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669088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BC3CB-D9D6-4B96-A911-30BC6C351AB5}" type="datetimeFigureOut">
              <a:rPr lang="it-IT" smtClean="0"/>
              <a:pPr/>
              <a:t>08/07/2026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5922A-17EB-4002-B815-820CC6C29B0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5922A-17EB-4002-B815-820CC6C29B05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24356-F3AB-407F-A905-F52E1CF1EEBD}" type="datetimeFigureOut">
              <a:rPr lang="it-IT" smtClean="0"/>
              <a:pPr/>
              <a:t>08/07/2026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799A6-FC65-4F95-ACEB-D3A05658F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24356-F3AB-407F-A905-F52E1CF1EEBD}" type="datetimeFigureOut">
              <a:rPr lang="it-IT" smtClean="0"/>
              <a:pPr/>
              <a:t>08/07/2026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799A6-FC65-4F95-ACEB-D3A05658F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24356-F3AB-407F-A905-F52E1CF1EEBD}" type="datetimeFigureOut">
              <a:rPr lang="it-IT" smtClean="0"/>
              <a:pPr/>
              <a:t>08/07/2026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799A6-FC65-4F95-ACEB-D3A05658F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24356-F3AB-407F-A905-F52E1CF1EEBD}" type="datetimeFigureOut">
              <a:rPr lang="it-IT" smtClean="0"/>
              <a:pPr/>
              <a:t>08/07/2026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799A6-FC65-4F95-ACEB-D3A05658F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24356-F3AB-407F-A905-F52E1CF1EEBD}" type="datetimeFigureOut">
              <a:rPr lang="it-IT" smtClean="0"/>
              <a:pPr/>
              <a:t>08/07/2026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799A6-FC65-4F95-ACEB-D3A05658F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24356-F3AB-407F-A905-F52E1CF1EEBD}" type="datetimeFigureOut">
              <a:rPr lang="it-IT" smtClean="0"/>
              <a:pPr/>
              <a:t>08/07/2026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799A6-FC65-4F95-ACEB-D3A05658F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24356-F3AB-407F-A905-F52E1CF1EEBD}" type="datetimeFigureOut">
              <a:rPr lang="it-IT" smtClean="0"/>
              <a:pPr/>
              <a:t>08/07/2026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799A6-FC65-4F95-ACEB-D3A05658F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24356-F3AB-407F-A905-F52E1CF1EEBD}" type="datetimeFigureOut">
              <a:rPr lang="it-IT" smtClean="0"/>
              <a:pPr/>
              <a:t>08/07/2026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799A6-FC65-4F95-ACEB-D3A05658F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24356-F3AB-407F-A905-F52E1CF1EEBD}" type="datetimeFigureOut">
              <a:rPr lang="it-IT" smtClean="0"/>
              <a:pPr/>
              <a:t>08/07/2026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799A6-FC65-4F95-ACEB-D3A05658F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24356-F3AB-407F-A905-F52E1CF1EEBD}" type="datetimeFigureOut">
              <a:rPr lang="it-IT" smtClean="0"/>
              <a:pPr/>
              <a:t>08/07/2026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799A6-FC65-4F95-ACEB-D3A05658F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24356-F3AB-407F-A905-F52E1CF1EEBD}" type="datetimeFigureOut">
              <a:rPr lang="it-IT" smtClean="0"/>
              <a:pPr/>
              <a:t>08/07/2026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799A6-FC65-4F95-ACEB-D3A05658F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24356-F3AB-407F-A905-F52E1CF1EEBD}" type="datetimeFigureOut">
              <a:rPr lang="it-IT" smtClean="0"/>
              <a:pPr/>
              <a:t>08/07/2026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799A6-FC65-4F95-ACEB-D3A05658F04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isultati immagini per stradario di carna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5" y="59912"/>
            <a:ext cx="6045383" cy="673817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</p:pic>
      <p:pic>
        <p:nvPicPr>
          <p:cNvPr id="1028" name="Picture 4" descr="Risultati immagini per cartello parcheggi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7904" y="4725144"/>
            <a:ext cx="432048" cy="432048"/>
          </a:xfrm>
          <a:prstGeom prst="rect">
            <a:avLst/>
          </a:prstGeom>
          <a:noFill/>
        </p:spPr>
      </p:pic>
      <p:pic>
        <p:nvPicPr>
          <p:cNvPr id="23" name="Picture 4" descr="Risultati immagini per cartello parcheggi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6021288"/>
            <a:ext cx="504056" cy="504056"/>
          </a:xfrm>
          <a:prstGeom prst="rect">
            <a:avLst/>
          </a:prstGeom>
          <a:noFill/>
        </p:spPr>
      </p:pic>
      <p:sp>
        <p:nvSpPr>
          <p:cNvPr id="25" name="CasellaDiTesto 24"/>
          <p:cNvSpPr txBox="1"/>
          <p:nvPr/>
        </p:nvSpPr>
        <p:spPr>
          <a:xfrm>
            <a:off x="6962127" y="2659730"/>
            <a:ext cx="1368152" cy="127727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/>
              <a:t>PARCHEGGIO P3</a:t>
            </a:r>
          </a:p>
          <a:p>
            <a:pPr algn="ctr"/>
            <a:r>
              <a:rPr lang="it-IT" sz="1400" i="1" dirty="0"/>
              <a:t>Piazza Falcone e Borsellino</a:t>
            </a:r>
          </a:p>
          <a:p>
            <a:pPr algn="ctr"/>
            <a:r>
              <a:rPr lang="it-IT" sz="1050" b="1" i="1" dirty="0"/>
              <a:t>Libero dalle ore  14:00</a:t>
            </a:r>
          </a:p>
        </p:txBody>
      </p:sp>
      <p:sp>
        <p:nvSpPr>
          <p:cNvPr id="26" name="CasellaDiTesto 25"/>
          <p:cNvSpPr txBox="1"/>
          <p:nvPr/>
        </p:nvSpPr>
        <p:spPr>
          <a:xfrm>
            <a:off x="6962127" y="1606269"/>
            <a:ext cx="1368152" cy="73866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/>
              <a:t>PARCHEGGIO P2</a:t>
            </a:r>
          </a:p>
          <a:p>
            <a:pPr algn="ctr"/>
            <a:r>
              <a:rPr lang="it-IT" sz="1400" i="1" dirty="0"/>
              <a:t>Via Ronco</a:t>
            </a:r>
          </a:p>
        </p:txBody>
      </p:sp>
      <p:sp>
        <p:nvSpPr>
          <p:cNvPr id="28" name="CasellaDiTesto 27"/>
          <p:cNvSpPr txBox="1"/>
          <p:nvPr/>
        </p:nvSpPr>
        <p:spPr>
          <a:xfrm>
            <a:off x="107504" y="4986464"/>
            <a:ext cx="1368152" cy="9848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/>
              <a:t>PARCHEGGIO P1</a:t>
            </a:r>
          </a:p>
          <a:p>
            <a:pPr algn="ctr"/>
            <a:r>
              <a:rPr lang="it-IT" sz="1000" b="1" i="1" dirty="0"/>
              <a:t>Area Privata </a:t>
            </a:r>
          </a:p>
          <a:p>
            <a:pPr algn="ctr"/>
            <a:r>
              <a:rPr lang="it-IT" sz="1000" b="1" i="1" dirty="0"/>
              <a:t>Centro Sportivo </a:t>
            </a:r>
          </a:p>
          <a:p>
            <a:pPr algn="ctr"/>
            <a:r>
              <a:rPr lang="it-IT" sz="1000" b="1" i="1" dirty="0" err="1"/>
              <a:t>Milanello</a:t>
            </a:r>
            <a:endParaRPr lang="it-IT" sz="1000" b="1" i="1" dirty="0"/>
          </a:p>
        </p:txBody>
      </p:sp>
      <p:sp>
        <p:nvSpPr>
          <p:cNvPr id="44" name="CasellaDiTesto 43"/>
          <p:cNvSpPr txBox="1"/>
          <p:nvPr/>
        </p:nvSpPr>
        <p:spPr>
          <a:xfrm>
            <a:off x="1907704" y="6002124"/>
            <a:ext cx="1872208" cy="523220"/>
          </a:xfrm>
          <a:prstGeom prst="rect">
            <a:avLst/>
          </a:prstGeom>
          <a:solidFill>
            <a:schemeClr val="accent1"/>
          </a:solidFill>
          <a:ln w="15875"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Centro Sportivo </a:t>
            </a:r>
          </a:p>
          <a:p>
            <a:pPr algn="ctr"/>
            <a:r>
              <a:rPr lang="it-IT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MILANELLO</a:t>
            </a:r>
            <a:endParaRPr lang="it-IT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3" name="Picture 4" descr="Risultati immagini per cartello parcheggi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6381328"/>
            <a:ext cx="147092" cy="147092"/>
          </a:xfrm>
          <a:prstGeom prst="rect">
            <a:avLst/>
          </a:prstGeom>
          <a:noFill/>
        </p:spPr>
      </p:pic>
      <p:cxnSp>
        <p:nvCxnSpPr>
          <p:cNvPr id="20" name="Connettore 1 19"/>
          <p:cNvCxnSpPr/>
          <p:nvPr/>
        </p:nvCxnSpPr>
        <p:spPr>
          <a:xfrm>
            <a:off x="2483768" y="4365104"/>
            <a:ext cx="36004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sellaDiTesto 18"/>
          <p:cNvSpPr txBox="1"/>
          <p:nvPr/>
        </p:nvSpPr>
        <p:spPr>
          <a:xfrm>
            <a:off x="3707904" y="5157192"/>
            <a:ext cx="432048" cy="24622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000" b="1" dirty="0"/>
              <a:t>P2</a:t>
            </a:r>
          </a:p>
        </p:txBody>
      </p:sp>
      <p:sp>
        <p:nvSpPr>
          <p:cNvPr id="22" name="CasellaDiTesto 21"/>
          <p:cNvSpPr txBox="1"/>
          <p:nvPr/>
        </p:nvSpPr>
        <p:spPr>
          <a:xfrm>
            <a:off x="539552" y="6525344"/>
            <a:ext cx="504056" cy="24622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000" b="1" dirty="0"/>
              <a:t>P1</a:t>
            </a:r>
          </a:p>
        </p:txBody>
      </p:sp>
      <p:sp>
        <p:nvSpPr>
          <p:cNvPr id="24" name="CasellaDiTesto 23"/>
          <p:cNvSpPr txBox="1"/>
          <p:nvPr/>
        </p:nvSpPr>
        <p:spPr>
          <a:xfrm>
            <a:off x="6962127" y="306587"/>
            <a:ext cx="1368152" cy="9848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/>
              <a:t>PARCHEGGIO P1</a:t>
            </a:r>
          </a:p>
          <a:p>
            <a:pPr algn="ctr"/>
            <a:r>
              <a:rPr lang="it-IT" sz="1000" b="1" i="1" dirty="0"/>
              <a:t>Area Privata </a:t>
            </a:r>
          </a:p>
          <a:p>
            <a:pPr algn="ctr"/>
            <a:r>
              <a:rPr lang="it-IT" sz="1000" b="1" i="1" dirty="0"/>
              <a:t>Centro Sportivo </a:t>
            </a:r>
          </a:p>
          <a:p>
            <a:pPr algn="ctr"/>
            <a:r>
              <a:rPr lang="it-IT" sz="1000" b="1" i="1" dirty="0" err="1"/>
              <a:t>Milanello</a:t>
            </a:r>
            <a:endParaRPr lang="it-IT" sz="1000" b="1" i="1" dirty="0"/>
          </a:p>
        </p:txBody>
      </p:sp>
      <p:pic>
        <p:nvPicPr>
          <p:cNvPr id="51" name="Picture 4" descr="Risultati immagini per cartello parcheggi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800" y="3140968"/>
            <a:ext cx="432048" cy="432048"/>
          </a:xfrm>
          <a:prstGeom prst="rect">
            <a:avLst/>
          </a:prstGeom>
          <a:noFill/>
        </p:spPr>
      </p:pic>
      <p:sp>
        <p:nvSpPr>
          <p:cNvPr id="52" name="CasellaDiTesto 51"/>
          <p:cNvSpPr txBox="1"/>
          <p:nvPr/>
        </p:nvSpPr>
        <p:spPr>
          <a:xfrm>
            <a:off x="2771800" y="3573016"/>
            <a:ext cx="432048" cy="24622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000" b="1" dirty="0"/>
              <a:t>P3</a:t>
            </a:r>
          </a:p>
        </p:txBody>
      </p:sp>
      <p:cxnSp>
        <p:nvCxnSpPr>
          <p:cNvPr id="55" name="Connettore 2 54"/>
          <p:cNvCxnSpPr/>
          <p:nvPr/>
        </p:nvCxnSpPr>
        <p:spPr>
          <a:xfrm>
            <a:off x="2411760" y="3284984"/>
            <a:ext cx="36004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2 56"/>
          <p:cNvCxnSpPr/>
          <p:nvPr/>
        </p:nvCxnSpPr>
        <p:spPr>
          <a:xfrm>
            <a:off x="3347864" y="5013176"/>
            <a:ext cx="36004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2 57"/>
          <p:cNvCxnSpPr/>
          <p:nvPr/>
        </p:nvCxnSpPr>
        <p:spPr>
          <a:xfrm>
            <a:off x="827584" y="4509120"/>
            <a:ext cx="0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CasellaDiTesto 60"/>
          <p:cNvSpPr txBox="1"/>
          <p:nvPr/>
        </p:nvSpPr>
        <p:spPr>
          <a:xfrm>
            <a:off x="6260390" y="4346520"/>
            <a:ext cx="2772815" cy="738664"/>
          </a:xfrm>
          <a:prstGeom prst="rect">
            <a:avLst/>
          </a:prstGeom>
          <a:solidFill>
            <a:schemeClr val="accent3">
              <a:lumMod val="75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/>
              <a:t>Indicazioni per MILANO:</a:t>
            </a:r>
          </a:p>
          <a:p>
            <a:pPr algn="ctr"/>
            <a:r>
              <a:rPr lang="it-IT" sz="1400" b="1" dirty="0"/>
              <a:t>PER AUTOSTRADA: </a:t>
            </a:r>
          </a:p>
          <a:p>
            <a:pPr algn="ctr"/>
            <a:r>
              <a:rPr lang="it-IT" sz="1400" b="1" dirty="0"/>
              <a:t>SOLBIATE ARNO</a:t>
            </a:r>
            <a:endParaRPr lang="it-IT" sz="2400" b="1" dirty="0"/>
          </a:p>
        </p:txBody>
      </p:sp>
      <p:sp>
        <p:nvSpPr>
          <p:cNvPr id="62" name="CasellaDiTesto 61"/>
          <p:cNvSpPr txBox="1"/>
          <p:nvPr/>
        </p:nvSpPr>
        <p:spPr>
          <a:xfrm>
            <a:off x="6260391" y="5358045"/>
            <a:ext cx="2771624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200" b="1" dirty="0"/>
              <a:t>Indicazioni per MILANO seguire per</a:t>
            </a:r>
          </a:p>
          <a:p>
            <a:pPr algn="ctr"/>
            <a:r>
              <a:rPr lang="it-IT" sz="1200" b="1" dirty="0">
                <a:sym typeface="Wingdings" pitchFamily="2" charset="2"/>
              </a:rPr>
              <a:t></a:t>
            </a:r>
            <a:r>
              <a:rPr lang="it-IT" sz="1200" b="1" dirty="0"/>
              <a:t>TRADATE SS. Varesina 233</a:t>
            </a:r>
          </a:p>
          <a:p>
            <a:pPr algn="ctr">
              <a:buFont typeface="Wingdings"/>
              <a:buChar char="à"/>
            </a:pPr>
            <a:r>
              <a:rPr lang="it-IT" sz="1200" b="1" dirty="0">
                <a:sym typeface="Wingdings" pitchFamily="2" charset="2"/>
              </a:rPr>
              <a:t>SARONNO S.S. Varesina 233</a:t>
            </a:r>
            <a:endParaRPr lang="it-IT" sz="1200" b="1" dirty="0"/>
          </a:p>
          <a:p>
            <a:pPr algn="ctr">
              <a:buFont typeface="Wingdings"/>
              <a:buChar char="à"/>
            </a:pPr>
            <a:r>
              <a:rPr lang="it-IT" sz="1200" b="1" dirty="0">
                <a:sym typeface="Wingdings" pitchFamily="2" charset="2"/>
              </a:rPr>
              <a:t> </a:t>
            </a:r>
            <a:r>
              <a:rPr lang="it-IT" sz="1200" b="1" dirty="0"/>
              <a:t>TUTTE LE ALTRE DESTINAZIONI</a:t>
            </a:r>
          </a:p>
        </p:txBody>
      </p:sp>
      <p:sp>
        <p:nvSpPr>
          <p:cNvPr id="63" name="CasellaDiTesto 62"/>
          <p:cNvSpPr txBox="1"/>
          <p:nvPr/>
        </p:nvSpPr>
        <p:spPr>
          <a:xfrm>
            <a:off x="8460432" y="4659814"/>
            <a:ext cx="432048" cy="338554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b="1" dirty="0">
                <a:solidFill>
                  <a:srgbClr val="FFFF00"/>
                </a:solidFill>
              </a:rPr>
              <a:t>A8</a:t>
            </a:r>
          </a:p>
        </p:txBody>
      </p:sp>
      <p:sp>
        <p:nvSpPr>
          <p:cNvPr id="27" name="CasellaDiTesto 26"/>
          <p:cNvSpPr txBox="1"/>
          <p:nvPr/>
        </p:nvSpPr>
        <p:spPr>
          <a:xfrm>
            <a:off x="683568" y="1177007"/>
            <a:ext cx="1656184" cy="307777"/>
          </a:xfrm>
          <a:prstGeom prst="rect">
            <a:avLst/>
          </a:prstGeom>
          <a:solidFill>
            <a:schemeClr val="accent3">
              <a:lumMod val="5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1400" b="1" dirty="0">
                <a:solidFill>
                  <a:schemeClr val="bg1"/>
                </a:solidFill>
              </a:rPr>
              <a:t>AUTOSTRADA </a:t>
            </a:r>
          </a:p>
        </p:txBody>
      </p:sp>
      <p:cxnSp>
        <p:nvCxnSpPr>
          <p:cNvPr id="30" name="Connettore 2 29"/>
          <p:cNvCxnSpPr/>
          <p:nvPr/>
        </p:nvCxnSpPr>
        <p:spPr>
          <a:xfrm flipH="1" flipV="1">
            <a:off x="107504" y="1340768"/>
            <a:ext cx="576064" cy="987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/>
          <p:nvPr/>
        </p:nvCxnSpPr>
        <p:spPr>
          <a:xfrm>
            <a:off x="5076056" y="4221088"/>
            <a:ext cx="1008112" cy="57606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asellaDiTesto 33"/>
          <p:cNvSpPr txBox="1"/>
          <p:nvPr/>
        </p:nvSpPr>
        <p:spPr>
          <a:xfrm>
            <a:off x="5364088" y="2852936"/>
            <a:ext cx="755100" cy="26161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100" b="1" dirty="0"/>
              <a:t>VARESE</a:t>
            </a:r>
          </a:p>
        </p:txBody>
      </p:sp>
      <p:cxnSp>
        <p:nvCxnSpPr>
          <p:cNvPr id="35" name="Connettore 2 34"/>
          <p:cNvCxnSpPr>
            <a:stCxn id="34" idx="0"/>
          </p:cNvCxnSpPr>
          <p:nvPr/>
        </p:nvCxnSpPr>
        <p:spPr>
          <a:xfrm flipH="1" flipV="1">
            <a:off x="5724128" y="2204864"/>
            <a:ext cx="17510" cy="64807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4" descr="Milan TV su Amazon Prime Video Channels | DavideMaggio.i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03648" y="6119564"/>
            <a:ext cx="498727" cy="333772"/>
          </a:xfrm>
          <a:prstGeom prst="rect">
            <a:avLst/>
          </a:prstGeom>
          <a:noFill/>
        </p:spPr>
      </p:pic>
      <p:sp>
        <p:nvSpPr>
          <p:cNvPr id="36" name="CasellaDiTesto 35"/>
          <p:cNvSpPr txBox="1"/>
          <p:nvPr/>
        </p:nvSpPr>
        <p:spPr>
          <a:xfrm>
            <a:off x="5148064" y="4710336"/>
            <a:ext cx="702066" cy="2308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900" b="1" dirty="0"/>
              <a:t>TRADATE</a:t>
            </a:r>
          </a:p>
        </p:txBody>
      </p:sp>
      <p:sp>
        <p:nvSpPr>
          <p:cNvPr id="37" name="CasellaDiTesto 36"/>
          <p:cNvSpPr txBox="1"/>
          <p:nvPr/>
        </p:nvSpPr>
        <p:spPr>
          <a:xfrm>
            <a:off x="5148064" y="4998368"/>
            <a:ext cx="702066" cy="2308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900" b="1" dirty="0"/>
              <a:t>SARONNO</a:t>
            </a:r>
          </a:p>
        </p:txBody>
      </p:sp>
      <p:sp>
        <p:nvSpPr>
          <p:cNvPr id="40" name="CasellaDiTesto 39"/>
          <p:cNvSpPr txBox="1"/>
          <p:nvPr/>
        </p:nvSpPr>
        <p:spPr>
          <a:xfrm>
            <a:off x="5148064" y="5286400"/>
            <a:ext cx="702066" cy="2308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900" b="1" dirty="0"/>
              <a:t>MILANO</a:t>
            </a:r>
          </a:p>
        </p:txBody>
      </p:sp>
      <p:cxnSp>
        <p:nvCxnSpPr>
          <p:cNvPr id="45" name="Connettore 2 44"/>
          <p:cNvCxnSpPr/>
          <p:nvPr/>
        </p:nvCxnSpPr>
        <p:spPr>
          <a:xfrm>
            <a:off x="5220072" y="3933056"/>
            <a:ext cx="936104" cy="57606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CasellaDiTesto 78"/>
          <p:cNvSpPr txBox="1"/>
          <p:nvPr/>
        </p:nvSpPr>
        <p:spPr>
          <a:xfrm>
            <a:off x="1902375" y="1215479"/>
            <a:ext cx="360040" cy="230832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900" b="1" dirty="0">
                <a:solidFill>
                  <a:srgbClr val="FFFF00"/>
                </a:solidFill>
              </a:rPr>
              <a:t>A8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76</Words>
  <Application>Microsoft Office PowerPoint</Application>
  <PresentationFormat>Presentazione su schermo (4:3)</PresentationFormat>
  <Paragraphs>33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polizia</dc:creator>
  <cp:lastModifiedBy>jacopo vaghi</cp:lastModifiedBy>
  <cp:revision>49</cp:revision>
  <dcterms:created xsi:type="dcterms:W3CDTF">2019-07-02T09:12:22Z</dcterms:created>
  <dcterms:modified xsi:type="dcterms:W3CDTF">2026-07-08T06:21:24Z</dcterms:modified>
</cp:coreProperties>
</file>