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 id="2147483778" r:id="rId6"/>
    <p:sldMasterId id="2147483787" r:id="rId7"/>
    <p:sldMasterId id="2147483797" r:id="rId8"/>
  </p:sldMasterIdLst>
  <p:notesMasterIdLst>
    <p:notesMasterId r:id="rId25"/>
  </p:notesMasterIdLst>
  <p:handoutMasterIdLst>
    <p:handoutMasterId r:id="rId26"/>
  </p:handoutMasterIdLst>
  <p:sldIdLst>
    <p:sldId id="364" r:id="rId9"/>
    <p:sldId id="407" r:id="rId10"/>
    <p:sldId id="408" r:id="rId11"/>
    <p:sldId id="409" r:id="rId12"/>
    <p:sldId id="412" r:id="rId13"/>
    <p:sldId id="410" r:id="rId14"/>
    <p:sldId id="411" r:id="rId15"/>
    <p:sldId id="413" r:id="rId16"/>
    <p:sldId id="393" r:id="rId17"/>
    <p:sldId id="394" r:id="rId18"/>
    <p:sldId id="395" r:id="rId19"/>
    <p:sldId id="396" r:id="rId20"/>
    <p:sldId id="385" r:id="rId21"/>
    <p:sldId id="414" r:id="rId22"/>
    <p:sldId id="415" r:id="rId23"/>
    <p:sldId id="347" r:id="rId2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936" userDrawn="1">
          <p15:clr>
            <a:srgbClr val="A4A3A4"/>
          </p15:clr>
        </p15:guide>
        <p15:guide id="5" pos="7423" userDrawn="1">
          <p15:clr>
            <a:srgbClr val="A4A3A4"/>
          </p15:clr>
        </p15:guide>
        <p15:guide id="6" orient="horz" pos="913" userDrawn="1">
          <p15:clr>
            <a:srgbClr val="A4A3A4"/>
          </p15:clr>
        </p15:guide>
        <p15:guide id="9" orient="horz" pos="255" userDrawn="1">
          <p15:clr>
            <a:srgbClr val="A4A3A4"/>
          </p15:clr>
        </p15:guide>
        <p15:guide id="10" pos="2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FD1"/>
    <a:srgbClr val="000000"/>
    <a:srgbClr val="7F00FF"/>
    <a:srgbClr val="B21DAC"/>
    <a:srgbClr val="FFDE0F"/>
    <a:srgbClr val="00D8B4"/>
    <a:srgbClr val="0045FF"/>
    <a:srgbClr val="323E48"/>
    <a:srgbClr val="656E76"/>
    <a:srgbClr val="989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5566" autoAdjust="0"/>
  </p:normalViewPr>
  <p:slideViewPr>
    <p:cSldViewPr snapToGrid="0" showGuides="1">
      <p:cViewPr varScale="1">
        <p:scale>
          <a:sx n="111" d="100"/>
          <a:sy n="111" d="100"/>
        </p:scale>
        <p:origin x="534" y="96"/>
      </p:cViewPr>
      <p:guideLst>
        <p:guide orient="horz" pos="3936"/>
        <p:guide pos="7423"/>
        <p:guide orient="horz" pos="913"/>
        <p:guide orient="horz" pos="255"/>
        <p:guide pos="25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4" d="100"/>
          <a:sy n="84" d="100"/>
        </p:scale>
        <p:origin x="375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chti Sylvia" userId="e3e3ceeb-5508-405e-88e6-814a27393905" providerId="ADAL" clId="{6A1AC432-6AFF-4DB9-A775-4D8D8496BD9D}"/>
    <pc:docChg chg="undo custSel addSld delSld modSld">
      <pc:chgData name="Liechti Sylvia" userId="e3e3ceeb-5508-405e-88e6-814a27393905" providerId="ADAL" clId="{6A1AC432-6AFF-4DB9-A775-4D8D8496BD9D}" dt="2025-10-30T16:13:42.818" v="5360"/>
      <pc:docMkLst>
        <pc:docMk/>
      </pc:docMkLst>
      <pc:sldChg chg="modSp mod">
        <pc:chgData name="Liechti Sylvia" userId="e3e3ceeb-5508-405e-88e6-814a27393905" providerId="ADAL" clId="{6A1AC432-6AFF-4DB9-A775-4D8D8496BD9D}" dt="2025-10-27T12:55:30.540" v="43" actId="20577"/>
        <pc:sldMkLst>
          <pc:docMk/>
          <pc:sldMk cId="1922276318" sldId="364"/>
        </pc:sldMkLst>
        <pc:spChg chg="mod">
          <ac:chgData name="Liechti Sylvia" userId="e3e3ceeb-5508-405e-88e6-814a27393905" providerId="ADAL" clId="{6A1AC432-6AFF-4DB9-A775-4D8D8496BD9D}" dt="2025-10-27T12:54:59.684" v="20" actId="20577"/>
          <ac:spMkLst>
            <pc:docMk/>
            <pc:sldMk cId="1922276318" sldId="364"/>
            <ac:spMk id="2" creationId="{BD9B33C3-CFE7-4304-8C0D-384F3B4B439C}"/>
          </ac:spMkLst>
        </pc:spChg>
        <pc:spChg chg="mod">
          <ac:chgData name="Liechti Sylvia" userId="e3e3ceeb-5508-405e-88e6-814a27393905" providerId="ADAL" clId="{6A1AC432-6AFF-4DB9-A775-4D8D8496BD9D}" dt="2025-10-27T12:55:30.540" v="43" actId="20577"/>
          <ac:spMkLst>
            <pc:docMk/>
            <pc:sldMk cId="1922276318" sldId="364"/>
            <ac:spMk id="3" creationId="{84780428-00B4-4B62-B4BE-CFAEB572EB0A}"/>
          </ac:spMkLst>
        </pc:spChg>
      </pc:sldChg>
      <pc:sldChg chg="modSp mod">
        <pc:chgData name="Liechti Sylvia" userId="e3e3ceeb-5508-405e-88e6-814a27393905" providerId="ADAL" clId="{6A1AC432-6AFF-4DB9-A775-4D8D8496BD9D}" dt="2025-10-27T13:03:30.630" v="331" actId="20577"/>
        <pc:sldMkLst>
          <pc:docMk/>
          <pc:sldMk cId="2047129588" sldId="385"/>
        </pc:sldMkLst>
        <pc:spChg chg="mod">
          <ac:chgData name="Liechti Sylvia" userId="e3e3ceeb-5508-405e-88e6-814a27393905" providerId="ADAL" clId="{6A1AC432-6AFF-4DB9-A775-4D8D8496BD9D}" dt="2025-10-27T13:03:30.630" v="331" actId="20577"/>
          <ac:spMkLst>
            <pc:docMk/>
            <pc:sldMk cId="2047129588" sldId="385"/>
            <ac:spMk id="7" creationId="{E15FB1C9-6AD5-47FA-BC89-AF73A5E4D7F7}"/>
          </ac:spMkLst>
        </pc:spChg>
      </pc:sldChg>
      <pc:sldChg chg="modSp mod">
        <pc:chgData name="Liechti Sylvia" userId="e3e3ceeb-5508-405e-88e6-814a27393905" providerId="ADAL" clId="{6A1AC432-6AFF-4DB9-A775-4D8D8496BD9D}" dt="2025-10-27T15:07:38.001" v="5163" actId="20577"/>
        <pc:sldMkLst>
          <pc:docMk/>
          <pc:sldMk cId="805306665" sldId="393"/>
        </pc:sldMkLst>
        <pc:spChg chg="mod">
          <ac:chgData name="Liechti Sylvia" userId="e3e3ceeb-5508-405e-88e6-814a27393905" providerId="ADAL" clId="{6A1AC432-6AFF-4DB9-A775-4D8D8496BD9D}" dt="2025-10-27T15:07:38.001" v="5163" actId="20577"/>
          <ac:spMkLst>
            <pc:docMk/>
            <pc:sldMk cId="805306665" sldId="393"/>
            <ac:spMk id="2" creationId="{B40004E6-FA0E-7B26-A1FB-81F0CC904138}"/>
          </ac:spMkLst>
        </pc:spChg>
      </pc:sldChg>
      <pc:sldChg chg="modSp mod">
        <pc:chgData name="Liechti Sylvia" userId="e3e3ceeb-5508-405e-88e6-814a27393905" providerId="ADAL" clId="{6A1AC432-6AFF-4DB9-A775-4D8D8496BD9D}" dt="2025-10-27T15:11:09.715" v="5292" actId="20577"/>
        <pc:sldMkLst>
          <pc:docMk/>
          <pc:sldMk cId="1447756110" sldId="396"/>
        </pc:sldMkLst>
        <pc:spChg chg="mod">
          <ac:chgData name="Liechti Sylvia" userId="e3e3ceeb-5508-405e-88e6-814a27393905" providerId="ADAL" clId="{6A1AC432-6AFF-4DB9-A775-4D8D8496BD9D}" dt="2025-10-27T15:11:09.715" v="5292" actId="20577"/>
          <ac:spMkLst>
            <pc:docMk/>
            <pc:sldMk cId="1447756110" sldId="396"/>
            <ac:spMk id="5" creationId="{1BB49662-85F9-B3CE-7E7B-C93E8F271784}"/>
          </ac:spMkLst>
        </pc:spChg>
      </pc:sldChg>
      <pc:sldChg chg="del">
        <pc:chgData name="Liechti Sylvia" userId="e3e3ceeb-5508-405e-88e6-814a27393905" providerId="ADAL" clId="{6A1AC432-6AFF-4DB9-A775-4D8D8496BD9D}" dt="2025-10-27T15:08:30.834" v="5164" actId="47"/>
        <pc:sldMkLst>
          <pc:docMk/>
          <pc:sldMk cId="3073249928" sldId="397"/>
        </pc:sldMkLst>
      </pc:sldChg>
      <pc:sldChg chg="del">
        <pc:chgData name="Liechti Sylvia" userId="e3e3ceeb-5508-405e-88e6-814a27393905" providerId="ADAL" clId="{6A1AC432-6AFF-4DB9-A775-4D8D8496BD9D}" dt="2025-10-27T15:08:39.860" v="5165" actId="47"/>
        <pc:sldMkLst>
          <pc:docMk/>
          <pc:sldMk cId="2079069011" sldId="398"/>
        </pc:sldMkLst>
      </pc:sldChg>
      <pc:sldChg chg="addSp delSp modSp mod">
        <pc:chgData name="Liechti Sylvia" userId="e3e3ceeb-5508-405e-88e6-814a27393905" providerId="ADAL" clId="{6A1AC432-6AFF-4DB9-A775-4D8D8496BD9D}" dt="2025-10-27T15:11:29.182" v="5294" actId="20577"/>
        <pc:sldMkLst>
          <pc:docMk/>
          <pc:sldMk cId="301680005" sldId="407"/>
        </pc:sldMkLst>
        <pc:spChg chg="mod">
          <ac:chgData name="Liechti Sylvia" userId="e3e3ceeb-5508-405e-88e6-814a27393905" providerId="ADAL" clId="{6A1AC432-6AFF-4DB9-A775-4D8D8496BD9D}" dt="2025-10-27T12:57:47.834" v="100" actId="14100"/>
          <ac:spMkLst>
            <pc:docMk/>
            <pc:sldMk cId="301680005" sldId="407"/>
            <ac:spMk id="8" creationId="{A3B37BD4-FA10-DDC6-D7E6-6C2F9CB67179}"/>
          </ac:spMkLst>
        </pc:spChg>
        <pc:spChg chg="mod">
          <ac:chgData name="Liechti Sylvia" userId="e3e3ceeb-5508-405e-88e6-814a27393905" providerId="ADAL" clId="{6A1AC432-6AFF-4DB9-A775-4D8D8496BD9D}" dt="2025-10-27T15:11:29.182" v="5294" actId="20577"/>
          <ac:spMkLst>
            <pc:docMk/>
            <pc:sldMk cId="301680005" sldId="407"/>
            <ac:spMk id="10" creationId="{A71F4E4F-89BF-6107-8CC8-0CD449114E7C}"/>
          </ac:spMkLst>
        </pc:spChg>
      </pc:sldChg>
      <pc:sldChg chg="del">
        <pc:chgData name="Liechti Sylvia" userId="e3e3ceeb-5508-405e-88e6-814a27393905" providerId="ADAL" clId="{6A1AC432-6AFF-4DB9-A775-4D8D8496BD9D}" dt="2025-10-27T12:57:56.057" v="102" actId="47"/>
        <pc:sldMkLst>
          <pc:docMk/>
          <pc:sldMk cId="250444207" sldId="408"/>
        </pc:sldMkLst>
      </pc:sldChg>
      <pc:sldChg chg="new del">
        <pc:chgData name="Liechti Sylvia" userId="e3e3ceeb-5508-405e-88e6-814a27393905" providerId="ADAL" clId="{6A1AC432-6AFF-4DB9-A775-4D8D8496BD9D}" dt="2025-10-27T13:03:57.509" v="333" actId="680"/>
        <pc:sldMkLst>
          <pc:docMk/>
          <pc:sldMk cId="1232853058" sldId="408"/>
        </pc:sldMkLst>
      </pc:sldChg>
      <pc:sldChg chg="modSp new mod">
        <pc:chgData name="Liechti Sylvia" userId="e3e3ceeb-5508-405e-88e6-814a27393905" providerId="ADAL" clId="{6A1AC432-6AFF-4DB9-A775-4D8D8496BD9D}" dt="2025-10-27T15:09:30.580" v="5254" actId="20577"/>
        <pc:sldMkLst>
          <pc:docMk/>
          <pc:sldMk cId="3414880701" sldId="408"/>
        </pc:sldMkLst>
        <pc:spChg chg="mod">
          <ac:chgData name="Liechti Sylvia" userId="e3e3ceeb-5508-405e-88e6-814a27393905" providerId="ADAL" clId="{6A1AC432-6AFF-4DB9-A775-4D8D8496BD9D}" dt="2025-10-27T13:06:04.636" v="335"/>
          <ac:spMkLst>
            <pc:docMk/>
            <pc:sldMk cId="3414880701" sldId="408"/>
            <ac:spMk id="2" creationId="{4546AE54-C665-8D43-8E66-B7F7F07C21DB}"/>
          </ac:spMkLst>
        </pc:spChg>
        <pc:spChg chg="mod">
          <ac:chgData name="Liechti Sylvia" userId="e3e3ceeb-5508-405e-88e6-814a27393905" providerId="ADAL" clId="{6A1AC432-6AFF-4DB9-A775-4D8D8496BD9D}" dt="2025-10-27T15:09:30.580" v="5254" actId="20577"/>
          <ac:spMkLst>
            <pc:docMk/>
            <pc:sldMk cId="3414880701" sldId="408"/>
            <ac:spMk id="5" creationId="{3F975DC7-192C-BFCE-A9A2-775F8CE68FD5}"/>
          </ac:spMkLst>
        </pc:spChg>
      </pc:sldChg>
      <pc:sldChg chg="modSp new mod">
        <pc:chgData name="Liechti Sylvia" userId="e3e3ceeb-5508-405e-88e6-814a27393905" providerId="ADAL" clId="{6A1AC432-6AFF-4DB9-A775-4D8D8496BD9D}" dt="2025-10-27T14:50:42.875" v="3317" actId="20577"/>
        <pc:sldMkLst>
          <pc:docMk/>
          <pc:sldMk cId="822389040" sldId="409"/>
        </pc:sldMkLst>
        <pc:spChg chg="mod">
          <ac:chgData name="Liechti Sylvia" userId="e3e3ceeb-5508-405e-88e6-814a27393905" providerId="ADAL" clId="{6A1AC432-6AFF-4DB9-A775-4D8D8496BD9D}" dt="2025-10-27T14:50:42.875" v="3317" actId="20577"/>
          <ac:spMkLst>
            <pc:docMk/>
            <pc:sldMk cId="822389040" sldId="409"/>
            <ac:spMk id="2" creationId="{9510C86B-D913-C480-6C7B-45EA1AC9CAB9}"/>
          </ac:spMkLst>
        </pc:spChg>
        <pc:spChg chg="mod">
          <ac:chgData name="Liechti Sylvia" userId="e3e3ceeb-5508-405e-88e6-814a27393905" providerId="ADAL" clId="{6A1AC432-6AFF-4DB9-A775-4D8D8496BD9D}" dt="2025-10-27T14:38:28.406" v="2255" actId="20577"/>
          <ac:spMkLst>
            <pc:docMk/>
            <pc:sldMk cId="822389040" sldId="409"/>
            <ac:spMk id="5" creationId="{28B3CDA6-1CE5-0F99-41EF-18367BD6F53C}"/>
          </ac:spMkLst>
        </pc:spChg>
      </pc:sldChg>
      <pc:sldChg chg="del">
        <pc:chgData name="Liechti Sylvia" userId="e3e3ceeb-5508-405e-88e6-814a27393905" providerId="ADAL" clId="{6A1AC432-6AFF-4DB9-A775-4D8D8496BD9D}" dt="2025-10-27T12:57:56.986" v="103" actId="47"/>
        <pc:sldMkLst>
          <pc:docMk/>
          <pc:sldMk cId="1135162004" sldId="410"/>
        </pc:sldMkLst>
      </pc:sldChg>
      <pc:sldChg chg="modSp new mod">
        <pc:chgData name="Liechti Sylvia" userId="e3e3ceeb-5508-405e-88e6-814a27393905" providerId="ADAL" clId="{6A1AC432-6AFF-4DB9-A775-4D8D8496BD9D}" dt="2025-10-27T15:12:15.523" v="5296" actId="20577"/>
        <pc:sldMkLst>
          <pc:docMk/>
          <pc:sldMk cId="2366699264" sldId="410"/>
        </pc:sldMkLst>
        <pc:spChg chg="mod">
          <ac:chgData name="Liechti Sylvia" userId="e3e3ceeb-5508-405e-88e6-814a27393905" providerId="ADAL" clId="{6A1AC432-6AFF-4DB9-A775-4D8D8496BD9D}" dt="2025-10-27T14:37:51.777" v="2173" actId="20577"/>
          <ac:spMkLst>
            <pc:docMk/>
            <pc:sldMk cId="2366699264" sldId="410"/>
            <ac:spMk id="2" creationId="{C9EE1894-3732-6C64-EE5F-03F8C2D38381}"/>
          </ac:spMkLst>
        </pc:spChg>
        <pc:spChg chg="mod">
          <ac:chgData name="Liechti Sylvia" userId="e3e3ceeb-5508-405e-88e6-814a27393905" providerId="ADAL" clId="{6A1AC432-6AFF-4DB9-A775-4D8D8496BD9D}" dt="2025-10-27T15:12:15.523" v="5296" actId="20577"/>
          <ac:spMkLst>
            <pc:docMk/>
            <pc:sldMk cId="2366699264" sldId="410"/>
            <ac:spMk id="5" creationId="{54FCCEA5-1DFA-C1E2-D033-C5396FE2740F}"/>
          </ac:spMkLst>
        </pc:spChg>
      </pc:sldChg>
      <pc:sldChg chg="modSp add mod">
        <pc:chgData name="Liechti Sylvia" userId="e3e3ceeb-5508-405e-88e6-814a27393905" providerId="ADAL" clId="{6A1AC432-6AFF-4DB9-A775-4D8D8496BD9D}" dt="2025-10-27T15:13:15.738" v="5359" actId="20577"/>
        <pc:sldMkLst>
          <pc:docMk/>
          <pc:sldMk cId="1974363171" sldId="411"/>
        </pc:sldMkLst>
        <pc:spChg chg="mod">
          <ac:chgData name="Liechti Sylvia" userId="e3e3ceeb-5508-405e-88e6-814a27393905" providerId="ADAL" clId="{6A1AC432-6AFF-4DB9-A775-4D8D8496BD9D}" dt="2025-10-27T15:13:15.738" v="5359" actId="20577"/>
          <ac:spMkLst>
            <pc:docMk/>
            <pc:sldMk cId="1974363171" sldId="411"/>
            <ac:spMk id="5" creationId="{5AFFF382-D446-B67F-F679-D4BC559B645D}"/>
          </ac:spMkLst>
        </pc:spChg>
      </pc:sldChg>
      <pc:sldChg chg="del">
        <pc:chgData name="Liechti Sylvia" userId="e3e3ceeb-5508-405e-88e6-814a27393905" providerId="ADAL" clId="{6A1AC432-6AFF-4DB9-A775-4D8D8496BD9D}" dt="2025-10-27T12:57:57.758" v="104" actId="47"/>
        <pc:sldMkLst>
          <pc:docMk/>
          <pc:sldMk cId="3096974741" sldId="411"/>
        </pc:sldMkLst>
      </pc:sldChg>
      <pc:sldChg chg="modSp new mod">
        <pc:chgData name="Liechti Sylvia" userId="e3e3ceeb-5508-405e-88e6-814a27393905" providerId="ADAL" clId="{6A1AC432-6AFF-4DB9-A775-4D8D8496BD9D}" dt="2025-10-27T14:55:55.815" v="3999" actId="20577"/>
        <pc:sldMkLst>
          <pc:docMk/>
          <pc:sldMk cId="519157702" sldId="412"/>
        </pc:sldMkLst>
        <pc:spChg chg="mod">
          <ac:chgData name="Liechti Sylvia" userId="e3e3ceeb-5508-405e-88e6-814a27393905" providerId="ADAL" clId="{6A1AC432-6AFF-4DB9-A775-4D8D8496BD9D}" dt="2025-10-27T14:50:29.320" v="3303" actId="20577"/>
          <ac:spMkLst>
            <pc:docMk/>
            <pc:sldMk cId="519157702" sldId="412"/>
            <ac:spMk id="2" creationId="{3076049A-BFC4-041B-9439-1EB88A1FD381}"/>
          </ac:spMkLst>
        </pc:spChg>
        <pc:spChg chg="mod">
          <ac:chgData name="Liechti Sylvia" userId="e3e3ceeb-5508-405e-88e6-814a27393905" providerId="ADAL" clId="{6A1AC432-6AFF-4DB9-A775-4D8D8496BD9D}" dt="2025-10-27T14:55:55.815" v="3999" actId="20577"/>
          <ac:spMkLst>
            <pc:docMk/>
            <pc:sldMk cId="519157702" sldId="412"/>
            <ac:spMk id="5" creationId="{ACE1316D-72A2-DBCD-435E-32347FCF2E11}"/>
          </ac:spMkLst>
        </pc:spChg>
      </pc:sldChg>
      <pc:sldChg chg="del">
        <pc:chgData name="Liechti Sylvia" userId="e3e3ceeb-5508-405e-88e6-814a27393905" providerId="ADAL" clId="{6A1AC432-6AFF-4DB9-A775-4D8D8496BD9D}" dt="2025-10-27T12:57:58.576" v="105" actId="47"/>
        <pc:sldMkLst>
          <pc:docMk/>
          <pc:sldMk cId="1694812931" sldId="412"/>
        </pc:sldMkLst>
      </pc:sldChg>
      <pc:sldChg chg="modSp add mod">
        <pc:chgData name="Liechti Sylvia" userId="e3e3ceeb-5508-405e-88e6-814a27393905" providerId="ADAL" clId="{6A1AC432-6AFF-4DB9-A775-4D8D8496BD9D}" dt="2025-10-30T16:13:42.818" v="5360"/>
        <pc:sldMkLst>
          <pc:docMk/>
          <pc:sldMk cId="2347027738" sldId="413"/>
        </pc:sldMkLst>
        <pc:spChg chg="mod">
          <ac:chgData name="Liechti Sylvia" userId="e3e3ceeb-5508-405e-88e6-814a27393905" providerId="ADAL" clId="{6A1AC432-6AFF-4DB9-A775-4D8D8496BD9D}" dt="2025-10-30T16:13:42.818" v="5360"/>
          <ac:spMkLst>
            <pc:docMk/>
            <pc:sldMk cId="2347027738" sldId="413"/>
            <ac:spMk id="5" creationId="{188051B4-F215-E3E3-BE70-47AC7846ABC2}"/>
          </ac:spMkLst>
        </pc:spChg>
      </pc:sldChg>
      <pc:sldChg chg="del">
        <pc:chgData name="Liechti Sylvia" userId="e3e3ceeb-5508-405e-88e6-814a27393905" providerId="ADAL" clId="{6A1AC432-6AFF-4DB9-A775-4D8D8496BD9D}" dt="2025-10-27T12:57:59.802" v="106" actId="47"/>
        <pc:sldMkLst>
          <pc:docMk/>
          <pc:sldMk cId="4162721045" sldId="413"/>
        </pc:sldMkLst>
      </pc:sldChg>
    </pc:docChg>
  </pc:docChgLst>
  <pc:docChgLst>
    <pc:chgData name="Liechti Sylvia" userId="e3e3ceeb-5508-405e-88e6-814a27393905" providerId="ADAL" clId="{61B4D3F8-8F21-41A7-AE13-DF6FF84115C8}"/>
    <pc:docChg chg="undo custSel addSld delSld modSld">
      <pc:chgData name="Liechti Sylvia" userId="e3e3ceeb-5508-405e-88e6-814a27393905" providerId="ADAL" clId="{61B4D3F8-8F21-41A7-AE13-DF6FF84115C8}" dt="2025-04-04T13:27:10.257" v="4544" actId="20577"/>
      <pc:docMkLst>
        <pc:docMk/>
      </pc:docMkLst>
      <pc:sldChg chg="modSp mod">
        <pc:chgData name="Liechti Sylvia" userId="e3e3ceeb-5508-405e-88e6-814a27393905" providerId="ADAL" clId="{61B4D3F8-8F21-41A7-AE13-DF6FF84115C8}" dt="2025-03-26T09:27:57.733" v="46" actId="20577"/>
        <pc:sldMkLst>
          <pc:docMk/>
          <pc:sldMk cId="1922276318" sldId="364"/>
        </pc:sldMkLst>
      </pc:sldChg>
      <pc:sldChg chg="modSp mod">
        <pc:chgData name="Liechti Sylvia" userId="e3e3ceeb-5508-405e-88e6-814a27393905" providerId="ADAL" clId="{61B4D3F8-8F21-41A7-AE13-DF6FF84115C8}" dt="2025-04-04T13:27:10.257" v="4544" actId="20577"/>
        <pc:sldMkLst>
          <pc:docMk/>
          <pc:sldMk cId="2047129588" sldId="385"/>
        </pc:sldMkLst>
      </pc:sldChg>
      <pc:sldChg chg="modSp del mod">
        <pc:chgData name="Liechti Sylvia" userId="e3e3ceeb-5508-405e-88e6-814a27393905" providerId="ADAL" clId="{61B4D3F8-8F21-41A7-AE13-DF6FF84115C8}" dt="2025-03-26T09:28:57.451" v="49" actId="47"/>
        <pc:sldMkLst>
          <pc:docMk/>
          <pc:sldMk cId="1196834548" sldId="399"/>
        </pc:sldMkLst>
      </pc:sldChg>
      <pc:sldChg chg="del">
        <pc:chgData name="Liechti Sylvia" userId="e3e3ceeb-5508-405e-88e6-814a27393905" providerId="ADAL" clId="{61B4D3F8-8F21-41A7-AE13-DF6FF84115C8}" dt="2025-03-26T15:24:03.703" v="4428" actId="47"/>
        <pc:sldMkLst>
          <pc:docMk/>
          <pc:sldMk cId="2171735461" sldId="404"/>
        </pc:sldMkLst>
      </pc:sldChg>
      <pc:sldChg chg="addSp delSp modSp new mod">
        <pc:chgData name="Liechti Sylvia" userId="e3e3ceeb-5508-405e-88e6-814a27393905" providerId="ADAL" clId="{61B4D3F8-8F21-41A7-AE13-DF6FF84115C8}" dt="2025-03-26T09:34:19.230" v="282" actId="1076"/>
        <pc:sldMkLst>
          <pc:docMk/>
          <pc:sldMk cId="301680005" sldId="407"/>
        </pc:sldMkLst>
      </pc:sldChg>
      <pc:sldChg chg="addSp modSp new mod modClrScheme chgLayout">
        <pc:chgData name="Liechti Sylvia" userId="e3e3ceeb-5508-405e-88e6-814a27393905" providerId="ADAL" clId="{61B4D3F8-8F21-41A7-AE13-DF6FF84115C8}" dt="2025-03-26T10:12:09.709" v="825" actId="20577"/>
        <pc:sldMkLst>
          <pc:docMk/>
          <pc:sldMk cId="887549359" sldId="408"/>
        </pc:sldMkLst>
      </pc:sldChg>
      <pc:sldChg chg="new del">
        <pc:chgData name="Liechti Sylvia" userId="e3e3ceeb-5508-405e-88e6-814a27393905" providerId="ADAL" clId="{61B4D3F8-8F21-41A7-AE13-DF6FF84115C8}" dt="2025-03-26T09:51:00.707" v="416" actId="680"/>
        <pc:sldMkLst>
          <pc:docMk/>
          <pc:sldMk cId="3147999333" sldId="409"/>
        </pc:sldMkLst>
      </pc:sldChg>
      <pc:sldChg chg="modSp new del mod">
        <pc:chgData name="Liechti Sylvia" userId="e3e3ceeb-5508-405e-88e6-814a27393905" providerId="ADAL" clId="{61B4D3F8-8F21-41A7-AE13-DF6FF84115C8}" dt="2025-03-26T10:48:25.769" v="1321" actId="47"/>
        <pc:sldMkLst>
          <pc:docMk/>
          <pc:sldMk cId="3834670477" sldId="409"/>
        </pc:sldMkLst>
      </pc:sldChg>
      <pc:sldChg chg="addSp delSp modSp new mod modClrScheme chgLayout">
        <pc:chgData name="Liechti Sylvia" userId="e3e3ceeb-5508-405e-88e6-814a27393905" providerId="ADAL" clId="{61B4D3F8-8F21-41A7-AE13-DF6FF84115C8}" dt="2025-03-26T10:31:49.100" v="841" actId="478"/>
        <pc:sldMkLst>
          <pc:docMk/>
          <pc:sldMk cId="1048299652" sldId="410"/>
        </pc:sldMkLst>
      </pc:sldChg>
      <pc:sldChg chg="modSp new mod">
        <pc:chgData name="Liechti Sylvia" userId="e3e3ceeb-5508-405e-88e6-814a27393905" providerId="ADAL" clId="{61B4D3F8-8F21-41A7-AE13-DF6FF84115C8}" dt="2025-03-26T10:41:23.627" v="1037" actId="20577"/>
        <pc:sldMkLst>
          <pc:docMk/>
          <pc:sldMk cId="2794780615" sldId="411"/>
        </pc:sldMkLst>
      </pc:sldChg>
      <pc:sldChg chg="modSp new mod">
        <pc:chgData name="Liechti Sylvia" userId="e3e3ceeb-5508-405e-88e6-814a27393905" providerId="ADAL" clId="{61B4D3F8-8F21-41A7-AE13-DF6FF84115C8}" dt="2025-03-26T10:35:47.030" v="912" actId="20577"/>
        <pc:sldMkLst>
          <pc:docMk/>
          <pc:sldMk cId="3497546503" sldId="412"/>
        </pc:sldMkLst>
      </pc:sldChg>
      <pc:sldChg chg="modSp new mod">
        <pc:chgData name="Liechti Sylvia" userId="e3e3ceeb-5508-405e-88e6-814a27393905" providerId="ADAL" clId="{61B4D3F8-8F21-41A7-AE13-DF6FF84115C8}" dt="2025-03-26T10:48:45.309" v="1325" actId="20577"/>
        <pc:sldMkLst>
          <pc:docMk/>
          <pc:sldMk cId="813402924" sldId="413"/>
        </pc:sldMkLst>
      </pc:sldChg>
      <pc:sldChg chg="modSp new mod">
        <pc:chgData name="Liechti Sylvia" userId="e3e3ceeb-5508-405e-88e6-814a27393905" providerId="ADAL" clId="{61B4D3F8-8F21-41A7-AE13-DF6FF84115C8}" dt="2025-03-26T14:23:49.180" v="2770" actId="20577"/>
        <pc:sldMkLst>
          <pc:docMk/>
          <pc:sldMk cId="2659997700" sldId="414"/>
        </pc:sldMkLst>
      </pc:sldChg>
      <pc:sldChg chg="modSp new mod">
        <pc:chgData name="Liechti Sylvia" userId="e3e3ceeb-5508-405e-88e6-814a27393905" providerId="ADAL" clId="{61B4D3F8-8F21-41A7-AE13-DF6FF84115C8}" dt="2025-03-26T14:34:49.723" v="3166" actId="15"/>
        <pc:sldMkLst>
          <pc:docMk/>
          <pc:sldMk cId="2317475642" sldId="415"/>
        </pc:sldMkLst>
      </pc:sldChg>
      <pc:sldChg chg="modSp new mod">
        <pc:chgData name="Liechti Sylvia" userId="e3e3ceeb-5508-405e-88e6-814a27393905" providerId="ADAL" clId="{61B4D3F8-8F21-41A7-AE13-DF6FF84115C8}" dt="2025-03-26T14:56:11.234" v="3428" actId="20577"/>
        <pc:sldMkLst>
          <pc:docMk/>
          <pc:sldMk cId="3583408613" sldId="416"/>
        </pc:sldMkLst>
      </pc:sldChg>
      <pc:sldChg chg="modSp new mod">
        <pc:chgData name="Liechti Sylvia" userId="e3e3ceeb-5508-405e-88e6-814a27393905" providerId="ADAL" clId="{61B4D3F8-8F21-41A7-AE13-DF6FF84115C8}" dt="2025-03-26T15:09:37.392" v="3577"/>
        <pc:sldMkLst>
          <pc:docMk/>
          <pc:sldMk cId="1147183770" sldId="417"/>
        </pc:sldMkLst>
      </pc:sldChg>
      <pc:sldChg chg="addSp delSp modSp new mod modClrScheme chgLayout">
        <pc:chgData name="Liechti Sylvia" userId="e3e3ceeb-5508-405e-88e6-814a27393905" providerId="ADAL" clId="{61B4D3F8-8F21-41A7-AE13-DF6FF84115C8}" dt="2025-03-26T15:06:33.318" v="3513" actId="1076"/>
        <pc:sldMkLst>
          <pc:docMk/>
          <pc:sldMk cId="239970396" sldId="418"/>
        </pc:sldMkLst>
      </pc:sldChg>
      <pc:sldChg chg="modSp new mod">
        <pc:chgData name="Liechti Sylvia" userId="e3e3ceeb-5508-405e-88e6-814a27393905" providerId="ADAL" clId="{61B4D3F8-8F21-41A7-AE13-DF6FF84115C8}" dt="2025-03-26T15:23:32.933" v="4427" actId="20577"/>
        <pc:sldMkLst>
          <pc:docMk/>
          <pc:sldMk cId="1482248955" sldId="419"/>
        </pc:sldMkLst>
      </pc:sldChg>
    </pc:docChg>
  </pc:docChgLst>
  <pc:docChgLst>
    <pc:chgData name="Liechti Sylvia" userId="e3e3ceeb-5508-405e-88e6-814a27393905" providerId="ADAL" clId="{BAE3A83A-3961-46A3-ACDC-2C14D58BDEBA}"/>
    <pc:docChg chg="undo custSel addSld delSld modSld modNotesMaster modHandout">
      <pc:chgData name="Liechti Sylvia" userId="e3e3ceeb-5508-405e-88e6-814a27393905" providerId="ADAL" clId="{BAE3A83A-3961-46A3-ACDC-2C14D58BDEBA}" dt="2025-11-05T16:11:01.010" v="253" actId="20577"/>
      <pc:docMkLst>
        <pc:docMk/>
      </pc:docMkLst>
      <pc:sldChg chg="addSp modSp mod">
        <pc:chgData name="Liechti Sylvia" userId="e3e3ceeb-5508-405e-88e6-814a27393905" providerId="ADAL" clId="{BAE3A83A-3961-46A3-ACDC-2C14D58BDEBA}" dt="2025-11-05T16:01:20.910" v="35" actId="20577"/>
        <pc:sldMkLst>
          <pc:docMk/>
          <pc:sldMk cId="2047129588" sldId="385"/>
        </pc:sldMkLst>
        <pc:spChg chg="mod">
          <ac:chgData name="Liechti Sylvia" userId="e3e3ceeb-5508-405e-88e6-814a27393905" providerId="ADAL" clId="{BAE3A83A-3961-46A3-ACDC-2C14D58BDEBA}" dt="2025-11-05T16:01:20.910" v="35" actId="20577"/>
          <ac:spMkLst>
            <pc:docMk/>
            <pc:sldMk cId="2047129588" sldId="385"/>
            <ac:spMk id="7" creationId="{E15FB1C9-6AD5-47FA-BC89-AF73A5E4D7F7}"/>
          </ac:spMkLst>
        </pc:spChg>
        <pc:graphicFrameChg chg="add mod">
          <ac:chgData name="Liechti Sylvia" userId="e3e3ceeb-5508-405e-88e6-814a27393905" providerId="ADAL" clId="{BAE3A83A-3961-46A3-ACDC-2C14D58BDEBA}" dt="2025-11-05T15:57:04.241" v="27"/>
          <ac:graphicFrameMkLst>
            <pc:docMk/>
            <pc:sldMk cId="2047129588" sldId="385"/>
            <ac:graphicFrameMk id="6" creationId="{2152D0E7-44AF-ACEA-8965-2E692912FAA1}"/>
          </ac:graphicFrameMkLst>
        </pc:graphicFrameChg>
      </pc:sldChg>
      <pc:sldChg chg="modSp mod">
        <pc:chgData name="Liechti Sylvia" userId="e3e3ceeb-5508-405e-88e6-814a27393905" providerId="ADAL" clId="{BAE3A83A-3961-46A3-ACDC-2C14D58BDEBA}" dt="2025-11-05T16:11:01.010" v="253" actId="20577"/>
        <pc:sldMkLst>
          <pc:docMk/>
          <pc:sldMk cId="805306665" sldId="393"/>
        </pc:sldMkLst>
        <pc:spChg chg="mod">
          <ac:chgData name="Liechti Sylvia" userId="e3e3ceeb-5508-405e-88e6-814a27393905" providerId="ADAL" clId="{BAE3A83A-3961-46A3-ACDC-2C14D58BDEBA}" dt="2025-11-05T16:11:01.010" v="253" actId="20577"/>
          <ac:spMkLst>
            <pc:docMk/>
            <pc:sldMk cId="805306665" sldId="393"/>
            <ac:spMk id="5" creationId="{026B9795-10D9-8C91-B5F1-1E752947B6BF}"/>
          </ac:spMkLst>
        </pc:spChg>
      </pc:sldChg>
      <pc:sldChg chg="new del">
        <pc:chgData name="Liechti Sylvia" userId="e3e3ceeb-5508-405e-88e6-814a27393905" providerId="ADAL" clId="{BAE3A83A-3961-46A3-ACDC-2C14D58BDEBA}" dt="2025-11-05T16:04:02.560" v="41" actId="680"/>
        <pc:sldMkLst>
          <pc:docMk/>
          <pc:sldMk cId="90925176" sldId="414"/>
        </pc:sldMkLst>
      </pc:sldChg>
      <pc:sldChg chg="addSp delSp new del mod">
        <pc:chgData name="Liechti Sylvia" userId="e3e3ceeb-5508-405e-88e6-814a27393905" providerId="ADAL" clId="{BAE3A83A-3961-46A3-ACDC-2C14D58BDEBA}" dt="2025-11-05T16:03:55.599" v="39" actId="680"/>
        <pc:sldMkLst>
          <pc:docMk/>
          <pc:sldMk cId="846594063" sldId="414"/>
        </pc:sldMkLst>
        <pc:spChg chg="add del">
          <ac:chgData name="Liechti Sylvia" userId="e3e3ceeb-5508-405e-88e6-814a27393905" providerId="ADAL" clId="{BAE3A83A-3961-46A3-ACDC-2C14D58BDEBA}" dt="2025-11-05T16:03:53.884" v="38" actId="22"/>
          <ac:spMkLst>
            <pc:docMk/>
            <pc:sldMk cId="846594063" sldId="414"/>
            <ac:spMk id="5" creationId="{64CA86B7-DA60-780C-9CA5-15037B0C0949}"/>
          </ac:spMkLst>
        </pc:spChg>
      </pc:sldChg>
      <pc:sldChg chg="modSp new mod">
        <pc:chgData name="Liechti Sylvia" userId="e3e3ceeb-5508-405e-88e6-814a27393905" providerId="ADAL" clId="{BAE3A83A-3961-46A3-ACDC-2C14D58BDEBA}" dt="2025-11-05T16:08:14.672" v="155" actId="20577"/>
        <pc:sldMkLst>
          <pc:docMk/>
          <pc:sldMk cId="2338258168" sldId="414"/>
        </pc:sldMkLst>
        <pc:spChg chg="mod">
          <ac:chgData name="Liechti Sylvia" userId="e3e3ceeb-5508-405e-88e6-814a27393905" providerId="ADAL" clId="{BAE3A83A-3961-46A3-ACDC-2C14D58BDEBA}" dt="2025-11-05T16:08:14.672" v="155" actId="20577"/>
          <ac:spMkLst>
            <pc:docMk/>
            <pc:sldMk cId="2338258168" sldId="414"/>
            <ac:spMk id="2" creationId="{6DBD12ED-CBB4-F5BD-AC10-508270BF629C}"/>
          </ac:spMkLst>
        </pc:spChg>
        <pc:spChg chg="mod">
          <ac:chgData name="Liechti Sylvia" userId="e3e3ceeb-5508-405e-88e6-814a27393905" providerId="ADAL" clId="{BAE3A83A-3961-46A3-ACDC-2C14D58BDEBA}" dt="2025-11-05T16:07:08.202" v="57"/>
          <ac:spMkLst>
            <pc:docMk/>
            <pc:sldMk cId="2338258168" sldId="414"/>
            <ac:spMk id="5" creationId="{0881ADD4-883D-1B0B-335B-33019822B87E}"/>
          </ac:spMkLst>
        </pc:spChg>
      </pc:sldChg>
      <pc:sldChg chg="addSp delSp new del mod">
        <pc:chgData name="Liechti Sylvia" userId="e3e3ceeb-5508-405e-88e6-814a27393905" providerId="ADAL" clId="{BAE3A83A-3961-46A3-ACDC-2C14D58BDEBA}" dt="2025-11-05T16:06:40.249" v="54" actId="680"/>
        <pc:sldMkLst>
          <pc:docMk/>
          <pc:sldMk cId="3333099912" sldId="414"/>
        </pc:sldMkLst>
        <pc:spChg chg="add del">
          <ac:chgData name="Liechti Sylvia" userId="e3e3ceeb-5508-405e-88e6-814a27393905" providerId="ADAL" clId="{BAE3A83A-3961-46A3-ACDC-2C14D58BDEBA}" dt="2025-11-05T16:06:38.675" v="53" actId="22"/>
          <ac:spMkLst>
            <pc:docMk/>
            <pc:sldMk cId="3333099912" sldId="414"/>
            <ac:spMk id="6" creationId="{FF8BD63D-6B72-88BD-0F99-81DEA42B02AA}"/>
          </ac:spMkLst>
        </pc:spChg>
      </pc:sldChg>
      <pc:sldChg chg="addSp delSp new del mod">
        <pc:chgData name="Liechti Sylvia" userId="e3e3ceeb-5508-405e-88e6-814a27393905" providerId="ADAL" clId="{BAE3A83A-3961-46A3-ACDC-2C14D58BDEBA}" dt="2025-11-05T16:06:12.725" v="50" actId="680"/>
        <pc:sldMkLst>
          <pc:docMk/>
          <pc:sldMk cId="4020507798" sldId="414"/>
        </pc:sldMkLst>
        <pc:spChg chg="add del">
          <ac:chgData name="Liechti Sylvia" userId="e3e3ceeb-5508-405e-88e6-814a27393905" providerId="ADAL" clId="{BAE3A83A-3961-46A3-ACDC-2C14D58BDEBA}" dt="2025-11-05T16:05:51.304" v="49" actId="22"/>
          <ac:spMkLst>
            <pc:docMk/>
            <pc:sldMk cId="4020507798" sldId="414"/>
            <ac:spMk id="5" creationId="{6FF38F7F-B9A5-85C2-1E1A-FC14B8107AB8}"/>
          </ac:spMkLst>
        </pc:spChg>
      </pc:sldChg>
      <pc:sldChg chg="modSp new del mod">
        <pc:chgData name="Liechti Sylvia" userId="e3e3ceeb-5508-405e-88e6-814a27393905" providerId="ADAL" clId="{BAE3A83A-3961-46A3-ACDC-2C14D58BDEBA}" dt="2025-11-05T16:04:46.067" v="46" actId="47"/>
        <pc:sldMkLst>
          <pc:docMk/>
          <pc:sldMk cId="4226337136" sldId="414"/>
        </pc:sldMkLst>
        <pc:spChg chg="mod">
          <ac:chgData name="Liechti Sylvia" userId="e3e3ceeb-5508-405e-88e6-814a27393905" providerId="ADAL" clId="{BAE3A83A-3961-46A3-ACDC-2C14D58BDEBA}" dt="2025-11-05T16:04:33.193" v="45" actId="20577"/>
          <ac:spMkLst>
            <pc:docMk/>
            <pc:sldMk cId="4226337136" sldId="414"/>
            <ac:spMk id="5" creationId="{1F349FC4-0E8B-DC65-AF7E-D83D2D5849D8}"/>
          </ac:spMkLst>
        </pc:spChg>
      </pc:sldChg>
      <pc:sldChg chg="modSp new mod">
        <pc:chgData name="Liechti Sylvia" userId="e3e3ceeb-5508-405e-88e6-814a27393905" providerId="ADAL" clId="{BAE3A83A-3961-46A3-ACDC-2C14D58BDEBA}" dt="2025-11-05T16:08:55.267" v="157"/>
        <pc:sldMkLst>
          <pc:docMk/>
          <pc:sldMk cId="315781942" sldId="415"/>
        </pc:sldMkLst>
        <pc:spChg chg="mod">
          <ac:chgData name="Liechti Sylvia" userId="e3e3ceeb-5508-405e-88e6-814a27393905" providerId="ADAL" clId="{BAE3A83A-3961-46A3-ACDC-2C14D58BDEBA}" dt="2025-11-05T16:08:00.968" v="140" actId="20577"/>
          <ac:spMkLst>
            <pc:docMk/>
            <pc:sldMk cId="315781942" sldId="415"/>
            <ac:spMk id="2" creationId="{6CD7F93A-B577-2E4A-2F53-DB37E1E263D8}"/>
          </ac:spMkLst>
        </pc:spChg>
        <pc:spChg chg="mod">
          <ac:chgData name="Liechti Sylvia" userId="e3e3ceeb-5508-405e-88e6-814a27393905" providerId="ADAL" clId="{BAE3A83A-3961-46A3-ACDC-2C14D58BDEBA}" dt="2025-11-05T16:08:55.267" v="157"/>
          <ac:spMkLst>
            <pc:docMk/>
            <pc:sldMk cId="315781942" sldId="415"/>
            <ac:spMk id="5" creationId="{487C5365-83CD-FA0D-9732-932AD552C24F}"/>
          </ac:spMkLst>
        </pc:spChg>
      </pc:sldChg>
    </pc:docChg>
  </pc:docChgLst>
  <pc:docChgLst>
    <pc:chgData name="Liechti Sylvia" userId="e3e3ceeb-5508-405e-88e6-814a27393905" providerId="ADAL" clId="{7A9BD338-CE0D-445C-917C-28763DCAC7E6}"/>
    <pc:docChg chg="undo custSel addSld delSld modSld sldOrd">
      <pc:chgData name="Liechti Sylvia" userId="e3e3ceeb-5508-405e-88e6-814a27393905" providerId="ADAL" clId="{7A9BD338-CE0D-445C-917C-28763DCAC7E6}" dt="2025-10-14T12:38:58.013" v="467"/>
      <pc:docMkLst>
        <pc:docMk/>
      </pc:docMkLst>
      <pc:sldChg chg="modSp mod">
        <pc:chgData name="Liechti Sylvia" userId="e3e3ceeb-5508-405e-88e6-814a27393905" providerId="ADAL" clId="{7A9BD338-CE0D-445C-917C-28763DCAC7E6}" dt="2025-10-14T08:51:02.891" v="57" actId="20577"/>
        <pc:sldMkLst>
          <pc:docMk/>
          <pc:sldMk cId="1922276318" sldId="364"/>
        </pc:sldMkLst>
        <pc:spChg chg="mod">
          <ac:chgData name="Liechti Sylvia" userId="e3e3ceeb-5508-405e-88e6-814a27393905" providerId="ADAL" clId="{7A9BD338-CE0D-445C-917C-28763DCAC7E6}" dt="2025-10-14T08:50:52.757" v="37" actId="20577"/>
          <ac:spMkLst>
            <pc:docMk/>
            <pc:sldMk cId="1922276318" sldId="364"/>
            <ac:spMk id="2" creationId="{BD9B33C3-CFE7-4304-8C0D-384F3B4B439C}"/>
          </ac:spMkLst>
        </pc:spChg>
        <pc:spChg chg="mod">
          <ac:chgData name="Liechti Sylvia" userId="e3e3ceeb-5508-405e-88e6-814a27393905" providerId="ADAL" clId="{7A9BD338-CE0D-445C-917C-28763DCAC7E6}" dt="2025-10-14T08:51:02.891" v="57" actId="20577"/>
          <ac:spMkLst>
            <pc:docMk/>
            <pc:sldMk cId="1922276318" sldId="364"/>
            <ac:spMk id="3" creationId="{84780428-00B4-4B62-B4BE-CFAEB572EB0A}"/>
          </ac:spMkLst>
        </pc:spChg>
      </pc:sldChg>
      <pc:sldChg chg="modSp mod ord">
        <pc:chgData name="Liechti Sylvia" userId="e3e3ceeb-5508-405e-88e6-814a27393905" providerId="ADAL" clId="{7A9BD338-CE0D-445C-917C-28763DCAC7E6}" dt="2025-10-14T12:38:58.013" v="467"/>
        <pc:sldMkLst>
          <pc:docMk/>
          <pc:sldMk cId="2047129588" sldId="385"/>
        </pc:sldMkLst>
        <pc:spChg chg="mod">
          <ac:chgData name="Liechti Sylvia" userId="e3e3ceeb-5508-405e-88e6-814a27393905" providerId="ADAL" clId="{7A9BD338-CE0D-445C-917C-28763DCAC7E6}" dt="2025-10-14T08:57:19.395" v="415" actId="20577"/>
          <ac:spMkLst>
            <pc:docMk/>
            <pc:sldMk cId="2047129588" sldId="385"/>
            <ac:spMk id="7" creationId="{E15FB1C9-6AD5-47FA-BC89-AF73A5E4D7F7}"/>
          </ac:spMkLst>
        </pc:spChg>
      </pc:sldChg>
      <pc:sldChg chg="del">
        <pc:chgData name="Liechti Sylvia" userId="e3e3ceeb-5508-405e-88e6-814a27393905" providerId="ADAL" clId="{7A9BD338-CE0D-445C-917C-28763DCAC7E6}" dt="2025-10-14T08:52:58.271" v="155" actId="47"/>
        <pc:sldMkLst>
          <pc:docMk/>
          <pc:sldMk cId="3913064743" sldId="400"/>
        </pc:sldMkLst>
      </pc:sldChg>
      <pc:sldChg chg="del">
        <pc:chgData name="Liechti Sylvia" userId="e3e3ceeb-5508-405e-88e6-814a27393905" providerId="ADAL" clId="{7A9BD338-CE0D-445C-917C-28763DCAC7E6}" dt="2025-10-14T08:52:59.340" v="156" actId="47"/>
        <pc:sldMkLst>
          <pc:docMk/>
          <pc:sldMk cId="692193019" sldId="401"/>
        </pc:sldMkLst>
      </pc:sldChg>
      <pc:sldChg chg="del">
        <pc:chgData name="Liechti Sylvia" userId="e3e3ceeb-5508-405e-88e6-814a27393905" providerId="ADAL" clId="{7A9BD338-CE0D-445C-917C-28763DCAC7E6}" dt="2025-10-14T08:53:00.172" v="157" actId="47"/>
        <pc:sldMkLst>
          <pc:docMk/>
          <pc:sldMk cId="1486623349" sldId="402"/>
        </pc:sldMkLst>
      </pc:sldChg>
      <pc:sldChg chg="del">
        <pc:chgData name="Liechti Sylvia" userId="e3e3ceeb-5508-405e-88e6-814a27393905" providerId="ADAL" clId="{7A9BD338-CE0D-445C-917C-28763DCAC7E6}" dt="2025-10-14T08:53:00.944" v="158" actId="47"/>
        <pc:sldMkLst>
          <pc:docMk/>
          <pc:sldMk cId="2351234396" sldId="403"/>
        </pc:sldMkLst>
      </pc:sldChg>
      <pc:sldChg chg="del">
        <pc:chgData name="Liechti Sylvia" userId="e3e3ceeb-5508-405e-88e6-814a27393905" providerId="ADAL" clId="{7A9BD338-CE0D-445C-917C-28763DCAC7E6}" dt="2025-10-14T08:53:01.776" v="159" actId="47"/>
        <pc:sldMkLst>
          <pc:docMk/>
          <pc:sldMk cId="3349310267" sldId="405"/>
        </pc:sldMkLst>
      </pc:sldChg>
      <pc:sldChg chg="del">
        <pc:chgData name="Liechti Sylvia" userId="e3e3ceeb-5508-405e-88e6-814a27393905" providerId="ADAL" clId="{7A9BD338-CE0D-445C-917C-28763DCAC7E6}" dt="2025-10-14T08:53:02.593" v="160" actId="47"/>
        <pc:sldMkLst>
          <pc:docMk/>
          <pc:sldMk cId="109470848" sldId="406"/>
        </pc:sldMkLst>
      </pc:sldChg>
      <pc:sldChg chg="delSp modSp mod">
        <pc:chgData name="Liechti Sylvia" userId="e3e3ceeb-5508-405e-88e6-814a27393905" providerId="ADAL" clId="{7A9BD338-CE0D-445C-917C-28763DCAC7E6}" dt="2025-10-14T08:52:49.889" v="154" actId="20577"/>
        <pc:sldMkLst>
          <pc:docMk/>
          <pc:sldMk cId="301680005" sldId="407"/>
        </pc:sldMkLst>
        <pc:spChg chg="mod">
          <ac:chgData name="Liechti Sylvia" userId="e3e3ceeb-5508-405e-88e6-814a27393905" providerId="ADAL" clId="{7A9BD338-CE0D-445C-917C-28763DCAC7E6}" dt="2025-10-14T08:52:36.851" v="127" actId="1076"/>
          <ac:spMkLst>
            <pc:docMk/>
            <pc:sldMk cId="301680005" sldId="407"/>
            <ac:spMk id="6" creationId="{D547F0FF-817C-8183-3951-E854F2F0F15A}"/>
          </ac:spMkLst>
        </pc:spChg>
        <pc:spChg chg="mod">
          <ac:chgData name="Liechti Sylvia" userId="e3e3ceeb-5508-405e-88e6-814a27393905" providerId="ADAL" clId="{7A9BD338-CE0D-445C-917C-28763DCAC7E6}" dt="2025-10-14T08:52:49.889" v="154" actId="20577"/>
          <ac:spMkLst>
            <pc:docMk/>
            <pc:sldMk cId="301680005" sldId="407"/>
            <ac:spMk id="7" creationId="{A85DAEDF-C357-3BCB-D209-0EC9758D590D}"/>
          </ac:spMkLst>
        </pc:spChg>
        <pc:spChg chg="mod">
          <ac:chgData name="Liechti Sylvia" userId="e3e3ceeb-5508-405e-88e6-814a27393905" providerId="ADAL" clId="{7A9BD338-CE0D-445C-917C-28763DCAC7E6}" dt="2025-10-14T08:51:43.902" v="83" actId="313"/>
          <ac:spMkLst>
            <pc:docMk/>
            <pc:sldMk cId="301680005" sldId="407"/>
            <ac:spMk id="8" creationId="{A3B37BD4-FA10-DDC6-D7E6-6C2F9CB67179}"/>
          </ac:spMkLst>
        </pc:spChg>
        <pc:spChg chg="mod">
          <ac:chgData name="Liechti Sylvia" userId="e3e3ceeb-5508-405e-88e6-814a27393905" providerId="ADAL" clId="{7A9BD338-CE0D-445C-917C-28763DCAC7E6}" dt="2025-10-14T08:52:18.125" v="124" actId="20577"/>
          <ac:spMkLst>
            <pc:docMk/>
            <pc:sldMk cId="301680005" sldId="407"/>
            <ac:spMk id="10" creationId="{A71F4E4F-89BF-6107-8CC8-0CD449114E7C}"/>
          </ac:spMkLst>
        </pc:spChg>
      </pc:sldChg>
      <pc:sldChg chg="addSp delSp modSp new mod modClrScheme chgLayout">
        <pc:chgData name="Liechti Sylvia" userId="e3e3ceeb-5508-405e-88e6-814a27393905" providerId="ADAL" clId="{7A9BD338-CE0D-445C-917C-28763DCAC7E6}" dt="2025-10-14T12:32:11.593" v="455" actId="478"/>
        <pc:sldMkLst>
          <pc:docMk/>
          <pc:sldMk cId="250444207" sldId="408"/>
        </pc:sldMkLst>
      </pc:sldChg>
      <pc:sldChg chg="del">
        <pc:chgData name="Liechti Sylvia" userId="e3e3ceeb-5508-405e-88e6-814a27393905" providerId="ADAL" clId="{7A9BD338-CE0D-445C-917C-28763DCAC7E6}" dt="2025-10-14T08:53:03.426" v="161" actId="47"/>
        <pc:sldMkLst>
          <pc:docMk/>
          <pc:sldMk cId="887549359" sldId="408"/>
        </pc:sldMkLst>
      </pc:sldChg>
      <pc:sldChg chg="addSp delSp modSp new mod modClrScheme chgLayout">
        <pc:chgData name="Liechti Sylvia" userId="e3e3ceeb-5508-405e-88e6-814a27393905" providerId="ADAL" clId="{7A9BD338-CE0D-445C-917C-28763DCAC7E6}" dt="2025-10-14T12:32:15.905" v="456" actId="478"/>
        <pc:sldMkLst>
          <pc:docMk/>
          <pc:sldMk cId="2106741258" sldId="409"/>
        </pc:sldMkLst>
      </pc:sldChg>
      <pc:sldChg chg="del">
        <pc:chgData name="Liechti Sylvia" userId="e3e3ceeb-5508-405e-88e6-814a27393905" providerId="ADAL" clId="{7A9BD338-CE0D-445C-917C-28763DCAC7E6}" dt="2025-10-14T08:53:04.273" v="162" actId="47"/>
        <pc:sldMkLst>
          <pc:docMk/>
          <pc:sldMk cId="1048299652" sldId="410"/>
        </pc:sldMkLst>
      </pc:sldChg>
      <pc:sldChg chg="addSp delSp modSp new mod modClrScheme chgLayout">
        <pc:chgData name="Liechti Sylvia" userId="e3e3ceeb-5508-405e-88e6-814a27393905" providerId="ADAL" clId="{7A9BD338-CE0D-445C-917C-28763DCAC7E6}" dt="2025-10-14T12:32:18.795" v="457" actId="478"/>
        <pc:sldMkLst>
          <pc:docMk/>
          <pc:sldMk cId="1135162004" sldId="410"/>
        </pc:sldMkLst>
      </pc:sldChg>
      <pc:sldChg chg="del">
        <pc:chgData name="Liechti Sylvia" userId="e3e3ceeb-5508-405e-88e6-814a27393905" providerId="ADAL" clId="{7A9BD338-CE0D-445C-917C-28763DCAC7E6}" dt="2025-10-14T08:53:06.005" v="164" actId="47"/>
        <pc:sldMkLst>
          <pc:docMk/>
          <pc:sldMk cId="2794780615" sldId="411"/>
        </pc:sldMkLst>
      </pc:sldChg>
      <pc:sldChg chg="addSp delSp modSp new mod modClrScheme chgLayout">
        <pc:chgData name="Liechti Sylvia" userId="e3e3ceeb-5508-405e-88e6-814a27393905" providerId="ADAL" clId="{7A9BD338-CE0D-445C-917C-28763DCAC7E6}" dt="2025-10-14T12:32:03.847" v="453" actId="26606"/>
        <pc:sldMkLst>
          <pc:docMk/>
          <pc:sldMk cId="3096974741" sldId="411"/>
        </pc:sldMkLst>
      </pc:sldChg>
      <pc:sldChg chg="addSp delSp modSp new mod modClrScheme chgLayout">
        <pc:chgData name="Liechti Sylvia" userId="e3e3ceeb-5508-405e-88e6-814a27393905" providerId="ADAL" clId="{7A9BD338-CE0D-445C-917C-28763DCAC7E6}" dt="2025-10-14T12:32:55.075" v="461" actId="478"/>
        <pc:sldMkLst>
          <pc:docMk/>
          <pc:sldMk cId="1694812931" sldId="412"/>
        </pc:sldMkLst>
      </pc:sldChg>
      <pc:sldChg chg="del">
        <pc:chgData name="Liechti Sylvia" userId="e3e3ceeb-5508-405e-88e6-814a27393905" providerId="ADAL" clId="{7A9BD338-CE0D-445C-917C-28763DCAC7E6}" dt="2025-10-14T08:53:05.136" v="163" actId="47"/>
        <pc:sldMkLst>
          <pc:docMk/>
          <pc:sldMk cId="3497546503" sldId="412"/>
        </pc:sldMkLst>
      </pc:sldChg>
      <pc:sldChg chg="del">
        <pc:chgData name="Liechti Sylvia" userId="e3e3ceeb-5508-405e-88e6-814a27393905" providerId="ADAL" clId="{7A9BD338-CE0D-445C-917C-28763DCAC7E6}" dt="2025-10-14T08:53:06.776" v="165" actId="47"/>
        <pc:sldMkLst>
          <pc:docMk/>
          <pc:sldMk cId="813402924" sldId="413"/>
        </pc:sldMkLst>
      </pc:sldChg>
      <pc:sldChg chg="addSp delSp modSp new mod modClrScheme chgLayout">
        <pc:chgData name="Liechti Sylvia" userId="e3e3ceeb-5508-405e-88e6-814a27393905" providerId="ADAL" clId="{7A9BD338-CE0D-445C-917C-28763DCAC7E6}" dt="2025-10-14T12:33:27.960" v="465" actId="478"/>
        <pc:sldMkLst>
          <pc:docMk/>
          <pc:sldMk cId="4162721045" sldId="413"/>
        </pc:sldMkLst>
      </pc:sldChg>
      <pc:sldChg chg="del">
        <pc:chgData name="Liechti Sylvia" userId="e3e3ceeb-5508-405e-88e6-814a27393905" providerId="ADAL" clId="{7A9BD338-CE0D-445C-917C-28763DCAC7E6}" dt="2025-10-14T08:53:07.652" v="166" actId="47"/>
        <pc:sldMkLst>
          <pc:docMk/>
          <pc:sldMk cId="2659997700" sldId="414"/>
        </pc:sldMkLst>
      </pc:sldChg>
      <pc:sldChg chg="del">
        <pc:chgData name="Liechti Sylvia" userId="e3e3ceeb-5508-405e-88e6-814a27393905" providerId="ADAL" clId="{7A9BD338-CE0D-445C-917C-28763DCAC7E6}" dt="2025-10-14T08:53:08.438" v="167" actId="47"/>
        <pc:sldMkLst>
          <pc:docMk/>
          <pc:sldMk cId="2317475642" sldId="415"/>
        </pc:sldMkLst>
      </pc:sldChg>
      <pc:sldChg chg="del">
        <pc:chgData name="Liechti Sylvia" userId="e3e3ceeb-5508-405e-88e6-814a27393905" providerId="ADAL" clId="{7A9BD338-CE0D-445C-917C-28763DCAC7E6}" dt="2025-10-14T08:53:09.285" v="168" actId="47"/>
        <pc:sldMkLst>
          <pc:docMk/>
          <pc:sldMk cId="3583408613" sldId="416"/>
        </pc:sldMkLst>
      </pc:sldChg>
      <pc:sldChg chg="del">
        <pc:chgData name="Liechti Sylvia" userId="e3e3ceeb-5508-405e-88e6-814a27393905" providerId="ADAL" clId="{7A9BD338-CE0D-445C-917C-28763DCAC7E6}" dt="2025-10-14T08:53:10.119" v="169" actId="47"/>
        <pc:sldMkLst>
          <pc:docMk/>
          <pc:sldMk cId="1147183770" sldId="417"/>
        </pc:sldMkLst>
      </pc:sldChg>
      <pc:sldChg chg="del">
        <pc:chgData name="Liechti Sylvia" userId="e3e3ceeb-5508-405e-88e6-814a27393905" providerId="ADAL" clId="{7A9BD338-CE0D-445C-917C-28763DCAC7E6}" dt="2025-10-14T08:53:11.926" v="170" actId="47"/>
        <pc:sldMkLst>
          <pc:docMk/>
          <pc:sldMk cId="239970396" sldId="418"/>
        </pc:sldMkLst>
      </pc:sldChg>
      <pc:sldChg chg="del">
        <pc:chgData name="Liechti Sylvia" userId="e3e3ceeb-5508-405e-88e6-814a27393905" providerId="ADAL" clId="{7A9BD338-CE0D-445C-917C-28763DCAC7E6}" dt="2025-10-14T08:53:13.810" v="171" actId="47"/>
        <pc:sldMkLst>
          <pc:docMk/>
          <pc:sldMk cId="1482248955" sldId="419"/>
        </pc:sldMkLst>
      </pc:sldChg>
    </pc:docChg>
  </pc:docChgLst>
  <pc:docChgLst>
    <pc:chgData name="Liechti Sylvia" userId="e3e3ceeb-5508-405e-88e6-814a27393905" providerId="ADAL" clId="{1687677B-BF9F-4BF4-829F-7A451B83D72B}"/>
    <pc:docChg chg="delSld modSld modNotesMaster modHandout">
      <pc:chgData name="Liechti Sylvia" userId="e3e3ceeb-5508-405e-88e6-814a27393905" providerId="ADAL" clId="{1687677B-BF9F-4BF4-829F-7A451B83D72B}" dt="2025-10-20T08:15:48.499" v="235" actId="20577"/>
      <pc:docMkLst>
        <pc:docMk/>
      </pc:docMkLst>
      <pc:sldChg chg="modSp mod">
        <pc:chgData name="Liechti Sylvia" userId="e3e3ceeb-5508-405e-88e6-814a27393905" providerId="ADAL" clId="{1687677B-BF9F-4BF4-829F-7A451B83D72B}" dt="2025-10-20T08:15:48.499" v="235" actId="20577"/>
        <pc:sldMkLst>
          <pc:docMk/>
          <pc:sldMk cId="2047129588" sldId="385"/>
        </pc:sldMkLst>
        <pc:spChg chg="mod">
          <ac:chgData name="Liechti Sylvia" userId="e3e3ceeb-5508-405e-88e6-814a27393905" providerId="ADAL" clId="{1687677B-BF9F-4BF4-829F-7A451B83D72B}" dt="2025-10-20T08:15:48.499" v="235" actId="20577"/>
          <ac:spMkLst>
            <pc:docMk/>
            <pc:sldMk cId="2047129588" sldId="385"/>
            <ac:spMk id="7" creationId="{E15FB1C9-6AD5-47FA-BC89-AF73A5E4D7F7}"/>
          </ac:spMkLst>
        </pc:spChg>
      </pc:sldChg>
      <pc:sldChg chg="del">
        <pc:chgData name="Liechti Sylvia" userId="e3e3ceeb-5508-405e-88e6-814a27393905" providerId="ADAL" clId="{1687677B-BF9F-4BF4-829F-7A451B83D72B}" dt="2025-10-15T07:45:26.615" v="1" actId="47"/>
        <pc:sldMkLst>
          <pc:docMk/>
          <pc:sldMk cId="2106741258" sldId="4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BF59F9B-3B44-4370-9C4C-BA4C3102AAD2}"/>
              </a:ext>
            </a:extLst>
          </p:cNvPr>
          <p:cNvSpPr>
            <a:spLocks noGrp="1"/>
          </p:cNvSpPr>
          <p:nvPr>
            <p:ph type="hdr" sz="quarter"/>
          </p:nvPr>
        </p:nvSpPr>
        <p:spPr>
          <a:xfrm>
            <a:off x="0" y="1"/>
            <a:ext cx="3076363" cy="513509"/>
          </a:xfrm>
          <a:prstGeom prst="rect">
            <a:avLst/>
          </a:prstGeom>
        </p:spPr>
        <p:txBody>
          <a:bodyPr vert="horz" lIns="91434" tIns="45717" rIns="91434" bIns="45717" rtlCol="0"/>
          <a:lstStyle>
            <a:lvl1pPr algn="l">
              <a:defRPr sz="1200"/>
            </a:lvl1pPr>
          </a:lstStyle>
          <a:p>
            <a:endParaRPr lang="de-DE" dirty="0"/>
          </a:p>
        </p:txBody>
      </p:sp>
      <p:sp>
        <p:nvSpPr>
          <p:cNvPr id="3" name="Datumsplatzhalter 2">
            <a:extLst>
              <a:ext uri="{FF2B5EF4-FFF2-40B4-BE49-F238E27FC236}">
                <a16:creationId xmlns:a16="http://schemas.microsoft.com/office/drawing/2014/main" id="{127BEE7A-2620-4EA7-BB7B-14C0D9069146}"/>
              </a:ext>
            </a:extLst>
          </p:cNvPr>
          <p:cNvSpPr>
            <a:spLocks noGrp="1"/>
          </p:cNvSpPr>
          <p:nvPr>
            <p:ph type="dt" sz="quarter" idx="1"/>
          </p:nvPr>
        </p:nvSpPr>
        <p:spPr>
          <a:xfrm>
            <a:off x="4021294" y="1"/>
            <a:ext cx="3076363" cy="513509"/>
          </a:xfrm>
          <a:prstGeom prst="rect">
            <a:avLst/>
          </a:prstGeom>
        </p:spPr>
        <p:txBody>
          <a:bodyPr vert="horz" lIns="91434" tIns="45717" rIns="91434" bIns="45717" rtlCol="0"/>
          <a:lstStyle>
            <a:lvl1pPr algn="r">
              <a:defRPr sz="1200"/>
            </a:lvl1pPr>
          </a:lstStyle>
          <a:p>
            <a:fld id="{B1A7FA8E-4FF7-4B5B-830F-65AC78C46B32}" type="datetimeFigureOut">
              <a:rPr lang="de-DE" smtClean="0"/>
              <a:t>05.11.2025</a:t>
            </a:fld>
            <a:endParaRPr lang="de-DE" dirty="0"/>
          </a:p>
        </p:txBody>
      </p:sp>
      <p:sp>
        <p:nvSpPr>
          <p:cNvPr id="4" name="Fußzeilenplatzhalter 3">
            <a:extLst>
              <a:ext uri="{FF2B5EF4-FFF2-40B4-BE49-F238E27FC236}">
                <a16:creationId xmlns:a16="http://schemas.microsoft.com/office/drawing/2014/main" id="{0E02969D-6E75-45BC-9779-31A77DA910FB}"/>
              </a:ext>
            </a:extLst>
          </p:cNvPr>
          <p:cNvSpPr>
            <a:spLocks noGrp="1"/>
          </p:cNvSpPr>
          <p:nvPr>
            <p:ph type="ftr" sz="quarter" idx="2"/>
          </p:nvPr>
        </p:nvSpPr>
        <p:spPr>
          <a:xfrm>
            <a:off x="0" y="9721108"/>
            <a:ext cx="3076363" cy="513508"/>
          </a:xfrm>
          <a:prstGeom prst="rect">
            <a:avLst/>
          </a:prstGeom>
        </p:spPr>
        <p:txBody>
          <a:bodyPr vert="horz" lIns="91434" tIns="45717" rIns="91434" bIns="45717"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245624CA-0FEF-4F20-A9E3-4EB109984297}"/>
              </a:ext>
            </a:extLst>
          </p:cNvPr>
          <p:cNvSpPr>
            <a:spLocks noGrp="1"/>
          </p:cNvSpPr>
          <p:nvPr>
            <p:ph type="sldNum" sz="quarter" idx="3"/>
          </p:nvPr>
        </p:nvSpPr>
        <p:spPr>
          <a:xfrm>
            <a:off x="4021294" y="9721108"/>
            <a:ext cx="3076363" cy="513508"/>
          </a:xfrm>
          <a:prstGeom prst="rect">
            <a:avLst/>
          </a:prstGeom>
        </p:spPr>
        <p:txBody>
          <a:bodyPr vert="horz" lIns="91434" tIns="45717" rIns="91434" bIns="45717" rtlCol="0" anchor="b"/>
          <a:lstStyle>
            <a:lvl1pPr algn="r">
              <a:defRPr sz="1200"/>
            </a:lvl1pPr>
          </a:lstStyle>
          <a:p>
            <a:fld id="{F480B4D6-4DF7-43EF-BD03-9C1F94C67F63}" type="slidenum">
              <a:rPr lang="de-DE" smtClean="0"/>
              <a:t>‹Nr.›</a:t>
            </a:fld>
            <a:endParaRPr lang="de-DE" dirty="0"/>
          </a:p>
        </p:txBody>
      </p:sp>
    </p:spTree>
    <p:extLst>
      <p:ext uri="{BB962C8B-B14F-4D97-AF65-F5344CB8AC3E}">
        <p14:creationId xmlns:p14="http://schemas.microsoft.com/office/powerpoint/2010/main" val="11224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3509"/>
          </a:xfrm>
          <a:prstGeom prst="rect">
            <a:avLst/>
          </a:prstGeom>
        </p:spPr>
        <p:txBody>
          <a:bodyPr vert="horz" lIns="91434" tIns="45717" rIns="91434" bIns="45717" rtlCol="0"/>
          <a:lstStyle>
            <a:lvl1pPr algn="l">
              <a:defRPr sz="1200"/>
            </a:lvl1pPr>
          </a:lstStyle>
          <a:p>
            <a:endParaRPr lang="en-US" dirty="0"/>
          </a:p>
        </p:txBody>
      </p:sp>
      <p:sp>
        <p:nvSpPr>
          <p:cNvPr id="3" name="Date Placeholder 2"/>
          <p:cNvSpPr>
            <a:spLocks noGrp="1"/>
          </p:cNvSpPr>
          <p:nvPr>
            <p:ph type="dt" idx="1"/>
          </p:nvPr>
        </p:nvSpPr>
        <p:spPr>
          <a:xfrm>
            <a:off x="4021294" y="1"/>
            <a:ext cx="3076363" cy="513509"/>
          </a:xfrm>
          <a:prstGeom prst="rect">
            <a:avLst/>
          </a:prstGeom>
        </p:spPr>
        <p:txBody>
          <a:bodyPr vert="horz" lIns="91434" tIns="45717" rIns="91434" bIns="45717" rtlCol="0"/>
          <a:lstStyle>
            <a:lvl1pPr algn="r">
              <a:defRPr sz="1200"/>
            </a:lvl1pPr>
          </a:lstStyle>
          <a:p>
            <a:fld id="{F6FE5BFA-28E9-454A-AE4C-1B802997AD1D}" type="datetimeFigureOut">
              <a:rPr lang="en-US" smtClean="0"/>
              <a:t>11/5/2025</a:t>
            </a:fld>
            <a:endParaRPr lang="en-US" dirty="0"/>
          </a:p>
        </p:txBody>
      </p:sp>
      <p:sp>
        <p:nvSpPr>
          <p:cNvPr id="4" name="Slide Image Placeholder 3"/>
          <p:cNvSpPr>
            <a:spLocks noGrp="1" noRot="1" noChangeAspect="1"/>
          </p:cNvSpPr>
          <p:nvPr>
            <p:ph type="sldImg" idx="2"/>
          </p:nvPr>
        </p:nvSpPr>
        <p:spPr>
          <a:xfrm>
            <a:off x="477838" y="1279525"/>
            <a:ext cx="6143625" cy="3455988"/>
          </a:xfrm>
          <a:prstGeom prst="rect">
            <a:avLst/>
          </a:prstGeom>
          <a:noFill/>
          <a:ln w="12700">
            <a:solidFill>
              <a:prstClr val="black"/>
            </a:solidFill>
          </a:ln>
        </p:spPr>
        <p:txBody>
          <a:bodyPr vert="horz" lIns="91434" tIns="45717" rIns="91434" bIns="45717" rtlCol="0" anchor="ctr"/>
          <a:lstStyle/>
          <a:p>
            <a:endParaRPr lang="en-US" dirty="0"/>
          </a:p>
        </p:txBody>
      </p:sp>
      <p:sp>
        <p:nvSpPr>
          <p:cNvPr id="5" name="Notes Placeholder 4"/>
          <p:cNvSpPr>
            <a:spLocks noGrp="1"/>
          </p:cNvSpPr>
          <p:nvPr>
            <p:ph type="body" sz="quarter" idx="3"/>
          </p:nvPr>
        </p:nvSpPr>
        <p:spPr>
          <a:xfrm>
            <a:off x="709930" y="4925410"/>
            <a:ext cx="5679440" cy="4029879"/>
          </a:xfrm>
          <a:prstGeom prst="rect">
            <a:avLst/>
          </a:prstGeom>
        </p:spPr>
        <p:txBody>
          <a:bodyPr vert="horz" lIns="91434" tIns="45717" rIns="91434"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8"/>
            <a:ext cx="3076363" cy="513508"/>
          </a:xfrm>
          <a:prstGeom prst="rect">
            <a:avLst/>
          </a:prstGeom>
        </p:spPr>
        <p:txBody>
          <a:bodyPr vert="horz" lIns="91434" tIns="45717" rIns="91434"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9721108"/>
            <a:ext cx="3076363" cy="513508"/>
          </a:xfrm>
          <a:prstGeom prst="rect">
            <a:avLst/>
          </a:prstGeom>
        </p:spPr>
        <p:txBody>
          <a:bodyPr vert="horz" lIns="91434" tIns="45717" rIns="91434" bIns="45717" rtlCol="0" anchor="b"/>
          <a:lstStyle>
            <a:lvl1pPr algn="r">
              <a:defRPr sz="1200"/>
            </a:lvl1pPr>
          </a:lstStyle>
          <a:p>
            <a:fld id="{C9811ED4-C5C8-4573-8EA8-36BB55C2DDD6}" type="slidenum">
              <a:rPr lang="en-US" smtClean="0"/>
              <a:t>‹Nr.›</a:t>
            </a:fld>
            <a:endParaRPr lang="en-US" dirty="0"/>
          </a:p>
        </p:txBody>
      </p:sp>
    </p:spTree>
    <p:extLst>
      <p:ext uri="{BB962C8B-B14F-4D97-AF65-F5344CB8AC3E}">
        <p14:creationId xmlns:p14="http://schemas.microsoft.com/office/powerpoint/2010/main" val="149500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D8736BE-8233-8D40-9551-2C322FF4414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688" b="66936"/>
          <a:stretch/>
        </p:blipFill>
        <p:spPr>
          <a:xfrm>
            <a:off x="0" y="0"/>
            <a:ext cx="7353300" cy="2267556"/>
          </a:xfrm>
          <a:prstGeom prst="rect">
            <a:avLst/>
          </a:prstGeom>
        </p:spPr>
      </p:pic>
      <p:sp>
        <p:nvSpPr>
          <p:cNvPr id="2" name="Title 1"/>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tx2"/>
                </a:solidFill>
              </a:defRPr>
            </a:lvl1pPr>
          </a:lstStyle>
          <a:p>
            <a:r>
              <a:rPr lang="en-GB" dirty="0"/>
              <a:t>Hier erscheint der </a:t>
            </a:r>
            <a:br>
              <a:rPr lang="en-GB" dirty="0"/>
            </a:br>
            <a:r>
              <a:rPr lang="en-GB" dirty="0"/>
              <a:t>Titel der Präsentation</a:t>
            </a:r>
            <a:br>
              <a:rPr lang="en-GB" dirty="0"/>
            </a:br>
            <a:r>
              <a:rPr lang="en-GB" dirty="0"/>
              <a:t>Calibri Bold – 36pt</a:t>
            </a:r>
            <a:endParaRPr lang="en-US" dirty="0"/>
          </a:p>
        </p:txBody>
      </p:sp>
      <p:sp>
        <p:nvSpPr>
          <p:cNvPr id="3" name="Subtitle 2"/>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Untertitel, falls benötigt</a:t>
            </a:r>
            <a:br>
              <a:rPr lang="en-GB" dirty="0"/>
            </a:br>
            <a:r>
              <a:rPr lang="en-GB" dirty="0"/>
              <a:t>Calibri Regular – 20pt</a:t>
            </a:r>
          </a:p>
        </p:txBody>
      </p:sp>
      <p:sp>
        <p:nvSpPr>
          <p:cNvPr id="13" name="Text Placeholder 12">
            <a:extLst>
              <a:ext uri="{FF2B5EF4-FFF2-40B4-BE49-F238E27FC236}">
                <a16:creationId xmlns:a16="http://schemas.microsoft.com/office/drawing/2014/main" id="{B329AE76-8F8C-4240-A576-980EA064E768}"/>
              </a:ext>
            </a:extLst>
          </p:cNvPr>
          <p:cNvSpPr>
            <a:spLocks noGrp="1"/>
          </p:cNvSpPr>
          <p:nvPr>
            <p:ph type="body" sz="quarter" idx="13" hasCustomPrompt="1"/>
          </p:nvPr>
        </p:nvSpPr>
        <p:spPr>
          <a:xfrm>
            <a:off x="8507999" y="5583600"/>
            <a:ext cx="3060700" cy="276225"/>
          </a:xfrm>
          <a:prstGeom prst="rect">
            <a:avLst/>
          </a:prstGeom>
        </p:spPr>
        <p:txBody>
          <a:bodyPr>
            <a:noAutofit/>
          </a:bodyPr>
          <a:lstStyle>
            <a:lvl1pPr marL="0" indent="0" algn="r">
              <a:buNone/>
              <a:defRPr sz="1600" b="1">
                <a:solidFill>
                  <a:schemeClr val="tx2"/>
                </a:solidFill>
              </a:defRPr>
            </a:lvl1pPr>
          </a:lstStyle>
          <a:p>
            <a:pPr lvl="0"/>
            <a:r>
              <a:rPr lang="en-GB" dirty="0"/>
              <a:t>Name Nachname / Bold</a:t>
            </a:r>
          </a:p>
        </p:txBody>
      </p:sp>
      <p:sp>
        <p:nvSpPr>
          <p:cNvPr id="14" name="Text Placeholder 12">
            <a:extLst>
              <a:ext uri="{FF2B5EF4-FFF2-40B4-BE49-F238E27FC236}">
                <a16:creationId xmlns:a16="http://schemas.microsoft.com/office/drawing/2014/main" id="{BAB28BF6-6F0E-4F4B-8BBC-80B95CE5BD6A}"/>
              </a:ext>
            </a:extLst>
          </p:cNvPr>
          <p:cNvSpPr>
            <a:spLocks noGrp="1"/>
          </p:cNvSpPr>
          <p:nvPr>
            <p:ph type="body" sz="quarter" idx="14" hasCustomPrompt="1"/>
          </p:nvPr>
        </p:nvSpPr>
        <p:spPr>
          <a:xfrm>
            <a:off x="8507998" y="5877736"/>
            <a:ext cx="3060701" cy="276225"/>
          </a:xfrm>
          <a:prstGeom prst="rect">
            <a:avLst/>
          </a:prstGeom>
        </p:spPr>
        <p:txBody>
          <a:bodyPr>
            <a:noAutofit/>
          </a:bodyPr>
          <a:lstStyle>
            <a:lvl1pPr marL="0" indent="0" algn="r">
              <a:buNone/>
              <a:defRPr sz="1600" b="0">
                <a:solidFill>
                  <a:schemeClr val="tx2"/>
                </a:solidFill>
              </a:defRPr>
            </a:lvl1pPr>
          </a:lstStyle>
          <a:p>
            <a:r>
              <a:rPr lang="en-GB" dirty="0"/>
              <a:t>Anlass / Datum – Calibri 16pt</a:t>
            </a:r>
          </a:p>
        </p:txBody>
      </p:sp>
      <p:cxnSp>
        <p:nvCxnSpPr>
          <p:cNvPr id="16" name="Straight Connector 3">
            <a:extLst>
              <a:ext uri="{FF2B5EF4-FFF2-40B4-BE49-F238E27FC236}">
                <a16:creationId xmlns:a16="http://schemas.microsoft.com/office/drawing/2014/main" id="{686EF60F-5748-4EE3-BAB2-50CAD97DC025}"/>
              </a:ext>
            </a:extLst>
          </p:cNvPr>
          <p:cNvCxnSpPr>
            <a:cxnSpLocks/>
          </p:cNvCxnSpPr>
          <p:nvPr userDrawn="1"/>
        </p:nvCxnSpPr>
        <p:spPr>
          <a:xfrm>
            <a:off x="1284492" y="5198844"/>
            <a:ext cx="684000" cy="0"/>
          </a:xfrm>
          <a:prstGeom prst="line">
            <a:avLst/>
          </a:prstGeom>
          <a:ln w="63500" cap="rnd">
            <a:solidFill>
              <a:srgbClr val="FF2954"/>
            </a:solidFill>
          </a:ln>
        </p:spPr>
        <p:style>
          <a:lnRef idx="1">
            <a:schemeClr val="accent1"/>
          </a:lnRef>
          <a:fillRef idx="0">
            <a:schemeClr val="accent1"/>
          </a:fillRef>
          <a:effectRef idx="0">
            <a:schemeClr val="accent1"/>
          </a:effectRef>
          <a:fontRef idx="minor">
            <a:schemeClr val="tx1"/>
          </a:fontRef>
        </p:style>
      </p:cxnSp>
      <p:pic>
        <p:nvPicPr>
          <p:cNvPr id="8" name="Logo">
            <a:extLst>
              <a:ext uri="{FF2B5EF4-FFF2-40B4-BE49-F238E27FC236}">
                <a16:creationId xmlns:a16="http://schemas.microsoft.com/office/drawing/2014/main" id="{2437F8FC-A37C-8841-BB56-1D4FD904A8E8}"/>
              </a:ext>
            </a:extLst>
          </p:cNvPr>
          <p:cNvPicPr>
            <a:picLocks noChangeAspect="1"/>
          </p:cNvPicPr>
          <p:nvPr userDrawn="1"/>
        </p:nvPicPr>
        <p:blipFill rotWithShape="1">
          <a:blip r:embed="rId4">
            <a:alphaModFix/>
            <a:extLst>
              <a:ext uri="{28A0092B-C50C-407E-A947-70E740481C1C}">
                <a14:useLocalDpi xmlns:a14="http://schemas.microsoft.com/office/drawing/2010/main" val="0"/>
              </a:ext>
              <a:ext uri="{96DAC541-7B7A-43D3-8B79-37D633B846F1}">
                <asvg:svgBlip xmlns:asvg="http://schemas.microsoft.com/office/drawing/2016/SVG/main" r:embed="rId5"/>
              </a:ext>
            </a:extLst>
          </a:blip>
          <a:srcRect l="89187" t="91133" r="390" b="589"/>
          <a:stretch/>
        </p:blipFill>
        <p:spPr>
          <a:xfrm>
            <a:off x="792163" y="683948"/>
            <a:ext cx="3216029" cy="1436952"/>
          </a:xfrm>
          <a:prstGeom prst="rect">
            <a:avLst/>
          </a:prstGeom>
        </p:spPr>
      </p:pic>
    </p:spTree>
    <p:extLst>
      <p:ext uri="{BB962C8B-B14F-4D97-AF65-F5344CB8AC3E}">
        <p14:creationId xmlns:p14="http://schemas.microsoft.com/office/powerpoint/2010/main" val="10300039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73286-2C55-4FEA-8359-063521B3B872}"/>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4" name="Datumsplatzhalter 3">
            <a:extLst>
              <a:ext uri="{FF2B5EF4-FFF2-40B4-BE49-F238E27FC236}">
                <a16:creationId xmlns:a16="http://schemas.microsoft.com/office/drawing/2014/main" id="{F620AF98-9AF3-4526-B110-01A377C3C97F}"/>
              </a:ext>
            </a:extLst>
          </p:cNvPr>
          <p:cNvSpPr>
            <a:spLocks noGrp="1"/>
          </p:cNvSpPr>
          <p:nvPr>
            <p:ph type="dt" sz="half" idx="16"/>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146A170C-6AF9-4374-9CFF-3579F1D3225B}"/>
              </a:ext>
            </a:extLst>
          </p:cNvPr>
          <p:cNvSpPr>
            <a:spLocks noGrp="1"/>
          </p:cNvSpPr>
          <p:nvPr>
            <p:ph type="ftr" sz="quarter" idx="17"/>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5D64A675-DFFD-46D8-9FD8-67343485DA03}"/>
              </a:ext>
            </a:extLst>
          </p:cNvPr>
          <p:cNvSpPr>
            <a:spLocks noGrp="1"/>
          </p:cNvSpPr>
          <p:nvPr>
            <p:ph type="sldNum" sz="quarter" idx="18"/>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7" name="Textplatzhalter 7">
            <a:extLst>
              <a:ext uri="{FF2B5EF4-FFF2-40B4-BE49-F238E27FC236}">
                <a16:creationId xmlns:a16="http://schemas.microsoft.com/office/drawing/2014/main" id="{61361597-D2A2-47D8-8338-3D43CB6DA4A8}"/>
              </a:ext>
            </a:extLst>
          </p:cNvPr>
          <p:cNvSpPr>
            <a:spLocks noGrp="1"/>
          </p:cNvSpPr>
          <p:nvPr>
            <p:ph type="body" sz="quarter" idx="14" hasCustomPrompt="1"/>
          </p:nvPr>
        </p:nvSpPr>
        <p:spPr>
          <a:xfrm>
            <a:off x="423458"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18" name="Textplatzhalter 7">
            <a:extLst>
              <a:ext uri="{FF2B5EF4-FFF2-40B4-BE49-F238E27FC236}">
                <a16:creationId xmlns:a16="http://schemas.microsoft.com/office/drawing/2014/main" id="{626527D6-FD0D-4780-9DAA-3AD1134B0F15}"/>
              </a:ext>
            </a:extLst>
          </p:cNvPr>
          <p:cNvSpPr>
            <a:spLocks noGrp="1"/>
          </p:cNvSpPr>
          <p:nvPr>
            <p:ph type="body" sz="quarter" idx="19" hasCustomPrompt="1"/>
          </p:nvPr>
        </p:nvSpPr>
        <p:spPr>
          <a:xfrm>
            <a:off x="4273245"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19" name="Textplatzhalter 7">
            <a:extLst>
              <a:ext uri="{FF2B5EF4-FFF2-40B4-BE49-F238E27FC236}">
                <a16:creationId xmlns:a16="http://schemas.microsoft.com/office/drawing/2014/main" id="{0B79ACA2-2E6B-4772-BF2E-CBB8430641C2}"/>
              </a:ext>
            </a:extLst>
          </p:cNvPr>
          <p:cNvSpPr>
            <a:spLocks noGrp="1"/>
          </p:cNvSpPr>
          <p:nvPr>
            <p:ph type="body" sz="quarter" idx="20" hasCustomPrompt="1"/>
          </p:nvPr>
        </p:nvSpPr>
        <p:spPr>
          <a:xfrm>
            <a:off x="8123031"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55056035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 + One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2125D35-DA0E-4D56-84E2-EB07C3297415}"/>
              </a:ext>
            </a:extLst>
          </p:cNvPr>
          <p:cNvSpPr>
            <a:spLocks noGrp="1"/>
          </p:cNvSpPr>
          <p:nvPr>
            <p:ph type="body" idx="10" hasCustomPrompt="1"/>
          </p:nvPr>
        </p:nvSpPr>
        <p:spPr>
          <a:xfrm>
            <a:off x="414000" y="1450800"/>
            <a:ext cx="113616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dirty="0">
                <a:latin typeface="Calibri" panose="020F0502020204030204" pitchFamily="34" charset="0"/>
                <a:cs typeface="Calibri" panose="020F0502020204030204" pitchFamily="34" charset="0"/>
              </a:rPr>
              <a:t>ÜBERSCHRIFT</a:t>
            </a:r>
            <a:endParaRPr lang="en-US" dirty="0"/>
          </a:p>
        </p:txBody>
      </p:sp>
      <p:sp>
        <p:nvSpPr>
          <p:cNvPr id="2" name="Titel 1">
            <a:extLst>
              <a:ext uri="{FF2B5EF4-FFF2-40B4-BE49-F238E27FC236}">
                <a16:creationId xmlns:a16="http://schemas.microsoft.com/office/drawing/2014/main" id="{C73B23CD-383D-429C-A4F3-35DE1E8D4B19}"/>
              </a:ext>
            </a:extLst>
          </p:cNvPr>
          <p:cNvSpPr>
            <a:spLocks noGrp="1"/>
          </p:cNvSpPr>
          <p:nvPr>
            <p:ph type="title" hasCustomPrompt="1"/>
          </p:nvPr>
        </p:nvSpPr>
        <p:spPr/>
        <p:txBody>
          <a:bodyPr/>
          <a:lstStyle/>
          <a:p>
            <a:r>
              <a:rPr lang="en-US" dirty="0"/>
              <a:t>Überschrift einfügen</a:t>
            </a:r>
            <a:endParaRPr lang="de-DE" dirty="0"/>
          </a:p>
        </p:txBody>
      </p:sp>
      <p:sp>
        <p:nvSpPr>
          <p:cNvPr id="3" name="Datumsplatzhalter 2">
            <a:extLst>
              <a:ext uri="{FF2B5EF4-FFF2-40B4-BE49-F238E27FC236}">
                <a16:creationId xmlns:a16="http://schemas.microsoft.com/office/drawing/2014/main" id="{D81E0D63-99ED-4C38-9A7B-5F987DD3B611}"/>
              </a:ext>
            </a:extLst>
          </p:cNvPr>
          <p:cNvSpPr>
            <a:spLocks noGrp="1"/>
          </p:cNvSpPr>
          <p:nvPr>
            <p:ph type="dt" sz="half" idx="12"/>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1FBCD8D5-DDE7-4CFD-8230-68C4D986C270}"/>
              </a:ext>
            </a:extLst>
          </p:cNvPr>
          <p:cNvSpPr>
            <a:spLocks noGrp="1"/>
          </p:cNvSpPr>
          <p:nvPr>
            <p:ph type="ftr" sz="quarter" idx="13"/>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E774FA8D-9C59-4C59-B941-BE1A97BEEA22}"/>
              </a:ext>
            </a:extLst>
          </p:cNvPr>
          <p:cNvSpPr>
            <a:spLocks noGrp="1"/>
          </p:cNvSpPr>
          <p:nvPr>
            <p:ph type="sldNum" sz="quarter" idx="14"/>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9" name="Textplatzhalter 5">
            <a:extLst>
              <a:ext uri="{FF2B5EF4-FFF2-40B4-BE49-F238E27FC236}">
                <a16:creationId xmlns:a16="http://schemas.microsoft.com/office/drawing/2014/main" id="{63F40CD6-A60A-4AC9-A58D-DF274B2BF7F3}"/>
              </a:ext>
            </a:extLst>
          </p:cNvPr>
          <p:cNvSpPr>
            <a:spLocks noGrp="1"/>
          </p:cNvSpPr>
          <p:nvPr>
            <p:ph type="body" sz="quarter" idx="15" hasCustomPrompt="1"/>
          </p:nvPr>
        </p:nvSpPr>
        <p:spPr>
          <a:xfrm>
            <a:off x="414000" y="1890938"/>
            <a:ext cx="11361737"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106366805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 + 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B5840-9460-4E1C-ADA0-DB7E309EE12F}"/>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3" name="Datumsplatzhalter 2">
            <a:extLst>
              <a:ext uri="{FF2B5EF4-FFF2-40B4-BE49-F238E27FC236}">
                <a16:creationId xmlns:a16="http://schemas.microsoft.com/office/drawing/2014/main" id="{15563987-AF78-49CB-83A9-384E14C88F94}"/>
              </a:ext>
            </a:extLst>
          </p:cNvPr>
          <p:cNvSpPr>
            <a:spLocks noGrp="1"/>
          </p:cNvSpPr>
          <p:nvPr>
            <p:ph type="dt" sz="half" idx="15"/>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52578DB8-B4B8-4C9D-B23E-5ACD4B5FD7AF}"/>
              </a:ext>
            </a:extLst>
          </p:cNvPr>
          <p:cNvSpPr>
            <a:spLocks noGrp="1"/>
          </p:cNvSpPr>
          <p:nvPr>
            <p:ph type="ftr" sz="quarter" idx="16"/>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F33E777C-8994-40FF-B1F0-E50C70469E72}"/>
              </a:ext>
            </a:extLst>
          </p:cNvPr>
          <p:cNvSpPr>
            <a:spLocks noGrp="1"/>
          </p:cNvSpPr>
          <p:nvPr>
            <p:ph type="sldNum" sz="quarter" idx="17"/>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0" name="Textplatzhalter 5">
            <a:extLst>
              <a:ext uri="{FF2B5EF4-FFF2-40B4-BE49-F238E27FC236}">
                <a16:creationId xmlns:a16="http://schemas.microsoft.com/office/drawing/2014/main" id="{A0085161-A724-4216-B471-37354B92605C}"/>
              </a:ext>
            </a:extLst>
          </p:cNvPr>
          <p:cNvSpPr>
            <a:spLocks noGrp="1"/>
          </p:cNvSpPr>
          <p:nvPr>
            <p:ph type="body" sz="quarter" idx="18" hasCustomPrompt="1"/>
          </p:nvPr>
        </p:nvSpPr>
        <p:spPr>
          <a:xfrm>
            <a:off x="414000" y="1890938"/>
            <a:ext cx="5580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11" name="Textplatzhalter 5">
            <a:extLst>
              <a:ext uri="{FF2B5EF4-FFF2-40B4-BE49-F238E27FC236}">
                <a16:creationId xmlns:a16="http://schemas.microsoft.com/office/drawing/2014/main" id="{F4CD61FC-6100-40C2-9D63-709AA8571F8E}"/>
              </a:ext>
            </a:extLst>
          </p:cNvPr>
          <p:cNvSpPr>
            <a:spLocks noGrp="1"/>
          </p:cNvSpPr>
          <p:nvPr>
            <p:ph type="body" sz="quarter" idx="19" hasCustomPrompt="1"/>
          </p:nvPr>
        </p:nvSpPr>
        <p:spPr>
          <a:xfrm>
            <a:off x="6197031" y="1890938"/>
            <a:ext cx="5580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12" name="Text Placeholder 2">
            <a:extLst>
              <a:ext uri="{FF2B5EF4-FFF2-40B4-BE49-F238E27FC236}">
                <a16:creationId xmlns:a16="http://schemas.microsoft.com/office/drawing/2014/main" id="{43EC1603-A908-4F64-90B8-CE9F6B1C99D6}"/>
              </a:ext>
            </a:extLst>
          </p:cNvPr>
          <p:cNvSpPr>
            <a:spLocks noGrp="1"/>
          </p:cNvSpPr>
          <p:nvPr>
            <p:ph type="body" idx="10" hasCustomPrompt="1"/>
          </p:nvPr>
        </p:nvSpPr>
        <p:spPr>
          <a:xfrm>
            <a:off x="414000" y="1450800"/>
            <a:ext cx="5580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dirty="0">
                <a:latin typeface="Calibri" panose="020F0502020204030204" pitchFamily="34" charset="0"/>
                <a:cs typeface="Calibri" panose="020F0502020204030204" pitchFamily="34" charset="0"/>
              </a:rPr>
              <a:t>ÜBERSCHRIFT</a:t>
            </a:r>
            <a:endParaRPr lang="en-US" dirty="0"/>
          </a:p>
        </p:txBody>
      </p:sp>
      <p:sp>
        <p:nvSpPr>
          <p:cNvPr id="13" name="Text Placeholder 2">
            <a:extLst>
              <a:ext uri="{FF2B5EF4-FFF2-40B4-BE49-F238E27FC236}">
                <a16:creationId xmlns:a16="http://schemas.microsoft.com/office/drawing/2014/main" id="{B4E3D193-471F-4C39-85B2-839408099973}"/>
              </a:ext>
            </a:extLst>
          </p:cNvPr>
          <p:cNvSpPr>
            <a:spLocks noGrp="1"/>
          </p:cNvSpPr>
          <p:nvPr>
            <p:ph type="body" idx="20" hasCustomPrompt="1"/>
          </p:nvPr>
        </p:nvSpPr>
        <p:spPr>
          <a:xfrm>
            <a:off x="6197031" y="1450800"/>
            <a:ext cx="5580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dirty="0">
                <a:latin typeface="Calibri" panose="020F0502020204030204" pitchFamily="34" charset="0"/>
                <a:cs typeface="Calibri" panose="020F0502020204030204" pitchFamily="34" charset="0"/>
              </a:rPr>
              <a:t>ÜBERSCHRIFT</a:t>
            </a:r>
            <a:endParaRPr lang="en-US" dirty="0"/>
          </a:p>
        </p:txBody>
      </p:sp>
    </p:spTree>
    <p:extLst>
      <p:ext uri="{BB962C8B-B14F-4D97-AF65-F5344CB8AC3E}">
        <p14:creationId xmlns:p14="http://schemas.microsoft.com/office/powerpoint/2010/main" val="339146937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 + Three Contents">
    <p:spTree>
      <p:nvGrpSpPr>
        <p:cNvPr id="1" name=""/>
        <p:cNvGrpSpPr/>
        <p:nvPr/>
      </p:nvGrpSpPr>
      <p:grpSpPr>
        <a:xfrm>
          <a:off x="0" y="0"/>
          <a:ext cx="0" cy="0"/>
          <a:chOff x="0" y="0"/>
          <a:chExt cx="0" cy="0"/>
        </a:xfrm>
      </p:grpSpPr>
      <p:sp>
        <p:nvSpPr>
          <p:cNvPr id="18" name="Textplatzhalter 5">
            <a:extLst>
              <a:ext uri="{FF2B5EF4-FFF2-40B4-BE49-F238E27FC236}">
                <a16:creationId xmlns:a16="http://schemas.microsoft.com/office/drawing/2014/main" id="{F20C8849-2EFF-47AE-9654-7601FE9DC17E}"/>
              </a:ext>
            </a:extLst>
          </p:cNvPr>
          <p:cNvSpPr>
            <a:spLocks noGrp="1"/>
          </p:cNvSpPr>
          <p:nvPr>
            <p:ph type="body" sz="quarter" idx="23" hasCustomPrompt="1"/>
          </p:nvPr>
        </p:nvSpPr>
        <p:spPr>
          <a:xfrm>
            <a:off x="414000"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2" name="Titel 1">
            <a:extLst>
              <a:ext uri="{FF2B5EF4-FFF2-40B4-BE49-F238E27FC236}">
                <a16:creationId xmlns:a16="http://schemas.microsoft.com/office/drawing/2014/main" id="{B45C48E8-D83D-4A86-94C2-453A34BAD346}"/>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4" name="Datumsplatzhalter 3">
            <a:extLst>
              <a:ext uri="{FF2B5EF4-FFF2-40B4-BE49-F238E27FC236}">
                <a16:creationId xmlns:a16="http://schemas.microsoft.com/office/drawing/2014/main" id="{19B92987-6FF8-4C6B-9A24-EBA347C0A108}"/>
              </a:ext>
            </a:extLst>
          </p:cNvPr>
          <p:cNvSpPr>
            <a:spLocks noGrp="1"/>
          </p:cNvSpPr>
          <p:nvPr>
            <p:ph type="dt" sz="half" idx="18"/>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4EFCD923-F05F-4EAB-8FA8-3AA9674B90F7}"/>
              </a:ext>
            </a:extLst>
          </p:cNvPr>
          <p:cNvSpPr>
            <a:spLocks noGrp="1"/>
          </p:cNvSpPr>
          <p:nvPr>
            <p:ph type="ftr" sz="quarter" idx="19"/>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2734989B-5E7B-4BE0-B41F-9D79E8317354}"/>
              </a:ext>
            </a:extLst>
          </p:cNvPr>
          <p:cNvSpPr>
            <a:spLocks noGrp="1"/>
          </p:cNvSpPr>
          <p:nvPr>
            <p:ph type="sldNum" sz="quarter" idx="20"/>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9" name="Textplatzhalter 5">
            <a:extLst>
              <a:ext uri="{FF2B5EF4-FFF2-40B4-BE49-F238E27FC236}">
                <a16:creationId xmlns:a16="http://schemas.microsoft.com/office/drawing/2014/main" id="{09AD0374-F8C5-40C6-824E-A6AC4B14F03A}"/>
              </a:ext>
            </a:extLst>
          </p:cNvPr>
          <p:cNvSpPr>
            <a:spLocks noGrp="1"/>
          </p:cNvSpPr>
          <p:nvPr>
            <p:ph type="body" sz="quarter" idx="24" hasCustomPrompt="1"/>
          </p:nvPr>
        </p:nvSpPr>
        <p:spPr>
          <a:xfrm>
            <a:off x="4268515"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20" name="Textplatzhalter 5">
            <a:extLst>
              <a:ext uri="{FF2B5EF4-FFF2-40B4-BE49-F238E27FC236}">
                <a16:creationId xmlns:a16="http://schemas.microsoft.com/office/drawing/2014/main" id="{4A9F12B7-C230-4A45-B1E1-60D3CEAFAF00}"/>
              </a:ext>
            </a:extLst>
          </p:cNvPr>
          <p:cNvSpPr>
            <a:spLocks noGrp="1"/>
          </p:cNvSpPr>
          <p:nvPr>
            <p:ph type="body" sz="quarter" idx="25" hasCustomPrompt="1"/>
          </p:nvPr>
        </p:nvSpPr>
        <p:spPr>
          <a:xfrm>
            <a:off x="8123031"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21" name="Text Placeholder 2">
            <a:extLst>
              <a:ext uri="{FF2B5EF4-FFF2-40B4-BE49-F238E27FC236}">
                <a16:creationId xmlns:a16="http://schemas.microsoft.com/office/drawing/2014/main" id="{705646AE-2456-445E-9368-998792FAF3D5}"/>
              </a:ext>
            </a:extLst>
          </p:cNvPr>
          <p:cNvSpPr>
            <a:spLocks noGrp="1"/>
          </p:cNvSpPr>
          <p:nvPr>
            <p:ph type="body" idx="10" hasCustomPrompt="1"/>
          </p:nvPr>
        </p:nvSpPr>
        <p:spPr>
          <a:xfrm>
            <a:off x="414000"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dirty="0">
                <a:latin typeface="Calibri" panose="020F0502020204030204" pitchFamily="34" charset="0"/>
                <a:cs typeface="Calibri" panose="020F0502020204030204" pitchFamily="34" charset="0"/>
              </a:rPr>
              <a:t>ÜBERSCHRIFT</a:t>
            </a:r>
            <a:endParaRPr lang="en-US" dirty="0"/>
          </a:p>
        </p:txBody>
      </p:sp>
      <p:sp>
        <p:nvSpPr>
          <p:cNvPr id="22" name="Text Placeholder 2">
            <a:extLst>
              <a:ext uri="{FF2B5EF4-FFF2-40B4-BE49-F238E27FC236}">
                <a16:creationId xmlns:a16="http://schemas.microsoft.com/office/drawing/2014/main" id="{3F0C0DEC-71A9-4D1A-B633-EC82B2090318}"/>
              </a:ext>
            </a:extLst>
          </p:cNvPr>
          <p:cNvSpPr>
            <a:spLocks noGrp="1"/>
          </p:cNvSpPr>
          <p:nvPr>
            <p:ph type="body" idx="26" hasCustomPrompt="1"/>
          </p:nvPr>
        </p:nvSpPr>
        <p:spPr>
          <a:xfrm>
            <a:off x="4268516"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dirty="0">
                <a:latin typeface="Calibri" panose="020F0502020204030204" pitchFamily="34" charset="0"/>
                <a:cs typeface="Calibri" panose="020F0502020204030204" pitchFamily="34" charset="0"/>
              </a:rPr>
              <a:t>ÜBERSCHRIFT</a:t>
            </a:r>
            <a:endParaRPr lang="en-US" dirty="0"/>
          </a:p>
        </p:txBody>
      </p:sp>
      <p:sp>
        <p:nvSpPr>
          <p:cNvPr id="23" name="Text Placeholder 2">
            <a:extLst>
              <a:ext uri="{FF2B5EF4-FFF2-40B4-BE49-F238E27FC236}">
                <a16:creationId xmlns:a16="http://schemas.microsoft.com/office/drawing/2014/main" id="{8FE69C82-0C0E-44CA-9994-726355B050AB}"/>
              </a:ext>
            </a:extLst>
          </p:cNvPr>
          <p:cNvSpPr>
            <a:spLocks noGrp="1"/>
          </p:cNvSpPr>
          <p:nvPr>
            <p:ph type="body" idx="27" hasCustomPrompt="1"/>
          </p:nvPr>
        </p:nvSpPr>
        <p:spPr>
          <a:xfrm>
            <a:off x="8123031"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dirty="0">
                <a:latin typeface="Calibri" panose="020F0502020204030204" pitchFamily="34" charset="0"/>
                <a:cs typeface="Calibri" panose="020F0502020204030204" pitchFamily="34" charset="0"/>
              </a:rPr>
              <a:t>ÜBERSCHRIFT</a:t>
            </a:r>
            <a:endParaRPr lang="en-US" dirty="0"/>
          </a:p>
        </p:txBody>
      </p:sp>
    </p:spTree>
    <p:extLst>
      <p:ext uri="{BB962C8B-B14F-4D97-AF65-F5344CB8AC3E}">
        <p14:creationId xmlns:p14="http://schemas.microsoft.com/office/powerpoint/2010/main" val="419086009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79899" y="404813"/>
            <a:ext cx="7504113" cy="5843587"/>
          </a:xfrm>
          <a:prstGeom prst="rect">
            <a:avLst/>
          </a:prstGeom>
        </p:spPr>
        <p:txBody>
          <a:bodyPr>
            <a:normAutofit/>
          </a:bodyPr>
          <a:lstStyle>
            <a:lvl1pPr marL="0" indent="0">
              <a:buNone/>
              <a:defRPr sz="1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Place for chart / graphic / table</a:t>
            </a:r>
          </a:p>
        </p:txBody>
      </p:sp>
      <p:sp>
        <p:nvSpPr>
          <p:cNvPr id="4" name="Titel 3">
            <a:extLst>
              <a:ext uri="{FF2B5EF4-FFF2-40B4-BE49-F238E27FC236}">
                <a16:creationId xmlns:a16="http://schemas.microsoft.com/office/drawing/2014/main" id="{8702C079-ACD8-467E-90FD-329971157F08}"/>
              </a:ext>
            </a:extLst>
          </p:cNvPr>
          <p:cNvSpPr>
            <a:spLocks noGrp="1"/>
          </p:cNvSpPr>
          <p:nvPr>
            <p:ph type="title" hasCustomPrompt="1"/>
          </p:nvPr>
        </p:nvSpPr>
        <p:spPr>
          <a:xfrm>
            <a:off x="414969" y="404812"/>
            <a:ext cx="3672000" cy="751127"/>
          </a:xfrm>
        </p:spPr>
        <p:txBody>
          <a:bodyPr/>
          <a:lstStyle>
            <a:lvl1pPr>
              <a:defRPr/>
            </a:lvl1pPr>
          </a:lstStyle>
          <a:p>
            <a:r>
              <a:rPr lang="en-US" dirty="0"/>
              <a:t>Überschrift einfügen</a:t>
            </a:r>
            <a:endParaRPr lang="de-DE" dirty="0"/>
          </a:p>
        </p:txBody>
      </p:sp>
      <p:sp>
        <p:nvSpPr>
          <p:cNvPr id="2" name="Datumsplatzhalter 1">
            <a:extLst>
              <a:ext uri="{FF2B5EF4-FFF2-40B4-BE49-F238E27FC236}">
                <a16:creationId xmlns:a16="http://schemas.microsoft.com/office/drawing/2014/main" id="{E38A43D6-D33A-4F4E-983E-4B49AD66F239}"/>
              </a:ext>
            </a:extLst>
          </p:cNvPr>
          <p:cNvSpPr>
            <a:spLocks noGrp="1"/>
          </p:cNvSpPr>
          <p:nvPr>
            <p:ph type="dt" sz="half" idx="14"/>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64B8BC93-1A26-4F31-A77F-942E280C6667}"/>
              </a:ext>
            </a:extLst>
          </p:cNvPr>
          <p:cNvSpPr>
            <a:spLocks noGrp="1"/>
          </p:cNvSpPr>
          <p:nvPr>
            <p:ph type="ftr" sz="quarter" idx="15"/>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D5CBCDEC-DC2A-464B-A415-BE611CBB082E}"/>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8" name="Textplatzhalter 5">
            <a:extLst>
              <a:ext uri="{FF2B5EF4-FFF2-40B4-BE49-F238E27FC236}">
                <a16:creationId xmlns:a16="http://schemas.microsoft.com/office/drawing/2014/main" id="{99041BD2-947B-4981-B3F2-8E5697F62E61}"/>
              </a:ext>
            </a:extLst>
          </p:cNvPr>
          <p:cNvSpPr>
            <a:spLocks noGrp="1"/>
          </p:cNvSpPr>
          <p:nvPr>
            <p:ph type="body" sz="quarter" idx="23" hasCustomPrompt="1"/>
          </p:nvPr>
        </p:nvSpPr>
        <p:spPr>
          <a:xfrm>
            <a:off x="414000" y="1449388"/>
            <a:ext cx="3672000" cy="479901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175470642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 Pictur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279899" y="404812"/>
            <a:ext cx="7504113" cy="5843587"/>
          </a:xfrm>
          <a:prstGeom prst="rect">
            <a:avLst/>
          </a:prstGeom>
          <a:solidFill>
            <a:schemeClr val="bg2"/>
          </a:solidFill>
        </p:spPr>
        <p:txBody>
          <a:bodyPr anchor="t">
            <a:normAutofit/>
          </a:bodyPr>
          <a:lstStyle>
            <a:lvl1pPr marL="0" indent="0">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for picture</a:t>
            </a:r>
          </a:p>
        </p:txBody>
      </p:sp>
      <p:sp>
        <p:nvSpPr>
          <p:cNvPr id="2" name="Titel 1">
            <a:extLst>
              <a:ext uri="{FF2B5EF4-FFF2-40B4-BE49-F238E27FC236}">
                <a16:creationId xmlns:a16="http://schemas.microsoft.com/office/drawing/2014/main" id="{A7E4050F-64F1-47BC-B522-5CB5026C532B}"/>
              </a:ext>
            </a:extLst>
          </p:cNvPr>
          <p:cNvSpPr>
            <a:spLocks noGrp="1"/>
          </p:cNvSpPr>
          <p:nvPr>
            <p:ph type="title" hasCustomPrompt="1"/>
          </p:nvPr>
        </p:nvSpPr>
        <p:spPr>
          <a:xfrm>
            <a:off x="414969" y="404812"/>
            <a:ext cx="3672000" cy="751127"/>
          </a:xfrm>
        </p:spPr>
        <p:txBody>
          <a:bodyPr/>
          <a:lstStyle/>
          <a:p>
            <a:r>
              <a:rPr lang="en-US" dirty="0"/>
              <a:t>Überschrift einfügen</a:t>
            </a:r>
            <a:endParaRPr lang="de-DE" dirty="0"/>
          </a:p>
        </p:txBody>
      </p:sp>
      <p:sp>
        <p:nvSpPr>
          <p:cNvPr id="4" name="Datumsplatzhalter 3">
            <a:extLst>
              <a:ext uri="{FF2B5EF4-FFF2-40B4-BE49-F238E27FC236}">
                <a16:creationId xmlns:a16="http://schemas.microsoft.com/office/drawing/2014/main" id="{1AC9A5BB-6082-4942-8634-8BF50C5F9D09}"/>
              </a:ext>
            </a:extLst>
          </p:cNvPr>
          <p:cNvSpPr>
            <a:spLocks noGrp="1"/>
          </p:cNvSpPr>
          <p:nvPr>
            <p:ph type="dt" sz="half" idx="14"/>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6C048B76-62D9-4E40-9A37-29BD6EB042E1}"/>
              </a:ext>
            </a:extLst>
          </p:cNvPr>
          <p:cNvSpPr>
            <a:spLocks noGrp="1"/>
          </p:cNvSpPr>
          <p:nvPr>
            <p:ph type="ftr" sz="quarter" idx="15"/>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295E1094-726C-4682-B726-7B5C55A536A7}"/>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9" name="Textplatzhalter 5">
            <a:extLst>
              <a:ext uri="{FF2B5EF4-FFF2-40B4-BE49-F238E27FC236}">
                <a16:creationId xmlns:a16="http://schemas.microsoft.com/office/drawing/2014/main" id="{3D35A2A1-7D11-44E9-84EC-3FD8CD7A8BBF}"/>
              </a:ext>
            </a:extLst>
          </p:cNvPr>
          <p:cNvSpPr>
            <a:spLocks noGrp="1"/>
          </p:cNvSpPr>
          <p:nvPr>
            <p:ph type="body" sz="quarter" idx="23" hasCustomPrompt="1"/>
          </p:nvPr>
        </p:nvSpPr>
        <p:spPr>
          <a:xfrm>
            <a:off x="414000" y="1449388"/>
            <a:ext cx="3672000" cy="479901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276077186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One Box">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11" name="Textplatzhalter 10">
            <a:extLst>
              <a:ext uri="{FF2B5EF4-FFF2-40B4-BE49-F238E27FC236}">
                <a16:creationId xmlns:a16="http://schemas.microsoft.com/office/drawing/2014/main" id="{32D0901D-F20C-4ADE-B558-0AB10D5C4384}"/>
              </a:ext>
            </a:extLst>
          </p:cNvPr>
          <p:cNvSpPr>
            <a:spLocks noGrp="1"/>
          </p:cNvSpPr>
          <p:nvPr>
            <p:ph type="body" sz="quarter" idx="10" hasCustomPrompt="1"/>
          </p:nvPr>
        </p:nvSpPr>
        <p:spPr>
          <a:xfrm>
            <a:off x="413998" y="1450800"/>
            <a:ext cx="113616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p>
        </p:txBody>
      </p:sp>
      <p:sp>
        <p:nvSpPr>
          <p:cNvPr id="2" name="Datumsplatzhalter 1">
            <a:extLst>
              <a:ext uri="{FF2B5EF4-FFF2-40B4-BE49-F238E27FC236}">
                <a16:creationId xmlns:a16="http://schemas.microsoft.com/office/drawing/2014/main" id="{1E8E4913-B03A-4AB6-B7F2-A0872B34D1CC}"/>
              </a:ext>
            </a:extLst>
          </p:cNvPr>
          <p:cNvSpPr>
            <a:spLocks noGrp="1"/>
          </p:cNvSpPr>
          <p:nvPr>
            <p:ph type="dt" sz="half" idx="12"/>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7D0CBED1-7E45-4D54-80F8-5FC6D98DAFD7}"/>
              </a:ext>
            </a:extLst>
          </p:cNvPr>
          <p:cNvSpPr>
            <a:spLocks noGrp="1"/>
          </p:cNvSpPr>
          <p:nvPr>
            <p:ph type="ftr" sz="quarter" idx="13"/>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69D840CB-0CFF-4728-A26F-94ABA447D9D1}"/>
              </a:ext>
            </a:extLst>
          </p:cNvPr>
          <p:cNvSpPr>
            <a:spLocks noGrp="1"/>
          </p:cNvSpPr>
          <p:nvPr>
            <p:ph type="sldNum" sz="quarter" idx="14"/>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8" name="Textplatzhalter 5">
            <a:extLst>
              <a:ext uri="{FF2B5EF4-FFF2-40B4-BE49-F238E27FC236}">
                <a16:creationId xmlns:a16="http://schemas.microsoft.com/office/drawing/2014/main" id="{EB1F31E0-4653-4DC0-B658-BCEDBE198E24}"/>
              </a:ext>
            </a:extLst>
          </p:cNvPr>
          <p:cNvSpPr>
            <a:spLocks noGrp="1"/>
          </p:cNvSpPr>
          <p:nvPr>
            <p:ph type="body" sz="quarter" idx="15" hasCustomPrompt="1"/>
          </p:nvPr>
        </p:nvSpPr>
        <p:spPr>
          <a:xfrm>
            <a:off x="414000" y="1854616"/>
            <a:ext cx="11361737"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1903816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wo Boxes a)">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11" name="Textplatzhalter 10">
            <a:extLst>
              <a:ext uri="{FF2B5EF4-FFF2-40B4-BE49-F238E27FC236}">
                <a16:creationId xmlns:a16="http://schemas.microsoft.com/office/drawing/2014/main" id="{8FF59F2D-10A2-4754-9921-2F474FD22299}"/>
              </a:ext>
            </a:extLst>
          </p:cNvPr>
          <p:cNvSpPr>
            <a:spLocks noGrp="1"/>
          </p:cNvSpPr>
          <p:nvPr>
            <p:ph type="body" sz="quarter" idx="10" hasCustomPrompt="1"/>
          </p:nvPr>
        </p:nvSpPr>
        <p:spPr>
          <a:xfrm>
            <a:off x="413998" y="1450800"/>
            <a:ext cx="55800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p>
        </p:txBody>
      </p:sp>
      <p:sp>
        <p:nvSpPr>
          <p:cNvPr id="13" name="Textplatzhalter 10">
            <a:extLst>
              <a:ext uri="{FF2B5EF4-FFF2-40B4-BE49-F238E27FC236}">
                <a16:creationId xmlns:a16="http://schemas.microsoft.com/office/drawing/2014/main" id="{F84387DE-2F71-492C-B8B2-0D7AC531CF70}"/>
              </a:ext>
            </a:extLst>
          </p:cNvPr>
          <p:cNvSpPr>
            <a:spLocks noGrp="1"/>
          </p:cNvSpPr>
          <p:nvPr>
            <p:ph type="body" sz="quarter" idx="12" hasCustomPrompt="1"/>
          </p:nvPr>
        </p:nvSpPr>
        <p:spPr>
          <a:xfrm>
            <a:off x="6197031" y="1450800"/>
            <a:ext cx="55800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p>
        </p:txBody>
      </p:sp>
      <p:sp>
        <p:nvSpPr>
          <p:cNvPr id="2" name="Datumsplatzhalter 1">
            <a:extLst>
              <a:ext uri="{FF2B5EF4-FFF2-40B4-BE49-F238E27FC236}">
                <a16:creationId xmlns:a16="http://schemas.microsoft.com/office/drawing/2014/main" id="{38029B19-0EED-4E9D-BB18-BF6ABA02D98E}"/>
              </a:ext>
            </a:extLst>
          </p:cNvPr>
          <p:cNvSpPr>
            <a:spLocks noGrp="1"/>
          </p:cNvSpPr>
          <p:nvPr>
            <p:ph type="dt" sz="half" idx="14"/>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4C478951-E3F4-4E8C-8B0E-C16D18C85BE7}"/>
              </a:ext>
            </a:extLst>
          </p:cNvPr>
          <p:cNvSpPr>
            <a:spLocks noGrp="1"/>
          </p:cNvSpPr>
          <p:nvPr>
            <p:ph type="ftr" sz="quarter" idx="15"/>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0002492C-6BB2-4E6D-ACAA-16FDF397D8D8}"/>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0" name="Textplatzhalter 5">
            <a:extLst>
              <a:ext uri="{FF2B5EF4-FFF2-40B4-BE49-F238E27FC236}">
                <a16:creationId xmlns:a16="http://schemas.microsoft.com/office/drawing/2014/main" id="{D3C193D6-6164-4F01-AED8-29F6CB2ECA0B}"/>
              </a:ext>
            </a:extLst>
          </p:cNvPr>
          <p:cNvSpPr>
            <a:spLocks noGrp="1"/>
          </p:cNvSpPr>
          <p:nvPr>
            <p:ph type="body" sz="quarter" idx="17" hasCustomPrompt="1"/>
          </p:nvPr>
        </p:nvSpPr>
        <p:spPr>
          <a:xfrm>
            <a:off x="414000" y="1854616"/>
            <a:ext cx="5580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15" name="Textplatzhalter 5">
            <a:extLst>
              <a:ext uri="{FF2B5EF4-FFF2-40B4-BE49-F238E27FC236}">
                <a16:creationId xmlns:a16="http://schemas.microsoft.com/office/drawing/2014/main" id="{64D01294-00DF-433E-AB6F-5847DB31A278}"/>
              </a:ext>
            </a:extLst>
          </p:cNvPr>
          <p:cNvSpPr>
            <a:spLocks noGrp="1"/>
          </p:cNvSpPr>
          <p:nvPr>
            <p:ph type="body" sz="quarter" idx="18" hasCustomPrompt="1"/>
          </p:nvPr>
        </p:nvSpPr>
        <p:spPr>
          <a:xfrm>
            <a:off x="6197031" y="1854616"/>
            <a:ext cx="5580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280234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Two Boxes b)">
    <p:spTree>
      <p:nvGrpSpPr>
        <p:cNvPr id="1" name=""/>
        <p:cNvGrpSpPr/>
        <p:nvPr/>
      </p:nvGrpSpPr>
      <p:grpSpPr>
        <a:xfrm>
          <a:off x="0" y="0"/>
          <a:ext cx="0" cy="0"/>
          <a:chOff x="0" y="0"/>
          <a:chExt cx="0" cy="0"/>
        </a:xfrm>
      </p:grpSpPr>
      <p:sp>
        <p:nvSpPr>
          <p:cNvPr id="13" name="Textplatzhalter 5">
            <a:extLst>
              <a:ext uri="{FF2B5EF4-FFF2-40B4-BE49-F238E27FC236}">
                <a16:creationId xmlns:a16="http://schemas.microsoft.com/office/drawing/2014/main" id="{3F74D605-A6A0-4595-A8A8-8C6B320EE441}"/>
              </a:ext>
            </a:extLst>
          </p:cNvPr>
          <p:cNvSpPr>
            <a:spLocks noGrp="1"/>
          </p:cNvSpPr>
          <p:nvPr>
            <p:ph type="body" sz="quarter" idx="20" hasCustomPrompt="1"/>
          </p:nvPr>
        </p:nvSpPr>
        <p:spPr>
          <a:xfrm>
            <a:off x="8121737" y="1854616"/>
            <a:ext cx="3654000" cy="4393784"/>
          </a:xfrm>
          <a:prstGeom prst="rect">
            <a:avLst/>
          </a:prstGeom>
          <a:ln>
            <a:solidFill>
              <a:srgbClr val="84DA10"/>
            </a:solidFill>
          </a:ln>
        </p:spPr>
        <p:txBody>
          <a:bodyPr lIns="36000" tIns="36000" rIns="36000" bIns="36000">
            <a:noAutofit/>
          </a:bodyPr>
          <a:lstStyle>
            <a:lvl1pPr marL="270000" indent="-270000">
              <a:buClr>
                <a:schemeClr val="accent2"/>
              </a:buClr>
              <a:defRPr/>
            </a:lvl1pPr>
            <a:lvl2pPr marL="540000" indent="-270000">
              <a:buClr>
                <a:schemeClr val="accent2"/>
              </a:buClr>
              <a:defRPr/>
            </a:lvl2pPr>
            <a:lvl3pPr>
              <a:buClr>
                <a:schemeClr val="accent2"/>
              </a:buClr>
              <a:defRPr/>
            </a:lvl3pPr>
            <a:lvl4pPr marL="1080000" indent="-270000">
              <a:buClr>
                <a:schemeClr val="accent2"/>
              </a:buClr>
              <a:defRPr/>
            </a:lvl4pPr>
            <a:lvl5pPr marL="1350000" indent="-270000">
              <a:buClr>
                <a:schemeClr val="accent2"/>
              </a:buClr>
              <a:defRPr/>
            </a:lvl5pPr>
            <a:lvl6pPr indent="-270000">
              <a:buClr>
                <a:schemeClr val="accent2"/>
              </a:buClr>
              <a:defRPr/>
            </a:lvl6pPr>
            <a:lvl7pPr marL="1890000" indent="-270000">
              <a:buClr>
                <a:schemeClr val="accent2"/>
              </a:buClr>
              <a:defRPr/>
            </a:lvl7pPr>
            <a:lvl8pPr marL="2160000" indent="-270000">
              <a:buClr>
                <a:schemeClr val="accent2"/>
              </a:buClr>
              <a:defRPr/>
            </a:lvl8pPr>
            <a:lvl9pPr marL="2430000" indent="-270000">
              <a:buClr>
                <a:schemeClr val="accent2"/>
              </a:buClr>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11" name="Textplatzhalter 10">
            <a:extLst>
              <a:ext uri="{FF2B5EF4-FFF2-40B4-BE49-F238E27FC236}">
                <a16:creationId xmlns:a16="http://schemas.microsoft.com/office/drawing/2014/main" id="{E1313471-CC4F-401D-A21A-64E06FF8FD1D}"/>
              </a:ext>
            </a:extLst>
          </p:cNvPr>
          <p:cNvSpPr>
            <a:spLocks noGrp="1"/>
          </p:cNvSpPr>
          <p:nvPr>
            <p:ph type="body" sz="quarter" idx="10" hasCustomPrompt="1"/>
          </p:nvPr>
        </p:nvSpPr>
        <p:spPr>
          <a:xfrm>
            <a:off x="413997" y="1450800"/>
            <a:ext cx="7505511"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p>
        </p:txBody>
      </p:sp>
      <p:sp>
        <p:nvSpPr>
          <p:cNvPr id="15" name="Textplatzhalter 10">
            <a:extLst>
              <a:ext uri="{FF2B5EF4-FFF2-40B4-BE49-F238E27FC236}">
                <a16:creationId xmlns:a16="http://schemas.microsoft.com/office/drawing/2014/main" id="{9D47630C-F3E7-45AC-AA11-AABD0794C291}"/>
              </a:ext>
            </a:extLst>
          </p:cNvPr>
          <p:cNvSpPr>
            <a:spLocks noGrp="1"/>
          </p:cNvSpPr>
          <p:nvPr>
            <p:ph type="body" sz="quarter" idx="14" hasCustomPrompt="1"/>
          </p:nvPr>
        </p:nvSpPr>
        <p:spPr>
          <a:xfrm>
            <a:off x="8123031" y="1450800"/>
            <a:ext cx="3654000" cy="403815"/>
          </a:xfrm>
          <a:prstGeom prst="round2SameRect">
            <a:avLst>
              <a:gd name="adj1" fmla="val 47647"/>
              <a:gd name="adj2" fmla="val 0"/>
            </a:avLst>
          </a:prstGeom>
          <a:solidFill>
            <a:srgbClr val="84DA10"/>
          </a:solidFill>
          <a:ln w="9525">
            <a:solidFill>
              <a:srgbClr val="84DA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p>
        </p:txBody>
      </p:sp>
      <p:sp>
        <p:nvSpPr>
          <p:cNvPr id="2" name="Datumsplatzhalter 1">
            <a:extLst>
              <a:ext uri="{FF2B5EF4-FFF2-40B4-BE49-F238E27FC236}">
                <a16:creationId xmlns:a16="http://schemas.microsoft.com/office/drawing/2014/main" id="{E9A6403D-C05D-4F04-ABF8-A5888288A5C6}"/>
              </a:ext>
            </a:extLst>
          </p:cNvPr>
          <p:cNvSpPr>
            <a:spLocks noGrp="1"/>
          </p:cNvSpPr>
          <p:nvPr>
            <p:ph type="dt" sz="half" idx="16"/>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0B4BF264-094B-4198-B74D-A4686A1DA0A5}"/>
              </a:ext>
            </a:extLst>
          </p:cNvPr>
          <p:cNvSpPr>
            <a:spLocks noGrp="1"/>
          </p:cNvSpPr>
          <p:nvPr>
            <p:ph type="ftr" sz="quarter" idx="17"/>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351BF471-939C-465A-B65C-9E97D21DE3C4}"/>
              </a:ext>
            </a:extLst>
          </p:cNvPr>
          <p:cNvSpPr>
            <a:spLocks noGrp="1"/>
          </p:cNvSpPr>
          <p:nvPr>
            <p:ph type="sldNum" sz="quarter" idx="18"/>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0" name="Textplatzhalter 5">
            <a:extLst>
              <a:ext uri="{FF2B5EF4-FFF2-40B4-BE49-F238E27FC236}">
                <a16:creationId xmlns:a16="http://schemas.microsoft.com/office/drawing/2014/main" id="{B5B02BF9-A2EB-416D-BF9B-D9F5D70447E7}"/>
              </a:ext>
            </a:extLst>
          </p:cNvPr>
          <p:cNvSpPr>
            <a:spLocks noGrp="1"/>
          </p:cNvSpPr>
          <p:nvPr>
            <p:ph type="body" sz="quarter" idx="19" hasCustomPrompt="1"/>
          </p:nvPr>
        </p:nvSpPr>
        <p:spPr>
          <a:xfrm>
            <a:off x="413996" y="1854616"/>
            <a:ext cx="7505511"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42042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Three 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2DD7-B8E4-432E-94F3-EA4CF2C0DBFF}"/>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3" name="Foliennummernplatzhalter 2">
            <a:extLst>
              <a:ext uri="{FF2B5EF4-FFF2-40B4-BE49-F238E27FC236}">
                <a16:creationId xmlns:a16="http://schemas.microsoft.com/office/drawing/2014/main" id="{27F34033-76D1-4E51-830F-DFE41BDA9824}"/>
              </a:ext>
            </a:extLst>
          </p:cNvPr>
          <p:cNvSpPr>
            <a:spLocks noGrp="1"/>
          </p:cNvSpPr>
          <p:nvPr>
            <p:ph type="sldNum" sz="quarter" idx="10"/>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4" name="Datumsplatzhalter 3">
            <a:extLst>
              <a:ext uri="{FF2B5EF4-FFF2-40B4-BE49-F238E27FC236}">
                <a16:creationId xmlns:a16="http://schemas.microsoft.com/office/drawing/2014/main" id="{44D65D2F-FC85-42B4-AC69-F3001FE76507}"/>
              </a:ext>
            </a:extLst>
          </p:cNvPr>
          <p:cNvSpPr>
            <a:spLocks noGrp="1"/>
          </p:cNvSpPr>
          <p:nvPr>
            <p:ph type="dt" sz="half" idx="11"/>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F67B9F14-7F77-4747-A2A8-E6DB140558DB}"/>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16" name="Textplatzhalter 15">
            <a:extLst>
              <a:ext uri="{FF2B5EF4-FFF2-40B4-BE49-F238E27FC236}">
                <a16:creationId xmlns:a16="http://schemas.microsoft.com/office/drawing/2014/main" id="{CD1991F0-1687-4C7C-B1CC-A7F70AC6EDF6}"/>
              </a:ext>
            </a:extLst>
          </p:cNvPr>
          <p:cNvSpPr>
            <a:spLocks noGrp="1"/>
          </p:cNvSpPr>
          <p:nvPr>
            <p:ph type="body" sz="quarter" idx="16" hasCustomPrompt="1"/>
          </p:nvPr>
        </p:nvSpPr>
        <p:spPr>
          <a:xfrm>
            <a:off x="414969" y="1449388"/>
            <a:ext cx="3654000" cy="403200"/>
          </a:xfrm>
          <a:prstGeom prst="round2SameRect">
            <a:avLst>
              <a:gd name="adj1" fmla="val 48228"/>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endParaRPr lang="de-DE" dirty="0"/>
          </a:p>
        </p:txBody>
      </p:sp>
      <p:sp>
        <p:nvSpPr>
          <p:cNvPr id="17" name="Textplatzhalter 15">
            <a:extLst>
              <a:ext uri="{FF2B5EF4-FFF2-40B4-BE49-F238E27FC236}">
                <a16:creationId xmlns:a16="http://schemas.microsoft.com/office/drawing/2014/main" id="{731D3201-6F36-434E-B46C-3895A6B5923A}"/>
              </a:ext>
            </a:extLst>
          </p:cNvPr>
          <p:cNvSpPr>
            <a:spLocks noGrp="1"/>
          </p:cNvSpPr>
          <p:nvPr>
            <p:ph type="body" sz="quarter" idx="17" hasCustomPrompt="1"/>
          </p:nvPr>
        </p:nvSpPr>
        <p:spPr>
          <a:xfrm>
            <a:off x="4265509" y="1449388"/>
            <a:ext cx="3654000" cy="403200"/>
          </a:xfrm>
          <a:prstGeom prst="round2SameRect">
            <a:avLst>
              <a:gd name="adj1" fmla="val 50000"/>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endParaRPr lang="de-DE" dirty="0"/>
          </a:p>
        </p:txBody>
      </p:sp>
      <p:sp>
        <p:nvSpPr>
          <p:cNvPr id="18" name="Textplatzhalter 15">
            <a:extLst>
              <a:ext uri="{FF2B5EF4-FFF2-40B4-BE49-F238E27FC236}">
                <a16:creationId xmlns:a16="http://schemas.microsoft.com/office/drawing/2014/main" id="{7112281D-448C-495B-92D6-686B41AD159C}"/>
              </a:ext>
            </a:extLst>
          </p:cNvPr>
          <p:cNvSpPr>
            <a:spLocks noGrp="1"/>
          </p:cNvSpPr>
          <p:nvPr>
            <p:ph type="body" sz="quarter" idx="18" hasCustomPrompt="1"/>
          </p:nvPr>
        </p:nvSpPr>
        <p:spPr>
          <a:xfrm>
            <a:off x="8123031" y="1449388"/>
            <a:ext cx="3654000" cy="403200"/>
          </a:xfrm>
          <a:prstGeom prst="round2SameRect">
            <a:avLst>
              <a:gd name="adj1" fmla="val 50000"/>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endParaRPr lang="de-DE" dirty="0"/>
          </a:p>
        </p:txBody>
      </p:sp>
      <p:sp>
        <p:nvSpPr>
          <p:cNvPr id="20" name="Textplatzhalter 5">
            <a:extLst>
              <a:ext uri="{FF2B5EF4-FFF2-40B4-BE49-F238E27FC236}">
                <a16:creationId xmlns:a16="http://schemas.microsoft.com/office/drawing/2014/main" id="{62DF43CE-6BE3-4FF3-A0BA-BBC484F47B2C}"/>
              </a:ext>
            </a:extLst>
          </p:cNvPr>
          <p:cNvSpPr>
            <a:spLocks noGrp="1"/>
          </p:cNvSpPr>
          <p:nvPr>
            <p:ph type="body" sz="quarter" idx="20" hasCustomPrompt="1"/>
          </p:nvPr>
        </p:nvSpPr>
        <p:spPr>
          <a:xfrm>
            <a:off x="4265509" y="1854616"/>
            <a:ext cx="3654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21" name="Textplatzhalter 5">
            <a:extLst>
              <a:ext uri="{FF2B5EF4-FFF2-40B4-BE49-F238E27FC236}">
                <a16:creationId xmlns:a16="http://schemas.microsoft.com/office/drawing/2014/main" id="{1CC11A3A-CBFF-43A6-9780-974B5EE0EE1B}"/>
              </a:ext>
            </a:extLst>
          </p:cNvPr>
          <p:cNvSpPr>
            <a:spLocks noGrp="1"/>
          </p:cNvSpPr>
          <p:nvPr>
            <p:ph type="body" sz="quarter" idx="21" hasCustomPrompt="1"/>
          </p:nvPr>
        </p:nvSpPr>
        <p:spPr>
          <a:xfrm>
            <a:off x="8123031" y="1854616"/>
            <a:ext cx="3654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22" name="Textplatzhalter 5">
            <a:extLst>
              <a:ext uri="{FF2B5EF4-FFF2-40B4-BE49-F238E27FC236}">
                <a16:creationId xmlns:a16="http://schemas.microsoft.com/office/drawing/2014/main" id="{DB45B188-F8CC-4463-A3DB-3DCEDE040634}"/>
              </a:ext>
            </a:extLst>
          </p:cNvPr>
          <p:cNvSpPr>
            <a:spLocks noGrp="1"/>
          </p:cNvSpPr>
          <p:nvPr>
            <p:ph type="body" sz="quarter" idx="19" hasCustomPrompt="1"/>
          </p:nvPr>
        </p:nvSpPr>
        <p:spPr>
          <a:xfrm>
            <a:off x="413997" y="1854616"/>
            <a:ext cx="364799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234456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9AE946C-E68B-D743-B1EE-570FDD0097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732"/>
          <a:stretch/>
        </p:blipFill>
        <p:spPr>
          <a:xfrm>
            <a:off x="0" y="0"/>
            <a:ext cx="11005457" cy="6858000"/>
          </a:xfrm>
          <a:prstGeom prst="rect">
            <a:avLst/>
          </a:prstGeom>
        </p:spPr>
      </p:pic>
      <p:sp>
        <p:nvSpPr>
          <p:cNvPr id="2" name="Title 1"/>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bg1"/>
                </a:solidFill>
              </a:defRPr>
            </a:lvl1pPr>
          </a:lstStyle>
          <a:p>
            <a:r>
              <a:rPr lang="en-GB" dirty="0"/>
              <a:t>Hier erscheint der </a:t>
            </a:r>
            <a:br>
              <a:rPr lang="en-GB" dirty="0"/>
            </a:br>
            <a:r>
              <a:rPr lang="en-GB" dirty="0"/>
              <a:t>Titel der Präsentation</a:t>
            </a:r>
            <a:br>
              <a:rPr lang="en-GB" dirty="0"/>
            </a:br>
            <a:r>
              <a:rPr lang="en-GB" dirty="0"/>
              <a:t>Calibri Bold – 36pt</a:t>
            </a:r>
            <a:endParaRPr lang="en-US" dirty="0"/>
          </a:p>
        </p:txBody>
      </p:sp>
      <p:sp>
        <p:nvSpPr>
          <p:cNvPr id="3" name="Subtitle 2"/>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Untertitel, falls benötigt</a:t>
            </a:r>
            <a:br>
              <a:rPr lang="en-GB" dirty="0"/>
            </a:br>
            <a:r>
              <a:rPr lang="en-GB" dirty="0"/>
              <a:t>Calibri Regular – 20pt</a:t>
            </a:r>
          </a:p>
        </p:txBody>
      </p:sp>
      <p:sp>
        <p:nvSpPr>
          <p:cNvPr id="13" name="Text Placeholder 12">
            <a:extLst>
              <a:ext uri="{FF2B5EF4-FFF2-40B4-BE49-F238E27FC236}">
                <a16:creationId xmlns:a16="http://schemas.microsoft.com/office/drawing/2014/main" id="{B329AE76-8F8C-4240-A576-980EA064E768}"/>
              </a:ext>
            </a:extLst>
          </p:cNvPr>
          <p:cNvSpPr>
            <a:spLocks noGrp="1"/>
          </p:cNvSpPr>
          <p:nvPr>
            <p:ph type="body" sz="quarter" idx="13" hasCustomPrompt="1"/>
          </p:nvPr>
        </p:nvSpPr>
        <p:spPr>
          <a:xfrm>
            <a:off x="8507999" y="5583600"/>
            <a:ext cx="3060700" cy="276225"/>
          </a:xfrm>
          <a:prstGeom prst="rect">
            <a:avLst/>
          </a:prstGeom>
        </p:spPr>
        <p:txBody>
          <a:bodyPr>
            <a:noAutofit/>
          </a:bodyPr>
          <a:lstStyle>
            <a:lvl1pPr marL="0" indent="0" algn="r">
              <a:buNone/>
              <a:defRPr sz="1600" b="1">
                <a:solidFill>
                  <a:schemeClr val="tx2"/>
                </a:solidFill>
              </a:defRPr>
            </a:lvl1pPr>
          </a:lstStyle>
          <a:p>
            <a:pPr lvl="0"/>
            <a:r>
              <a:rPr lang="en-GB" dirty="0"/>
              <a:t>Name Nachname / Bold</a:t>
            </a:r>
          </a:p>
        </p:txBody>
      </p:sp>
      <p:sp>
        <p:nvSpPr>
          <p:cNvPr id="14" name="Text Placeholder 12">
            <a:extLst>
              <a:ext uri="{FF2B5EF4-FFF2-40B4-BE49-F238E27FC236}">
                <a16:creationId xmlns:a16="http://schemas.microsoft.com/office/drawing/2014/main" id="{BAB28BF6-6F0E-4F4B-8BBC-80B95CE5BD6A}"/>
              </a:ext>
            </a:extLst>
          </p:cNvPr>
          <p:cNvSpPr>
            <a:spLocks noGrp="1"/>
          </p:cNvSpPr>
          <p:nvPr>
            <p:ph type="body" sz="quarter" idx="14" hasCustomPrompt="1"/>
          </p:nvPr>
        </p:nvSpPr>
        <p:spPr>
          <a:xfrm>
            <a:off x="8507998" y="5877736"/>
            <a:ext cx="3060701" cy="276225"/>
          </a:xfrm>
          <a:prstGeom prst="rect">
            <a:avLst/>
          </a:prstGeom>
        </p:spPr>
        <p:txBody>
          <a:bodyPr>
            <a:noAutofit/>
          </a:bodyPr>
          <a:lstStyle>
            <a:lvl1pPr marL="0" indent="0" algn="r">
              <a:buNone/>
              <a:defRPr sz="1600" b="0">
                <a:solidFill>
                  <a:schemeClr val="tx2"/>
                </a:solidFill>
              </a:defRPr>
            </a:lvl1pPr>
          </a:lstStyle>
          <a:p>
            <a:r>
              <a:rPr lang="en-GB" dirty="0"/>
              <a:t>Anlass / Datum – Calibri 16pt</a:t>
            </a:r>
          </a:p>
        </p:txBody>
      </p:sp>
      <p:cxnSp>
        <p:nvCxnSpPr>
          <p:cNvPr id="16" name="Straight Connector 3">
            <a:extLst>
              <a:ext uri="{FF2B5EF4-FFF2-40B4-BE49-F238E27FC236}">
                <a16:creationId xmlns:a16="http://schemas.microsoft.com/office/drawing/2014/main" id="{686EF60F-5748-4EE3-BAB2-50CAD97DC025}"/>
              </a:ext>
            </a:extLst>
          </p:cNvPr>
          <p:cNvCxnSpPr>
            <a:cxnSpLocks/>
          </p:cNvCxnSpPr>
          <p:nvPr userDrawn="1"/>
        </p:nvCxnSpPr>
        <p:spPr>
          <a:xfrm>
            <a:off x="1284492" y="5198844"/>
            <a:ext cx="684000" cy="0"/>
          </a:xfrm>
          <a:prstGeom prst="line">
            <a:avLst/>
          </a:prstGeom>
          <a:ln w="63500" cap="rnd">
            <a:solidFill>
              <a:srgbClr val="FF2954"/>
            </a:solidFill>
          </a:ln>
        </p:spPr>
        <p:style>
          <a:lnRef idx="1">
            <a:schemeClr val="accent1"/>
          </a:lnRef>
          <a:fillRef idx="0">
            <a:schemeClr val="accent1"/>
          </a:fillRef>
          <a:effectRef idx="0">
            <a:schemeClr val="accent1"/>
          </a:effectRef>
          <a:fontRef idx="minor">
            <a:schemeClr val="tx1"/>
          </a:fontRef>
        </p:style>
      </p:cxnSp>
      <p:sp>
        <p:nvSpPr>
          <p:cNvPr id="10" name="Textplatzhalter 9">
            <a:extLst>
              <a:ext uri="{FF2B5EF4-FFF2-40B4-BE49-F238E27FC236}">
                <a16:creationId xmlns:a16="http://schemas.microsoft.com/office/drawing/2014/main" id="{343C0D58-735A-412A-8B93-C78F2E77AD33}"/>
              </a:ext>
            </a:extLst>
          </p:cNvPr>
          <p:cNvSpPr>
            <a:spLocks noGrp="1"/>
          </p:cNvSpPr>
          <p:nvPr>
            <p:ph type="body" sz="quarter" idx="16" hasCustomPrompt="1"/>
          </p:nvPr>
        </p:nvSpPr>
        <p:spPr>
          <a:xfrm>
            <a:off x="7153558" y="993844"/>
            <a:ext cx="4644062" cy="645606"/>
          </a:xfrm>
          <a:prstGeom prst="roundRect">
            <a:avLst>
              <a:gd name="adj" fmla="val 50000"/>
            </a:avLst>
          </a:prstGeom>
          <a:solidFill>
            <a:schemeClr val="accent3"/>
          </a:solidFill>
        </p:spPr>
        <p:txBody>
          <a:bodyPr vert="horz" lIns="576000" tIns="0" rIns="0" bIns="0" rtlCol="0">
            <a:noAutofit/>
          </a:bodyPr>
          <a:lstStyle>
            <a:lvl1pPr marL="0" indent="1588">
              <a:buNone/>
              <a:defRPr lang="de-DE" sz="1400" b="1" dirty="0" smtClean="0">
                <a:solidFill>
                  <a:schemeClr val="bg1"/>
                </a:solidFill>
              </a:defRPr>
            </a:lvl1pPr>
            <a:lvl2pPr>
              <a:buNone/>
              <a:defRPr/>
            </a:lvl2pPr>
            <a:lvl3pPr>
              <a:buNone/>
              <a:defRPr/>
            </a:lvl3pPr>
            <a:lvl4pPr>
              <a:buNone/>
              <a:defRPr/>
            </a:lvl4pPr>
            <a:lvl5pPr>
              <a:buNone/>
              <a:defRPr lang="de-DE" dirty="0"/>
            </a:lvl5pPr>
          </a:lstStyle>
          <a:p>
            <a:pPr marL="0" lvl="0" indent="1588">
              <a:buNone/>
            </a:pPr>
            <a:r>
              <a:rPr lang="en-US" dirty="0"/>
              <a:t>Verwenden Sie dieses Cover-Design nur, wenn die Präsentation nicht zum Ausdrucken vorgesehen ist</a:t>
            </a:r>
          </a:p>
        </p:txBody>
      </p:sp>
      <p:sp>
        <p:nvSpPr>
          <p:cNvPr id="11" name="Textplatzhalter 9">
            <a:extLst>
              <a:ext uri="{FF2B5EF4-FFF2-40B4-BE49-F238E27FC236}">
                <a16:creationId xmlns:a16="http://schemas.microsoft.com/office/drawing/2014/main" id="{DB7B62E1-5216-204B-88A7-3D3EFA34C752}"/>
              </a:ext>
            </a:extLst>
          </p:cNvPr>
          <p:cNvSpPr>
            <a:spLocks noGrp="1"/>
          </p:cNvSpPr>
          <p:nvPr>
            <p:ph type="body" sz="quarter" idx="17" hasCustomPrompt="1"/>
          </p:nvPr>
        </p:nvSpPr>
        <p:spPr>
          <a:xfrm>
            <a:off x="7139434" y="993844"/>
            <a:ext cx="645607" cy="645606"/>
          </a:xfrm>
          <a:prstGeom prst="ellipse">
            <a:avLst/>
          </a:prstGeom>
          <a:solidFill>
            <a:schemeClr val="bg1"/>
          </a:solidFill>
          <a:ln>
            <a:solidFill>
              <a:schemeClr val="accent3"/>
            </a:solidFill>
          </a:ln>
        </p:spPr>
        <p:txBody>
          <a:bodyPr vert="horz" lIns="0" tIns="0" rIns="0" bIns="0" rtlCol="0" anchor="ctr" anchorCtr="0">
            <a:noAutofit/>
          </a:bodyPr>
          <a:lstStyle>
            <a:lvl1pPr marL="0" indent="1588" algn="ctr">
              <a:buNone/>
              <a:defRPr lang="de-DE" sz="3600" b="1" dirty="0" smtClean="0">
                <a:solidFill>
                  <a:schemeClr val="accent3"/>
                </a:solidFill>
              </a:defRPr>
            </a:lvl1pPr>
            <a:lvl2pPr>
              <a:buNone/>
              <a:defRPr/>
            </a:lvl2pPr>
            <a:lvl3pPr>
              <a:buNone/>
              <a:defRPr/>
            </a:lvl3pPr>
            <a:lvl4pPr>
              <a:buNone/>
              <a:defRPr/>
            </a:lvl4pPr>
            <a:lvl5pPr>
              <a:buNone/>
              <a:defRPr lang="de-DE" dirty="0"/>
            </a:lvl5pPr>
          </a:lstStyle>
          <a:p>
            <a:pPr marL="0" lvl="0" indent="1588">
              <a:buNone/>
            </a:pPr>
            <a:r>
              <a:rPr lang="en-US" dirty="0"/>
              <a:t>i</a:t>
            </a:r>
            <a:endParaRPr lang="de-DE" dirty="0"/>
          </a:p>
        </p:txBody>
      </p:sp>
      <p:sp>
        <p:nvSpPr>
          <p:cNvPr id="5" name="Textfeld 4">
            <a:extLst>
              <a:ext uri="{FF2B5EF4-FFF2-40B4-BE49-F238E27FC236}">
                <a16:creationId xmlns:a16="http://schemas.microsoft.com/office/drawing/2014/main" id="{DAD37D2E-4A0F-144B-9D47-7A82AD311517}"/>
              </a:ext>
            </a:extLst>
          </p:cNvPr>
          <p:cNvSpPr txBox="1"/>
          <p:nvPr userDrawn="1"/>
        </p:nvSpPr>
        <p:spPr>
          <a:xfrm>
            <a:off x="10925666" y="-301658"/>
            <a:ext cx="0" cy="0"/>
          </a:xfrm>
          <a:prstGeom prst="rect">
            <a:avLst/>
          </a:prstGeom>
          <a:ln>
            <a:noFill/>
          </a:ln>
        </p:spPr>
        <p:txBody>
          <a:bodyPr vert="horz" wrap="none" lIns="0" tIns="0" rIns="0" bIns="0" rtlCol="0" anchor="t">
            <a:noAutofit/>
          </a:bodyPr>
          <a:lstStyle/>
          <a:p>
            <a:pPr marL="0" indent="0" algn="l">
              <a:buClr>
                <a:schemeClr val="tx2"/>
              </a:buClr>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pic>
        <p:nvPicPr>
          <p:cNvPr id="12" name="Logo">
            <a:extLst>
              <a:ext uri="{FF2B5EF4-FFF2-40B4-BE49-F238E27FC236}">
                <a16:creationId xmlns:a16="http://schemas.microsoft.com/office/drawing/2014/main" id="{A6D32B15-48A7-FD4E-81E8-ED8BDCE0680A}"/>
              </a:ext>
            </a:extLst>
          </p:cNvPr>
          <p:cNvPicPr>
            <a:picLocks noChangeAspect="1"/>
          </p:cNvPicPr>
          <p:nvPr userDrawn="1"/>
        </p:nvPicPr>
        <p:blipFill rotWithShape="1">
          <a:blip r:embed="rId4">
            <a:alphaModFix/>
            <a:extLst>
              <a:ext uri="{28A0092B-C50C-407E-A947-70E740481C1C}">
                <a14:useLocalDpi xmlns:a14="http://schemas.microsoft.com/office/drawing/2010/main" val="0"/>
              </a:ext>
              <a:ext uri="{96DAC541-7B7A-43D3-8B79-37D633B846F1}">
                <asvg:svgBlip xmlns:asvg="http://schemas.microsoft.com/office/drawing/2016/SVG/main" r:embed="rId5"/>
              </a:ext>
            </a:extLst>
          </a:blip>
          <a:srcRect l="89187" t="91133" r="390" b="589"/>
          <a:stretch/>
        </p:blipFill>
        <p:spPr>
          <a:xfrm>
            <a:off x="792163" y="683948"/>
            <a:ext cx="3216029" cy="1436952"/>
          </a:xfrm>
          <a:prstGeom prst="rect">
            <a:avLst/>
          </a:prstGeom>
        </p:spPr>
      </p:pic>
    </p:spTree>
    <p:extLst>
      <p:ext uri="{BB962C8B-B14F-4D97-AF65-F5344CB8AC3E}">
        <p14:creationId xmlns:p14="http://schemas.microsoft.com/office/powerpoint/2010/main" val="213538324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cxnSp>
        <p:nvCxnSpPr>
          <p:cNvPr id="13" name="Straight Connector 3">
            <a:extLst>
              <a:ext uri="{FF2B5EF4-FFF2-40B4-BE49-F238E27FC236}">
                <a16:creationId xmlns:a16="http://schemas.microsoft.com/office/drawing/2014/main" id="{27F486C3-CDA4-124C-A462-44685C2D7A95}"/>
              </a:ext>
            </a:extLst>
          </p:cNvPr>
          <p:cNvCxnSpPr>
            <a:cxnSpLocks/>
          </p:cNvCxnSpPr>
          <p:nvPr userDrawn="1"/>
        </p:nvCxnSpPr>
        <p:spPr>
          <a:xfrm>
            <a:off x="1284492" y="5198844"/>
            <a:ext cx="684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BD3224DD-2C9C-464D-AAB5-AB95BC3FD149}"/>
              </a:ext>
            </a:extLst>
          </p:cNvPr>
          <p:cNvPicPr>
            <a:picLocks noChangeAspect="1"/>
          </p:cNvPicPr>
          <p:nvPr userDrawn="1"/>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562" y="863601"/>
            <a:ext cx="2198981" cy="1312570"/>
          </a:xfrm>
          <a:prstGeom prst="rect">
            <a:avLst/>
          </a:prstGeom>
        </p:spPr>
      </p:pic>
      <p:sp>
        <p:nvSpPr>
          <p:cNvPr id="6" name="Textfeld 5">
            <a:extLst>
              <a:ext uri="{FF2B5EF4-FFF2-40B4-BE49-F238E27FC236}">
                <a16:creationId xmlns:a16="http://schemas.microsoft.com/office/drawing/2014/main" id="{1F1C1788-77C7-4340-814D-6E8081878077}"/>
              </a:ext>
            </a:extLst>
          </p:cNvPr>
          <p:cNvSpPr txBox="1"/>
          <p:nvPr userDrawn="1"/>
        </p:nvSpPr>
        <p:spPr>
          <a:xfrm>
            <a:off x="1260000" y="4327072"/>
            <a:ext cx="3556929" cy="644978"/>
          </a:xfrm>
          <a:prstGeom prst="rect">
            <a:avLst/>
          </a:prstGeom>
          <a:ln>
            <a:noFill/>
          </a:ln>
        </p:spPr>
        <p:txBody>
          <a:bodyPr vert="horz" wrap="none" lIns="0" tIns="0" rIns="0" bIns="0" rtlCol="0" anchor="t">
            <a:noAutofit/>
          </a:bodyPr>
          <a:lstStyle/>
          <a:p>
            <a:pPr algn="l">
              <a:buClr>
                <a:schemeClr val="tx2"/>
              </a:buClr>
            </a:pPr>
            <a:r>
              <a:rPr lang="de-CH" sz="3600" b="1" noProof="0" dirty="0">
                <a:solidFill>
                  <a:schemeClr val="tx2"/>
                </a:solidFill>
                <a:latin typeface="Calibri" panose="020F0502020204030204" pitchFamily="34" charset="0"/>
                <a:cs typeface="Calibri" panose="020F0502020204030204" pitchFamily="34" charset="0"/>
              </a:rPr>
              <a:t>Vielen</a:t>
            </a:r>
            <a:r>
              <a:rPr lang="en-US" sz="3600" b="1" dirty="0">
                <a:solidFill>
                  <a:schemeClr val="tx2"/>
                </a:solidFill>
                <a:latin typeface="Calibri" panose="020F0502020204030204" pitchFamily="34" charset="0"/>
                <a:cs typeface="Calibri" panose="020F0502020204030204" pitchFamily="34" charset="0"/>
              </a:rPr>
              <a:t> Dank!</a:t>
            </a:r>
          </a:p>
        </p:txBody>
      </p:sp>
      <p:sp>
        <p:nvSpPr>
          <p:cNvPr id="10" name="Subtitle 2">
            <a:extLst>
              <a:ext uri="{FF2B5EF4-FFF2-40B4-BE49-F238E27FC236}">
                <a16:creationId xmlns:a16="http://schemas.microsoft.com/office/drawing/2014/main" id="{CBAC3D38-B694-4C36-99DA-F0D145016ADC}"/>
              </a:ext>
            </a:extLst>
          </p:cNvPr>
          <p:cNvSpPr>
            <a:spLocks noGrp="1"/>
          </p:cNvSpPr>
          <p:nvPr>
            <p:ph type="subTitle" idx="1" hasCustomPrompt="1"/>
          </p:nvPr>
        </p:nvSpPr>
        <p:spPr>
          <a:xfrm>
            <a:off x="1260000" y="5583599"/>
            <a:ext cx="3928017" cy="664801"/>
          </a:xfrm>
          <a:prstGeom prst="rect">
            <a:avLst/>
          </a:prstGeom>
        </p:spPr>
        <p:txBody>
          <a:bodyPr lIns="0" tIns="0" rIns="0" bIns="0">
            <a:noAutofit/>
          </a:bodyPr>
          <a:lstStyle>
            <a:lvl1pPr marL="0" indent="0" algn="l">
              <a:buNone/>
              <a:defRPr sz="2000">
                <a:solidFill>
                  <a:srgbClr val="0045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Untertitel, falls </a:t>
            </a:r>
            <a:r>
              <a:rPr lang="en-GB" dirty="0" err="1"/>
              <a:t>benötigt</a:t>
            </a:r>
            <a:endParaRPr lang="en-GB" dirty="0"/>
          </a:p>
        </p:txBody>
      </p:sp>
    </p:spTree>
    <p:extLst>
      <p:ext uri="{BB962C8B-B14F-4D97-AF65-F5344CB8AC3E}">
        <p14:creationId xmlns:p14="http://schemas.microsoft.com/office/powerpoint/2010/main" val="388496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rgbClr val="0045FF"/>
        </a:solidFill>
        <a:effectLst/>
      </p:bgPr>
    </p:bg>
    <p:spTree>
      <p:nvGrpSpPr>
        <p:cNvPr id="1" name=""/>
        <p:cNvGrpSpPr/>
        <p:nvPr/>
      </p:nvGrpSpPr>
      <p:grpSpPr>
        <a:xfrm>
          <a:off x="0" y="0"/>
          <a:ext cx="0" cy="0"/>
          <a:chOff x="0" y="0"/>
          <a:chExt cx="0" cy="0"/>
        </a:xfrm>
      </p:grpSpPr>
      <p:cxnSp>
        <p:nvCxnSpPr>
          <p:cNvPr id="13" name="Straight Connector 3">
            <a:extLst>
              <a:ext uri="{FF2B5EF4-FFF2-40B4-BE49-F238E27FC236}">
                <a16:creationId xmlns:a16="http://schemas.microsoft.com/office/drawing/2014/main" id="{27F486C3-CDA4-124C-A462-44685C2D7A95}"/>
              </a:ext>
            </a:extLst>
          </p:cNvPr>
          <p:cNvCxnSpPr>
            <a:cxnSpLocks/>
          </p:cNvCxnSpPr>
          <p:nvPr userDrawn="1"/>
        </p:nvCxnSpPr>
        <p:spPr>
          <a:xfrm>
            <a:off x="1284492" y="5198844"/>
            <a:ext cx="684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BD3224DD-2C9C-464D-AAB5-AB95BC3FD149}"/>
              </a:ext>
            </a:extLst>
          </p:cNvPr>
          <p:cNvPicPr>
            <a:picLocks noChangeAspect="1"/>
          </p:cNvPicPr>
          <p:nvPr userDrawn="1"/>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562" y="863601"/>
            <a:ext cx="2198981" cy="1312570"/>
          </a:xfrm>
          <a:prstGeom prst="rect">
            <a:avLst/>
          </a:prstGeom>
        </p:spPr>
      </p:pic>
      <p:sp>
        <p:nvSpPr>
          <p:cNvPr id="14" name="Textfeld 13">
            <a:extLst>
              <a:ext uri="{FF2B5EF4-FFF2-40B4-BE49-F238E27FC236}">
                <a16:creationId xmlns:a16="http://schemas.microsoft.com/office/drawing/2014/main" id="{57655044-659B-4746-95D9-16BEB3270D33}"/>
              </a:ext>
            </a:extLst>
          </p:cNvPr>
          <p:cNvSpPr txBox="1"/>
          <p:nvPr userDrawn="1"/>
        </p:nvSpPr>
        <p:spPr>
          <a:xfrm>
            <a:off x="1260000" y="4327072"/>
            <a:ext cx="3556929" cy="644978"/>
          </a:xfrm>
          <a:prstGeom prst="rect">
            <a:avLst/>
          </a:prstGeom>
          <a:ln>
            <a:noFill/>
          </a:ln>
        </p:spPr>
        <p:txBody>
          <a:bodyPr vert="horz" wrap="none" lIns="0" tIns="0" rIns="0" bIns="0" rtlCol="0" anchor="t">
            <a:noAutofit/>
          </a:bodyPr>
          <a:lstStyle/>
          <a:p>
            <a:pPr algn="l">
              <a:buClr>
                <a:schemeClr val="tx2"/>
              </a:buClr>
            </a:pPr>
            <a:r>
              <a:rPr lang="en-US" sz="3600" b="1" dirty="0">
                <a:solidFill>
                  <a:schemeClr val="bg1"/>
                </a:solidFill>
                <a:latin typeface="Calibri" panose="020F0502020204030204" pitchFamily="34" charset="0"/>
                <a:cs typeface="Calibri" panose="020F0502020204030204" pitchFamily="34" charset="0"/>
              </a:rPr>
              <a:t>Vielen Dank!</a:t>
            </a:r>
          </a:p>
        </p:txBody>
      </p:sp>
      <p:sp>
        <p:nvSpPr>
          <p:cNvPr id="9" name="Textplatzhalter 9">
            <a:extLst>
              <a:ext uri="{FF2B5EF4-FFF2-40B4-BE49-F238E27FC236}">
                <a16:creationId xmlns:a16="http://schemas.microsoft.com/office/drawing/2014/main" id="{925374B0-C1C0-7448-80D6-7666D13293D9}"/>
              </a:ext>
            </a:extLst>
          </p:cNvPr>
          <p:cNvSpPr>
            <a:spLocks noGrp="1"/>
          </p:cNvSpPr>
          <p:nvPr>
            <p:ph type="body" sz="quarter" idx="16" hasCustomPrompt="1"/>
          </p:nvPr>
        </p:nvSpPr>
        <p:spPr>
          <a:xfrm>
            <a:off x="7153558" y="993844"/>
            <a:ext cx="4644062" cy="645606"/>
          </a:xfrm>
          <a:prstGeom prst="roundRect">
            <a:avLst>
              <a:gd name="adj" fmla="val 50000"/>
            </a:avLst>
          </a:prstGeom>
          <a:solidFill>
            <a:schemeClr val="accent3"/>
          </a:solidFill>
        </p:spPr>
        <p:txBody>
          <a:bodyPr vert="horz" lIns="576000" tIns="0" rIns="0" bIns="0" rtlCol="0">
            <a:noAutofit/>
          </a:bodyPr>
          <a:lstStyle>
            <a:lvl1pPr marL="0" indent="1588">
              <a:buNone/>
              <a:defRPr lang="de-DE" sz="1400" b="1" dirty="0" smtClean="0">
                <a:solidFill>
                  <a:schemeClr val="bg1"/>
                </a:solidFill>
              </a:defRPr>
            </a:lvl1pPr>
            <a:lvl2pPr>
              <a:buNone/>
              <a:defRPr/>
            </a:lvl2pPr>
            <a:lvl3pPr>
              <a:buNone/>
              <a:defRPr/>
            </a:lvl3pPr>
            <a:lvl4pPr>
              <a:buNone/>
              <a:defRPr/>
            </a:lvl4pPr>
            <a:lvl5pPr>
              <a:buNone/>
              <a:defRPr lang="de-DE" dirty="0"/>
            </a:lvl5pPr>
          </a:lstStyle>
          <a:p>
            <a:pPr marL="0" lvl="0" indent="1588">
              <a:buNone/>
            </a:pPr>
            <a:r>
              <a:rPr lang="en-US" dirty="0"/>
              <a:t>Verwenden Sie dieses Design nur, wenn die Präsentation nicht zum Ausdrucken vorgesehen ist</a:t>
            </a:r>
          </a:p>
        </p:txBody>
      </p:sp>
      <p:sp>
        <p:nvSpPr>
          <p:cNvPr id="10" name="Textplatzhalter 9">
            <a:extLst>
              <a:ext uri="{FF2B5EF4-FFF2-40B4-BE49-F238E27FC236}">
                <a16:creationId xmlns:a16="http://schemas.microsoft.com/office/drawing/2014/main" id="{37D6DCDD-8A9C-AF4C-9157-96D9CFCE6910}"/>
              </a:ext>
            </a:extLst>
          </p:cNvPr>
          <p:cNvSpPr>
            <a:spLocks noGrp="1"/>
          </p:cNvSpPr>
          <p:nvPr>
            <p:ph type="body" sz="quarter" idx="17" hasCustomPrompt="1"/>
          </p:nvPr>
        </p:nvSpPr>
        <p:spPr>
          <a:xfrm>
            <a:off x="7139434" y="993844"/>
            <a:ext cx="645607" cy="645606"/>
          </a:xfrm>
          <a:prstGeom prst="ellipse">
            <a:avLst/>
          </a:prstGeom>
          <a:solidFill>
            <a:schemeClr val="bg1"/>
          </a:solidFill>
          <a:ln>
            <a:solidFill>
              <a:schemeClr val="accent3"/>
            </a:solidFill>
          </a:ln>
        </p:spPr>
        <p:txBody>
          <a:bodyPr vert="horz" lIns="0" tIns="0" rIns="0" bIns="0" rtlCol="0" anchor="ctr" anchorCtr="0">
            <a:noAutofit/>
          </a:bodyPr>
          <a:lstStyle>
            <a:lvl1pPr marL="0" indent="1588" algn="ctr">
              <a:buNone/>
              <a:defRPr lang="de-DE" sz="3600" b="1" dirty="0" smtClean="0">
                <a:solidFill>
                  <a:schemeClr val="accent3"/>
                </a:solidFill>
              </a:defRPr>
            </a:lvl1pPr>
            <a:lvl2pPr>
              <a:buNone/>
              <a:defRPr/>
            </a:lvl2pPr>
            <a:lvl3pPr>
              <a:buNone/>
              <a:defRPr/>
            </a:lvl3pPr>
            <a:lvl4pPr>
              <a:buNone/>
              <a:defRPr/>
            </a:lvl4pPr>
            <a:lvl5pPr>
              <a:buNone/>
              <a:defRPr lang="de-DE" dirty="0"/>
            </a:lvl5pPr>
          </a:lstStyle>
          <a:p>
            <a:pPr marL="0" lvl="0" indent="1588">
              <a:buNone/>
            </a:pPr>
            <a:r>
              <a:rPr lang="en-US" dirty="0"/>
              <a:t>i</a:t>
            </a:r>
            <a:endParaRPr lang="de-DE" dirty="0"/>
          </a:p>
        </p:txBody>
      </p:sp>
      <p:sp>
        <p:nvSpPr>
          <p:cNvPr id="17" name="Subtitle 2">
            <a:extLst>
              <a:ext uri="{FF2B5EF4-FFF2-40B4-BE49-F238E27FC236}">
                <a16:creationId xmlns:a16="http://schemas.microsoft.com/office/drawing/2014/main" id="{C480AA56-F497-4CEA-949E-33B0260F8B23}"/>
              </a:ext>
            </a:extLst>
          </p:cNvPr>
          <p:cNvSpPr>
            <a:spLocks noGrp="1"/>
          </p:cNvSpPr>
          <p:nvPr>
            <p:ph type="subTitle" idx="1" hasCustomPrompt="1"/>
          </p:nvPr>
        </p:nvSpPr>
        <p:spPr>
          <a:xfrm>
            <a:off x="1260000" y="5583599"/>
            <a:ext cx="3928017" cy="664801"/>
          </a:xfrm>
          <a:prstGeom prst="rect">
            <a:avLst/>
          </a:prstGeo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Untertitel, falls </a:t>
            </a:r>
            <a:r>
              <a:rPr lang="en-GB" dirty="0" err="1"/>
              <a:t>benötigt</a:t>
            </a:r>
            <a:endParaRPr lang="en-GB" dirty="0"/>
          </a:p>
        </p:txBody>
      </p:sp>
    </p:spTree>
    <p:extLst>
      <p:ext uri="{BB962C8B-B14F-4D97-AF65-F5344CB8AC3E}">
        <p14:creationId xmlns:p14="http://schemas.microsoft.com/office/powerpoint/2010/main" val="838151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PB Agenda">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2254552" y="1567544"/>
            <a:ext cx="7682896" cy="4528457"/>
          </a:xfrm>
          <a:prstGeom prst="rect">
            <a:avLst/>
          </a:prstGeom>
        </p:spPr>
        <p:txBody>
          <a:bodyPr/>
          <a:lstStyle>
            <a:lvl1pPr marL="355600" indent="-355600">
              <a:buClr>
                <a:srgbClr val="2F77BA"/>
              </a:buClr>
              <a:buFont typeface="Wingdings" pitchFamily="2" charset="2"/>
              <a:buChar char="§"/>
              <a:defRPr sz="2400" b="0"/>
            </a:lvl1pPr>
            <a:lvl2pPr marL="449263" indent="0">
              <a:buFontTx/>
              <a:buNone/>
              <a:defRPr sz="2000"/>
            </a:lvl2pPr>
            <a:lvl3pPr marL="804863" indent="0">
              <a:buFont typeface="Arial" pitchFamily="34" charset="0"/>
              <a:buNone/>
              <a:defRPr sz="1800"/>
            </a:lvl3pPr>
            <a:lvl4pPr marL="1074737" indent="0">
              <a:buFontTx/>
              <a:buNone/>
              <a:defRPr sz="1800"/>
            </a:lvl4pPr>
            <a:lvl5pPr>
              <a:defRPr sz="1800"/>
            </a:lvl5pPr>
            <a:lvl6pPr>
              <a:defRPr sz="1800"/>
            </a:lvl6pPr>
            <a:lvl7pPr>
              <a:defRPr sz="1800"/>
            </a:lvl7pPr>
            <a:lvl8pPr>
              <a:defRPr sz="1800"/>
            </a:lvl8pPr>
            <a:lvl9pPr>
              <a:defRPr sz="1800"/>
            </a:lvl9pPr>
          </a:lstStyle>
          <a:p>
            <a:pPr lvl="0"/>
            <a:r>
              <a:rPr lang="de-CH" dirty="0"/>
              <a:t>Mastertextformat</a:t>
            </a:r>
          </a:p>
          <a:p>
            <a:pPr lvl="1"/>
            <a:r>
              <a:rPr lang="de-DE" dirty="0"/>
              <a:t>Zweite Ebene</a:t>
            </a:r>
          </a:p>
          <a:p>
            <a:pPr lvl="2"/>
            <a:r>
              <a:rPr lang="de-DE" dirty="0"/>
              <a:t>Dritte Ebene</a:t>
            </a:r>
          </a:p>
          <a:p>
            <a:pPr lvl="3"/>
            <a:r>
              <a:rPr lang="de-DE" dirty="0"/>
              <a:t>Vierte Ebene</a:t>
            </a:r>
          </a:p>
        </p:txBody>
      </p:sp>
      <p:sp>
        <p:nvSpPr>
          <p:cNvPr id="8"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9"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0"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7"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441510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PB Ein Inhal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576000" y="1260000"/>
            <a:ext cx="11040000" cy="5040000"/>
          </a:xfrm>
          <a:prstGeom prst="rect">
            <a:avLst/>
          </a:prstGeom>
        </p:spPr>
        <p:txBody>
          <a:bodyPr/>
          <a:lstStyle>
            <a:lvl1pPr marL="342900" indent="-342900">
              <a:buClr>
                <a:srgbClr val="2F77BA"/>
              </a:buClr>
              <a:buFont typeface="Wingdings" pitchFamily="2" charset="2"/>
              <a:buChar cha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lang="de-CH" sz="1800" kern="1200" dirty="0" smtClean="0">
                <a:solidFill>
                  <a:schemeClr val="tx1">
                    <a:lumMod val="65000"/>
                    <a:lumOff val="35000"/>
                  </a:schemeClr>
                </a:solidFill>
                <a:latin typeface="Arial" pitchFamily="34" charset="0"/>
                <a:ea typeface="+mn-ea"/>
                <a:cs typeface="Arial" pitchFamily="34" charset="0"/>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800"/>
            </a:lvl4pPr>
            <a:lvl5pPr>
              <a:defRPr sz="1800"/>
            </a:lvl5pPr>
            <a:lvl6pPr>
              <a:defRPr sz="1800"/>
            </a:lvl6pPr>
            <a:lvl7pPr>
              <a:defRPr sz="1800"/>
            </a:lvl7pPr>
            <a:lvl8pPr>
              <a:defRPr sz="1800"/>
            </a:lvl8pPr>
            <a:lvl9pPr>
              <a:defRPr sz="18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8"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9"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0"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2"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lvl1pPr algn="r" defTabSz="457200" rtl="0" eaLnBrk="1" latinLnBrk="0" hangingPunct="1">
              <a:spcBef>
                <a:spcPct val="0"/>
              </a:spcBef>
              <a:buNone/>
              <a:defRPr lang="de-CH" sz="2000" b="0" kern="1200" dirty="0">
                <a:solidFill>
                  <a:srgbClr val="2F77BA"/>
                </a:solidFill>
                <a:latin typeface="Arial" pitchFamily="34" charset="0"/>
                <a:ea typeface="+mj-ea"/>
                <a:cs typeface="Arial" pitchFamily="34" charset="0"/>
              </a:defRPr>
            </a:lvl1p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853499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PB 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09600" y="1272145"/>
            <a:ext cx="5384800" cy="5040000"/>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lang="de-CH" sz="1800" kern="1200" dirty="0" smtClean="0">
                <a:solidFill>
                  <a:schemeClr val="tx1">
                    <a:lumMod val="65000"/>
                    <a:lumOff val="35000"/>
                  </a:schemeClr>
                </a:solidFill>
                <a:latin typeface="Arial" pitchFamily="34" charset="0"/>
                <a:ea typeface="+mn-ea"/>
                <a:cs typeface="Arial" pitchFamily="34" charset="0"/>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800"/>
            </a:lvl4pPr>
            <a:lvl5pPr>
              <a:defRPr sz="1800"/>
            </a:lvl5pPr>
            <a:lvl6pPr>
              <a:defRPr sz="1800"/>
            </a:lvl6pPr>
            <a:lvl7pPr>
              <a:defRPr sz="1800"/>
            </a:lvl7pPr>
            <a:lvl8pPr>
              <a:defRPr sz="1800"/>
            </a:lvl8pPr>
            <a:lvl9pPr>
              <a:defRPr sz="18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4" name="Inhaltsplatzhalter 3"/>
          <p:cNvSpPr>
            <a:spLocks noGrp="1"/>
          </p:cNvSpPr>
          <p:nvPr>
            <p:ph sz="half" idx="2" hasCustomPrompt="1"/>
          </p:nvPr>
        </p:nvSpPr>
        <p:spPr>
          <a:xfrm>
            <a:off x="6197600" y="1272145"/>
            <a:ext cx="5384800" cy="5040000"/>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lang="de-CH" sz="1800" kern="1200" dirty="0" smtClean="0">
                <a:solidFill>
                  <a:schemeClr val="tx1">
                    <a:lumMod val="65000"/>
                    <a:lumOff val="35000"/>
                  </a:schemeClr>
                </a:solidFill>
                <a:latin typeface="Arial" pitchFamily="34" charset="0"/>
                <a:ea typeface="+mn-ea"/>
                <a:cs typeface="Arial" pitchFamily="34" charset="0"/>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800"/>
            </a:lvl4pPr>
            <a:lvl5pPr>
              <a:defRPr sz="1800"/>
            </a:lvl5pPr>
            <a:lvl6pPr>
              <a:defRPr sz="1800"/>
            </a:lvl6pPr>
            <a:lvl7pPr>
              <a:defRPr sz="1800"/>
            </a:lvl7pPr>
            <a:lvl8pPr>
              <a:defRPr sz="1800"/>
            </a:lvl8pPr>
            <a:lvl9pPr>
              <a:defRPr sz="18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8"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9"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0"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1"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1108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PB 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09600" y="1269876"/>
            <a:ext cx="5386917" cy="639763"/>
          </a:xfrm>
          <a:prstGeom prst="rect">
            <a:avLst/>
          </a:prstGeom>
        </p:spPr>
        <p:txBody>
          <a:bodyPr anchor="b"/>
          <a:lstStyle>
            <a:lvl1pPr marL="0" indent="0">
              <a:buNone/>
              <a:defRPr sz="2400" b="1">
                <a:solidFill>
                  <a:srgbClr val="2F7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a:t>
            </a:r>
          </a:p>
        </p:txBody>
      </p:sp>
      <p:sp>
        <p:nvSpPr>
          <p:cNvPr id="4" name="Inhaltsplatzhalter 3"/>
          <p:cNvSpPr>
            <a:spLocks noGrp="1"/>
          </p:cNvSpPr>
          <p:nvPr>
            <p:ph sz="half" idx="2" hasCustomPrompt="1"/>
          </p:nvPr>
        </p:nvSpPr>
        <p:spPr>
          <a:xfrm>
            <a:off x="609600" y="1909635"/>
            <a:ext cx="5386917" cy="4400423"/>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sz="1800"/>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600"/>
            </a:lvl4pPr>
            <a:lvl5pPr>
              <a:defRPr sz="1600"/>
            </a:lvl5pPr>
            <a:lvl6pPr>
              <a:defRPr sz="1600"/>
            </a:lvl6pPr>
            <a:lvl7pPr>
              <a:defRPr sz="1600"/>
            </a:lvl7pPr>
            <a:lvl8pPr>
              <a:defRPr sz="1600"/>
            </a:lvl8pPr>
            <a:lvl9pPr>
              <a:defRPr sz="16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5" name="Textplatzhalter 4"/>
          <p:cNvSpPr>
            <a:spLocks noGrp="1"/>
          </p:cNvSpPr>
          <p:nvPr>
            <p:ph type="body" sz="quarter" idx="3" hasCustomPrompt="1"/>
          </p:nvPr>
        </p:nvSpPr>
        <p:spPr>
          <a:xfrm>
            <a:off x="6193377" y="1269876"/>
            <a:ext cx="5389033" cy="639763"/>
          </a:xfrm>
          <a:prstGeom prst="rect">
            <a:avLst/>
          </a:prstGeom>
        </p:spPr>
        <p:txBody>
          <a:bodyPr anchor="b"/>
          <a:lstStyle>
            <a:lvl1pPr marL="0" indent="0">
              <a:buNone/>
              <a:defRPr sz="2400" b="1">
                <a:solidFill>
                  <a:srgbClr val="2F7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a:t>
            </a:r>
          </a:p>
        </p:txBody>
      </p:sp>
      <p:sp>
        <p:nvSpPr>
          <p:cNvPr id="6" name="Inhaltsplatzhalter 5"/>
          <p:cNvSpPr>
            <a:spLocks noGrp="1"/>
          </p:cNvSpPr>
          <p:nvPr>
            <p:ph sz="quarter" idx="4" hasCustomPrompt="1"/>
          </p:nvPr>
        </p:nvSpPr>
        <p:spPr>
          <a:xfrm>
            <a:off x="6193377" y="1909635"/>
            <a:ext cx="5389033" cy="4400423"/>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sz="1800"/>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600"/>
            </a:lvl4pPr>
            <a:lvl5pPr>
              <a:defRPr sz="1600"/>
            </a:lvl5pPr>
            <a:lvl6pPr>
              <a:defRPr sz="1600"/>
            </a:lvl6pPr>
            <a:lvl7pPr>
              <a:defRPr sz="1600"/>
            </a:lvl7pPr>
            <a:lvl8pPr>
              <a:defRPr sz="1600"/>
            </a:lvl8pPr>
            <a:lvl9pPr>
              <a:defRPr sz="16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10"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11" name="Fußzeilenplatzhalter 4"/>
          <p:cNvSpPr>
            <a:spLocks noGrp="1"/>
          </p:cNvSpPr>
          <p:nvPr>
            <p:ph type="ftr" sz="quarter" idx="11"/>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2" name="Foliennummernplatzhalter 5"/>
          <p:cNvSpPr>
            <a:spLocks noGrp="1"/>
          </p:cNvSpPr>
          <p:nvPr>
            <p:ph type="sldNum" sz="quarter" idx="12"/>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4"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141255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PB Leer">
    <p:spTree>
      <p:nvGrpSpPr>
        <p:cNvPr id="1" name=""/>
        <p:cNvGrpSpPr/>
        <p:nvPr/>
      </p:nvGrpSpPr>
      <p:grpSpPr>
        <a:xfrm>
          <a:off x="0" y="0"/>
          <a:ext cx="0" cy="0"/>
          <a:chOff x="0" y="0"/>
          <a:chExt cx="0" cy="0"/>
        </a:xfrm>
      </p:grpSpPr>
      <p:sp>
        <p:nvSpPr>
          <p:cNvPr id="5" name="Datumsplatzhalter 3"/>
          <p:cNvSpPr>
            <a:spLocks noGrp="1"/>
          </p:cNvSpPr>
          <p:nvPr>
            <p:ph type="dt" sz="half" idx="2"/>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6"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7"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9"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254467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PB 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hasCustomPrompt="1"/>
          </p:nvPr>
        </p:nvSpPr>
        <p:spPr>
          <a:xfrm>
            <a:off x="576000" y="1260000"/>
            <a:ext cx="11041200" cy="5040000"/>
          </a:xfrm>
          <a:prstGeom prst="rect">
            <a:avLst/>
          </a:prstGeom>
        </p:spPr>
        <p:txBody>
          <a:bodyPr vert="eaVert"/>
          <a:lstStyle>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lvl4pPr>
          </a:lstStyle>
          <a:p>
            <a:pPr lvl="0"/>
            <a:r>
              <a:rPr lang="de-CH" dirty="0"/>
              <a:t>Mastertextformat bearbeiten</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7" name="Datumsplatzhalter 3"/>
          <p:cNvSpPr>
            <a:spLocks noGrp="1"/>
          </p:cNvSpPr>
          <p:nvPr>
            <p:ph type="dt" sz="half" idx="2"/>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8"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9"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1"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098590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PB Inhalt mit Beschriftun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09600" y="1519246"/>
            <a:ext cx="4012800" cy="1162800"/>
          </a:xfrm>
          <a:prstGeom prst="rect">
            <a:avLst/>
          </a:prstGeom>
        </p:spPr>
        <p:txBody>
          <a:bodyPr anchor="b">
            <a:normAutofit/>
          </a:bodyPr>
          <a:lstStyle>
            <a:lvl1pPr marL="0" indent="0">
              <a:buNone/>
              <a:defRPr sz="2000" b="1">
                <a:solidFill>
                  <a:srgbClr val="2F7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 </a:t>
            </a:r>
            <a:br>
              <a:rPr lang="de-CH" dirty="0"/>
            </a:br>
            <a:r>
              <a:rPr lang="de-CH" dirty="0"/>
              <a:t>bearbeiten</a:t>
            </a:r>
          </a:p>
        </p:txBody>
      </p:sp>
      <p:sp>
        <p:nvSpPr>
          <p:cNvPr id="4" name="Inhaltsplatzhalter 3"/>
          <p:cNvSpPr>
            <a:spLocks noGrp="1"/>
          </p:cNvSpPr>
          <p:nvPr>
            <p:ph sz="half" idx="2" hasCustomPrompt="1"/>
          </p:nvPr>
        </p:nvSpPr>
        <p:spPr>
          <a:xfrm>
            <a:off x="609600" y="2720093"/>
            <a:ext cx="4012800" cy="35820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
                <a:srgbClr val="2F77BA"/>
              </a:buClr>
              <a:buSzTx/>
              <a:buFont typeface="Wingdings" pitchFamily="2" charset="2"/>
              <a:buNone/>
              <a:tabLst/>
              <a:defRPr sz="1400"/>
            </a:lvl1pPr>
            <a:lvl2pPr marL="742950" indent="-285750">
              <a:defRPr lang="de-CH" sz="2000" kern="1200" dirty="0" smtClean="0">
                <a:solidFill>
                  <a:schemeClr val="tx1">
                    <a:lumMod val="65000"/>
                    <a:lumOff val="35000"/>
                  </a:schemeClr>
                </a:solidFill>
                <a:latin typeface="Arial" pitchFamily="34" charset="0"/>
                <a:ea typeface="+mn-ea"/>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ct val="20000"/>
              </a:spcBef>
              <a:spcAft>
                <a:spcPts val="0"/>
              </a:spcAft>
              <a:buClr>
                <a:srgbClr val="2F77BA"/>
              </a:buClr>
              <a:buSzTx/>
              <a:buFont typeface="Wingdings" pitchFamily="2" charset="2"/>
              <a:buNone/>
              <a:tabLst/>
              <a:defRPr/>
            </a:pPr>
            <a:r>
              <a:rPr lang="de-CH" dirty="0"/>
              <a:t>Mastertextformat bearbeiten</a:t>
            </a:r>
          </a:p>
          <a:p>
            <a:pPr lvl="0"/>
            <a:endParaRPr lang="de-CH" dirty="0"/>
          </a:p>
        </p:txBody>
      </p:sp>
      <p:sp>
        <p:nvSpPr>
          <p:cNvPr id="10"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11" name="Fußzeilenplatzhalter 4"/>
          <p:cNvSpPr>
            <a:spLocks noGrp="1"/>
          </p:cNvSpPr>
          <p:nvPr>
            <p:ph type="ftr" sz="quarter" idx="11"/>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2" name="Foliennummernplatzhalter 5"/>
          <p:cNvSpPr>
            <a:spLocks noGrp="1"/>
          </p:cNvSpPr>
          <p:nvPr>
            <p:ph type="sldNum" sz="quarter" idx="12"/>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4" name="Inhaltsplatzhalter 2"/>
          <p:cNvSpPr>
            <a:spLocks noGrp="1"/>
          </p:cNvSpPr>
          <p:nvPr>
            <p:ph idx="13" hasCustomPrompt="1"/>
          </p:nvPr>
        </p:nvSpPr>
        <p:spPr>
          <a:xfrm>
            <a:off x="4766735" y="1270389"/>
            <a:ext cx="6815667" cy="5030281"/>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lang="de-CH" sz="1800" kern="1200" dirty="0" smtClean="0">
                <a:solidFill>
                  <a:schemeClr val="tx1">
                    <a:lumMod val="65000"/>
                    <a:lumOff val="35000"/>
                  </a:schemeClr>
                </a:solidFill>
                <a:latin typeface="Arial" pitchFamily="34" charset="0"/>
                <a:ea typeface="+mn-ea"/>
                <a:cs typeface="Arial" pitchFamily="34" charset="0"/>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2000"/>
            </a:lvl4pPr>
            <a:lvl5pPr>
              <a:defRPr sz="2000"/>
            </a:lvl5pPr>
            <a:lvl6pPr>
              <a:defRPr sz="2000"/>
            </a:lvl6pPr>
            <a:lvl7pPr>
              <a:defRPr sz="2000"/>
            </a:lvl7pPr>
            <a:lvl8pPr>
              <a:defRPr sz="2000"/>
            </a:lvl8pPr>
            <a:lvl9pPr>
              <a:defRPr sz="2000"/>
            </a:lvl9pPr>
          </a:lstStyle>
          <a:p>
            <a:pPr lvl="0"/>
            <a:r>
              <a:rPr lang="de-CH" dirty="0"/>
              <a:t>Mastertextformat bearbeiten</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9"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116254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PB Bild mit Beschriftun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400000" y="4800600"/>
            <a:ext cx="7315200" cy="568036"/>
          </a:xfrm>
          <a:prstGeom prst="rect">
            <a:avLst/>
          </a:prstGeom>
        </p:spPr>
        <p:txBody>
          <a:bodyPr anchor="b">
            <a:normAutofit/>
          </a:bodyPr>
          <a:lstStyle>
            <a:lvl1pPr marL="0" indent="0">
              <a:buNone/>
              <a:defRPr sz="2000" b="1">
                <a:solidFill>
                  <a:srgbClr val="2F7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 bearbeiten</a:t>
            </a:r>
          </a:p>
        </p:txBody>
      </p:sp>
      <p:sp>
        <p:nvSpPr>
          <p:cNvPr id="4" name="Inhaltsplatzhalter 3"/>
          <p:cNvSpPr>
            <a:spLocks noGrp="1"/>
          </p:cNvSpPr>
          <p:nvPr>
            <p:ph sz="half" idx="2" hasCustomPrompt="1"/>
          </p:nvPr>
        </p:nvSpPr>
        <p:spPr>
          <a:xfrm>
            <a:off x="2400000" y="5437909"/>
            <a:ext cx="7315200" cy="864184"/>
          </a:xfrm>
          <a:prstGeom prst="rect">
            <a:avLst/>
          </a:prstGeom>
        </p:spPr>
        <p:txBody>
          <a:bodyPr/>
          <a:lstStyle>
            <a:lvl1pPr marL="0" marR="0" indent="0" algn="l" defTabSz="457200" rtl="0" eaLnBrk="1" fontAlgn="auto" latinLnBrk="0" hangingPunct="1">
              <a:lnSpc>
                <a:spcPct val="100000"/>
              </a:lnSpc>
              <a:spcBef>
                <a:spcPct val="20000"/>
              </a:spcBef>
              <a:spcAft>
                <a:spcPts val="0"/>
              </a:spcAft>
              <a:buClr>
                <a:srgbClr val="2F77BA"/>
              </a:buClr>
              <a:buSzTx/>
              <a:buFont typeface="Wingdings" pitchFamily="2" charset="2"/>
              <a:buNone/>
              <a:tabLst/>
              <a:defRPr sz="1400"/>
            </a:lvl1pPr>
            <a:lvl2pPr marL="742950" indent="-285750">
              <a:defRPr lang="de-CH" sz="2000" kern="1200" dirty="0" smtClean="0">
                <a:solidFill>
                  <a:schemeClr val="tx1">
                    <a:lumMod val="65000"/>
                    <a:lumOff val="35000"/>
                  </a:schemeClr>
                </a:solidFill>
                <a:latin typeface="Arial" pitchFamily="34" charset="0"/>
                <a:ea typeface="+mn-ea"/>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ct val="20000"/>
              </a:spcBef>
              <a:spcAft>
                <a:spcPts val="0"/>
              </a:spcAft>
              <a:buClr>
                <a:srgbClr val="2F77BA"/>
              </a:buClr>
              <a:buSzTx/>
              <a:buFont typeface="Wingdings" pitchFamily="2" charset="2"/>
              <a:buNone/>
              <a:tabLst/>
              <a:defRPr/>
            </a:pPr>
            <a:r>
              <a:rPr lang="de-CH" dirty="0"/>
              <a:t>Mastertextformat bearbeiten</a:t>
            </a:r>
          </a:p>
          <a:p>
            <a:pPr lvl="0"/>
            <a:endParaRPr lang="de-CH" dirty="0"/>
          </a:p>
        </p:txBody>
      </p:sp>
      <p:sp>
        <p:nvSpPr>
          <p:cNvPr id="10"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11" name="Fußzeilenplatzhalter 4"/>
          <p:cNvSpPr>
            <a:spLocks noGrp="1"/>
          </p:cNvSpPr>
          <p:nvPr>
            <p:ph type="ftr" sz="quarter" idx="11"/>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2" name="Foliennummernplatzhalter 5"/>
          <p:cNvSpPr>
            <a:spLocks noGrp="1"/>
          </p:cNvSpPr>
          <p:nvPr>
            <p:ph type="sldNum" sz="quarter" idx="12"/>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9" name="Bildplatzhalter 2"/>
          <p:cNvSpPr>
            <a:spLocks noGrp="1"/>
          </p:cNvSpPr>
          <p:nvPr>
            <p:ph type="pic" idx="13"/>
          </p:nvPr>
        </p:nvSpPr>
        <p:spPr>
          <a:xfrm>
            <a:off x="2400000" y="1270388"/>
            <a:ext cx="7315200" cy="34571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4"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411582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2465B23-2D38-B341-8C2D-4EA58D3A1FCE}"/>
              </a:ext>
            </a:extLst>
          </p:cNvPr>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tx2"/>
                </a:solidFill>
              </a:defRPr>
            </a:lvl1pPr>
          </a:lstStyle>
          <a:p>
            <a:r>
              <a:rPr lang="en-GB" dirty="0"/>
              <a:t>Kapitelüberschrift</a:t>
            </a:r>
            <a:br>
              <a:rPr lang="en-GB" dirty="0"/>
            </a:br>
            <a:r>
              <a:rPr lang="en-GB" dirty="0"/>
              <a:t>Calibri Bold – 36pt</a:t>
            </a:r>
            <a:endParaRPr lang="en-US" dirty="0"/>
          </a:p>
        </p:txBody>
      </p:sp>
      <p:sp>
        <p:nvSpPr>
          <p:cNvPr id="16" name="Subtitle 2">
            <a:extLst>
              <a:ext uri="{FF2B5EF4-FFF2-40B4-BE49-F238E27FC236}">
                <a16:creationId xmlns:a16="http://schemas.microsoft.com/office/drawing/2014/main" id="{1F8AAA2C-65C8-D44E-A1BA-D0ABDC58C55A}"/>
              </a:ext>
            </a:extLst>
          </p:cNvPr>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Untertitel, falls benötigt</a:t>
            </a:r>
            <a:br>
              <a:rPr lang="en-GB" dirty="0"/>
            </a:br>
            <a:r>
              <a:rPr lang="en-GB" dirty="0"/>
              <a:t>Calibri Regular – 20pt</a:t>
            </a:r>
          </a:p>
        </p:txBody>
      </p:sp>
      <p:cxnSp>
        <p:nvCxnSpPr>
          <p:cNvPr id="17" name="Straight Connector 3">
            <a:extLst>
              <a:ext uri="{FF2B5EF4-FFF2-40B4-BE49-F238E27FC236}">
                <a16:creationId xmlns:a16="http://schemas.microsoft.com/office/drawing/2014/main" id="{92C70129-2314-8F4F-9A50-24437E6E99FC}"/>
              </a:ext>
            </a:extLst>
          </p:cNvPr>
          <p:cNvCxnSpPr>
            <a:cxnSpLocks/>
          </p:cNvCxnSpPr>
          <p:nvPr userDrawn="1"/>
        </p:nvCxnSpPr>
        <p:spPr>
          <a:xfrm>
            <a:off x="1284492" y="5198844"/>
            <a:ext cx="684000" cy="0"/>
          </a:xfrm>
          <a:prstGeom prst="line">
            <a:avLst/>
          </a:prstGeom>
          <a:ln w="63500" cap="rnd">
            <a:solidFill>
              <a:srgbClr val="FEDE0F"/>
            </a:solidFill>
          </a:ln>
        </p:spPr>
        <p:style>
          <a:lnRef idx="1">
            <a:schemeClr val="accent1"/>
          </a:lnRef>
          <a:fillRef idx="0">
            <a:schemeClr val="accent1"/>
          </a:fillRef>
          <a:effectRef idx="0">
            <a:schemeClr val="accent1"/>
          </a:effectRef>
          <a:fontRef idx="minor">
            <a:schemeClr val="tx1"/>
          </a:fontRef>
        </p:style>
      </p:cxnSp>
      <p:pic>
        <p:nvPicPr>
          <p:cNvPr id="6" name="Logo">
            <a:extLst>
              <a:ext uri="{FF2B5EF4-FFF2-40B4-BE49-F238E27FC236}">
                <a16:creationId xmlns:a16="http://schemas.microsoft.com/office/drawing/2014/main" id="{44341A6A-45B3-4597-9AE7-EEEF086FE1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187" t="91133" r="390" b="589"/>
          <a:stretch/>
        </p:blipFill>
        <p:spPr>
          <a:xfrm>
            <a:off x="10921364" y="6287887"/>
            <a:ext cx="1270636" cy="567732"/>
          </a:xfrm>
          <a:prstGeom prst="rect">
            <a:avLst/>
          </a:prstGeom>
        </p:spPr>
      </p:pic>
    </p:spTree>
    <p:extLst>
      <p:ext uri="{BB962C8B-B14F-4D97-AF65-F5344CB8AC3E}">
        <p14:creationId xmlns:p14="http://schemas.microsoft.com/office/powerpoint/2010/main" val="451182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PB Agenda">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2254552" y="1567544"/>
            <a:ext cx="7682896" cy="4528457"/>
          </a:xfrm>
          <a:prstGeom prst="rect">
            <a:avLst/>
          </a:prstGeom>
        </p:spPr>
        <p:txBody>
          <a:bodyPr/>
          <a:lstStyle>
            <a:lvl1pPr marL="355600" indent="-355600">
              <a:buClr>
                <a:srgbClr val="2F77BA"/>
              </a:buClr>
              <a:buFont typeface="Wingdings" pitchFamily="2" charset="2"/>
              <a:buChar char="§"/>
              <a:defRPr sz="2400" b="0"/>
            </a:lvl1pPr>
            <a:lvl2pPr marL="449263" indent="0">
              <a:buFontTx/>
              <a:buNone/>
              <a:defRPr sz="2000"/>
            </a:lvl2pPr>
            <a:lvl3pPr marL="804863" indent="0">
              <a:buFont typeface="Arial" pitchFamily="34" charset="0"/>
              <a:buNone/>
              <a:defRPr sz="1800"/>
            </a:lvl3pPr>
            <a:lvl4pPr marL="1074737" indent="0">
              <a:buFontTx/>
              <a:buNone/>
              <a:defRPr sz="1800"/>
            </a:lvl4pPr>
            <a:lvl5pPr>
              <a:defRPr sz="1800"/>
            </a:lvl5pPr>
            <a:lvl6pPr>
              <a:defRPr sz="1800"/>
            </a:lvl6pPr>
            <a:lvl7pPr>
              <a:defRPr sz="1800"/>
            </a:lvl7pPr>
            <a:lvl8pPr>
              <a:defRPr sz="1800"/>
            </a:lvl8pPr>
            <a:lvl9pPr>
              <a:defRPr sz="1800"/>
            </a:lvl9pPr>
          </a:lstStyle>
          <a:p>
            <a:pPr lvl="0"/>
            <a:r>
              <a:rPr lang="de-CH" dirty="0"/>
              <a:t>Mastertextformat</a:t>
            </a:r>
          </a:p>
          <a:p>
            <a:pPr lvl="1"/>
            <a:r>
              <a:rPr lang="de-DE" dirty="0"/>
              <a:t>Zweite Ebene</a:t>
            </a:r>
          </a:p>
          <a:p>
            <a:pPr lvl="2"/>
            <a:r>
              <a:rPr lang="de-DE" dirty="0"/>
              <a:t>Dritte Ebene</a:t>
            </a:r>
          </a:p>
          <a:p>
            <a:pPr lvl="3"/>
            <a:r>
              <a:rPr lang="de-DE" dirty="0"/>
              <a:t>Vierte Ebene</a:t>
            </a:r>
          </a:p>
        </p:txBody>
      </p:sp>
      <p:sp>
        <p:nvSpPr>
          <p:cNvPr id="8"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9"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0"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7"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2938817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PB Ein Inhal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576000" y="1260000"/>
            <a:ext cx="11040000" cy="5040000"/>
          </a:xfrm>
          <a:prstGeom prst="rect">
            <a:avLst/>
          </a:prstGeom>
        </p:spPr>
        <p:txBody>
          <a:bodyPr/>
          <a:lstStyle>
            <a:lvl1pPr marL="342900" indent="-342900">
              <a:buClr>
                <a:srgbClr val="2F77BA"/>
              </a:buClr>
              <a:buFont typeface="Wingdings" pitchFamily="2" charset="2"/>
              <a:buChar cha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lang="de-CH" sz="1800" kern="1200" dirty="0" smtClean="0">
                <a:solidFill>
                  <a:schemeClr val="tx1">
                    <a:lumMod val="65000"/>
                    <a:lumOff val="35000"/>
                  </a:schemeClr>
                </a:solidFill>
                <a:latin typeface="Arial" pitchFamily="34" charset="0"/>
                <a:ea typeface="+mn-ea"/>
                <a:cs typeface="Arial" pitchFamily="34" charset="0"/>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800"/>
            </a:lvl4pPr>
            <a:lvl5pPr>
              <a:defRPr sz="1800"/>
            </a:lvl5pPr>
            <a:lvl6pPr>
              <a:defRPr sz="1800"/>
            </a:lvl6pPr>
            <a:lvl7pPr>
              <a:defRPr sz="1800"/>
            </a:lvl7pPr>
            <a:lvl8pPr>
              <a:defRPr sz="1800"/>
            </a:lvl8pPr>
            <a:lvl9pPr>
              <a:defRPr sz="18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8"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9"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0"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2"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lvl1pPr algn="r" defTabSz="457200" rtl="0" eaLnBrk="1" latinLnBrk="0" hangingPunct="1">
              <a:spcBef>
                <a:spcPct val="0"/>
              </a:spcBef>
              <a:buNone/>
              <a:defRPr lang="de-CH" sz="2000" b="0" kern="1200" dirty="0">
                <a:solidFill>
                  <a:srgbClr val="2F77BA"/>
                </a:solidFill>
                <a:latin typeface="Arial" pitchFamily="34" charset="0"/>
                <a:ea typeface="+mj-ea"/>
                <a:cs typeface="Arial" pitchFamily="34" charset="0"/>
              </a:defRPr>
            </a:lvl1p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152137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PB 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09600" y="1272145"/>
            <a:ext cx="5384800" cy="5040000"/>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lang="de-CH" sz="1800" kern="1200" dirty="0" smtClean="0">
                <a:solidFill>
                  <a:schemeClr val="tx1">
                    <a:lumMod val="65000"/>
                    <a:lumOff val="35000"/>
                  </a:schemeClr>
                </a:solidFill>
                <a:latin typeface="Arial" pitchFamily="34" charset="0"/>
                <a:ea typeface="+mn-ea"/>
                <a:cs typeface="Arial" pitchFamily="34" charset="0"/>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800"/>
            </a:lvl4pPr>
            <a:lvl5pPr>
              <a:defRPr sz="1800"/>
            </a:lvl5pPr>
            <a:lvl6pPr>
              <a:defRPr sz="1800"/>
            </a:lvl6pPr>
            <a:lvl7pPr>
              <a:defRPr sz="1800"/>
            </a:lvl7pPr>
            <a:lvl8pPr>
              <a:defRPr sz="1800"/>
            </a:lvl8pPr>
            <a:lvl9pPr>
              <a:defRPr sz="18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4" name="Inhaltsplatzhalter 3"/>
          <p:cNvSpPr>
            <a:spLocks noGrp="1"/>
          </p:cNvSpPr>
          <p:nvPr>
            <p:ph sz="half" idx="2" hasCustomPrompt="1"/>
          </p:nvPr>
        </p:nvSpPr>
        <p:spPr>
          <a:xfrm>
            <a:off x="6197600" y="1272145"/>
            <a:ext cx="5384800" cy="5040000"/>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lang="de-CH" sz="1800" kern="1200" dirty="0" smtClean="0">
                <a:solidFill>
                  <a:schemeClr val="tx1">
                    <a:lumMod val="65000"/>
                    <a:lumOff val="35000"/>
                  </a:schemeClr>
                </a:solidFill>
                <a:latin typeface="Arial" pitchFamily="34" charset="0"/>
                <a:ea typeface="+mn-ea"/>
                <a:cs typeface="Arial" pitchFamily="34" charset="0"/>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800"/>
            </a:lvl4pPr>
            <a:lvl5pPr>
              <a:defRPr sz="1800"/>
            </a:lvl5pPr>
            <a:lvl6pPr>
              <a:defRPr sz="1800"/>
            </a:lvl6pPr>
            <a:lvl7pPr>
              <a:defRPr sz="1800"/>
            </a:lvl7pPr>
            <a:lvl8pPr>
              <a:defRPr sz="1800"/>
            </a:lvl8pPr>
            <a:lvl9pPr>
              <a:defRPr sz="18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8"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9"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0"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1"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843576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PB 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09600" y="1269876"/>
            <a:ext cx="5386917" cy="639763"/>
          </a:xfrm>
          <a:prstGeom prst="rect">
            <a:avLst/>
          </a:prstGeom>
        </p:spPr>
        <p:txBody>
          <a:bodyPr anchor="b"/>
          <a:lstStyle>
            <a:lvl1pPr marL="0" indent="0">
              <a:buNone/>
              <a:defRPr sz="2400" b="1">
                <a:solidFill>
                  <a:srgbClr val="2F7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a:t>
            </a:r>
          </a:p>
        </p:txBody>
      </p:sp>
      <p:sp>
        <p:nvSpPr>
          <p:cNvPr id="4" name="Inhaltsplatzhalter 3"/>
          <p:cNvSpPr>
            <a:spLocks noGrp="1"/>
          </p:cNvSpPr>
          <p:nvPr>
            <p:ph sz="half" idx="2" hasCustomPrompt="1"/>
          </p:nvPr>
        </p:nvSpPr>
        <p:spPr>
          <a:xfrm>
            <a:off x="609600" y="1909635"/>
            <a:ext cx="5386917" cy="4400423"/>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sz="1800"/>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600"/>
            </a:lvl4pPr>
            <a:lvl5pPr>
              <a:defRPr sz="1600"/>
            </a:lvl5pPr>
            <a:lvl6pPr>
              <a:defRPr sz="1600"/>
            </a:lvl6pPr>
            <a:lvl7pPr>
              <a:defRPr sz="1600"/>
            </a:lvl7pPr>
            <a:lvl8pPr>
              <a:defRPr sz="1600"/>
            </a:lvl8pPr>
            <a:lvl9pPr>
              <a:defRPr sz="16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5" name="Textplatzhalter 4"/>
          <p:cNvSpPr>
            <a:spLocks noGrp="1"/>
          </p:cNvSpPr>
          <p:nvPr>
            <p:ph type="body" sz="quarter" idx="3" hasCustomPrompt="1"/>
          </p:nvPr>
        </p:nvSpPr>
        <p:spPr>
          <a:xfrm>
            <a:off x="6193377" y="1269876"/>
            <a:ext cx="5389033" cy="639763"/>
          </a:xfrm>
          <a:prstGeom prst="rect">
            <a:avLst/>
          </a:prstGeom>
        </p:spPr>
        <p:txBody>
          <a:bodyPr anchor="b"/>
          <a:lstStyle>
            <a:lvl1pPr marL="0" indent="0">
              <a:buNone/>
              <a:defRPr sz="2400" b="1">
                <a:solidFill>
                  <a:srgbClr val="2F7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a:t>
            </a:r>
          </a:p>
        </p:txBody>
      </p:sp>
      <p:sp>
        <p:nvSpPr>
          <p:cNvPr id="6" name="Inhaltsplatzhalter 5"/>
          <p:cNvSpPr>
            <a:spLocks noGrp="1"/>
          </p:cNvSpPr>
          <p:nvPr>
            <p:ph sz="quarter" idx="4" hasCustomPrompt="1"/>
          </p:nvPr>
        </p:nvSpPr>
        <p:spPr>
          <a:xfrm>
            <a:off x="6193377" y="1909635"/>
            <a:ext cx="5389033" cy="4400423"/>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sz="1800"/>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1600"/>
            </a:lvl4pPr>
            <a:lvl5pPr>
              <a:defRPr sz="1600"/>
            </a:lvl5pPr>
            <a:lvl6pPr>
              <a:defRPr sz="1600"/>
            </a:lvl6pPr>
            <a:lvl7pPr>
              <a:defRPr sz="1600"/>
            </a:lvl7pPr>
            <a:lvl8pPr>
              <a:defRPr sz="1600"/>
            </a:lvl8pPr>
            <a:lvl9pPr>
              <a:defRPr sz="1600"/>
            </a:lvl9pPr>
          </a:lstStyle>
          <a:p>
            <a:pPr lvl="0"/>
            <a:r>
              <a:rPr lang="de-CH" dirty="0"/>
              <a:t>Mastertextformat</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10"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11" name="Fußzeilenplatzhalter 4"/>
          <p:cNvSpPr>
            <a:spLocks noGrp="1"/>
          </p:cNvSpPr>
          <p:nvPr>
            <p:ph type="ftr" sz="quarter" idx="11"/>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2" name="Foliennummernplatzhalter 5"/>
          <p:cNvSpPr>
            <a:spLocks noGrp="1"/>
          </p:cNvSpPr>
          <p:nvPr>
            <p:ph type="sldNum" sz="quarter" idx="12"/>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4"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1128281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PB Leer">
    <p:spTree>
      <p:nvGrpSpPr>
        <p:cNvPr id="1" name=""/>
        <p:cNvGrpSpPr/>
        <p:nvPr/>
      </p:nvGrpSpPr>
      <p:grpSpPr>
        <a:xfrm>
          <a:off x="0" y="0"/>
          <a:ext cx="0" cy="0"/>
          <a:chOff x="0" y="0"/>
          <a:chExt cx="0" cy="0"/>
        </a:xfrm>
      </p:grpSpPr>
      <p:sp>
        <p:nvSpPr>
          <p:cNvPr id="5" name="Datumsplatzhalter 3"/>
          <p:cNvSpPr>
            <a:spLocks noGrp="1"/>
          </p:cNvSpPr>
          <p:nvPr>
            <p:ph type="dt" sz="half" idx="2"/>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6"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7"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9"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999391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PB 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hasCustomPrompt="1"/>
          </p:nvPr>
        </p:nvSpPr>
        <p:spPr>
          <a:xfrm>
            <a:off x="576000" y="1260000"/>
            <a:ext cx="11041200" cy="5040000"/>
          </a:xfrm>
          <a:prstGeom prst="rect">
            <a:avLst/>
          </a:prstGeom>
        </p:spPr>
        <p:txBody>
          <a:bodyPr vert="eaVert"/>
          <a:lstStyle>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lvl4pPr>
          </a:lstStyle>
          <a:p>
            <a:pPr lvl="0"/>
            <a:r>
              <a:rPr lang="de-CH" dirty="0"/>
              <a:t>Mastertextformat bearbeiten</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7" name="Datumsplatzhalter 3"/>
          <p:cNvSpPr>
            <a:spLocks noGrp="1"/>
          </p:cNvSpPr>
          <p:nvPr>
            <p:ph type="dt" sz="half" idx="2"/>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8"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9"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1"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4293818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PB Inhalt mit Beschriftun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09600" y="1519246"/>
            <a:ext cx="4012800" cy="1162800"/>
          </a:xfrm>
          <a:prstGeom prst="rect">
            <a:avLst/>
          </a:prstGeom>
        </p:spPr>
        <p:txBody>
          <a:bodyPr anchor="b">
            <a:normAutofit/>
          </a:bodyPr>
          <a:lstStyle>
            <a:lvl1pPr marL="0" indent="0">
              <a:buNone/>
              <a:defRPr sz="2000" b="1">
                <a:solidFill>
                  <a:srgbClr val="2F7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 </a:t>
            </a:r>
            <a:br>
              <a:rPr lang="de-CH" dirty="0"/>
            </a:br>
            <a:r>
              <a:rPr lang="de-CH" dirty="0"/>
              <a:t>bearbeiten</a:t>
            </a:r>
          </a:p>
        </p:txBody>
      </p:sp>
      <p:sp>
        <p:nvSpPr>
          <p:cNvPr id="4" name="Inhaltsplatzhalter 3"/>
          <p:cNvSpPr>
            <a:spLocks noGrp="1"/>
          </p:cNvSpPr>
          <p:nvPr>
            <p:ph sz="half" idx="2" hasCustomPrompt="1"/>
          </p:nvPr>
        </p:nvSpPr>
        <p:spPr>
          <a:xfrm>
            <a:off x="609600" y="2720093"/>
            <a:ext cx="4012800" cy="35820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
                <a:srgbClr val="2F77BA"/>
              </a:buClr>
              <a:buSzTx/>
              <a:buFont typeface="Wingdings" pitchFamily="2" charset="2"/>
              <a:buNone/>
              <a:tabLst/>
              <a:defRPr sz="1400"/>
            </a:lvl1pPr>
            <a:lvl2pPr marL="742950" indent="-285750">
              <a:defRPr lang="de-CH" sz="2000" kern="1200" dirty="0" smtClean="0">
                <a:solidFill>
                  <a:schemeClr val="tx1">
                    <a:lumMod val="65000"/>
                    <a:lumOff val="35000"/>
                  </a:schemeClr>
                </a:solidFill>
                <a:latin typeface="Arial" pitchFamily="34" charset="0"/>
                <a:ea typeface="+mn-ea"/>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ct val="20000"/>
              </a:spcBef>
              <a:spcAft>
                <a:spcPts val="0"/>
              </a:spcAft>
              <a:buClr>
                <a:srgbClr val="2F77BA"/>
              </a:buClr>
              <a:buSzTx/>
              <a:buFont typeface="Wingdings" pitchFamily="2" charset="2"/>
              <a:buNone/>
              <a:tabLst/>
              <a:defRPr/>
            </a:pPr>
            <a:r>
              <a:rPr lang="de-CH" dirty="0"/>
              <a:t>Mastertextformat bearbeiten</a:t>
            </a:r>
          </a:p>
          <a:p>
            <a:pPr lvl="0"/>
            <a:endParaRPr lang="de-CH" dirty="0"/>
          </a:p>
        </p:txBody>
      </p:sp>
      <p:sp>
        <p:nvSpPr>
          <p:cNvPr id="10"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11" name="Fußzeilenplatzhalter 4"/>
          <p:cNvSpPr>
            <a:spLocks noGrp="1"/>
          </p:cNvSpPr>
          <p:nvPr>
            <p:ph type="ftr" sz="quarter" idx="11"/>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2" name="Foliennummernplatzhalter 5"/>
          <p:cNvSpPr>
            <a:spLocks noGrp="1"/>
          </p:cNvSpPr>
          <p:nvPr>
            <p:ph type="sldNum" sz="quarter" idx="12"/>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14" name="Inhaltsplatzhalter 2"/>
          <p:cNvSpPr>
            <a:spLocks noGrp="1"/>
          </p:cNvSpPr>
          <p:nvPr>
            <p:ph idx="13" hasCustomPrompt="1"/>
          </p:nvPr>
        </p:nvSpPr>
        <p:spPr>
          <a:xfrm>
            <a:off x="4766735" y="1270389"/>
            <a:ext cx="6815667" cy="5030281"/>
          </a:xfrm>
          <a:prstGeom prst="rect">
            <a:avLst/>
          </a:prstGeom>
        </p:spPr>
        <p:txBody>
          <a:bodyPr/>
          <a:lstStyle>
            <a:lvl1pPr>
              <a:defRPr sz="2400"/>
            </a:lvl1pPr>
            <a:lvl2pPr marL="742950" marR="0" indent="-293688" algn="l" defTabSz="457200" rtl="0" eaLnBrk="1" fontAlgn="auto" latinLnBrk="0" hangingPunct="1">
              <a:lnSpc>
                <a:spcPct val="100000"/>
              </a:lnSpc>
              <a:spcBef>
                <a:spcPct val="20000"/>
              </a:spcBef>
              <a:spcAft>
                <a:spcPts val="0"/>
              </a:spcAft>
              <a:buClr>
                <a:srgbClr val="2F77BA"/>
              </a:buClr>
              <a:buSzTx/>
              <a:buFont typeface="Arial"/>
              <a:buChar char="–"/>
              <a:tabLst/>
              <a:defRPr lang="de-CH" sz="2000" kern="1200" dirty="0" smtClean="0">
                <a:solidFill>
                  <a:schemeClr val="tx1">
                    <a:lumMod val="65000"/>
                    <a:lumOff val="35000"/>
                  </a:schemeClr>
                </a:solidFill>
                <a:latin typeface="Arial" pitchFamily="34" charset="0"/>
                <a:ea typeface="+mn-ea"/>
                <a:cs typeface="Arial" pitchFamily="34" charset="0"/>
              </a:defRPr>
            </a:lvl2pPr>
            <a:lvl3pPr marL="984250" marR="0" indent="-179388" algn="l" defTabSz="457200" rtl="0" eaLnBrk="1" fontAlgn="auto" latinLnBrk="0" hangingPunct="1">
              <a:lnSpc>
                <a:spcPct val="100000"/>
              </a:lnSpc>
              <a:spcBef>
                <a:spcPct val="20000"/>
              </a:spcBef>
              <a:spcAft>
                <a:spcPts val="0"/>
              </a:spcAft>
              <a:buClr>
                <a:srgbClr val="2F77BA"/>
              </a:buClr>
              <a:buSzTx/>
              <a:buFont typeface="Arial"/>
              <a:buChar char="•"/>
              <a:tabLst/>
              <a:defRPr lang="de-CH" sz="1800" kern="1200" dirty="0" smtClean="0">
                <a:solidFill>
                  <a:schemeClr val="tx1">
                    <a:lumMod val="65000"/>
                    <a:lumOff val="35000"/>
                  </a:schemeClr>
                </a:solidFill>
                <a:latin typeface="Arial" pitchFamily="34" charset="0"/>
                <a:ea typeface="+mn-ea"/>
                <a:cs typeface="Arial" pitchFamily="34" charset="0"/>
              </a:defRPr>
            </a:lvl3pPr>
            <a:lvl4pPr marL="1343025" marR="0"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sz="2000"/>
            </a:lvl4pPr>
            <a:lvl5pPr>
              <a:defRPr sz="2000"/>
            </a:lvl5pPr>
            <a:lvl6pPr>
              <a:defRPr sz="2000"/>
            </a:lvl6pPr>
            <a:lvl7pPr>
              <a:defRPr sz="2000"/>
            </a:lvl7pPr>
            <a:lvl8pPr>
              <a:defRPr sz="2000"/>
            </a:lvl8pPr>
            <a:lvl9pPr>
              <a:defRPr sz="2000"/>
            </a:lvl9pPr>
          </a:lstStyle>
          <a:p>
            <a:pPr lvl="0"/>
            <a:r>
              <a:rPr lang="de-CH" dirty="0"/>
              <a:t>Mastertextformat bearbeiten</a:t>
            </a:r>
          </a:p>
          <a:p>
            <a:pPr marL="742950" marR="0" lvl="1" indent="-2936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Zweite Ebene</a:t>
            </a:r>
          </a:p>
          <a:p>
            <a:pPr marL="984250" marR="0" lvl="2" indent="-179388" algn="l" defTabSz="457200" rtl="0" eaLnBrk="1" fontAlgn="auto" latinLnBrk="0" hangingPunct="1">
              <a:lnSpc>
                <a:spcPct val="100000"/>
              </a:lnSpc>
              <a:spcBef>
                <a:spcPct val="20000"/>
              </a:spcBef>
              <a:spcAft>
                <a:spcPts val="0"/>
              </a:spcAft>
              <a:buClr>
                <a:srgbClr val="2F77BA"/>
              </a:buClr>
              <a:buSzTx/>
              <a:buFont typeface="Arial"/>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Dritte Ebene</a:t>
            </a:r>
          </a:p>
          <a:p>
            <a:pPr marL="1343025" marR="0" lvl="3" indent="-268288" algn="l" defTabSz="457200" rtl="0" eaLnBrk="1" fontAlgn="auto" latinLnBrk="0" hangingPunct="1">
              <a:lnSpc>
                <a:spcPct val="100000"/>
              </a:lnSpc>
              <a:spcBef>
                <a:spcPct val="20000"/>
              </a:spcBef>
              <a:spcAft>
                <a:spcPts val="0"/>
              </a:spcAft>
              <a:buClr>
                <a:srgbClr val="2F77BA"/>
              </a:buClr>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Vierte Ebene</a:t>
            </a:r>
          </a:p>
        </p:txBody>
      </p:sp>
      <p:sp>
        <p:nvSpPr>
          <p:cNvPr id="9"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659522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PB Bild mit Beschriftun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400000" y="4800600"/>
            <a:ext cx="7315200" cy="568036"/>
          </a:xfrm>
          <a:prstGeom prst="rect">
            <a:avLst/>
          </a:prstGeom>
        </p:spPr>
        <p:txBody>
          <a:bodyPr anchor="b">
            <a:normAutofit/>
          </a:bodyPr>
          <a:lstStyle>
            <a:lvl1pPr marL="0" indent="0">
              <a:buNone/>
              <a:defRPr sz="2000" b="1">
                <a:solidFill>
                  <a:srgbClr val="2F7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 bearbeiten</a:t>
            </a:r>
          </a:p>
        </p:txBody>
      </p:sp>
      <p:sp>
        <p:nvSpPr>
          <p:cNvPr id="4" name="Inhaltsplatzhalter 3"/>
          <p:cNvSpPr>
            <a:spLocks noGrp="1"/>
          </p:cNvSpPr>
          <p:nvPr>
            <p:ph sz="half" idx="2" hasCustomPrompt="1"/>
          </p:nvPr>
        </p:nvSpPr>
        <p:spPr>
          <a:xfrm>
            <a:off x="2400000" y="5437909"/>
            <a:ext cx="7315200" cy="864184"/>
          </a:xfrm>
          <a:prstGeom prst="rect">
            <a:avLst/>
          </a:prstGeom>
        </p:spPr>
        <p:txBody>
          <a:bodyPr/>
          <a:lstStyle>
            <a:lvl1pPr marL="0" marR="0" indent="0" algn="l" defTabSz="457200" rtl="0" eaLnBrk="1" fontAlgn="auto" latinLnBrk="0" hangingPunct="1">
              <a:lnSpc>
                <a:spcPct val="100000"/>
              </a:lnSpc>
              <a:spcBef>
                <a:spcPct val="20000"/>
              </a:spcBef>
              <a:spcAft>
                <a:spcPts val="0"/>
              </a:spcAft>
              <a:buClr>
                <a:srgbClr val="2F77BA"/>
              </a:buClr>
              <a:buSzTx/>
              <a:buFont typeface="Wingdings" pitchFamily="2" charset="2"/>
              <a:buNone/>
              <a:tabLst/>
              <a:defRPr sz="1400"/>
            </a:lvl1pPr>
            <a:lvl2pPr marL="742950" indent="-285750">
              <a:defRPr lang="de-CH" sz="2000" kern="1200" dirty="0" smtClean="0">
                <a:solidFill>
                  <a:schemeClr val="tx1">
                    <a:lumMod val="65000"/>
                    <a:lumOff val="35000"/>
                  </a:schemeClr>
                </a:solidFill>
                <a:latin typeface="Arial" pitchFamily="34" charset="0"/>
                <a:ea typeface="+mn-ea"/>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ct val="20000"/>
              </a:spcBef>
              <a:spcAft>
                <a:spcPts val="0"/>
              </a:spcAft>
              <a:buClr>
                <a:srgbClr val="2F77BA"/>
              </a:buClr>
              <a:buSzTx/>
              <a:buFont typeface="Wingdings" pitchFamily="2" charset="2"/>
              <a:buNone/>
              <a:tabLst/>
              <a:defRPr/>
            </a:pPr>
            <a:r>
              <a:rPr lang="de-CH" dirty="0"/>
              <a:t>Mastertextformat bearbeiten</a:t>
            </a:r>
          </a:p>
          <a:p>
            <a:pPr lvl="0"/>
            <a:endParaRPr lang="de-CH" dirty="0"/>
          </a:p>
        </p:txBody>
      </p:sp>
      <p:sp>
        <p:nvSpPr>
          <p:cNvPr id="10" name="Datumsplatzhalter 3"/>
          <p:cNvSpPr>
            <a:spLocks noGrp="1"/>
          </p:cNvSpPr>
          <p:nvPr>
            <p:ph type="dt" sz="half" idx="10"/>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11" name="Fußzeilenplatzhalter 4"/>
          <p:cNvSpPr>
            <a:spLocks noGrp="1"/>
          </p:cNvSpPr>
          <p:nvPr>
            <p:ph type="ftr" sz="quarter" idx="11"/>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2" name="Foliennummernplatzhalter 5"/>
          <p:cNvSpPr>
            <a:spLocks noGrp="1"/>
          </p:cNvSpPr>
          <p:nvPr>
            <p:ph type="sldNum" sz="quarter" idx="12"/>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sp>
        <p:nvSpPr>
          <p:cNvPr id="9" name="Bildplatzhalter 2"/>
          <p:cNvSpPr>
            <a:spLocks noGrp="1"/>
          </p:cNvSpPr>
          <p:nvPr>
            <p:ph type="pic" idx="13"/>
          </p:nvPr>
        </p:nvSpPr>
        <p:spPr>
          <a:xfrm>
            <a:off x="2400000" y="1270388"/>
            <a:ext cx="7315200" cy="34571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4"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602472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22. September 2021</a:t>
            </a:r>
            <a:endParaRPr lang="de-DE" dirty="0"/>
          </a:p>
        </p:txBody>
      </p:sp>
      <p:sp>
        <p:nvSpPr>
          <p:cNvPr id="6" name="Fußzeilenplatzhalter 5"/>
          <p:cNvSpPr>
            <a:spLocks noGrp="1"/>
          </p:cNvSpPr>
          <p:nvPr>
            <p:ph type="ftr" sz="quarter" idx="11"/>
          </p:nvPr>
        </p:nvSpPr>
        <p:spPr/>
        <p:txBody>
          <a:bodyPr/>
          <a:lstStyle/>
          <a:p>
            <a:r>
              <a:rPr lang="de-CH"/>
              <a:t>Hygiene Netzwerk Nordwest-CH</a:t>
            </a:r>
            <a:endParaRPr lang="de-DE" dirty="0"/>
          </a:p>
        </p:txBody>
      </p:sp>
      <p:sp>
        <p:nvSpPr>
          <p:cNvPr id="7" name="Foliennummernplatzhalter 6"/>
          <p:cNvSpPr>
            <a:spLocks noGrp="1"/>
          </p:cNvSpPr>
          <p:nvPr>
            <p:ph type="sldNum" sz="quarter" idx="12"/>
          </p:nvPr>
        </p:nvSpPr>
        <p:spPr/>
        <p:txBody>
          <a:bodyPr/>
          <a:lstStyle/>
          <a:p>
            <a:fld id="{F63F0C33-CAFA-D841-A6FC-EF5C89C83A28}" type="slidenum">
              <a:rPr lang="de-DE" smtClean="0"/>
              <a:pPr/>
              <a:t>‹Nr.›</a:t>
            </a:fld>
            <a:endParaRPr lang="de-DE" dirty="0"/>
          </a:p>
        </p:txBody>
      </p:sp>
    </p:spTree>
    <p:extLst>
      <p:ext uri="{BB962C8B-B14F-4D97-AF65-F5344CB8AC3E}">
        <p14:creationId xmlns:p14="http://schemas.microsoft.com/office/powerpoint/2010/main" val="1350115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D8736BE-8233-8D40-9551-2C322FF4414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688" b="66936"/>
          <a:stretch/>
        </p:blipFill>
        <p:spPr>
          <a:xfrm>
            <a:off x="0" y="0"/>
            <a:ext cx="7353300" cy="2267556"/>
          </a:xfrm>
          <a:prstGeom prst="rect">
            <a:avLst/>
          </a:prstGeom>
        </p:spPr>
      </p:pic>
      <p:sp>
        <p:nvSpPr>
          <p:cNvPr id="2" name="Title 1"/>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tx2"/>
                </a:solidFill>
              </a:defRPr>
            </a:lvl1pPr>
          </a:lstStyle>
          <a:p>
            <a:r>
              <a:rPr lang="en-GB"/>
              <a:t>Hier erscheint der </a:t>
            </a:r>
            <a:br>
              <a:rPr lang="en-GB"/>
            </a:br>
            <a:r>
              <a:rPr lang="en-GB"/>
              <a:t>Titel der Präsentation</a:t>
            </a:r>
            <a:br>
              <a:rPr lang="en-GB"/>
            </a:br>
            <a:r>
              <a:rPr lang="en-GB"/>
              <a:t>Calibri Bold – 36pt</a:t>
            </a:r>
            <a:endParaRPr lang="en-US"/>
          </a:p>
        </p:txBody>
      </p:sp>
      <p:sp>
        <p:nvSpPr>
          <p:cNvPr id="3" name="Subtitle 2"/>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Untertitel, falls benötigt</a:t>
            </a:r>
            <a:br>
              <a:rPr lang="en-GB"/>
            </a:br>
            <a:r>
              <a:rPr lang="en-GB"/>
              <a:t>Calibri Regular – 20pt</a:t>
            </a:r>
          </a:p>
        </p:txBody>
      </p:sp>
      <p:sp>
        <p:nvSpPr>
          <p:cNvPr id="13" name="Text Placeholder 12">
            <a:extLst>
              <a:ext uri="{FF2B5EF4-FFF2-40B4-BE49-F238E27FC236}">
                <a16:creationId xmlns:a16="http://schemas.microsoft.com/office/drawing/2014/main" id="{B329AE76-8F8C-4240-A576-980EA064E768}"/>
              </a:ext>
            </a:extLst>
          </p:cNvPr>
          <p:cNvSpPr>
            <a:spLocks noGrp="1"/>
          </p:cNvSpPr>
          <p:nvPr>
            <p:ph type="body" sz="quarter" idx="13" hasCustomPrompt="1"/>
          </p:nvPr>
        </p:nvSpPr>
        <p:spPr>
          <a:xfrm>
            <a:off x="8507999" y="5583600"/>
            <a:ext cx="3060700" cy="276225"/>
          </a:xfrm>
          <a:prstGeom prst="rect">
            <a:avLst/>
          </a:prstGeom>
        </p:spPr>
        <p:txBody>
          <a:bodyPr>
            <a:noAutofit/>
          </a:bodyPr>
          <a:lstStyle>
            <a:lvl1pPr marL="0" indent="0" algn="r">
              <a:buNone/>
              <a:defRPr sz="1600" b="1">
                <a:solidFill>
                  <a:schemeClr val="tx2"/>
                </a:solidFill>
              </a:defRPr>
            </a:lvl1pPr>
          </a:lstStyle>
          <a:p>
            <a:pPr lvl="0"/>
            <a:r>
              <a:rPr lang="en-GB"/>
              <a:t>Name Nachname / Bold</a:t>
            </a:r>
          </a:p>
        </p:txBody>
      </p:sp>
      <p:sp>
        <p:nvSpPr>
          <p:cNvPr id="14" name="Text Placeholder 12">
            <a:extLst>
              <a:ext uri="{FF2B5EF4-FFF2-40B4-BE49-F238E27FC236}">
                <a16:creationId xmlns:a16="http://schemas.microsoft.com/office/drawing/2014/main" id="{BAB28BF6-6F0E-4F4B-8BBC-80B95CE5BD6A}"/>
              </a:ext>
            </a:extLst>
          </p:cNvPr>
          <p:cNvSpPr>
            <a:spLocks noGrp="1"/>
          </p:cNvSpPr>
          <p:nvPr>
            <p:ph type="body" sz="quarter" idx="14" hasCustomPrompt="1"/>
          </p:nvPr>
        </p:nvSpPr>
        <p:spPr>
          <a:xfrm>
            <a:off x="8507998" y="5877736"/>
            <a:ext cx="3060701" cy="276225"/>
          </a:xfrm>
          <a:prstGeom prst="rect">
            <a:avLst/>
          </a:prstGeom>
        </p:spPr>
        <p:txBody>
          <a:bodyPr>
            <a:noAutofit/>
          </a:bodyPr>
          <a:lstStyle>
            <a:lvl1pPr marL="0" indent="0" algn="r">
              <a:buNone/>
              <a:defRPr sz="1600" b="0">
                <a:solidFill>
                  <a:schemeClr val="tx2"/>
                </a:solidFill>
              </a:defRPr>
            </a:lvl1pPr>
          </a:lstStyle>
          <a:p>
            <a:r>
              <a:rPr lang="en-GB"/>
              <a:t>Anlass / Datum – Calibri 16pt</a:t>
            </a:r>
          </a:p>
        </p:txBody>
      </p:sp>
      <p:cxnSp>
        <p:nvCxnSpPr>
          <p:cNvPr id="16" name="Straight Connector 3">
            <a:extLst>
              <a:ext uri="{FF2B5EF4-FFF2-40B4-BE49-F238E27FC236}">
                <a16:creationId xmlns:a16="http://schemas.microsoft.com/office/drawing/2014/main" id="{686EF60F-5748-4EE3-BAB2-50CAD97DC025}"/>
              </a:ext>
            </a:extLst>
          </p:cNvPr>
          <p:cNvCxnSpPr>
            <a:cxnSpLocks/>
          </p:cNvCxnSpPr>
          <p:nvPr userDrawn="1"/>
        </p:nvCxnSpPr>
        <p:spPr>
          <a:xfrm>
            <a:off x="1284492" y="5198844"/>
            <a:ext cx="684000" cy="0"/>
          </a:xfrm>
          <a:prstGeom prst="line">
            <a:avLst/>
          </a:prstGeom>
          <a:ln w="63500" cap="rnd">
            <a:solidFill>
              <a:srgbClr val="FF2954"/>
            </a:solidFill>
          </a:ln>
        </p:spPr>
        <p:style>
          <a:lnRef idx="1">
            <a:schemeClr val="accent1"/>
          </a:lnRef>
          <a:fillRef idx="0">
            <a:schemeClr val="accent1"/>
          </a:fillRef>
          <a:effectRef idx="0">
            <a:schemeClr val="accent1"/>
          </a:effectRef>
          <a:fontRef idx="minor">
            <a:schemeClr val="tx1"/>
          </a:fontRef>
        </p:style>
      </p:cxnSp>
      <p:pic>
        <p:nvPicPr>
          <p:cNvPr id="8" name="Logo">
            <a:extLst>
              <a:ext uri="{FF2B5EF4-FFF2-40B4-BE49-F238E27FC236}">
                <a16:creationId xmlns:a16="http://schemas.microsoft.com/office/drawing/2014/main" id="{2437F8FC-A37C-8841-BB56-1D4FD904A8E8}"/>
              </a:ext>
            </a:extLst>
          </p:cNvPr>
          <p:cNvPicPr>
            <a:picLocks noChangeAspect="1"/>
          </p:cNvPicPr>
          <p:nvPr userDrawn="1"/>
        </p:nvPicPr>
        <p:blipFill rotWithShape="1">
          <a:blip r:embed="rId4">
            <a:alphaModFix/>
            <a:extLst>
              <a:ext uri="{28A0092B-C50C-407E-A947-70E740481C1C}">
                <a14:useLocalDpi xmlns:a14="http://schemas.microsoft.com/office/drawing/2010/main" val="0"/>
              </a:ext>
              <a:ext uri="{96DAC541-7B7A-43D3-8B79-37D633B846F1}">
                <asvg:svgBlip xmlns:asvg="http://schemas.microsoft.com/office/drawing/2016/SVG/main" r:embed="rId5"/>
              </a:ext>
            </a:extLst>
          </a:blip>
          <a:srcRect l="89187" t="91133" r="390" b="589"/>
          <a:stretch/>
        </p:blipFill>
        <p:spPr>
          <a:xfrm>
            <a:off x="792163" y="683948"/>
            <a:ext cx="3216029" cy="1436952"/>
          </a:xfrm>
          <a:prstGeom prst="rect">
            <a:avLst/>
          </a:prstGeom>
        </p:spPr>
      </p:pic>
    </p:spTree>
    <p:extLst>
      <p:ext uri="{BB962C8B-B14F-4D97-AF65-F5344CB8AC3E}">
        <p14:creationId xmlns:p14="http://schemas.microsoft.com/office/powerpoint/2010/main" val="277656452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p:bg>
      <p:bgPr>
        <a:solidFill>
          <a:srgbClr val="0045FF"/>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ACF61BE-5787-1F46-B797-54D1CB3D4596}"/>
              </a:ext>
            </a:extLst>
          </p:cNvPr>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bg1"/>
                </a:solidFill>
              </a:defRPr>
            </a:lvl1pPr>
          </a:lstStyle>
          <a:p>
            <a:r>
              <a:rPr lang="en-GB" dirty="0"/>
              <a:t>Kapitelüberschrift</a:t>
            </a:r>
            <a:br>
              <a:rPr lang="en-GB" dirty="0"/>
            </a:br>
            <a:r>
              <a:rPr lang="en-GB" dirty="0"/>
              <a:t>Calibri Bold – 36pt</a:t>
            </a:r>
            <a:endParaRPr lang="en-US" dirty="0"/>
          </a:p>
        </p:txBody>
      </p:sp>
      <p:sp>
        <p:nvSpPr>
          <p:cNvPr id="14" name="Subtitle 2">
            <a:extLst>
              <a:ext uri="{FF2B5EF4-FFF2-40B4-BE49-F238E27FC236}">
                <a16:creationId xmlns:a16="http://schemas.microsoft.com/office/drawing/2014/main" id="{E32BB8FC-B5BA-2341-88FE-E44A791A8B02}"/>
              </a:ext>
            </a:extLst>
          </p:cNvPr>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Untertitel, falls benötigt</a:t>
            </a:r>
            <a:br>
              <a:rPr lang="en-GB" dirty="0"/>
            </a:br>
            <a:r>
              <a:rPr lang="en-GB" dirty="0"/>
              <a:t>Calibri Regular – 20pt</a:t>
            </a:r>
          </a:p>
        </p:txBody>
      </p:sp>
      <p:cxnSp>
        <p:nvCxnSpPr>
          <p:cNvPr id="15" name="Straight Connector 3">
            <a:extLst>
              <a:ext uri="{FF2B5EF4-FFF2-40B4-BE49-F238E27FC236}">
                <a16:creationId xmlns:a16="http://schemas.microsoft.com/office/drawing/2014/main" id="{3E206001-EE5F-A140-BF41-065ED5F01577}"/>
              </a:ext>
            </a:extLst>
          </p:cNvPr>
          <p:cNvCxnSpPr>
            <a:cxnSpLocks/>
          </p:cNvCxnSpPr>
          <p:nvPr userDrawn="1"/>
        </p:nvCxnSpPr>
        <p:spPr>
          <a:xfrm>
            <a:off x="1284492" y="5198844"/>
            <a:ext cx="684000" cy="0"/>
          </a:xfrm>
          <a:prstGeom prst="line">
            <a:avLst/>
          </a:prstGeom>
          <a:ln w="63500" cap="rnd">
            <a:solidFill>
              <a:srgbClr val="FEDE0F"/>
            </a:solidFill>
          </a:ln>
        </p:spPr>
        <p:style>
          <a:lnRef idx="1">
            <a:schemeClr val="accent1"/>
          </a:lnRef>
          <a:fillRef idx="0">
            <a:schemeClr val="accent1"/>
          </a:fillRef>
          <a:effectRef idx="0">
            <a:schemeClr val="accent1"/>
          </a:effectRef>
          <a:fontRef idx="minor">
            <a:schemeClr val="tx1"/>
          </a:fontRef>
        </p:style>
      </p:cxnSp>
      <p:pic>
        <p:nvPicPr>
          <p:cNvPr id="7" name="Logo">
            <a:extLst>
              <a:ext uri="{FF2B5EF4-FFF2-40B4-BE49-F238E27FC236}">
                <a16:creationId xmlns:a16="http://schemas.microsoft.com/office/drawing/2014/main" id="{F9765B87-A26F-4B15-807E-D10FF83305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187" t="91133" r="390" b="589"/>
          <a:stretch/>
        </p:blipFill>
        <p:spPr>
          <a:xfrm>
            <a:off x="10921364" y="6287887"/>
            <a:ext cx="1270636" cy="567732"/>
          </a:xfrm>
          <a:prstGeom prst="rect">
            <a:avLst/>
          </a:prstGeom>
        </p:spPr>
      </p:pic>
      <p:sp>
        <p:nvSpPr>
          <p:cNvPr id="16" name="Textplatzhalter 9">
            <a:extLst>
              <a:ext uri="{FF2B5EF4-FFF2-40B4-BE49-F238E27FC236}">
                <a16:creationId xmlns:a16="http://schemas.microsoft.com/office/drawing/2014/main" id="{A16192AE-0F65-2845-B290-3E8D158CE0A3}"/>
              </a:ext>
            </a:extLst>
          </p:cNvPr>
          <p:cNvSpPr>
            <a:spLocks noGrp="1"/>
          </p:cNvSpPr>
          <p:nvPr>
            <p:ph type="body" sz="quarter" idx="16" hasCustomPrompt="1"/>
          </p:nvPr>
        </p:nvSpPr>
        <p:spPr>
          <a:xfrm>
            <a:off x="7153558" y="993844"/>
            <a:ext cx="4644062" cy="645606"/>
          </a:xfrm>
          <a:prstGeom prst="roundRect">
            <a:avLst>
              <a:gd name="adj" fmla="val 50000"/>
            </a:avLst>
          </a:prstGeom>
          <a:solidFill>
            <a:schemeClr val="accent3"/>
          </a:solidFill>
        </p:spPr>
        <p:txBody>
          <a:bodyPr vert="horz" lIns="576000" tIns="0" rIns="0" bIns="0" rtlCol="0">
            <a:noAutofit/>
          </a:bodyPr>
          <a:lstStyle>
            <a:lvl1pPr marL="0" indent="1588">
              <a:buNone/>
              <a:defRPr lang="de-DE" sz="1400" b="1" dirty="0" smtClean="0">
                <a:solidFill>
                  <a:schemeClr val="bg1"/>
                </a:solidFill>
              </a:defRPr>
            </a:lvl1pPr>
            <a:lvl2pPr>
              <a:buNone/>
              <a:defRPr/>
            </a:lvl2pPr>
            <a:lvl3pPr>
              <a:buNone/>
              <a:defRPr/>
            </a:lvl3pPr>
            <a:lvl4pPr>
              <a:buNone/>
              <a:defRPr/>
            </a:lvl4pPr>
            <a:lvl5pPr>
              <a:buNone/>
              <a:defRPr lang="de-DE" dirty="0"/>
            </a:lvl5pPr>
          </a:lstStyle>
          <a:p>
            <a:pPr marL="0" lvl="0" indent="1588">
              <a:buNone/>
            </a:pPr>
            <a:r>
              <a:rPr lang="en-US" dirty="0"/>
              <a:t>Verwenden Sie dieses Design nur, wenn die Präsentation nicht zum Ausdrucken vorgesehen ist</a:t>
            </a:r>
          </a:p>
        </p:txBody>
      </p:sp>
      <p:sp>
        <p:nvSpPr>
          <p:cNvPr id="17" name="Textplatzhalter 9">
            <a:extLst>
              <a:ext uri="{FF2B5EF4-FFF2-40B4-BE49-F238E27FC236}">
                <a16:creationId xmlns:a16="http://schemas.microsoft.com/office/drawing/2014/main" id="{FB1499A2-93BA-6E43-969E-9A9FF38FAE66}"/>
              </a:ext>
            </a:extLst>
          </p:cNvPr>
          <p:cNvSpPr>
            <a:spLocks noGrp="1"/>
          </p:cNvSpPr>
          <p:nvPr>
            <p:ph type="body" sz="quarter" idx="17" hasCustomPrompt="1"/>
          </p:nvPr>
        </p:nvSpPr>
        <p:spPr>
          <a:xfrm>
            <a:off x="7139434" y="993844"/>
            <a:ext cx="645607" cy="645606"/>
          </a:xfrm>
          <a:prstGeom prst="ellipse">
            <a:avLst/>
          </a:prstGeom>
          <a:solidFill>
            <a:schemeClr val="bg1"/>
          </a:solidFill>
          <a:ln>
            <a:solidFill>
              <a:schemeClr val="accent3"/>
            </a:solidFill>
          </a:ln>
        </p:spPr>
        <p:txBody>
          <a:bodyPr vert="horz" lIns="0" tIns="0" rIns="0" bIns="0" rtlCol="0" anchor="ctr" anchorCtr="0">
            <a:noAutofit/>
          </a:bodyPr>
          <a:lstStyle>
            <a:lvl1pPr marL="0" indent="1588" algn="ctr">
              <a:buNone/>
              <a:defRPr lang="de-DE" sz="3600" b="1" dirty="0" smtClean="0">
                <a:solidFill>
                  <a:schemeClr val="accent3"/>
                </a:solidFill>
              </a:defRPr>
            </a:lvl1pPr>
            <a:lvl2pPr>
              <a:buNone/>
              <a:defRPr/>
            </a:lvl2pPr>
            <a:lvl3pPr>
              <a:buNone/>
              <a:defRPr/>
            </a:lvl3pPr>
            <a:lvl4pPr>
              <a:buNone/>
              <a:defRPr/>
            </a:lvl4pPr>
            <a:lvl5pPr>
              <a:buNone/>
              <a:defRPr lang="de-DE" dirty="0"/>
            </a:lvl5pPr>
          </a:lstStyle>
          <a:p>
            <a:pPr marL="0" lvl="0" indent="1588">
              <a:buNone/>
            </a:pPr>
            <a:r>
              <a:rPr lang="en-US" dirty="0"/>
              <a:t>i</a:t>
            </a:r>
            <a:endParaRPr lang="de-DE" dirty="0"/>
          </a:p>
        </p:txBody>
      </p:sp>
    </p:spTree>
    <p:extLst>
      <p:ext uri="{BB962C8B-B14F-4D97-AF65-F5344CB8AC3E}">
        <p14:creationId xmlns:p14="http://schemas.microsoft.com/office/powerpoint/2010/main" val="4265049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9AE946C-E68B-D743-B1EE-570FDD0097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732"/>
          <a:stretch/>
        </p:blipFill>
        <p:spPr>
          <a:xfrm>
            <a:off x="0" y="0"/>
            <a:ext cx="11005457" cy="6858000"/>
          </a:xfrm>
          <a:prstGeom prst="rect">
            <a:avLst/>
          </a:prstGeom>
        </p:spPr>
      </p:pic>
      <p:sp>
        <p:nvSpPr>
          <p:cNvPr id="2" name="Title 1"/>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bg1"/>
                </a:solidFill>
              </a:defRPr>
            </a:lvl1pPr>
          </a:lstStyle>
          <a:p>
            <a:r>
              <a:rPr lang="en-GB"/>
              <a:t>Hier erscheint der </a:t>
            </a:r>
            <a:br>
              <a:rPr lang="en-GB"/>
            </a:br>
            <a:r>
              <a:rPr lang="en-GB"/>
              <a:t>Titel der Präsentation</a:t>
            </a:r>
            <a:br>
              <a:rPr lang="en-GB"/>
            </a:br>
            <a:r>
              <a:rPr lang="en-GB"/>
              <a:t>Calibri Bold – 36pt</a:t>
            </a:r>
            <a:endParaRPr lang="en-US"/>
          </a:p>
        </p:txBody>
      </p:sp>
      <p:sp>
        <p:nvSpPr>
          <p:cNvPr id="3" name="Subtitle 2"/>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Untertitel, falls benötigt</a:t>
            </a:r>
            <a:br>
              <a:rPr lang="en-GB"/>
            </a:br>
            <a:r>
              <a:rPr lang="en-GB"/>
              <a:t>Calibri Regular – 20pt</a:t>
            </a:r>
          </a:p>
        </p:txBody>
      </p:sp>
      <p:sp>
        <p:nvSpPr>
          <p:cNvPr id="13" name="Text Placeholder 12">
            <a:extLst>
              <a:ext uri="{FF2B5EF4-FFF2-40B4-BE49-F238E27FC236}">
                <a16:creationId xmlns:a16="http://schemas.microsoft.com/office/drawing/2014/main" id="{B329AE76-8F8C-4240-A576-980EA064E768}"/>
              </a:ext>
            </a:extLst>
          </p:cNvPr>
          <p:cNvSpPr>
            <a:spLocks noGrp="1"/>
          </p:cNvSpPr>
          <p:nvPr>
            <p:ph type="body" sz="quarter" idx="13" hasCustomPrompt="1"/>
          </p:nvPr>
        </p:nvSpPr>
        <p:spPr>
          <a:xfrm>
            <a:off x="8507999" y="5583600"/>
            <a:ext cx="3060700" cy="276225"/>
          </a:xfrm>
          <a:prstGeom prst="rect">
            <a:avLst/>
          </a:prstGeom>
        </p:spPr>
        <p:txBody>
          <a:bodyPr>
            <a:noAutofit/>
          </a:bodyPr>
          <a:lstStyle>
            <a:lvl1pPr marL="0" indent="0" algn="r">
              <a:buNone/>
              <a:defRPr sz="1600" b="1">
                <a:solidFill>
                  <a:schemeClr val="tx2"/>
                </a:solidFill>
              </a:defRPr>
            </a:lvl1pPr>
          </a:lstStyle>
          <a:p>
            <a:pPr lvl="0"/>
            <a:r>
              <a:rPr lang="en-GB"/>
              <a:t>Name Nachname / Bold</a:t>
            </a:r>
          </a:p>
        </p:txBody>
      </p:sp>
      <p:sp>
        <p:nvSpPr>
          <p:cNvPr id="14" name="Text Placeholder 12">
            <a:extLst>
              <a:ext uri="{FF2B5EF4-FFF2-40B4-BE49-F238E27FC236}">
                <a16:creationId xmlns:a16="http://schemas.microsoft.com/office/drawing/2014/main" id="{BAB28BF6-6F0E-4F4B-8BBC-80B95CE5BD6A}"/>
              </a:ext>
            </a:extLst>
          </p:cNvPr>
          <p:cNvSpPr>
            <a:spLocks noGrp="1"/>
          </p:cNvSpPr>
          <p:nvPr>
            <p:ph type="body" sz="quarter" idx="14" hasCustomPrompt="1"/>
          </p:nvPr>
        </p:nvSpPr>
        <p:spPr>
          <a:xfrm>
            <a:off x="8507998" y="5877736"/>
            <a:ext cx="3060701" cy="276225"/>
          </a:xfrm>
          <a:prstGeom prst="rect">
            <a:avLst/>
          </a:prstGeom>
        </p:spPr>
        <p:txBody>
          <a:bodyPr>
            <a:noAutofit/>
          </a:bodyPr>
          <a:lstStyle>
            <a:lvl1pPr marL="0" indent="0" algn="r">
              <a:buNone/>
              <a:defRPr sz="1600" b="0">
                <a:solidFill>
                  <a:schemeClr val="tx2"/>
                </a:solidFill>
              </a:defRPr>
            </a:lvl1pPr>
          </a:lstStyle>
          <a:p>
            <a:r>
              <a:rPr lang="en-GB"/>
              <a:t>Anlass / Datum – Calibri 16pt</a:t>
            </a:r>
          </a:p>
        </p:txBody>
      </p:sp>
      <p:cxnSp>
        <p:nvCxnSpPr>
          <p:cNvPr id="16" name="Straight Connector 3">
            <a:extLst>
              <a:ext uri="{FF2B5EF4-FFF2-40B4-BE49-F238E27FC236}">
                <a16:creationId xmlns:a16="http://schemas.microsoft.com/office/drawing/2014/main" id="{686EF60F-5748-4EE3-BAB2-50CAD97DC025}"/>
              </a:ext>
            </a:extLst>
          </p:cNvPr>
          <p:cNvCxnSpPr>
            <a:cxnSpLocks/>
          </p:cNvCxnSpPr>
          <p:nvPr userDrawn="1"/>
        </p:nvCxnSpPr>
        <p:spPr>
          <a:xfrm>
            <a:off x="1284492" y="5198844"/>
            <a:ext cx="684000" cy="0"/>
          </a:xfrm>
          <a:prstGeom prst="line">
            <a:avLst/>
          </a:prstGeom>
          <a:ln w="63500" cap="rnd">
            <a:solidFill>
              <a:srgbClr val="FF2954"/>
            </a:solidFill>
          </a:ln>
        </p:spPr>
        <p:style>
          <a:lnRef idx="1">
            <a:schemeClr val="accent1"/>
          </a:lnRef>
          <a:fillRef idx="0">
            <a:schemeClr val="accent1"/>
          </a:fillRef>
          <a:effectRef idx="0">
            <a:schemeClr val="accent1"/>
          </a:effectRef>
          <a:fontRef idx="minor">
            <a:schemeClr val="tx1"/>
          </a:fontRef>
        </p:style>
      </p:cxnSp>
      <p:sp>
        <p:nvSpPr>
          <p:cNvPr id="10" name="Textplatzhalter 9">
            <a:extLst>
              <a:ext uri="{FF2B5EF4-FFF2-40B4-BE49-F238E27FC236}">
                <a16:creationId xmlns:a16="http://schemas.microsoft.com/office/drawing/2014/main" id="{343C0D58-735A-412A-8B93-C78F2E77AD33}"/>
              </a:ext>
            </a:extLst>
          </p:cNvPr>
          <p:cNvSpPr>
            <a:spLocks noGrp="1"/>
          </p:cNvSpPr>
          <p:nvPr>
            <p:ph type="body" sz="quarter" idx="16" hasCustomPrompt="1"/>
          </p:nvPr>
        </p:nvSpPr>
        <p:spPr>
          <a:xfrm>
            <a:off x="7153558" y="993844"/>
            <a:ext cx="4644062" cy="645606"/>
          </a:xfrm>
          <a:prstGeom prst="roundRect">
            <a:avLst>
              <a:gd name="adj" fmla="val 50000"/>
            </a:avLst>
          </a:prstGeom>
          <a:solidFill>
            <a:schemeClr val="accent3"/>
          </a:solidFill>
        </p:spPr>
        <p:txBody>
          <a:bodyPr vert="horz" lIns="576000" tIns="0" rIns="0" bIns="0" rtlCol="0">
            <a:noAutofit/>
          </a:bodyPr>
          <a:lstStyle>
            <a:lvl1pPr marL="0" indent="1588">
              <a:buNone/>
              <a:defRPr lang="de-DE" sz="1400" b="1" dirty="0" smtClean="0">
                <a:solidFill>
                  <a:schemeClr val="bg1"/>
                </a:solidFill>
              </a:defRPr>
            </a:lvl1pPr>
            <a:lvl2pPr>
              <a:buNone/>
              <a:defRPr/>
            </a:lvl2pPr>
            <a:lvl3pPr>
              <a:buNone/>
              <a:defRPr/>
            </a:lvl3pPr>
            <a:lvl4pPr>
              <a:buNone/>
              <a:defRPr/>
            </a:lvl4pPr>
            <a:lvl5pPr>
              <a:buNone/>
              <a:defRPr lang="de-DE" dirty="0"/>
            </a:lvl5pPr>
          </a:lstStyle>
          <a:p>
            <a:pPr marL="0" lvl="0" indent="1588">
              <a:buNone/>
            </a:pPr>
            <a:r>
              <a:rPr lang="en-US"/>
              <a:t>Verwenden Sie dieses Cover-Design nur, wenn die Präsentation nicht zum Ausdrucken vorgesehen ist</a:t>
            </a:r>
          </a:p>
        </p:txBody>
      </p:sp>
      <p:sp>
        <p:nvSpPr>
          <p:cNvPr id="11" name="Textplatzhalter 9">
            <a:extLst>
              <a:ext uri="{FF2B5EF4-FFF2-40B4-BE49-F238E27FC236}">
                <a16:creationId xmlns:a16="http://schemas.microsoft.com/office/drawing/2014/main" id="{DB7B62E1-5216-204B-88A7-3D3EFA34C752}"/>
              </a:ext>
            </a:extLst>
          </p:cNvPr>
          <p:cNvSpPr>
            <a:spLocks noGrp="1"/>
          </p:cNvSpPr>
          <p:nvPr>
            <p:ph type="body" sz="quarter" idx="17" hasCustomPrompt="1"/>
          </p:nvPr>
        </p:nvSpPr>
        <p:spPr>
          <a:xfrm>
            <a:off x="7139434" y="993844"/>
            <a:ext cx="645607" cy="645606"/>
          </a:xfrm>
          <a:prstGeom prst="ellipse">
            <a:avLst/>
          </a:prstGeom>
          <a:solidFill>
            <a:schemeClr val="bg1"/>
          </a:solidFill>
          <a:ln>
            <a:solidFill>
              <a:schemeClr val="accent3"/>
            </a:solidFill>
          </a:ln>
        </p:spPr>
        <p:txBody>
          <a:bodyPr vert="horz" lIns="0" tIns="0" rIns="0" bIns="0" rtlCol="0" anchor="ctr" anchorCtr="0">
            <a:noAutofit/>
          </a:bodyPr>
          <a:lstStyle>
            <a:lvl1pPr marL="0" indent="1588" algn="ctr">
              <a:buNone/>
              <a:defRPr lang="de-DE" sz="3600" b="1" dirty="0" smtClean="0">
                <a:solidFill>
                  <a:schemeClr val="accent3"/>
                </a:solidFill>
              </a:defRPr>
            </a:lvl1pPr>
            <a:lvl2pPr>
              <a:buNone/>
              <a:defRPr/>
            </a:lvl2pPr>
            <a:lvl3pPr>
              <a:buNone/>
              <a:defRPr/>
            </a:lvl3pPr>
            <a:lvl4pPr>
              <a:buNone/>
              <a:defRPr/>
            </a:lvl4pPr>
            <a:lvl5pPr>
              <a:buNone/>
              <a:defRPr lang="de-DE" dirty="0"/>
            </a:lvl5pPr>
          </a:lstStyle>
          <a:p>
            <a:pPr marL="0" lvl="0" indent="1588">
              <a:buNone/>
            </a:pPr>
            <a:r>
              <a:rPr lang="en-US"/>
              <a:t>i</a:t>
            </a:r>
            <a:endParaRPr lang="de-DE"/>
          </a:p>
        </p:txBody>
      </p:sp>
      <p:sp>
        <p:nvSpPr>
          <p:cNvPr id="5" name="Textfeld 4">
            <a:extLst>
              <a:ext uri="{FF2B5EF4-FFF2-40B4-BE49-F238E27FC236}">
                <a16:creationId xmlns:a16="http://schemas.microsoft.com/office/drawing/2014/main" id="{DAD37D2E-4A0F-144B-9D47-7A82AD311517}"/>
              </a:ext>
            </a:extLst>
          </p:cNvPr>
          <p:cNvSpPr txBox="1"/>
          <p:nvPr userDrawn="1"/>
        </p:nvSpPr>
        <p:spPr>
          <a:xfrm>
            <a:off x="10925666" y="-301658"/>
            <a:ext cx="0" cy="0"/>
          </a:xfrm>
          <a:prstGeom prst="rect">
            <a:avLst/>
          </a:prstGeom>
          <a:ln>
            <a:noFill/>
          </a:ln>
        </p:spPr>
        <p:txBody>
          <a:bodyPr vert="horz" wrap="none" lIns="0" tIns="0" rIns="0" bIns="0" rtlCol="0" anchor="t">
            <a:noAutofit/>
          </a:bodyPr>
          <a:lstStyle/>
          <a:p>
            <a:pPr marL="0" indent="0" algn="l">
              <a:buClr>
                <a:schemeClr val="tx2"/>
              </a:buClr>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pic>
        <p:nvPicPr>
          <p:cNvPr id="12" name="Logo">
            <a:extLst>
              <a:ext uri="{FF2B5EF4-FFF2-40B4-BE49-F238E27FC236}">
                <a16:creationId xmlns:a16="http://schemas.microsoft.com/office/drawing/2014/main" id="{A6D32B15-48A7-FD4E-81E8-ED8BDCE0680A}"/>
              </a:ext>
            </a:extLst>
          </p:cNvPr>
          <p:cNvPicPr>
            <a:picLocks noChangeAspect="1"/>
          </p:cNvPicPr>
          <p:nvPr userDrawn="1"/>
        </p:nvPicPr>
        <p:blipFill rotWithShape="1">
          <a:blip r:embed="rId4">
            <a:alphaModFix/>
            <a:extLst>
              <a:ext uri="{28A0092B-C50C-407E-A947-70E740481C1C}">
                <a14:useLocalDpi xmlns:a14="http://schemas.microsoft.com/office/drawing/2010/main" val="0"/>
              </a:ext>
              <a:ext uri="{96DAC541-7B7A-43D3-8B79-37D633B846F1}">
                <asvg:svgBlip xmlns:asvg="http://schemas.microsoft.com/office/drawing/2016/SVG/main" r:embed="rId5"/>
              </a:ext>
            </a:extLst>
          </a:blip>
          <a:srcRect l="89187" t="91133" r="390" b="589"/>
          <a:stretch/>
        </p:blipFill>
        <p:spPr>
          <a:xfrm>
            <a:off x="792163" y="683948"/>
            <a:ext cx="3216029" cy="1436952"/>
          </a:xfrm>
          <a:prstGeom prst="rect">
            <a:avLst/>
          </a:prstGeom>
        </p:spPr>
      </p:pic>
    </p:spTree>
    <p:extLst>
      <p:ext uri="{BB962C8B-B14F-4D97-AF65-F5344CB8AC3E}">
        <p14:creationId xmlns:p14="http://schemas.microsoft.com/office/powerpoint/2010/main" val="85328828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2465B23-2D38-B341-8C2D-4EA58D3A1FCE}"/>
              </a:ext>
            </a:extLst>
          </p:cNvPr>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tx2"/>
                </a:solidFill>
              </a:defRPr>
            </a:lvl1pPr>
          </a:lstStyle>
          <a:p>
            <a:r>
              <a:rPr lang="en-GB"/>
              <a:t>Kapitelüberschrift</a:t>
            </a:r>
            <a:br>
              <a:rPr lang="en-GB"/>
            </a:br>
            <a:r>
              <a:rPr lang="en-GB"/>
              <a:t>Calibri Bold – 36pt</a:t>
            </a:r>
            <a:endParaRPr lang="en-US"/>
          </a:p>
        </p:txBody>
      </p:sp>
      <p:sp>
        <p:nvSpPr>
          <p:cNvPr id="16" name="Subtitle 2">
            <a:extLst>
              <a:ext uri="{FF2B5EF4-FFF2-40B4-BE49-F238E27FC236}">
                <a16:creationId xmlns:a16="http://schemas.microsoft.com/office/drawing/2014/main" id="{1F8AAA2C-65C8-D44E-A1BA-D0ABDC58C55A}"/>
              </a:ext>
            </a:extLst>
          </p:cNvPr>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Untertitel, falls benötigt</a:t>
            </a:r>
            <a:br>
              <a:rPr lang="en-GB"/>
            </a:br>
            <a:r>
              <a:rPr lang="en-GB"/>
              <a:t>Calibri Regular – 20pt</a:t>
            </a:r>
          </a:p>
        </p:txBody>
      </p:sp>
      <p:cxnSp>
        <p:nvCxnSpPr>
          <p:cNvPr id="17" name="Straight Connector 3">
            <a:extLst>
              <a:ext uri="{FF2B5EF4-FFF2-40B4-BE49-F238E27FC236}">
                <a16:creationId xmlns:a16="http://schemas.microsoft.com/office/drawing/2014/main" id="{92C70129-2314-8F4F-9A50-24437E6E99FC}"/>
              </a:ext>
            </a:extLst>
          </p:cNvPr>
          <p:cNvCxnSpPr>
            <a:cxnSpLocks/>
          </p:cNvCxnSpPr>
          <p:nvPr userDrawn="1"/>
        </p:nvCxnSpPr>
        <p:spPr>
          <a:xfrm>
            <a:off x="1284492" y="5198844"/>
            <a:ext cx="684000" cy="0"/>
          </a:xfrm>
          <a:prstGeom prst="line">
            <a:avLst/>
          </a:prstGeom>
          <a:ln w="63500" cap="rnd">
            <a:solidFill>
              <a:srgbClr val="FEDE0F"/>
            </a:solidFill>
          </a:ln>
        </p:spPr>
        <p:style>
          <a:lnRef idx="1">
            <a:schemeClr val="accent1"/>
          </a:lnRef>
          <a:fillRef idx="0">
            <a:schemeClr val="accent1"/>
          </a:fillRef>
          <a:effectRef idx="0">
            <a:schemeClr val="accent1"/>
          </a:effectRef>
          <a:fontRef idx="minor">
            <a:schemeClr val="tx1"/>
          </a:fontRef>
        </p:style>
      </p:cxnSp>
      <p:pic>
        <p:nvPicPr>
          <p:cNvPr id="6" name="Logo">
            <a:extLst>
              <a:ext uri="{FF2B5EF4-FFF2-40B4-BE49-F238E27FC236}">
                <a16:creationId xmlns:a16="http://schemas.microsoft.com/office/drawing/2014/main" id="{44341A6A-45B3-4597-9AE7-EEEF086FE1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187" t="91133" r="390" b="589"/>
          <a:stretch/>
        </p:blipFill>
        <p:spPr>
          <a:xfrm>
            <a:off x="10921364" y="6287887"/>
            <a:ext cx="1270636" cy="567732"/>
          </a:xfrm>
          <a:prstGeom prst="rect">
            <a:avLst/>
          </a:prstGeom>
        </p:spPr>
      </p:pic>
    </p:spTree>
    <p:extLst>
      <p:ext uri="{BB962C8B-B14F-4D97-AF65-F5344CB8AC3E}">
        <p14:creationId xmlns:p14="http://schemas.microsoft.com/office/powerpoint/2010/main" val="532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p:bg>
      <p:bgPr>
        <a:solidFill>
          <a:srgbClr val="0045FF"/>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ACF61BE-5787-1F46-B797-54D1CB3D4596}"/>
              </a:ext>
            </a:extLst>
          </p:cNvPr>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bg1"/>
                </a:solidFill>
              </a:defRPr>
            </a:lvl1pPr>
          </a:lstStyle>
          <a:p>
            <a:r>
              <a:rPr lang="en-GB"/>
              <a:t>Kapitelüberschrift</a:t>
            </a:r>
            <a:br>
              <a:rPr lang="en-GB"/>
            </a:br>
            <a:r>
              <a:rPr lang="en-GB"/>
              <a:t>Calibri Bold – 36pt</a:t>
            </a:r>
            <a:endParaRPr lang="en-US"/>
          </a:p>
        </p:txBody>
      </p:sp>
      <p:sp>
        <p:nvSpPr>
          <p:cNvPr id="14" name="Subtitle 2">
            <a:extLst>
              <a:ext uri="{FF2B5EF4-FFF2-40B4-BE49-F238E27FC236}">
                <a16:creationId xmlns:a16="http://schemas.microsoft.com/office/drawing/2014/main" id="{E32BB8FC-B5BA-2341-88FE-E44A791A8B02}"/>
              </a:ext>
            </a:extLst>
          </p:cNvPr>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Untertitel, falls benötigt</a:t>
            </a:r>
            <a:br>
              <a:rPr lang="en-GB"/>
            </a:br>
            <a:r>
              <a:rPr lang="en-GB"/>
              <a:t>Calibri Regular – 20pt</a:t>
            </a:r>
          </a:p>
        </p:txBody>
      </p:sp>
      <p:cxnSp>
        <p:nvCxnSpPr>
          <p:cNvPr id="15" name="Straight Connector 3">
            <a:extLst>
              <a:ext uri="{FF2B5EF4-FFF2-40B4-BE49-F238E27FC236}">
                <a16:creationId xmlns:a16="http://schemas.microsoft.com/office/drawing/2014/main" id="{3E206001-EE5F-A140-BF41-065ED5F01577}"/>
              </a:ext>
            </a:extLst>
          </p:cNvPr>
          <p:cNvCxnSpPr>
            <a:cxnSpLocks/>
          </p:cNvCxnSpPr>
          <p:nvPr userDrawn="1"/>
        </p:nvCxnSpPr>
        <p:spPr>
          <a:xfrm>
            <a:off x="1284492" y="5198844"/>
            <a:ext cx="684000" cy="0"/>
          </a:xfrm>
          <a:prstGeom prst="line">
            <a:avLst/>
          </a:prstGeom>
          <a:ln w="63500" cap="rnd">
            <a:solidFill>
              <a:srgbClr val="FEDE0F"/>
            </a:solidFill>
          </a:ln>
        </p:spPr>
        <p:style>
          <a:lnRef idx="1">
            <a:schemeClr val="accent1"/>
          </a:lnRef>
          <a:fillRef idx="0">
            <a:schemeClr val="accent1"/>
          </a:fillRef>
          <a:effectRef idx="0">
            <a:schemeClr val="accent1"/>
          </a:effectRef>
          <a:fontRef idx="minor">
            <a:schemeClr val="tx1"/>
          </a:fontRef>
        </p:style>
      </p:cxnSp>
      <p:pic>
        <p:nvPicPr>
          <p:cNvPr id="7" name="Logo">
            <a:extLst>
              <a:ext uri="{FF2B5EF4-FFF2-40B4-BE49-F238E27FC236}">
                <a16:creationId xmlns:a16="http://schemas.microsoft.com/office/drawing/2014/main" id="{F9765B87-A26F-4B15-807E-D10FF83305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187" t="91133" r="390" b="589"/>
          <a:stretch/>
        </p:blipFill>
        <p:spPr>
          <a:xfrm>
            <a:off x="10921364" y="6287887"/>
            <a:ext cx="1270636" cy="567732"/>
          </a:xfrm>
          <a:prstGeom prst="rect">
            <a:avLst/>
          </a:prstGeom>
        </p:spPr>
      </p:pic>
      <p:sp>
        <p:nvSpPr>
          <p:cNvPr id="16" name="Textplatzhalter 9">
            <a:extLst>
              <a:ext uri="{FF2B5EF4-FFF2-40B4-BE49-F238E27FC236}">
                <a16:creationId xmlns:a16="http://schemas.microsoft.com/office/drawing/2014/main" id="{A16192AE-0F65-2845-B290-3E8D158CE0A3}"/>
              </a:ext>
            </a:extLst>
          </p:cNvPr>
          <p:cNvSpPr>
            <a:spLocks noGrp="1"/>
          </p:cNvSpPr>
          <p:nvPr>
            <p:ph type="body" sz="quarter" idx="16" hasCustomPrompt="1"/>
          </p:nvPr>
        </p:nvSpPr>
        <p:spPr>
          <a:xfrm>
            <a:off x="7153558" y="993844"/>
            <a:ext cx="4644062" cy="645606"/>
          </a:xfrm>
          <a:prstGeom prst="roundRect">
            <a:avLst>
              <a:gd name="adj" fmla="val 50000"/>
            </a:avLst>
          </a:prstGeom>
          <a:solidFill>
            <a:schemeClr val="accent3"/>
          </a:solidFill>
        </p:spPr>
        <p:txBody>
          <a:bodyPr vert="horz" lIns="576000" tIns="0" rIns="0" bIns="0" rtlCol="0">
            <a:noAutofit/>
          </a:bodyPr>
          <a:lstStyle>
            <a:lvl1pPr marL="0" indent="1588">
              <a:buNone/>
              <a:defRPr lang="de-DE" sz="1400" b="1" dirty="0" smtClean="0">
                <a:solidFill>
                  <a:schemeClr val="bg1"/>
                </a:solidFill>
              </a:defRPr>
            </a:lvl1pPr>
            <a:lvl2pPr>
              <a:buNone/>
              <a:defRPr/>
            </a:lvl2pPr>
            <a:lvl3pPr>
              <a:buNone/>
              <a:defRPr/>
            </a:lvl3pPr>
            <a:lvl4pPr>
              <a:buNone/>
              <a:defRPr/>
            </a:lvl4pPr>
            <a:lvl5pPr>
              <a:buNone/>
              <a:defRPr lang="de-DE" dirty="0"/>
            </a:lvl5pPr>
          </a:lstStyle>
          <a:p>
            <a:pPr marL="0" lvl="0" indent="1588">
              <a:buNone/>
            </a:pPr>
            <a:r>
              <a:rPr lang="en-US"/>
              <a:t>Verwenden Sie dieses Design nur, wenn die Präsentation nicht zum Ausdrucken vorgesehen ist</a:t>
            </a:r>
          </a:p>
        </p:txBody>
      </p:sp>
      <p:sp>
        <p:nvSpPr>
          <p:cNvPr id="17" name="Textplatzhalter 9">
            <a:extLst>
              <a:ext uri="{FF2B5EF4-FFF2-40B4-BE49-F238E27FC236}">
                <a16:creationId xmlns:a16="http://schemas.microsoft.com/office/drawing/2014/main" id="{FB1499A2-93BA-6E43-969E-9A9FF38FAE66}"/>
              </a:ext>
            </a:extLst>
          </p:cNvPr>
          <p:cNvSpPr>
            <a:spLocks noGrp="1"/>
          </p:cNvSpPr>
          <p:nvPr>
            <p:ph type="body" sz="quarter" idx="17" hasCustomPrompt="1"/>
          </p:nvPr>
        </p:nvSpPr>
        <p:spPr>
          <a:xfrm>
            <a:off x="7139434" y="993844"/>
            <a:ext cx="645607" cy="645606"/>
          </a:xfrm>
          <a:prstGeom prst="ellipse">
            <a:avLst/>
          </a:prstGeom>
          <a:solidFill>
            <a:schemeClr val="bg1"/>
          </a:solidFill>
          <a:ln>
            <a:solidFill>
              <a:schemeClr val="accent3"/>
            </a:solidFill>
          </a:ln>
        </p:spPr>
        <p:txBody>
          <a:bodyPr vert="horz" lIns="0" tIns="0" rIns="0" bIns="0" rtlCol="0" anchor="ctr" anchorCtr="0">
            <a:noAutofit/>
          </a:bodyPr>
          <a:lstStyle>
            <a:lvl1pPr marL="0" indent="1588" algn="ctr">
              <a:buNone/>
              <a:defRPr lang="de-DE" sz="3600" b="1" dirty="0" smtClean="0">
                <a:solidFill>
                  <a:schemeClr val="accent3"/>
                </a:solidFill>
              </a:defRPr>
            </a:lvl1pPr>
            <a:lvl2pPr>
              <a:buNone/>
              <a:defRPr/>
            </a:lvl2pPr>
            <a:lvl3pPr>
              <a:buNone/>
              <a:defRPr/>
            </a:lvl3pPr>
            <a:lvl4pPr>
              <a:buNone/>
              <a:defRPr/>
            </a:lvl4pPr>
            <a:lvl5pPr>
              <a:buNone/>
              <a:defRPr lang="de-DE" dirty="0"/>
            </a:lvl5pPr>
          </a:lstStyle>
          <a:p>
            <a:pPr marL="0" lvl="0" indent="1588">
              <a:buNone/>
            </a:pPr>
            <a:r>
              <a:rPr lang="en-US"/>
              <a:t>i</a:t>
            </a:r>
            <a:endParaRPr lang="de-DE"/>
          </a:p>
        </p:txBody>
      </p:sp>
    </p:spTree>
    <p:extLst>
      <p:ext uri="{BB962C8B-B14F-4D97-AF65-F5344CB8AC3E}">
        <p14:creationId xmlns:p14="http://schemas.microsoft.com/office/powerpoint/2010/main" val="1037278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B8BE3D8-5B03-4706-AAE0-6D74D759B670}"/>
              </a:ext>
            </a:extLst>
          </p:cNvPr>
          <p:cNvSpPr>
            <a:spLocks noGrp="1"/>
          </p:cNvSpPr>
          <p:nvPr>
            <p:ph type="dt" sz="half" idx="10"/>
          </p:nvPr>
        </p:nvSpPr>
        <p:spPr/>
        <p:txBody>
          <a:bodyPr/>
          <a:lstStyle/>
          <a:p>
            <a:pPr algn="r">
              <a:buClr>
                <a:schemeClr val="tx2"/>
              </a:buClr>
            </a:pPr>
            <a:r>
              <a:rPr lang="de-DE"/>
              <a:t>22. September 2021</a:t>
            </a:r>
            <a:endParaRPr lang="de-DE" dirty="0"/>
          </a:p>
        </p:txBody>
      </p:sp>
      <p:sp>
        <p:nvSpPr>
          <p:cNvPr id="3" name="Fußzeilenplatzhalter 2">
            <a:extLst>
              <a:ext uri="{FF2B5EF4-FFF2-40B4-BE49-F238E27FC236}">
                <a16:creationId xmlns:a16="http://schemas.microsoft.com/office/drawing/2014/main" id="{DB2BBB6A-6321-4B7D-AD05-62464EE8EF01}"/>
              </a:ext>
            </a:extLst>
          </p:cNvPr>
          <p:cNvSpPr>
            <a:spLocks noGrp="1"/>
          </p:cNvSpPr>
          <p:nvPr>
            <p:ph type="ftr" sz="quarter" idx="11"/>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14DC783F-6616-43FB-B58D-A23CC0B675D3}"/>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Tree>
    <p:extLst>
      <p:ext uri="{BB962C8B-B14F-4D97-AF65-F5344CB8AC3E}">
        <p14:creationId xmlns:p14="http://schemas.microsoft.com/office/powerpoint/2010/main" val="326485377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p:txBody>
          <a:bodyPr/>
          <a:lstStyle/>
          <a:p>
            <a:r>
              <a:rPr lang="en-US"/>
              <a:t>Überschrift einfügen</a:t>
            </a:r>
            <a:endParaRPr lang="de-DE"/>
          </a:p>
        </p:txBody>
      </p:sp>
      <p:sp>
        <p:nvSpPr>
          <p:cNvPr id="2" name="Datumsplatzhalter 1">
            <a:extLst>
              <a:ext uri="{FF2B5EF4-FFF2-40B4-BE49-F238E27FC236}">
                <a16:creationId xmlns:a16="http://schemas.microsoft.com/office/drawing/2014/main" id="{60E08DD1-FBC8-48D5-A436-C58143525267}"/>
              </a:ext>
            </a:extLst>
          </p:cNvPr>
          <p:cNvSpPr>
            <a:spLocks noGrp="1"/>
          </p:cNvSpPr>
          <p:nvPr>
            <p:ph type="dt" sz="half" idx="10"/>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0B7528AA-27E7-49CF-9362-2D8802BD763F}"/>
              </a:ext>
            </a:extLst>
          </p:cNvPr>
          <p:cNvSpPr>
            <a:spLocks noGrp="1"/>
          </p:cNvSpPr>
          <p:nvPr>
            <p:ph type="ftr" sz="quarter" idx="11"/>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CD64CF03-EC7F-45B1-8CC9-4D8BBCE0B40E}"/>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Tree>
    <p:extLst>
      <p:ext uri="{BB962C8B-B14F-4D97-AF65-F5344CB8AC3E}">
        <p14:creationId xmlns:p14="http://schemas.microsoft.com/office/powerpoint/2010/main" val="4106194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DDEFDA8A-D8EF-47ED-B219-E3EFB886BA5D}"/>
              </a:ext>
            </a:extLst>
          </p:cNvPr>
          <p:cNvSpPr>
            <a:spLocks noGrp="1"/>
          </p:cNvSpPr>
          <p:nvPr>
            <p:ph type="body" sz="quarter" idx="15" hasCustomPrompt="1"/>
          </p:nvPr>
        </p:nvSpPr>
        <p:spPr>
          <a:xfrm>
            <a:off x="2156660" y="1908000"/>
            <a:ext cx="3728781" cy="493200"/>
          </a:xfrm>
          <a:prstGeom prst="roundRect">
            <a:avLst>
              <a:gd name="adj" fmla="val 50000"/>
            </a:avLst>
          </a:prstGeom>
          <a:solidFill>
            <a:srgbClr val="001689"/>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a:solidFill>
                  <a:schemeClr val="bg1"/>
                </a:solidFill>
              </a:rPr>
              <a:t>1.	LOREM IPSUM DOLOR SIT</a:t>
            </a:r>
          </a:p>
        </p:txBody>
      </p:sp>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p:txBody>
          <a:bodyPr/>
          <a:lstStyle>
            <a:lvl1pPr>
              <a:defRPr/>
            </a:lvl1pPr>
          </a:lstStyle>
          <a:p>
            <a:r>
              <a:rPr lang="en-US"/>
              <a:t>Agenda</a:t>
            </a:r>
            <a:endParaRPr lang="de-DE"/>
          </a:p>
        </p:txBody>
      </p:sp>
      <p:sp>
        <p:nvSpPr>
          <p:cNvPr id="2" name="Datumsplatzhalter 1">
            <a:extLst>
              <a:ext uri="{FF2B5EF4-FFF2-40B4-BE49-F238E27FC236}">
                <a16:creationId xmlns:a16="http://schemas.microsoft.com/office/drawing/2014/main" id="{60E08DD1-FBC8-48D5-A436-C58143525267}"/>
              </a:ext>
            </a:extLst>
          </p:cNvPr>
          <p:cNvSpPr>
            <a:spLocks noGrp="1"/>
          </p:cNvSpPr>
          <p:nvPr>
            <p:ph type="dt" sz="half" idx="10"/>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0B7528AA-27E7-49CF-9362-2D8802BD763F}"/>
              </a:ext>
            </a:extLst>
          </p:cNvPr>
          <p:cNvSpPr>
            <a:spLocks noGrp="1"/>
          </p:cNvSpPr>
          <p:nvPr>
            <p:ph type="ftr" sz="quarter" idx="11"/>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CD64CF03-EC7F-45B1-8CC9-4D8BBCE0B40E}"/>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22" name="Textplatzhalter 15">
            <a:extLst>
              <a:ext uri="{FF2B5EF4-FFF2-40B4-BE49-F238E27FC236}">
                <a16:creationId xmlns:a16="http://schemas.microsoft.com/office/drawing/2014/main" id="{F9F097CE-8420-43BB-A756-E420CCCC8E5D}"/>
              </a:ext>
            </a:extLst>
          </p:cNvPr>
          <p:cNvSpPr>
            <a:spLocks noGrp="1"/>
          </p:cNvSpPr>
          <p:nvPr>
            <p:ph type="body" sz="quarter" idx="21" hasCustomPrompt="1"/>
          </p:nvPr>
        </p:nvSpPr>
        <p:spPr>
          <a:xfrm>
            <a:off x="2156660" y="29367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a:solidFill>
                  <a:schemeClr val="bg1"/>
                </a:solidFill>
              </a:rPr>
              <a:t>2.	LOREM IPSUM DOLOR SIT AMET</a:t>
            </a:r>
          </a:p>
        </p:txBody>
      </p:sp>
      <p:sp>
        <p:nvSpPr>
          <p:cNvPr id="23" name="Textplatzhalter 15">
            <a:extLst>
              <a:ext uri="{FF2B5EF4-FFF2-40B4-BE49-F238E27FC236}">
                <a16:creationId xmlns:a16="http://schemas.microsoft.com/office/drawing/2014/main" id="{7E52B595-5B13-4E07-B965-E31C53F39E9D}"/>
              </a:ext>
            </a:extLst>
          </p:cNvPr>
          <p:cNvSpPr>
            <a:spLocks noGrp="1"/>
          </p:cNvSpPr>
          <p:nvPr>
            <p:ph type="body" sz="quarter" idx="22" hasCustomPrompt="1"/>
          </p:nvPr>
        </p:nvSpPr>
        <p:spPr>
          <a:xfrm>
            <a:off x="2156660" y="3962831"/>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a:solidFill>
                  <a:schemeClr val="bg1"/>
                </a:solidFill>
              </a:rPr>
              <a:t>3.	LOREM IPSUM DOLOR SIT</a:t>
            </a:r>
          </a:p>
        </p:txBody>
      </p:sp>
      <p:sp>
        <p:nvSpPr>
          <p:cNvPr id="24" name="Textplatzhalter 15">
            <a:extLst>
              <a:ext uri="{FF2B5EF4-FFF2-40B4-BE49-F238E27FC236}">
                <a16:creationId xmlns:a16="http://schemas.microsoft.com/office/drawing/2014/main" id="{5FBD3388-134F-41C1-BB88-37FDAB875DFE}"/>
              </a:ext>
            </a:extLst>
          </p:cNvPr>
          <p:cNvSpPr>
            <a:spLocks noGrp="1"/>
          </p:cNvSpPr>
          <p:nvPr>
            <p:ph type="body" sz="quarter" idx="23" hasCustomPrompt="1"/>
          </p:nvPr>
        </p:nvSpPr>
        <p:spPr>
          <a:xfrm>
            <a:off x="6442910" y="19080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a:solidFill>
                  <a:schemeClr val="bg1"/>
                </a:solidFill>
              </a:rPr>
              <a:t>4.	LOREM IPSUM DOLOR SIT</a:t>
            </a:r>
          </a:p>
        </p:txBody>
      </p:sp>
      <p:sp>
        <p:nvSpPr>
          <p:cNvPr id="25" name="Textplatzhalter 15">
            <a:extLst>
              <a:ext uri="{FF2B5EF4-FFF2-40B4-BE49-F238E27FC236}">
                <a16:creationId xmlns:a16="http://schemas.microsoft.com/office/drawing/2014/main" id="{F27F5667-82E1-487C-AA90-04EEBA638D7F}"/>
              </a:ext>
            </a:extLst>
          </p:cNvPr>
          <p:cNvSpPr>
            <a:spLocks noGrp="1"/>
          </p:cNvSpPr>
          <p:nvPr>
            <p:ph type="body" sz="quarter" idx="24" hasCustomPrompt="1"/>
          </p:nvPr>
        </p:nvSpPr>
        <p:spPr>
          <a:xfrm>
            <a:off x="6442910" y="29367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a:solidFill>
                  <a:schemeClr val="bg1"/>
                </a:solidFill>
              </a:rPr>
              <a:t>5.	LOREM IPSUM DOLOR SIT</a:t>
            </a:r>
          </a:p>
        </p:txBody>
      </p:sp>
      <p:sp>
        <p:nvSpPr>
          <p:cNvPr id="26" name="Textplatzhalter 15">
            <a:extLst>
              <a:ext uri="{FF2B5EF4-FFF2-40B4-BE49-F238E27FC236}">
                <a16:creationId xmlns:a16="http://schemas.microsoft.com/office/drawing/2014/main" id="{08796B46-18A8-4D4B-8DC5-8E5606685BF2}"/>
              </a:ext>
            </a:extLst>
          </p:cNvPr>
          <p:cNvSpPr>
            <a:spLocks noGrp="1"/>
          </p:cNvSpPr>
          <p:nvPr>
            <p:ph type="body" sz="quarter" idx="25" hasCustomPrompt="1"/>
          </p:nvPr>
        </p:nvSpPr>
        <p:spPr>
          <a:xfrm>
            <a:off x="6442910" y="3962831"/>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a:solidFill>
                  <a:schemeClr val="bg1"/>
                </a:solidFill>
              </a:rPr>
              <a:t>6.	LOREM IPSUM DOLOR SIT AMET</a:t>
            </a:r>
          </a:p>
        </p:txBody>
      </p:sp>
    </p:spTree>
    <p:extLst>
      <p:ext uri="{BB962C8B-B14F-4D97-AF65-F5344CB8AC3E}">
        <p14:creationId xmlns:p14="http://schemas.microsoft.com/office/powerpoint/2010/main" val="2869032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On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EC7C-E19B-467B-807D-686F3CCA24BA}"/>
              </a:ext>
            </a:extLst>
          </p:cNvPr>
          <p:cNvSpPr>
            <a:spLocks noGrp="1"/>
          </p:cNvSpPr>
          <p:nvPr>
            <p:ph type="title" hasCustomPrompt="1"/>
          </p:nvPr>
        </p:nvSpPr>
        <p:spPr/>
        <p:txBody>
          <a:bodyPr/>
          <a:lstStyle/>
          <a:p>
            <a:r>
              <a:rPr lang="en-US"/>
              <a:t>Überschrift einfügen</a:t>
            </a:r>
            <a:endParaRPr lang="de-DE"/>
          </a:p>
        </p:txBody>
      </p:sp>
      <p:sp>
        <p:nvSpPr>
          <p:cNvPr id="3" name="Datumsplatzhalter 2">
            <a:extLst>
              <a:ext uri="{FF2B5EF4-FFF2-40B4-BE49-F238E27FC236}">
                <a16:creationId xmlns:a16="http://schemas.microsoft.com/office/drawing/2014/main" id="{1BE1F4BE-99C4-4AF5-87C8-E59DC89A1392}"/>
              </a:ext>
            </a:extLst>
          </p:cNvPr>
          <p:cNvSpPr>
            <a:spLocks noGrp="1"/>
          </p:cNvSpPr>
          <p:nvPr>
            <p:ph type="dt" sz="half" idx="11"/>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852EBC74-C4E5-4080-A813-B55831C4A96B}"/>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C158FD50-5D8D-4ADC-B424-70C6506359F9}"/>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8" name="Textplatzhalter 7">
            <a:extLst>
              <a:ext uri="{FF2B5EF4-FFF2-40B4-BE49-F238E27FC236}">
                <a16:creationId xmlns:a16="http://schemas.microsoft.com/office/drawing/2014/main" id="{E8FC3384-5EC3-43B7-90FF-41E0694407AD}"/>
              </a:ext>
            </a:extLst>
          </p:cNvPr>
          <p:cNvSpPr>
            <a:spLocks noGrp="1"/>
          </p:cNvSpPr>
          <p:nvPr>
            <p:ph type="body" sz="quarter" idx="14" hasCustomPrompt="1"/>
          </p:nvPr>
        </p:nvSpPr>
        <p:spPr>
          <a:xfrm>
            <a:off x="421951" y="1449388"/>
            <a:ext cx="11362062" cy="4799012"/>
          </a:xfrm>
        </p:spPr>
        <p:txBody>
          <a:bodyPr lIns="0" rIns="0">
            <a:noAutofit/>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172492052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199AC-D2AD-47C5-9464-C9D6EECB3FCD}"/>
              </a:ext>
            </a:extLst>
          </p:cNvPr>
          <p:cNvSpPr>
            <a:spLocks noGrp="1"/>
          </p:cNvSpPr>
          <p:nvPr>
            <p:ph type="title" hasCustomPrompt="1"/>
          </p:nvPr>
        </p:nvSpPr>
        <p:spPr>
          <a:xfrm>
            <a:off x="414969" y="404812"/>
            <a:ext cx="11362062" cy="751127"/>
          </a:xfrm>
        </p:spPr>
        <p:txBody>
          <a:bodyPr/>
          <a:lstStyle/>
          <a:p>
            <a:r>
              <a:rPr lang="en-US"/>
              <a:t>Überschrift einfügen</a:t>
            </a:r>
            <a:endParaRPr lang="de-DE"/>
          </a:p>
        </p:txBody>
      </p:sp>
      <p:sp>
        <p:nvSpPr>
          <p:cNvPr id="3" name="Datumsplatzhalter 2">
            <a:extLst>
              <a:ext uri="{FF2B5EF4-FFF2-40B4-BE49-F238E27FC236}">
                <a16:creationId xmlns:a16="http://schemas.microsoft.com/office/drawing/2014/main" id="{4CAABC5D-E9F1-4C72-9C21-B46E9546B99E}"/>
              </a:ext>
            </a:extLst>
          </p:cNvPr>
          <p:cNvSpPr>
            <a:spLocks noGrp="1"/>
          </p:cNvSpPr>
          <p:nvPr>
            <p:ph type="dt" sz="half" idx="11"/>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C53EC293-36DC-46B7-A520-1E2555F6BDA3}"/>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7" name="Foliennummernplatzhalter 6">
            <a:extLst>
              <a:ext uri="{FF2B5EF4-FFF2-40B4-BE49-F238E27FC236}">
                <a16:creationId xmlns:a16="http://schemas.microsoft.com/office/drawing/2014/main" id="{439F5BFF-0955-421D-AFBA-C27476BAD020}"/>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5" name="Textplatzhalter 7">
            <a:extLst>
              <a:ext uri="{FF2B5EF4-FFF2-40B4-BE49-F238E27FC236}">
                <a16:creationId xmlns:a16="http://schemas.microsoft.com/office/drawing/2014/main" id="{9E97C0E8-8FAC-4A7F-8A48-9E311979D763}"/>
              </a:ext>
            </a:extLst>
          </p:cNvPr>
          <p:cNvSpPr>
            <a:spLocks noGrp="1"/>
          </p:cNvSpPr>
          <p:nvPr>
            <p:ph type="body" sz="quarter" idx="14" hasCustomPrompt="1"/>
          </p:nvPr>
        </p:nvSpPr>
        <p:spPr>
          <a:xfrm>
            <a:off x="421951" y="1449388"/>
            <a:ext cx="5580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16" name="Textplatzhalter 7">
            <a:extLst>
              <a:ext uri="{FF2B5EF4-FFF2-40B4-BE49-F238E27FC236}">
                <a16:creationId xmlns:a16="http://schemas.microsoft.com/office/drawing/2014/main" id="{850AEE45-1A75-4998-A0CA-A6DB7B73A734}"/>
              </a:ext>
            </a:extLst>
          </p:cNvPr>
          <p:cNvSpPr>
            <a:spLocks noGrp="1"/>
          </p:cNvSpPr>
          <p:nvPr>
            <p:ph type="body" sz="quarter" idx="15" hasCustomPrompt="1"/>
          </p:nvPr>
        </p:nvSpPr>
        <p:spPr>
          <a:xfrm>
            <a:off x="6197031" y="1449388"/>
            <a:ext cx="5580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297567583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73286-2C55-4FEA-8359-063521B3B872}"/>
              </a:ext>
            </a:extLst>
          </p:cNvPr>
          <p:cNvSpPr>
            <a:spLocks noGrp="1"/>
          </p:cNvSpPr>
          <p:nvPr>
            <p:ph type="title" hasCustomPrompt="1"/>
          </p:nvPr>
        </p:nvSpPr>
        <p:spPr>
          <a:xfrm>
            <a:off x="414969" y="404812"/>
            <a:ext cx="11362062" cy="751127"/>
          </a:xfrm>
        </p:spPr>
        <p:txBody>
          <a:bodyPr/>
          <a:lstStyle/>
          <a:p>
            <a:r>
              <a:rPr lang="en-US"/>
              <a:t>Überschrift einfügen</a:t>
            </a:r>
            <a:endParaRPr lang="de-DE"/>
          </a:p>
        </p:txBody>
      </p:sp>
      <p:sp>
        <p:nvSpPr>
          <p:cNvPr id="4" name="Datumsplatzhalter 3">
            <a:extLst>
              <a:ext uri="{FF2B5EF4-FFF2-40B4-BE49-F238E27FC236}">
                <a16:creationId xmlns:a16="http://schemas.microsoft.com/office/drawing/2014/main" id="{F620AF98-9AF3-4526-B110-01A377C3C97F}"/>
              </a:ext>
            </a:extLst>
          </p:cNvPr>
          <p:cNvSpPr>
            <a:spLocks noGrp="1"/>
          </p:cNvSpPr>
          <p:nvPr>
            <p:ph type="dt" sz="half" idx="16"/>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146A170C-6AF9-4374-9CFF-3579F1D3225B}"/>
              </a:ext>
            </a:extLst>
          </p:cNvPr>
          <p:cNvSpPr>
            <a:spLocks noGrp="1"/>
          </p:cNvSpPr>
          <p:nvPr>
            <p:ph type="ftr" sz="quarter" idx="17"/>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5D64A675-DFFD-46D8-9FD8-67343485DA03}"/>
              </a:ext>
            </a:extLst>
          </p:cNvPr>
          <p:cNvSpPr>
            <a:spLocks noGrp="1"/>
          </p:cNvSpPr>
          <p:nvPr>
            <p:ph type="sldNum" sz="quarter" idx="18"/>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7" name="Textplatzhalter 7">
            <a:extLst>
              <a:ext uri="{FF2B5EF4-FFF2-40B4-BE49-F238E27FC236}">
                <a16:creationId xmlns:a16="http://schemas.microsoft.com/office/drawing/2014/main" id="{61361597-D2A2-47D8-8338-3D43CB6DA4A8}"/>
              </a:ext>
            </a:extLst>
          </p:cNvPr>
          <p:cNvSpPr>
            <a:spLocks noGrp="1"/>
          </p:cNvSpPr>
          <p:nvPr>
            <p:ph type="body" sz="quarter" idx="14" hasCustomPrompt="1"/>
          </p:nvPr>
        </p:nvSpPr>
        <p:spPr>
          <a:xfrm>
            <a:off x="423458"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18" name="Textplatzhalter 7">
            <a:extLst>
              <a:ext uri="{FF2B5EF4-FFF2-40B4-BE49-F238E27FC236}">
                <a16:creationId xmlns:a16="http://schemas.microsoft.com/office/drawing/2014/main" id="{626527D6-FD0D-4780-9DAA-3AD1134B0F15}"/>
              </a:ext>
            </a:extLst>
          </p:cNvPr>
          <p:cNvSpPr>
            <a:spLocks noGrp="1"/>
          </p:cNvSpPr>
          <p:nvPr>
            <p:ph type="body" sz="quarter" idx="19" hasCustomPrompt="1"/>
          </p:nvPr>
        </p:nvSpPr>
        <p:spPr>
          <a:xfrm>
            <a:off x="4273245"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19" name="Textplatzhalter 7">
            <a:extLst>
              <a:ext uri="{FF2B5EF4-FFF2-40B4-BE49-F238E27FC236}">
                <a16:creationId xmlns:a16="http://schemas.microsoft.com/office/drawing/2014/main" id="{0B79ACA2-2E6B-4772-BF2E-CBB8430641C2}"/>
              </a:ext>
            </a:extLst>
          </p:cNvPr>
          <p:cNvSpPr>
            <a:spLocks noGrp="1"/>
          </p:cNvSpPr>
          <p:nvPr>
            <p:ph type="body" sz="quarter" idx="20" hasCustomPrompt="1"/>
          </p:nvPr>
        </p:nvSpPr>
        <p:spPr>
          <a:xfrm>
            <a:off x="8123031"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371386414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Sub + One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2125D35-DA0E-4D56-84E2-EB07C3297415}"/>
              </a:ext>
            </a:extLst>
          </p:cNvPr>
          <p:cNvSpPr>
            <a:spLocks noGrp="1"/>
          </p:cNvSpPr>
          <p:nvPr>
            <p:ph type="body" idx="10" hasCustomPrompt="1"/>
          </p:nvPr>
        </p:nvSpPr>
        <p:spPr>
          <a:xfrm>
            <a:off x="414000" y="1450800"/>
            <a:ext cx="113616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a:latin typeface="Calibri" panose="020F0502020204030204" pitchFamily="34" charset="0"/>
                <a:cs typeface="Calibri" panose="020F0502020204030204" pitchFamily="34" charset="0"/>
              </a:rPr>
              <a:t>ÜBERSCHRIFT</a:t>
            </a:r>
            <a:endParaRPr lang="en-US"/>
          </a:p>
        </p:txBody>
      </p:sp>
      <p:sp>
        <p:nvSpPr>
          <p:cNvPr id="2" name="Titel 1">
            <a:extLst>
              <a:ext uri="{FF2B5EF4-FFF2-40B4-BE49-F238E27FC236}">
                <a16:creationId xmlns:a16="http://schemas.microsoft.com/office/drawing/2014/main" id="{C73B23CD-383D-429C-A4F3-35DE1E8D4B19}"/>
              </a:ext>
            </a:extLst>
          </p:cNvPr>
          <p:cNvSpPr>
            <a:spLocks noGrp="1"/>
          </p:cNvSpPr>
          <p:nvPr>
            <p:ph type="title" hasCustomPrompt="1"/>
          </p:nvPr>
        </p:nvSpPr>
        <p:spPr/>
        <p:txBody>
          <a:bodyPr/>
          <a:lstStyle/>
          <a:p>
            <a:r>
              <a:rPr lang="en-US"/>
              <a:t>Überschrift einfügen</a:t>
            </a:r>
            <a:endParaRPr lang="de-DE"/>
          </a:p>
        </p:txBody>
      </p:sp>
      <p:sp>
        <p:nvSpPr>
          <p:cNvPr id="3" name="Datumsplatzhalter 2">
            <a:extLst>
              <a:ext uri="{FF2B5EF4-FFF2-40B4-BE49-F238E27FC236}">
                <a16:creationId xmlns:a16="http://schemas.microsoft.com/office/drawing/2014/main" id="{D81E0D63-99ED-4C38-9A7B-5F987DD3B611}"/>
              </a:ext>
            </a:extLst>
          </p:cNvPr>
          <p:cNvSpPr>
            <a:spLocks noGrp="1"/>
          </p:cNvSpPr>
          <p:nvPr>
            <p:ph type="dt" sz="half" idx="12"/>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1FBCD8D5-DDE7-4CFD-8230-68C4D986C270}"/>
              </a:ext>
            </a:extLst>
          </p:cNvPr>
          <p:cNvSpPr>
            <a:spLocks noGrp="1"/>
          </p:cNvSpPr>
          <p:nvPr>
            <p:ph type="ftr" sz="quarter" idx="13"/>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E774FA8D-9C59-4C59-B941-BE1A97BEEA22}"/>
              </a:ext>
            </a:extLst>
          </p:cNvPr>
          <p:cNvSpPr>
            <a:spLocks noGrp="1"/>
          </p:cNvSpPr>
          <p:nvPr>
            <p:ph type="sldNum" sz="quarter" idx="14"/>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9" name="Textplatzhalter 5">
            <a:extLst>
              <a:ext uri="{FF2B5EF4-FFF2-40B4-BE49-F238E27FC236}">
                <a16:creationId xmlns:a16="http://schemas.microsoft.com/office/drawing/2014/main" id="{63F40CD6-A60A-4AC9-A58D-DF274B2BF7F3}"/>
              </a:ext>
            </a:extLst>
          </p:cNvPr>
          <p:cNvSpPr>
            <a:spLocks noGrp="1"/>
          </p:cNvSpPr>
          <p:nvPr>
            <p:ph type="body" sz="quarter" idx="15" hasCustomPrompt="1"/>
          </p:nvPr>
        </p:nvSpPr>
        <p:spPr>
          <a:xfrm>
            <a:off x="414000" y="1890938"/>
            <a:ext cx="11361737"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2832030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B8BE3D8-5B03-4706-AAE0-6D74D759B670}"/>
              </a:ext>
            </a:extLst>
          </p:cNvPr>
          <p:cNvSpPr>
            <a:spLocks noGrp="1"/>
          </p:cNvSpPr>
          <p:nvPr>
            <p:ph type="dt" sz="half" idx="10"/>
          </p:nvPr>
        </p:nvSpPr>
        <p:spPr/>
        <p:txBody>
          <a:bodyPr/>
          <a:lstStyle/>
          <a:p>
            <a:pPr algn="r">
              <a:buClr>
                <a:schemeClr val="tx2"/>
              </a:buClr>
            </a:pPr>
            <a:r>
              <a:rPr lang="de-DE"/>
              <a:t>22. September 2021</a:t>
            </a:r>
            <a:endParaRPr lang="de-DE" dirty="0"/>
          </a:p>
        </p:txBody>
      </p:sp>
      <p:sp>
        <p:nvSpPr>
          <p:cNvPr id="3" name="Fußzeilenplatzhalter 2">
            <a:extLst>
              <a:ext uri="{FF2B5EF4-FFF2-40B4-BE49-F238E27FC236}">
                <a16:creationId xmlns:a16="http://schemas.microsoft.com/office/drawing/2014/main" id="{DB2BBB6A-6321-4B7D-AD05-62464EE8EF01}"/>
              </a:ext>
            </a:extLst>
          </p:cNvPr>
          <p:cNvSpPr>
            <a:spLocks noGrp="1"/>
          </p:cNvSpPr>
          <p:nvPr>
            <p:ph type="ftr" sz="quarter" idx="11"/>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14DC783F-6616-43FB-B58D-A23CC0B675D3}"/>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Tree>
    <p:extLst>
      <p:ext uri="{BB962C8B-B14F-4D97-AF65-F5344CB8AC3E}">
        <p14:creationId xmlns:p14="http://schemas.microsoft.com/office/powerpoint/2010/main" val="121747962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Sub + 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B5840-9460-4E1C-ADA0-DB7E309EE12F}"/>
              </a:ext>
            </a:extLst>
          </p:cNvPr>
          <p:cNvSpPr>
            <a:spLocks noGrp="1"/>
          </p:cNvSpPr>
          <p:nvPr>
            <p:ph type="title" hasCustomPrompt="1"/>
          </p:nvPr>
        </p:nvSpPr>
        <p:spPr>
          <a:xfrm>
            <a:off x="414969" y="404812"/>
            <a:ext cx="11362062" cy="751127"/>
          </a:xfrm>
        </p:spPr>
        <p:txBody>
          <a:bodyPr/>
          <a:lstStyle/>
          <a:p>
            <a:r>
              <a:rPr lang="en-US"/>
              <a:t>Überschrift einfügen</a:t>
            </a:r>
            <a:endParaRPr lang="de-DE"/>
          </a:p>
        </p:txBody>
      </p:sp>
      <p:sp>
        <p:nvSpPr>
          <p:cNvPr id="3" name="Datumsplatzhalter 2">
            <a:extLst>
              <a:ext uri="{FF2B5EF4-FFF2-40B4-BE49-F238E27FC236}">
                <a16:creationId xmlns:a16="http://schemas.microsoft.com/office/drawing/2014/main" id="{15563987-AF78-49CB-83A9-384E14C88F94}"/>
              </a:ext>
            </a:extLst>
          </p:cNvPr>
          <p:cNvSpPr>
            <a:spLocks noGrp="1"/>
          </p:cNvSpPr>
          <p:nvPr>
            <p:ph type="dt" sz="half" idx="15"/>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52578DB8-B4B8-4C9D-B23E-5ACD4B5FD7AF}"/>
              </a:ext>
            </a:extLst>
          </p:cNvPr>
          <p:cNvSpPr>
            <a:spLocks noGrp="1"/>
          </p:cNvSpPr>
          <p:nvPr>
            <p:ph type="ftr" sz="quarter" idx="16"/>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F33E777C-8994-40FF-B1F0-E50C70469E72}"/>
              </a:ext>
            </a:extLst>
          </p:cNvPr>
          <p:cNvSpPr>
            <a:spLocks noGrp="1"/>
          </p:cNvSpPr>
          <p:nvPr>
            <p:ph type="sldNum" sz="quarter" idx="17"/>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0" name="Textplatzhalter 5">
            <a:extLst>
              <a:ext uri="{FF2B5EF4-FFF2-40B4-BE49-F238E27FC236}">
                <a16:creationId xmlns:a16="http://schemas.microsoft.com/office/drawing/2014/main" id="{A0085161-A724-4216-B471-37354B92605C}"/>
              </a:ext>
            </a:extLst>
          </p:cNvPr>
          <p:cNvSpPr>
            <a:spLocks noGrp="1"/>
          </p:cNvSpPr>
          <p:nvPr>
            <p:ph type="body" sz="quarter" idx="18" hasCustomPrompt="1"/>
          </p:nvPr>
        </p:nvSpPr>
        <p:spPr>
          <a:xfrm>
            <a:off x="414000" y="1890938"/>
            <a:ext cx="5580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11" name="Textplatzhalter 5">
            <a:extLst>
              <a:ext uri="{FF2B5EF4-FFF2-40B4-BE49-F238E27FC236}">
                <a16:creationId xmlns:a16="http://schemas.microsoft.com/office/drawing/2014/main" id="{F4CD61FC-6100-40C2-9D63-709AA8571F8E}"/>
              </a:ext>
            </a:extLst>
          </p:cNvPr>
          <p:cNvSpPr>
            <a:spLocks noGrp="1"/>
          </p:cNvSpPr>
          <p:nvPr>
            <p:ph type="body" sz="quarter" idx="19" hasCustomPrompt="1"/>
          </p:nvPr>
        </p:nvSpPr>
        <p:spPr>
          <a:xfrm>
            <a:off x="6197031" y="1890938"/>
            <a:ext cx="5580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12" name="Text Placeholder 2">
            <a:extLst>
              <a:ext uri="{FF2B5EF4-FFF2-40B4-BE49-F238E27FC236}">
                <a16:creationId xmlns:a16="http://schemas.microsoft.com/office/drawing/2014/main" id="{43EC1603-A908-4F64-90B8-CE9F6B1C99D6}"/>
              </a:ext>
            </a:extLst>
          </p:cNvPr>
          <p:cNvSpPr>
            <a:spLocks noGrp="1"/>
          </p:cNvSpPr>
          <p:nvPr>
            <p:ph type="body" idx="10" hasCustomPrompt="1"/>
          </p:nvPr>
        </p:nvSpPr>
        <p:spPr>
          <a:xfrm>
            <a:off x="414000" y="1450800"/>
            <a:ext cx="5580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a:latin typeface="Calibri" panose="020F0502020204030204" pitchFamily="34" charset="0"/>
                <a:cs typeface="Calibri" panose="020F0502020204030204" pitchFamily="34" charset="0"/>
              </a:rPr>
              <a:t>ÜBERSCHRIFT</a:t>
            </a:r>
            <a:endParaRPr lang="en-US"/>
          </a:p>
        </p:txBody>
      </p:sp>
      <p:sp>
        <p:nvSpPr>
          <p:cNvPr id="13" name="Text Placeholder 2">
            <a:extLst>
              <a:ext uri="{FF2B5EF4-FFF2-40B4-BE49-F238E27FC236}">
                <a16:creationId xmlns:a16="http://schemas.microsoft.com/office/drawing/2014/main" id="{B4E3D193-471F-4C39-85B2-839408099973}"/>
              </a:ext>
            </a:extLst>
          </p:cNvPr>
          <p:cNvSpPr>
            <a:spLocks noGrp="1"/>
          </p:cNvSpPr>
          <p:nvPr>
            <p:ph type="body" idx="20" hasCustomPrompt="1"/>
          </p:nvPr>
        </p:nvSpPr>
        <p:spPr>
          <a:xfrm>
            <a:off x="6197031" y="1450800"/>
            <a:ext cx="5580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a:latin typeface="Calibri" panose="020F0502020204030204" pitchFamily="34" charset="0"/>
                <a:cs typeface="Calibri" panose="020F0502020204030204" pitchFamily="34" charset="0"/>
              </a:rPr>
              <a:t>ÜBERSCHRIFT</a:t>
            </a:r>
            <a:endParaRPr lang="en-US"/>
          </a:p>
        </p:txBody>
      </p:sp>
    </p:spTree>
    <p:extLst>
      <p:ext uri="{BB962C8B-B14F-4D97-AF65-F5344CB8AC3E}">
        <p14:creationId xmlns:p14="http://schemas.microsoft.com/office/powerpoint/2010/main" val="391024308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Sub + Three Contents">
    <p:spTree>
      <p:nvGrpSpPr>
        <p:cNvPr id="1" name=""/>
        <p:cNvGrpSpPr/>
        <p:nvPr/>
      </p:nvGrpSpPr>
      <p:grpSpPr>
        <a:xfrm>
          <a:off x="0" y="0"/>
          <a:ext cx="0" cy="0"/>
          <a:chOff x="0" y="0"/>
          <a:chExt cx="0" cy="0"/>
        </a:xfrm>
      </p:grpSpPr>
      <p:sp>
        <p:nvSpPr>
          <p:cNvPr id="18" name="Textplatzhalter 5">
            <a:extLst>
              <a:ext uri="{FF2B5EF4-FFF2-40B4-BE49-F238E27FC236}">
                <a16:creationId xmlns:a16="http://schemas.microsoft.com/office/drawing/2014/main" id="{F20C8849-2EFF-47AE-9654-7601FE9DC17E}"/>
              </a:ext>
            </a:extLst>
          </p:cNvPr>
          <p:cNvSpPr>
            <a:spLocks noGrp="1"/>
          </p:cNvSpPr>
          <p:nvPr>
            <p:ph type="body" sz="quarter" idx="23" hasCustomPrompt="1"/>
          </p:nvPr>
        </p:nvSpPr>
        <p:spPr>
          <a:xfrm>
            <a:off x="414000"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2" name="Titel 1">
            <a:extLst>
              <a:ext uri="{FF2B5EF4-FFF2-40B4-BE49-F238E27FC236}">
                <a16:creationId xmlns:a16="http://schemas.microsoft.com/office/drawing/2014/main" id="{B45C48E8-D83D-4A86-94C2-453A34BAD346}"/>
              </a:ext>
            </a:extLst>
          </p:cNvPr>
          <p:cNvSpPr>
            <a:spLocks noGrp="1"/>
          </p:cNvSpPr>
          <p:nvPr>
            <p:ph type="title" hasCustomPrompt="1"/>
          </p:nvPr>
        </p:nvSpPr>
        <p:spPr>
          <a:xfrm>
            <a:off x="414969" y="404812"/>
            <a:ext cx="11362062" cy="751127"/>
          </a:xfrm>
        </p:spPr>
        <p:txBody>
          <a:bodyPr/>
          <a:lstStyle/>
          <a:p>
            <a:r>
              <a:rPr lang="en-US"/>
              <a:t>Überschrift einfügen</a:t>
            </a:r>
            <a:endParaRPr lang="de-DE"/>
          </a:p>
        </p:txBody>
      </p:sp>
      <p:sp>
        <p:nvSpPr>
          <p:cNvPr id="4" name="Datumsplatzhalter 3">
            <a:extLst>
              <a:ext uri="{FF2B5EF4-FFF2-40B4-BE49-F238E27FC236}">
                <a16:creationId xmlns:a16="http://schemas.microsoft.com/office/drawing/2014/main" id="{19B92987-6FF8-4C6B-9A24-EBA347C0A108}"/>
              </a:ext>
            </a:extLst>
          </p:cNvPr>
          <p:cNvSpPr>
            <a:spLocks noGrp="1"/>
          </p:cNvSpPr>
          <p:nvPr>
            <p:ph type="dt" sz="half" idx="18"/>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4EFCD923-F05F-4EAB-8FA8-3AA9674B90F7}"/>
              </a:ext>
            </a:extLst>
          </p:cNvPr>
          <p:cNvSpPr>
            <a:spLocks noGrp="1"/>
          </p:cNvSpPr>
          <p:nvPr>
            <p:ph type="ftr" sz="quarter" idx="19"/>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2734989B-5E7B-4BE0-B41F-9D79E8317354}"/>
              </a:ext>
            </a:extLst>
          </p:cNvPr>
          <p:cNvSpPr>
            <a:spLocks noGrp="1"/>
          </p:cNvSpPr>
          <p:nvPr>
            <p:ph type="sldNum" sz="quarter" idx="20"/>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9" name="Textplatzhalter 5">
            <a:extLst>
              <a:ext uri="{FF2B5EF4-FFF2-40B4-BE49-F238E27FC236}">
                <a16:creationId xmlns:a16="http://schemas.microsoft.com/office/drawing/2014/main" id="{09AD0374-F8C5-40C6-824E-A6AC4B14F03A}"/>
              </a:ext>
            </a:extLst>
          </p:cNvPr>
          <p:cNvSpPr>
            <a:spLocks noGrp="1"/>
          </p:cNvSpPr>
          <p:nvPr>
            <p:ph type="body" sz="quarter" idx="24" hasCustomPrompt="1"/>
          </p:nvPr>
        </p:nvSpPr>
        <p:spPr>
          <a:xfrm>
            <a:off x="4268515"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20" name="Textplatzhalter 5">
            <a:extLst>
              <a:ext uri="{FF2B5EF4-FFF2-40B4-BE49-F238E27FC236}">
                <a16:creationId xmlns:a16="http://schemas.microsoft.com/office/drawing/2014/main" id="{4A9F12B7-C230-4A45-B1E1-60D3CEAFAF00}"/>
              </a:ext>
            </a:extLst>
          </p:cNvPr>
          <p:cNvSpPr>
            <a:spLocks noGrp="1"/>
          </p:cNvSpPr>
          <p:nvPr>
            <p:ph type="body" sz="quarter" idx="25" hasCustomPrompt="1"/>
          </p:nvPr>
        </p:nvSpPr>
        <p:spPr>
          <a:xfrm>
            <a:off x="8123031"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21" name="Text Placeholder 2">
            <a:extLst>
              <a:ext uri="{FF2B5EF4-FFF2-40B4-BE49-F238E27FC236}">
                <a16:creationId xmlns:a16="http://schemas.microsoft.com/office/drawing/2014/main" id="{705646AE-2456-445E-9368-998792FAF3D5}"/>
              </a:ext>
            </a:extLst>
          </p:cNvPr>
          <p:cNvSpPr>
            <a:spLocks noGrp="1"/>
          </p:cNvSpPr>
          <p:nvPr>
            <p:ph type="body" idx="10" hasCustomPrompt="1"/>
          </p:nvPr>
        </p:nvSpPr>
        <p:spPr>
          <a:xfrm>
            <a:off x="414000"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a:latin typeface="Calibri" panose="020F0502020204030204" pitchFamily="34" charset="0"/>
                <a:cs typeface="Calibri" panose="020F0502020204030204" pitchFamily="34" charset="0"/>
              </a:rPr>
              <a:t>ÜBERSCHRIFT</a:t>
            </a:r>
            <a:endParaRPr lang="en-US"/>
          </a:p>
        </p:txBody>
      </p:sp>
      <p:sp>
        <p:nvSpPr>
          <p:cNvPr id="22" name="Text Placeholder 2">
            <a:extLst>
              <a:ext uri="{FF2B5EF4-FFF2-40B4-BE49-F238E27FC236}">
                <a16:creationId xmlns:a16="http://schemas.microsoft.com/office/drawing/2014/main" id="{3F0C0DEC-71A9-4D1A-B633-EC82B2090318}"/>
              </a:ext>
            </a:extLst>
          </p:cNvPr>
          <p:cNvSpPr>
            <a:spLocks noGrp="1"/>
          </p:cNvSpPr>
          <p:nvPr>
            <p:ph type="body" idx="26" hasCustomPrompt="1"/>
          </p:nvPr>
        </p:nvSpPr>
        <p:spPr>
          <a:xfrm>
            <a:off x="4268516"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a:latin typeface="Calibri" panose="020F0502020204030204" pitchFamily="34" charset="0"/>
                <a:cs typeface="Calibri" panose="020F0502020204030204" pitchFamily="34" charset="0"/>
              </a:rPr>
              <a:t>ÜBERSCHRIFT</a:t>
            </a:r>
            <a:endParaRPr lang="en-US"/>
          </a:p>
        </p:txBody>
      </p:sp>
      <p:sp>
        <p:nvSpPr>
          <p:cNvPr id="23" name="Text Placeholder 2">
            <a:extLst>
              <a:ext uri="{FF2B5EF4-FFF2-40B4-BE49-F238E27FC236}">
                <a16:creationId xmlns:a16="http://schemas.microsoft.com/office/drawing/2014/main" id="{8FE69C82-0C0E-44CA-9994-726355B050AB}"/>
              </a:ext>
            </a:extLst>
          </p:cNvPr>
          <p:cNvSpPr>
            <a:spLocks noGrp="1"/>
          </p:cNvSpPr>
          <p:nvPr>
            <p:ph type="body" idx="27" hasCustomPrompt="1"/>
          </p:nvPr>
        </p:nvSpPr>
        <p:spPr>
          <a:xfrm>
            <a:off x="8123031"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b="1">
                <a:latin typeface="Calibri" panose="020F0502020204030204" pitchFamily="34" charset="0"/>
                <a:cs typeface="Calibri" panose="020F0502020204030204" pitchFamily="34" charset="0"/>
              </a:rPr>
              <a:t>ÜBERSCHRIFT</a:t>
            </a:r>
            <a:endParaRPr lang="en-US"/>
          </a:p>
        </p:txBody>
      </p:sp>
    </p:spTree>
    <p:extLst>
      <p:ext uri="{BB962C8B-B14F-4D97-AF65-F5344CB8AC3E}">
        <p14:creationId xmlns:p14="http://schemas.microsoft.com/office/powerpoint/2010/main" val="153016016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79899" y="404813"/>
            <a:ext cx="7504113" cy="5843587"/>
          </a:xfrm>
          <a:prstGeom prst="rect">
            <a:avLst/>
          </a:prstGeom>
        </p:spPr>
        <p:txBody>
          <a:bodyPr>
            <a:normAutofit/>
          </a:bodyPr>
          <a:lstStyle>
            <a:lvl1pPr marL="0" indent="0">
              <a:buNone/>
              <a:defRPr sz="1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for chart / graphic / table</a:t>
            </a:r>
          </a:p>
        </p:txBody>
      </p:sp>
      <p:sp>
        <p:nvSpPr>
          <p:cNvPr id="4" name="Titel 3">
            <a:extLst>
              <a:ext uri="{FF2B5EF4-FFF2-40B4-BE49-F238E27FC236}">
                <a16:creationId xmlns:a16="http://schemas.microsoft.com/office/drawing/2014/main" id="{8702C079-ACD8-467E-90FD-329971157F08}"/>
              </a:ext>
            </a:extLst>
          </p:cNvPr>
          <p:cNvSpPr>
            <a:spLocks noGrp="1"/>
          </p:cNvSpPr>
          <p:nvPr>
            <p:ph type="title" hasCustomPrompt="1"/>
          </p:nvPr>
        </p:nvSpPr>
        <p:spPr>
          <a:xfrm>
            <a:off x="414969" y="404812"/>
            <a:ext cx="3672000" cy="751127"/>
          </a:xfrm>
        </p:spPr>
        <p:txBody>
          <a:bodyPr/>
          <a:lstStyle>
            <a:lvl1pPr>
              <a:defRPr/>
            </a:lvl1pPr>
          </a:lstStyle>
          <a:p>
            <a:r>
              <a:rPr lang="en-US"/>
              <a:t>Überschrift einfügen</a:t>
            </a:r>
            <a:endParaRPr lang="de-DE"/>
          </a:p>
        </p:txBody>
      </p:sp>
      <p:sp>
        <p:nvSpPr>
          <p:cNvPr id="2" name="Datumsplatzhalter 1">
            <a:extLst>
              <a:ext uri="{FF2B5EF4-FFF2-40B4-BE49-F238E27FC236}">
                <a16:creationId xmlns:a16="http://schemas.microsoft.com/office/drawing/2014/main" id="{E38A43D6-D33A-4F4E-983E-4B49AD66F239}"/>
              </a:ext>
            </a:extLst>
          </p:cNvPr>
          <p:cNvSpPr>
            <a:spLocks noGrp="1"/>
          </p:cNvSpPr>
          <p:nvPr>
            <p:ph type="dt" sz="half" idx="14"/>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64B8BC93-1A26-4F31-A77F-942E280C6667}"/>
              </a:ext>
            </a:extLst>
          </p:cNvPr>
          <p:cNvSpPr>
            <a:spLocks noGrp="1"/>
          </p:cNvSpPr>
          <p:nvPr>
            <p:ph type="ftr" sz="quarter" idx="15"/>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D5CBCDEC-DC2A-464B-A415-BE611CBB082E}"/>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8" name="Textplatzhalter 5">
            <a:extLst>
              <a:ext uri="{FF2B5EF4-FFF2-40B4-BE49-F238E27FC236}">
                <a16:creationId xmlns:a16="http://schemas.microsoft.com/office/drawing/2014/main" id="{99041BD2-947B-4981-B3F2-8E5697F62E61}"/>
              </a:ext>
            </a:extLst>
          </p:cNvPr>
          <p:cNvSpPr>
            <a:spLocks noGrp="1"/>
          </p:cNvSpPr>
          <p:nvPr>
            <p:ph type="body" sz="quarter" idx="23" hasCustomPrompt="1"/>
          </p:nvPr>
        </p:nvSpPr>
        <p:spPr>
          <a:xfrm>
            <a:off x="414000" y="1449388"/>
            <a:ext cx="3672000" cy="479901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308912312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Content + Pictur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279899" y="404812"/>
            <a:ext cx="7504113" cy="5843587"/>
          </a:xfrm>
          <a:prstGeom prst="rect">
            <a:avLst/>
          </a:prstGeom>
          <a:solidFill>
            <a:schemeClr val="bg2"/>
          </a:solidFill>
        </p:spPr>
        <p:txBody>
          <a:bodyPr anchor="t">
            <a:normAutofit/>
          </a:bodyPr>
          <a:lstStyle>
            <a:lvl1pPr marL="0" indent="0">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for picture</a:t>
            </a:r>
          </a:p>
        </p:txBody>
      </p:sp>
      <p:sp>
        <p:nvSpPr>
          <p:cNvPr id="2" name="Titel 1">
            <a:extLst>
              <a:ext uri="{FF2B5EF4-FFF2-40B4-BE49-F238E27FC236}">
                <a16:creationId xmlns:a16="http://schemas.microsoft.com/office/drawing/2014/main" id="{A7E4050F-64F1-47BC-B522-5CB5026C532B}"/>
              </a:ext>
            </a:extLst>
          </p:cNvPr>
          <p:cNvSpPr>
            <a:spLocks noGrp="1"/>
          </p:cNvSpPr>
          <p:nvPr>
            <p:ph type="title" hasCustomPrompt="1"/>
          </p:nvPr>
        </p:nvSpPr>
        <p:spPr>
          <a:xfrm>
            <a:off x="414969" y="404812"/>
            <a:ext cx="3672000" cy="751127"/>
          </a:xfrm>
        </p:spPr>
        <p:txBody>
          <a:bodyPr/>
          <a:lstStyle/>
          <a:p>
            <a:r>
              <a:rPr lang="en-US"/>
              <a:t>Überschrift einfügen</a:t>
            </a:r>
            <a:endParaRPr lang="de-DE"/>
          </a:p>
        </p:txBody>
      </p:sp>
      <p:sp>
        <p:nvSpPr>
          <p:cNvPr id="4" name="Datumsplatzhalter 3">
            <a:extLst>
              <a:ext uri="{FF2B5EF4-FFF2-40B4-BE49-F238E27FC236}">
                <a16:creationId xmlns:a16="http://schemas.microsoft.com/office/drawing/2014/main" id="{1AC9A5BB-6082-4942-8634-8BF50C5F9D09}"/>
              </a:ext>
            </a:extLst>
          </p:cNvPr>
          <p:cNvSpPr>
            <a:spLocks noGrp="1"/>
          </p:cNvSpPr>
          <p:nvPr>
            <p:ph type="dt" sz="half" idx="14"/>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6C048B76-62D9-4E40-9A37-29BD6EB042E1}"/>
              </a:ext>
            </a:extLst>
          </p:cNvPr>
          <p:cNvSpPr>
            <a:spLocks noGrp="1"/>
          </p:cNvSpPr>
          <p:nvPr>
            <p:ph type="ftr" sz="quarter" idx="15"/>
          </p:nvPr>
        </p:nvSpPr>
        <p:spPr/>
        <p:txBody>
          <a:bodyPr/>
          <a:lstStyle/>
          <a:p>
            <a:pPr algn="l" defTabSz="914400"/>
            <a:r>
              <a:rPr lang="de-CH"/>
              <a:t>Hygiene Netzwerk Nordwest-CH</a:t>
            </a:r>
            <a:endParaRPr lang="de-DE" dirty="0"/>
          </a:p>
        </p:txBody>
      </p:sp>
      <p:sp>
        <p:nvSpPr>
          <p:cNvPr id="6" name="Foliennummernplatzhalter 5">
            <a:extLst>
              <a:ext uri="{FF2B5EF4-FFF2-40B4-BE49-F238E27FC236}">
                <a16:creationId xmlns:a16="http://schemas.microsoft.com/office/drawing/2014/main" id="{295E1094-726C-4682-B726-7B5C55A536A7}"/>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9" name="Textplatzhalter 5">
            <a:extLst>
              <a:ext uri="{FF2B5EF4-FFF2-40B4-BE49-F238E27FC236}">
                <a16:creationId xmlns:a16="http://schemas.microsoft.com/office/drawing/2014/main" id="{3D35A2A1-7D11-44E9-84EC-3FD8CD7A8BBF}"/>
              </a:ext>
            </a:extLst>
          </p:cNvPr>
          <p:cNvSpPr>
            <a:spLocks noGrp="1"/>
          </p:cNvSpPr>
          <p:nvPr>
            <p:ph type="body" sz="quarter" idx="23" hasCustomPrompt="1"/>
          </p:nvPr>
        </p:nvSpPr>
        <p:spPr>
          <a:xfrm>
            <a:off x="414000" y="1449388"/>
            <a:ext cx="3672000" cy="479901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329134049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One Box">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p>
            <a:r>
              <a:rPr lang="en-US"/>
              <a:t>Überschrift einfügen</a:t>
            </a:r>
            <a:endParaRPr lang="de-DE"/>
          </a:p>
        </p:txBody>
      </p:sp>
      <p:sp>
        <p:nvSpPr>
          <p:cNvPr id="11" name="Textplatzhalter 10">
            <a:extLst>
              <a:ext uri="{FF2B5EF4-FFF2-40B4-BE49-F238E27FC236}">
                <a16:creationId xmlns:a16="http://schemas.microsoft.com/office/drawing/2014/main" id="{32D0901D-F20C-4ADE-B558-0AB10D5C4384}"/>
              </a:ext>
            </a:extLst>
          </p:cNvPr>
          <p:cNvSpPr>
            <a:spLocks noGrp="1"/>
          </p:cNvSpPr>
          <p:nvPr>
            <p:ph type="body" sz="quarter" idx="10" hasCustomPrompt="1"/>
          </p:nvPr>
        </p:nvSpPr>
        <p:spPr>
          <a:xfrm>
            <a:off x="413998" y="1450800"/>
            <a:ext cx="113616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a:latin typeface="Calibri" panose="020F0502020204030204" pitchFamily="34" charset="0"/>
                <a:cs typeface="Calibri" panose="020F0502020204030204" pitchFamily="34" charset="0"/>
              </a:rPr>
              <a:t>ÜBERSCHRIFT – 18 PT</a:t>
            </a:r>
          </a:p>
        </p:txBody>
      </p:sp>
      <p:sp>
        <p:nvSpPr>
          <p:cNvPr id="2" name="Datumsplatzhalter 1">
            <a:extLst>
              <a:ext uri="{FF2B5EF4-FFF2-40B4-BE49-F238E27FC236}">
                <a16:creationId xmlns:a16="http://schemas.microsoft.com/office/drawing/2014/main" id="{1E8E4913-B03A-4AB6-B7F2-A0872B34D1CC}"/>
              </a:ext>
            </a:extLst>
          </p:cNvPr>
          <p:cNvSpPr>
            <a:spLocks noGrp="1"/>
          </p:cNvSpPr>
          <p:nvPr>
            <p:ph type="dt" sz="half" idx="12"/>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7D0CBED1-7E45-4D54-80F8-5FC6D98DAFD7}"/>
              </a:ext>
            </a:extLst>
          </p:cNvPr>
          <p:cNvSpPr>
            <a:spLocks noGrp="1"/>
          </p:cNvSpPr>
          <p:nvPr>
            <p:ph type="ftr" sz="quarter" idx="13"/>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69D840CB-0CFF-4728-A26F-94ABA447D9D1}"/>
              </a:ext>
            </a:extLst>
          </p:cNvPr>
          <p:cNvSpPr>
            <a:spLocks noGrp="1"/>
          </p:cNvSpPr>
          <p:nvPr>
            <p:ph type="sldNum" sz="quarter" idx="14"/>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8" name="Textplatzhalter 5">
            <a:extLst>
              <a:ext uri="{FF2B5EF4-FFF2-40B4-BE49-F238E27FC236}">
                <a16:creationId xmlns:a16="http://schemas.microsoft.com/office/drawing/2014/main" id="{EB1F31E0-4653-4DC0-B658-BCEDBE198E24}"/>
              </a:ext>
            </a:extLst>
          </p:cNvPr>
          <p:cNvSpPr>
            <a:spLocks noGrp="1"/>
          </p:cNvSpPr>
          <p:nvPr>
            <p:ph type="body" sz="quarter" idx="15" hasCustomPrompt="1"/>
          </p:nvPr>
        </p:nvSpPr>
        <p:spPr>
          <a:xfrm>
            <a:off x="414000" y="1854616"/>
            <a:ext cx="11361737"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3372527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Two Boxes a)">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p>
            <a:r>
              <a:rPr lang="en-US"/>
              <a:t>Überschrift einfügen</a:t>
            </a:r>
            <a:endParaRPr lang="de-DE"/>
          </a:p>
        </p:txBody>
      </p:sp>
      <p:sp>
        <p:nvSpPr>
          <p:cNvPr id="11" name="Textplatzhalter 10">
            <a:extLst>
              <a:ext uri="{FF2B5EF4-FFF2-40B4-BE49-F238E27FC236}">
                <a16:creationId xmlns:a16="http://schemas.microsoft.com/office/drawing/2014/main" id="{8FF59F2D-10A2-4754-9921-2F474FD22299}"/>
              </a:ext>
            </a:extLst>
          </p:cNvPr>
          <p:cNvSpPr>
            <a:spLocks noGrp="1"/>
          </p:cNvSpPr>
          <p:nvPr>
            <p:ph type="body" sz="quarter" idx="10" hasCustomPrompt="1"/>
          </p:nvPr>
        </p:nvSpPr>
        <p:spPr>
          <a:xfrm>
            <a:off x="413998" y="1450800"/>
            <a:ext cx="55800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a:latin typeface="Calibri" panose="020F0502020204030204" pitchFamily="34" charset="0"/>
                <a:cs typeface="Calibri" panose="020F0502020204030204" pitchFamily="34" charset="0"/>
              </a:rPr>
              <a:t>ÜBERSCHRIFT – 18 PT</a:t>
            </a:r>
          </a:p>
        </p:txBody>
      </p:sp>
      <p:sp>
        <p:nvSpPr>
          <p:cNvPr id="13" name="Textplatzhalter 10">
            <a:extLst>
              <a:ext uri="{FF2B5EF4-FFF2-40B4-BE49-F238E27FC236}">
                <a16:creationId xmlns:a16="http://schemas.microsoft.com/office/drawing/2014/main" id="{F84387DE-2F71-492C-B8B2-0D7AC531CF70}"/>
              </a:ext>
            </a:extLst>
          </p:cNvPr>
          <p:cNvSpPr>
            <a:spLocks noGrp="1"/>
          </p:cNvSpPr>
          <p:nvPr>
            <p:ph type="body" sz="quarter" idx="12" hasCustomPrompt="1"/>
          </p:nvPr>
        </p:nvSpPr>
        <p:spPr>
          <a:xfrm>
            <a:off x="6197031" y="1450800"/>
            <a:ext cx="55800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a:latin typeface="Calibri" panose="020F0502020204030204" pitchFamily="34" charset="0"/>
                <a:cs typeface="Calibri" panose="020F0502020204030204" pitchFamily="34" charset="0"/>
              </a:rPr>
              <a:t>ÜBERSCHRIFT – 18 PT</a:t>
            </a:r>
          </a:p>
        </p:txBody>
      </p:sp>
      <p:sp>
        <p:nvSpPr>
          <p:cNvPr id="2" name="Datumsplatzhalter 1">
            <a:extLst>
              <a:ext uri="{FF2B5EF4-FFF2-40B4-BE49-F238E27FC236}">
                <a16:creationId xmlns:a16="http://schemas.microsoft.com/office/drawing/2014/main" id="{38029B19-0EED-4E9D-BB18-BF6ABA02D98E}"/>
              </a:ext>
            </a:extLst>
          </p:cNvPr>
          <p:cNvSpPr>
            <a:spLocks noGrp="1"/>
          </p:cNvSpPr>
          <p:nvPr>
            <p:ph type="dt" sz="half" idx="14"/>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4C478951-E3F4-4E8C-8B0E-C16D18C85BE7}"/>
              </a:ext>
            </a:extLst>
          </p:cNvPr>
          <p:cNvSpPr>
            <a:spLocks noGrp="1"/>
          </p:cNvSpPr>
          <p:nvPr>
            <p:ph type="ftr" sz="quarter" idx="15"/>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0002492C-6BB2-4E6D-ACAA-16FDF397D8D8}"/>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0" name="Textplatzhalter 5">
            <a:extLst>
              <a:ext uri="{FF2B5EF4-FFF2-40B4-BE49-F238E27FC236}">
                <a16:creationId xmlns:a16="http://schemas.microsoft.com/office/drawing/2014/main" id="{D3C193D6-6164-4F01-AED8-29F6CB2ECA0B}"/>
              </a:ext>
            </a:extLst>
          </p:cNvPr>
          <p:cNvSpPr>
            <a:spLocks noGrp="1"/>
          </p:cNvSpPr>
          <p:nvPr>
            <p:ph type="body" sz="quarter" idx="17" hasCustomPrompt="1"/>
          </p:nvPr>
        </p:nvSpPr>
        <p:spPr>
          <a:xfrm>
            <a:off x="414000" y="1854616"/>
            <a:ext cx="5580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15" name="Textplatzhalter 5">
            <a:extLst>
              <a:ext uri="{FF2B5EF4-FFF2-40B4-BE49-F238E27FC236}">
                <a16:creationId xmlns:a16="http://schemas.microsoft.com/office/drawing/2014/main" id="{64D01294-00DF-433E-AB6F-5847DB31A278}"/>
              </a:ext>
            </a:extLst>
          </p:cNvPr>
          <p:cNvSpPr>
            <a:spLocks noGrp="1"/>
          </p:cNvSpPr>
          <p:nvPr>
            <p:ph type="body" sz="quarter" idx="18" hasCustomPrompt="1"/>
          </p:nvPr>
        </p:nvSpPr>
        <p:spPr>
          <a:xfrm>
            <a:off x="6197031" y="1854616"/>
            <a:ext cx="5580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4003821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Two Boxes b)">
    <p:spTree>
      <p:nvGrpSpPr>
        <p:cNvPr id="1" name=""/>
        <p:cNvGrpSpPr/>
        <p:nvPr/>
      </p:nvGrpSpPr>
      <p:grpSpPr>
        <a:xfrm>
          <a:off x="0" y="0"/>
          <a:ext cx="0" cy="0"/>
          <a:chOff x="0" y="0"/>
          <a:chExt cx="0" cy="0"/>
        </a:xfrm>
      </p:grpSpPr>
      <p:sp>
        <p:nvSpPr>
          <p:cNvPr id="13" name="Textplatzhalter 5">
            <a:extLst>
              <a:ext uri="{FF2B5EF4-FFF2-40B4-BE49-F238E27FC236}">
                <a16:creationId xmlns:a16="http://schemas.microsoft.com/office/drawing/2014/main" id="{3F74D605-A6A0-4595-A8A8-8C6B320EE441}"/>
              </a:ext>
            </a:extLst>
          </p:cNvPr>
          <p:cNvSpPr>
            <a:spLocks noGrp="1"/>
          </p:cNvSpPr>
          <p:nvPr>
            <p:ph type="body" sz="quarter" idx="20" hasCustomPrompt="1"/>
          </p:nvPr>
        </p:nvSpPr>
        <p:spPr>
          <a:xfrm>
            <a:off x="8121737" y="1854616"/>
            <a:ext cx="3654000" cy="4393784"/>
          </a:xfrm>
          <a:prstGeom prst="rect">
            <a:avLst/>
          </a:prstGeom>
          <a:ln>
            <a:solidFill>
              <a:srgbClr val="84DA10"/>
            </a:solidFill>
          </a:ln>
        </p:spPr>
        <p:txBody>
          <a:bodyPr lIns="36000" tIns="36000" rIns="36000" bIns="36000">
            <a:noAutofit/>
          </a:bodyPr>
          <a:lstStyle>
            <a:lvl1pPr marL="270000" indent="-270000">
              <a:buClr>
                <a:schemeClr val="accent2"/>
              </a:buClr>
              <a:defRPr/>
            </a:lvl1pPr>
            <a:lvl2pPr marL="540000" indent="-270000">
              <a:buClr>
                <a:schemeClr val="accent2"/>
              </a:buClr>
              <a:defRPr/>
            </a:lvl2pPr>
            <a:lvl3pPr>
              <a:buClr>
                <a:schemeClr val="accent2"/>
              </a:buClr>
              <a:defRPr/>
            </a:lvl3pPr>
            <a:lvl4pPr marL="1080000" indent="-270000">
              <a:buClr>
                <a:schemeClr val="accent2"/>
              </a:buClr>
              <a:defRPr/>
            </a:lvl4pPr>
            <a:lvl5pPr marL="1350000" indent="-270000">
              <a:buClr>
                <a:schemeClr val="accent2"/>
              </a:buClr>
              <a:defRPr/>
            </a:lvl5pPr>
            <a:lvl6pPr indent="-270000">
              <a:buClr>
                <a:schemeClr val="accent2"/>
              </a:buClr>
              <a:defRPr/>
            </a:lvl6pPr>
            <a:lvl7pPr marL="1890000" indent="-270000">
              <a:buClr>
                <a:schemeClr val="accent2"/>
              </a:buClr>
              <a:defRPr/>
            </a:lvl7pPr>
            <a:lvl8pPr marL="2160000" indent="-270000">
              <a:buClr>
                <a:schemeClr val="accent2"/>
              </a:buClr>
              <a:defRPr/>
            </a:lvl8pPr>
            <a:lvl9pPr marL="2430000" indent="-270000">
              <a:buClr>
                <a:schemeClr val="accent2"/>
              </a:buClr>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p>
            <a:r>
              <a:rPr lang="en-US"/>
              <a:t>Überschrift einfügen</a:t>
            </a:r>
            <a:endParaRPr lang="de-DE"/>
          </a:p>
        </p:txBody>
      </p:sp>
      <p:sp>
        <p:nvSpPr>
          <p:cNvPr id="11" name="Textplatzhalter 10">
            <a:extLst>
              <a:ext uri="{FF2B5EF4-FFF2-40B4-BE49-F238E27FC236}">
                <a16:creationId xmlns:a16="http://schemas.microsoft.com/office/drawing/2014/main" id="{E1313471-CC4F-401D-A21A-64E06FF8FD1D}"/>
              </a:ext>
            </a:extLst>
          </p:cNvPr>
          <p:cNvSpPr>
            <a:spLocks noGrp="1"/>
          </p:cNvSpPr>
          <p:nvPr>
            <p:ph type="body" sz="quarter" idx="10" hasCustomPrompt="1"/>
          </p:nvPr>
        </p:nvSpPr>
        <p:spPr>
          <a:xfrm>
            <a:off x="413997" y="1450800"/>
            <a:ext cx="7505511"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a:latin typeface="Calibri" panose="020F0502020204030204" pitchFamily="34" charset="0"/>
                <a:cs typeface="Calibri" panose="020F0502020204030204" pitchFamily="34" charset="0"/>
              </a:rPr>
              <a:t>ÜBERSCHRIFT – 18 PT</a:t>
            </a:r>
          </a:p>
        </p:txBody>
      </p:sp>
      <p:sp>
        <p:nvSpPr>
          <p:cNvPr id="15" name="Textplatzhalter 10">
            <a:extLst>
              <a:ext uri="{FF2B5EF4-FFF2-40B4-BE49-F238E27FC236}">
                <a16:creationId xmlns:a16="http://schemas.microsoft.com/office/drawing/2014/main" id="{9D47630C-F3E7-45AC-AA11-AABD0794C291}"/>
              </a:ext>
            </a:extLst>
          </p:cNvPr>
          <p:cNvSpPr>
            <a:spLocks noGrp="1"/>
          </p:cNvSpPr>
          <p:nvPr>
            <p:ph type="body" sz="quarter" idx="14" hasCustomPrompt="1"/>
          </p:nvPr>
        </p:nvSpPr>
        <p:spPr>
          <a:xfrm>
            <a:off x="8123031" y="1450800"/>
            <a:ext cx="3654000" cy="403815"/>
          </a:xfrm>
          <a:prstGeom prst="round2SameRect">
            <a:avLst>
              <a:gd name="adj1" fmla="val 47647"/>
              <a:gd name="adj2" fmla="val 0"/>
            </a:avLst>
          </a:prstGeom>
          <a:solidFill>
            <a:srgbClr val="84DA10"/>
          </a:solidFill>
          <a:ln w="9525">
            <a:solidFill>
              <a:srgbClr val="84DA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a:latin typeface="Calibri" panose="020F0502020204030204" pitchFamily="34" charset="0"/>
                <a:cs typeface="Calibri" panose="020F0502020204030204" pitchFamily="34" charset="0"/>
              </a:rPr>
              <a:t>ÜBERSCHRIFT – 18 PT</a:t>
            </a:r>
          </a:p>
        </p:txBody>
      </p:sp>
      <p:sp>
        <p:nvSpPr>
          <p:cNvPr id="2" name="Datumsplatzhalter 1">
            <a:extLst>
              <a:ext uri="{FF2B5EF4-FFF2-40B4-BE49-F238E27FC236}">
                <a16:creationId xmlns:a16="http://schemas.microsoft.com/office/drawing/2014/main" id="{E9A6403D-C05D-4F04-ABF8-A5888288A5C6}"/>
              </a:ext>
            </a:extLst>
          </p:cNvPr>
          <p:cNvSpPr>
            <a:spLocks noGrp="1"/>
          </p:cNvSpPr>
          <p:nvPr>
            <p:ph type="dt" sz="half" idx="16"/>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0B4BF264-094B-4198-B74D-A4686A1DA0A5}"/>
              </a:ext>
            </a:extLst>
          </p:cNvPr>
          <p:cNvSpPr>
            <a:spLocks noGrp="1"/>
          </p:cNvSpPr>
          <p:nvPr>
            <p:ph type="ftr" sz="quarter" idx="17"/>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351BF471-939C-465A-B65C-9E97D21DE3C4}"/>
              </a:ext>
            </a:extLst>
          </p:cNvPr>
          <p:cNvSpPr>
            <a:spLocks noGrp="1"/>
          </p:cNvSpPr>
          <p:nvPr>
            <p:ph type="sldNum" sz="quarter" idx="18"/>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0" name="Textplatzhalter 5">
            <a:extLst>
              <a:ext uri="{FF2B5EF4-FFF2-40B4-BE49-F238E27FC236}">
                <a16:creationId xmlns:a16="http://schemas.microsoft.com/office/drawing/2014/main" id="{B5B02BF9-A2EB-416D-BF9B-D9F5D70447E7}"/>
              </a:ext>
            </a:extLst>
          </p:cNvPr>
          <p:cNvSpPr>
            <a:spLocks noGrp="1"/>
          </p:cNvSpPr>
          <p:nvPr>
            <p:ph type="body" sz="quarter" idx="19" hasCustomPrompt="1"/>
          </p:nvPr>
        </p:nvSpPr>
        <p:spPr>
          <a:xfrm>
            <a:off x="413996" y="1854616"/>
            <a:ext cx="7505511"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3439435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Three 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2DD7-B8E4-432E-94F3-EA4CF2C0DBFF}"/>
              </a:ext>
            </a:extLst>
          </p:cNvPr>
          <p:cNvSpPr>
            <a:spLocks noGrp="1"/>
          </p:cNvSpPr>
          <p:nvPr>
            <p:ph type="title" hasCustomPrompt="1"/>
          </p:nvPr>
        </p:nvSpPr>
        <p:spPr>
          <a:xfrm>
            <a:off x="414969" y="404812"/>
            <a:ext cx="11362062" cy="751127"/>
          </a:xfrm>
        </p:spPr>
        <p:txBody>
          <a:bodyPr/>
          <a:lstStyle/>
          <a:p>
            <a:r>
              <a:rPr lang="en-US"/>
              <a:t>Überschrift einfügen</a:t>
            </a:r>
            <a:endParaRPr lang="de-DE"/>
          </a:p>
        </p:txBody>
      </p:sp>
      <p:sp>
        <p:nvSpPr>
          <p:cNvPr id="3" name="Foliennummernplatzhalter 2">
            <a:extLst>
              <a:ext uri="{FF2B5EF4-FFF2-40B4-BE49-F238E27FC236}">
                <a16:creationId xmlns:a16="http://schemas.microsoft.com/office/drawing/2014/main" id="{27F34033-76D1-4E51-830F-DFE41BDA9824}"/>
              </a:ext>
            </a:extLst>
          </p:cNvPr>
          <p:cNvSpPr>
            <a:spLocks noGrp="1"/>
          </p:cNvSpPr>
          <p:nvPr>
            <p:ph type="sldNum" sz="quarter" idx="10"/>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4" name="Datumsplatzhalter 3">
            <a:extLst>
              <a:ext uri="{FF2B5EF4-FFF2-40B4-BE49-F238E27FC236}">
                <a16:creationId xmlns:a16="http://schemas.microsoft.com/office/drawing/2014/main" id="{44D65D2F-FC85-42B4-AC69-F3001FE76507}"/>
              </a:ext>
            </a:extLst>
          </p:cNvPr>
          <p:cNvSpPr>
            <a:spLocks noGrp="1"/>
          </p:cNvSpPr>
          <p:nvPr>
            <p:ph type="dt" sz="half" idx="11"/>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F67B9F14-7F77-4747-A2A8-E6DB140558DB}"/>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16" name="Textplatzhalter 15">
            <a:extLst>
              <a:ext uri="{FF2B5EF4-FFF2-40B4-BE49-F238E27FC236}">
                <a16:creationId xmlns:a16="http://schemas.microsoft.com/office/drawing/2014/main" id="{CD1991F0-1687-4C7C-B1CC-A7F70AC6EDF6}"/>
              </a:ext>
            </a:extLst>
          </p:cNvPr>
          <p:cNvSpPr>
            <a:spLocks noGrp="1"/>
          </p:cNvSpPr>
          <p:nvPr>
            <p:ph type="body" sz="quarter" idx="16" hasCustomPrompt="1"/>
          </p:nvPr>
        </p:nvSpPr>
        <p:spPr>
          <a:xfrm>
            <a:off x="414969" y="1449388"/>
            <a:ext cx="3654000" cy="403200"/>
          </a:xfrm>
          <a:prstGeom prst="round2SameRect">
            <a:avLst>
              <a:gd name="adj1" fmla="val 48228"/>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a:latin typeface="Calibri" panose="020F0502020204030204" pitchFamily="34" charset="0"/>
                <a:cs typeface="Calibri" panose="020F0502020204030204" pitchFamily="34" charset="0"/>
              </a:rPr>
              <a:t>ÜBERSCHRIFT – 18 PT</a:t>
            </a:r>
            <a:endParaRPr lang="de-DE"/>
          </a:p>
        </p:txBody>
      </p:sp>
      <p:sp>
        <p:nvSpPr>
          <p:cNvPr id="17" name="Textplatzhalter 15">
            <a:extLst>
              <a:ext uri="{FF2B5EF4-FFF2-40B4-BE49-F238E27FC236}">
                <a16:creationId xmlns:a16="http://schemas.microsoft.com/office/drawing/2014/main" id="{731D3201-6F36-434E-B46C-3895A6B5923A}"/>
              </a:ext>
            </a:extLst>
          </p:cNvPr>
          <p:cNvSpPr>
            <a:spLocks noGrp="1"/>
          </p:cNvSpPr>
          <p:nvPr>
            <p:ph type="body" sz="quarter" idx="17" hasCustomPrompt="1"/>
          </p:nvPr>
        </p:nvSpPr>
        <p:spPr>
          <a:xfrm>
            <a:off x="4265509" y="1449388"/>
            <a:ext cx="3654000" cy="403200"/>
          </a:xfrm>
          <a:prstGeom prst="round2SameRect">
            <a:avLst>
              <a:gd name="adj1" fmla="val 50000"/>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a:latin typeface="Calibri" panose="020F0502020204030204" pitchFamily="34" charset="0"/>
                <a:cs typeface="Calibri" panose="020F0502020204030204" pitchFamily="34" charset="0"/>
              </a:rPr>
              <a:t>ÜBERSCHRIFT – 18 PT</a:t>
            </a:r>
            <a:endParaRPr lang="de-DE"/>
          </a:p>
        </p:txBody>
      </p:sp>
      <p:sp>
        <p:nvSpPr>
          <p:cNvPr id="18" name="Textplatzhalter 15">
            <a:extLst>
              <a:ext uri="{FF2B5EF4-FFF2-40B4-BE49-F238E27FC236}">
                <a16:creationId xmlns:a16="http://schemas.microsoft.com/office/drawing/2014/main" id="{7112281D-448C-495B-92D6-686B41AD159C}"/>
              </a:ext>
            </a:extLst>
          </p:cNvPr>
          <p:cNvSpPr>
            <a:spLocks noGrp="1"/>
          </p:cNvSpPr>
          <p:nvPr>
            <p:ph type="body" sz="quarter" idx="18" hasCustomPrompt="1"/>
          </p:nvPr>
        </p:nvSpPr>
        <p:spPr>
          <a:xfrm>
            <a:off x="8123031" y="1449388"/>
            <a:ext cx="3654000" cy="403200"/>
          </a:xfrm>
          <a:prstGeom prst="round2SameRect">
            <a:avLst>
              <a:gd name="adj1" fmla="val 50000"/>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a:latin typeface="Calibri" panose="020F0502020204030204" pitchFamily="34" charset="0"/>
                <a:cs typeface="Calibri" panose="020F0502020204030204" pitchFamily="34" charset="0"/>
              </a:rPr>
              <a:t>ÜBERSCHRIFT – 18 PT</a:t>
            </a:r>
            <a:endParaRPr lang="de-DE"/>
          </a:p>
        </p:txBody>
      </p:sp>
      <p:sp>
        <p:nvSpPr>
          <p:cNvPr id="20" name="Textplatzhalter 5">
            <a:extLst>
              <a:ext uri="{FF2B5EF4-FFF2-40B4-BE49-F238E27FC236}">
                <a16:creationId xmlns:a16="http://schemas.microsoft.com/office/drawing/2014/main" id="{62DF43CE-6BE3-4FF3-A0BA-BBC484F47B2C}"/>
              </a:ext>
            </a:extLst>
          </p:cNvPr>
          <p:cNvSpPr>
            <a:spLocks noGrp="1"/>
          </p:cNvSpPr>
          <p:nvPr>
            <p:ph type="body" sz="quarter" idx="20" hasCustomPrompt="1"/>
          </p:nvPr>
        </p:nvSpPr>
        <p:spPr>
          <a:xfrm>
            <a:off x="4265509" y="1854616"/>
            <a:ext cx="3654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21" name="Textplatzhalter 5">
            <a:extLst>
              <a:ext uri="{FF2B5EF4-FFF2-40B4-BE49-F238E27FC236}">
                <a16:creationId xmlns:a16="http://schemas.microsoft.com/office/drawing/2014/main" id="{1CC11A3A-CBFF-43A6-9780-974B5EE0EE1B}"/>
              </a:ext>
            </a:extLst>
          </p:cNvPr>
          <p:cNvSpPr>
            <a:spLocks noGrp="1"/>
          </p:cNvSpPr>
          <p:nvPr>
            <p:ph type="body" sz="quarter" idx="21" hasCustomPrompt="1"/>
          </p:nvPr>
        </p:nvSpPr>
        <p:spPr>
          <a:xfrm>
            <a:off x="8123031" y="1854616"/>
            <a:ext cx="3654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22" name="Textplatzhalter 5">
            <a:extLst>
              <a:ext uri="{FF2B5EF4-FFF2-40B4-BE49-F238E27FC236}">
                <a16:creationId xmlns:a16="http://schemas.microsoft.com/office/drawing/2014/main" id="{DB45B188-F8CC-4463-A3DB-3DCEDE040634}"/>
              </a:ext>
            </a:extLst>
          </p:cNvPr>
          <p:cNvSpPr>
            <a:spLocks noGrp="1"/>
          </p:cNvSpPr>
          <p:nvPr>
            <p:ph type="body" sz="quarter" idx="19" hasCustomPrompt="1"/>
          </p:nvPr>
        </p:nvSpPr>
        <p:spPr>
          <a:xfrm>
            <a:off x="413997" y="1854616"/>
            <a:ext cx="364799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Tree>
    <p:extLst>
      <p:ext uri="{BB962C8B-B14F-4D97-AF65-F5344CB8AC3E}">
        <p14:creationId xmlns:p14="http://schemas.microsoft.com/office/powerpoint/2010/main" val="3627903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cxnSp>
        <p:nvCxnSpPr>
          <p:cNvPr id="13" name="Straight Connector 3">
            <a:extLst>
              <a:ext uri="{FF2B5EF4-FFF2-40B4-BE49-F238E27FC236}">
                <a16:creationId xmlns:a16="http://schemas.microsoft.com/office/drawing/2014/main" id="{27F486C3-CDA4-124C-A462-44685C2D7A95}"/>
              </a:ext>
            </a:extLst>
          </p:cNvPr>
          <p:cNvCxnSpPr>
            <a:cxnSpLocks/>
          </p:cNvCxnSpPr>
          <p:nvPr userDrawn="1"/>
        </p:nvCxnSpPr>
        <p:spPr>
          <a:xfrm>
            <a:off x="1284492" y="5198844"/>
            <a:ext cx="684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BD3224DD-2C9C-464D-AAB5-AB95BC3FD149}"/>
              </a:ext>
            </a:extLst>
          </p:cNvPr>
          <p:cNvPicPr>
            <a:picLocks noChangeAspect="1"/>
          </p:cNvPicPr>
          <p:nvPr userDrawn="1"/>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562" y="863601"/>
            <a:ext cx="2198981" cy="1312570"/>
          </a:xfrm>
          <a:prstGeom prst="rect">
            <a:avLst/>
          </a:prstGeom>
        </p:spPr>
      </p:pic>
      <p:sp>
        <p:nvSpPr>
          <p:cNvPr id="6" name="Textfeld 5">
            <a:extLst>
              <a:ext uri="{FF2B5EF4-FFF2-40B4-BE49-F238E27FC236}">
                <a16:creationId xmlns:a16="http://schemas.microsoft.com/office/drawing/2014/main" id="{1F1C1788-77C7-4340-814D-6E8081878077}"/>
              </a:ext>
            </a:extLst>
          </p:cNvPr>
          <p:cNvSpPr txBox="1"/>
          <p:nvPr userDrawn="1"/>
        </p:nvSpPr>
        <p:spPr>
          <a:xfrm>
            <a:off x="1260000" y="4327072"/>
            <a:ext cx="3556929" cy="644978"/>
          </a:xfrm>
          <a:prstGeom prst="rect">
            <a:avLst/>
          </a:prstGeom>
          <a:ln>
            <a:noFill/>
          </a:ln>
        </p:spPr>
        <p:txBody>
          <a:bodyPr vert="horz" wrap="none" lIns="0" tIns="0" rIns="0" bIns="0" rtlCol="0" anchor="t">
            <a:noAutofit/>
          </a:bodyPr>
          <a:lstStyle/>
          <a:p>
            <a:pPr algn="l">
              <a:buClr>
                <a:schemeClr val="tx2"/>
              </a:buClr>
            </a:pPr>
            <a:r>
              <a:rPr lang="en-US" sz="3600" b="1" dirty="0" err="1">
                <a:solidFill>
                  <a:schemeClr val="tx2"/>
                </a:solidFill>
                <a:latin typeface="Calibri" panose="020F0502020204030204" pitchFamily="34" charset="0"/>
                <a:cs typeface="Calibri" panose="020F0502020204030204" pitchFamily="34" charset="0"/>
              </a:rPr>
              <a:t>Vielen</a:t>
            </a:r>
            <a:r>
              <a:rPr lang="en-US" sz="3600" b="1" dirty="0">
                <a:solidFill>
                  <a:schemeClr val="tx2"/>
                </a:solidFill>
                <a:latin typeface="Calibri" panose="020F0502020204030204" pitchFamily="34" charset="0"/>
                <a:cs typeface="Calibri" panose="020F0502020204030204" pitchFamily="34" charset="0"/>
              </a:rPr>
              <a:t> Dank!</a:t>
            </a:r>
          </a:p>
        </p:txBody>
      </p:sp>
      <p:sp>
        <p:nvSpPr>
          <p:cNvPr id="10" name="Subtitle 2">
            <a:extLst>
              <a:ext uri="{FF2B5EF4-FFF2-40B4-BE49-F238E27FC236}">
                <a16:creationId xmlns:a16="http://schemas.microsoft.com/office/drawing/2014/main" id="{CBAC3D38-B694-4C36-99DA-F0D145016ADC}"/>
              </a:ext>
            </a:extLst>
          </p:cNvPr>
          <p:cNvSpPr>
            <a:spLocks noGrp="1"/>
          </p:cNvSpPr>
          <p:nvPr>
            <p:ph type="subTitle" idx="1" hasCustomPrompt="1"/>
          </p:nvPr>
        </p:nvSpPr>
        <p:spPr>
          <a:xfrm>
            <a:off x="1260000" y="5583599"/>
            <a:ext cx="3928017" cy="664801"/>
          </a:xfrm>
          <a:prstGeom prst="rect">
            <a:avLst/>
          </a:prstGeom>
        </p:spPr>
        <p:txBody>
          <a:bodyPr lIns="0" tIns="0" rIns="0" bIns="0">
            <a:noAutofit/>
          </a:bodyPr>
          <a:lstStyle>
            <a:lvl1pPr marL="0" indent="0" algn="l">
              <a:buNone/>
              <a:defRPr sz="2000">
                <a:solidFill>
                  <a:srgbClr val="0045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Untertitel, falls </a:t>
            </a:r>
            <a:r>
              <a:rPr lang="en-GB" err="1"/>
              <a:t>benötigt</a:t>
            </a:r>
            <a:endParaRPr lang="en-GB"/>
          </a:p>
        </p:txBody>
      </p:sp>
    </p:spTree>
    <p:extLst>
      <p:ext uri="{BB962C8B-B14F-4D97-AF65-F5344CB8AC3E}">
        <p14:creationId xmlns:p14="http://schemas.microsoft.com/office/powerpoint/2010/main" val="889166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rgbClr val="0045FF"/>
        </a:solidFill>
        <a:effectLst/>
      </p:bgPr>
    </p:bg>
    <p:spTree>
      <p:nvGrpSpPr>
        <p:cNvPr id="1" name=""/>
        <p:cNvGrpSpPr/>
        <p:nvPr/>
      </p:nvGrpSpPr>
      <p:grpSpPr>
        <a:xfrm>
          <a:off x="0" y="0"/>
          <a:ext cx="0" cy="0"/>
          <a:chOff x="0" y="0"/>
          <a:chExt cx="0" cy="0"/>
        </a:xfrm>
      </p:grpSpPr>
      <p:cxnSp>
        <p:nvCxnSpPr>
          <p:cNvPr id="13" name="Straight Connector 3">
            <a:extLst>
              <a:ext uri="{FF2B5EF4-FFF2-40B4-BE49-F238E27FC236}">
                <a16:creationId xmlns:a16="http://schemas.microsoft.com/office/drawing/2014/main" id="{27F486C3-CDA4-124C-A462-44685C2D7A95}"/>
              </a:ext>
            </a:extLst>
          </p:cNvPr>
          <p:cNvCxnSpPr>
            <a:cxnSpLocks/>
          </p:cNvCxnSpPr>
          <p:nvPr userDrawn="1"/>
        </p:nvCxnSpPr>
        <p:spPr>
          <a:xfrm>
            <a:off x="1284492" y="5198844"/>
            <a:ext cx="684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BD3224DD-2C9C-464D-AAB5-AB95BC3FD149}"/>
              </a:ext>
            </a:extLst>
          </p:cNvPr>
          <p:cNvPicPr>
            <a:picLocks noChangeAspect="1"/>
          </p:cNvPicPr>
          <p:nvPr userDrawn="1"/>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562" y="863601"/>
            <a:ext cx="2198981" cy="1312570"/>
          </a:xfrm>
          <a:prstGeom prst="rect">
            <a:avLst/>
          </a:prstGeom>
        </p:spPr>
      </p:pic>
      <p:sp>
        <p:nvSpPr>
          <p:cNvPr id="14" name="Textfeld 13">
            <a:extLst>
              <a:ext uri="{FF2B5EF4-FFF2-40B4-BE49-F238E27FC236}">
                <a16:creationId xmlns:a16="http://schemas.microsoft.com/office/drawing/2014/main" id="{57655044-659B-4746-95D9-16BEB3270D33}"/>
              </a:ext>
            </a:extLst>
          </p:cNvPr>
          <p:cNvSpPr txBox="1"/>
          <p:nvPr userDrawn="1"/>
        </p:nvSpPr>
        <p:spPr>
          <a:xfrm>
            <a:off x="1260000" y="4327072"/>
            <a:ext cx="3556929" cy="644978"/>
          </a:xfrm>
          <a:prstGeom prst="rect">
            <a:avLst/>
          </a:prstGeom>
          <a:ln>
            <a:noFill/>
          </a:ln>
        </p:spPr>
        <p:txBody>
          <a:bodyPr vert="horz" wrap="none" lIns="0" tIns="0" rIns="0" bIns="0" rtlCol="0" anchor="t">
            <a:noAutofit/>
          </a:bodyPr>
          <a:lstStyle/>
          <a:p>
            <a:pPr algn="l">
              <a:buClr>
                <a:schemeClr val="tx2"/>
              </a:buClr>
            </a:pPr>
            <a:r>
              <a:rPr lang="en-US" sz="3600" b="1" err="1">
                <a:solidFill>
                  <a:schemeClr val="bg1"/>
                </a:solidFill>
                <a:latin typeface="Calibri" panose="020F0502020204030204" pitchFamily="34" charset="0"/>
                <a:cs typeface="Calibri" panose="020F0502020204030204" pitchFamily="34" charset="0"/>
              </a:rPr>
              <a:t>Vielen Dank!</a:t>
            </a:r>
          </a:p>
        </p:txBody>
      </p:sp>
      <p:sp>
        <p:nvSpPr>
          <p:cNvPr id="9" name="Textplatzhalter 9">
            <a:extLst>
              <a:ext uri="{FF2B5EF4-FFF2-40B4-BE49-F238E27FC236}">
                <a16:creationId xmlns:a16="http://schemas.microsoft.com/office/drawing/2014/main" id="{925374B0-C1C0-7448-80D6-7666D13293D9}"/>
              </a:ext>
            </a:extLst>
          </p:cNvPr>
          <p:cNvSpPr>
            <a:spLocks noGrp="1"/>
          </p:cNvSpPr>
          <p:nvPr>
            <p:ph type="body" sz="quarter" idx="16" hasCustomPrompt="1"/>
          </p:nvPr>
        </p:nvSpPr>
        <p:spPr>
          <a:xfrm>
            <a:off x="7153558" y="993844"/>
            <a:ext cx="4644062" cy="645606"/>
          </a:xfrm>
          <a:prstGeom prst="roundRect">
            <a:avLst>
              <a:gd name="adj" fmla="val 50000"/>
            </a:avLst>
          </a:prstGeom>
          <a:solidFill>
            <a:schemeClr val="accent3"/>
          </a:solidFill>
        </p:spPr>
        <p:txBody>
          <a:bodyPr vert="horz" lIns="576000" tIns="0" rIns="0" bIns="0" rtlCol="0">
            <a:noAutofit/>
          </a:bodyPr>
          <a:lstStyle>
            <a:lvl1pPr marL="0" indent="1588">
              <a:buNone/>
              <a:defRPr lang="de-DE" sz="1400" b="1" dirty="0" smtClean="0">
                <a:solidFill>
                  <a:schemeClr val="bg1"/>
                </a:solidFill>
              </a:defRPr>
            </a:lvl1pPr>
            <a:lvl2pPr>
              <a:buNone/>
              <a:defRPr/>
            </a:lvl2pPr>
            <a:lvl3pPr>
              <a:buNone/>
              <a:defRPr/>
            </a:lvl3pPr>
            <a:lvl4pPr>
              <a:buNone/>
              <a:defRPr/>
            </a:lvl4pPr>
            <a:lvl5pPr>
              <a:buNone/>
              <a:defRPr lang="de-DE" dirty="0"/>
            </a:lvl5pPr>
          </a:lstStyle>
          <a:p>
            <a:pPr marL="0" lvl="0" indent="1588">
              <a:buNone/>
            </a:pPr>
            <a:r>
              <a:rPr lang="en-US"/>
              <a:t>Verwenden Sie dieses Design nur, wenn die Präsentation nicht zum Ausdrucken vorgesehen ist</a:t>
            </a:r>
          </a:p>
        </p:txBody>
      </p:sp>
      <p:sp>
        <p:nvSpPr>
          <p:cNvPr id="10" name="Textplatzhalter 9">
            <a:extLst>
              <a:ext uri="{FF2B5EF4-FFF2-40B4-BE49-F238E27FC236}">
                <a16:creationId xmlns:a16="http://schemas.microsoft.com/office/drawing/2014/main" id="{37D6DCDD-8A9C-AF4C-9157-96D9CFCE6910}"/>
              </a:ext>
            </a:extLst>
          </p:cNvPr>
          <p:cNvSpPr>
            <a:spLocks noGrp="1"/>
          </p:cNvSpPr>
          <p:nvPr>
            <p:ph type="body" sz="quarter" idx="17" hasCustomPrompt="1"/>
          </p:nvPr>
        </p:nvSpPr>
        <p:spPr>
          <a:xfrm>
            <a:off x="7139434" y="993844"/>
            <a:ext cx="645607" cy="645606"/>
          </a:xfrm>
          <a:prstGeom prst="ellipse">
            <a:avLst/>
          </a:prstGeom>
          <a:solidFill>
            <a:schemeClr val="bg1"/>
          </a:solidFill>
          <a:ln>
            <a:solidFill>
              <a:schemeClr val="accent3"/>
            </a:solidFill>
          </a:ln>
        </p:spPr>
        <p:txBody>
          <a:bodyPr vert="horz" lIns="0" tIns="0" rIns="0" bIns="0" rtlCol="0" anchor="ctr" anchorCtr="0">
            <a:noAutofit/>
          </a:bodyPr>
          <a:lstStyle>
            <a:lvl1pPr marL="0" indent="1588" algn="ctr">
              <a:buNone/>
              <a:defRPr lang="de-DE" sz="3600" b="1" dirty="0" smtClean="0">
                <a:solidFill>
                  <a:schemeClr val="accent3"/>
                </a:solidFill>
              </a:defRPr>
            </a:lvl1pPr>
            <a:lvl2pPr>
              <a:buNone/>
              <a:defRPr/>
            </a:lvl2pPr>
            <a:lvl3pPr>
              <a:buNone/>
              <a:defRPr/>
            </a:lvl3pPr>
            <a:lvl4pPr>
              <a:buNone/>
              <a:defRPr/>
            </a:lvl4pPr>
            <a:lvl5pPr>
              <a:buNone/>
              <a:defRPr lang="de-DE" dirty="0"/>
            </a:lvl5pPr>
          </a:lstStyle>
          <a:p>
            <a:pPr marL="0" lvl="0" indent="1588">
              <a:buNone/>
            </a:pPr>
            <a:r>
              <a:rPr lang="en-US"/>
              <a:t>i</a:t>
            </a:r>
            <a:endParaRPr lang="de-DE"/>
          </a:p>
        </p:txBody>
      </p:sp>
      <p:sp>
        <p:nvSpPr>
          <p:cNvPr id="17" name="Subtitle 2">
            <a:extLst>
              <a:ext uri="{FF2B5EF4-FFF2-40B4-BE49-F238E27FC236}">
                <a16:creationId xmlns:a16="http://schemas.microsoft.com/office/drawing/2014/main" id="{C480AA56-F497-4CEA-949E-33B0260F8B23}"/>
              </a:ext>
            </a:extLst>
          </p:cNvPr>
          <p:cNvSpPr>
            <a:spLocks noGrp="1"/>
          </p:cNvSpPr>
          <p:nvPr>
            <p:ph type="subTitle" idx="1" hasCustomPrompt="1"/>
          </p:nvPr>
        </p:nvSpPr>
        <p:spPr>
          <a:xfrm>
            <a:off x="1260000" y="5583599"/>
            <a:ext cx="3928017" cy="664801"/>
          </a:xfrm>
          <a:prstGeom prst="rect">
            <a:avLst/>
          </a:prstGeo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Untertitel, falls </a:t>
            </a:r>
            <a:r>
              <a:rPr lang="en-GB" err="1"/>
              <a:t>benötigt</a:t>
            </a:r>
            <a:endParaRPr lang="en-GB"/>
          </a:p>
        </p:txBody>
      </p:sp>
    </p:spTree>
    <p:extLst>
      <p:ext uri="{BB962C8B-B14F-4D97-AF65-F5344CB8AC3E}">
        <p14:creationId xmlns:p14="http://schemas.microsoft.com/office/powerpoint/2010/main" val="338963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p:txBody>
          <a:bodyPr/>
          <a:lstStyle/>
          <a:p>
            <a:r>
              <a:rPr lang="en-US" dirty="0"/>
              <a:t>Überschrift einfügen</a:t>
            </a:r>
            <a:endParaRPr lang="de-DE" dirty="0"/>
          </a:p>
        </p:txBody>
      </p:sp>
      <p:sp>
        <p:nvSpPr>
          <p:cNvPr id="2" name="Datumsplatzhalter 1">
            <a:extLst>
              <a:ext uri="{FF2B5EF4-FFF2-40B4-BE49-F238E27FC236}">
                <a16:creationId xmlns:a16="http://schemas.microsoft.com/office/drawing/2014/main" id="{60E08DD1-FBC8-48D5-A436-C58143525267}"/>
              </a:ext>
            </a:extLst>
          </p:cNvPr>
          <p:cNvSpPr>
            <a:spLocks noGrp="1"/>
          </p:cNvSpPr>
          <p:nvPr>
            <p:ph type="dt" sz="half" idx="10"/>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0B7528AA-27E7-49CF-9362-2D8802BD763F}"/>
              </a:ext>
            </a:extLst>
          </p:cNvPr>
          <p:cNvSpPr>
            <a:spLocks noGrp="1"/>
          </p:cNvSpPr>
          <p:nvPr>
            <p:ph type="ftr" sz="quarter" idx="11"/>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CD64CF03-EC7F-45B1-8CC9-4D8BBCE0B40E}"/>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Tree>
    <p:extLst>
      <p:ext uri="{BB962C8B-B14F-4D97-AF65-F5344CB8AC3E}">
        <p14:creationId xmlns:p14="http://schemas.microsoft.com/office/powerpoint/2010/main" val="4261974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slide disinfection">
    <p:spTree>
      <p:nvGrpSpPr>
        <p:cNvPr id="1" name=""/>
        <p:cNvGrpSpPr/>
        <p:nvPr/>
      </p:nvGrpSpPr>
      <p:grpSpPr>
        <a:xfrm>
          <a:off x="0" y="0"/>
          <a:ext cx="0" cy="0"/>
          <a:chOff x="0" y="0"/>
          <a:chExt cx="0" cy="0"/>
        </a:xfrm>
      </p:grpSpPr>
      <p:pic>
        <p:nvPicPr>
          <p:cNvPr id="7" name="Picture 6" descr="Texture_Content_PPT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12192000" cy="5143500"/>
          </a:xfrm>
          <a:prstGeom prst="rect">
            <a:avLst/>
          </a:prstGeom>
        </p:spPr>
      </p:pic>
      <p:sp>
        <p:nvSpPr>
          <p:cNvPr id="4" name="Title 1"/>
          <p:cNvSpPr>
            <a:spLocks noGrp="1"/>
          </p:cNvSpPr>
          <p:nvPr>
            <p:ph type="ctrTitle" hasCustomPrompt="1"/>
          </p:nvPr>
        </p:nvSpPr>
        <p:spPr>
          <a:xfrm>
            <a:off x="377509" y="394990"/>
            <a:ext cx="11446140" cy="906324"/>
          </a:xfrm>
        </p:spPr>
        <p:txBody>
          <a:bodyPr lIns="0" tIns="0" rIns="0" bIns="0" anchor="t">
            <a:normAutofit/>
          </a:bodyPr>
          <a:lstStyle>
            <a:lvl1pPr>
              <a:lnSpc>
                <a:spcPts val="3000"/>
              </a:lnSpc>
              <a:defRPr sz="2700" baseline="0">
                <a:solidFill>
                  <a:srgbClr val="033F85"/>
                </a:solidFill>
              </a:defRPr>
            </a:lvl1pPr>
          </a:lstStyle>
          <a:p>
            <a:r>
              <a:rPr lang="en-GB" dirty="0"/>
              <a:t>Click to </a:t>
            </a:r>
            <a:br>
              <a:rPr lang="en-GB" dirty="0"/>
            </a:br>
            <a:r>
              <a:rPr lang="en-GB" dirty="0"/>
              <a:t>edit Master title style</a:t>
            </a:r>
            <a:endParaRPr lang="en-US" dirty="0"/>
          </a:p>
        </p:txBody>
      </p:sp>
      <p:sp>
        <p:nvSpPr>
          <p:cNvPr id="3" name="Content Placeholder 2"/>
          <p:cNvSpPr>
            <a:spLocks noGrp="1"/>
          </p:cNvSpPr>
          <p:nvPr>
            <p:ph sz="quarter" idx="10"/>
          </p:nvPr>
        </p:nvSpPr>
        <p:spPr>
          <a:xfrm>
            <a:off x="377509" y="1440000"/>
            <a:ext cx="11446881" cy="4680000"/>
          </a:xfrm>
        </p:spPr>
        <p:txBody>
          <a:bodyPr/>
          <a:lstStyle>
            <a:lvl1pPr marL="360000" indent="-360000">
              <a:spcBef>
                <a:spcPts val="1200"/>
              </a:spcBef>
              <a:defRPr/>
            </a:lvl1pPr>
            <a:lvl2pPr marL="540000">
              <a:defRPr/>
            </a:lvl2pPr>
          </a:lstStyle>
          <a:p>
            <a:pPr lvl="0"/>
            <a:r>
              <a:rPr lang="de-DE"/>
              <a:t>Formatvorlagen des Textmasters bearbeiten</a:t>
            </a:r>
          </a:p>
          <a:p>
            <a:pPr lvl="1"/>
            <a:r>
              <a:rPr lang="de-DE"/>
              <a:t>Zweite Ebene</a:t>
            </a:r>
          </a:p>
        </p:txBody>
      </p:sp>
      <p:sp>
        <p:nvSpPr>
          <p:cNvPr id="15" name="Slide Number Placeholder 5"/>
          <p:cNvSpPr>
            <a:spLocks noGrp="1"/>
          </p:cNvSpPr>
          <p:nvPr>
            <p:ph type="sldNum" sz="quarter" idx="4"/>
          </p:nvPr>
        </p:nvSpPr>
        <p:spPr>
          <a:xfrm>
            <a:off x="5666254" y="6356351"/>
            <a:ext cx="760417" cy="365125"/>
          </a:xfrm>
          <a:prstGeom prst="rect">
            <a:avLst/>
          </a:prstGeom>
        </p:spPr>
        <p:txBody>
          <a:bodyPr vert="horz" lIns="91440" tIns="45720" rIns="91440" bIns="45720" rtlCol="0" anchor="ctr"/>
          <a:lstStyle>
            <a:lvl1pPr algn="r">
              <a:defRPr sz="1200">
                <a:solidFill>
                  <a:srgbClr val="033F85"/>
                </a:solidFill>
                <a:latin typeface="Arial"/>
                <a:cs typeface="Arial"/>
              </a:defRPr>
            </a:lvl1pPr>
          </a:lstStyle>
          <a:p>
            <a:fld id="{46983E27-632D-C74B-ADFF-FEF1745CD9E9}" type="slidenum">
              <a:rPr lang="en-US" smtClean="0"/>
              <a:pPr/>
              <a:t>‹Nr.›</a:t>
            </a:fld>
            <a:endParaRPr lang="en-US"/>
          </a:p>
        </p:txBody>
      </p:sp>
      <p:pic>
        <p:nvPicPr>
          <p:cNvPr id="12" name="Picture 7" descr="HM_3D_RGB_7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87016" y="6247951"/>
            <a:ext cx="1036633" cy="391455"/>
          </a:xfrm>
          <a:prstGeom prst="rect">
            <a:avLst/>
          </a:prstGeom>
        </p:spPr>
      </p:pic>
      <p:pic>
        <p:nvPicPr>
          <p:cNvPr id="1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77508" y="6247950"/>
            <a:ext cx="1872000" cy="391562"/>
          </a:xfrm>
          <a:prstGeom prst="rect">
            <a:avLst/>
          </a:prstGeom>
        </p:spPr>
      </p:pic>
    </p:spTree>
    <p:extLst>
      <p:ext uri="{BB962C8B-B14F-4D97-AF65-F5344CB8AC3E}">
        <p14:creationId xmlns:p14="http://schemas.microsoft.com/office/powerpoint/2010/main" val="3584056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with picture">
    <p:spTree>
      <p:nvGrpSpPr>
        <p:cNvPr id="1" name=""/>
        <p:cNvGrpSpPr/>
        <p:nvPr/>
      </p:nvGrpSpPr>
      <p:grpSpPr>
        <a:xfrm>
          <a:off x="0" y="0"/>
          <a:ext cx="0" cy="0"/>
          <a:chOff x="0" y="0"/>
          <a:chExt cx="0" cy="0"/>
        </a:xfrm>
      </p:grpSpPr>
      <p:pic>
        <p:nvPicPr>
          <p:cNvPr id="7" name="Picture 6" descr="Texture_Content_PPT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12192000" cy="5143500"/>
          </a:xfrm>
          <a:prstGeom prst="rect">
            <a:avLst/>
          </a:prstGeom>
        </p:spPr>
      </p:pic>
      <p:sp>
        <p:nvSpPr>
          <p:cNvPr id="4" name="Title 1"/>
          <p:cNvSpPr>
            <a:spLocks noGrp="1"/>
          </p:cNvSpPr>
          <p:nvPr>
            <p:ph type="ctrTitle" hasCustomPrompt="1"/>
          </p:nvPr>
        </p:nvSpPr>
        <p:spPr>
          <a:xfrm>
            <a:off x="377509" y="394990"/>
            <a:ext cx="11446140" cy="906324"/>
          </a:xfrm>
        </p:spPr>
        <p:txBody>
          <a:bodyPr lIns="0" tIns="0" rIns="0" bIns="0" anchor="t">
            <a:normAutofit/>
          </a:bodyPr>
          <a:lstStyle>
            <a:lvl1pPr>
              <a:lnSpc>
                <a:spcPts val="3000"/>
              </a:lnSpc>
              <a:defRPr sz="2700" baseline="0">
                <a:solidFill>
                  <a:srgbClr val="033F85"/>
                </a:solidFill>
              </a:defRPr>
            </a:lvl1pPr>
          </a:lstStyle>
          <a:p>
            <a:r>
              <a:rPr lang="en-GB" dirty="0"/>
              <a:t>Click to </a:t>
            </a:r>
            <a:br>
              <a:rPr lang="en-GB" dirty="0"/>
            </a:br>
            <a:r>
              <a:rPr lang="en-GB" dirty="0"/>
              <a:t>edit Master title style</a:t>
            </a:r>
            <a:endParaRPr lang="en-US" dirty="0"/>
          </a:p>
        </p:txBody>
      </p:sp>
      <p:sp>
        <p:nvSpPr>
          <p:cNvPr id="3" name="Content Placeholder 2"/>
          <p:cNvSpPr>
            <a:spLocks noGrp="1"/>
          </p:cNvSpPr>
          <p:nvPr>
            <p:ph sz="quarter" idx="10"/>
          </p:nvPr>
        </p:nvSpPr>
        <p:spPr>
          <a:xfrm>
            <a:off x="376766" y="1440000"/>
            <a:ext cx="5817260" cy="4680000"/>
          </a:xfrm>
        </p:spPr>
        <p:txBody>
          <a:bodyPr/>
          <a:lstStyle>
            <a:lvl1pPr marL="180000" indent="-180000">
              <a:spcBef>
                <a:spcPts val="1200"/>
              </a:spcBef>
              <a:buFont typeface="Arial"/>
              <a:buChar char="•"/>
              <a:defRPr/>
            </a:lvl1pPr>
            <a:lvl2pPr marL="360000" indent="-180000">
              <a:defRPr/>
            </a:lvl2pPr>
          </a:lstStyle>
          <a:p>
            <a:pPr lvl="0"/>
            <a:r>
              <a:rPr lang="de-DE"/>
              <a:t>Formatvorlagen des Textmasters bearbeiten</a:t>
            </a:r>
          </a:p>
          <a:p>
            <a:pPr lvl="1"/>
            <a:r>
              <a:rPr lang="de-DE"/>
              <a:t>Zweite Ebene</a:t>
            </a:r>
          </a:p>
        </p:txBody>
      </p:sp>
      <p:sp>
        <p:nvSpPr>
          <p:cNvPr id="6" name="Content Placeholder 2"/>
          <p:cNvSpPr>
            <a:spLocks noGrp="1"/>
          </p:cNvSpPr>
          <p:nvPr>
            <p:ph sz="quarter" idx="11"/>
          </p:nvPr>
        </p:nvSpPr>
        <p:spPr>
          <a:xfrm>
            <a:off x="6478155" y="1440000"/>
            <a:ext cx="5345493" cy="4680000"/>
          </a:xfrm>
        </p:spPr>
        <p:txBody>
          <a:bodyPr/>
          <a:lstStyle>
            <a:lvl1pPr marL="360000" indent="-360000">
              <a:spcBef>
                <a:spcPts val="1200"/>
              </a:spcBef>
              <a:defRPr/>
            </a:lvl1pPr>
            <a:lvl2pPr marL="540000">
              <a:defRPr/>
            </a:lvl2pPr>
          </a:lstStyle>
          <a:p>
            <a:pPr lvl="0"/>
            <a:r>
              <a:rPr lang="de-DE"/>
              <a:t>Formatvorlagen des Textmasters bearbeiten</a:t>
            </a:r>
          </a:p>
        </p:txBody>
      </p:sp>
      <p:sp>
        <p:nvSpPr>
          <p:cNvPr id="14" name="Footer Placeholder 4"/>
          <p:cNvSpPr>
            <a:spLocks noGrp="1"/>
          </p:cNvSpPr>
          <p:nvPr>
            <p:ph type="ftr" sz="quarter" idx="3"/>
          </p:nvPr>
        </p:nvSpPr>
        <p:spPr>
          <a:xfrm>
            <a:off x="356864" y="6356351"/>
            <a:ext cx="3860800" cy="365125"/>
          </a:xfrm>
          <a:prstGeom prst="rect">
            <a:avLst/>
          </a:prstGeom>
        </p:spPr>
        <p:txBody>
          <a:bodyPr vert="horz" lIns="91440" tIns="45720" rIns="91440" bIns="45720" rtlCol="0" anchor="ctr"/>
          <a:lstStyle>
            <a:lvl1pPr algn="l">
              <a:defRPr sz="1200">
                <a:solidFill>
                  <a:srgbClr val="033F85"/>
                </a:solidFill>
                <a:latin typeface="Arial"/>
                <a:cs typeface="Arial"/>
              </a:defRPr>
            </a:lvl1pPr>
          </a:lstStyle>
          <a:p>
            <a:r>
              <a:rPr lang="de-CH"/>
              <a:t>Hygiene Netzwerk Nordwest-CH</a:t>
            </a:r>
            <a:endParaRPr lang="en-US" dirty="0"/>
          </a:p>
        </p:txBody>
      </p:sp>
      <p:sp>
        <p:nvSpPr>
          <p:cNvPr id="15" name="Slide Number Placeholder 5"/>
          <p:cNvSpPr>
            <a:spLocks noGrp="1"/>
          </p:cNvSpPr>
          <p:nvPr>
            <p:ph type="sldNum" sz="quarter" idx="4"/>
          </p:nvPr>
        </p:nvSpPr>
        <p:spPr>
          <a:xfrm>
            <a:off x="5666254" y="6356351"/>
            <a:ext cx="760417" cy="365125"/>
          </a:xfrm>
          <a:prstGeom prst="rect">
            <a:avLst/>
          </a:prstGeom>
        </p:spPr>
        <p:txBody>
          <a:bodyPr vert="horz" lIns="91440" tIns="45720" rIns="91440" bIns="45720" rtlCol="0" anchor="ctr"/>
          <a:lstStyle>
            <a:lvl1pPr algn="r">
              <a:defRPr sz="1200">
                <a:solidFill>
                  <a:srgbClr val="033F85"/>
                </a:solidFill>
                <a:latin typeface="Arial"/>
                <a:cs typeface="Arial"/>
              </a:defRPr>
            </a:lvl1pPr>
          </a:lstStyle>
          <a:p>
            <a:fld id="{46983E27-632D-C74B-ADFF-FEF1745CD9E9}" type="slidenum">
              <a:rPr lang="en-US" smtClean="0"/>
              <a:pPr/>
              <a:t>‹Nr.›</a:t>
            </a:fld>
            <a:endParaRPr lang="en-US"/>
          </a:p>
        </p:txBody>
      </p:sp>
      <p:pic>
        <p:nvPicPr>
          <p:cNvPr id="13" name="Picture 7" descr="HM_3D_RGB_7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87016" y="6247951"/>
            <a:ext cx="1036633" cy="391455"/>
          </a:xfrm>
          <a:prstGeom prst="rect">
            <a:avLst/>
          </a:prstGeom>
        </p:spPr>
      </p:pic>
    </p:spTree>
    <p:extLst>
      <p:ext uri="{BB962C8B-B14F-4D97-AF65-F5344CB8AC3E}">
        <p14:creationId xmlns:p14="http://schemas.microsoft.com/office/powerpoint/2010/main" val="3549521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7" name="Freeform 2"/>
          <p:cNvSpPr/>
          <p:nvPr userDrawn="1"/>
        </p:nvSpPr>
        <p:spPr>
          <a:xfrm rot="16200000">
            <a:off x="6329820" y="995819"/>
            <a:ext cx="6858001" cy="4866360"/>
          </a:xfrm>
          <a:custGeom>
            <a:avLst/>
            <a:gdLst>
              <a:gd name="connsiteX0" fmla="*/ 6858001 w 6858001"/>
              <a:gd name="connsiteY0" fmla="*/ 669256 h 4159431"/>
              <a:gd name="connsiteX1" fmla="*/ 6858001 w 6858001"/>
              <a:gd name="connsiteY1" fmla="*/ 4159431 h 4159431"/>
              <a:gd name="connsiteX2" fmla="*/ 0 w 6858001"/>
              <a:gd name="connsiteY2" fmla="*/ 4159431 h 4159431"/>
              <a:gd name="connsiteX3" fmla="*/ 0 w 6858001"/>
              <a:gd name="connsiteY3" fmla="*/ 669256 h 4159431"/>
              <a:gd name="connsiteX4" fmla="*/ 3733465 w 6858001"/>
              <a:gd name="connsiteY4" fmla="*/ 669256 h 4159431"/>
              <a:gd name="connsiteX5" fmla="*/ 4121634 w 6858001"/>
              <a:gd name="connsiteY5" fmla="*/ 0 h 4159431"/>
              <a:gd name="connsiteX6" fmla="*/ 4509802 w 6858001"/>
              <a:gd name="connsiteY6" fmla="*/ 669256 h 415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1" h="4159431">
                <a:moveTo>
                  <a:pt x="6858001" y="669256"/>
                </a:moveTo>
                <a:lnTo>
                  <a:pt x="6858001" y="4159431"/>
                </a:lnTo>
                <a:lnTo>
                  <a:pt x="0" y="4159431"/>
                </a:lnTo>
                <a:lnTo>
                  <a:pt x="0" y="669256"/>
                </a:lnTo>
                <a:lnTo>
                  <a:pt x="3733465" y="669256"/>
                </a:lnTo>
                <a:lnTo>
                  <a:pt x="4121634" y="0"/>
                </a:lnTo>
                <a:lnTo>
                  <a:pt x="4509802" y="669256"/>
                </a:lnTo>
                <a:close/>
              </a:path>
            </a:pathLst>
          </a:custGeom>
          <a:gradFill flip="none" rotWithShape="1">
            <a:gsLst>
              <a:gs pos="0">
                <a:srgbClr val="0F43A5"/>
              </a:gs>
              <a:gs pos="100000">
                <a:srgbClr val="3DC4FF"/>
              </a:gs>
            </a:gsLst>
            <a:lin ang="33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44000" rIns="0" bIns="0" rtlCol="0" anchor="t" anchorCtr="0"/>
          <a:lstStyle/>
          <a:p>
            <a:pPr algn="ctr"/>
            <a:endParaRPr lang="en-US" sz="2400" dirty="0">
              <a:latin typeface="Arial" panose="020B0604020202020204" pitchFamily="34" charset="0"/>
              <a:cs typeface="Arial" panose="020B0604020202020204" pitchFamily="34" charset="0"/>
            </a:endParaRPr>
          </a:p>
        </p:txBody>
      </p:sp>
      <p:pic>
        <p:nvPicPr>
          <p:cNvPr id="8" name="Picture 3" descr="HM_3D_RGB_7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7016" y="6247951"/>
            <a:ext cx="1036633" cy="391455"/>
          </a:xfrm>
          <a:prstGeom prst="rect">
            <a:avLst/>
          </a:prstGeom>
        </p:spPr>
      </p:pic>
      <p:sp>
        <p:nvSpPr>
          <p:cNvPr id="10" name="Content Placeholder 2"/>
          <p:cNvSpPr>
            <a:spLocks noGrp="1"/>
          </p:cNvSpPr>
          <p:nvPr>
            <p:ph sz="quarter" idx="14"/>
          </p:nvPr>
        </p:nvSpPr>
        <p:spPr>
          <a:xfrm>
            <a:off x="11116" y="0"/>
            <a:ext cx="7744177" cy="6857998"/>
          </a:xfrm>
        </p:spPr>
        <p:txBody>
          <a:bodyPr/>
          <a:lstStyle>
            <a:lvl1pPr marL="360000" indent="-360000">
              <a:spcBef>
                <a:spcPts val="1200"/>
              </a:spcBef>
              <a:defRPr/>
            </a:lvl1pPr>
            <a:lvl2pPr marL="540000">
              <a:defRPr/>
            </a:lvl2pPr>
          </a:lstStyle>
          <a:p>
            <a:pPr lvl="0"/>
            <a:r>
              <a:rPr lang="de-DE"/>
              <a:t>Formatvorlagen des Textmasters bearbeiten</a:t>
            </a:r>
          </a:p>
        </p:txBody>
      </p:sp>
      <p:sp>
        <p:nvSpPr>
          <p:cNvPr id="11" name="Title 1"/>
          <p:cNvSpPr>
            <a:spLocks noGrp="1"/>
          </p:cNvSpPr>
          <p:nvPr>
            <p:ph type="ctrTitle"/>
          </p:nvPr>
        </p:nvSpPr>
        <p:spPr>
          <a:xfrm>
            <a:off x="8482930" y="2040467"/>
            <a:ext cx="3946137" cy="906324"/>
          </a:xfrm>
        </p:spPr>
        <p:txBody>
          <a:bodyPr lIns="0" tIns="0" rIns="0" bIns="0" anchor="ctr">
            <a:noAutofit/>
          </a:bodyPr>
          <a:lstStyle>
            <a:lvl1pPr>
              <a:lnSpc>
                <a:spcPts val="3000"/>
              </a:lnSpc>
              <a:defRPr sz="3200" baseline="0">
                <a:solidFill>
                  <a:schemeClr val="bg1"/>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799099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Benutzerdefiniertes Layou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11" name="Textplatzhalter 10">
            <a:extLst>
              <a:ext uri="{FF2B5EF4-FFF2-40B4-BE49-F238E27FC236}">
                <a16:creationId xmlns:a16="http://schemas.microsoft.com/office/drawing/2014/main" id="{8FF59F2D-10A2-4754-9921-2F474FD22299}"/>
              </a:ext>
            </a:extLst>
          </p:cNvPr>
          <p:cNvSpPr>
            <a:spLocks noGrp="1"/>
          </p:cNvSpPr>
          <p:nvPr>
            <p:ph type="body" sz="quarter" idx="10" hasCustomPrompt="1"/>
          </p:nvPr>
        </p:nvSpPr>
        <p:spPr>
          <a:xfrm>
            <a:off x="413998" y="1450800"/>
            <a:ext cx="55800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p>
        </p:txBody>
      </p:sp>
      <p:sp>
        <p:nvSpPr>
          <p:cNvPr id="13" name="Textplatzhalter 10">
            <a:extLst>
              <a:ext uri="{FF2B5EF4-FFF2-40B4-BE49-F238E27FC236}">
                <a16:creationId xmlns:a16="http://schemas.microsoft.com/office/drawing/2014/main" id="{F84387DE-2F71-492C-B8B2-0D7AC531CF70}"/>
              </a:ext>
            </a:extLst>
          </p:cNvPr>
          <p:cNvSpPr>
            <a:spLocks noGrp="1"/>
          </p:cNvSpPr>
          <p:nvPr>
            <p:ph type="body" sz="quarter" idx="12" hasCustomPrompt="1"/>
          </p:nvPr>
        </p:nvSpPr>
        <p:spPr>
          <a:xfrm>
            <a:off x="6197031" y="1450800"/>
            <a:ext cx="55800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ÜBERSCHRIFT – 18 PT</a:t>
            </a:r>
          </a:p>
        </p:txBody>
      </p:sp>
      <p:sp>
        <p:nvSpPr>
          <p:cNvPr id="2" name="Datumsplatzhalter 1">
            <a:extLst>
              <a:ext uri="{FF2B5EF4-FFF2-40B4-BE49-F238E27FC236}">
                <a16:creationId xmlns:a16="http://schemas.microsoft.com/office/drawing/2014/main" id="{38029B19-0EED-4E9D-BB18-BF6ABA02D98E}"/>
              </a:ext>
            </a:extLst>
          </p:cNvPr>
          <p:cNvSpPr>
            <a:spLocks noGrp="1"/>
          </p:cNvSpPr>
          <p:nvPr>
            <p:ph type="dt" sz="half" idx="14"/>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4C478951-E3F4-4E8C-8B0E-C16D18C85BE7}"/>
              </a:ext>
            </a:extLst>
          </p:cNvPr>
          <p:cNvSpPr>
            <a:spLocks noGrp="1"/>
          </p:cNvSpPr>
          <p:nvPr>
            <p:ph type="ftr" sz="quarter" idx="15"/>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0002492C-6BB2-4E6D-ACAA-16FDF397D8D8}"/>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0" name="Textplatzhalter 5">
            <a:extLst>
              <a:ext uri="{FF2B5EF4-FFF2-40B4-BE49-F238E27FC236}">
                <a16:creationId xmlns:a16="http://schemas.microsoft.com/office/drawing/2014/main" id="{D3C193D6-6164-4F01-AED8-29F6CB2ECA0B}"/>
              </a:ext>
            </a:extLst>
          </p:cNvPr>
          <p:cNvSpPr>
            <a:spLocks noGrp="1"/>
          </p:cNvSpPr>
          <p:nvPr>
            <p:ph type="body" sz="quarter" idx="17" hasCustomPrompt="1"/>
          </p:nvPr>
        </p:nvSpPr>
        <p:spPr>
          <a:xfrm>
            <a:off x="414000" y="1854616"/>
            <a:ext cx="5580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15" name="Textplatzhalter 5">
            <a:extLst>
              <a:ext uri="{FF2B5EF4-FFF2-40B4-BE49-F238E27FC236}">
                <a16:creationId xmlns:a16="http://schemas.microsoft.com/office/drawing/2014/main" id="{64D01294-00DF-433E-AB6F-5847DB31A278}"/>
              </a:ext>
            </a:extLst>
          </p:cNvPr>
          <p:cNvSpPr>
            <a:spLocks noGrp="1"/>
          </p:cNvSpPr>
          <p:nvPr>
            <p:ph type="body" sz="quarter" idx="18" hasCustomPrompt="1"/>
          </p:nvPr>
        </p:nvSpPr>
        <p:spPr>
          <a:xfrm>
            <a:off x="6197031" y="1854616"/>
            <a:ext cx="5580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6856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DDEFDA8A-D8EF-47ED-B219-E3EFB886BA5D}"/>
              </a:ext>
            </a:extLst>
          </p:cNvPr>
          <p:cNvSpPr>
            <a:spLocks noGrp="1"/>
          </p:cNvSpPr>
          <p:nvPr>
            <p:ph type="body" sz="quarter" idx="15" hasCustomPrompt="1"/>
          </p:nvPr>
        </p:nvSpPr>
        <p:spPr>
          <a:xfrm>
            <a:off x="2156660" y="1908000"/>
            <a:ext cx="3728781" cy="493200"/>
          </a:xfrm>
          <a:prstGeom prst="roundRect">
            <a:avLst>
              <a:gd name="adj" fmla="val 50000"/>
            </a:avLst>
          </a:prstGeom>
          <a:solidFill>
            <a:srgbClr val="001689"/>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1.	LOREM IPSUM DOLOR SIT</a:t>
            </a:r>
          </a:p>
        </p:txBody>
      </p:sp>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p:txBody>
          <a:bodyPr/>
          <a:lstStyle>
            <a:lvl1pPr>
              <a:defRPr/>
            </a:lvl1pPr>
          </a:lstStyle>
          <a:p>
            <a:r>
              <a:rPr lang="en-US" dirty="0"/>
              <a:t>Agenda</a:t>
            </a:r>
            <a:endParaRPr lang="de-DE" dirty="0"/>
          </a:p>
        </p:txBody>
      </p:sp>
      <p:sp>
        <p:nvSpPr>
          <p:cNvPr id="2" name="Datumsplatzhalter 1">
            <a:extLst>
              <a:ext uri="{FF2B5EF4-FFF2-40B4-BE49-F238E27FC236}">
                <a16:creationId xmlns:a16="http://schemas.microsoft.com/office/drawing/2014/main" id="{60E08DD1-FBC8-48D5-A436-C58143525267}"/>
              </a:ext>
            </a:extLst>
          </p:cNvPr>
          <p:cNvSpPr>
            <a:spLocks noGrp="1"/>
          </p:cNvSpPr>
          <p:nvPr>
            <p:ph type="dt" sz="half" idx="10"/>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0B7528AA-27E7-49CF-9362-2D8802BD763F}"/>
              </a:ext>
            </a:extLst>
          </p:cNvPr>
          <p:cNvSpPr>
            <a:spLocks noGrp="1"/>
          </p:cNvSpPr>
          <p:nvPr>
            <p:ph type="ftr" sz="quarter" idx="11"/>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CD64CF03-EC7F-45B1-8CC9-4D8BBCE0B40E}"/>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22" name="Textplatzhalter 15">
            <a:extLst>
              <a:ext uri="{FF2B5EF4-FFF2-40B4-BE49-F238E27FC236}">
                <a16:creationId xmlns:a16="http://schemas.microsoft.com/office/drawing/2014/main" id="{F9F097CE-8420-43BB-A756-E420CCCC8E5D}"/>
              </a:ext>
            </a:extLst>
          </p:cNvPr>
          <p:cNvSpPr>
            <a:spLocks noGrp="1"/>
          </p:cNvSpPr>
          <p:nvPr>
            <p:ph type="body" sz="quarter" idx="21" hasCustomPrompt="1"/>
          </p:nvPr>
        </p:nvSpPr>
        <p:spPr>
          <a:xfrm>
            <a:off x="2156660" y="29367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2.	LOREM IPSUM DOLOR SIT AMET</a:t>
            </a:r>
          </a:p>
        </p:txBody>
      </p:sp>
      <p:sp>
        <p:nvSpPr>
          <p:cNvPr id="23" name="Textplatzhalter 15">
            <a:extLst>
              <a:ext uri="{FF2B5EF4-FFF2-40B4-BE49-F238E27FC236}">
                <a16:creationId xmlns:a16="http://schemas.microsoft.com/office/drawing/2014/main" id="{7E52B595-5B13-4E07-B965-E31C53F39E9D}"/>
              </a:ext>
            </a:extLst>
          </p:cNvPr>
          <p:cNvSpPr>
            <a:spLocks noGrp="1"/>
          </p:cNvSpPr>
          <p:nvPr>
            <p:ph type="body" sz="quarter" idx="22" hasCustomPrompt="1"/>
          </p:nvPr>
        </p:nvSpPr>
        <p:spPr>
          <a:xfrm>
            <a:off x="2156660" y="3962831"/>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3.	LOREM IPSUM DOLOR SIT</a:t>
            </a:r>
          </a:p>
        </p:txBody>
      </p:sp>
      <p:sp>
        <p:nvSpPr>
          <p:cNvPr id="24" name="Textplatzhalter 15">
            <a:extLst>
              <a:ext uri="{FF2B5EF4-FFF2-40B4-BE49-F238E27FC236}">
                <a16:creationId xmlns:a16="http://schemas.microsoft.com/office/drawing/2014/main" id="{5FBD3388-134F-41C1-BB88-37FDAB875DFE}"/>
              </a:ext>
            </a:extLst>
          </p:cNvPr>
          <p:cNvSpPr>
            <a:spLocks noGrp="1"/>
          </p:cNvSpPr>
          <p:nvPr>
            <p:ph type="body" sz="quarter" idx="23" hasCustomPrompt="1"/>
          </p:nvPr>
        </p:nvSpPr>
        <p:spPr>
          <a:xfrm>
            <a:off x="6442910" y="19080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4.	LOREM IPSUM DOLOR SIT</a:t>
            </a:r>
          </a:p>
        </p:txBody>
      </p:sp>
      <p:sp>
        <p:nvSpPr>
          <p:cNvPr id="25" name="Textplatzhalter 15">
            <a:extLst>
              <a:ext uri="{FF2B5EF4-FFF2-40B4-BE49-F238E27FC236}">
                <a16:creationId xmlns:a16="http://schemas.microsoft.com/office/drawing/2014/main" id="{F27F5667-82E1-487C-AA90-04EEBA638D7F}"/>
              </a:ext>
            </a:extLst>
          </p:cNvPr>
          <p:cNvSpPr>
            <a:spLocks noGrp="1"/>
          </p:cNvSpPr>
          <p:nvPr>
            <p:ph type="body" sz="quarter" idx="24" hasCustomPrompt="1"/>
          </p:nvPr>
        </p:nvSpPr>
        <p:spPr>
          <a:xfrm>
            <a:off x="6442910" y="29367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5.	LOREM IPSUM DOLOR SIT</a:t>
            </a:r>
          </a:p>
        </p:txBody>
      </p:sp>
      <p:sp>
        <p:nvSpPr>
          <p:cNvPr id="26" name="Textplatzhalter 15">
            <a:extLst>
              <a:ext uri="{FF2B5EF4-FFF2-40B4-BE49-F238E27FC236}">
                <a16:creationId xmlns:a16="http://schemas.microsoft.com/office/drawing/2014/main" id="{08796B46-18A8-4D4B-8DC5-8E5606685BF2}"/>
              </a:ext>
            </a:extLst>
          </p:cNvPr>
          <p:cNvSpPr>
            <a:spLocks noGrp="1"/>
          </p:cNvSpPr>
          <p:nvPr>
            <p:ph type="body" sz="quarter" idx="25" hasCustomPrompt="1"/>
          </p:nvPr>
        </p:nvSpPr>
        <p:spPr>
          <a:xfrm>
            <a:off x="6442910" y="3962831"/>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6.	LOREM IPSUM DOLOR SIT AMET</a:t>
            </a:r>
          </a:p>
        </p:txBody>
      </p:sp>
    </p:spTree>
    <p:extLst>
      <p:ext uri="{BB962C8B-B14F-4D97-AF65-F5344CB8AC3E}">
        <p14:creationId xmlns:p14="http://schemas.microsoft.com/office/powerpoint/2010/main" val="186745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On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EC7C-E19B-467B-807D-686F3CCA24BA}"/>
              </a:ext>
            </a:extLst>
          </p:cNvPr>
          <p:cNvSpPr>
            <a:spLocks noGrp="1"/>
          </p:cNvSpPr>
          <p:nvPr>
            <p:ph type="title" hasCustomPrompt="1"/>
          </p:nvPr>
        </p:nvSpPr>
        <p:spPr/>
        <p:txBody>
          <a:bodyPr/>
          <a:lstStyle/>
          <a:p>
            <a:r>
              <a:rPr lang="en-US" dirty="0"/>
              <a:t>Überschrift einfügen</a:t>
            </a:r>
            <a:endParaRPr lang="de-DE" dirty="0"/>
          </a:p>
        </p:txBody>
      </p:sp>
      <p:sp>
        <p:nvSpPr>
          <p:cNvPr id="3" name="Datumsplatzhalter 2">
            <a:extLst>
              <a:ext uri="{FF2B5EF4-FFF2-40B4-BE49-F238E27FC236}">
                <a16:creationId xmlns:a16="http://schemas.microsoft.com/office/drawing/2014/main" id="{1BE1F4BE-99C4-4AF5-87C8-E59DC89A1392}"/>
              </a:ext>
            </a:extLst>
          </p:cNvPr>
          <p:cNvSpPr>
            <a:spLocks noGrp="1"/>
          </p:cNvSpPr>
          <p:nvPr>
            <p:ph type="dt" sz="half" idx="11"/>
          </p:nvPr>
        </p:nvSpPr>
        <p:spPr/>
        <p:txBody>
          <a:bodyPr/>
          <a:lstStyle/>
          <a:p>
            <a:pPr algn="r">
              <a:buClr>
                <a:schemeClr val="tx2"/>
              </a:buClr>
            </a:pPr>
            <a:r>
              <a:rPr lang="de-DE"/>
              <a:t>22. September 2021</a:t>
            </a:r>
            <a:endParaRPr lang="de-DE" dirty="0"/>
          </a:p>
        </p:txBody>
      </p:sp>
      <p:sp>
        <p:nvSpPr>
          <p:cNvPr id="4" name="Fußzeilenplatzhalter 3">
            <a:extLst>
              <a:ext uri="{FF2B5EF4-FFF2-40B4-BE49-F238E27FC236}">
                <a16:creationId xmlns:a16="http://schemas.microsoft.com/office/drawing/2014/main" id="{852EBC74-C4E5-4080-A813-B55831C4A96B}"/>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C158FD50-5D8D-4ADC-B424-70C6506359F9}"/>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8" name="Textplatzhalter 7">
            <a:extLst>
              <a:ext uri="{FF2B5EF4-FFF2-40B4-BE49-F238E27FC236}">
                <a16:creationId xmlns:a16="http://schemas.microsoft.com/office/drawing/2014/main" id="{E8FC3384-5EC3-43B7-90FF-41E0694407AD}"/>
              </a:ext>
            </a:extLst>
          </p:cNvPr>
          <p:cNvSpPr>
            <a:spLocks noGrp="1"/>
          </p:cNvSpPr>
          <p:nvPr>
            <p:ph type="body" sz="quarter" idx="14" hasCustomPrompt="1"/>
          </p:nvPr>
        </p:nvSpPr>
        <p:spPr>
          <a:xfrm>
            <a:off x="421951" y="1449388"/>
            <a:ext cx="11362062" cy="4799012"/>
          </a:xfrm>
        </p:spPr>
        <p:txBody>
          <a:bodyPr lIns="0" rIns="0">
            <a:noAutofit/>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1202797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199AC-D2AD-47C5-9464-C9D6EECB3FCD}"/>
              </a:ext>
            </a:extLst>
          </p:cNvPr>
          <p:cNvSpPr>
            <a:spLocks noGrp="1"/>
          </p:cNvSpPr>
          <p:nvPr>
            <p:ph type="title" hasCustomPrompt="1"/>
          </p:nvPr>
        </p:nvSpPr>
        <p:spPr>
          <a:xfrm>
            <a:off x="414969" y="404812"/>
            <a:ext cx="11362062" cy="751127"/>
          </a:xfrm>
        </p:spPr>
        <p:txBody>
          <a:bodyPr/>
          <a:lstStyle/>
          <a:p>
            <a:r>
              <a:rPr lang="en-US" dirty="0"/>
              <a:t>Überschrift einfügen</a:t>
            </a:r>
            <a:endParaRPr lang="de-DE" dirty="0"/>
          </a:p>
        </p:txBody>
      </p:sp>
      <p:sp>
        <p:nvSpPr>
          <p:cNvPr id="3" name="Datumsplatzhalter 2">
            <a:extLst>
              <a:ext uri="{FF2B5EF4-FFF2-40B4-BE49-F238E27FC236}">
                <a16:creationId xmlns:a16="http://schemas.microsoft.com/office/drawing/2014/main" id="{4CAABC5D-E9F1-4C72-9C21-B46E9546B99E}"/>
              </a:ext>
            </a:extLst>
          </p:cNvPr>
          <p:cNvSpPr>
            <a:spLocks noGrp="1"/>
          </p:cNvSpPr>
          <p:nvPr>
            <p:ph type="dt" sz="half" idx="11"/>
          </p:nvPr>
        </p:nvSpPr>
        <p:spPr/>
        <p:txBody>
          <a:bodyPr/>
          <a:lstStyle/>
          <a:p>
            <a:pPr algn="r">
              <a:buClr>
                <a:schemeClr val="tx2"/>
              </a:buClr>
            </a:pPr>
            <a:r>
              <a:rPr lang="de-DE"/>
              <a:t>22. September 2021</a:t>
            </a:r>
            <a:endParaRPr lang="de-DE" dirty="0"/>
          </a:p>
        </p:txBody>
      </p:sp>
      <p:sp>
        <p:nvSpPr>
          <p:cNvPr id="5" name="Fußzeilenplatzhalter 4">
            <a:extLst>
              <a:ext uri="{FF2B5EF4-FFF2-40B4-BE49-F238E27FC236}">
                <a16:creationId xmlns:a16="http://schemas.microsoft.com/office/drawing/2014/main" id="{C53EC293-36DC-46B7-A520-1E2555F6BDA3}"/>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7" name="Foliennummernplatzhalter 6">
            <a:extLst>
              <a:ext uri="{FF2B5EF4-FFF2-40B4-BE49-F238E27FC236}">
                <a16:creationId xmlns:a16="http://schemas.microsoft.com/office/drawing/2014/main" id="{439F5BFF-0955-421D-AFBA-C27476BAD020}"/>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‹Nr.›</a:t>
            </a:fld>
            <a:endParaRPr lang="de-DE" dirty="0"/>
          </a:p>
        </p:txBody>
      </p:sp>
      <p:sp>
        <p:nvSpPr>
          <p:cNvPr id="15" name="Textplatzhalter 7">
            <a:extLst>
              <a:ext uri="{FF2B5EF4-FFF2-40B4-BE49-F238E27FC236}">
                <a16:creationId xmlns:a16="http://schemas.microsoft.com/office/drawing/2014/main" id="{9E97C0E8-8FAC-4A7F-8A48-9E311979D763}"/>
              </a:ext>
            </a:extLst>
          </p:cNvPr>
          <p:cNvSpPr>
            <a:spLocks noGrp="1"/>
          </p:cNvSpPr>
          <p:nvPr>
            <p:ph type="body" sz="quarter" idx="14" hasCustomPrompt="1"/>
          </p:nvPr>
        </p:nvSpPr>
        <p:spPr>
          <a:xfrm>
            <a:off x="421951" y="1449388"/>
            <a:ext cx="5580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16" name="Textplatzhalter 7">
            <a:extLst>
              <a:ext uri="{FF2B5EF4-FFF2-40B4-BE49-F238E27FC236}">
                <a16:creationId xmlns:a16="http://schemas.microsoft.com/office/drawing/2014/main" id="{850AEE45-1A75-4998-A0CA-A6DB7B73A734}"/>
              </a:ext>
            </a:extLst>
          </p:cNvPr>
          <p:cNvSpPr>
            <a:spLocks noGrp="1"/>
          </p:cNvSpPr>
          <p:nvPr>
            <p:ph type="body" sz="quarter" idx="15" hasCustomPrompt="1"/>
          </p:nvPr>
        </p:nvSpPr>
        <p:spPr>
          <a:xfrm>
            <a:off x="6197031" y="1449388"/>
            <a:ext cx="5580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Tree>
    <p:extLst>
      <p:ext uri="{BB962C8B-B14F-4D97-AF65-F5344CB8AC3E}">
        <p14:creationId xmlns:p14="http://schemas.microsoft.com/office/powerpoint/2010/main" val="25507616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 Id="rId30"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5.png"/><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6.png"/><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theme" Target="../theme/theme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image" Target="../media/image8.png"/><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image" Target="../media/image3.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image" Target="../media/image7.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image" Target="../media/image2.svg"/><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image" Target="../media/image5.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image" Target="../media/image1.png"/><Relationship Id="rId30" Type="http://schemas.openxmlformats.org/officeDocument/2006/relationships/image" Target="../media/image4.svg"/><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Logo-Hintergrund" hidden="1">
            <a:extLst>
              <a:ext uri="{FF2B5EF4-FFF2-40B4-BE49-F238E27FC236}">
                <a16:creationId xmlns:a16="http://schemas.microsoft.com/office/drawing/2014/main" id="{61FFC786-D59E-574C-8A92-AC82C59F542D}"/>
              </a:ext>
            </a:extLst>
          </p:cNvPr>
          <p:cNvPicPr>
            <a:picLocks noChangeAspect="1"/>
          </p:cNvPicPr>
          <p:nvPr userDrawn="1"/>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l="82232" t="89047"/>
          <a:stretch/>
        </p:blipFill>
        <p:spPr>
          <a:xfrm>
            <a:off x="10025742" y="6106872"/>
            <a:ext cx="2166257" cy="751127"/>
          </a:xfrm>
          <a:prstGeom prst="rect">
            <a:avLst/>
          </a:prstGeom>
        </p:spPr>
      </p:pic>
      <p:pic>
        <p:nvPicPr>
          <p:cNvPr id="24" name="Logo">
            <a:extLst>
              <a:ext uri="{FF2B5EF4-FFF2-40B4-BE49-F238E27FC236}">
                <a16:creationId xmlns:a16="http://schemas.microsoft.com/office/drawing/2014/main" id="{B928CE48-43EB-3D4A-B200-44780FC886D8}"/>
              </a:ext>
            </a:extLst>
          </p:cNvPr>
          <p:cNvPicPr>
            <a:picLocks noChangeAspect="1"/>
          </p:cNvPicPr>
          <p:nvPr userDrawn="1"/>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l="89187" t="91133" r="390" b="589"/>
          <a:stretch/>
        </p:blipFill>
        <p:spPr>
          <a:xfrm>
            <a:off x="10921364" y="6287887"/>
            <a:ext cx="1270636" cy="567732"/>
          </a:xfrm>
          <a:prstGeom prst="rect">
            <a:avLst/>
          </a:prstGeom>
        </p:spPr>
      </p:pic>
      <p:sp>
        <p:nvSpPr>
          <p:cNvPr id="2" name="Überschriftfeld"/>
          <p:cNvSpPr>
            <a:spLocks noGrp="1"/>
          </p:cNvSpPr>
          <p:nvPr>
            <p:ph type="title"/>
          </p:nvPr>
        </p:nvSpPr>
        <p:spPr>
          <a:xfrm>
            <a:off x="414969" y="404812"/>
            <a:ext cx="11362062" cy="751127"/>
          </a:xfrm>
          <a:prstGeom prst="rect">
            <a:avLst/>
          </a:prstGeom>
        </p:spPr>
        <p:txBody>
          <a:bodyPr vert="horz" lIns="0" tIns="0" rIns="0" bIns="0" rtlCol="0" anchor="b">
            <a:noAutofit/>
          </a:bodyPr>
          <a:lstStyle/>
          <a:p>
            <a:r>
              <a:rPr lang="en-US" dirty="0"/>
              <a:t>Überschrift einfügen</a:t>
            </a:r>
          </a:p>
        </p:txBody>
      </p:sp>
      <p:sp>
        <p:nvSpPr>
          <p:cNvPr id="8" name="Textfeld">
            <a:extLst>
              <a:ext uri="{FF2B5EF4-FFF2-40B4-BE49-F238E27FC236}">
                <a16:creationId xmlns:a16="http://schemas.microsoft.com/office/drawing/2014/main" id="{18170AD0-1EDE-4718-8467-9C3ECCB83074}"/>
              </a:ext>
            </a:extLst>
          </p:cNvPr>
          <p:cNvSpPr>
            <a:spLocks noGrp="1"/>
          </p:cNvSpPr>
          <p:nvPr>
            <p:ph type="body" idx="1"/>
          </p:nvPr>
        </p:nvSpPr>
        <p:spPr>
          <a:xfrm>
            <a:off x="414000" y="1450800"/>
            <a:ext cx="11361600" cy="4799012"/>
          </a:xfrm>
          <a:prstGeom prst="rect">
            <a:avLst/>
          </a:prstGeom>
        </p:spPr>
        <p:txBody>
          <a:bodyPr vert="horz" lIns="0" tIns="0" rIns="0" bIns="0" rtlCol="0">
            <a:normAutofit/>
          </a:bodyPr>
          <a:lstStyle/>
          <a:p>
            <a:pPr lvl="0"/>
            <a:r>
              <a:rPr lang="en-US" dirty="0"/>
              <a:t>Erste Ebene</a:t>
            </a:r>
          </a:p>
          <a:p>
            <a:pPr lvl="1"/>
            <a:r>
              <a:rPr lang="en-US" dirty="0"/>
              <a:t>Zweite Ebene</a:t>
            </a:r>
          </a:p>
          <a:p>
            <a:pPr lvl="2"/>
            <a:r>
              <a:rPr lang="en-US" dirty="0"/>
              <a:t>Dritte Ebene</a:t>
            </a:r>
          </a:p>
          <a:p>
            <a:pPr lvl="3"/>
            <a:r>
              <a:rPr lang="en-US" dirty="0"/>
              <a:t>Vierte Ebene</a:t>
            </a:r>
          </a:p>
          <a:p>
            <a:pPr lvl="4"/>
            <a:r>
              <a:rPr lang="en-US" dirty="0"/>
              <a:t>Fünfte Ebene</a:t>
            </a:r>
          </a:p>
          <a:p>
            <a:pPr lvl="5"/>
            <a:r>
              <a:rPr lang="en-US" dirty="0"/>
              <a:t>Sechste Ebene</a:t>
            </a:r>
          </a:p>
          <a:p>
            <a:pPr lvl="6"/>
            <a:r>
              <a:rPr lang="en-US" dirty="0"/>
              <a:t>Siebente Ebene</a:t>
            </a:r>
          </a:p>
          <a:p>
            <a:pPr lvl="7"/>
            <a:r>
              <a:rPr lang="en-US" dirty="0"/>
              <a:t>Achte Ebene</a:t>
            </a:r>
          </a:p>
          <a:p>
            <a:pPr lvl="8"/>
            <a:r>
              <a:rPr lang="en-US" dirty="0"/>
              <a:t>Neunte Ebene</a:t>
            </a:r>
          </a:p>
        </p:txBody>
      </p:sp>
      <p:sp>
        <p:nvSpPr>
          <p:cNvPr id="32" name="Seitenzahl">
            <a:extLst>
              <a:ext uri="{FF2B5EF4-FFF2-40B4-BE49-F238E27FC236}">
                <a16:creationId xmlns:a16="http://schemas.microsoft.com/office/drawing/2014/main" id="{E0F55538-0667-415D-8562-6F56383B5255}"/>
              </a:ext>
            </a:extLst>
          </p:cNvPr>
          <p:cNvSpPr>
            <a:spLocks noGrp="1"/>
          </p:cNvSpPr>
          <p:nvPr>
            <p:ph type="sldNum" sz="quarter" idx="4"/>
          </p:nvPr>
        </p:nvSpPr>
        <p:spPr>
          <a:xfrm>
            <a:off x="423458" y="6458429"/>
            <a:ext cx="483281" cy="176400"/>
          </a:xfrm>
          <a:prstGeom prst="rect">
            <a:avLst/>
          </a:prstGeom>
        </p:spPr>
        <p:txBody>
          <a:bodyPr wrap="square" lIns="0" tIns="0" rIns="0" bIns="0" rtlCol="0" anchor="ctr">
            <a:noAutofit/>
          </a:bodyPr>
          <a:lstStyle>
            <a:lvl1pPr algn="l">
              <a:defRPr lang="de-DE" sz="1400" smtClean="0">
                <a:solidFill>
                  <a:schemeClr val="tx2"/>
                </a:solidFill>
                <a:latin typeface="Calibri" panose="020F0502020204030204" pitchFamily="34" charset="0"/>
              </a:defRPr>
            </a:lvl1pPr>
          </a:lstStyle>
          <a:p>
            <a:pPr algn="l">
              <a:buClr>
                <a:schemeClr val="tx2"/>
              </a:buClr>
            </a:pPr>
            <a:fld id="{0BA9A54C-67C5-4234-BB42-1D2D996DC2E4}" type="slidenum">
              <a:rPr lang="de-DE" smtClean="0"/>
              <a:pPr algn="l">
                <a:buClr>
                  <a:schemeClr val="tx2"/>
                </a:buClr>
              </a:pPr>
              <a:t>‹Nr.›</a:t>
            </a:fld>
            <a:endParaRPr lang="de-DE" dirty="0"/>
          </a:p>
        </p:txBody>
      </p:sp>
      <p:sp>
        <p:nvSpPr>
          <p:cNvPr id="10" name="Datum">
            <a:extLst>
              <a:ext uri="{FF2B5EF4-FFF2-40B4-BE49-F238E27FC236}">
                <a16:creationId xmlns:a16="http://schemas.microsoft.com/office/drawing/2014/main" id="{D4A6121E-1CA8-4E35-BF91-EC4A8EDCBE69}"/>
              </a:ext>
            </a:extLst>
          </p:cNvPr>
          <p:cNvSpPr>
            <a:spLocks noGrp="1"/>
          </p:cNvSpPr>
          <p:nvPr>
            <p:ph type="dt" sz="half" idx="2"/>
          </p:nvPr>
        </p:nvSpPr>
        <p:spPr>
          <a:xfrm>
            <a:off x="9267173" y="6457154"/>
            <a:ext cx="845176" cy="180000"/>
          </a:xfrm>
          <a:prstGeom prst="rect">
            <a:avLst/>
          </a:prstGeom>
        </p:spPr>
        <p:txBody>
          <a:bodyPr wrap="square" lIns="0" tIns="0" rIns="0" bIns="0" rtlCol="0" anchor="ctr">
            <a:noAutofit/>
          </a:bodyPr>
          <a:lstStyle>
            <a:lvl1pPr algn="l">
              <a:defRPr lang="de-DE" sz="1100" smtClean="0">
                <a:solidFill>
                  <a:schemeClr val="tx2"/>
                </a:solidFill>
                <a:latin typeface="Calibri" panose="020F0502020204030204" pitchFamily="34" charset="0"/>
              </a:defRPr>
            </a:lvl1pPr>
          </a:lstStyle>
          <a:p>
            <a:pPr algn="r">
              <a:buClr>
                <a:schemeClr val="tx2"/>
              </a:buClr>
            </a:pPr>
            <a:r>
              <a:rPr lang="de-DE"/>
              <a:t>22. September 2021</a:t>
            </a:r>
            <a:endParaRPr lang="de-DE" dirty="0"/>
          </a:p>
        </p:txBody>
      </p:sp>
      <p:sp>
        <p:nvSpPr>
          <p:cNvPr id="33" name="Fußzeile">
            <a:extLst>
              <a:ext uri="{FF2B5EF4-FFF2-40B4-BE49-F238E27FC236}">
                <a16:creationId xmlns:a16="http://schemas.microsoft.com/office/drawing/2014/main" id="{136DA158-8F2A-4224-9DC1-257EDC6F907F}"/>
              </a:ext>
            </a:extLst>
          </p:cNvPr>
          <p:cNvSpPr>
            <a:spLocks noGrp="1"/>
          </p:cNvSpPr>
          <p:nvPr>
            <p:ph type="ftr" sz="quarter" idx="3"/>
          </p:nvPr>
        </p:nvSpPr>
        <p:spPr>
          <a:xfrm>
            <a:off x="986828" y="6458429"/>
            <a:ext cx="3728781" cy="176400"/>
          </a:xfrm>
          <a:prstGeom prst="rect">
            <a:avLst/>
          </a:prstGeom>
        </p:spPr>
        <p:txBody>
          <a:bodyPr wrap="square" lIns="0" tIns="0" rIns="0" bIns="0" rtlCol="0" anchor="ctr">
            <a:noAutofit/>
          </a:bodyPr>
          <a:lstStyle>
            <a:lvl1pPr algn="l">
              <a:defRPr lang="de-DE" sz="1100" i="1">
                <a:solidFill>
                  <a:schemeClr val="tx2"/>
                </a:solidFill>
                <a:latin typeface="Calibri" panose="020F0502020204030204" pitchFamily="34" charset="0"/>
              </a:defRPr>
            </a:lvl1pPr>
          </a:lstStyle>
          <a:p>
            <a:pPr algn="l" defTabSz="914400"/>
            <a:r>
              <a:rPr lang="de-CH"/>
              <a:t>Hygiene Netzwerk Nordwest-CH</a:t>
            </a:r>
            <a:endParaRPr lang="de-DE" dirty="0"/>
          </a:p>
        </p:txBody>
      </p:sp>
      <p:pic>
        <p:nvPicPr>
          <p:cNvPr id="6" name="Klassifizierung: Strictly Confidential" hidden="1">
            <a:extLst>
              <a:ext uri="{FF2B5EF4-FFF2-40B4-BE49-F238E27FC236}">
                <a16:creationId xmlns:a16="http://schemas.microsoft.com/office/drawing/2014/main" id="{1BB65F03-1113-4A84-B645-C7E625F61563}"/>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214938" y="6462215"/>
            <a:ext cx="1759744" cy="172048"/>
          </a:xfrm>
          <a:prstGeom prst="rect">
            <a:avLst/>
          </a:prstGeom>
        </p:spPr>
      </p:pic>
      <p:pic>
        <p:nvPicPr>
          <p:cNvPr id="7" name="Klassifizierung: Confidential" hidden="1">
            <a:extLst>
              <a:ext uri="{FF2B5EF4-FFF2-40B4-BE49-F238E27FC236}">
                <a16:creationId xmlns:a16="http://schemas.microsoft.com/office/drawing/2014/main" id="{710608CE-86F1-4071-B92A-B0554CE40F5C}"/>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5524624" y="6460688"/>
            <a:ext cx="1146050" cy="172387"/>
          </a:xfrm>
          <a:prstGeom prst="rect">
            <a:avLst/>
          </a:prstGeom>
        </p:spPr>
      </p:pic>
      <p:pic>
        <p:nvPicPr>
          <p:cNvPr id="5" name="Klassifizierung: Restricted" hidden="1">
            <a:extLst>
              <a:ext uri="{FF2B5EF4-FFF2-40B4-BE49-F238E27FC236}">
                <a16:creationId xmlns:a16="http://schemas.microsoft.com/office/drawing/2014/main" id="{7876D295-5377-4E2F-8EC0-96DC0CF5E5F6}"/>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616312" y="6462685"/>
            <a:ext cx="956975" cy="172264"/>
          </a:xfrm>
          <a:prstGeom prst="rect">
            <a:avLst/>
          </a:prstGeom>
        </p:spPr>
      </p:pic>
      <p:pic>
        <p:nvPicPr>
          <p:cNvPr id="14" name="Klassifizierung: Public">
            <a:extLst>
              <a:ext uri="{FF2B5EF4-FFF2-40B4-BE49-F238E27FC236}">
                <a16:creationId xmlns:a16="http://schemas.microsoft.com/office/drawing/2014/main" id="{357C4703-07F4-4C0E-B7C7-0CDFF500C6C4}"/>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5772396" y="6462116"/>
            <a:ext cx="645498" cy="171182"/>
          </a:xfrm>
          <a:prstGeom prst="rect">
            <a:avLst/>
          </a:prstGeom>
        </p:spPr>
      </p:pic>
    </p:spTree>
    <p:extLst>
      <p:ext uri="{BB962C8B-B14F-4D97-AF65-F5344CB8AC3E}">
        <p14:creationId xmlns:p14="http://schemas.microsoft.com/office/powerpoint/2010/main" val="1867589774"/>
      </p:ext>
    </p:extLst>
  </p:cSld>
  <p:clrMap bg1="lt1" tx1="dk1" bg2="lt2" tx2="dk2" accent1="accent1" accent2="accent2" accent3="accent3" accent4="accent4" accent5="accent5" accent6="accent6" hlink="hlink" folHlink="folHlink"/>
  <p:sldLayoutIdLst>
    <p:sldLayoutId id="2147483761" r:id="rId1"/>
    <p:sldLayoutId id="2147483673" r:id="rId2"/>
    <p:sldLayoutId id="2147483765" r:id="rId3"/>
    <p:sldLayoutId id="2147483762" r:id="rId4"/>
    <p:sldLayoutId id="2147483679" r:id="rId5"/>
    <p:sldLayoutId id="2147483764" r:id="rId6"/>
    <p:sldLayoutId id="2147483776" r:id="rId7"/>
    <p:sldLayoutId id="2147483674" r:id="rId8"/>
    <p:sldLayoutId id="2147483676" r:id="rId9"/>
    <p:sldLayoutId id="2147483712" r:id="rId10"/>
    <p:sldLayoutId id="2147483759" r:id="rId11"/>
    <p:sldLayoutId id="2147483677" r:id="rId12"/>
    <p:sldLayoutId id="2147483760" r:id="rId13"/>
    <p:sldLayoutId id="2147483680" r:id="rId14"/>
    <p:sldLayoutId id="2147483681" r:id="rId15"/>
    <p:sldLayoutId id="2147483767" r:id="rId16"/>
    <p:sldLayoutId id="2147483768" r:id="rId17"/>
    <p:sldLayoutId id="2147483771" r:id="rId18"/>
    <p:sldLayoutId id="2147483777" r:id="rId19"/>
    <p:sldLayoutId id="2147483774" r:id="rId20"/>
    <p:sldLayoutId id="2147483775" r:id="rId21"/>
  </p:sldLayoutIdLst>
  <p:hf hdr="0" dt="0"/>
  <p:txStyles>
    <p:titleStyle>
      <a:lvl1pPr algn="l" defTabSz="914400" rtl="0" eaLnBrk="1" latinLnBrk="0" hangingPunct="1">
        <a:lnSpc>
          <a:spcPct val="100000"/>
        </a:lnSpc>
        <a:spcBef>
          <a:spcPts val="0"/>
        </a:spcBef>
        <a:buNone/>
        <a:defRPr sz="2700" b="1" kern="1200">
          <a:solidFill>
            <a:schemeClr val="tx2"/>
          </a:solidFill>
          <a:latin typeface="Calibri" panose="020F0502020204030204" pitchFamily="34" charset="0"/>
          <a:ea typeface="+mj-ea"/>
          <a:cs typeface="+mj-cs"/>
        </a:defRPr>
      </a:lvl1pPr>
    </p:titleStyle>
    <p:bodyStyle>
      <a:lvl1pPr marL="266700" indent="-265113"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1pPr>
      <a:lvl2pPr marL="542925"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809625" indent="-2700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076325"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1343025"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619250"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18859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2152650"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24193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userDrawn="1">
          <p15:clr>
            <a:srgbClr val="F26B43"/>
          </p15:clr>
        </p15:guide>
        <p15:guide id="5" orient="horz" pos="255" userDrawn="1">
          <p15:clr>
            <a:srgbClr val="F26B43"/>
          </p15:clr>
        </p15:guide>
        <p15:guide id="6" orient="horz" pos="3936" userDrawn="1">
          <p15:clr>
            <a:srgbClr val="F26B43"/>
          </p15:clr>
        </p15:guide>
        <p15:guide id="7" orient="horz" pos="913" userDrawn="1">
          <p15:clr>
            <a:srgbClr val="F26B43"/>
          </p15:clr>
        </p15:guide>
        <p15:guide id="8"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eck 10"/>
          <p:cNvSpPr/>
          <p:nvPr userDrawn="1"/>
        </p:nvSpPr>
        <p:spPr>
          <a:xfrm>
            <a:off x="576000" y="6501341"/>
            <a:ext cx="11040000" cy="216000"/>
          </a:xfrm>
          <a:prstGeom prst="rect">
            <a:avLst/>
          </a:prstGeom>
          <a:solidFill>
            <a:srgbClr val="2F77B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00"/>
          </a:p>
        </p:txBody>
      </p:sp>
      <p:sp>
        <p:nvSpPr>
          <p:cNvPr id="14" name="Datumsplatzhalter 3"/>
          <p:cNvSpPr>
            <a:spLocks noGrp="1"/>
          </p:cNvSpPr>
          <p:nvPr>
            <p:ph type="dt" sz="half" idx="2"/>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15"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6"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cxnSp>
        <p:nvCxnSpPr>
          <p:cNvPr id="18" name="Gerade Verbindung 17"/>
          <p:cNvCxnSpPr/>
          <p:nvPr userDrawn="1"/>
        </p:nvCxnSpPr>
        <p:spPr>
          <a:xfrm>
            <a:off x="3171551" y="952031"/>
            <a:ext cx="843987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platzhalter 3"/>
          <p:cNvSpPr>
            <a:spLocks noGrp="1"/>
          </p:cNvSpPr>
          <p:nvPr>
            <p:ph type="body" idx="1"/>
          </p:nvPr>
        </p:nvSpPr>
        <p:spPr>
          <a:xfrm>
            <a:off x="576000" y="1260000"/>
            <a:ext cx="11040000" cy="5040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pic>
        <p:nvPicPr>
          <p:cNvPr id="10"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76000" y="288000"/>
            <a:ext cx="1801812" cy="673100"/>
          </a:xfrm>
          <a:prstGeom prst="rect">
            <a:avLst/>
          </a:prstGeom>
          <a:noFill/>
          <a:extLst>
            <a:ext uri="{909E8E84-426E-40DD-AFC4-6F175D3DCCD1}">
              <a14:hiddenFill xmlns:a14="http://schemas.microsoft.com/office/drawing/2010/main">
                <a:solidFill>
                  <a:srgbClr val="FFFFFF"/>
                </a:solidFill>
              </a14:hiddenFill>
            </a:ext>
          </a:extLst>
        </p:spPr>
      </p:pic>
      <p:sp>
        <p:nvSpPr>
          <p:cNvPr id="13"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spTree>
    <p:extLst>
      <p:ext uri="{BB962C8B-B14F-4D97-AF65-F5344CB8AC3E}">
        <p14:creationId xmlns:p14="http://schemas.microsoft.com/office/powerpoint/2010/main" val="380294442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p:hf hdr="0" dt="0"/>
  <p:txStyles>
    <p:titleStyle>
      <a:lvl1pPr algn="r" defTabSz="457200" rtl="0" eaLnBrk="1" latinLnBrk="0" hangingPunct="1">
        <a:spcBef>
          <a:spcPct val="0"/>
        </a:spcBef>
        <a:buNone/>
        <a:defRPr sz="2000" b="0" kern="1200">
          <a:solidFill>
            <a:srgbClr val="2F77BA"/>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Clr>
          <a:srgbClr val="2F77BA"/>
        </a:buClr>
        <a:buFont typeface="Wingdings" pitchFamily="2" charset="2"/>
        <a:buChar char="§"/>
        <a:defRPr sz="2400" kern="1200">
          <a:solidFill>
            <a:schemeClr val="tx1">
              <a:lumMod val="65000"/>
              <a:lumOff val="35000"/>
            </a:schemeClr>
          </a:solidFill>
          <a:latin typeface="Arial" pitchFamily="34" charset="0"/>
          <a:ea typeface="+mn-ea"/>
          <a:cs typeface="Arial" pitchFamily="34" charset="0"/>
        </a:defRPr>
      </a:lvl1pPr>
      <a:lvl2pPr marL="742950" indent="-293688" algn="l" defTabSz="457200" rtl="0" eaLnBrk="1" latinLnBrk="0" hangingPunct="1">
        <a:spcBef>
          <a:spcPct val="20000"/>
        </a:spcBef>
        <a:buClr>
          <a:srgbClr val="2F77BA"/>
        </a:buClr>
        <a:buFont typeface="Arial"/>
        <a:buChar char="–"/>
        <a:defRPr sz="2000" kern="1200">
          <a:solidFill>
            <a:schemeClr val="tx1">
              <a:lumMod val="65000"/>
              <a:lumOff val="35000"/>
            </a:schemeClr>
          </a:solidFill>
          <a:latin typeface="Arial" pitchFamily="34" charset="0"/>
          <a:ea typeface="+mn-ea"/>
          <a:cs typeface="Arial" pitchFamily="34" charset="0"/>
        </a:defRPr>
      </a:lvl2pPr>
      <a:lvl3pPr marL="984250" indent="-179388" algn="l" defTabSz="457200" rtl="0" eaLnBrk="1" latinLnBrk="0" hangingPunct="1">
        <a:spcBef>
          <a:spcPct val="20000"/>
        </a:spcBef>
        <a:buClr>
          <a:srgbClr val="2F77BA"/>
        </a:buClr>
        <a:buFont typeface="Arial"/>
        <a:buChar char="•"/>
        <a:defRPr sz="1800" kern="1200">
          <a:solidFill>
            <a:schemeClr val="tx1">
              <a:lumMod val="65000"/>
              <a:lumOff val="35000"/>
            </a:schemeClr>
          </a:solidFill>
          <a:latin typeface="Arial" pitchFamily="34" charset="0"/>
          <a:ea typeface="+mn-ea"/>
          <a:cs typeface="Arial" pitchFamily="34" charset="0"/>
        </a:defRPr>
      </a:lvl3pPr>
      <a:lvl4pPr marL="1343025" indent="-268288" algn="l" defTabSz="457200" rtl="0" eaLnBrk="1" latinLnBrk="0" hangingPunct="1">
        <a:spcBef>
          <a:spcPct val="20000"/>
        </a:spcBef>
        <a:buClr>
          <a:srgbClr val="2F77BA"/>
        </a:buClr>
        <a:buFont typeface="Symbol" panose="05050102010706020507" pitchFamily="18" charset="2"/>
        <a:buChar char="-"/>
        <a:defRPr lang="de-DE" sz="1800" kern="1200" dirty="0" smtClean="0">
          <a:solidFill>
            <a:schemeClr val="tx1">
              <a:lumMod val="65000"/>
              <a:lumOff val="35000"/>
            </a:schemeClr>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eck 10"/>
          <p:cNvSpPr/>
          <p:nvPr userDrawn="1"/>
        </p:nvSpPr>
        <p:spPr>
          <a:xfrm>
            <a:off x="576000" y="6501341"/>
            <a:ext cx="11040000" cy="216000"/>
          </a:xfrm>
          <a:prstGeom prst="rect">
            <a:avLst/>
          </a:prstGeom>
          <a:solidFill>
            <a:srgbClr val="2F77B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00"/>
          </a:p>
        </p:txBody>
      </p:sp>
      <p:sp>
        <p:nvSpPr>
          <p:cNvPr id="14" name="Datumsplatzhalter 3"/>
          <p:cNvSpPr>
            <a:spLocks noGrp="1"/>
          </p:cNvSpPr>
          <p:nvPr>
            <p:ph type="dt" sz="half" idx="2"/>
          </p:nvPr>
        </p:nvSpPr>
        <p:spPr>
          <a:xfrm>
            <a:off x="579459" y="6501341"/>
            <a:ext cx="1920000" cy="216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de-DE"/>
              <a:t>22. September 2021</a:t>
            </a:r>
            <a:endParaRPr lang="de-DE" dirty="0"/>
          </a:p>
        </p:txBody>
      </p:sp>
      <p:sp>
        <p:nvSpPr>
          <p:cNvPr id="15" name="Fußzeilenplatzhalter 4"/>
          <p:cNvSpPr>
            <a:spLocks noGrp="1"/>
          </p:cNvSpPr>
          <p:nvPr>
            <p:ph type="ftr" sz="quarter" idx="3"/>
          </p:nvPr>
        </p:nvSpPr>
        <p:spPr>
          <a:xfrm>
            <a:off x="3696000" y="6501341"/>
            <a:ext cx="4800000" cy="2160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de-CH"/>
              <a:t>Hygiene Netzwerk Nordwest-CH</a:t>
            </a:r>
            <a:endParaRPr lang="de-DE" dirty="0"/>
          </a:p>
        </p:txBody>
      </p:sp>
      <p:sp>
        <p:nvSpPr>
          <p:cNvPr id="16" name="Foliennummernplatzhalter 5"/>
          <p:cNvSpPr>
            <a:spLocks noGrp="1"/>
          </p:cNvSpPr>
          <p:nvPr>
            <p:ph type="sldNum" sz="quarter" idx="4"/>
          </p:nvPr>
        </p:nvSpPr>
        <p:spPr>
          <a:xfrm>
            <a:off x="9707088" y="6501341"/>
            <a:ext cx="1920000" cy="216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F63F0C33-CAFA-D841-A6FC-EF5C89C83A28}" type="slidenum">
              <a:rPr lang="de-DE" smtClean="0"/>
              <a:pPr/>
              <a:t>‹Nr.›</a:t>
            </a:fld>
            <a:endParaRPr lang="de-DE" dirty="0"/>
          </a:p>
        </p:txBody>
      </p:sp>
      <p:cxnSp>
        <p:nvCxnSpPr>
          <p:cNvPr id="18" name="Gerade Verbindung 17"/>
          <p:cNvCxnSpPr/>
          <p:nvPr userDrawn="1"/>
        </p:nvCxnSpPr>
        <p:spPr>
          <a:xfrm>
            <a:off x="3171551" y="952031"/>
            <a:ext cx="843987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platzhalter 3"/>
          <p:cNvSpPr>
            <a:spLocks noGrp="1"/>
          </p:cNvSpPr>
          <p:nvPr>
            <p:ph type="body" idx="1"/>
          </p:nvPr>
        </p:nvSpPr>
        <p:spPr>
          <a:xfrm>
            <a:off x="576000" y="1260000"/>
            <a:ext cx="11040000" cy="5040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3" name="Titelplatzhalter 4"/>
          <p:cNvSpPr>
            <a:spLocks noGrp="1"/>
          </p:cNvSpPr>
          <p:nvPr>
            <p:ph type="title"/>
          </p:nvPr>
        </p:nvSpPr>
        <p:spPr>
          <a:xfrm>
            <a:off x="3171551" y="237600"/>
            <a:ext cx="8564449" cy="720000"/>
          </a:xfrm>
          <a:prstGeom prst="rect">
            <a:avLst/>
          </a:prstGeom>
        </p:spPr>
        <p:txBody>
          <a:bodyPr vert="horz" lIns="91440" tIns="45720" rIns="91440" bIns="45720" rtlCol="0" anchor="b">
            <a:normAutofit/>
          </a:bodyPr>
          <a:lstStyle/>
          <a:p>
            <a:r>
              <a:rPr lang="de-DE" dirty="0"/>
              <a:t>Titelmasterformat </a:t>
            </a:r>
            <a:br>
              <a:rPr lang="de-DE" dirty="0"/>
            </a:br>
            <a:r>
              <a:rPr lang="de-DE" dirty="0"/>
              <a:t>durch Klicken bearbeiten</a:t>
            </a:r>
            <a:endParaRPr lang="de-CH" dirty="0"/>
          </a:p>
        </p:txBody>
      </p:sp>
      <p:pic>
        <p:nvPicPr>
          <p:cNvPr id="17" name="Grafik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4212" y="288000"/>
            <a:ext cx="1803600" cy="673791"/>
          </a:xfrm>
          <a:prstGeom prst="rect">
            <a:avLst/>
          </a:prstGeom>
        </p:spPr>
      </p:pic>
    </p:spTree>
    <p:extLst>
      <p:ext uri="{BB962C8B-B14F-4D97-AF65-F5344CB8AC3E}">
        <p14:creationId xmlns:p14="http://schemas.microsoft.com/office/powerpoint/2010/main" val="194629852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hf hdr="0" dt="0"/>
  <p:txStyles>
    <p:titleStyle>
      <a:lvl1pPr algn="r" defTabSz="457200" rtl="0" eaLnBrk="1" latinLnBrk="0" hangingPunct="1">
        <a:spcBef>
          <a:spcPct val="0"/>
        </a:spcBef>
        <a:buNone/>
        <a:defRPr sz="2000" b="0" kern="1200">
          <a:solidFill>
            <a:srgbClr val="2F77BA"/>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Clr>
          <a:srgbClr val="2F77BA"/>
        </a:buClr>
        <a:buFont typeface="Wingdings" pitchFamily="2" charset="2"/>
        <a:buChar char="§"/>
        <a:defRPr sz="2400" kern="1200">
          <a:solidFill>
            <a:schemeClr val="tx1">
              <a:lumMod val="65000"/>
              <a:lumOff val="35000"/>
            </a:schemeClr>
          </a:solidFill>
          <a:latin typeface="Arial" pitchFamily="34" charset="0"/>
          <a:ea typeface="+mn-ea"/>
          <a:cs typeface="Arial" pitchFamily="34" charset="0"/>
        </a:defRPr>
      </a:lvl1pPr>
      <a:lvl2pPr marL="742950" indent="-293688" algn="l" defTabSz="457200" rtl="0" eaLnBrk="1" latinLnBrk="0" hangingPunct="1">
        <a:spcBef>
          <a:spcPct val="20000"/>
        </a:spcBef>
        <a:buClr>
          <a:srgbClr val="2F77BA"/>
        </a:buClr>
        <a:buFont typeface="Arial"/>
        <a:buChar char="–"/>
        <a:defRPr sz="2000" kern="1200">
          <a:solidFill>
            <a:schemeClr val="tx1">
              <a:lumMod val="65000"/>
              <a:lumOff val="35000"/>
            </a:schemeClr>
          </a:solidFill>
          <a:latin typeface="Arial" pitchFamily="34" charset="0"/>
          <a:ea typeface="+mn-ea"/>
          <a:cs typeface="Arial" pitchFamily="34" charset="0"/>
        </a:defRPr>
      </a:lvl2pPr>
      <a:lvl3pPr marL="984250" indent="-179388" algn="l" defTabSz="457200" rtl="0" eaLnBrk="1" latinLnBrk="0" hangingPunct="1">
        <a:spcBef>
          <a:spcPct val="20000"/>
        </a:spcBef>
        <a:buClr>
          <a:srgbClr val="2F77BA"/>
        </a:buClr>
        <a:buFont typeface="Arial"/>
        <a:buChar char="•"/>
        <a:defRPr sz="1800" kern="1200">
          <a:solidFill>
            <a:schemeClr val="tx1">
              <a:lumMod val="65000"/>
              <a:lumOff val="35000"/>
            </a:schemeClr>
          </a:solidFill>
          <a:latin typeface="Arial" pitchFamily="34" charset="0"/>
          <a:ea typeface="+mn-ea"/>
          <a:cs typeface="Arial" pitchFamily="34" charset="0"/>
        </a:defRPr>
      </a:lvl3pPr>
      <a:lvl4pPr marL="1343025" indent="-268288" algn="l" defTabSz="457200" rtl="0" eaLnBrk="1" latinLnBrk="0" hangingPunct="1">
        <a:spcBef>
          <a:spcPct val="20000"/>
        </a:spcBef>
        <a:buClr>
          <a:srgbClr val="2F77BA"/>
        </a:buClr>
        <a:buFont typeface="Symbol" panose="05050102010706020507" pitchFamily="18" charset="2"/>
        <a:buChar char="-"/>
        <a:defRPr lang="de-DE" sz="1800" kern="1200" dirty="0" smtClean="0">
          <a:solidFill>
            <a:schemeClr val="tx1">
              <a:lumMod val="65000"/>
              <a:lumOff val="35000"/>
            </a:schemeClr>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Logo-Hintergrund" hidden="1">
            <a:extLst>
              <a:ext uri="{FF2B5EF4-FFF2-40B4-BE49-F238E27FC236}">
                <a16:creationId xmlns:a16="http://schemas.microsoft.com/office/drawing/2014/main" id="{61FFC786-D59E-574C-8A92-AC82C59F542D}"/>
              </a:ext>
            </a:extLst>
          </p:cNvPr>
          <p:cNvPicPr>
            <a:picLocks noChangeAspect="1"/>
          </p:cNvPicPr>
          <p:nvPr userDrawn="1"/>
        </p:nvPicPr>
        <p:blipFill rotWithShape="1">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l="82232" t="89047"/>
          <a:stretch/>
        </p:blipFill>
        <p:spPr>
          <a:xfrm>
            <a:off x="10025742" y="6106872"/>
            <a:ext cx="2166257" cy="751127"/>
          </a:xfrm>
          <a:prstGeom prst="rect">
            <a:avLst/>
          </a:prstGeom>
        </p:spPr>
      </p:pic>
      <p:pic>
        <p:nvPicPr>
          <p:cNvPr id="24" name="Logo">
            <a:extLst>
              <a:ext uri="{FF2B5EF4-FFF2-40B4-BE49-F238E27FC236}">
                <a16:creationId xmlns:a16="http://schemas.microsoft.com/office/drawing/2014/main" id="{B928CE48-43EB-3D4A-B200-44780FC886D8}"/>
              </a:ext>
            </a:extLst>
          </p:cNvPr>
          <p:cNvPicPr>
            <a:picLocks noChangeAspect="1"/>
          </p:cNvPicPr>
          <p:nvPr userDrawn="1"/>
        </p:nvPicPr>
        <p:blipFill rotWithShape="1">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l="89187" t="91133" r="390" b="589"/>
          <a:stretch/>
        </p:blipFill>
        <p:spPr>
          <a:xfrm>
            <a:off x="10921364" y="6287887"/>
            <a:ext cx="1270636" cy="567732"/>
          </a:xfrm>
          <a:prstGeom prst="rect">
            <a:avLst/>
          </a:prstGeom>
        </p:spPr>
      </p:pic>
      <p:sp>
        <p:nvSpPr>
          <p:cNvPr id="2" name="Überschriftfeld"/>
          <p:cNvSpPr>
            <a:spLocks noGrp="1"/>
          </p:cNvSpPr>
          <p:nvPr>
            <p:ph type="title"/>
          </p:nvPr>
        </p:nvSpPr>
        <p:spPr>
          <a:xfrm>
            <a:off x="414969" y="404812"/>
            <a:ext cx="11362062" cy="751127"/>
          </a:xfrm>
          <a:prstGeom prst="rect">
            <a:avLst/>
          </a:prstGeom>
        </p:spPr>
        <p:txBody>
          <a:bodyPr vert="horz" lIns="0" tIns="0" rIns="0" bIns="0" rtlCol="0" anchor="b">
            <a:noAutofit/>
          </a:bodyPr>
          <a:lstStyle/>
          <a:p>
            <a:r>
              <a:rPr lang="en-US"/>
              <a:t>Überschrift einfügen</a:t>
            </a:r>
          </a:p>
        </p:txBody>
      </p:sp>
      <p:sp>
        <p:nvSpPr>
          <p:cNvPr id="8" name="Textfeld">
            <a:extLst>
              <a:ext uri="{FF2B5EF4-FFF2-40B4-BE49-F238E27FC236}">
                <a16:creationId xmlns:a16="http://schemas.microsoft.com/office/drawing/2014/main" id="{18170AD0-1EDE-4718-8467-9C3ECCB83074}"/>
              </a:ext>
            </a:extLst>
          </p:cNvPr>
          <p:cNvSpPr>
            <a:spLocks noGrp="1"/>
          </p:cNvSpPr>
          <p:nvPr>
            <p:ph type="body" idx="1"/>
          </p:nvPr>
        </p:nvSpPr>
        <p:spPr>
          <a:xfrm>
            <a:off x="414000" y="1450800"/>
            <a:ext cx="11361600" cy="4799012"/>
          </a:xfrm>
          <a:prstGeom prst="rect">
            <a:avLst/>
          </a:prstGeom>
        </p:spPr>
        <p:txBody>
          <a:bodyPr vert="horz" lIns="0" tIns="0" rIns="0" bIns="0" rtlCol="0">
            <a:normAutofit/>
          </a:bodyPr>
          <a:lstStyle/>
          <a:p>
            <a:pPr lvl="0"/>
            <a:r>
              <a:rPr lang="en-US"/>
              <a:t>Erste Ebene</a:t>
            </a:r>
          </a:p>
          <a:p>
            <a:pPr lvl="1"/>
            <a:r>
              <a:rPr lang="en-US"/>
              <a:t>Zweite Ebene</a:t>
            </a:r>
          </a:p>
          <a:p>
            <a:pPr lvl="2"/>
            <a:r>
              <a:rPr lang="en-US"/>
              <a:t>Dritte Ebene</a:t>
            </a:r>
          </a:p>
          <a:p>
            <a:pPr lvl="3"/>
            <a:r>
              <a:rPr lang="en-US"/>
              <a:t>Vierte Ebene</a:t>
            </a:r>
          </a:p>
          <a:p>
            <a:pPr lvl="4"/>
            <a:r>
              <a:rPr lang="en-US"/>
              <a:t>Fünfte Ebene</a:t>
            </a:r>
          </a:p>
          <a:p>
            <a:pPr lvl="5"/>
            <a:r>
              <a:rPr lang="en-US"/>
              <a:t>Sechste Ebene</a:t>
            </a:r>
          </a:p>
          <a:p>
            <a:pPr lvl="6"/>
            <a:r>
              <a:rPr lang="en-US"/>
              <a:t>Siebente Ebene</a:t>
            </a:r>
          </a:p>
          <a:p>
            <a:pPr lvl="7"/>
            <a:r>
              <a:rPr lang="en-US"/>
              <a:t>Achte Ebene</a:t>
            </a:r>
          </a:p>
          <a:p>
            <a:pPr lvl="8"/>
            <a:r>
              <a:rPr lang="en-US"/>
              <a:t>Neunte Ebene</a:t>
            </a:r>
          </a:p>
        </p:txBody>
      </p:sp>
      <p:sp>
        <p:nvSpPr>
          <p:cNvPr id="32" name="Seitenzahl">
            <a:extLst>
              <a:ext uri="{FF2B5EF4-FFF2-40B4-BE49-F238E27FC236}">
                <a16:creationId xmlns:a16="http://schemas.microsoft.com/office/drawing/2014/main" id="{E0F55538-0667-415D-8562-6F56383B5255}"/>
              </a:ext>
            </a:extLst>
          </p:cNvPr>
          <p:cNvSpPr>
            <a:spLocks noGrp="1"/>
          </p:cNvSpPr>
          <p:nvPr>
            <p:ph type="sldNum" sz="quarter" idx="4"/>
          </p:nvPr>
        </p:nvSpPr>
        <p:spPr>
          <a:xfrm>
            <a:off x="423458" y="6458429"/>
            <a:ext cx="483281" cy="176400"/>
          </a:xfrm>
          <a:prstGeom prst="rect">
            <a:avLst/>
          </a:prstGeom>
        </p:spPr>
        <p:txBody>
          <a:bodyPr wrap="square" lIns="0" tIns="0" rIns="0" bIns="0" rtlCol="0" anchor="ctr">
            <a:noAutofit/>
          </a:bodyPr>
          <a:lstStyle>
            <a:lvl1pPr algn="l">
              <a:defRPr lang="de-DE" sz="1400" smtClean="0">
                <a:solidFill>
                  <a:schemeClr val="tx2"/>
                </a:solidFill>
                <a:latin typeface="Calibri" panose="020F0502020204030204" pitchFamily="34" charset="0"/>
              </a:defRPr>
            </a:lvl1pPr>
          </a:lstStyle>
          <a:p>
            <a:pPr algn="l">
              <a:buClr>
                <a:schemeClr val="tx2"/>
              </a:buClr>
            </a:pPr>
            <a:fld id="{0BA9A54C-67C5-4234-BB42-1D2D996DC2E4}" type="slidenum">
              <a:rPr lang="de-DE" smtClean="0"/>
              <a:pPr algn="l">
                <a:buClr>
                  <a:schemeClr val="tx2"/>
                </a:buClr>
              </a:pPr>
              <a:t>‹Nr.›</a:t>
            </a:fld>
            <a:endParaRPr lang="de-DE" dirty="0"/>
          </a:p>
        </p:txBody>
      </p:sp>
      <p:sp>
        <p:nvSpPr>
          <p:cNvPr id="10" name="Datum">
            <a:extLst>
              <a:ext uri="{FF2B5EF4-FFF2-40B4-BE49-F238E27FC236}">
                <a16:creationId xmlns:a16="http://schemas.microsoft.com/office/drawing/2014/main" id="{D4A6121E-1CA8-4E35-BF91-EC4A8EDCBE69}"/>
              </a:ext>
            </a:extLst>
          </p:cNvPr>
          <p:cNvSpPr>
            <a:spLocks noGrp="1"/>
          </p:cNvSpPr>
          <p:nvPr>
            <p:ph type="dt" sz="half" idx="2"/>
          </p:nvPr>
        </p:nvSpPr>
        <p:spPr>
          <a:xfrm>
            <a:off x="9267173" y="6457154"/>
            <a:ext cx="845176" cy="180000"/>
          </a:xfrm>
          <a:prstGeom prst="rect">
            <a:avLst/>
          </a:prstGeom>
        </p:spPr>
        <p:txBody>
          <a:bodyPr wrap="square" lIns="0" tIns="0" rIns="0" bIns="0" rtlCol="0" anchor="ctr">
            <a:noAutofit/>
          </a:bodyPr>
          <a:lstStyle>
            <a:lvl1pPr algn="l">
              <a:defRPr lang="de-DE" sz="1100" smtClean="0">
                <a:solidFill>
                  <a:schemeClr val="tx2"/>
                </a:solidFill>
                <a:latin typeface="Calibri" panose="020F0502020204030204" pitchFamily="34" charset="0"/>
              </a:defRPr>
            </a:lvl1pPr>
          </a:lstStyle>
          <a:p>
            <a:pPr algn="r">
              <a:buClr>
                <a:schemeClr val="tx2"/>
              </a:buClr>
            </a:pPr>
            <a:r>
              <a:rPr lang="de-DE"/>
              <a:t>22. September 2021</a:t>
            </a:r>
            <a:endParaRPr lang="de-DE" dirty="0"/>
          </a:p>
        </p:txBody>
      </p:sp>
      <p:sp>
        <p:nvSpPr>
          <p:cNvPr id="33" name="Fußzeile">
            <a:extLst>
              <a:ext uri="{FF2B5EF4-FFF2-40B4-BE49-F238E27FC236}">
                <a16:creationId xmlns:a16="http://schemas.microsoft.com/office/drawing/2014/main" id="{136DA158-8F2A-4224-9DC1-257EDC6F907F}"/>
              </a:ext>
            </a:extLst>
          </p:cNvPr>
          <p:cNvSpPr>
            <a:spLocks noGrp="1"/>
          </p:cNvSpPr>
          <p:nvPr>
            <p:ph type="ftr" sz="quarter" idx="3"/>
          </p:nvPr>
        </p:nvSpPr>
        <p:spPr>
          <a:xfrm>
            <a:off x="986828" y="6458429"/>
            <a:ext cx="3728781" cy="176400"/>
          </a:xfrm>
          <a:prstGeom prst="rect">
            <a:avLst/>
          </a:prstGeom>
        </p:spPr>
        <p:txBody>
          <a:bodyPr wrap="square" lIns="0" tIns="0" rIns="0" bIns="0" rtlCol="0" anchor="ctr">
            <a:noAutofit/>
          </a:bodyPr>
          <a:lstStyle>
            <a:lvl1pPr algn="l">
              <a:defRPr lang="de-DE" sz="1100" i="1">
                <a:solidFill>
                  <a:schemeClr val="tx2"/>
                </a:solidFill>
                <a:latin typeface="Calibri" panose="020F0502020204030204" pitchFamily="34" charset="0"/>
              </a:defRPr>
            </a:lvl1pPr>
          </a:lstStyle>
          <a:p>
            <a:pPr algn="l" defTabSz="914400"/>
            <a:r>
              <a:rPr lang="de-CH"/>
              <a:t>Hygiene Netzwerk Nordwest-CH</a:t>
            </a:r>
            <a:endParaRPr lang="de-DE" dirty="0"/>
          </a:p>
        </p:txBody>
      </p:sp>
      <p:pic>
        <p:nvPicPr>
          <p:cNvPr id="6" name="Klassifizierung: Strictly Confidential" hidden="1">
            <a:extLst>
              <a:ext uri="{FF2B5EF4-FFF2-40B4-BE49-F238E27FC236}">
                <a16:creationId xmlns:a16="http://schemas.microsoft.com/office/drawing/2014/main" id="{1BB65F03-1113-4A84-B645-C7E625F61563}"/>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5214938" y="6462215"/>
            <a:ext cx="1759744" cy="172048"/>
          </a:xfrm>
          <a:prstGeom prst="rect">
            <a:avLst/>
          </a:prstGeom>
        </p:spPr>
      </p:pic>
      <p:pic>
        <p:nvPicPr>
          <p:cNvPr id="5" name="Klassifizierung: Restricted" hidden="1">
            <a:extLst>
              <a:ext uri="{FF2B5EF4-FFF2-40B4-BE49-F238E27FC236}">
                <a16:creationId xmlns:a16="http://schemas.microsoft.com/office/drawing/2014/main" id="{7876D295-5377-4E2F-8EC0-96DC0CF5E5F6}"/>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5616312" y="6462685"/>
            <a:ext cx="956975" cy="172264"/>
          </a:xfrm>
          <a:prstGeom prst="rect">
            <a:avLst/>
          </a:prstGeom>
        </p:spPr>
      </p:pic>
      <p:pic>
        <p:nvPicPr>
          <p:cNvPr id="14" name="Klassifizierung: Public" hidden="1">
            <a:extLst>
              <a:ext uri="{FF2B5EF4-FFF2-40B4-BE49-F238E27FC236}">
                <a16:creationId xmlns:a16="http://schemas.microsoft.com/office/drawing/2014/main" id="{357C4703-07F4-4C0E-B7C7-0CDFF500C6C4}"/>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772396" y="6462116"/>
            <a:ext cx="645498" cy="171182"/>
          </a:xfrm>
          <a:prstGeom prst="rect">
            <a:avLst/>
          </a:prstGeom>
        </p:spPr>
      </p:pic>
    </p:spTree>
    <p:extLst>
      <p:ext uri="{BB962C8B-B14F-4D97-AF65-F5344CB8AC3E}">
        <p14:creationId xmlns:p14="http://schemas.microsoft.com/office/powerpoint/2010/main" val="275690972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3" r:id="rId25"/>
  </p:sldLayoutIdLst>
  <p:hf hdr="0" dt="0"/>
  <p:txStyles>
    <p:titleStyle>
      <a:lvl1pPr algn="l" defTabSz="914400" rtl="0" eaLnBrk="1" latinLnBrk="0" hangingPunct="1">
        <a:lnSpc>
          <a:spcPct val="100000"/>
        </a:lnSpc>
        <a:spcBef>
          <a:spcPts val="0"/>
        </a:spcBef>
        <a:buNone/>
        <a:defRPr sz="2700" b="1" kern="1200">
          <a:solidFill>
            <a:schemeClr val="tx2"/>
          </a:solidFill>
          <a:latin typeface="Calibri" panose="020F0502020204030204" pitchFamily="34" charset="0"/>
          <a:ea typeface="+mj-ea"/>
          <a:cs typeface="+mj-cs"/>
        </a:defRPr>
      </a:lvl1pPr>
    </p:titleStyle>
    <p:bodyStyle>
      <a:lvl1pPr marL="266700" indent="-265113"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1pPr>
      <a:lvl2pPr marL="542925"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809625" indent="-2700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076325"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1343025"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619250"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18859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2152650"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24193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p15:clr>
            <a:srgbClr val="F26B43"/>
          </p15:clr>
        </p15:guide>
        <p15:guide id="5" orient="horz" pos="255">
          <p15:clr>
            <a:srgbClr val="F26B43"/>
          </p15:clr>
        </p15:guide>
        <p15:guide id="6" orient="horz" pos="3936">
          <p15:clr>
            <a:srgbClr val="F26B43"/>
          </p15:clr>
        </p15:guide>
        <p15:guide id="7" orient="horz" pos="913">
          <p15:clr>
            <a:srgbClr val="F26B43"/>
          </p15:clr>
        </p15:guide>
        <p15:guide id="8" pos="742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ivf.hartmann.info/de-CH/wissen-news/desinfektion/handedesinfektion-compliance-rechner"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krankenhaushygiene.de/informationen/hygiene-tipp/hygienetipp-archiv/533" TargetMode="External"/><Relationship Id="rId2" Type="http://schemas.openxmlformats.org/officeDocument/2006/relationships/hyperlink" Target="https://www.rki.de/SharedDocs/FAQs/DE/Krankenhaushyg/Kuenstliche_Fingernaegel/Krankenhaushyg_Fingernaegel.html#entry_16871338" TargetMode="External"/><Relationship Id="rId1" Type="http://schemas.openxmlformats.org/officeDocument/2006/relationships/slideLayout" Target="../slideLayouts/slideLayout8.xml"/><Relationship Id="rId5" Type="http://schemas.openxmlformats.org/officeDocument/2006/relationships/hyperlink" Target="https://www.arbeitsrechtsiegen.de/artikel/aerztliches-attest-fuer-gelnaegel-zwischen-arbeitsrecht-und-persoenlicher-freiheit/" TargetMode="External"/><Relationship Id="rId4" Type="http://schemas.openxmlformats.org/officeDocument/2006/relationships/hyperlink" Target="https://www.komnet.nrw.de/_sitetools/dialog/1495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B33C3-CFE7-4304-8C0D-384F3B4B439C}"/>
              </a:ext>
            </a:extLst>
          </p:cNvPr>
          <p:cNvSpPr>
            <a:spLocks noGrp="1"/>
          </p:cNvSpPr>
          <p:nvPr>
            <p:ph type="ctrTitle"/>
          </p:nvPr>
        </p:nvSpPr>
        <p:spPr/>
        <p:txBody>
          <a:bodyPr/>
          <a:lstStyle/>
          <a:p>
            <a:r>
              <a:rPr lang="de-DE" dirty="0"/>
              <a:t>Hygiene Netzwerk Nordwest-CH</a:t>
            </a:r>
          </a:p>
        </p:txBody>
      </p:sp>
      <p:sp>
        <p:nvSpPr>
          <p:cNvPr id="3" name="Untertitel 2">
            <a:extLst>
              <a:ext uri="{FF2B5EF4-FFF2-40B4-BE49-F238E27FC236}">
                <a16:creationId xmlns:a16="http://schemas.microsoft.com/office/drawing/2014/main" id="{84780428-00B4-4B62-B4BE-CFAEB572EB0A}"/>
              </a:ext>
            </a:extLst>
          </p:cNvPr>
          <p:cNvSpPr>
            <a:spLocks noGrp="1"/>
          </p:cNvSpPr>
          <p:nvPr>
            <p:ph type="subTitle" idx="1"/>
          </p:nvPr>
        </p:nvSpPr>
        <p:spPr/>
        <p:txBody>
          <a:bodyPr/>
          <a:lstStyle/>
          <a:p>
            <a:r>
              <a:rPr lang="de-DE" dirty="0"/>
              <a:t>04. November 2025</a:t>
            </a:r>
          </a:p>
        </p:txBody>
      </p:sp>
      <p:sp>
        <p:nvSpPr>
          <p:cNvPr id="5" name="Textplatzhalter 4">
            <a:extLst>
              <a:ext uri="{FF2B5EF4-FFF2-40B4-BE49-F238E27FC236}">
                <a16:creationId xmlns:a16="http://schemas.microsoft.com/office/drawing/2014/main" id="{60612E92-2ACC-48BF-ABDD-B5AD3283EBE4}"/>
              </a:ext>
            </a:extLst>
          </p:cNvPr>
          <p:cNvSpPr>
            <a:spLocks noGrp="1"/>
          </p:cNvSpPr>
          <p:nvPr>
            <p:ph type="body" sz="quarter" idx="13"/>
          </p:nvPr>
        </p:nvSpPr>
        <p:spPr/>
        <p:txBody>
          <a:bodyPr/>
          <a:lstStyle/>
          <a:p>
            <a:r>
              <a:rPr lang="de-DE" dirty="0"/>
              <a:t>Sylvia Liechti</a:t>
            </a:r>
          </a:p>
        </p:txBody>
      </p:sp>
    </p:spTree>
    <p:extLst>
      <p:ext uri="{BB962C8B-B14F-4D97-AF65-F5344CB8AC3E}">
        <p14:creationId xmlns:p14="http://schemas.microsoft.com/office/powerpoint/2010/main" val="192227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7A22B-81D6-7423-C34B-AF16BCEBD17A}"/>
              </a:ext>
            </a:extLst>
          </p:cNvPr>
          <p:cNvSpPr>
            <a:spLocks noGrp="1"/>
          </p:cNvSpPr>
          <p:nvPr>
            <p:ph type="title"/>
          </p:nvPr>
        </p:nvSpPr>
        <p:spPr/>
        <p:txBody>
          <a:bodyPr/>
          <a:lstStyle/>
          <a:p>
            <a:r>
              <a:rPr lang="de-CH" dirty="0"/>
              <a:t>Positive Botschaften / Kritik</a:t>
            </a:r>
          </a:p>
        </p:txBody>
      </p:sp>
      <p:sp>
        <p:nvSpPr>
          <p:cNvPr id="3" name="Fußzeilenplatzhalter 2">
            <a:extLst>
              <a:ext uri="{FF2B5EF4-FFF2-40B4-BE49-F238E27FC236}">
                <a16:creationId xmlns:a16="http://schemas.microsoft.com/office/drawing/2014/main" id="{472E7DD0-8AD3-2336-0CA6-902D84A44F9C}"/>
              </a:ext>
            </a:extLst>
          </p:cNvPr>
          <p:cNvSpPr>
            <a:spLocks noGrp="1"/>
          </p:cNvSpPr>
          <p:nvPr>
            <p:ph type="ftr" sz="quarter" idx="12"/>
          </p:nvPr>
        </p:nvSpPr>
        <p:spPr/>
        <p:txBody>
          <a:bodyPr/>
          <a:lstStyle/>
          <a:p>
            <a:pPr algn="l" defTabSz="914400"/>
            <a:r>
              <a:rPr lang="de-CH"/>
              <a:t>Hygiene Netzwerk Nordwest-CH November 2025</a:t>
            </a:r>
            <a:endParaRPr lang="de-DE" dirty="0"/>
          </a:p>
        </p:txBody>
      </p:sp>
      <p:sp>
        <p:nvSpPr>
          <p:cNvPr id="4" name="Foliennummernplatzhalter 3">
            <a:extLst>
              <a:ext uri="{FF2B5EF4-FFF2-40B4-BE49-F238E27FC236}">
                <a16:creationId xmlns:a16="http://schemas.microsoft.com/office/drawing/2014/main" id="{F37B7FA4-A7D2-CB32-1A3B-4AF7E5A03730}"/>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10</a:t>
            </a:fld>
            <a:endParaRPr lang="de-DE" dirty="0"/>
          </a:p>
        </p:txBody>
      </p:sp>
      <p:sp>
        <p:nvSpPr>
          <p:cNvPr id="5" name="Textplatzhalter 4">
            <a:extLst>
              <a:ext uri="{FF2B5EF4-FFF2-40B4-BE49-F238E27FC236}">
                <a16:creationId xmlns:a16="http://schemas.microsoft.com/office/drawing/2014/main" id="{766DD9CB-26AF-CC71-B18D-24E75DFF66ED}"/>
              </a:ext>
            </a:extLst>
          </p:cNvPr>
          <p:cNvSpPr>
            <a:spLocks noGrp="1"/>
          </p:cNvSpPr>
          <p:nvPr>
            <p:ph type="body" sz="quarter" idx="14"/>
          </p:nvPr>
        </p:nvSpPr>
        <p:spPr/>
        <p:txBody>
          <a:bodyPr/>
          <a:lstStyle/>
          <a:p>
            <a:r>
              <a:rPr lang="de-CH" dirty="0"/>
              <a:t>Aufzeigen der Auswirkung von Hygienefehler</a:t>
            </a:r>
          </a:p>
          <a:p>
            <a:pPr lvl="1"/>
            <a:r>
              <a:rPr lang="de-CH" dirty="0"/>
              <a:t>Infektionen</a:t>
            </a:r>
          </a:p>
          <a:p>
            <a:pPr lvl="1"/>
            <a:r>
              <a:rPr lang="de-CH" dirty="0"/>
              <a:t>Mehraufwand</a:t>
            </a:r>
          </a:p>
          <a:p>
            <a:pPr lvl="1"/>
            <a:r>
              <a:rPr lang="de-CH" dirty="0"/>
              <a:t>Kosten</a:t>
            </a:r>
          </a:p>
          <a:p>
            <a:pPr marL="270000" lvl="1" indent="0">
              <a:buNone/>
            </a:pPr>
            <a:endParaRPr lang="de-CH" dirty="0"/>
          </a:p>
          <a:p>
            <a:r>
              <a:rPr lang="de-CH" dirty="0"/>
              <a:t>Warum hast du dies so gemacht?</a:t>
            </a:r>
          </a:p>
          <a:p>
            <a:pPr lvl="1"/>
            <a:r>
              <a:rPr lang="de-CH" dirty="0"/>
              <a:t>Fehlendes Fachwissen</a:t>
            </a:r>
          </a:p>
          <a:p>
            <a:pPr lvl="1"/>
            <a:r>
              <a:rPr lang="de-CH" dirty="0"/>
              <a:t>Wurde falsch informiert</a:t>
            </a:r>
          </a:p>
          <a:p>
            <a:pPr lvl="1"/>
            <a:r>
              <a:rPr lang="de-CH" dirty="0"/>
              <a:t>Hat keine Kenntnis der Vorgaben (Hygienekonzept)</a:t>
            </a:r>
          </a:p>
          <a:p>
            <a:pPr lvl="1"/>
            <a:r>
              <a:rPr lang="de-CH" dirty="0"/>
              <a:t>Wir haben es immer so gemacht</a:t>
            </a:r>
          </a:p>
          <a:p>
            <a:pPr marL="270000" lvl="1" indent="0">
              <a:buNone/>
            </a:pPr>
            <a:endParaRPr lang="de-CH" dirty="0"/>
          </a:p>
          <a:p>
            <a:r>
              <a:rPr lang="de-CH" dirty="0"/>
              <a:t>Auch zu deinem eigenen Schutz</a:t>
            </a:r>
          </a:p>
          <a:p>
            <a:pPr lvl="1"/>
            <a:r>
              <a:rPr lang="de-CH" dirty="0"/>
              <a:t>Hygienische Massnahmen dienen dem Schutz der Bewohnenden und Mitarbeitenden</a:t>
            </a:r>
          </a:p>
          <a:p>
            <a:pPr marL="270000" lvl="1" indent="0">
              <a:buNone/>
            </a:pPr>
            <a:endParaRPr lang="de-CH" dirty="0"/>
          </a:p>
          <a:p>
            <a:r>
              <a:rPr lang="de-CH" dirty="0"/>
              <a:t>Kreativität kann zu «Hygienefehler» führen</a:t>
            </a:r>
          </a:p>
        </p:txBody>
      </p:sp>
    </p:spTree>
    <p:extLst>
      <p:ext uri="{BB962C8B-B14F-4D97-AF65-F5344CB8AC3E}">
        <p14:creationId xmlns:p14="http://schemas.microsoft.com/office/powerpoint/2010/main" val="426906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A1FCE-C126-37A4-3281-C258C8D13AAD}"/>
              </a:ext>
            </a:extLst>
          </p:cNvPr>
          <p:cNvSpPr>
            <a:spLocks noGrp="1"/>
          </p:cNvSpPr>
          <p:nvPr>
            <p:ph type="title"/>
          </p:nvPr>
        </p:nvSpPr>
        <p:spPr/>
        <p:txBody>
          <a:bodyPr/>
          <a:lstStyle/>
          <a:p>
            <a:r>
              <a:rPr lang="de-CH" dirty="0"/>
              <a:t>Voraussetzungen für eine optimale Compliance in der Hygiene</a:t>
            </a:r>
          </a:p>
        </p:txBody>
      </p:sp>
      <p:sp>
        <p:nvSpPr>
          <p:cNvPr id="3" name="Fußzeilenplatzhalter 2">
            <a:extLst>
              <a:ext uri="{FF2B5EF4-FFF2-40B4-BE49-F238E27FC236}">
                <a16:creationId xmlns:a16="http://schemas.microsoft.com/office/drawing/2014/main" id="{1B186E04-D13D-AB56-E07F-8CCA9A26B84B}"/>
              </a:ext>
            </a:extLst>
          </p:cNvPr>
          <p:cNvSpPr>
            <a:spLocks noGrp="1"/>
          </p:cNvSpPr>
          <p:nvPr>
            <p:ph type="ftr" sz="quarter" idx="12"/>
          </p:nvPr>
        </p:nvSpPr>
        <p:spPr/>
        <p:txBody>
          <a:bodyPr/>
          <a:lstStyle/>
          <a:p>
            <a:pPr algn="l" defTabSz="914400"/>
            <a:r>
              <a:rPr lang="de-CH"/>
              <a:t>Hygiene Netzwerk Nordwest-CH November 2025</a:t>
            </a:r>
            <a:endParaRPr lang="de-DE" dirty="0"/>
          </a:p>
        </p:txBody>
      </p:sp>
      <p:sp>
        <p:nvSpPr>
          <p:cNvPr id="4" name="Foliennummernplatzhalter 3">
            <a:extLst>
              <a:ext uri="{FF2B5EF4-FFF2-40B4-BE49-F238E27FC236}">
                <a16:creationId xmlns:a16="http://schemas.microsoft.com/office/drawing/2014/main" id="{D7882B45-71FC-CB98-C2FC-4CF8EB6DE3BB}"/>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11</a:t>
            </a:fld>
            <a:endParaRPr lang="de-DE" dirty="0"/>
          </a:p>
        </p:txBody>
      </p:sp>
      <p:sp>
        <p:nvSpPr>
          <p:cNvPr id="5" name="Textplatzhalter 4">
            <a:extLst>
              <a:ext uri="{FF2B5EF4-FFF2-40B4-BE49-F238E27FC236}">
                <a16:creationId xmlns:a16="http://schemas.microsoft.com/office/drawing/2014/main" id="{63F71FDF-81F3-5402-CB51-40072D517E49}"/>
              </a:ext>
            </a:extLst>
          </p:cNvPr>
          <p:cNvSpPr>
            <a:spLocks noGrp="1"/>
          </p:cNvSpPr>
          <p:nvPr>
            <p:ph type="body" sz="quarter" idx="14"/>
          </p:nvPr>
        </p:nvSpPr>
        <p:spPr/>
        <p:txBody>
          <a:bodyPr/>
          <a:lstStyle/>
          <a:p>
            <a:r>
              <a:rPr lang="de-CH" dirty="0"/>
              <a:t>Klare Vorgaben &gt;&gt; Konzept</a:t>
            </a:r>
          </a:p>
          <a:p>
            <a:pPr lvl="1"/>
            <a:r>
              <a:rPr lang="de-CH" dirty="0"/>
              <a:t>Kurz, knapp und zielgerichtet</a:t>
            </a:r>
          </a:p>
          <a:p>
            <a:pPr lvl="1"/>
            <a:r>
              <a:rPr lang="de-CH" dirty="0"/>
              <a:t>Klare und unmissverständliche Sprache</a:t>
            </a:r>
          </a:p>
          <a:p>
            <a:pPr lvl="1"/>
            <a:r>
              <a:rPr lang="de-CH" dirty="0"/>
              <a:t>Logisch, begründet, nachvollziehbar</a:t>
            </a:r>
          </a:p>
          <a:p>
            <a:pPr lvl="1"/>
            <a:r>
              <a:rPr lang="de-CH" dirty="0"/>
              <a:t>Führungsinstrument</a:t>
            </a:r>
          </a:p>
          <a:p>
            <a:pPr marL="270000" lvl="1" indent="0">
              <a:buNone/>
            </a:pPr>
            <a:endParaRPr lang="de-CH" dirty="0"/>
          </a:p>
          <a:p>
            <a:r>
              <a:rPr lang="de-CH" dirty="0"/>
              <a:t>Was kann bei Missachtung passieren?</a:t>
            </a:r>
          </a:p>
          <a:p>
            <a:pPr lvl="1"/>
            <a:r>
              <a:rPr lang="de-CH" dirty="0"/>
              <a:t>Infektionen</a:t>
            </a:r>
          </a:p>
          <a:p>
            <a:pPr lvl="1"/>
            <a:r>
              <a:rPr lang="de-CH" dirty="0"/>
              <a:t>Mehraufwand </a:t>
            </a:r>
          </a:p>
          <a:p>
            <a:pPr lvl="1"/>
            <a:r>
              <a:rPr lang="de-CH" dirty="0"/>
              <a:t>Kosten</a:t>
            </a:r>
          </a:p>
          <a:p>
            <a:pPr marL="270000" lvl="1" indent="0">
              <a:buNone/>
            </a:pPr>
            <a:endParaRPr lang="de-CH" dirty="0"/>
          </a:p>
          <a:p>
            <a:r>
              <a:rPr lang="de-CH" dirty="0"/>
              <a:t>Infrastruktur</a:t>
            </a:r>
          </a:p>
          <a:p>
            <a:pPr lvl="1"/>
            <a:r>
              <a:rPr lang="de-CH" dirty="0"/>
              <a:t>Spender, Kittelflaschen für Händedesinfektion</a:t>
            </a:r>
          </a:p>
          <a:p>
            <a:pPr lvl="1"/>
            <a:r>
              <a:rPr lang="de-CH" dirty="0"/>
              <a:t>Flächendesinfektionsmittel «</a:t>
            </a:r>
            <a:r>
              <a:rPr lang="de-CH" dirty="0" err="1"/>
              <a:t>ready</a:t>
            </a:r>
            <a:r>
              <a:rPr lang="de-CH" dirty="0"/>
              <a:t> for </a:t>
            </a:r>
            <a:r>
              <a:rPr lang="de-CH" dirty="0" err="1"/>
              <a:t>use</a:t>
            </a:r>
            <a:r>
              <a:rPr lang="de-CH" dirty="0"/>
              <a:t>»</a:t>
            </a:r>
          </a:p>
          <a:p>
            <a:pPr lvl="1"/>
            <a:r>
              <a:rPr lang="de-CH" dirty="0"/>
              <a:t>Verfügbar wo nötig</a:t>
            </a:r>
          </a:p>
          <a:p>
            <a:endParaRPr lang="de-CH" dirty="0"/>
          </a:p>
        </p:txBody>
      </p:sp>
    </p:spTree>
    <p:extLst>
      <p:ext uri="{BB962C8B-B14F-4D97-AF65-F5344CB8AC3E}">
        <p14:creationId xmlns:p14="http://schemas.microsoft.com/office/powerpoint/2010/main" val="134911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C8FD0-9456-04E5-83C1-D74A11F5C3AB}"/>
              </a:ext>
            </a:extLst>
          </p:cNvPr>
          <p:cNvSpPr>
            <a:spLocks noGrp="1"/>
          </p:cNvSpPr>
          <p:nvPr>
            <p:ph type="title"/>
          </p:nvPr>
        </p:nvSpPr>
        <p:spPr/>
        <p:txBody>
          <a:bodyPr/>
          <a:lstStyle/>
          <a:p>
            <a:r>
              <a:rPr lang="de-CH" dirty="0"/>
              <a:t>Voraussetzungen für eine optimale Compliance in der Hygiene</a:t>
            </a:r>
          </a:p>
        </p:txBody>
      </p:sp>
      <p:sp>
        <p:nvSpPr>
          <p:cNvPr id="3" name="Fußzeilenplatzhalter 2">
            <a:extLst>
              <a:ext uri="{FF2B5EF4-FFF2-40B4-BE49-F238E27FC236}">
                <a16:creationId xmlns:a16="http://schemas.microsoft.com/office/drawing/2014/main" id="{4BB20C16-A47A-34FB-0DAA-590136CF80CA}"/>
              </a:ext>
            </a:extLst>
          </p:cNvPr>
          <p:cNvSpPr>
            <a:spLocks noGrp="1"/>
          </p:cNvSpPr>
          <p:nvPr>
            <p:ph type="ftr" sz="quarter" idx="12"/>
          </p:nvPr>
        </p:nvSpPr>
        <p:spPr/>
        <p:txBody>
          <a:bodyPr/>
          <a:lstStyle/>
          <a:p>
            <a:pPr algn="l" defTabSz="914400"/>
            <a:r>
              <a:rPr lang="de-CH"/>
              <a:t>Hygiene Netzwerk Nordwest-CH November 2025</a:t>
            </a:r>
            <a:endParaRPr lang="de-DE" dirty="0"/>
          </a:p>
        </p:txBody>
      </p:sp>
      <p:sp>
        <p:nvSpPr>
          <p:cNvPr id="4" name="Foliennummernplatzhalter 3">
            <a:extLst>
              <a:ext uri="{FF2B5EF4-FFF2-40B4-BE49-F238E27FC236}">
                <a16:creationId xmlns:a16="http://schemas.microsoft.com/office/drawing/2014/main" id="{20F5A359-746F-E019-0CA2-4CD94194D554}"/>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12</a:t>
            </a:fld>
            <a:endParaRPr lang="de-DE" dirty="0"/>
          </a:p>
        </p:txBody>
      </p:sp>
      <p:sp>
        <p:nvSpPr>
          <p:cNvPr id="5" name="Textplatzhalter 4">
            <a:extLst>
              <a:ext uri="{FF2B5EF4-FFF2-40B4-BE49-F238E27FC236}">
                <a16:creationId xmlns:a16="http://schemas.microsoft.com/office/drawing/2014/main" id="{1BB49662-85F9-B3CE-7E7B-C93E8F271784}"/>
              </a:ext>
            </a:extLst>
          </p:cNvPr>
          <p:cNvSpPr>
            <a:spLocks noGrp="1"/>
          </p:cNvSpPr>
          <p:nvPr>
            <p:ph type="body" sz="quarter" idx="14"/>
          </p:nvPr>
        </p:nvSpPr>
        <p:spPr/>
        <p:txBody>
          <a:bodyPr/>
          <a:lstStyle/>
          <a:p>
            <a:r>
              <a:rPr lang="de-CH" dirty="0"/>
              <a:t>Aktionsplan</a:t>
            </a:r>
          </a:p>
          <a:p>
            <a:pPr lvl="1"/>
            <a:r>
              <a:rPr lang="de-CH" dirty="0"/>
              <a:t>Jahresziele aufgeteilt in Teilziele</a:t>
            </a:r>
          </a:p>
          <a:p>
            <a:pPr lvl="1"/>
            <a:r>
              <a:rPr lang="de-CH" dirty="0"/>
              <a:t>Schulungen</a:t>
            </a:r>
          </a:p>
          <a:p>
            <a:pPr lvl="1"/>
            <a:endParaRPr lang="de-CH" dirty="0"/>
          </a:p>
          <a:p>
            <a:r>
              <a:rPr lang="de-CH" dirty="0"/>
              <a:t>Hygiene muss unterstützt werden von ganz oben</a:t>
            </a:r>
          </a:p>
          <a:p>
            <a:pPr lvl="1"/>
            <a:r>
              <a:rPr lang="de-CH" dirty="0"/>
              <a:t>Führungsaufgabe</a:t>
            </a:r>
          </a:p>
          <a:p>
            <a:endParaRPr lang="de-CH" dirty="0"/>
          </a:p>
          <a:p>
            <a:r>
              <a:rPr lang="de-CH" dirty="0"/>
              <a:t>Auf möglichst viele Personen verteilen &gt;&gt; Thementräger Hygiene</a:t>
            </a:r>
          </a:p>
          <a:p>
            <a:endParaRPr lang="de-CH" dirty="0"/>
          </a:p>
          <a:p>
            <a:r>
              <a:rPr lang="de-CH" dirty="0"/>
              <a:t>Nur Massnahmen fordern, welche gemäss Datenlage effektiv sind</a:t>
            </a:r>
          </a:p>
          <a:p>
            <a:endParaRPr lang="de-CH" dirty="0"/>
          </a:p>
          <a:p>
            <a:r>
              <a:rPr lang="de-CH" dirty="0"/>
              <a:t>Kontrollen durch Hygienevisiten, Hygienerundgänge und Fallbesprechungen</a:t>
            </a:r>
          </a:p>
          <a:p>
            <a:endParaRPr lang="de-CH" dirty="0"/>
          </a:p>
          <a:p>
            <a:r>
              <a:rPr lang="de-CH" dirty="0"/>
              <a:t>Probleme erkennen und bearbeiten</a:t>
            </a:r>
          </a:p>
          <a:p>
            <a:endParaRPr lang="de-CH" dirty="0"/>
          </a:p>
          <a:p>
            <a:r>
              <a:rPr lang="de-CH" dirty="0"/>
              <a:t>Verbrauch von Händedesinfektionsmittel messen</a:t>
            </a:r>
            <a:br>
              <a:rPr lang="de-CH" dirty="0"/>
            </a:br>
            <a:r>
              <a:rPr lang="de-CH" dirty="0">
                <a:hlinkClick r:id="rId2"/>
              </a:rPr>
              <a:t>https://www.ivf.hartmann.info/de-CH/wissen-news/desinfektion/handedesinfektion-compliance-rechner</a:t>
            </a:r>
            <a:endParaRPr lang="de-CH" dirty="0"/>
          </a:p>
          <a:p>
            <a:endParaRPr lang="de-CH" dirty="0"/>
          </a:p>
        </p:txBody>
      </p:sp>
    </p:spTree>
    <p:extLst>
      <p:ext uri="{BB962C8B-B14F-4D97-AF65-F5344CB8AC3E}">
        <p14:creationId xmlns:p14="http://schemas.microsoft.com/office/powerpoint/2010/main" val="144775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F478F-BBCA-4AE1-A171-9354754D56B3}"/>
              </a:ext>
            </a:extLst>
          </p:cNvPr>
          <p:cNvSpPr>
            <a:spLocks noGrp="1"/>
          </p:cNvSpPr>
          <p:nvPr>
            <p:ph type="title"/>
          </p:nvPr>
        </p:nvSpPr>
        <p:spPr/>
        <p:txBody>
          <a:bodyPr/>
          <a:lstStyle/>
          <a:p>
            <a:r>
              <a:rPr lang="de-CH" dirty="0"/>
              <a:t>Planung und Ausblick</a:t>
            </a:r>
          </a:p>
        </p:txBody>
      </p:sp>
      <p:sp>
        <p:nvSpPr>
          <p:cNvPr id="3" name="Textplatzhalter 2">
            <a:extLst>
              <a:ext uri="{FF2B5EF4-FFF2-40B4-BE49-F238E27FC236}">
                <a16:creationId xmlns:a16="http://schemas.microsoft.com/office/drawing/2014/main" id="{375B5E66-AD20-47AD-BBD2-BF0332E9F87A}"/>
              </a:ext>
            </a:extLst>
          </p:cNvPr>
          <p:cNvSpPr>
            <a:spLocks noGrp="1"/>
          </p:cNvSpPr>
          <p:nvPr>
            <p:ph type="body" sz="quarter" idx="10"/>
          </p:nvPr>
        </p:nvSpPr>
        <p:spPr/>
        <p:txBody>
          <a:bodyPr/>
          <a:lstStyle/>
          <a:p>
            <a:r>
              <a:rPr lang="de-CH" dirty="0"/>
              <a:t>Wann, wo, Thema</a:t>
            </a:r>
          </a:p>
        </p:txBody>
      </p:sp>
      <p:sp>
        <p:nvSpPr>
          <p:cNvPr id="4" name="Fußzeilenplatzhalter 3">
            <a:extLst>
              <a:ext uri="{FF2B5EF4-FFF2-40B4-BE49-F238E27FC236}">
                <a16:creationId xmlns:a16="http://schemas.microsoft.com/office/drawing/2014/main" id="{2B447744-0B2E-4455-9365-C32D44429A40}"/>
              </a:ext>
            </a:extLst>
          </p:cNvPr>
          <p:cNvSpPr>
            <a:spLocks noGrp="1"/>
          </p:cNvSpPr>
          <p:nvPr>
            <p:ph type="ftr" sz="quarter" idx="13"/>
          </p:nvPr>
        </p:nvSpPr>
        <p:spPr/>
        <p:txBody>
          <a:bodyPr/>
          <a:lstStyle/>
          <a:p>
            <a:pPr defTabSz="914400"/>
            <a:r>
              <a:rPr lang="de-CH"/>
              <a:t>Hygiene Netzwerk Nordwest-CH</a:t>
            </a:r>
            <a:endParaRPr lang="de-CH" dirty="0"/>
          </a:p>
        </p:txBody>
      </p:sp>
      <p:sp>
        <p:nvSpPr>
          <p:cNvPr id="5" name="Foliennummernplatzhalter 4">
            <a:extLst>
              <a:ext uri="{FF2B5EF4-FFF2-40B4-BE49-F238E27FC236}">
                <a16:creationId xmlns:a16="http://schemas.microsoft.com/office/drawing/2014/main" id="{8AD64D78-F704-4F05-A93E-C6DBEE25618D}"/>
              </a:ext>
            </a:extLst>
          </p:cNvPr>
          <p:cNvSpPr>
            <a:spLocks noGrp="1"/>
          </p:cNvSpPr>
          <p:nvPr>
            <p:ph type="sldNum" sz="quarter" idx="14"/>
          </p:nvPr>
        </p:nvSpPr>
        <p:spPr/>
        <p:txBody>
          <a:bodyPr/>
          <a:lstStyle/>
          <a:p>
            <a:pPr algn="l">
              <a:buClr>
                <a:schemeClr val="tx2"/>
              </a:buClr>
            </a:pPr>
            <a:fld id="{0BA9A54C-67C5-4234-BB42-1D2D996DC2E4}" type="slidenum">
              <a:rPr lang="de-DE" smtClean="0"/>
              <a:pPr algn="l">
                <a:buClr>
                  <a:schemeClr val="tx2"/>
                </a:buClr>
              </a:pPr>
              <a:t>13</a:t>
            </a:fld>
            <a:endParaRPr lang="de-DE" dirty="0"/>
          </a:p>
        </p:txBody>
      </p:sp>
      <p:sp>
        <p:nvSpPr>
          <p:cNvPr id="7" name="Textplatzhalter 6">
            <a:extLst>
              <a:ext uri="{FF2B5EF4-FFF2-40B4-BE49-F238E27FC236}">
                <a16:creationId xmlns:a16="http://schemas.microsoft.com/office/drawing/2014/main" id="{E15FB1C9-6AD5-47FA-BC89-AF73A5E4D7F7}"/>
              </a:ext>
            </a:extLst>
          </p:cNvPr>
          <p:cNvSpPr>
            <a:spLocks noGrp="1"/>
          </p:cNvSpPr>
          <p:nvPr>
            <p:ph type="body" sz="quarter" idx="15"/>
          </p:nvPr>
        </p:nvSpPr>
        <p:spPr/>
        <p:txBody>
          <a:bodyPr/>
          <a:lstStyle/>
          <a:p>
            <a:pPr marL="0" indent="0">
              <a:buNone/>
            </a:pPr>
            <a:endParaRPr lang="de-CH" dirty="0"/>
          </a:p>
          <a:p>
            <a:endParaRPr lang="de-CH" dirty="0"/>
          </a:p>
          <a:p>
            <a:r>
              <a:rPr lang="de-CH" dirty="0"/>
              <a:t>Wann:		Dienstag, 14. April 2026		</a:t>
            </a:r>
          </a:p>
          <a:p>
            <a:r>
              <a:rPr lang="de-CH" dirty="0"/>
              <a:t>Wo:			Sind wir auf der Suche					</a:t>
            </a:r>
          </a:p>
          <a:p>
            <a:r>
              <a:rPr lang="de-CH" dirty="0"/>
              <a:t>Thema:		Schulungen gestalten am Beispiel von Händehygiene und Standardhygiene	</a:t>
            </a:r>
          </a:p>
          <a:p>
            <a:endParaRPr lang="de-CH" dirty="0"/>
          </a:p>
          <a:p>
            <a:r>
              <a:rPr lang="de-CH" dirty="0"/>
              <a:t>Wann:		Donnerstag, 05. November 2026		</a:t>
            </a:r>
          </a:p>
          <a:p>
            <a:r>
              <a:rPr lang="de-CH" dirty="0"/>
              <a:t>Wo:			Seniorenzentrum Schönthal, Parkstrasse 9, 4414 Füllinsdorf					</a:t>
            </a:r>
          </a:p>
          <a:p>
            <a:r>
              <a:rPr lang="de-CH" dirty="0"/>
              <a:t>Thema:		???					</a:t>
            </a:r>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spTree>
    <p:extLst>
      <p:ext uri="{BB962C8B-B14F-4D97-AF65-F5344CB8AC3E}">
        <p14:creationId xmlns:p14="http://schemas.microsoft.com/office/powerpoint/2010/main" val="204712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D12ED-CBB4-F5BD-AC10-508270BF629C}"/>
              </a:ext>
            </a:extLst>
          </p:cNvPr>
          <p:cNvSpPr>
            <a:spLocks noGrp="1"/>
          </p:cNvSpPr>
          <p:nvPr>
            <p:ph type="title"/>
          </p:nvPr>
        </p:nvSpPr>
        <p:spPr/>
        <p:txBody>
          <a:bodyPr/>
          <a:lstStyle/>
          <a:p>
            <a:r>
              <a:rPr lang="de-CH" dirty="0"/>
              <a:t>Gelnägel und Nagellack / Empfehlungen</a:t>
            </a:r>
          </a:p>
        </p:txBody>
      </p:sp>
      <p:sp>
        <p:nvSpPr>
          <p:cNvPr id="3" name="Fußzeilenplatzhalter 2">
            <a:extLst>
              <a:ext uri="{FF2B5EF4-FFF2-40B4-BE49-F238E27FC236}">
                <a16:creationId xmlns:a16="http://schemas.microsoft.com/office/drawing/2014/main" id="{B30DCD52-C86B-899D-A610-2C7DF10D2619}"/>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BA560E55-349D-E0F6-159C-EB44FAACA6FD}"/>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14</a:t>
            </a:fld>
            <a:endParaRPr lang="de-DE" dirty="0"/>
          </a:p>
        </p:txBody>
      </p:sp>
      <p:sp>
        <p:nvSpPr>
          <p:cNvPr id="5" name="Textplatzhalter 4">
            <a:extLst>
              <a:ext uri="{FF2B5EF4-FFF2-40B4-BE49-F238E27FC236}">
                <a16:creationId xmlns:a16="http://schemas.microsoft.com/office/drawing/2014/main" id="{0881ADD4-883D-1B0B-335B-33019822B87E}"/>
              </a:ext>
            </a:extLst>
          </p:cNvPr>
          <p:cNvSpPr>
            <a:spLocks noGrp="1"/>
          </p:cNvSpPr>
          <p:nvPr>
            <p:ph type="body" sz="quarter" idx="14"/>
          </p:nvPr>
        </p:nvSpPr>
        <p:spPr/>
        <p:txBody>
          <a:bodyPr/>
          <a:lstStyle/>
          <a:p>
            <a:pPr marL="0" indent="0">
              <a:buNone/>
            </a:pPr>
            <a:r>
              <a:rPr lang="de-CH" dirty="0"/>
              <a:t>KRINKO Guideline Händehygiene (S. 1193)</a:t>
            </a:r>
          </a:p>
          <a:p>
            <a:pPr marL="0" indent="0">
              <a:buNone/>
            </a:pPr>
            <a:r>
              <a:rPr lang="de-CH" dirty="0"/>
              <a:t> </a:t>
            </a:r>
          </a:p>
          <a:p>
            <a:pPr marL="0" indent="0">
              <a:buNone/>
            </a:pPr>
            <a:r>
              <a:rPr lang="de-CH" dirty="0"/>
              <a:t>"Kurzgeschnittene, mit den Fingerkuppen abschließende Fingernägel gewährleisten die Reinigung der subungualen Spatien und minimieren die Gefahr der Handschuhperforation an den Fingerkuppen. Nagellack ist abzulehnen, weil er die Sichtbeurteilung der Nägel behindert und mit steigender Tragedauer die Kolonisation auf den Nägeln zunimmt. Obwohl dieser Einfluss bei frischem Nagellack nicht nachweisbar war, ist die Empfehlung, keinen Nagellack im Gesundheitswesen zu tragen, berechtigt, weil das Alter des Nagellacks und dessen Güte (Mikrorisse </a:t>
            </a:r>
            <a:r>
              <a:rPr lang="de-CH" dirty="0" err="1"/>
              <a:t>u.ä.</a:t>
            </a:r>
            <a:r>
              <a:rPr lang="de-CH" dirty="0"/>
              <a:t>) in praxi nicht beurteilbar sind [111]. Die Bakteriendichte ist auf künstlichen Nägeln höher als auf natürlichen. Zugleich beeinträchtigen künstliche Nägel den Erfolg der Händehygiene und erhöhen die Perforationsgefahr für Einmalhandschuhe [112–116]. Wiederholt konnten künstliche Nägel als Quelle für NI bei immunsupprimierten Patienten und für Ausbrüche postoperativer Wundinfektionen identifiziert werden [117– 123]. Im Fall dermatologisch begründbarer Nagelbehandlungen sind die hiermit verbundenen Risiken in Absprache zwischen Betriebsarzt bzw. Dermatologen und Krankenhaushygieniker abzuwägen. "</a:t>
            </a:r>
          </a:p>
          <a:p>
            <a:pPr marL="0" indent="0">
              <a:buNone/>
            </a:pPr>
            <a:r>
              <a:rPr lang="de-CH" dirty="0"/>
              <a:t> </a:t>
            </a:r>
          </a:p>
          <a:p>
            <a:pPr marL="0" indent="0">
              <a:buNone/>
            </a:pPr>
            <a:r>
              <a:rPr lang="de-CH" dirty="0"/>
              <a:t>Auf Seite 1208 noch die zusammengefasste Empfehlung zur hygienischen Händedesinfektion:</a:t>
            </a:r>
          </a:p>
          <a:p>
            <a:pPr marL="0" indent="0">
              <a:buNone/>
            </a:pPr>
            <a:r>
              <a:rPr lang="de-CH" dirty="0"/>
              <a:t>"Fingernägel sollen kurzgeschnitten sein und mit den Fingerkuppen abschließen. Nagellack ist nicht zulässig [Kat. II]. Das Tragen künstlicher und gegelter Fingernägel ist unzulässig [Kat. IB]. "</a:t>
            </a:r>
          </a:p>
          <a:p>
            <a:pPr marL="0" indent="0">
              <a:buNone/>
            </a:pPr>
            <a:endParaRPr lang="de-CH" dirty="0"/>
          </a:p>
        </p:txBody>
      </p:sp>
    </p:spTree>
    <p:extLst>
      <p:ext uri="{BB962C8B-B14F-4D97-AF65-F5344CB8AC3E}">
        <p14:creationId xmlns:p14="http://schemas.microsoft.com/office/powerpoint/2010/main" val="233825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7F93A-B577-2E4A-2F53-DB37E1E263D8}"/>
              </a:ext>
            </a:extLst>
          </p:cNvPr>
          <p:cNvSpPr>
            <a:spLocks noGrp="1"/>
          </p:cNvSpPr>
          <p:nvPr>
            <p:ph type="title"/>
          </p:nvPr>
        </p:nvSpPr>
        <p:spPr/>
        <p:txBody>
          <a:bodyPr/>
          <a:lstStyle/>
          <a:p>
            <a:r>
              <a:rPr lang="de-CH" dirty="0"/>
              <a:t>Gelnägel und Nagellack / Empfehlungen</a:t>
            </a:r>
          </a:p>
        </p:txBody>
      </p:sp>
      <p:sp>
        <p:nvSpPr>
          <p:cNvPr id="3" name="Fußzeilenplatzhalter 2">
            <a:extLst>
              <a:ext uri="{FF2B5EF4-FFF2-40B4-BE49-F238E27FC236}">
                <a16:creationId xmlns:a16="http://schemas.microsoft.com/office/drawing/2014/main" id="{95E4C2A4-4883-84EE-9062-ECF12B1BE9E0}"/>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94898552-F6E5-506B-A993-EDDA16A5B4E7}"/>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15</a:t>
            </a:fld>
            <a:endParaRPr lang="de-DE" dirty="0"/>
          </a:p>
        </p:txBody>
      </p:sp>
      <p:sp>
        <p:nvSpPr>
          <p:cNvPr id="5" name="Textplatzhalter 4">
            <a:extLst>
              <a:ext uri="{FF2B5EF4-FFF2-40B4-BE49-F238E27FC236}">
                <a16:creationId xmlns:a16="http://schemas.microsoft.com/office/drawing/2014/main" id="{487C5365-83CD-FA0D-9732-932AD552C24F}"/>
              </a:ext>
            </a:extLst>
          </p:cNvPr>
          <p:cNvSpPr>
            <a:spLocks noGrp="1"/>
          </p:cNvSpPr>
          <p:nvPr>
            <p:ph type="body" sz="quarter" idx="14"/>
          </p:nvPr>
        </p:nvSpPr>
        <p:spPr/>
        <p:txBody>
          <a:bodyPr/>
          <a:lstStyle/>
          <a:p>
            <a:pPr>
              <a:buNone/>
            </a:pPr>
            <a:r>
              <a:rPr lang="de-CH" sz="1800" dirty="0">
                <a:effectLst/>
                <a:latin typeface="Aptos" panose="020B0004020202020204" pitchFamily="34" charset="0"/>
                <a:ea typeface="Aptos" panose="020B0004020202020204" pitchFamily="34" charset="0"/>
                <a:cs typeface="Aptos" panose="020B0004020202020204" pitchFamily="34" charset="0"/>
              </a:rPr>
              <a:t>Hier noch eine weitere Info von der Seite des RKI:</a:t>
            </a:r>
          </a:p>
          <a:p>
            <a:pPr>
              <a:buNone/>
            </a:pPr>
            <a:r>
              <a:rPr lang="de-CH"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https://www.rki.de/SharedDocs/FAQs/DE/Krankenhaushyg/Kuenstliche_Fingernaegel/Krankenhaushyg_Fingernaegel.html#entry_16871338</a:t>
            </a:r>
            <a:endParaRPr lang="de-CH"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de-CH"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de-CH" sz="1800" dirty="0">
                <a:effectLst/>
                <a:latin typeface="Aptos" panose="020B0004020202020204" pitchFamily="34" charset="0"/>
                <a:ea typeface="Aptos" panose="020B0004020202020204" pitchFamily="34" charset="0"/>
                <a:cs typeface="Aptos" panose="020B0004020202020204" pitchFamily="34" charset="0"/>
              </a:rPr>
              <a:t>Hier noch ein Link zur Deutschen Gesellschaft für Krankenhaushygiene (DGKH):</a:t>
            </a:r>
          </a:p>
          <a:p>
            <a:pPr>
              <a:buNone/>
            </a:pPr>
            <a:r>
              <a:rPr lang="de-CH"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https://www.krankenhaushygiene.de/informationen/hygiene-tipp/hygienetipp-archiv/533</a:t>
            </a:r>
            <a:endParaRPr lang="de-CH"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de-CH"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de-CH" sz="1800" dirty="0">
                <a:effectLst/>
                <a:latin typeface="Aptos" panose="020B0004020202020204" pitchFamily="34" charset="0"/>
                <a:ea typeface="Aptos" panose="020B0004020202020204" pitchFamily="34" charset="0"/>
                <a:cs typeface="Aptos" panose="020B0004020202020204" pitchFamily="34" charset="0"/>
              </a:rPr>
              <a:t>Hier wird beschrieben, dass jeweils eine Gefährdungsbeurteilung erforderlich ist:</a:t>
            </a:r>
          </a:p>
          <a:p>
            <a:pPr>
              <a:buNone/>
            </a:pPr>
            <a:r>
              <a:rPr lang="de-CH"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https://www.komnet.nrw.de/_sitetools/dialog/14959</a:t>
            </a:r>
            <a:endParaRPr lang="de-CH"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de-CH"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de-CH" sz="1800" dirty="0">
                <a:effectLst/>
                <a:latin typeface="Aptos" panose="020B0004020202020204" pitchFamily="34" charset="0"/>
                <a:ea typeface="Aptos" panose="020B0004020202020204" pitchFamily="34" charset="0"/>
                <a:cs typeface="Aptos" panose="020B0004020202020204" pitchFamily="34" charset="0"/>
              </a:rPr>
              <a:t>Diesen Link fand ich auch interessant:</a:t>
            </a:r>
          </a:p>
          <a:p>
            <a:pPr>
              <a:buNone/>
            </a:pPr>
            <a:r>
              <a:rPr lang="de-CH"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5"/>
              </a:rPr>
              <a:t>https://www.arbeitsrechtsiegen.de/artikel/aerztliches-attest-fuer-gelnaegel-zwischen-arbeitsrecht-und-persoenlicher-freiheit/</a:t>
            </a:r>
            <a:endParaRPr lang="de-CH" dirty="0"/>
          </a:p>
        </p:txBody>
      </p:sp>
    </p:spTree>
    <p:extLst>
      <p:ext uri="{BB962C8B-B14F-4D97-AF65-F5344CB8AC3E}">
        <p14:creationId xmlns:p14="http://schemas.microsoft.com/office/powerpoint/2010/main" val="31578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A7BDB622-CEC8-4EAE-9A23-8282C2318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83" y="837488"/>
            <a:ext cx="7344680" cy="5313949"/>
          </a:xfrm>
          <a:prstGeom prst="rect">
            <a:avLst/>
          </a:prstGeom>
        </p:spPr>
      </p:pic>
    </p:spTree>
    <p:extLst>
      <p:ext uri="{BB962C8B-B14F-4D97-AF65-F5344CB8AC3E}">
        <p14:creationId xmlns:p14="http://schemas.microsoft.com/office/powerpoint/2010/main" val="409540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05793C-7A8D-7246-84BD-D2FE05E52AF5}"/>
              </a:ext>
            </a:extLst>
          </p:cNvPr>
          <p:cNvSpPr>
            <a:spLocks noGrp="1"/>
          </p:cNvSpPr>
          <p:nvPr>
            <p:ph type="body" sz="quarter" idx="15"/>
          </p:nvPr>
        </p:nvSpPr>
        <p:spPr>
          <a:xfrm>
            <a:off x="1662655" y="1647760"/>
            <a:ext cx="3728781" cy="493200"/>
          </a:xfrm>
        </p:spPr>
        <p:txBody>
          <a:bodyPr/>
          <a:lstStyle/>
          <a:p>
            <a:r>
              <a:rPr lang="de-CH" dirty="0"/>
              <a:t>Fachlicher Input</a:t>
            </a:r>
          </a:p>
        </p:txBody>
      </p:sp>
      <p:sp>
        <p:nvSpPr>
          <p:cNvPr id="3" name="Titel 2">
            <a:extLst>
              <a:ext uri="{FF2B5EF4-FFF2-40B4-BE49-F238E27FC236}">
                <a16:creationId xmlns:a16="http://schemas.microsoft.com/office/drawing/2014/main" id="{524A5095-3BCA-3A9F-58B6-537CDAA4F961}"/>
              </a:ext>
            </a:extLst>
          </p:cNvPr>
          <p:cNvSpPr>
            <a:spLocks noGrp="1"/>
          </p:cNvSpPr>
          <p:nvPr>
            <p:ph type="title"/>
          </p:nvPr>
        </p:nvSpPr>
        <p:spPr/>
        <p:txBody>
          <a:bodyPr/>
          <a:lstStyle/>
          <a:p>
            <a:endParaRPr lang="de-CH"/>
          </a:p>
        </p:txBody>
      </p:sp>
      <p:sp>
        <p:nvSpPr>
          <p:cNvPr id="4" name="Fußzeilenplatzhalter 3">
            <a:extLst>
              <a:ext uri="{FF2B5EF4-FFF2-40B4-BE49-F238E27FC236}">
                <a16:creationId xmlns:a16="http://schemas.microsoft.com/office/drawing/2014/main" id="{722CEA6D-12B2-9A0A-D046-80D4BDEB201F}"/>
              </a:ext>
            </a:extLst>
          </p:cNvPr>
          <p:cNvSpPr>
            <a:spLocks noGrp="1"/>
          </p:cNvSpPr>
          <p:nvPr>
            <p:ph type="ftr" sz="quarter" idx="11"/>
          </p:nvPr>
        </p:nvSpPr>
        <p:spPr/>
        <p:txBody>
          <a:bodyPr/>
          <a:lstStyle/>
          <a:p>
            <a:pPr algn="l" defTabSz="914400"/>
            <a:r>
              <a:rPr lang="de-CH"/>
              <a:t>Hygiene Netzwerk Nordwest-CH</a:t>
            </a:r>
            <a:endParaRPr lang="de-DE" dirty="0"/>
          </a:p>
        </p:txBody>
      </p:sp>
      <p:sp>
        <p:nvSpPr>
          <p:cNvPr id="5" name="Foliennummernplatzhalter 4">
            <a:extLst>
              <a:ext uri="{FF2B5EF4-FFF2-40B4-BE49-F238E27FC236}">
                <a16:creationId xmlns:a16="http://schemas.microsoft.com/office/drawing/2014/main" id="{600FEA90-ECB6-A565-4740-567C55C32C1D}"/>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2</a:t>
            </a:fld>
            <a:endParaRPr lang="de-DE" dirty="0"/>
          </a:p>
        </p:txBody>
      </p:sp>
      <p:sp>
        <p:nvSpPr>
          <p:cNvPr id="6" name="Textplatzhalter 5">
            <a:extLst>
              <a:ext uri="{FF2B5EF4-FFF2-40B4-BE49-F238E27FC236}">
                <a16:creationId xmlns:a16="http://schemas.microsoft.com/office/drawing/2014/main" id="{D547F0FF-817C-8183-3951-E854F2F0F15A}"/>
              </a:ext>
            </a:extLst>
          </p:cNvPr>
          <p:cNvSpPr>
            <a:spLocks noGrp="1"/>
          </p:cNvSpPr>
          <p:nvPr>
            <p:ph type="body" sz="quarter" idx="21"/>
          </p:nvPr>
        </p:nvSpPr>
        <p:spPr>
          <a:xfrm>
            <a:off x="1662654" y="3882055"/>
            <a:ext cx="3728781" cy="493200"/>
          </a:xfrm>
        </p:spPr>
        <p:txBody>
          <a:bodyPr/>
          <a:lstStyle/>
          <a:p>
            <a:r>
              <a:rPr lang="de-CH" dirty="0"/>
              <a:t>Austausch und offene Fragen</a:t>
            </a:r>
          </a:p>
        </p:txBody>
      </p:sp>
      <p:sp>
        <p:nvSpPr>
          <p:cNvPr id="7" name="Textplatzhalter 6">
            <a:extLst>
              <a:ext uri="{FF2B5EF4-FFF2-40B4-BE49-F238E27FC236}">
                <a16:creationId xmlns:a16="http://schemas.microsoft.com/office/drawing/2014/main" id="{A85DAEDF-C357-3BCB-D209-0EC9758D590D}"/>
              </a:ext>
            </a:extLst>
          </p:cNvPr>
          <p:cNvSpPr>
            <a:spLocks noGrp="1"/>
          </p:cNvSpPr>
          <p:nvPr>
            <p:ph type="body" sz="quarter" idx="22"/>
          </p:nvPr>
        </p:nvSpPr>
        <p:spPr>
          <a:xfrm>
            <a:off x="1662653" y="4677042"/>
            <a:ext cx="3728781" cy="493200"/>
          </a:xfrm>
        </p:spPr>
        <p:txBody>
          <a:bodyPr/>
          <a:lstStyle/>
          <a:p>
            <a:r>
              <a:rPr lang="de-CH" dirty="0"/>
              <a:t>Planung 2026</a:t>
            </a:r>
          </a:p>
        </p:txBody>
      </p:sp>
      <p:sp>
        <p:nvSpPr>
          <p:cNvPr id="8" name="Textplatzhalter 7">
            <a:extLst>
              <a:ext uri="{FF2B5EF4-FFF2-40B4-BE49-F238E27FC236}">
                <a16:creationId xmlns:a16="http://schemas.microsoft.com/office/drawing/2014/main" id="{A3B37BD4-FA10-DDC6-D7E6-6C2F9CB67179}"/>
              </a:ext>
            </a:extLst>
          </p:cNvPr>
          <p:cNvSpPr>
            <a:spLocks noGrp="1"/>
          </p:cNvSpPr>
          <p:nvPr>
            <p:ph type="body" sz="quarter" idx="23"/>
          </p:nvPr>
        </p:nvSpPr>
        <p:spPr>
          <a:xfrm>
            <a:off x="4802117" y="2166398"/>
            <a:ext cx="3728781" cy="730636"/>
          </a:xfrm>
        </p:spPr>
        <p:txBody>
          <a:bodyPr/>
          <a:lstStyle/>
          <a:p>
            <a:r>
              <a:rPr lang="de-CH" dirty="0"/>
              <a:t>Saubere Fläche schaffen für einen Verbandwechsel</a:t>
            </a:r>
          </a:p>
        </p:txBody>
      </p:sp>
      <p:sp>
        <p:nvSpPr>
          <p:cNvPr id="10" name="Textplatzhalter 9">
            <a:extLst>
              <a:ext uri="{FF2B5EF4-FFF2-40B4-BE49-F238E27FC236}">
                <a16:creationId xmlns:a16="http://schemas.microsoft.com/office/drawing/2014/main" id="{A71F4E4F-89BF-6107-8CC8-0CD449114E7C}"/>
              </a:ext>
            </a:extLst>
          </p:cNvPr>
          <p:cNvSpPr>
            <a:spLocks noGrp="1"/>
          </p:cNvSpPr>
          <p:nvPr>
            <p:ph type="body" sz="quarter" idx="25"/>
          </p:nvPr>
        </p:nvSpPr>
        <p:spPr>
          <a:xfrm>
            <a:off x="4802116" y="2993026"/>
            <a:ext cx="3728781" cy="698995"/>
          </a:xfrm>
        </p:spPr>
        <p:txBody>
          <a:bodyPr/>
          <a:lstStyle/>
          <a:p>
            <a:r>
              <a:rPr lang="de-CH" dirty="0"/>
              <a:t>Überprüfung der hygienischen Massnahmen im Betrieb </a:t>
            </a:r>
          </a:p>
        </p:txBody>
      </p:sp>
    </p:spTree>
    <p:extLst>
      <p:ext uri="{BB962C8B-B14F-4D97-AF65-F5344CB8AC3E}">
        <p14:creationId xmlns:p14="http://schemas.microsoft.com/office/powerpoint/2010/main" val="30168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6AE54-C665-8D43-8E66-B7F7F07C21DB}"/>
              </a:ext>
            </a:extLst>
          </p:cNvPr>
          <p:cNvSpPr>
            <a:spLocks noGrp="1"/>
          </p:cNvSpPr>
          <p:nvPr>
            <p:ph type="title"/>
          </p:nvPr>
        </p:nvSpPr>
        <p:spPr/>
        <p:txBody>
          <a:bodyPr/>
          <a:lstStyle/>
          <a:p>
            <a:r>
              <a:rPr lang="de-CH" dirty="0"/>
              <a:t>Überprüfung der hygienischen Massnahmen im Betrieb </a:t>
            </a:r>
          </a:p>
        </p:txBody>
      </p:sp>
      <p:sp>
        <p:nvSpPr>
          <p:cNvPr id="3" name="Fußzeilenplatzhalter 2">
            <a:extLst>
              <a:ext uri="{FF2B5EF4-FFF2-40B4-BE49-F238E27FC236}">
                <a16:creationId xmlns:a16="http://schemas.microsoft.com/office/drawing/2014/main" id="{9500048B-62EB-A470-6A92-2657ED441160}"/>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F8667231-E06E-FAB3-FCD8-6C2E45AE0402}"/>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3</a:t>
            </a:fld>
            <a:endParaRPr lang="de-DE" dirty="0"/>
          </a:p>
        </p:txBody>
      </p:sp>
      <p:sp>
        <p:nvSpPr>
          <p:cNvPr id="5" name="Textplatzhalter 4">
            <a:extLst>
              <a:ext uri="{FF2B5EF4-FFF2-40B4-BE49-F238E27FC236}">
                <a16:creationId xmlns:a16="http://schemas.microsoft.com/office/drawing/2014/main" id="{3F975DC7-192C-BFCE-A9A2-775F8CE68FD5}"/>
              </a:ext>
            </a:extLst>
          </p:cNvPr>
          <p:cNvSpPr>
            <a:spLocks noGrp="1"/>
          </p:cNvSpPr>
          <p:nvPr>
            <p:ph type="body" sz="quarter" idx="14"/>
          </p:nvPr>
        </p:nvSpPr>
        <p:spPr/>
        <p:txBody>
          <a:bodyPr/>
          <a:lstStyle/>
          <a:p>
            <a:r>
              <a:rPr lang="de-CH" dirty="0"/>
              <a:t>Harte Fakten</a:t>
            </a:r>
          </a:p>
          <a:p>
            <a:pPr lvl="1"/>
            <a:r>
              <a:rPr lang="de-CH" dirty="0"/>
              <a:t>Hygienebeauftragte Person</a:t>
            </a:r>
          </a:p>
          <a:p>
            <a:pPr lvl="1"/>
            <a:r>
              <a:rPr lang="de-CH" dirty="0"/>
              <a:t>Dokumente vollständig und regelmässig überprüft</a:t>
            </a:r>
          </a:p>
          <a:p>
            <a:pPr lvl="1"/>
            <a:r>
              <a:rPr lang="de-CH" dirty="0"/>
              <a:t>Hygieneschulungen werden durchgeführt</a:t>
            </a:r>
          </a:p>
          <a:p>
            <a:pPr lvl="1"/>
            <a:r>
              <a:rPr lang="de-CH" dirty="0"/>
              <a:t>Verbrauch von Händedesinfektionsmittel messen</a:t>
            </a:r>
          </a:p>
          <a:p>
            <a:pPr lvl="1"/>
            <a:r>
              <a:rPr lang="de-CH" dirty="0"/>
              <a:t>Beobachtungen beim Hygienerundgang</a:t>
            </a:r>
          </a:p>
          <a:p>
            <a:pPr lvl="1"/>
            <a:r>
              <a:rPr lang="de-CH" dirty="0"/>
              <a:t>Stimmen die Strukturen, damit die geforderten hygienischen Massnahmen eingehalten/durchgeführt werden können</a:t>
            </a:r>
          </a:p>
          <a:p>
            <a:pPr lvl="1"/>
            <a:r>
              <a:rPr lang="de-CH" dirty="0"/>
              <a:t>Gibt es einen Punkt Hygiene auf der Checkliste für die Einführung neuer Mitarbeitenden</a:t>
            </a:r>
          </a:p>
          <a:p>
            <a:pPr lvl="1"/>
            <a:endParaRPr lang="de-CH" dirty="0"/>
          </a:p>
          <a:p>
            <a:r>
              <a:rPr lang="de-CH" dirty="0"/>
              <a:t>Softe Fakten</a:t>
            </a:r>
          </a:p>
          <a:p>
            <a:pPr lvl="1"/>
            <a:r>
              <a:rPr lang="de-CH" dirty="0"/>
              <a:t>Mitarbeitende befragen</a:t>
            </a:r>
          </a:p>
          <a:p>
            <a:pPr lvl="1"/>
            <a:r>
              <a:rPr lang="de-CH" dirty="0"/>
              <a:t>Mitarbeitende beobachten</a:t>
            </a:r>
          </a:p>
          <a:p>
            <a:pPr lvl="1"/>
            <a:r>
              <a:rPr lang="de-CH" dirty="0"/>
              <a:t>Menschen ändern ihr Verhalten, wenn sie wissen, dass sie Teil einer Untersuchung oder Beobachtung sind</a:t>
            </a:r>
          </a:p>
          <a:p>
            <a:pPr lvl="1"/>
            <a:r>
              <a:rPr lang="de-CH" dirty="0"/>
              <a:t>Wenn Menschen wissen, dass sie beobachtet werden halten sie sich besonders streng an die Vorgaben </a:t>
            </a:r>
          </a:p>
          <a:p>
            <a:pPr lvl="1"/>
            <a:r>
              <a:rPr lang="de-CH" dirty="0"/>
              <a:t>Dies führt häufig zu verzerrten Ergebnissen</a:t>
            </a:r>
          </a:p>
        </p:txBody>
      </p:sp>
    </p:spTree>
    <p:extLst>
      <p:ext uri="{BB962C8B-B14F-4D97-AF65-F5344CB8AC3E}">
        <p14:creationId xmlns:p14="http://schemas.microsoft.com/office/powerpoint/2010/main" val="341488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0C86B-D913-C480-6C7B-45EA1AC9CAB9}"/>
              </a:ext>
            </a:extLst>
          </p:cNvPr>
          <p:cNvSpPr>
            <a:spLocks noGrp="1"/>
          </p:cNvSpPr>
          <p:nvPr>
            <p:ph type="title"/>
          </p:nvPr>
        </p:nvSpPr>
        <p:spPr/>
        <p:txBody>
          <a:bodyPr/>
          <a:lstStyle/>
          <a:p>
            <a:r>
              <a:rPr lang="de-CH" dirty="0"/>
              <a:t>Was überprüfe ich durch Fragen / Kontrolle</a:t>
            </a:r>
          </a:p>
        </p:txBody>
      </p:sp>
      <p:sp>
        <p:nvSpPr>
          <p:cNvPr id="3" name="Fußzeilenplatzhalter 2">
            <a:extLst>
              <a:ext uri="{FF2B5EF4-FFF2-40B4-BE49-F238E27FC236}">
                <a16:creationId xmlns:a16="http://schemas.microsoft.com/office/drawing/2014/main" id="{A7602AC4-ED71-90D1-C58C-01E5BA3D3A89}"/>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EB0AE851-E4AC-2404-AFCC-3FD06CC75A59}"/>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4</a:t>
            </a:fld>
            <a:endParaRPr lang="de-DE" dirty="0"/>
          </a:p>
        </p:txBody>
      </p:sp>
      <p:sp>
        <p:nvSpPr>
          <p:cNvPr id="5" name="Textplatzhalter 4">
            <a:extLst>
              <a:ext uri="{FF2B5EF4-FFF2-40B4-BE49-F238E27FC236}">
                <a16:creationId xmlns:a16="http://schemas.microsoft.com/office/drawing/2014/main" id="{28B3CDA6-1CE5-0F99-41EF-18367BD6F53C}"/>
              </a:ext>
            </a:extLst>
          </p:cNvPr>
          <p:cNvSpPr>
            <a:spLocks noGrp="1"/>
          </p:cNvSpPr>
          <p:nvPr>
            <p:ph type="body" sz="quarter" idx="14"/>
          </p:nvPr>
        </p:nvSpPr>
        <p:spPr/>
        <p:txBody>
          <a:bodyPr/>
          <a:lstStyle/>
          <a:p>
            <a:r>
              <a:rPr lang="de-CH" dirty="0"/>
              <a:t>Gibt es ein vollständiges Hygienekonzept, welches regelmässig evaluiert und überprüft wird durch eine Fachperson</a:t>
            </a:r>
          </a:p>
          <a:p>
            <a:r>
              <a:rPr lang="de-CH" dirty="0"/>
              <a:t>Ist das Hygienekonzept vollständig</a:t>
            </a:r>
          </a:p>
          <a:p>
            <a:r>
              <a:rPr lang="de-CH" dirty="0"/>
              <a:t>Sind die Quellenangaben vorhanden und aktuell</a:t>
            </a:r>
          </a:p>
          <a:p>
            <a:r>
              <a:rPr lang="de-CH" dirty="0"/>
              <a:t>Ist das Hygienekonzept verbindlich für alle Mitarbeitenden des Betriebes</a:t>
            </a:r>
          </a:p>
          <a:p>
            <a:r>
              <a:rPr lang="de-CH" dirty="0"/>
              <a:t>Wer ist verantwortlich für die Umsetzung und Einhaltung der Massnahmen</a:t>
            </a:r>
          </a:p>
          <a:p>
            <a:endParaRPr lang="de-CH" dirty="0"/>
          </a:p>
          <a:p>
            <a:r>
              <a:rPr lang="de-CH" dirty="0"/>
              <a:t>Werden Hygieneschulungen regelmässig in allen Bereichen durchgeführt</a:t>
            </a:r>
          </a:p>
          <a:p>
            <a:r>
              <a:rPr lang="de-CH" dirty="0"/>
              <a:t>Sind Hygieneschulungen obligatorisch und werden diese dokumentiert</a:t>
            </a:r>
          </a:p>
          <a:p>
            <a:endParaRPr lang="de-CH" dirty="0"/>
          </a:p>
          <a:p>
            <a:r>
              <a:rPr lang="de-CH" dirty="0"/>
              <a:t>Werden Hygienemängel schriftlich festgehalten</a:t>
            </a:r>
          </a:p>
          <a:p>
            <a:r>
              <a:rPr lang="de-CH" dirty="0"/>
              <a:t>Welches sind die Sanktionen, wenn sich Mitarbeitende nicht an die Vorgaben halten</a:t>
            </a:r>
          </a:p>
          <a:p>
            <a:endParaRPr lang="de-CH" dirty="0"/>
          </a:p>
          <a:p>
            <a:r>
              <a:rPr lang="de-CH" dirty="0"/>
              <a:t>Wie hoch ist der Verbrauch von Händedesinfektionsmittel pro Tag und Bewohnerbett</a:t>
            </a:r>
          </a:p>
        </p:txBody>
      </p:sp>
    </p:spTree>
    <p:extLst>
      <p:ext uri="{BB962C8B-B14F-4D97-AF65-F5344CB8AC3E}">
        <p14:creationId xmlns:p14="http://schemas.microsoft.com/office/powerpoint/2010/main" val="82238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6049A-BFC4-041B-9439-1EB88A1FD381}"/>
              </a:ext>
            </a:extLst>
          </p:cNvPr>
          <p:cNvSpPr>
            <a:spLocks noGrp="1"/>
          </p:cNvSpPr>
          <p:nvPr>
            <p:ph type="title"/>
          </p:nvPr>
        </p:nvSpPr>
        <p:spPr/>
        <p:txBody>
          <a:bodyPr/>
          <a:lstStyle/>
          <a:p>
            <a:r>
              <a:rPr lang="de-CH" dirty="0"/>
              <a:t>Was überprüfe ich durch Fragen / Kontrolle</a:t>
            </a:r>
          </a:p>
        </p:txBody>
      </p:sp>
      <p:sp>
        <p:nvSpPr>
          <p:cNvPr id="3" name="Fußzeilenplatzhalter 2">
            <a:extLst>
              <a:ext uri="{FF2B5EF4-FFF2-40B4-BE49-F238E27FC236}">
                <a16:creationId xmlns:a16="http://schemas.microsoft.com/office/drawing/2014/main" id="{B51AF8E2-9A48-1DE5-3E80-E5D2A086D7B6}"/>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3FF301BE-F62D-AA60-C3BF-6FAA4D9E2691}"/>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5</a:t>
            </a:fld>
            <a:endParaRPr lang="de-DE" dirty="0"/>
          </a:p>
        </p:txBody>
      </p:sp>
      <p:sp>
        <p:nvSpPr>
          <p:cNvPr id="5" name="Textplatzhalter 4">
            <a:extLst>
              <a:ext uri="{FF2B5EF4-FFF2-40B4-BE49-F238E27FC236}">
                <a16:creationId xmlns:a16="http://schemas.microsoft.com/office/drawing/2014/main" id="{ACE1316D-72A2-DBCD-435E-32347FCF2E11}"/>
              </a:ext>
            </a:extLst>
          </p:cNvPr>
          <p:cNvSpPr>
            <a:spLocks noGrp="1"/>
          </p:cNvSpPr>
          <p:nvPr>
            <p:ph type="body" sz="quarter" idx="14"/>
          </p:nvPr>
        </p:nvSpPr>
        <p:spPr/>
        <p:txBody>
          <a:bodyPr/>
          <a:lstStyle/>
          <a:p>
            <a:r>
              <a:rPr lang="de-CH" dirty="0"/>
              <a:t>Exposition mit blutübertragbaren Krankheiten</a:t>
            </a:r>
          </a:p>
          <a:p>
            <a:pPr lvl="1"/>
            <a:r>
              <a:rPr lang="de-CH" dirty="0"/>
              <a:t>Gibt es eine Richtlinie für die Prävention</a:t>
            </a:r>
          </a:p>
          <a:p>
            <a:pPr lvl="1"/>
            <a:r>
              <a:rPr lang="de-CH" dirty="0"/>
              <a:t>Sind die Mitarbeitenden geimpft und/oder informiert über Hepatitis B</a:t>
            </a:r>
          </a:p>
          <a:p>
            <a:pPr lvl="1"/>
            <a:r>
              <a:rPr lang="de-CH" dirty="0"/>
              <a:t>Besteht eine Anweisung zum Vorgehen nach Exposition mit blutübertragbaren Krankheiten</a:t>
            </a:r>
          </a:p>
          <a:p>
            <a:pPr lvl="1"/>
            <a:r>
              <a:rPr lang="de-CH" dirty="0"/>
              <a:t>Werden medizinische Abfälle der Kategorie «Sharps» korrekt entsorgt und gelagert</a:t>
            </a:r>
          </a:p>
          <a:p>
            <a:pPr lvl="1"/>
            <a:endParaRPr lang="de-CH" dirty="0"/>
          </a:p>
          <a:p>
            <a:r>
              <a:rPr lang="de-CH" dirty="0"/>
              <a:t>Bewohnerbezogene Massnahmen</a:t>
            </a:r>
          </a:p>
          <a:p>
            <a:pPr lvl="1"/>
            <a:r>
              <a:rPr lang="de-CH" dirty="0"/>
              <a:t>Gibt es Handlungsanweisungen für pflegerische, diagnostische, therapeutische Verrichtungen am Bewohnenden</a:t>
            </a:r>
          </a:p>
        </p:txBody>
      </p:sp>
    </p:spTree>
    <p:extLst>
      <p:ext uri="{BB962C8B-B14F-4D97-AF65-F5344CB8AC3E}">
        <p14:creationId xmlns:p14="http://schemas.microsoft.com/office/powerpoint/2010/main" val="51915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E1894-3732-6C64-EE5F-03F8C2D38381}"/>
              </a:ext>
            </a:extLst>
          </p:cNvPr>
          <p:cNvSpPr>
            <a:spLocks noGrp="1"/>
          </p:cNvSpPr>
          <p:nvPr>
            <p:ph type="title"/>
          </p:nvPr>
        </p:nvSpPr>
        <p:spPr/>
        <p:txBody>
          <a:bodyPr/>
          <a:lstStyle/>
          <a:p>
            <a:r>
              <a:rPr lang="de-CH" dirty="0"/>
              <a:t>Was beobachte ich auf dem Hygienerundgang</a:t>
            </a:r>
          </a:p>
        </p:txBody>
      </p:sp>
      <p:sp>
        <p:nvSpPr>
          <p:cNvPr id="3" name="Fußzeilenplatzhalter 2">
            <a:extLst>
              <a:ext uri="{FF2B5EF4-FFF2-40B4-BE49-F238E27FC236}">
                <a16:creationId xmlns:a16="http://schemas.microsoft.com/office/drawing/2014/main" id="{8D33A77D-3164-BB3D-99B9-641F6686613A}"/>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45B7518F-4FA1-DBF9-553B-22C2F45F231D}"/>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6</a:t>
            </a:fld>
            <a:endParaRPr lang="de-DE" dirty="0"/>
          </a:p>
        </p:txBody>
      </p:sp>
      <p:sp>
        <p:nvSpPr>
          <p:cNvPr id="5" name="Textplatzhalter 4">
            <a:extLst>
              <a:ext uri="{FF2B5EF4-FFF2-40B4-BE49-F238E27FC236}">
                <a16:creationId xmlns:a16="http://schemas.microsoft.com/office/drawing/2014/main" id="{54FCCEA5-1DFA-C1E2-D033-C5396FE2740F}"/>
              </a:ext>
            </a:extLst>
          </p:cNvPr>
          <p:cNvSpPr>
            <a:spLocks noGrp="1"/>
          </p:cNvSpPr>
          <p:nvPr>
            <p:ph type="body" sz="quarter" idx="14"/>
          </p:nvPr>
        </p:nvSpPr>
        <p:spPr/>
        <p:txBody>
          <a:bodyPr/>
          <a:lstStyle/>
          <a:p>
            <a:r>
              <a:rPr lang="de-CH" dirty="0"/>
              <a:t>Händehygiene</a:t>
            </a:r>
          </a:p>
          <a:p>
            <a:pPr lvl="1"/>
            <a:r>
              <a:rPr lang="de-CH" dirty="0"/>
              <a:t>Werden für die Händedesinfektion Kittelflaschen benutzt</a:t>
            </a:r>
          </a:p>
          <a:p>
            <a:pPr lvl="1"/>
            <a:r>
              <a:rPr lang="de-CH" dirty="0"/>
              <a:t>Sind Spender, wo nötig, vorhanden und werden diese regelmässig aufbereitet</a:t>
            </a:r>
          </a:p>
          <a:p>
            <a:pPr lvl="1"/>
            <a:r>
              <a:rPr lang="de-CH" dirty="0"/>
              <a:t>Sind die Spender auf der korrekten Höhe angebracht und funktionsfähig</a:t>
            </a:r>
          </a:p>
          <a:p>
            <a:pPr lvl="1"/>
            <a:r>
              <a:rPr lang="de-CH" dirty="0"/>
              <a:t>Werden nur Originalgebinde verwendet</a:t>
            </a:r>
          </a:p>
          <a:p>
            <a:pPr lvl="1"/>
            <a:r>
              <a:rPr lang="de-CH" dirty="0"/>
              <a:t>Beobachten, je nach Vorgaben, ob alle eine Kittelflasche mittragen</a:t>
            </a:r>
          </a:p>
          <a:p>
            <a:pPr lvl="1"/>
            <a:r>
              <a:rPr lang="de-CH" dirty="0"/>
              <a:t>Gibt es Spender für Waschlotion</a:t>
            </a:r>
          </a:p>
          <a:p>
            <a:pPr lvl="1"/>
            <a:r>
              <a:rPr lang="de-CH" dirty="0"/>
              <a:t>Gibt es Hautpflege und/oder Hautschutz Crème</a:t>
            </a:r>
          </a:p>
          <a:p>
            <a:pPr lvl="1"/>
            <a:endParaRPr lang="de-CH" dirty="0"/>
          </a:p>
          <a:p>
            <a:r>
              <a:rPr lang="de-CH" dirty="0"/>
              <a:t>Reinigung und Desinfektion</a:t>
            </a:r>
          </a:p>
          <a:p>
            <a:pPr lvl="1"/>
            <a:r>
              <a:rPr lang="de-CH" dirty="0"/>
              <a:t>Gibt es Desinfektions- und Reinigungspläne</a:t>
            </a:r>
          </a:p>
          <a:p>
            <a:pPr lvl="1"/>
            <a:r>
              <a:rPr lang="de-CH" dirty="0"/>
              <a:t>Wird die Durchführung von sporadischen Reinigungsarbeiten dokumentiert</a:t>
            </a:r>
          </a:p>
          <a:p>
            <a:pPr lvl="1"/>
            <a:r>
              <a:rPr lang="de-CH" dirty="0"/>
              <a:t>Sind alle Gebinde (Reinigung und Desinfektion) korrekt beschriftet</a:t>
            </a:r>
          </a:p>
          <a:p>
            <a:pPr lvl="1"/>
            <a:r>
              <a:rPr lang="de-CH" dirty="0"/>
              <a:t>Gibt es allen erforderlichen Orten ein Flächendesinfektionsmittel</a:t>
            </a:r>
          </a:p>
          <a:p>
            <a:pPr lvl="1"/>
            <a:r>
              <a:rPr lang="de-CH" dirty="0"/>
              <a:t>Steht der Pflege Reinigungsmaterial zur Verfügung</a:t>
            </a:r>
          </a:p>
          <a:p>
            <a:pPr lvl="1"/>
            <a:endParaRPr lang="de-CH" dirty="0"/>
          </a:p>
        </p:txBody>
      </p:sp>
    </p:spTree>
    <p:extLst>
      <p:ext uri="{BB962C8B-B14F-4D97-AF65-F5344CB8AC3E}">
        <p14:creationId xmlns:p14="http://schemas.microsoft.com/office/powerpoint/2010/main" val="236669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3C794-9E4D-D04E-178D-B34D08FE01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8708A8-1333-92A3-9CBE-95555DCEBB67}"/>
              </a:ext>
            </a:extLst>
          </p:cNvPr>
          <p:cNvSpPr>
            <a:spLocks noGrp="1"/>
          </p:cNvSpPr>
          <p:nvPr>
            <p:ph type="title"/>
          </p:nvPr>
        </p:nvSpPr>
        <p:spPr/>
        <p:txBody>
          <a:bodyPr/>
          <a:lstStyle/>
          <a:p>
            <a:r>
              <a:rPr lang="de-CH" dirty="0"/>
              <a:t>Was beobachte ich auf dem Hygienerundgang</a:t>
            </a:r>
          </a:p>
        </p:txBody>
      </p:sp>
      <p:sp>
        <p:nvSpPr>
          <p:cNvPr id="3" name="Fußzeilenplatzhalter 2">
            <a:extLst>
              <a:ext uri="{FF2B5EF4-FFF2-40B4-BE49-F238E27FC236}">
                <a16:creationId xmlns:a16="http://schemas.microsoft.com/office/drawing/2014/main" id="{98C76314-1C33-096D-9578-10E593DD808C}"/>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554B7AD9-9D99-D3A3-173A-2DBA9E01936E}"/>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7</a:t>
            </a:fld>
            <a:endParaRPr lang="de-DE" dirty="0"/>
          </a:p>
        </p:txBody>
      </p:sp>
      <p:sp>
        <p:nvSpPr>
          <p:cNvPr id="5" name="Textplatzhalter 4">
            <a:extLst>
              <a:ext uri="{FF2B5EF4-FFF2-40B4-BE49-F238E27FC236}">
                <a16:creationId xmlns:a16="http://schemas.microsoft.com/office/drawing/2014/main" id="{5AFFF382-D446-B67F-F679-D4BC559B645D}"/>
              </a:ext>
            </a:extLst>
          </p:cNvPr>
          <p:cNvSpPr>
            <a:spLocks noGrp="1"/>
          </p:cNvSpPr>
          <p:nvPr>
            <p:ph type="body" sz="quarter" idx="14"/>
          </p:nvPr>
        </p:nvSpPr>
        <p:spPr/>
        <p:txBody>
          <a:bodyPr/>
          <a:lstStyle/>
          <a:p>
            <a:pPr lvl="1"/>
            <a:r>
              <a:rPr lang="de-CH" dirty="0"/>
              <a:t>Schutzmaterial PSA</a:t>
            </a:r>
          </a:p>
          <a:p>
            <a:pPr lvl="2"/>
            <a:r>
              <a:rPr lang="de-CH" dirty="0"/>
              <a:t>Sind PSA (Handschuhe, Schutzkittel, Mund-Nasenschutz, Schutzbrillen) in ausreichender Menge sofort greifbar</a:t>
            </a:r>
          </a:p>
          <a:p>
            <a:pPr lvl="2"/>
            <a:r>
              <a:rPr lang="de-CH" dirty="0"/>
              <a:t>Entsprechen die PSA den regulatorischen Vorgaben</a:t>
            </a:r>
          </a:p>
          <a:p>
            <a:pPr lvl="2"/>
            <a:endParaRPr lang="de-CH" dirty="0"/>
          </a:p>
          <a:p>
            <a:pPr lvl="1"/>
            <a:r>
              <a:rPr lang="de-CH" dirty="0"/>
              <a:t>Persönliche Hygiene</a:t>
            </a:r>
          </a:p>
          <a:p>
            <a:pPr lvl="1"/>
            <a:r>
              <a:rPr lang="de-CH" dirty="0"/>
              <a:t>Werden Berufskleider vom Betrieb zur Verfügung gestellt und vom Betrieb aufbereitet</a:t>
            </a:r>
          </a:p>
          <a:p>
            <a:pPr lvl="1"/>
            <a:r>
              <a:rPr lang="de-CH" dirty="0"/>
              <a:t>Keine langärmligen Kleider bei der direkten Tätigkeit</a:t>
            </a:r>
          </a:p>
          <a:p>
            <a:pPr lvl="1"/>
            <a:r>
              <a:rPr lang="de-CH" dirty="0"/>
              <a:t>Haare, ab Schulterlänge zusammengebunden und/oder hochgesteckt</a:t>
            </a:r>
          </a:p>
          <a:p>
            <a:pPr lvl="1"/>
            <a:r>
              <a:rPr lang="de-CH" dirty="0"/>
              <a:t>Fingernägel, kurz geschnitten und ohne Nagellack, keine künstlichen Nägel</a:t>
            </a:r>
          </a:p>
          <a:p>
            <a:pPr lvl="1"/>
            <a:r>
              <a:rPr lang="de-CH" dirty="0"/>
              <a:t>Kein Schmuck und Uhren an Händen und Unterarmen</a:t>
            </a:r>
          </a:p>
          <a:p>
            <a:pPr lvl="1"/>
            <a:r>
              <a:rPr lang="de-CH" dirty="0"/>
              <a:t>Sind die Schuhe welche getragen werden abwaschbar</a:t>
            </a:r>
          </a:p>
        </p:txBody>
      </p:sp>
    </p:spTree>
    <p:extLst>
      <p:ext uri="{BB962C8B-B14F-4D97-AF65-F5344CB8AC3E}">
        <p14:creationId xmlns:p14="http://schemas.microsoft.com/office/powerpoint/2010/main" val="197436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FDBEC-8934-5633-2D78-C1C9C9C6AC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F51064-C198-2F1C-BF6D-28406548223A}"/>
              </a:ext>
            </a:extLst>
          </p:cNvPr>
          <p:cNvSpPr>
            <a:spLocks noGrp="1"/>
          </p:cNvSpPr>
          <p:nvPr>
            <p:ph type="title"/>
          </p:nvPr>
        </p:nvSpPr>
        <p:spPr/>
        <p:txBody>
          <a:bodyPr/>
          <a:lstStyle/>
          <a:p>
            <a:r>
              <a:rPr lang="de-CH" dirty="0"/>
              <a:t>Was beobachte ich auf dem Hygienerundgang</a:t>
            </a:r>
          </a:p>
        </p:txBody>
      </p:sp>
      <p:sp>
        <p:nvSpPr>
          <p:cNvPr id="3" name="Fußzeilenplatzhalter 2">
            <a:extLst>
              <a:ext uri="{FF2B5EF4-FFF2-40B4-BE49-F238E27FC236}">
                <a16:creationId xmlns:a16="http://schemas.microsoft.com/office/drawing/2014/main" id="{1BBCE916-431B-73E5-9137-48540582D384}"/>
              </a:ext>
            </a:extLst>
          </p:cNvPr>
          <p:cNvSpPr>
            <a:spLocks noGrp="1"/>
          </p:cNvSpPr>
          <p:nvPr>
            <p:ph type="ftr" sz="quarter" idx="12"/>
          </p:nvPr>
        </p:nvSpPr>
        <p:spPr/>
        <p:txBody>
          <a:bodyPr/>
          <a:lstStyle/>
          <a:p>
            <a:pPr algn="l" defTabSz="914400"/>
            <a:r>
              <a:rPr lang="de-CH"/>
              <a:t>Hygiene Netzwerk Nordwest-CH</a:t>
            </a:r>
            <a:endParaRPr lang="de-DE" dirty="0"/>
          </a:p>
        </p:txBody>
      </p:sp>
      <p:sp>
        <p:nvSpPr>
          <p:cNvPr id="4" name="Foliennummernplatzhalter 3">
            <a:extLst>
              <a:ext uri="{FF2B5EF4-FFF2-40B4-BE49-F238E27FC236}">
                <a16:creationId xmlns:a16="http://schemas.microsoft.com/office/drawing/2014/main" id="{2773A83B-E45A-6EB2-23F7-FB53DE597ACA}"/>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8</a:t>
            </a:fld>
            <a:endParaRPr lang="de-DE" dirty="0"/>
          </a:p>
        </p:txBody>
      </p:sp>
      <p:sp>
        <p:nvSpPr>
          <p:cNvPr id="5" name="Textplatzhalter 4">
            <a:extLst>
              <a:ext uri="{FF2B5EF4-FFF2-40B4-BE49-F238E27FC236}">
                <a16:creationId xmlns:a16="http://schemas.microsoft.com/office/drawing/2014/main" id="{188051B4-F215-E3E3-BE70-47AC7846ABC2}"/>
              </a:ext>
            </a:extLst>
          </p:cNvPr>
          <p:cNvSpPr>
            <a:spLocks noGrp="1"/>
          </p:cNvSpPr>
          <p:nvPr>
            <p:ph type="body" sz="quarter" idx="14"/>
          </p:nvPr>
        </p:nvSpPr>
        <p:spPr/>
        <p:txBody>
          <a:bodyPr/>
          <a:lstStyle/>
          <a:p>
            <a:pPr lvl="1"/>
            <a:r>
              <a:rPr lang="de-CH" dirty="0"/>
              <a:t>Umgang mit Lebensmittel in den Wohnbereichen</a:t>
            </a:r>
          </a:p>
          <a:p>
            <a:pPr lvl="2"/>
            <a:r>
              <a:rPr lang="de-CH" dirty="0"/>
              <a:t>Gibt es Lebensmittelkühlschränke und werden diese regelmässig geprüft und kontrolliert</a:t>
            </a:r>
          </a:p>
          <a:p>
            <a:pPr lvl="2"/>
            <a:r>
              <a:rPr lang="de-CH" dirty="0"/>
              <a:t>Gibt es eine Vorgabe der Küche, wie Lebensmittel für Bewohnende gelagert werden müssen</a:t>
            </a:r>
          </a:p>
          <a:p>
            <a:pPr lvl="2"/>
            <a:r>
              <a:rPr lang="de-CH" dirty="0"/>
              <a:t>Gibt es eine Vorgabe der Küche zu Lappen- und Tücherwechsel und Aufbereitung von Geschirr in den Wohnbereichen</a:t>
            </a:r>
          </a:p>
          <a:p>
            <a:pPr lvl="2"/>
            <a:endParaRPr lang="de-CH" dirty="0"/>
          </a:p>
          <a:p>
            <a:pPr lvl="1"/>
            <a:r>
              <a:rPr lang="de-CH" dirty="0"/>
              <a:t>Lagerung und Entsorgung</a:t>
            </a:r>
          </a:p>
          <a:p>
            <a:pPr lvl="2"/>
            <a:r>
              <a:rPr lang="de-CH" dirty="0"/>
              <a:t>Werden Medizinprodukte und Sterilgutmaterial korrekt gelagert</a:t>
            </a:r>
          </a:p>
          <a:p>
            <a:pPr lvl="2"/>
            <a:r>
              <a:rPr lang="de-CH" dirty="0"/>
              <a:t>Werden kontaminierte Materialien korrekt entsorgt</a:t>
            </a:r>
          </a:p>
          <a:p>
            <a:pPr lvl="2"/>
            <a:r>
              <a:rPr lang="de-CH" dirty="0"/>
              <a:t>Ist die Abfallentsorgung fachgerecht organisiert</a:t>
            </a:r>
          </a:p>
        </p:txBody>
      </p:sp>
    </p:spTree>
    <p:extLst>
      <p:ext uri="{BB962C8B-B14F-4D97-AF65-F5344CB8AC3E}">
        <p14:creationId xmlns:p14="http://schemas.microsoft.com/office/powerpoint/2010/main" val="234702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004E6-FA0E-7B26-A1FB-81F0CC904138}"/>
              </a:ext>
            </a:extLst>
          </p:cNvPr>
          <p:cNvSpPr>
            <a:spLocks noGrp="1"/>
          </p:cNvSpPr>
          <p:nvPr>
            <p:ph type="title"/>
          </p:nvPr>
        </p:nvSpPr>
        <p:spPr/>
        <p:txBody>
          <a:bodyPr/>
          <a:lstStyle/>
          <a:p>
            <a:r>
              <a:rPr lang="de-CH" dirty="0"/>
              <a:t>Wann muss ich intervenieren</a:t>
            </a:r>
          </a:p>
        </p:txBody>
      </p:sp>
      <p:sp>
        <p:nvSpPr>
          <p:cNvPr id="3" name="Fußzeilenplatzhalter 2">
            <a:extLst>
              <a:ext uri="{FF2B5EF4-FFF2-40B4-BE49-F238E27FC236}">
                <a16:creationId xmlns:a16="http://schemas.microsoft.com/office/drawing/2014/main" id="{97582A3B-8AB0-2D2B-91B3-4781BE46A274}"/>
              </a:ext>
            </a:extLst>
          </p:cNvPr>
          <p:cNvSpPr>
            <a:spLocks noGrp="1"/>
          </p:cNvSpPr>
          <p:nvPr>
            <p:ph type="ftr" sz="quarter" idx="12"/>
          </p:nvPr>
        </p:nvSpPr>
        <p:spPr/>
        <p:txBody>
          <a:bodyPr/>
          <a:lstStyle/>
          <a:p>
            <a:pPr algn="l" defTabSz="914400"/>
            <a:r>
              <a:rPr lang="de-CH"/>
              <a:t>Hygiene Netzwerk Nordwest-CH November 2025</a:t>
            </a:r>
            <a:endParaRPr lang="de-DE" dirty="0"/>
          </a:p>
        </p:txBody>
      </p:sp>
      <p:sp>
        <p:nvSpPr>
          <p:cNvPr id="4" name="Foliennummernplatzhalter 3">
            <a:extLst>
              <a:ext uri="{FF2B5EF4-FFF2-40B4-BE49-F238E27FC236}">
                <a16:creationId xmlns:a16="http://schemas.microsoft.com/office/drawing/2014/main" id="{9A87883A-290C-25B5-E0BF-0FD9BEC54C0D}"/>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9</a:t>
            </a:fld>
            <a:endParaRPr lang="de-DE" dirty="0"/>
          </a:p>
        </p:txBody>
      </p:sp>
      <p:sp>
        <p:nvSpPr>
          <p:cNvPr id="5" name="Textplatzhalter 4">
            <a:extLst>
              <a:ext uri="{FF2B5EF4-FFF2-40B4-BE49-F238E27FC236}">
                <a16:creationId xmlns:a16="http://schemas.microsoft.com/office/drawing/2014/main" id="{026B9795-10D9-8C91-B5F1-1E752947B6BF}"/>
              </a:ext>
            </a:extLst>
          </p:cNvPr>
          <p:cNvSpPr>
            <a:spLocks noGrp="1"/>
          </p:cNvSpPr>
          <p:nvPr>
            <p:ph type="body" sz="quarter" idx="14"/>
          </p:nvPr>
        </p:nvSpPr>
        <p:spPr/>
        <p:txBody>
          <a:bodyPr/>
          <a:lstStyle/>
          <a:p>
            <a:r>
              <a:rPr lang="de-CH" dirty="0"/>
              <a:t>Mangelnde Compliance Händedesinfektion</a:t>
            </a:r>
          </a:p>
          <a:p>
            <a:pPr lvl="1"/>
            <a:r>
              <a:rPr lang="de-CH" dirty="0"/>
              <a:t>Verbrauchszahlen</a:t>
            </a:r>
          </a:p>
          <a:p>
            <a:pPr lvl="1"/>
            <a:r>
              <a:rPr lang="de-CH" dirty="0"/>
              <a:t>Beobachtungen</a:t>
            </a:r>
          </a:p>
          <a:p>
            <a:pPr lvl="1"/>
            <a:r>
              <a:rPr lang="de-CH" dirty="0"/>
              <a:t>Hautprobleme</a:t>
            </a:r>
          </a:p>
          <a:p>
            <a:pPr lvl="1"/>
            <a:endParaRPr lang="de-CH" dirty="0"/>
          </a:p>
          <a:p>
            <a:r>
              <a:rPr lang="de-CH" dirty="0"/>
              <a:t>Nicht Einhalten der Vorgaben im Hygienekonzept</a:t>
            </a:r>
          </a:p>
          <a:p>
            <a:pPr lvl="1"/>
            <a:r>
              <a:rPr lang="de-CH" dirty="0"/>
              <a:t>Themenbeauftragte melden zurück</a:t>
            </a:r>
          </a:p>
          <a:p>
            <a:pPr lvl="1"/>
            <a:r>
              <a:rPr lang="de-CH" dirty="0"/>
              <a:t>Persönliche Hygiene</a:t>
            </a:r>
          </a:p>
          <a:p>
            <a:pPr lvl="1"/>
            <a:endParaRPr lang="de-CH" dirty="0"/>
          </a:p>
          <a:p>
            <a:r>
              <a:rPr lang="de-CH" dirty="0"/>
              <a:t>Fehlende oder nicht korrekte Infrastruktur</a:t>
            </a:r>
          </a:p>
          <a:p>
            <a:pPr lvl="1"/>
            <a:r>
              <a:rPr lang="de-CH" dirty="0"/>
              <a:t>Spender am falschen Platz oder gar keine</a:t>
            </a:r>
          </a:p>
          <a:p>
            <a:pPr lvl="1"/>
            <a:r>
              <a:rPr lang="de-CH" dirty="0"/>
              <a:t>Kittelflaschen werden nicht mitgetragen</a:t>
            </a:r>
          </a:p>
          <a:p>
            <a:pPr lvl="1"/>
            <a:r>
              <a:rPr lang="de-CH" dirty="0"/>
              <a:t>Keine Flächendesinfektionsmittel vor Ort</a:t>
            </a:r>
          </a:p>
          <a:p>
            <a:pPr lvl="1"/>
            <a:r>
              <a:rPr lang="de-CH" dirty="0"/>
              <a:t>Material wird nicht korrekt aufbereitet, resp. entsorgt</a:t>
            </a:r>
          </a:p>
          <a:p>
            <a:pPr lvl="1"/>
            <a:endParaRPr lang="de-CH" dirty="0"/>
          </a:p>
          <a:p>
            <a:r>
              <a:rPr lang="de-CH" dirty="0"/>
              <a:t>Häufung von Expositionen mit blutübertragbaren Krankheiten </a:t>
            </a:r>
            <a:r>
              <a:rPr lang="de-CH"/>
              <a:t>(Stichverletzungen)</a:t>
            </a:r>
            <a:endParaRPr lang="de-CH" dirty="0"/>
          </a:p>
        </p:txBody>
      </p:sp>
    </p:spTree>
    <p:extLst>
      <p:ext uri="{BB962C8B-B14F-4D97-AF65-F5344CB8AC3E}">
        <p14:creationId xmlns:p14="http://schemas.microsoft.com/office/powerpoint/2010/main" val="805306665"/>
      </p:ext>
    </p:extLst>
  </p:cSld>
  <p:clrMapOvr>
    <a:masterClrMapping/>
  </p:clrMapOvr>
</p:sld>
</file>

<file path=ppt/theme/theme1.xml><?xml version="1.0" encoding="utf-8"?>
<a:theme xmlns:a="http://schemas.openxmlformats.org/drawingml/2006/main" name="Hartmann corporate_Confidential">
  <a:themeElements>
    <a:clrScheme name="Hartmann Master 2020">
      <a:dk1>
        <a:srgbClr val="000000"/>
      </a:dk1>
      <a:lt1>
        <a:sysClr val="window" lastClr="FFFFFF"/>
      </a:lt1>
      <a:dk2>
        <a:srgbClr val="0045FF"/>
      </a:dk2>
      <a:lt2>
        <a:srgbClr val="E7E6E6"/>
      </a:lt2>
      <a:accent1>
        <a:srgbClr val="001689"/>
      </a:accent1>
      <a:accent2>
        <a:srgbClr val="84DA10"/>
      </a:accent2>
      <a:accent3>
        <a:srgbClr val="FF2954"/>
      </a:accent3>
      <a:accent4>
        <a:srgbClr val="593ABA"/>
      </a:accent4>
      <a:accent5>
        <a:srgbClr val="FF8E00"/>
      </a:accent5>
      <a:accent6>
        <a:srgbClr val="00BEFF"/>
      </a:accent6>
      <a:hlink>
        <a:srgbClr val="0045FF"/>
      </a:hlink>
      <a:folHlink>
        <a:srgbClr val="C9236C"/>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9FF"/>
        </a:solidFill>
        <a:ln w="9525">
          <a:solidFill>
            <a:schemeClr val="tx2"/>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269875" indent="-269875" algn="l">
          <a:buFont typeface="Arial" panose="020B0604020202020204" pitchFamily="34" charset="0"/>
          <a:buChar char="•"/>
          <a:defRPr b="1"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marL="270000" indent="-270000" algn="l">
          <a:buClr>
            <a:srgbClr val="0045FF"/>
          </a:buClr>
          <a:buFont typeface="Arial" panose="020B0604020202020204" pitchFamily="34" charset="0"/>
          <a:buChar char="•"/>
          <a:defRPr dirty="0" smtClean="0"/>
        </a:defPPr>
      </a:lstStyle>
    </a:txDef>
  </a:objectDefaults>
  <a:extraClrSchemeLst/>
  <a:custClrLst>
    <a:custClr name="HARTMANN Blue">
      <a:srgbClr val="0045FF"/>
    </a:custClr>
    <a:custClr name="HARTMANN Dark Blue">
      <a:srgbClr val="001689"/>
    </a:custClr>
    <a:custClr name="HARTMANN Light Blue">
      <a:srgbClr val="00BEFF"/>
    </a:custClr>
    <a:custClr name="HARTMANN Turquoise">
      <a:srgbClr val="00D8B4"/>
    </a:custClr>
    <a:custClr name="HARTMANN Green">
      <a:srgbClr val="84DA10"/>
    </a:custClr>
    <a:custClr name="HARTMANN Yellow">
      <a:srgbClr val="FEDE0F"/>
    </a:custClr>
    <a:custClr name="HARTMANN Orange">
      <a:srgbClr val="FF8E00"/>
    </a:custClr>
    <a:custClr name="HARTMANN Red">
      <a:srgbClr val="FF2954"/>
    </a:custClr>
    <a:custClr name="HARTMANN Purple">
      <a:srgbClr val="B21DAC"/>
    </a:custClr>
    <a:custClr name="HARTMANN Violet">
      <a:srgbClr val="7F00FF"/>
    </a:custClr>
    <a:custClr name="HARTMANN Grey 1">
      <a:srgbClr val="EDEDED"/>
    </a:custClr>
    <a:custClr name="HARTMANN Grey 2">
      <a:srgbClr val="DDDDDD"/>
    </a:custClr>
    <a:custClr name="HARTMANN Light Blue 25%">
      <a:srgbClr val="BFEFFF"/>
    </a:custClr>
    <a:custClr name="HARTMANN Turquoise 25%">
      <a:srgbClr val="BFF5EC"/>
    </a:custClr>
    <a:custClr name="HARTMANN Green 25%">
      <a:srgbClr val="E0F6C3"/>
    </a:custClr>
    <a:custClr name="HARTMANN Yellow 25%">
      <a:srgbClr val="FFF7C3"/>
    </a:custClr>
    <a:custClr name="HARTMANN Orange 25%">
      <a:srgbClr val="FFE3BF"/>
    </a:custClr>
    <a:custClr name="HARTMANN Red 25%">
      <a:srgbClr val="FFC9D4"/>
    </a:custClr>
    <a:custClr name="HARTMANN Purple 25%">
      <a:srgbClr val="FCC6EA"/>
    </a:custClr>
    <a:custClr name="HARTMANN Violet 25%">
      <a:srgbClr val="DFBFFF"/>
    </a:custClr>
    <a:custClr name="HARTMANN Grey 3">
      <a:srgbClr val="D6D6D6"/>
    </a:custClr>
    <a:custClr name="HARTMANN Grey 4">
      <a:srgbClr val="ADADAD"/>
    </a:custClr>
    <a:custClr name="HARTMANN Light Blue 50%">
      <a:srgbClr val="7FDEFF"/>
    </a:custClr>
    <a:custClr name="HARTMANN Turquoise 50%">
      <a:srgbClr val="7FEBD9"/>
    </a:custClr>
    <a:custClr name="HARTMANN Green 50%">
      <a:srgbClr val="C1EC87"/>
    </a:custClr>
    <a:custClr name="HARTMANN Yellow 50%">
      <a:srgbClr val="FFEE87"/>
    </a:custClr>
    <a:custClr name="HARTMANN Orange 50%">
      <a:srgbClr val="FFC67F"/>
    </a:custClr>
    <a:custClr name="HARTMANN Red 50%">
      <a:srgbClr val="FF94A9"/>
    </a:custClr>
    <a:custClr name="HARTMANN Purple 50%">
      <a:srgbClr val="D88ED5"/>
    </a:custClr>
    <a:custClr name="HARTMANN Violet 50%">
      <a:srgbClr val="BF7FFF"/>
    </a:custClr>
    <a:custClr name="HARTMANN Grey 5">
      <a:srgbClr val="848484"/>
    </a:custClr>
    <a:custClr name="HARTMANN Grey 6">
      <a:srgbClr val="242424"/>
    </a:custClr>
    <a:custClr name="HARTMANN Light Blue 75%">
      <a:srgbClr val="40CEFF"/>
    </a:custClr>
    <a:custClr name="HARTMANN Turquoise 75%">
      <a:srgbClr val="40E2C7"/>
    </a:custClr>
    <a:custClr name="HARTMANN Green 75%">
      <a:srgbClr val="A3E34C"/>
    </a:custClr>
    <a:custClr name="HARTMANN Yellow 75%">
      <a:srgbClr val="FFE64B"/>
    </a:custClr>
    <a:custClr name="HARTMANN Orange 75%">
      <a:srgbClr val="FFAA40"/>
    </a:custClr>
    <a:custClr name="HARTMANN Red 75%">
      <a:srgbClr val="FF5F7F"/>
    </a:custClr>
    <a:custClr name="HARTMANN Purple 75%">
      <a:srgbClr val="C556C1"/>
    </a:custClr>
    <a:custClr name="HARTMANN Violet 75%">
      <a:srgbClr val="9F40FF"/>
    </a:custClr>
  </a:custClrLst>
  <a:extLst>
    <a:ext uri="{05A4C25C-085E-4340-85A3-A5531E510DB2}">
      <thm15:themeFamily xmlns:thm15="http://schemas.microsoft.com/office/thememl/2012/main" name="Präsentation11" id="{4AA3384E-C5DF-F845-A362-D557663BF6CC}" vid="{6C6C003C-C479-C641-A556-C13BE3C318FF}"/>
    </a:ext>
  </a:extLst>
</a:theme>
</file>

<file path=ppt/theme/theme2.xml><?xml version="1.0" encoding="utf-8"?>
<a:theme xmlns:a="http://schemas.openxmlformats.org/drawingml/2006/main" name="RPB Folgeseit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P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m" id="{CE8B95F5-B14B-4610-9D62-32E4825F42D1}" vid="{44A6C17D-7CE9-4857-A248-029CFD0B54CF}"/>
    </a:ext>
  </a:extLst>
</a:theme>
</file>

<file path=ppt/theme/theme3.xml><?xml version="1.0" encoding="utf-8"?>
<a:theme xmlns:a="http://schemas.openxmlformats.org/drawingml/2006/main" name="2_RPB Folgeseit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P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2" id="{C6F4C3DD-E22A-4156-8FEA-879DA29BDBC9}" vid="{A1FB8BC8-D27C-4686-B459-4477F764BA8F}"/>
    </a:ext>
  </a:extLst>
</a:theme>
</file>

<file path=ppt/theme/theme4.xml><?xml version="1.0" encoding="utf-8"?>
<a:theme xmlns:a="http://schemas.openxmlformats.org/drawingml/2006/main" name="1_Hartmann corporate_Confidential">
  <a:themeElements>
    <a:clrScheme name="Hartmann Master 2020">
      <a:dk1>
        <a:srgbClr val="000000"/>
      </a:dk1>
      <a:lt1>
        <a:sysClr val="window" lastClr="FFFFFF"/>
      </a:lt1>
      <a:dk2>
        <a:srgbClr val="0045FF"/>
      </a:dk2>
      <a:lt2>
        <a:srgbClr val="E7E6E6"/>
      </a:lt2>
      <a:accent1>
        <a:srgbClr val="001689"/>
      </a:accent1>
      <a:accent2>
        <a:srgbClr val="84DA10"/>
      </a:accent2>
      <a:accent3>
        <a:srgbClr val="FF2954"/>
      </a:accent3>
      <a:accent4>
        <a:srgbClr val="593ABA"/>
      </a:accent4>
      <a:accent5>
        <a:srgbClr val="FF8E00"/>
      </a:accent5>
      <a:accent6>
        <a:srgbClr val="00BEFF"/>
      </a:accent6>
      <a:hlink>
        <a:srgbClr val="0045FF"/>
      </a:hlink>
      <a:folHlink>
        <a:srgbClr val="C9236C"/>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9FF"/>
        </a:solidFill>
        <a:ln w="9525">
          <a:solidFill>
            <a:schemeClr val="tx2"/>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269875" indent="-269875" algn="l">
          <a:buFont typeface="Arial" panose="020B0604020202020204" pitchFamily="34" charset="0"/>
          <a:buChar char="•"/>
          <a:defRPr b="1"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marL="270000" indent="-270000" algn="l">
          <a:buClr>
            <a:srgbClr val="0045FF"/>
          </a:buClr>
          <a:buFont typeface="Arial" panose="020B0604020202020204" pitchFamily="34" charset="0"/>
          <a:buChar char="•"/>
          <a:defRPr dirty="0" smtClean="0"/>
        </a:defPPr>
      </a:lstStyle>
    </a:txDef>
  </a:objectDefaults>
  <a:extraClrSchemeLst/>
  <a:custClrLst>
    <a:custClr name="HARTMANN Blue">
      <a:srgbClr val="0045FF"/>
    </a:custClr>
    <a:custClr name="HARTMANN Dark Blue">
      <a:srgbClr val="001689"/>
    </a:custClr>
    <a:custClr name="HARTMANN Light Blue">
      <a:srgbClr val="00BEFF"/>
    </a:custClr>
    <a:custClr name="HARTMANN Turquoise">
      <a:srgbClr val="00D8B4"/>
    </a:custClr>
    <a:custClr name="HARTMANN Green">
      <a:srgbClr val="84DA10"/>
    </a:custClr>
    <a:custClr name="HARTMANN Yellow">
      <a:srgbClr val="FEDE0F"/>
    </a:custClr>
    <a:custClr name="HARTMANN Orange">
      <a:srgbClr val="FF8E00"/>
    </a:custClr>
    <a:custClr name="HARTMANN Red">
      <a:srgbClr val="FF2954"/>
    </a:custClr>
    <a:custClr name="HARTMANN Purple">
      <a:srgbClr val="B21DAC"/>
    </a:custClr>
    <a:custClr name="HARTMANN Violet">
      <a:srgbClr val="7F00FF"/>
    </a:custClr>
    <a:custClr name="HARTMANN Grey 1">
      <a:srgbClr val="EDEDED"/>
    </a:custClr>
    <a:custClr name="HARTMANN Grey 2">
      <a:srgbClr val="DDDDDD"/>
    </a:custClr>
    <a:custClr name="HARTMANN Light Blue 25%">
      <a:srgbClr val="BFEFFF"/>
    </a:custClr>
    <a:custClr name="HARTMANN Turquoise 25%">
      <a:srgbClr val="BFF5EC"/>
    </a:custClr>
    <a:custClr name="HARTMANN Green 25%">
      <a:srgbClr val="E0F6C3"/>
    </a:custClr>
    <a:custClr name="HARTMANN Yellow 25%">
      <a:srgbClr val="FFF7C3"/>
    </a:custClr>
    <a:custClr name="HARTMANN Orange 25%">
      <a:srgbClr val="FFE3BF"/>
    </a:custClr>
    <a:custClr name="HARTMANN Red 25%">
      <a:srgbClr val="FFC9D4"/>
    </a:custClr>
    <a:custClr name="HARTMANN Purple 25%">
      <a:srgbClr val="FCC6EA"/>
    </a:custClr>
    <a:custClr name="HARTMANN Violet 25%">
      <a:srgbClr val="DFBFFF"/>
    </a:custClr>
    <a:custClr name="HARTMANN Grey 3">
      <a:srgbClr val="D6D6D6"/>
    </a:custClr>
    <a:custClr name="HARTMANN Grey 4">
      <a:srgbClr val="ADADAD"/>
    </a:custClr>
    <a:custClr name="HARTMANN Light Blue 50%">
      <a:srgbClr val="7FDEFF"/>
    </a:custClr>
    <a:custClr name="HARTMANN Turquoise 50%">
      <a:srgbClr val="7FEBD9"/>
    </a:custClr>
    <a:custClr name="HARTMANN Green 50%">
      <a:srgbClr val="C1EC87"/>
    </a:custClr>
    <a:custClr name="HARTMANN Yellow 50%">
      <a:srgbClr val="FFEE87"/>
    </a:custClr>
    <a:custClr name="HARTMANN Orange 50%">
      <a:srgbClr val="FFC67F"/>
    </a:custClr>
    <a:custClr name="HARTMANN Red 50%">
      <a:srgbClr val="FF94A9"/>
    </a:custClr>
    <a:custClr name="HARTMANN Purple 50%">
      <a:srgbClr val="D88ED5"/>
    </a:custClr>
    <a:custClr name="HARTMANN Violet 50%">
      <a:srgbClr val="BF7FFF"/>
    </a:custClr>
    <a:custClr name="HARTMANN Grey 5">
      <a:srgbClr val="848484"/>
    </a:custClr>
    <a:custClr name="HARTMANN Grey 6">
      <a:srgbClr val="242424"/>
    </a:custClr>
    <a:custClr name="HARTMANN Light Blue 75%">
      <a:srgbClr val="40CEFF"/>
    </a:custClr>
    <a:custClr name="HARTMANN Turquoise 75%">
      <a:srgbClr val="40E2C7"/>
    </a:custClr>
    <a:custClr name="HARTMANN Green 75%">
      <a:srgbClr val="A3E34C"/>
    </a:custClr>
    <a:custClr name="HARTMANN Yellow 75%">
      <a:srgbClr val="FFE64B"/>
    </a:custClr>
    <a:custClr name="HARTMANN Orange 75%">
      <a:srgbClr val="FFAA40"/>
    </a:custClr>
    <a:custClr name="HARTMANN Red 75%">
      <a:srgbClr val="FF5F7F"/>
    </a:custClr>
    <a:custClr name="HARTMANN Purple 75%">
      <a:srgbClr val="C556C1"/>
    </a:custClr>
    <a:custClr name="HARTMANN Violet 75%">
      <a:srgbClr val="9F40FF"/>
    </a:custClr>
  </a:custClrLst>
  <a:extLst>
    <a:ext uri="{05A4C25C-085E-4340-85A3-A5531E510DB2}">
      <thm15:themeFamily xmlns:thm15="http://schemas.microsoft.com/office/thememl/2012/main" name="Präsentation11" id="{4AA3384E-C5DF-F845-A362-D557663BF6CC}" vid="{6C6C003C-C479-C641-A556-C13BE3C318F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e12a2b4-6411-4604-8cfe-f7270fd63618">2VS35Z67ERDQ-1590740123-10873</_dlc_DocId>
    <_dlc_DocIdUrl xmlns="5e12a2b4-6411-4604-8cfe-f7270fd63618">
      <Url>https://hartmanncloud.sharepoint.com/teams/1513/_layouts/15/DocIdRedir.aspx?ID=2VS35Z67ERDQ-1590740123-10873</Url>
      <Description>2VS35Z67ERDQ-1590740123-10873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C57E0673A9EE743B1577AE4667FD8BB" ma:contentTypeVersion="12" ma:contentTypeDescription="Create a new document." ma:contentTypeScope="" ma:versionID="56347f1a530f566f6be18c7ad2b614e2">
  <xsd:schema xmlns:xsd="http://www.w3.org/2001/XMLSchema" xmlns:xs="http://www.w3.org/2001/XMLSchema" xmlns:p="http://schemas.microsoft.com/office/2006/metadata/properties" xmlns:ns2="5e12a2b4-6411-4604-8cfe-f7270fd63618" xmlns:ns3="d8eeaad6-5acd-4216-ad45-9e3e5e9caa01" targetNamespace="http://schemas.microsoft.com/office/2006/metadata/properties" ma:root="true" ma:fieldsID="4690406a57faf65a8d3e494f7e2ac827" ns2:_="" ns3:_="">
    <xsd:import namespace="5e12a2b4-6411-4604-8cfe-f7270fd63618"/>
    <xsd:import namespace="d8eeaad6-5acd-4216-ad45-9e3e5e9caa0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12a2b4-6411-4604-8cfe-f7270fd636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eeaad6-5acd-4216-ad45-9e3e5e9caa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63687-59F2-489E-88D6-90DE0F616083}">
  <ds:schemaRefs>
    <ds:schemaRef ds:uri="http://schemas.microsoft.com/office/infopath/2007/PartnerControls"/>
    <ds:schemaRef ds:uri="http://schemas.microsoft.com/office/2006/documentManagement/types"/>
    <ds:schemaRef ds:uri="http://purl.org/dc/elements/1.1/"/>
    <ds:schemaRef ds:uri="5e12a2b4-6411-4604-8cfe-f7270fd63618"/>
    <ds:schemaRef ds:uri="http://schemas.openxmlformats.org/package/2006/metadata/core-properties"/>
    <ds:schemaRef ds:uri="http://purl.org/dc/dcmitype/"/>
    <ds:schemaRef ds:uri="d8eeaad6-5acd-4216-ad45-9e3e5e9caa0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827CDC86-1090-4893-A304-4ACDE3FC9D97}">
  <ds:schemaRefs>
    <ds:schemaRef ds:uri="http://schemas.microsoft.com/sharepoint/events"/>
  </ds:schemaRefs>
</ds:datastoreItem>
</file>

<file path=customXml/itemProps3.xml><?xml version="1.0" encoding="utf-8"?>
<ds:datastoreItem xmlns:ds="http://schemas.openxmlformats.org/officeDocument/2006/customXml" ds:itemID="{88CE14E4-D6A8-4C78-807C-1A5D5E5CD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12a2b4-6411-4604-8cfe-f7270fd63618"/>
    <ds:schemaRef ds:uri="d8eeaad6-5acd-4216-ad45-9e3e5e9ca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696CCEA-B1C8-4DA8-A3FE-C4DCE9194DE4}">
  <ds:schemaRefs>
    <ds:schemaRef ds:uri="http://schemas.microsoft.com/sharepoint/v3/contenttype/forms"/>
  </ds:schemaRefs>
</ds:datastoreItem>
</file>

<file path=docMetadata/LabelInfo.xml><?xml version="1.0" encoding="utf-8"?>
<clbl:labelList xmlns:clbl="http://schemas.microsoft.com/office/2020/mipLabelMetadata">
  <clbl:label id="{19cb3c1e-de20-484a-8c7e-0f961c4a491d}" enabled="0" method="" siteId="{19cb3c1e-de20-484a-8c7e-0f961c4a491d}" removed="1"/>
</clbl:labelList>
</file>

<file path=docProps/app.xml><?xml version="1.0" encoding="utf-8"?>
<Properties xmlns="http://schemas.openxmlformats.org/officeDocument/2006/extended-properties" xmlns:vt="http://schemas.openxmlformats.org/officeDocument/2006/docPropsVTypes">
  <Template>HARTMANN_PowerPoint_Master_DE</Template>
  <TotalTime>0</TotalTime>
  <Words>1279</Words>
  <Application>Microsoft Office PowerPoint</Application>
  <PresentationFormat>Breitbild</PresentationFormat>
  <Paragraphs>211</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16</vt:i4>
      </vt:variant>
    </vt:vector>
  </HeadingPairs>
  <TitlesOfParts>
    <vt:vector size="25" baseType="lpstr">
      <vt:lpstr>Aptos</vt:lpstr>
      <vt:lpstr>Arial</vt:lpstr>
      <vt:lpstr>Calibri</vt:lpstr>
      <vt:lpstr>Symbol</vt:lpstr>
      <vt:lpstr>Wingdings</vt:lpstr>
      <vt:lpstr>Hartmann corporate_Confidential</vt:lpstr>
      <vt:lpstr>RPB Folgeseiten</vt:lpstr>
      <vt:lpstr>2_RPB Folgeseiten</vt:lpstr>
      <vt:lpstr>1_Hartmann corporate_Confidential</vt:lpstr>
      <vt:lpstr>Hygiene Netzwerk Nordwest-CH</vt:lpstr>
      <vt:lpstr>PowerPoint-Präsentation</vt:lpstr>
      <vt:lpstr>Überprüfung der hygienischen Massnahmen im Betrieb </vt:lpstr>
      <vt:lpstr>Was überprüfe ich durch Fragen / Kontrolle</vt:lpstr>
      <vt:lpstr>Was überprüfe ich durch Fragen / Kontrolle</vt:lpstr>
      <vt:lpstr>Was beobachte ich auf dem Hygienerundgang</vt:lpstr>
      <vt:lpstr>Was beobachte ich auf dem Hygienerundgang</vt:lpstr>
      <vt:lpstr>Was beobachte ich auf dem Hygienerundgang</vt:lpstr>
      <vt:lpstr>Wann muss ich intervenieren</vt:lpstr>
      <vt:lpstr>Positive Botschaften / Kritik</vt:lpstr>
      <vt:lpstr>Voraussetzungen für eine optimale Compliance in der Hygiene</vt:lpstr>
      <vt:lpstr>Voraussetzungen für eine optimale Compliance in der Hygiene</vt:lpstr>
      <vt:lpstr>Planung und Ausblick</vt:lpstr>
      <vt:lpstr>Gelnägel und Nagellack / Empfehlungen</vt:lpstr>
      <vt:lpstr>Gelnägel und Nagellack / Empfehlungen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Hygiene-Standardmassnamen</dc:title>
  <dc:creator>Liechti Sylvia</dc:creator>
  <cp:lastModifiedBy>Liechti Sylvia</cp:lastModifiedBy>
  <cp:revision>85</cp:revision>
  <cp:lastPrinted>2025-11-05T16:09:37Z</cp:lastPrinted>
  <dcterms:created xsi:type="dcterms:W3CDTF">2021-05-18T08:41:06Z</dcterms:created>
  <dcterms:modified xsi:type="dcterms:W3CDTF">2025-11-05T16:11:04Z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0x0101006C57E0673A9EE743B1577AE4667FD8BB</vt:lpwstr>
  </property>
  <property fmtid="{D5CDD505-2E9C-101B-9397-08002B2CF9AE}" pid="3" name="_dlc_DocIdItemGuid">
    <vt:lpwstr>92e65945-1cc0-4cec-8ac9-daf3f24f75d0</vt:lpwstr>
  </property>
</Properties>
</file>