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6"/>
  </p:sldMasterIdLst>
  <p:notesMasterIdLst>
    <p:notesMasterId r:id="rId16"/>
  </p:notesMasterIdLst>
  <p:sldIdLst>
    <p:sldId id="256" r:id="rId7"/>
    <p:sldId id="269" r:id="rId8"/>
    <p:sldId id="277" r:id="rId9"/>
    <p:sldId id="318" r:id="rId10"/>
    <p:sldId id="327" r:id="rId11"/>
    <p:sldId id="329" r:id="rId12"/>
    <p:sldId id="326" r:id="rId13"/>
    <p:sldId id="310" r:id="rId14"/>
    <p:sldId id="279" r:id="rId15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7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DD3DA5-0CBB-47E0-A03A-A349B34770B0}" v="13" dt="2022-10-21T14:57:39.532"/>
    <p1510:client id="{9C68B6A7-9EC7-592F-383A-A487A9A0436B}" v="1951" dt="2022-10-20T18:00:24.281"/>
    <p1510:client id="{BF9AADE5-1E71-2166-7C57-C0E7A4E04D0C}" v="189" dt="2022-10-21T14:50:23.62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168" autoAdjust="0"/>
  </p:normalViewPr>
  <p:slideViewPr>
    <p:cSldViewPr>
      <p:cViewPr varScale="1">
        <p:scale>
          <a:sx n="52" d="100"/>
          <a:sy n="52" d="100"/>
        </p:scale>
        <p:origin x="1204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lin, Jenny" userId="S::jcatlin@deloitte.co.uk::0313579d-5c95-4d53-b53b-fec55d207964" providerId="AD" clId="Web-{BF9AADE5-1E71-2166-7C57-C0E7A4E04D0C}"/>
    <pc:docChg chg="delSld modSld">
      <pc:chgData name="Catlin, Jenny" userId="S::jcatlin@deloitte.co.uk::0313579d-5c95-4d53-b53b-fec55d207964" providerId="AD" clId="Web-{BF9AADE5-1E71-2166-7C57-C0E7A4E04D0C}" dt="2022-10-21T14:50:23.620" v="105"/>
      <pc:docMkLst>
        <pc:docMk/>
      </pc:docMkLst>
      <pc:sldChg chg="del">
        <pc:chgData name="Catlin, Jenny" userId="S::jcatlin@deloitte.co.uk::0313579d-5c95-4d53-b53b-fec55d207964" providerId="AD" clId="Web-{BF9AADE5-1E71-2166-7C57-C0E7A4E04D0C}" dt="2022-10-21T14:44:40.563" v="88"/>
        <pc:sldMkLst>
          <pc:docMk/>
          <pc:sldMk cId="0" sldId="268"/>
        </pc:sldMkLst>
      </pc:sldChg>
      <pc:sldChg chg="addSp delSp modSp">
        <pc:chgData name="Catlin, Jenny" userId="S::jcatlin@deloitte.co.uk::0313579d-5c95-4d53-b53b-fec55d207964" providerId="AD" clId="Web-{BF9AADE5-1E71-2166-7C57-C0E7A4E04D0C}" dt="2022-10-21T14:50:23.620" v="105"/>
        <pc:sldMkLst>
          <pc:docMk/>
          <pc:sldMk cId="2519699792" sldId="318"/>
        </pc:sldMkLst>
        <pc:spChg chg="mod">
          <ac:chgData name="Catlin, Jenny" userId="S::jcatlin@deloitte.co.uk::0313579d-5c95-4d53-b53b-fec55d207964" providerId="AD" clId="Web-{BF9AADE5-1E71-2166-7C57-C0E7A4E04D0C}" dt="2022-10-21T14:45:20.845" v="102" actId="20577"/>
          <ac:spMkLst>
            <pc:docMk/>
            <pc:sldMk cId="2519699792" sldId="318"/>
            <ac:spMk id="9" creationId="{00000000-0000-0000-0000-000000000000}"/>
          </ac:spMkLst>
        </pc:spChg>
        <pc:picChg chg="mod">
          <ac:chgData name="Catlin, Jenny" userId="S::jcatlin@deloitte.co.uk::0313579d-5c95-4d53-b53b-fec55d207964" providerId="AD" clId="Web-{BF9AADE5-1E71-2166-7C57-C0E7A4E04D0C}" dt="2022-10-21T14:45:27.689" v="103" actId="14100"/>
          <ac:picMkLst>
            <pc:docMk/>
            <pc:sldMk cId="2519699792" sldId="318"/>
            <ac:picMk id="2" creationId="{B3395AB3-E8B3-891D-5675-6269F9D13719}"/>
          </ac:picMkLst>
        </pc:picChg>
        <pc:picChg chg="add del mod">
          <ac:chgData name="Catlin, Jenny" userId="S::jcatlin@deloitte.co.uk::0313579d-5c95-4d53-b53b-fec55d207964" providerId="AD" clId="Web-{BF9AADE5-1E71-2166-7C57-C0E7A4E04D0C}" dt="2022-10-21T14:50:23.620" v="105"/>
          <ac:picMkLst>
            <pc:docMk/>
            <pc:sldMk cId="2519699792" sldId="318"/>
            <ac:picMk id="3" creationId="{E3F82ADD-2FED-D20B-0C69-A7D03CC05E99}"/>
          </ac:picMkLst>
        </pc:picChg>
      </pc:sldChg>
      <pc:sldChg chg="del">
        <pc:chgData name="Catlin, Jenny" userId="S::jcatlin@deloitte.co.uk::0313579d-5c95-4d53-b53b-fec55d207964" providerId="AD" clId="Web-{BF9AADE5-1E71-2166-7C57-C0E7A4E04D0C}" dt="2022-10-21T14:40:23.321" v="0"/>
        <pc:sldMkLst>
          <pc:docMk/>
          <pc:sldMk cId="2622743985" sldId="322"/>
        </pc:sldMkLst>
      </pc:sldChg>
    </pc:docChg>
  </pc:docChgLst>
  <pc:docChgLst>
    <pc:chgData name="Catlin, Jenny" userId="0313579d-5c95-4d53-b53b-fec55d207964" providerId="ADAL" clId="{63DD3DA5-0CBB-47E0-A03A-A349B34770B0}"/>
    <pc:docChg chg="custSel addSld delSld modSld sldOrd">
      <pc:chgData name="Catlin, Jenny" userId="0313579d-5c95-4d53-b53b-fec55d207964" providerId="ADAL" clId="{63DD3DA5-0CBB-47E0-A03A-A349B34770B0}" dt="2022-10-21T15:11:16.246" v="528" actId="20577"/>
      <pc:docMkLst>
        <pc:docMk/>
      </pc:docMkLst>
      <pc:sldChg chg="modSp mod">
        <pc:chgData name="Catlin, Jenny" userId="0313579d-5c95-4d53-b53b-fec55d207964" providerId="ADAL" clId="{63DD3DA5-0CBB-47E0-A03A-A349B34770B0}" dt="2022-10-21T14:50:46.809" v="275" actId="20577"/>
        <pc:sldMkLst>
          <pc:docMk/>
          <pc:sldMk cId="0" sldId="256"/>
        </pc:sldMkLst>
        <pc:spChg chg="mod">
          <ac:chgData name="Catlin, Jenny" userId="0313579d-5c95-4d53-b53b-fec55d207964" providerId="ADAL" clId="{63DD3DA5-0CBB-47E0-A03A-A349B34770B0}" dt="2022-10-21T14:50:46.809" v="275" actId="20577"/>
          <ac:spMkLst>
            <pc:docMk/>
            <pc:sldMk cId="0" sldId="256"/>
            <ac:spMk id="10" creationId="{00000000-0000-0000-0000-000000000000}"/>
          </ac:spMkLst>
        </pc:spChg>
      </pc:sldChg>
      <pc:sldChg chg="addSp delSp modSp mod">
        <pc:chgData name="Catlin, Jenny" userId="0313579d-5c95-4d53-b53b-fec55d207964" providerId="ADAL" clId="{63DD3DA5-0CBB-47E0-A03A-A349B34770B0}" dt="2022-10-21T15:11:16.246" v="528" actId="20577"/>
        <pc:sldMkLst>
          <pc:docMk/>
          <pc:sldMk cId="1679793701" sldId="269"/>
        </pc:sldMkLst>
        <pc:spChg chg="add mod">
          <ac:chgData name="Catlin, Jenny" userId="0313579d-5c95-4d53-b53b-fec55d207964" providerId="ADAL" clId="{63DD3DA5-0CBB-47E0-A03A-A349B34770B0}" dt="2022-10-21T15:11:16.246" v="528" actId="20577"/>
          <ac:spMkLst>
            <pc:docMk/>
            <pc:sldMk cId="1679793701" sldId="269"/>
            <ac:spMk id="3" creationId="{23771CA3-0C37-4E32-943D-A6575A4DAA74}"/>
          </ac:spMkLst>
        </pc:spChg>
        <pc:spChg chg="del mod">
          <ac:chgData name="Catlin, Jenny" userId="0313579d-5c95-4d53-b53b-fec55d207964" providerId="ADAL" clId="{63DD3DA5-0CBB-47E0-A03A-A349B34770B0}" dt="2022-10-21T14:57:15.095" v="306"/>
          <ac:spMkLst>
            <pc:docMk/>
            <pc:sldMk cId="1679793701" sldId="269"/>
            <ac:spMk id="5" creationId="{00000000-0000-0000-0000-000000000000}"/>
          </ac:spMkLst>
        </pc:spChg>
      </pc:sldChg>
      <pc:sldChg chg="modSp add del mod ord setBg modClrScheme chgLayout">
        <pc:chgData name="Catlin, Jenny" userId="0313579d-5c95-4d53-b53b-fec55d207964" providerId="ADAL" clId="{63DD3DA5-0CBB-47E0-A03A-A349B34770B0}" dt="2022-10-21T14:58:19.531" v="356"/>
        <pc:sldMkLst>
          <pc:docMk/>
          <pc:sldMk cId="3857446544" sldId="277"/>
        </pc:sldMkLst>
        <pc:spChg chg="mod">
          <ac:chgData name="Catlin, Jenny" userId="0313579d-5c95-4d53-b53b-fec55d207964" providerId="ADAL" clId="{63DD3DA5-0CBB-47E0-A03A-A349B34770B0}" dt="2022-10-21T14:51:41.969" v="282" actId="1076"/>
          <ac:spMkLst>
            <pc:docMk/>
            <pc:sldMk cId="3857446544" sldId="277"/>
            <ac:spMk id="6" creationId="{ED5938A7-71BB-4835-9E29-D2C1F0ACB1F1}"/>
          </ac:spMkLst>
        </pc:spChg>
        <pc:spChg chg="mod">
          <ac:chgData name="Catlin, Jenny" userId="0313579d-5c95-4d53-b53b-fec55d207964" providerId="ADAL" clId="{63DD3DA5-0CBB-47E0-A03A-A349B34770B0}" dt="2022-10-21T14:52:23.478" v="288" actId="255"/>
          <ac:spMkLst>
            <pc:docMk/>
            <pc:sldMk cId="3857446544" sldId="277"/>
            <ac:spMk id="11" creationId="{00000000-0000-0000-0000-000000000000}"/>
          </ac:spMkLst>
        </pc:spChg>
        <pc:spChg chg="mod">
          <ac:chgData name="Catlin, Jenny" userId="0313579d-5c95-4d53-b53b-fec55d207964" providerId="ADAL" clId="{63DD3DA5-0CBB-47E0-A03A-A349B34770B0}" dt="2022-10-21T14:52:12.002" v="287" actId="1076"/>
          <ac:spMkLst>
            <pc:docMk/>
            <pc:sldMk cId="3857446544" sldId="277"/>
            <ac:spMk id="13" creationId="{2B11E0B7-880F-4BA8-9841-6CE8E9A5EA57}"/>
          </ac:spMkLst>
        </pc:spChg>
        <pc:spChg chg="mod">
          <ac:chgData name="Catlin, Jenny" userId="0313579d-5c95-4d53-b53b-fec55d207964" providerId="ADAL" clId="{63DD3DA5-0CBB-47E0-A03A-A349B34770B0}" dt="2022-10-21T14:52:07.228" v="286" actId="1076"/>
          <ac:spMkLst>
            <pc:docMk/>
            <pc:sldMk cId="3857446544" sldId="277"/>
            <ac:spMk id="14" creationId="{18FB2711-61BD-4EE6-8184-24782CDDC4D3}"/>
          </ac:spMkLst>
        </pc:spChg>
        <pc:graphicFrameChg chg="mod">
          <ac:chgData name="Catlin, Jenny" userId="0313579d-5c95-4d53-b53b-fec55d207964" providerId="ADAL" clId="{63DD3DA5-0CBB-47E0-A03A-A349B34770B0}" dt="2022-10-21T14:54:14.330" v="303" actId="14100"/>
          <ac:graphicFrameMkLst>
            <pc:docMk/>
            <pc:sldMk cId="3857446544" sldId="277"/>
            <ac:graphicFrameMk id="15" creationId="{ED9A485A-A1CE-4529-BA36-75F1640182A6}"/>
          </ac:graphicFrameMkLst>
        </pc:graphicFrameChg>
      </pc:sldChg>
      <pc:sldChg chg="modSp mod">
        <pc:chgData name="Catlin, Jenny" userId="0313579d-5c95-4d53-b53b-fec55d207964" providerId="ADAL" clId="{63DD3DA5-0CBB-47E0-A03A-A349B34770B0}" dt="2022-10-21T15:07:57.591" v="502" actId="20577"/>
        <pc:sldMkLst>
          <pc:docMk/>
          <pc:sldMk cId="4125820860" sldId="279"/>
        </pc:sldMkLst>
        <pc:spChg chg="mod">
          <ac:chgData name="Catlin, Jenny" userId="0313579d-5c95-4d53-b53b-fec55d207964" providerId="ADAL" clId="{63DD3DA5-0CBB-47E0-A03A-A349B34770B0}" dt="2022-10-21T15:07:57.591" v="502" actId="20577"/>
          <ac:spMkLst>
            <pc:docMk/>
            <pc:sldMk cId="4125820860" sldId="279"/>
            <ac:spMk id="8" creationId="{C1177BA6-589E-4B1F-ACDB-8F004EA69A23}"/>
          </ac:spMkLst>
        </pc:spChg>
      </pc:sldChg>
      <pc:sldChg chg="modSp mod">
        <pc:chgData name="Catlin, Jenny" userId="0313579d-5c95-4d53-b53b-fec55d207964" providerId="ADAL" clId="{63DD3DA5-0CBB-47E0-A03A-A349B34770B0}" dt="2022-10-11T15:12:42.741" v="226" actId="20577"/>
        <pc:sldMkLst>
          <pc:docMk/>
          <pc:sldMk cId="3522904557" sldId="310"/>
        </pc:sldMkLst>
        <pc:spChg chg="mod">
          <ac:chgData name="Catlin, Jenny" userId="0313579d-5c95-4d53-b53b-fec55d207964" providerId="ADAL" clId="{63DD3DA5-0CBB-47E0-A03A-A349B34770B0}" dt="2022-10-11T15:12:42.741" v="226" actId="20577"/>
          <ac:spMkLst>
            <pc:docMk/>
            <pc:sldMk cId="3522904557" sldId="310"/>
            <ac:spMk id="8" creationId="{00000000-0000-0000-0000-000000000000}"/>
          </ac:spMkLst>
        </pc:spChg>
      </pc:sldChg>
      <pc:sldChg chg="modSp mod">
        <pc:chgData name="Catlin, Jenny" userId="0313579d-5c95-4d53-b53b-fec55d207964" providerId="ADAL" clId="{63DD3DA5-0CBB-47E0-A03A-A349B34770B0}" dt="2022-10-11T15:12:36.478" v="208" actId="20577"/>
        <pc:sldMkLst>
          <pc:docMk/>
          <pc:sldMk cId="1002885042" sldId="316"/>
        </pc:sldMkLst>
        <pc:spChg chg="mod">
          <ac:chgData name="Catlin, Jenny" userId="0313579d-5c95-4d53-b53b-fec55d207964" providerId="ADAL" clId="{63DD3DA5-0CBB-47E0-A03A-A349B34770B0}" dt="2022-10-11T15:12:36.478" v="208" actId="20577"/>
          <ac:spMkLst>
            <pc:docMk/>
            <pc:sldMk cId="1002885042" sldId="316"/>
            <ac:spMk id="10" creationId="{00000000-0000-0000-0000-000000000000}"/>
          </ac:spMkLst>
        </pc:spChg>
      </pc:sldChg>
      <pc:sldChg chg="modSp mod">
        <pc:chgData name="Catlin, Jenny" userId="0313579d-5c95-4d53-b53b-fec55d207964" providerId="ADAL" clId="{63DD3DA5-0CBB-47E0-A03A-A349B34770B0}" dt="2022-10-21T14:53:16.071" v="302" actId="20577"/>
        <pc:sldMkLst>
          <pc:docMk/>
          <pc:sldMk cId="2519699792" sldId="318"/>
        </pc:sldMkLst>
        <pc:spChg chg="mod">
          <ac:chgData name="Catlin, Jenny" userId="0313579d-5c95-4d53-b53b-fec55d207964" providerId="ADAL" clId="{63DD3DA5-0CBB-47E0-A03A-A349B34770B0}" dt="2022-10-21T14:53:16.071" v="302" actId="20577"/>
          <ac:spMkLst>
            <pc:docMk/>
            <pc:sldMk cId="2519699792" sldId="318"/>
            <ac:spMk id="9" creationId="{00000000-0000-0000-0000-000000000000}"/>
          </ac:spMkLst>
        </pc:spChg>
        <pc:picChg chg="mod">
          <ac:chgData name="Catlin, Jenny" userId="0313579d-5c95-4d53-b53b-fec55d207964" providerId="ADAL" clId="{63DD3DA5-0CBB-47E0-A03A-A349B34770B0}" dt="2022-10-21T14:53:11.727" v="289" actId="1076"/>
          <ac:picMkLst>
            <pc:docMk/>
            <pc:sldMk cId="2519699792" sldId="318"/>
            <ac:picMk id="2" creationId="{B3395AB3-E8B3-891D-5675-6269F9D13719}"/>
          </ac:picMkLst>
        </pc:picChg>
      </pc:sldChg>
      <pc:sldChg chg="modSp mod">
        <pc:chgData name="Catlin, Jenny" userId="0313579d-5c95-4d53-b53b-fec55d207964" providerId="ADAL" clId="{63DD3DA5-0CBB-47E0-A03A-A349B34770B0}" dt="2022-10-11T15:12:24.640" v="193" actId="20577"/>
        <pc:sldMkLst>
          <pc:docMk/>
          <pc:sldMk cId="736226271" sldId="326"/>
        </pc:sldMkLst>
        <pc:spChg chg="mod">
          <ac:chgData name="Catlin, Jenny" userId="0313579d-5c95-4d53-b53b-fec55d207964" providerId="ADAL" clId="{63DD3DA5-0CBB-47E0-A03A-A349B34770B0}" dt="2022-10-11T15:12:24.640" v="193" actId="20577"/>
          <ac:spMkLst>
            <pc:docMk/>
            <pc:sldMk cId="736226271" sldId="326"/>
            <ac:spMk id="10" creationId="{00000000-0000-0000-0000-000000000000}"/>
          </ac:spMkLst>
        </pc:spChg>
      </pc:sldChg>
      <pc:sldChg chg="addSp modSp new mod">
        <pc:chgData name="Catlin, Jenny" userId="0313579d-5c95-4d53-b53b-fec55d207964" providerId="ADAL" clId="{63DD3DA5-0CBB-47E0-A03A-A349B34770B0}" dt="2022-10-11T15:13:21.460" v="270" actId="20577"/>
        <pc:sldMkLst>
          <pc:docMk/>
          <pc:sldMk cId="400123188" sldId="327"/>
        </pc:sldMkLst>
        <pc:spChg chg="add mod">
          <ac:chgData name="Catlin, Jenny" userId="0313579d-5c95-4d53-b53b-fec55d207964" providerId="ADAL" clId="{63DD3DA5-0CBB-47E0-A03A-A349B34770B0}" dt="2022-10-11T15:13:21.460" v="270" actId="20577"/>
          <ac:spMkLst>
            <pc:docMk/>
            <pc:sldMk cId="400123188" sldId="327"/>
            <ac:spMk id="2" creationId="{AB3E11DF-BE29-4625-8A5A-6BAD93A18E35}"/>
          </ac:spMkLst>
        </pc:spChg>
      </pc:sldChg>
      <pc:sldMasterChg chg="delSldLayout">
        <pc:chgData name="Catlin, Jenny" userId="0313579d-5c95-4d53-b53b-fec55d207964" providerId="ADAL" clId="{63DD3DA5-0CBB-47E0-A03A-A349B34770B0}" dt="2022-10-21T14:51:29.519" v="279" actId="47"/>
        <pc:sldMasterMkLst>
          <pc:docMk/>
          <pc:sldMasterMk cId="0" sldId="2147483648"/>
        </pc:sldMasterMkLst>
        <pc:sldLayoutChg chg="del">
          <pc:chgData name="Catlin, Jenny" userId="0313579d-5c95-4d53-b53b-fec55d207964" providerId="ADAL" clId="{63DD3DA5-0CBB-47E0-A03A-A349B34770B0}" dt="2022-10-21T14:51:29.519" v="279" actId="47"/>
          <pc:sldLayoutMkLst>
            <pc:docMk/>
            <pc:sldMasterMk cId="0" sldId="2147483648"/>
            <pc:sldLayoutMk cId="3618641372" sldId="2147483666"/>
          </pc:sldLayoutMkLst>
        </pc:sldLayoutChg>
      </pc:sldMasterChg>
    </pc:docChg>
  </pc:docChgLst>
  <pc:docChgLst>
    <pc:chgData name="Chapman, Amelia" userId="S::ameliachapman@deloitte.co.uk::39c88a74-403a-43a2-80ef-6f7cd0c808f1" providerId="AD" clId="Web-{9C68B6A7-9EC7-592F-383A-A487A9A0436B}"/>
    <pc:docChg chg="addSld delSld modSld sldOrd">
      <pc:chgData name="Chapman, Amelia" userId="S::ameliachapman@deloitte.co.uk::39c88a74-403a-43a2-80ef-6f7cd0c808f1" providerId="AD" clId="Web-{9C68B6A7-9EC7-592F-383A-A487A9A0436B}" dt="2022-10-20T18:00:24.281" v="1596" actId="20577"/>
      <pc:docMkLst>
        <pc:docMk/>
      </pc:docMkLst>
      <pc:sldChg chg="modSp">
        <pc:chgData name="Chapman, Amelia" userId="S::ameliachapman@deloitte.co.uk::39c88a74-403a-43a2-80ef-6f7cd0c808f1" providerId="AD" clId="Web-{9C68B6A7-9EC7-592F-383A-A487A9A0436B}" dt="2022-10-20T17:16:26.110" v="1" actId="20577"/>
        <pc:sldMkLst>
          <pc:docMk/>
          <pc:sldMk cId="0" sldId="256"/>
        </pc:sldMkLst>
        <pc:spChg chg="mod">
          <ac:chgData name="Chapman, Amelia" userId="S::ameliachapman@deloitte.co.uk::39c88a74-403a-43a2-80ef-6f7cd0c808f1" providerId="AD" clId="Web-{9C68B6A7-9EC7-592F-383A-A487A9A0436B}" dt="2022-10-20T17:16:26.110" v="1" actId="20577"/>
          <ac:spMkLst>
            <pc:docMk/>
            <pc:sldMk cId="0" sldId="256"/>
            <ac:spMk id="6" creationId="{00000000-0000-0000-0000-000000000000}"/>
          </ac:spMkLst>
        </pc:spChg>
      </pc:sldChg>
      <pc:sldChg chg="modSp">
        <pc:chgData name="Chapman, Amelia" userId="S::ameliachapman@deloitte.co.uk::39c88a74-403a-43a2-80ef-6f7cd0c808f1" providerId="AD" clId="Web-{9C68B6A7-9EC7-592F-383A-A487A9A0436B}" dt="2022-10-20T17:43:02.242" v="1374" actId="20577"/>
        <pc:sldMkLst>
          <pc:docMk/>
          <pc:sldMk cId="1679793701" sldId="269"/>
        </pc:sldMkLst>
        <pc:spChg chg="mod">
          <ac:chgData name="Chapman, Amelia" userId="S::ameliachapman@deloitte.co.uk::39c88a74-403a-43a2-80ef-6f7cd0c808f1" providerId="AD" clId="Web-{9C68B6A7-9EC7-592F-383A-A487A9A0436B}" dt="2022-10-20T17:43:02.242" v="1374" actId="20577"/>
          <ac:spMkLst>
            <pc:docMk/>
            <pc:sldMk cId="1679793701" sldId="269"/>
            <ac:spMk id="5" creationId="{00000000-0000-0000-0000-000000000000}"/>
          </ac:spMkLst>
        </pc:spChg>
      </pc:sldChg>
      <pc:sldChg chg="addSp delSp modSp del mod ord setBg">
        <pc:chgData name="Chapman, Amelia" userId="S::ameliachapman@deloitte.co.uk::39c88a74-403a-43a2-80ef-6f7cd0c808f1" providerId="AD" clId="Web-{9C68B6A7-9EC7-592F-383A-A487A9A0436B}" dt="2022-10-20T17:51:47.263" v="1493"/>
        <pc:sldMkLst>
          <pc:docMk/>
          <pc:sldMk cId="1386410591" sldId="294"/>
        </pc:sldMkLst>
        <pc:spChg chg="add mod">
          <ac:chgData name="Chapman, Amelia" userId="S::ameliachapman@deloitte.co.uk::39c88a74-403a-43a2-80ef-6f7cd0c808f1" providerId="AD" clId="Web-{9C68B6A7-9EC7-592F-383A-A487A9A0436B}" dt="2022-10-20T17:44:41.371" v="1389" actId="1076"/>
          <ac:spMkLst>
            <pc:docMk/>
            <pc:sldMk cId="1386410591" sldId="294"/>
            <ac:spMk id="5" creationId="{EC5732EA-A2DB-2611-250A-89D8F50BAF60}"/>
          </ac:spMkLst>
        </pc:spChg>
        <pc:spChg chg="add del mod">
          <ac:chgData name="Chapman, Amelia" userId="S::ameliachapman@deloitte.co.uk::39c88a74-403a-43a2-80ef-6f7cd0c808f1" providerId="AD" clId="Web-{9C68B6A7-9EC7-592F-383A-A487A9A0436B}" dt="2022-10-20T17:42:07.475" v="1366"/>
          <ac:spMkLst>
            <pc:docMk/>
            <pc:sldMk cId="1386410591" sldId="294"/>
            <ac:spMk id="6" creationId="{809F2948-6DAD-45BC-9324-5B7474E70980}"/>
          </ac:spMkLst>
        </pc:spChg>
        <pc:spChg chg="mod">
          <ac:chgData name="Chapman, Amelia" userId="S::ameliachapman@deloitte.co.uk::39c88a74-403a-43a2-80ef-6f7cd0c808f1" providerId="AD" clId="Web-{9C68B6A7-9EC7-592F-383A-A487A9A0436B}" dt="2022-10-20T17:44:30.292" v="1385" actId="1076"/>
          <ac:spMkLst>
            <pc:docMk/>
            <pc:sldMk cId="1386410591" sldId="294"/>
            <ac:spMk id="9" creationId="{00000000-0000-0000-0000-000000000000}"/>
          </ac:spMkLst>
        </pc:spChg>
        <pc:spChg chg="mod">
          <ac:chgData name="Chapman, Amelia" userId="S::ameliachapman@deloitte.co.uk::39c88a74-403a-43a2-80ef-6f7cd0c808f1" providerId="AD" clId="Web-{9C68B6A7-9EC7-592F-383A-A487A9A0436B}" dt="2022-10-20T17:44:35.121" v="1387" actId="1076"/>
          <ac:spMkLst>
            <pc:docMk/>
            <pc:sldMk cId="1386410591" sldId="294"/>
            <ac:spMk id="14" creationId="{00000000-0000-0000-0000-000000000000}"/>
          </ac:spMkLst>
        </pc:spChg>
        <pc:grpChg chg="del">
          <ac:chgData name="Chapman, Amelia" userId="S::ameliachapman@deloitte.co.uk::39c88a74-403a-43a2-80ef-6f7cd0c808f1" providerId="AD" clId="Web-{9C68B6A7-9EC7-592F-383A-A487A9A0436B}" dt="2022-10-20T17:43:59.276" v="1375"/>
          <ac:grpSpMkLst>
            <pc:docMk/>
            <pc:sldMk cId="1386410591" sldId="294"/>
            <ac:grpSpMk id="2" creationId="{00000000-0000-0000-0000-000000000000}"/>
          </ac:grpSpMkLst>
        </pc:grpChg>
        <pc:picChg chg="del topLvl">
          <ac:chgData name="Chapman, Amelia" userId="S::ameliachapman@deloitte.co.uk::39c88a74-403a-43a2-80ef-6f7cd0c808f1" providerId="AD" clId="Web-{9C68B6A7-9EC7-592F-383A-A487A9A0436B}" dt="2022-10-20T17:43:59.276" v="1375"/>
          <ac:picMkLst>
            <pc:docMk/>
            <pc:sldMk cId="1386410591" sldId="294"/>
            <ac:picMk id="3" creationId="{00000000-0000-0000-0000-000000000000}"/>
          </ac:picMkLst>
        </pc:picChg>
        <pc:picChg chg="ord topLvl">
          <ac:chgData name="Chapman, Amelia" userId="S::ameliachapman@deloitte.co.uk::39c88a74-403a-43a2-80ef-6f7cd0c808f1" providerId="AD" clId="Web-{9C68B6A7-9EC7-592F-383A-A487A9A0436B}" dt="2022-10-20T17:44:11.073" v="1379"/>
          <ac:picMkLst>
            <pc:docMk/>
            <pc:sldMk cId="1386410591" sldId="294"/>
            <ac:picMk id="4" creationId="{00000000-0000-0000-0000-000000000000}"/>
          </ac:picMkLst>
        </pc:picChg>
        <pc:picChg chg="add mod">
          <ac:chgData name="Chapman, Amelia" userId="S::ameliachapman@deloitte.co.uk::39c88a74-403a-43a2-80ef-6f7cd0c808f1" providerId="AD" clId="Web-{9C68B6A7-9EC7-592F-383A-A487A9A0436B}" dt="2022-10-20T17:44:48.230" v="1393" actId="1076"/>
          <ac:picMkLst>
            <pc:docMk/>
            <pc:sldMk cId="1386410591" sldId="294"/>
            <ac:picMk id="7" creationId="{6E3E2D25-59B1-4421-922A-1C052F8FCDCC}"/>
          </ac:picMkLst>
        </pc:picChg>
      </pc:sldChg>
      <pc:sldChg chg="addSp delSp modSp">
        <pc:chgData name="Chapman, Amelia" userId="S::ameliachapman@deloitte.co.uk::39c88a74-403a-43a2-80ef-6f7cd0c808f1" providerId="AD" clId="Web-{9C68B6A7-9EC7-592F-383A-A487A9A0436B}" dt="2022-10-20T17:59:32.888" v="1582"/>
        <pc:sldMkLst>
          <pc:docMk/>
          <pc:sldMk cId="3522904557" sldId="310"/>
        </pc:sldMkLst>
        <pc:spChg chg="mod">
          <ac:chgData name="Chapman, Amelia" userId="S::ameliachapman@deloitte.co.uk::39c88a74-403a-43a2-80ef-6f7cd0c808f1" providerId="AD" clId="Web-{9C68B6A7-9EC7-592F-383A-A487A9A0436B}" dt="2022-10-20T17:59:32.888" v="1582"/>
          <ac:spMkLst>
            <pc:docMk/>
            <pc:sldMk cId="3522904557" sldId="310"/>
            <ac:spMk id="8" creationId="{00000000-0000-0000-0000-000000000000}"/>
          </ac:spMkLst>
        </pc:spChg>
        <pc:spChg chg="add mod">
          <ac:chgData name="Chapman, Amelia" userId="S::ameliachapman@deloitte.co.uk::39c88a74-403a-43a2-80ef-6f7cd0c808f1" providerId="AD" clId="Web-{9C68B6A7-9EC7-592F-383A-A487A9A0436B}" dt="2022-10-20T17:59:09.716" v="1578" actId="1076"/>
          <ac:spMkLst>
            <pc:docMk/>
            <pc:sldMk cId="3522904557" sldId="310"/>
            <ac:spMk id="12" creationId="{14F719C8-A8A4-3A77-3FAA-576818D026CA}"/>
          </ac:spMkLst>
        </pc:spChg>
        <pc:grpChg chg="del">
          <ac:chgData name="Chapman, Amelia" userId="S::ameliachapman@deloitte.co.uk::39c88a74-403a-43a2-80ef-6f7cd0c808f1" providerId="AD" clId="Web-{9C68B6A7-9EC7-592F-383A-A487A9A0436B}" dt="2022-10-20T17:24:51.267" v="83"/>
          <ac:grpSpMkLst>
            <pc:docMk/>
            <pc:sldMk cId="3522904557" sldId="310"/>
            <ac:grpSpMk id="2" creationId="{00000000-0000-0000-0000-000000000000}"/>
          </ac:grpSpMkLst>
        </pc:grpChg>
        <pc:grpChg chg="add mod">
          <ac:chgData name="Chapman, Amelia" userId="S::ameliachapman@deloitte.co.uk::39c88a74-403a-43a2-80ef-6f7cd0c808f1" providerId="AD" clId="Web-{9C68B6A7-9EC7-592F-383A-A487A9A0436B}" dt="2022-10-20T17:31:19.312" v="1124" actId="14100"/>
          <ac:grpSpMkLst>
            <pc:docMk/>
            <pc:sldMk cId="3522904557" sldId="310"/>
            <ac:grpSpMk id="11" creationId="{A8A06AEC-70E1-169F-E15E-AAB2C90B5073}"/>
          </ac:grpSpMkLst>
        </pc:grpChg>
        <pc:graphicFrameChg chg="add mod modGraphic">
          <ac:chgData name="Chapman, Amelia" userId="S::ameliachapman@deloitte.co.uk::39c88a74-403a-43a2-80ef-6f7cd0c808f1" providerId="AD" clId="Web-{9C68B6A7-9EC7-592F-383A-A487A9A0436B}" dt="2022-10-20T17:59:03.669" v="1577"/>
          <ac:graphicFrameMkLst>
            <pc:docMk/>
            <pc:sldMk cId="3522904557" sldId="310"/>
            <ac:graphicFrameMk id="6" creationId="{17A3CA48-179F-B632-718D-BB42CC4B3C4A}"/>
          </ac:graphicFrameMkLst>
        </pc:graphicFrameChg>
      </pc:sldChg>
      <pc:sldChg chg="addSp delSp modSp del">
        <pc:chgData name="Chapman, Amelia" userId="S::ameliachapman@deloitte.co.uk::39c88a74-403a-43a2-80ef-6f7cd0c808f1" providerId="AD" clId="Web-{9C68B6A7-9EC7-592F-383A-A487A9A0436B}" dt="2022-10-20T17:39:24.438" v="1254"/>
        <pc:sldMkLst>
          <pc:docMk/>
          <pc:sldMk cId="1227980134" sldId="311"/>
        </pc:sldMkLst>
        <pc:spChg chg="del">
          <ac:chgData name="Chapman, Amelia" userId="S::ameliachapman@deloitte.co.uk::39c88a74-403a-43a2-80ef-6f7cd0c808f1" providerId="AD" clId="Web-{9C68B6A7-9EC7-592F-383A-A487A9A0436B}" dt="2022-10-20T17:39:21.563" v="1253"/>
          <ac:spMkLst>
            <pc:docMk/>
            <pc:sldMk cId="1227980134" sldId="311"/>
            <ac:spMk id="5" creationId="{00000000-0000-0000-0000-000000000000}"/>
          </ac:spMkLst>
        </pc:spChg>
        <pc:spChg chg="mod">
          <ac:chgData name="Chapman, Amelia" userId="S::ameliachapman@deloitte.co.uk::39c88a74-403a-43a2-80ef-6f7cd0c808f1" providerId="AD" clId="Web-{9C68B6A7-9EC7-592F-383A-A487A9A0436B}" dt="2022-10-20T17:39:19.688" v="1252" actId="20577"/>
          <ac:spMkLst>
            <pc:docMk/>
            <pc:sldMk cId="1227980134" sldId="311"/>
            <ac:spMk id="6" creationId="{00000000-0000-0000-0000-000000000000}"/>
          </ac:spMkLst>
        </pc:spChg>
        <pc:spChg chg="add mod">
          <ac:chgData name="Chapman, Amelia" userId="S::ameliachapman@deloitte.co.uk::39c88a74-403a-43a2-80ef-6f7cd0c808f1" providerId="AD" clId="Web-{9C68B6A7-9EC7-592F-383A-A487A9A0436B}" dt="2022-10-20T17:39:21.563" v="1253"/>
          <ac:spMkLst>
            <pc:docMk/>
            <pc:sldMk cId="1227980134" sldId="311"/>
            <ac:spMk id="8" creationId="{810764AA-83C3-7770-2A11-D8AAA395166E}"/>
          </ac:spMkLst>
        </pc:spChg>
      </pc:sldChg>
      <pc:sldChg chg="modSp del">
        <pc:chgData name="Chapman, Amelia" userId="S::ameliachapman@deloitte.co.uk::39c88a74-403a-43a2-80ef-6f7cd0c808f1" providerId="AD" clId="Web-{9C68B6A7-9EC7-592F-383A-A487A9A0436B}" dt="2022-10-20T17:34:40.053" v="1207"/>
        <pc:sldMkLst>
          <pc:docMk/>
          <pc:sldMk cId="1002885042" sldId="316"/>
        </pc:sldMkLst>
        <pc:spChg chg="mod">
          <ac:chgData name="Chapman, Amelia" userId="S::ameliachapman@deloitte.co.uk::39c88a74-403a-43a2-80ef-6f7cd0c808f1" providerId="AD" clId="Web-{9C68B6A7-9EC7-592F-383A-A487A9A0436B}" dt="2022-10-20T17:23:53.312" v="81" actId="20577"/>
          <ac:spMkLst>
            <pc:docMk/>
            <pc:sldMk cId="1002885042" sldId="316"/>
            <ac:spMk id="10" creationId="{00000000-0000-0000-0000-000000000000}"/>
          </ac:spMkLst>
        </pc:spChg>
      </pc:sldChg>
      <pc:sldChg chg="addSp modSp">
        <pc:chgData name="Chapman, Amelia" userId="S::ameliachapman@deloitte.co.uk::39c88a74-403a-43a2-80ef-6f7cd0c808f1" providerId="AD" clId="Web-{9C68B6A7-9EC7-592F-383A-A487A9A0436B}" dt="2022-10-20T17:59:52.670" v="1585"/>
        <pc:sldMkLst>
          <pc:docMk/>
          <pc:sldMk cId="2519699792" sldId="318"/>
        </pc:sldMkLst>
        <pc:spChg chg="mod">
          <ac:chgData name="Chapman, Amelia" userId="S::ameliachapman@deloitte.co.uk::39c88a74-403a-43a2-80ef-6f7cd0c808f1" providerId="AD" clId="Web-{9C68B6A7-9EC7-592F-383A-A487A9A0436B}" dt="2022-10-20T17:59:52.670" v="1585"/>
          <ac:spMkLst>
            <pc:docMk/>
            <pc:sldMk cId="2519699792" sldId="318"/>
            <ac:spMk id="7" creationId="{00000000-0000-0000-0000-000000000000}"/>
          </ac:spMkLst>
        </pc:spChg>
        <pc:spChg chg="mod">
          <ac:chgData name="Chapman, Amelia" userId="S::ameliachapman@deloitte.co.uk::39c88a74-403a-43a2-80ef-6f7cd0c808f1" providerId="AD" clId="Web-{9C68B6A7-9EC7-592F-383A-A487A9A0436B}" dt="2022-10-20T17:51:20.715" v="1490" actId="20577"/>
          <ac:spMkLst>
            <pc:docMk/>
            <pc:sldMk cId="2519699792" sldId="318"/>
            <ac:spMk id="9" creationId="{00000000-0000-0000-0000-000000000000}"/>
          </ac:spMkLst>
        </pc:spChg>
        <pc:picChg chg="add mod">
          <ac:chgData name="Chapman, Amelia" userId="S::ameliachapman@deloitte.co.uk::39c88a74-403a-43a2-80ef-6f7cd0c808f1" providerId="AD" clId="Web-{9C68B6A7-9EC7-592F-383A-A487A9A0436B}" dt="2022-10-20T17:51:26.622" v="1491" actId="14100"/>
          <ac:picMkLst>
            <pc:docMk/>
            <pc:sldMk cId="2519699792" sldId="318"/>
            <ac:picMk id="2" creationId="{B3395AB3-E8B3-891D-5675-6269F9D13719}"/>
          </ac:picMkLst>
        </pc:picChg>
      </pc:sldChg>
      <pc:sldChg chg="del">
        <pc:chgData name="Chapman, Amelia" userId="S::ameliachapman@deloitte.co.uk::39c88a74-403a-43a2-80ef-6f7cd0c808f1" providerId="AD" clId="Web-{9C68B6A7-9EC7-592F-383A-A487A9A0436B}" dt="2022-10-20T17:57:06.274" v="1557"/>
        <pc:sldMkLst>
          <pc:docMk/>
          <pc:sldMk cId="2207731137" sldId="325"/>
        </pc:sldMkLst>
      </pc:sldChg>
      <pc:sldChg chg="modSp mod modClrScheme chgLayout">
        <pc:chgData name="Chapman, Amelia" userId="S::ameliachapman@deloitte.co.uk::39c88a74-403a-43a2-80ef-6f7cd0c808f1" providerId="AD" clId="Web-{9C68B6A7-9EC7-592F-383A-A487A9A0436B}" dt="2022-10-20T18:00:24.281" v="1596" actId="20577"/>
        <pc:sldMkLst>
          <pc:docMk/>
          <pc:sldMk cId="736226271" sldId="326"/>
        </pc:sldMkLst>
        <pc:spChg chg="mod">
          <ac:chgData name="Chapman, Amelia" userId="S::ameliachapman@deloitte.co.uk::39c88a74-403a-43a2-80ef-6f7cd0c808f1" providerId="AD" clId="Web-{9C68B6A7-9EC7-592F-383A-A487A9A0436B}" dt="2022-10-20T18:00:24.281" v="1596" actId="20577"/>
          <ac:spMkLst>
            <pc:docMk/>
            <pc:sldMk cId="736226271" sldId="326"/>
            <ac:spMk id="10" creationId="{00000000-0000-0000-0000-000000000000}"/>
          </ac:spMkLst>
        </pc:spChg>
      </pc:sldChg>
      <pc:sldChg chg="del">
        <pc:chgData name="Chapman, Amelia" userId="S::ameliachapman@deloitte.co.uk::39c88a74-403a-43a2-80ef-6f7cd0c808f1" providerId="AD" clId="Web-{9C68B6A7-9EC7-592F-383A-A487A9A0436B}" dt="2022-10-20T17:32:29.439" v="1148"/>
        <pc:sldMkLst>
          <pc:docMk/>
          <pc:sldMk cId="400123188" sldId="327"/>
        </pc:sldMkLst>
      </pc:sldChg>
      <pc:sldChg chg="addSp delSp modSp add replId">
        <pc:chgData name="Chapman, Amelia" userId="S::ameliachapman@deloitte.co.uk::39c88a74-403a-43a2-80ef-6f7cd0c808f1" providerId="AD" clId="Web-{9C68B6A7-9EC7-592F-383A-A487A9A0436B}" dt="2022-10-20T17:59:46.107" v="1584"/>
        <pc:sldMkLst>
          <pc:docMk/>
          <pc:sldMk cId="3986184651" sldId="327"/>
        </pc:sldMkLst>
        <pc:spChg chg="add del mod">
          <ac:chgData name="Chapman, Amelia" userId="S::ameliachapman@deloitte.co.uk::39c88a74-403a-43a2-80ef-6f7cd0c808f1" providerId="AD" clId="Web-{9C68B6A7-9EC7-592F-383A-A487A9A0436B}" dt="2022-10-20T17:46:27.859" v="1423"/>
          <ac:spMkLst>
            <pc:docMk/>
            <pc:sldMk cId="3986184651" sldId="327"/>
            <ac:spMk id="6" creationId="{1DE6A9B3-8E06-5B37-88B3-7ADBD8444D39}"/>
          </ac:spMkLst>
        </pc:spChg>
        <pc:spChg chg="mod">
          <ac:chgData name="Chapman, Amelia" userId="S::ameliachapman@deloitte.co.uk::39c88a74-403a-43a2-80ef-6f7cd0c808f1" providerId="AD" clId="Web-{9C68B6A7-9EC7-592F-383A-A487A9A0436B}" dt="2022-10-20T17:59:46.107" v="1584"/>
          <ac:spMkLst>
            <pc:docMk/>
            <pc:sldMk cId="3986184651" sldId="327"/>
            <ac:spMk id="7" creationId="{00000000-0000-0000-0000-000000000000}"/>
          </ac:spMkLst>
        </pc:spChg>
        <pc:spChg chg="add del mod">
          <ac:chgData name="Chapman, Amelia" userId="S::ameliachapman@deloitte.co.uk::39c88a74-403a-43a2-80ef-6f7cd0c808f1" providerId="AD" clId="Web-{9C68B6A7-9EC7-592F-383A-A487A9A0436B}" dt="2022-10-20T17:45:45.420" v="1414"/>
          <ac:spMkLst>
            <pc:docMk/>
            <pc:sldMk cId="3986184651" sldId="327"/>
            <ac:spMk id="8" creationId="{31D48D98-2AFF-A67A-4CD6-B00D5A8C67EB}"/>
          </ac:spMkLst>
        </pc:spChg>
        <pc:spChg chg="mod">
          <ac:chgData name="Chapman, Amelia" userId="S::ameliachapman@deloitte.co.uk::39c88a74-403a-43a2-80ef-6f7cd0c808f1" providerId="AD" clId="Web-{9C68B6A7-9EC7-592F-383A-A487A9A0436B}" dt="2022-10-20T17:45:31.482" v="1404" actId="20577"/>
          <ac:spMkLst>
            <pc:docMk/>
            <pc:sldMk cId="3986184651" sldId="327"/>
            <ac:spMk id="9" creationId="{00000000-0000-0000-0000-000000000000}"/>
          </ac:spMkLst>
        </pc:spChg>
        <pc:spChg chg="add del mod">
          <ac:chgData name="Chapman, Amelia" userId="S::ameliachapman@deloitte.co.uk::39c88a74-403a-43a2-80ef-6f7cd0c808f1" providerId="AD" clId="Web-{9C68B6A7-9EC7-592F-383A-A487A9A0436B}" dt="2022-10-20T17:48:11.003" v="1443"/>
          <ac:spMkLst>
            <pc:docMk/>
            <pc:sldMk cId="3986184651" sldId="327"/>
            <ac:spMk id="12" creationId="{EB2BFBF7-8FEF-DB3D-3420-8ACE744AF9EC}"/>
          </ac:spMkLst>
        </pc:spChg>
        <pc:picChg chg="del">
          <ac:chgData name="Chapman, Amelia" userId="S::ameliachapman@deloitte.co.uk::39c88a74-403a-43a2-80ef-6f7cd0c808f1" providerId="AD" clId="Web-{9C68B6A7-9EC7-592F-383A-A487A9A0436B}" dt="2022-10-20T17:45:02.997" v="1395"/>
          <ac:picMkLst>
            <pc:docMk/>
            <pc:sldMk cId="3986184651" sldId="327"/>
            <ac:picMk id="2" creationId="{B3395AB3-E8B3-891D-5675-6269F9D13719}"/>
          </ac:picMkLst>
        </pc:picChg>
        <pc:picChg chg="add mod">
          <ac:chgData name="Chapman, Amelia" userId="S::ameliachapman@deloitte.co.uk::39c88a74-403a-43a2-80ef-6f7cd0c808f1" providerId="AD" clId="Web-{9C68B6A7-9EC7-592F-383A-A487A9A0436B}" dt="2022-10-20T17:45:20.825" v="1402" actId="1076"/>
          <ac:picMkLst>
            <pc:docMk/>
            <pc:sldMk cId="3986184651" sldId="327"/>
            <ac:picMk id="4" creationId="{53DCC419-20BA-AA3D-A301-A05173F2D20E}"/>
          </ac:picMkLst>
        </pc:picChg>
        <pc:picChg chg="add del mod">
          <ac:chgData name="Chapman, Amelia" userId="S::ameliachapman@deloitte.co.uk::39c88a74-403a-43a2-80ef-6f7cd0c808f1" providerId="AD" clId="Web-{9C68B6A7-9EC7-592F-383A-A487A9A0436B}" dt="2022-10-20T17:47:34.158" v="1430"/>
          <ac:picMkLst>
            <pc:docMk/>
            <pc:sldMk cId="3986184651" sldId="327"/>
            <ac:picMk id="10" creationId="{B8CAAF02-7351-D0C0-9695-6EBE00DE82D2}"/>
          </ac:picMkLst>
        </pc:picChg>
        <pc:picChg chg="add del mod">
          <ac:chgData name="Chapman, Amelia" userId="S::ameliachapman@deloitte.co.uk::39c88a74-403a-43a2-80ef-6f7cd0c808f1" providerId="AD" clId="Web-{9C68B6A7-9EC7-592F-383A-A487A9A0436B}" dt="2022-10-20T17:48:03.050" v="1435"/>
          <ac:picMkLst>
            <pc:docMk/>
            <pc:sldMk cId="3986184651" sldId="327"/>
            <ac:picMk id="11" creationId="{219D9ED6-FB72-2BAE-D7F1-89DDB55D66DA}"/>
          </ac:picMkLst>
        </pc:picChg>
        <pc:picChg chg="add mod">
          <ac:chgData name="Chapman, Amelia" userId="S::ameliachapman@deloitte.co.uk::39c88a74-403a-43a2-80ef-6f7cd0c808f1" providerId="AD" clId="Web-{9C68B6A7-9EC7-592F-383A-A487A9A0436B}" dt="2022-10-20T17:48:37.832" v="1451" actId="1076"/>
          <ac:picMkLst>
            <pc:docMk/>
            <pc:sldMk cId="3986184651" sldId="327"/>
            <ac:picMk id="13" creationId="{B33D4340-2C33-EF1C-2A0F-3C664709A38E}"/>
          </ac:picMkLst>
        </pc:picChg>
      </pc:sldChg>
      <pc:sldChg chg="addSp delSp modSp add del replId">
        <pc:chgData name="Chapman, Amelia" userId="S::ameliachapman@deloitte.co.uk::39c88a74-403a-43a2-80ef-6f7cd0c808f1" providerId="AD" clId="Web-{9C68B6A7-9EC7-592F-383A-A487A9A0436B}" dt="2022-10-20T17:56:10.256" v="1553"/>
        <pc:sldMkLst>
          <pc:docMk/>
          <pc:sldMk cId="644175340" sldId="328"/>
        </pc:sldMkLst>
        <pc:spChg chg="mod">
          <ac:chgData name="Chapman, Amelia" userId="S::ameliachapman@deloitte.co.uk::39c88a74-403a-43a2-80ef-6f7cd0c808f1" providerId="AD" clId="Web-{9C68B6A7-9EC7-592F-383A-A487A9A0436B}" dt="2022-10-20T17:54:50.800" v="1548" actId="1076"/>
          <ac:spMkLst>
            <pc:docMk/>
            <pc:sldMk cId="644175340" sldId="328"/>
            <ac:spMk id="7" creationId="{00000000-0000-0000-0000-000000000000}"/>
          </ac:spMkLst>
        </pc:spChg>
        <pc:spChg chg="del">
          <ac:chgData name="Chapman, Amelia" userId="S::ameliachapman@deloitte.co.uk::39c88a74-403a-43a2-80ef-6f7cd0c808f1" providerId="AD" clId="Web-{9C68B6A7-9EC7-592F-383A-A487A9A0436B}" dt="2022-10-20T17:52:25.874" v="1499"/>
          <ac:spMkLst>
            <pc:docMk/>
            <pc:sldMk cId="644175340" sldId="328"/>
            <ac:spMk id="9" creationId="{00000000-0000-0000-0000-000000000000}"/>
          </ac:spMkLst>
        </pc:spChg>
        <pc:picChg chg="add del mod ord">
          <ac:chgData name="Chapman, Amelia" userId="S::ameliachapman@deloitte.co.uk::39c88a74-403a-43a2-80ef-6f7cd0c808f1" providerId="AD" clId="Web-{9C68B6A7-9EC7-592F-383A-A487A9A0436B}" dt="2022-10-20T17:53:15.657" v="1506"/>
          <ac:picMkLst>
            <pc:docMk/>
            <pc:sldMk cId="644175340" sldId="328"/>
            <ac:picMk id="3" creationId="{5BBF8DC6-CD19-20C4-3630-268BA3C498A4}"/>
          </ac:picMkLst>
        </pc:picChg>
        <pc:picChg chg="del">
          <ac:chgData name="Chapman, Amelia" userId="S::ameliachapman@deloitte.co.uk::39c88a74-403a-43a2-80ef-6f7cd0c808f1" providerId="AD" clId="Web-{9C68B6A7-9EC7-592F-383A-A487A9A0436B}" dt="2022-10-20T17:53:17.313" v="1507"/>
          <ac:picMkLst>
            <pc:docMk/>
            <pc:sldMk cId="644175340" sldId="328"/>
            <ac:picMk id="4" creationId="{53DCC419-20BA-AA3D-A301-A05173F2D20E}"/>
          </ac:picMkLst>
        </pc:picChg>
        <pc:picChg chg="add del mod">
          <ac:chgData name="Chapman, Amelia" userId="S::ameliachapman@deloitte.co.uk::39c88a74-403a-43a2-80ef-6f7cd0c808f1" providerId="AD" clId="Web-{9C68B6A7-9EC7-592F-383A-A487A9A0436B}" dt="2022-10-20T17:53:42.736" v="1509"/>
          <ac:picMkLst>
            <pc:docMk/>
            <pc:sldMk cId="644175340" sldId="328"/>
            <ac:picMk id="5" creationId="{75392B0F-C446-7A19-621B-B26FE6153F4E}"/>
          </ac:picMkLst>
        </pc:picChg>
        <pc:picChg chg="add mod">
          <ac:chgData name="Chapman, Amelia" userId="S::ameliachapman@deloitte.co.uk::39c88a74-403a-43a2-80ef-6f7cd0c808f1" providerId="AD" clId="Web-{9C68B6A7-9EC7-592F-383A-A487A9A0436B}" dt="2022-10-20T17:54:37.816" v="1541" actId="1076"/>
          <ac:picMkLst>
            <pc:docMk/>
            <pc:sldMk cId="644175340" sldId="328"/>
            <ac:picMk id="6" creationId="{79A3C86D-B958-64BA-8750-95AADB31BC34}"/>
          </ac:picMkLst>
        </pc:picChg>
        <pc:picChg chg="del">
          <ac:chgData name="Chapman, Amelia" userId="S::ameliachapman@deloitte.co.uk::39c88a74-403a-43a2-80ef-6f7cd0c808f1" providerId="AD" clId="Web-{9C68B6A7-9EC7-592F-383A-A487A9A0436B}" dt="2022-10-20T17:52:05.904" v="1495"/>
          <ac:picMkLst>
            <pc:docMk/>
            <pc:sldMk cId="644175340" sldId="328"/>
            <ac:picMk id="13" creationId="{B33D4340-2C33-EF1C-2A0F-3C664709A38E}"/>
          </ac:picMkLst>
        </pc:picChg>
      </pc:sldChg>
      <pc:sldChg chg="modSp add replId">
        <pc:chgData name="Chapman, Amelia" userId="S::ameliachapman@deloitte.co.uk::39c88a74-403a-43a2-80ef-6f7cd0c808f1" providerId="AD" clId="Web-{9C68B6A7-9EC7-592F-383A-A487A9A0436B}" dt="2022-10-20T17:59:38.857" v="1583"/>
        <pc:sldMkLst>
          <pc:docMk/>
          <pc:sldMk cId="599258972" sldId="329"/>
        </pc:sldMkLst>
        <pc:spChg chg="mod">
          <ac:chgData name="Chapman, Amelia" userId="S::ameliachapman@deloitte.co.uk::39c88a74-403a-43a2-80ef-6f7cd0c808f1" providerId="AD" clId="Web-{9C68B6A7-9EC7-592F-383A-A487A9A0436B}" dt="2022-10-20T17:59:38.857" v="1583"/>
          <ac:spMkLst>
            <pc:docMk/>
            <pc:sldMk cId="599258972" sldId="329"/>
            <ac:spMk id="7" creationId="{00000000-0000-0000-0000-000000000000}"/>
          </ac:spMkLst>
        </pc:spChg>
        <pc:picChg chg="mod ord">
          <ac:chgData name="Chapman, Amelia" userId="S::ameliachapman@deloitte.co.uk::39c88a74-403a-43a2-80ef-6f7cd0c808f1" providerId="AD" clId="Web-{9C68B6A7-9EC7-592F-383A-A487A9A0436B}" dt="2022-10-20T17:55:54.787" v="1552" actId="1076"/>
          <ac:picMkLst>
            <pc:docMk/>
            <pc:sldMk cId="599258972" sldId="329"/>
            <ac:picMk id="6" creationId="{79A3C86D-B958-64BA-8750-95AADB31BC34}"/>
          </ac:picMkLst>
        </pc:picChg>
      </pc:sldChg>
      <pc:sldChg chg="add del">
        <pc:chgData name="Chapman, Amelia" userId="S::ameliachapman@deloitte.co.uk::39c88a74-403a-43a2-80ef-6f7cd0c808f1" providerId="AD" clId="Web-{9C68B6A7-9EC7-592F-383A-A487A9A0436B}" dt="2022-10-20T17:57:43.994" v="1565"/>
        <pc:sldMkLst>
          <pc:docMk/>
          <pc:sldMk cId="548261400" sldId="33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C22836-5A47-44A7-9246-F19976BF02A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F61C15-FEAF-487D-9760-9E32FD2D8268}">
      <dgm:prSet phldrT="[Text]" custT="1"/>
      <dgm:spPr/>
      <dgm:t>
        <a:bodyPr/>
        <a:lstStyle/>
        <a:p>
          <a:r>
            <a:rPr lang="en-GB" sz="2000" dirty="0"/>
            <a:t>Bringing purpose to life for our people</a:t>
          </a:r>
        </a:p>
      </dgm:t>
    </dgm:pt>
    <dgm:pt modelId="{40330E67-FEBD-46D9-BC93-CAD3D906A42D}" type="parTrans" cxnId="{C8F5E280-D7DE-42D5-B2A8-88AEC3CD0BBC}">
      <dgm:prSet/>
      <dgm:spPr/>
      <dgm:t>
        <a:bodyPr/>
        <a:lstStyle/>
        <a:p>
          <a:endParaRPr lang="en-GB"/>
        </a:p>
      </dgm:t>
    </dgm:pt>
    <dgm:pt modelId="{B35349F4-D2E9-42CA-BB7C-7908461FE588}" type="sibTrans" cxnId="{C8F5E280-D7DE-42D5-B2A8-88AEC3CD0BBC}">
      <dgm:prSet/>
      <dgm:spPr/>
      <dgm:t>
        <a:bodyPr/>
        <a:lstStyle/>
        <a:p>
          <a:endParaRPr lang="en-GB"/>
        </a:p>
      </dgm:t>
    </dgm:pt>
    <dgm:pt modelId="{61E9C1F2-7364-4FEF-BCD5-1FC7FD585B94}">
      <dgm:prSet phldrT="[Text]" custT="1"/>
      <dgm:spPr/>
      <dgm:t>
        <a:bodyPr/>
        <a:lstStyle/>
        <a:p>
          <a:r>
            <a:rPr lang="en-GB" sz="2000" dirty="0"/>
            <a:t>Living our purpose with clients</a:t>
          </a:r>
        </a:p>
      </dgm:t>
    </dgm:pt>
    <dgm:pt modelId="{E44560AB-08BA-4679-AC62-83EBB1EEA5CA}" type="parTrans" cxnId="{D84E4F91-3C59-47AD-8700-CEA23406E953}">
      <dgm:prSet/>
      <dgm:spPr/>
      <dgm:t>
        <a:bodyPr/>
        <a:lstStyle/>
        <a:p>
          <a:endParaRPr lang="en-GB"/>
        </a:p>
      </dgm:t>
    </dgm:pt>
    <dgm:pt modelId="{8D73A1B6-1AEA-46CF-A15A-882709C34E7A}" type="sibTrans" cxnId="{D84E4F91-3C59-47AD-8700-CEA23406E953}">
      <dgm:prSet/>
      <dgm:spPr/>
      <dgm:t>
        <a:bodyPr/>
        <a:lstStyle/>
        <a:p>
          <a:endParaRPr lang="en-GB"/>
        </a:p>
      </dgm:t>
    </dgm:pt>
    <dgm:pt modelId="{716A8E18-D465-4747-8C55-F1312A77FDD1}">
      <dgm:prSet phldrT="[Text]" custT="1"/>
      <dgm:spPr/>
      <dgm:t>
        <a:bodyPr/>
        <a:lstStyle/>
        <a:p>
          <a:r>
            <a:rPr lang="en-GB" sz="2000" dirty="0"/>
            <a:t>An Impact that matters for society</a:t>
          </a:r>
        </a:p>
      </dgm:t>
    </dgm:pt>
    <dgm:pt modelId="{CDB596DE-0AEF-4B2E-A7DB-35D96F7D7321}" type="parTrans" cxnId="{25C19629-FFF6-47E8-85EA-6A38EEA1B965}">
      <dgm:prSet/>
      <dgm:spPr/>
      <dgm:t>
        <a:bodyPr/>
        <a:lstStyle/>
        <a:p>
          <a:endParaRPr lang="en-GB"/>
        </a:p>
      </dgm:t>
    </dgm:pt>
    <dgm:pt modelId="{9C1BC27B-B935-4661-97EA-BAECEA671C84}" type="sibTrans" cxnId="{25C19629-FFF6-47E8-85EA-6A38EEA1B965}">
      <dgm:prSet/>
      <dgm:spPr/>
      <dgm:t>
        <a:bodyPr/>
        <a:lstStyle/>
        <a:p>
          <a:endParaRPr lang="en-GB"/>
        </a:p>
      </dgm:t>
    </dgm:pt>
    <dgm:pt modelId="{A309B6BE-4B99-493A-8DA9-9FBCD5AC91DD}" type="pres">
      <dgm:prSet presAssocID="{5EC22836-5A47-44A7-9246-F19976BF02A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8F0E2D8-5075-4A62-80CA-F112E866BC78}" type="pres">
      <dgm:prSet presAssocID="{5EC22836-5A47-44A7-9246-F19976BF02AA}" presName="Name1" presStyleCnt="0"/>
      <dgm:spPr/>
    </dgm:pt>
    <dgm:pt modelId="{D4AE3F13-3B12-4B50-BEA3-6CD52561A870}" type="pres">
      <dgm:prSet presAssocID="{5EC22836-5A47-44A7-9246-F19976BF02AA}" presName="cycle" presStyleCnt="0"/>
      <dgm:spPr/>
    </dgm:pt>
    <dgm:pt modelId="{75CB36B5-89EA-40F1-91B7-C96E1BA84029}" type="pres">
      <dgm:prSet presAssocID="{5EC22836-5A47-44A7-9246-F19976BF02AA}" presName="srcNode" presStyleLbl="node1" presStyleIdx="0" presStyleCnt="3"/>
      <dgm:spPr/>
    </dgm:pt>
    <dgm:pt modelId="{820B9B23-E62D-4E74-BA34-BD8AADCF5E7B}" type="pres">
      <dgm:prSet presAssocID="{5EC22836-5A47-44A7-9246-F19976BF02AA}" presName="conn" presStyleLbl="parChTrans1D2" presStyleIdx="0" presStyleCnt="1"/>
      <dgm:spPr/>
      <dgm:t>
        <a:bodyPr/>
        <a:lstStyle/>
        <a:p>
          <a:endParaRPr lang="en-US"/>
        </a:p>
      </dgm:t>
    </dgm:pt>
    <dgm:pt modelId="{67D2FE7A-307D-4999-89FF-BCB2F1A10772}" type="pres">
      <dgm:prSet presAssocID="{5EC22836-5A47-44A7-9246-F19976BF02AA}" presName="extraNode" presStyleLbl="node1" presStyleIdx="0" presStyleCnt="3"/>
      <dgm:spPr/>
    </dgm:pt>
    <dgm:pt modelId="{03D866D2-8B65-4A9C-B7E7-F02AB6D8CB99}" type="pres">
      <dgm:prSet presAssocID="{5EC22836-5A47-44A7-9246-F19976BF02AA}" presName="dstNode" presStyleLbl="node1" presStyleIdx="0" presStyleCnt="3"/>
      <dgm:spPr/>
    </dgm:pt>
    <dgm:pt modelId="{C780D75F-B440-4BE7-B8F6-80092A665D16}" type="pres">
      <dgm:prSet presAssocID="{D3F61C15-FEAF-487D-9760-9E32FD2D826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7811A-6355-4478-9354-E88AC6E7304E}" type="pres">
      <dgm:prSet presAssocID="{D3F61C15-FEAF-487D-9760-9E32FD2D8268}" presName="accent_1" presStyleCnt="0"/>
      <dgm:spPr/>
    </dgm:pt>
    <dgm:pt modelId="{6BAAC0AF-D807-44C3-8F91-3A2EBDAE38B2}" type="pres">
      <dgm:prSet presAssocID="{D3F61C15-FEAF-487D-9760-9E32FD2D8268}" presName="accentRepeatNode" presStyleLbl="solidFgAcc1" presStyleIdx="0" presStyleCnt="3"/>
      <dgm:spPr/>
    </dgm:pt>
    <dgm:pt modelId="{66E6461C-1C00-4120-9961-89B05559EE7C}" type="pres">
      <dgm:prSet presAssocID="{61E9C1F2-7364-4FEF-BCD5-1FC7FD585B9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85925-E5E9-4609-959B-4017B7220A43}" type="pres">
      <dgm:prSet presAssocID="{61E9C1F2-7364-4FEF-BCD5-1FC7FD585B94}" presName="accent_2" presStyleCnt="0"/>
      <dgm:spPr/>
    </dgm:pt>
    <dgm:pt modelId="{6D4B65D1-F3CC-4C59-9093-EF5CE15A8286}" type="pres">
      <dgm:prSet presAssocID="{61E9C1F2-7364-4FEF-BCD5-1FC7FD585B94}" presName="accentRepeatNode" presStyleLbl="solidFgAcc1" presStyleIdx="1" presStyleCnt="3"/>
      <dgm:spPr/>
    </dgm:pt>
    <dgm:pt modelId="{928BB2BB-560B-45C5-8805-1BEC36671932}" type="pres">
      <dgm:prSet presAssocID="{716A8E18-D465-4747-8C55-F1312A77FDD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E5508-4F38-4D07-912E-191686106D9D}" type="pres">
      <dgm:prSet presAssocID="{716A8E18-D465-4747-8C55-F1312A77FDD1}" presName="accent_3" presStyleCnt="0"/>
      <dgm:spPr/>
    </dgm:pt>
    <dgm:pt modelId="{CA79685B-E528-462B-8940-47B267FDF747}" type="pres">
      <dgm:prSet presAssocID="{716A8E18-D465-4747-8C55-F1312A77FDD1}" presName="accentRepeatNode" presStyleLbl="solidFgAcc1" presStyleIdx="2" presStyleCnt="3"/>
      <dgm:spPr/>
    </dgm:pt>
  </dgm:ptLst>
  <dgm:cxnLst>
    <dgm:cxn modelId="{F6976412-45EC-46BA-B242-562719A4FF41}" type="presOf" srcId="{716A8E18-D465-4747-8C55-F1312A77FDD1}" destId="{928BB2BB-560B-45C5-8805-1BEC36671932}" srcOrd="0" destOrd="0" presId="urn:microsoft.com/office/officeart/2008/layout/VerticalCurvedList"/>
    <dgm:cxn modelId="{25C19629-FFF6-47E8-85EA-6A38EEA1B965}" srcId="{5EC22836-5A47-44A7-9246-F19976BF02AA}" destId="{716A8E18-D465-4747-8C55-F1312A77FDD1}" srcOrd="2" destOrd="0" parTransId="{CDB596DE-0AEF-4B2E-A7DB-35D96F7D7321}" sibTransId="{9C1BC27B-B935-4661-97EA-BAECEA671C84}"/>
    <dgm:cxn modelId="{05C44F6C-9840-49AF-BE94-D557FD017518}" type="presOf" srcId="{61E9C1F2-7364-4FEF-BCD5-1FC7FD585B94}" destId="{66E6461C-1C00-4120-9961-89B05559EE7C}" srcOrd="0" destOrd="0" presId="urn:microsoft.com/office/officeart/2008/layout/VerticalCurvedList"/>
    <dgm:cxn modelId="{603DD28F-3561-4E66-B5FE-8187DAFF5CB2}" type="presOf" srcId="{D3F61C15-FEAF-487D-9760-9E32FD2D8268}" destId="{C780D75F-B440-4BE7-B8F6-80092A665D16}" srcOrd="0" destOrd="0" presId="urn:microsoft.com/office/officeart/2008/layout/VerticalCurvedList"/>
    <dgm:cxn modelId="{BD52A142-3CA7-49AB-9D2E-652759EF0602}" type="presOf" srcId="{5EC22836-5A47-44A7-9246-F19976BF02AA}" destId="{A309B6BE-4B99-493A-8DA9-9FBCD5AC91DD}" srcOrd="0" destOrd="0" presId="urn:microsoft.com/office/officeart/2008/layout/VerticalCurvedList"/>
    <dgm:cxn modelId="{D84E4F91-3C59-47AD-8700-CEA23406E953}" srcId="{5EC22836-5A47-44A7-9246-F19976BF02AA}" destId="{61E9C1F2-7364-4FEF-BCD5-1FC7FD585B94}" srcOrd="1" destOrd="0" parTransId="{E44560AB-08BA-4679-AC62-83EBB1EEA5CA}" sibTransId="{8D73A1B6-1AEA-46CF-A15A-882709C34E7A}"/>
    <dgm:cxn modelId="{C8F5E280-D7DE-42D5-B2A8-88AEC3CD0BBC}" srcId="{5EC22836-5A47-44A7-9246-F19976BF02AA}" destId="{D3F61C15-FEAF-487D-9760-9E32FD2D8268}" srcOrd="0" destOrd="0" parTransId="{40330E67-FEBD-46D9-BC93-CAD3D906A42D}" sibTransId="{B35349F4-D2E9-42CA-BB7C-7908461FE588}"/>
    <dgm:cxn modelId="{2BA188A7-59F7-473C-B911-005DA96DB5CC}" type="presOf" srcId="{B35349F4-D2E9-42CA-BB7C-7908461FE588}" destId="{820B9B23-E62D-4E74-BA34-BD8AADCF5E7B}" srcOrd="0" destOrd="0" presId="urn:microsoft.com/office/officeart/2008/layout/VerticalCurvedList"/>
    <dgm:cxn modelId="{5D74F9FF-4971-4A41-B194-217E9F612C73}" type="presParOf" srcId="{A309B6BE-4B99-493A-8DA9-9FBCD5AC91DD}" destId="{18F0E2D8-5075-4A62-80CA-F112E866BC78}" srcOrd="0" destOrd="0" presId="urn:microsoft.com/office/officeart/2008/layout/VerticalCurvedList"/>
    <dgm:cxn modelId="{9A01EB0B-86B9-46B7-B891-1B3134267A57}" type="presParOf" srcId="{18F0E2D8-5075-4A62-80CA-F112E866BC78}" destId="{D4AE3F13-3B12-4B50-BEA3-6CD52561A870}" srcOrd="0" destOrd="0" presId="urn:microsoft.com/office/officeart/2008/layout/VerticalCurvedList"/>
    <dgm:cxn modelId="{01288169-D013-406D-9CF8-C0E47035CEBA}" type="presParOf" srcId="{D4AE3F13-3B12-4B50-BEA3-6CD52561A870}" destId="{75CB36B5-89EA-40F1-91B7-C96E1BA84029}" srcOrd="0" destOrd="0" presId="urn:microsoft.com/office/officeart/2008/layout/VerticalCurvedList"/>
    <dgm:cxn modelId="{BA4B355B-2C23-43CB-BD0A-AA3F3825F019}" type="presParOf" srcId="{D4AE3F13-3B12-4B50-BEA3-6CD52561A870}" destId="{820B9B23-E62D-4E74-BA34-BD8AADCF5E7B}" srcOrd="1" destOrd="0" presId="urn:microsoft.com/office/officeart/2008/layout/VerticalCurvedList"/>
    <dgm:cxn modelId="{94102656-AF93-481E-A9C8-24588E62E437}" type="presParOf" srcId="{D4AE3F13-3B12-4B50-BEA3-6CD52561A870}" destId="{67D2FE7A-307D-4999-89FF-BCB2F1A10772}" srcOrd="2" destOrd="0" presId="urn:microsoft.com/office/officeart/2008/layout/VerticalCurvedList"/>
    <dgm:cxn modelId="{4365C9E0-5BAF-48BF-8C69-1B25BE1CC369}" type="presParOf" srcId="{D4AE3F13-3B12-4B50-BEA3-6CD52561A870}" destId="{03D866D2-8B65-4A9C-B7E7-F02AB6D8CB99}" srcOrd="3" destOrd="0" presId="urn:microsoft.com/office/officeart/2008/layout/VerticalCurvedList"/>
    <dgm:cxn modelId="{44B04F13-4E8B-4E4B-87EB-B339B1A4BDD6}" type="presParOf" srcId="{18F0E2D8-5075-4A62-80CA-F112E866BC78}" destId="{C780D75F-B440-4BE7-B8F6-80092A665D16}" srcOrd="1" destOrd="0" presId="urn:microsoft.com/office/officeart/2008/layout/VerticalCurvedList"/>
    <dgm:cxn modelId="{0872533E-5CC0-4416-9FC1-A8C2D0E6A33C}" type="presParOf" srcId="{18F0E2D8-5075-4A62-80CA-F112E866BC78}" destId="{2937811A-6355-4478-9354-E88AC6E7304E}" srcOrd="2" destOrd="0" presId="urn:microsoft.com/office/officeart/2008/layout/VerticalCurvedList"/>
    <dgm:cxn modelId="{33658064-F7CF-4BC8-ACC6-D1D48A705524}" type="presParOf" srcId="{2937811A-6355-4478-9354-E88AC6E7304E}" destId="{6BAAC0AF-D807-44C3-8F91-3A2EBDAE38B2}" srcOrd="0" destOrd="0" presId="urn:microsoft.com/office/officeart/2008/layout/VerticalCurvedList"/>
    <dgm:cxn modelId="{B762F294-28BE-4247-BD2A-E38B206237BD}" type="presParOf" srcId="{18F0E2D8-5075-4A62-80CA-F112E866BC78}" destId="{66E6461C-1C00-4120-9961-89B05559EE7C}" srcOrd="3" destOrd="0" presId="urn:microsoft.com/office/officeart/2008/layout/VerticalCurvedList"/>
    <dgm:cxn modelId="{F2386B2A-5806-4ACF-9450-C996C8F8419B}" type="presParOf" srcId="{18F0E2D8-5075-4A62-80CA-F112E866BC78}" destId="{FB685925-E5E9-4609-959B-4017B7220A43}" srcOrd="4" destOrd="0" presId="urn:microsoft.com/office/officeart/2008/layout/VerticalCurvedList"/>
    <dgm:cxn modelId="{8E37B066-4B4E-4E6D-930B-B1FDE4D2595A}" type="presParOf" srcId="{FB685925-E5E9-4609-959B-4017B7220A43}" destId="{6D4B65D1-F3CC-4C59-9093-EF5CE15A8286}" srcOrd="0" destOrd="0" presId="urn:microsoft.com/office/officeart/2008/layout/VerticalCurvedList"/>
    <dgm:cxn modelId="{6187C083-DA4B-4BCC-8011-1475D7E92C26}" type="presParOf" srcId="{18F0E2D8-5075-4A62-80CA-F112E866BC78}" destId="{928BB2BB-560B-45C5-8805-1BEC36671932}" srcOrd="5" destOrd="0" presId="urn:microsoft.com/office/officeart/2008/layout/VerticalCurvedList"/>
    <dgm:cxn modelId="{8AEDDB90-DFC9-430C-B191-F4B107066014}" type="presParOf" srcId="{18F0E2D8-5075-4A62-80CA-F112E866BC78}" destId="{43EE5508-4F38-4D07-912E-191686106D9D}" srcOrd="6" destOrd="0" presId="urn:microsoft.com/office/officeart/2008/layout/VerticalCurvedList"/>
    <dgm:cxn modelId="{6FE70F16-F754-48D1-AC73-2B870DAEAA75}" type="presParOf" srcId="{43EE5508-4F38-4D07-912E-191686106D9D}" destId="{CA79685B-E528-462B-8940-47B267FDF74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B9B23-E62D-4E74-BA34-BD8AADCF5E7B}">
      <dsp:nvSpPr>
        <dsp:cNvPr id="0" name=""/>
        <dsp:cNvSpPr/>
      </dsp:nvSpPr>
      <dsp:spPr>
        <a:xfrm>
          <a:off x="-5390732" y="-825558"/>
          <a:ext cx="6419481" cy="6419481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0D75F-B440-4BE7-B8F6-80092A665D16}">
      <dsp:nvSpPr>
        <dsp:cNvPr id="0" name=""/>
        <dsp:cNvSpPr/>
      </dsp:nvSpPr>
      <dsp:spPr>
        <a:xfrm>
          <a:off x="661848" y="476836"/>
          <a:ext cx="5456248" cy="953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697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Bringing purpose to life for our people</a:t>
          </a:r>
        </a:p>
      </dsp:txBody>
      <dsp:txXfrm>
        <a:off x="661848" y="476836"/>
        <a:ext cx="5456248" cy="953672"/>
      </dsp:txXfrm>
    </dsp:sp>
    <dsp:sp modelId="{6BAAC0AF-D807-44C3-8F91-3A2EBDAE38B2}">
      <dsp:nvSpPr>
        <dsp:cNvPr id="0" name=""/>
        <dsp:cNvSpPr/>
      </dsp:nvSpPr>
      <dsp:spPr>
        <a:xfrm>
          <a:off x="65803" y="357627"/>
          <a:ext cx="1192090" cy="1192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6461C-1C00-4120-9961-89B05559EE7C}">
      <dsp:nvSpPr>
        <dsp:cNvPr id="0" name=""/>
        <dsp:cNvSpPr/>
      </dsp:nvSpPr>
      <dsp:spPr>
        <a:xfrm>
          <a:off x="1008508" y="1907345"/>
          <a:ext cx="5109588" cy="953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697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Living our purpose with clients</a:t>
          </a:r>
        </a:p>
      </dsp:txBody>
      <dsp:txXfrm>
        <a:off x="1008508" y="1907345"/>
        <a:ext cx="5109588" cy="953672"/>
      </dsp:txXfrm>
    </dsp:sp>
    <dsp:sp modelId="{6D4B65D1-F3CC-4C59-9093-EF5CE15A8286}">
      <dsp:nvSpPr>
        <dsp:cNvPr id="0" name=""/>
        <dsp:cNvSpPr/>
      </dsp:nvSpPr>
      <dsp:spPr>
        <a:xfrm>
          <a:off x="412463" y="1788136"/>
          <a:ext cx="1192090" cy="1192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BB2BB-560B-45C5-8805-1BEC36671932}">
      <dsp:nvSpPr>
        <dsp:cNvPr id="0" name=""/>
        <dsp:cNvSpPr/>
      </dsp:nvSpPr>
      <dsp:spPr>
        <a:xfrm>
          <a:off x="661848" y="3337854"/>
          <a:ext cx="5456248" cy="953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697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An Impact that matters for society</a:t>
          </a:r>
        </a:p>
      </dsp:txBody>
      <dsp:txXfrm>
        <a:off x="661848" y="3337854"/>
        <a:ext cx="5456248" cy="953672"/>
      </dsp:txXfrm>
    </dsp:sp>
    <dsp:sp modelId="{CA79685B-E528-462B-8940-47B267FDF747}">
      <dsp:nvSpPr>
        <dsp:cNvPr id="0" name=""/>
        <dsp:cNvSpPr/>
      </dsp:nvSpPr>
      <dsp:spPr>
        <a:xfrm>
          <a:off x="65803" y="3218645"/>
          <a:ext cx="1192090" cy="1192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12DF6-8FE4-45BE-840B-AB6CB87871E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8227E-1A3A-40B6-B20C-8A7647E06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5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37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effectLst/>
                <a:latin typeface="Segoe UI" panose="020B0502040204020203" pitchFamily="34" charset="0"/>
              </a:rPr>
              <a:t>MKF to present</a:t>
            </a:r>
            <a:endParaRPr lang="en-GB" sz="1800" dirty="0"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786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670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927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958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734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783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08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1140" y="276225"/>
            <a:ext cx="2138909" cy="13906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fdbf6d3-8c60-4cbf-830b-1ee600b4c6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94225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D3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601200" y="190500"/>
            <a:ext cx="2333625" cy="15049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8635" y="2380614"/>
            <a:ext cx="7094728" cy="2135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5.xml"/><Relationship Id="rId7" Type="http://schemas.openxmlformats.org/officeDocument/2006/relationships/diagramQuickStyle" Target="../diagrams/quickStyle1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deloitte.com/uk/en/pages/careers/articles/early-career-assessment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01200" y="190500"/>
              <a:ext cx="2333625" cy="15049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395590"/>
            <a:ext cx="7357365" cy="16662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101090">
              <a:lnSpc>
                <a:spcPct val="100000"/>
              </a:lnSpc>
              <a:spcBef>
                <a:spcPts val="130"/>
              </a:spcBef>
            </a:pPr>
            <a:r>
              <a:rPr lang="en-US" sz="5400" b="0" dirty="0"/>
              <a:t>Attract and recruit the best talent in tax</a:t>
            </a:r>
            <a:endParaRPr sz="5400" b="0" spc="20"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1447800" y="4729570"/>
            <a:ext cx="8686800" cy="768159"/>
          </a:xfrm>
          <a:prstGeom prst="rect">
            <a:avLst/>
          </a:prstGeom>
        </p:spPr>
        <p:txBody>
          <a:bodyPr vert="horz" wrap="square" lIns="0" tIns="16510" rIns="0" bIns="0" rtlCol="0" anchor="t">
            <a:spAutoFit/>
          </a:bodyPr>
          <a:lstStyle>
            <a:lvl1pPr>
              <a:defRPr sz="45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101090">
              <a:spcBef>
                <a:spcPts val="130"/>
              </a:spcBef>
            </a:pPr>
            <a:r>
              <a:rPr lang="en-GB" sz="2400" kern="0" dirty="0"/>
              <a:t>Amelia Chapman: Tax and Legal Recruitment Manager</a:t>
            </a:r>
          </a:p>
          <a:p>
            <a:pPr marL="1101090">
              <a:spcBef>
                <a:spcPts val="130"/>
              </a:spcBef>
            </a:pPr>
            <a:r>
              <a:rPr lang="en-US" sz="2400" kern="0" spc="20" dirty="0"/>
              <a:t>Jenny Catlin: Head of Professional Education</a:t>
            </a:r>
            <a:endParaRPr lang="en-GB" sz="2400" kern="0" spc="20" dirty="0"/>
          </a:p>
        </p:txBody>
      </p:sp>
      <p:sp>
        <p:nvSpPr>
          <p:cNvPr id="10" name="object 5"/>
          <p:cNvSpPr txBox="1">
            <a:spLocks/>
          </p:cNvSpPr>
          <p:nvPr/>
        </p:nvSpPr>
        <p:spPr>
          <a:xfrm>
            <a:off x="990600" y="2773287"/>
            <a:ext cx="8610600" cy="100155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45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101090" algn="ctr">
              <a:spcBef>
                <a:spcPts val="130"/>
              </a:spcBef>
            </a:pPr>
            <a:r>
              <a:rPr lang="en-US" sz="3200" kern="0" spc="20" dirty="0"/>
              <a:t>Deloitte LLP: approach to attraction, selection and recruitment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8927084" cy="71686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GB" spc="-5" dirty="0"/>
              <a:t>Contents                            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pc="1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771CA3-0C37-4E32-943D-A6575A4DAA74}"/>
              </a:ext>
            </a:extLst>
          </p:cNvPr>
          <p:cNvSpPr txBox="1"/>
          <p:nvPr/>
        </p:nvSpPr>
        <p:spPr>
          <a:xfrm>
            <a:off x="1295400" y="1752600"/>
            <a:ext cx="6629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About Deloitte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Early </a:t>
            </a:r>
            <a:r>
              <a:rPr lang="en-GB" sz="2800">
                <a:solidFill>
                  <a:schemeClr val="bg1"/>
                </a:solidFill>
              </a:rPr>
              <a:t>Careers Recruitment - overview</a:t>
            </a:r>
            <a:endParaRPr lang="en-GB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Deloitte’s Early Career Programmes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Attraction and Career Paths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Attraction and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Selection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Questions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79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gray"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accent1"/>
                </a:solidFill>
                <a:latin typeface="Calibri"/>
                <a:cs typeface="Calibri"/>
              </a:rPr>
              <a:t>About Deloitte</a:t>
            </a:r>
          </a:p>
        </p:txBody>
      </p:sp>
      <p:sp>
        <p:nvSpPr>
          <p:cNvPr id="10" name="Footer Placeholder 20"/>
          <p:cNvSpPr txBox="1">
            <a:spLocks/>
          </p:cNvSpPr>
          <p:nvPr/>
        </p:nvSpPr>
        <p:spPr>
          <a:xfrm>
            <a:off x="6850563" y="6490381"/>
            <a:ext cx="4536726" cy="24447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marL="0" algn="r" defTabSz="1219170" rtl="0" eaLnBrk="1" latinLnBrk="0" hangingPunct="1">
              <a:defRPr sz="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000"/>
                </a:solidFill>
                <a:latin typeface="Verdana"/>
              </a:rPr>
              <a:t>Annual Report 2020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469898" y="1331257"/>
            <a:ext cx="5163885" cy="1569660"/>
          </a:xfrm>
          <a:prstGeom prst="rect">
            <a:avLst/>
          </a:prstGeom>
          <a:solidFill>
            <a:srgbClr val="E7E6E6"/>
          </a:solidFill>
        </p:spPr>
        <p:txBody>
          <a:bodyPr wrap="square" anchor="t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Deloitte </a:t>
            </a:r>
            <a:r>
              <a:rPr lang="en-GB" sz="1600" kern="0" dirty="0">
                <a:solidFill>
                  <a:srgbClr val="000000"/>
                </a:solidFill>
                <a:latin typeface="Calibri"/>
                <a:cs typeface="Calibri"/>
              </a:rPr>
              <a:t>UK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 is a leading professional services firm committed to making an impact for our clients, our people and for society. We have over 20,000 people across the UK, providing Audit, Risk </a:t>
            </a:r>
            <a:r>
              <a:rPr lang="en-GB" sz="1600" kern="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dvisory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, Tax, Consulting and Financial Advisory services to public and private clients across multiple industries.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5938A7-71BB-4835-9E29-D2C1F0ACB1F1}"/>
              </a:ext>
            </a:extLst>
          </p:cNvPr>
          <p:cNvSpPr/>
          <p:nvPr/>
        </p:nvSpPr>
        <p:spPr bwMode="gray">
          <a:xfrm>
            <a:off x="6850563" y="6221386"/>
            <a:ext cx="1442784" cy="467474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3" name="Rectangular Callout 8">
            <a:extLst>
              <a:ext uri="{FF2B5EF4-FFF2-40B4-BE49-F238E27FC236}">
                <a16:creationId xmlns:a16="http://schemas.microsoft.com/office/drawing/2014/main" id="{2B11E0B7-880F-4BA8-9841-6CE8E9A5EA57}"/>
              </a:ext>
            </a:extLst>
          </p:cNvPr>
          <p:cNvSpPr/>
          <p:nvPr/>
        </p:nvSpPr>
        <p:spPr bwMode="gray">
          <a:xfrm>
            <a:off x="381000" y="3352800"/>
            <a:ext cx="5163885" cy="1682028"/>
          </a:xfrm>
          <a:prstGeom prst="wedgeRectCallout">
            <a:avLst>
              <a:gd name="adj1" fmla="val -32690"/>
              <a:gd name="adj2" fmla="val 621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 anchorCtr="0"/>
          <a:lstStyle/>
          <a:p>
            <a:r>
              <a:rPr lang="en-GB" sz="1600" dirty="0"/>
              <a:t>The role of business in helping respond to society’s biggest challenges has never been more important. We are committed to playing a leading role in building trust in business, driving more inclusive and sustainable growth, and enhancing skills, education and inclusion for all.</a:t>
            </a:r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18FB2711-61BD-4EE6-8184-24782CDDC4D3}"/>
              </a:ext>
            </a:extLst>
          </p:cNvPr>
          <p:cNvSpPr txBox="1">
            <a:spLocks/>
          </p:cNvSpPr>
          <p:nvPr/>
        </p:nvSpPr>
        <p:spPr>
          <a:xfrm>
            <a:off x="469898" y="5401120"/>
            <a:ext cx="4536726" cy="69850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marL="0" algn="r" defTabSz="1219170" rtl="0" eaLnBrk="1" latinLnBrk="0" hangingPunct="1">
              <a:defRPr sz="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>
                <a:solidFill>
                  <a:srgbClr val="000000"/>
                </a:solidFill>
                <a:latin typeface="+mj-lt"/>
              </a:rPr>
              <a:t>Richard Houston, CEO, Deloitte UK and Deloitte North and South Europe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ED9A485A-A1CE-4529-BA36-75F1640182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3403995"/>
              </p:ext>
            </p:extLst>
          </p:nvPr>
        </p:nvGraphicFramePr>
        <p:xfrm>
          <a:off x="5867400" y="1331257"/>
          <a:ext cx="6183901" cy="476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5744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>
          <a:xfrm>
            <a:off x="555009" y="483358"/>
            <a:ext cx="8927084" cy="1370888"/>
          </a:xfrm>
          <a:prstGeom prst="rect">
            <a:avLst/>
          </a:prstGeom>
        </p:spPr>
        <p:txBody>
          <a:bodyPr vert="horz" wrap="square" lIns="0" tIns="1651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en-GB" sz="4000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Deloitte Early Careers Recruitment</a:t>
            </a:r>
            <a:r>
              <a:rPr lang="en-GB" sz="4400" kern="0" spc="-5" dirty="0">
                <a:solidFill>
                  <a:srgbClr val="92D050"/>
                </a:solidFill>
                <a:latin typeface="Calibri"/>
                <a:cs typeface="Calibri"/>
              </a:rPr>
              <a:t> </a:t>
            </a:r>
          </a:p>
          <a:p>
            <a:pPr marL="12700">
              <a:spcBef>
                <a:spcPts val="130"/>
              </a:spcBef>
            </a:pPr>
            <a:r>
              <a:rPr lang="en-GB" sz="4400" kern="0" spc="-5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       </a:t>
            </a:r>
            <a:r>
              <a:rPr lang="en-GB" kern="0" spc="-5" dirty="0">
                <a:solidFill>
                  <a:srgbClr val="92D050"/>
                </a:solidFill>
              </a:rPr>
              <a:t>                     </a:t>
            </a:r>
            <a:r>
              <a:rPr lang="en-GB" kern="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kern="0" spc="10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8946" y="1419346"/>
            <a:ext cx="5818028" cy="5406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400"/>
              </a:spcBef>
            </a:pPr>
            <a:endParaRPr lang="en-US" dirty="0"/>
          </a:p>
          <a:p>
            <a:pPr>
              <a:spcBef>
                <a:spcPts val="400"/>
              </a:spcBef>
            </a:pPr>
            <a:r>
              <a:rPr lang="en-US" dirty="0"/>
              <a:t>On average Deloitte recruits </a:t>
            </a:r>
            <a:r>
              <a:rPr lang="en-US" b="1" dirty="0"/>
              <a:t>c.350</a:t>
            </a:r>
            <a:r>
              <a:rPr lang="en-US" dirty="0"/>
              <a:t> full time student hires into the Tax and Legal practice every year.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/>
              <a:t>Graduates comprise the majority of our early careers recruits but we also have a well established school leaver </a:t>
            </a:r>
            <a:r>
              <a:rPr lang="en-US" dirty="0" err="1"/>
              <a:t>programme</a:t>
            </a:r>
            <a:r>
              <a:rPr lang="en-US" dirty="0"/>
              <a:t>, known as our </a:t>
            </a:r>
            <a:r>
              <a:rPr lang="en-US" dirty="0" err="1"/>
              <a:t>BrightStart</a:t>
            </a:r>
            <a:r>
              <a:rPr lang="en-US" dirty="0"/>
              <a:t> </a:t>
            </a:r>
            <a:r>
              <a:rPr lang="en-US" dirty="0" err="1"/>
              <a:t>Programme</a:t>
            </a:r>
            <a:r>
              <a:rPr lang="en-US" dirty="0"/>
              <a:t>.</a:t>
            </a:r>
            <a:endParaRPr lang="en-US" dirty="0" err="1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r>
              <a:rPr lang="en-US" dirty="0"/>
              <a:t>We also have early work experience </a:t>
            </a:r>
            <a:r>
              <a:rPr lang="en-US" dirty="0" err="1"/>
              <a:t>programmes</a:t>
            </a:r>
            <a:r>
              <a:rPr lang="en-US" dirty="0"/>
              <a:t>, for both university and college students which act as feeders for our Graduate and School Leaver </a:t>
            </a:r>
            <a:r>
              <a:rPr lang="en-US" dirty="0" err="1"/>
              <a:t>programmes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r>
              <a:rPr lang="en-US" dirty="0"/>
              <a:t>The majority undertake a Professional Qualification  with CIOT – either as part of the Joint Programme (ACA/CTA) or Tax Pathway (ATT/CTA). </a:t>
            </a:r>
            <a:endParaRPr lang="en-US" dirty="0">
              <a:cs typeface="Calibri"/>
            </a:endParaRPr>
          </a:p>
          <a:p>
            <a:endParaRPr lang="en-US" dirty="0">
              <a:solidFill>
                <a:srgbClr val="000000"/>
              </a:solidFill>
              <a:cs typeface="Calibri"/>
            </a:endParaRPr>
          </a:p>
          <a:p>
            <a:r>
              <a:rPr lang="en-US" dirty="0">
                <a:solidFill>
                  <a:srgbClr val="000000"/>
                </a:solidFill>
                <a:cs typeface="Calibri"/>
              </a:rPr>
              <a:t>Our qualifications are embedded into the Level 7 or Level 4 Apprenticeship Accounting / Tax Apprenticeship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3395AB3-E8B3-891D-5675-6269F9D13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9346"/>
            <a:ext cx="4995080" cy="534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9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>
          <a:xfrm>
            <a:off x="555009" y="483358"/>
            <a:ext cx="8927084" cy="1370888"/>
          </a:xfrm>
          <a:prstGeom prst="rect">
            <a:avLst/>
          </a:prstGeom>
        </p:spPr>
        <p:txBody>
          <a:bodyPr vert="horz" wrap="square" lIns="0" tIns="1651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en-GB" sz="4000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Deloitte Early Careers Programmes</a:t>
            </a:r>
            <a:r>
              <a:rPr lang="en-GB" sz="4400" kern="0" spc="-5" dirty="0">
                <a:solidFill>
                  <a:srgbClr val="92D050"/>
                </a:solidFill>
                <a:latin typeface="Calibri"/>
                <a:cs typeface="Calibri"/>
              </a:rPr>
              <a:t> </a:t>
            </a:r>
          </a:p>
          <a:p>
            <a:pPr marL="12700">
              <a:spcBef>
                <a:spcPts val="130"/>
              </a:spcBef>
            </a:pPr>
            <a:r>
              <a:rPr lang="en-GB" sz="4400" kern="0" spc="-5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       </a:t>
            </a:r>
            <a:r>
              <a:rPr lang="en-GB" kern="0" spc="-5" dirty="0">
                <a:solidFill>
                  <a:srgbClr val="92D050"/>
                </a:solidFill>
              </a:rPr>
              <a:t>                     </a:t>
            </a:r>
            <a:r>
              <a:rPr lang="en-GB" kern="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kern="0" spc="10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6409" y="2022122"/>
            <a:ext cx="5818028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4" name="Picture 7" descr="A picture containing star, outdoor object&#10;&#10;Description automatically generated">
            <a:extLst>
              <a:ext uri="{FF2B5EF4-FFF2-40B4-BE49-F238E27FC236}">
                <a16:creationId xmlns:a16="http://schemas.microsoft.com/office/drawing/2014/main" id="{53DCC419-20BA-AA3D-A301-A05173F2D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45" y="1864355"/>
            <a:ext cx="4449171" cy="4459946"/>
          </a:xfrm>
          <a:prstGeom prst="rect">
            <a:avLst/>
          </a:prstGeom>
        </p:spPr>
      </p:pic>
      <p:pic>
        <p:nvPicPr>
          <p:cNvPr id="13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33D4340-2C33-EF1C-2A0F-3C664709A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386" y="1860478"/>
            <a:ext cx="5893556" cy="43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84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Diagram&#10;&#10;Description automatically generated">
            <a:extLst>
              <a:ext uri="{FF2B5EF4-FFF2-40B4-BE49-F238E27FC236}">
                <a16:creationId xmlns:a16="http://schemas.microsoft.com/office/drawing/2014/main" id="{79A3C86D-B958-64BA-8750-95AADB31B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77" y="1872474"/>
            <a:ext cx="10795376" cy="4989616"/>
          </a:xfrm>
          <a:prstGeom prst="rect">
            <a:avLst/>
          </a:prstGeom>
        </p:spPr>
      </p:pic>
      <p:sp>
        <p:nvSpPr>
          <p:cNvPr id="7" name="object 2"/>
          <p:cNvSpPr txBox="1">
            <a:spLocks/>
          </p:cNvSpPr>
          <p:nvPr/>
        </p:nvSpPr>
        <p:spPr>
          <a:xfrm>
            <a:off x="475397" y="278642"/>
            <a:ext cx="8927084" cy="1383712"/>
          </a:xfrm>
          <a:prstGeom prst="rect">
            <a:avLst/>
          </a:prstGeom>
        </p:spPr>
        <p:txBody>
          <a:bodyPr vert="horz" wrap="square" lIns="0" tIns="1651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en-GB" sz="4000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Attraction &amp; Career Paths</a:t>
            </a:r>
            <a:r>
              <a:rPr lang="en-GB" sz="4400" kern="0" spc="-5" dirty="0">
                <a:solidFill>
                  <a:srgbClr val="92D050"/>
                </a:solidFill>
                <a:latin typeface="Calibri"/>
                <a:cs typeface="Calibri"/>
              </a:rPr>
              <a:t> </a:t>
            </a:r>
          </a:p>
          <a:p>
            <a:pPr marL="12700">
              <a:spcBef>
                <a:spcPts val="130"/>
              </a:spcBef>
            </a:pPr>
            <a:r>
              <a:rPr lang="en-GB" sz="4400" kern="0" spc="-5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       </a:t>
            </a:r>
            <a:r>
              <a:rPr lang="en-GB" kern="0" spc="-5" dirty="0">
                <a:solidFill>
                  <a:srgbClr val="92D050"/>
                </a:solidFill>
              </a:rPr>
              <a:t>                     </a:t>
            </a:r>
            <a:r>
              <a:rPr lang="en-GB" kern="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kern="0" spc="1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5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9863" y="533400"/>
            <a:ext cx="5867400" cy="68634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rgbClr val="92D050"/>
                </a:solidFill>
              </a:rPr>
              <a:t>Attraction &amp; Events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Job Boards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Digital Media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University Events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Schools Events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3"/>
          <a:stretch/>
        </p:blipFill>
        <p:spPr>
          <a:xfrm>
            <a:off x="6319709" y="0"/>
            <a:ext cx="5867400" cy="6858000"/>
          </a:xfrm>
          <a:prstGeom prst="rect">
            <a:avLst/>
          </a:prstGeom>
        </p:spPr>
      </p:pic>
      <p:pic>
        <p:nvPicPr>
          <p:cNvPr id="8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01200" y="190500"/>
            <a:ext cx="23336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26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"/>
          <p:cNvSpPr txBox="1"/>
          <p:nvPr/>
        </p:nvSpPr>
        <p:spPr>
          <a:xfrm>
            <a:off x="526576" y="271096"/>
            <a:ext cx="5037456" cy="2087110"/>
          </a:xfrm>
          <a:prstGeom prst="rect">
            <a:avLst/>
          </a:prstGeom>
        </p:spPr>
        <p:txBody>
          <a:bodyPr vert="horz" wrap="square" lIns="0" tIns="21272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469900" algn="l"/>
                <a:tab pos="470534" algn="l"/>
              </a:tabLst>
            </a:pPr>
            <a:r>
              <a:rPr lang="en-US" sz="4000" dirty="0">
                <a:solidFill>
                  <a:srgbClr val="92D050"/>
                </a:solidFill>
              </a:rPr>
              <a:t>Selection</a:t>
            </a:r>
          </a:p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469900" algn="l"/>
                <a:tab pos="470534" algn="l"/>
              </a:tabLst>
            </a:pPr>
            <a:endParaRPr lang="en-US" sz="2750" spc="-20" dirty="0">
              <a:solidFill>
                <a:srgbClr val="92D050"/>
              </a:solidFill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469900" algn="l"/>
                <a:tab pos="470534" algn="l"/>
              </a:tabLst>
            </a:pPr>
            <a:endParaRPr lang="en-US" sz="2750" spc="-20" dirty="0">
              <a:solidFill>
                <a:srgbClr val="92D050"/>
              </a:solidFill>
              <a:cs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7A3CA48-179F-B632-718D-BB42CC4B3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455919"/>
              </p:ext>
            </p:extLst>
          </p:nvPr>
        </p:nvGraphicFramePr>
        <p:xfrm>
          <a:off x="580030" y="2183641"/>
          <a:ext cx="5207154" cy="29228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07154">
                  <a:extLst>
                    <a:ext uri="{9D8B030D-6E8A-4147-A177-3AD203B41FA5}">
                      <a16:colId xmlns:a16="http://schemas.microsoft.com/office/drawing/2014/main" val="1919879911"/>
                    </a:ext>
                  </a:extLst>
                </a:gridCol>
              </a:tblGrid>
              <a:tr h="460611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effectLst/>
                        </a:rPr>
                        <a:t>Our Four Stage Recruitment </a:t>
                      </a:r>
                      <a:r>
                        <a:rPr lang="en-GB" sz="2000" kern="1200" baseline="0" dirty="0">
                          <a:effectLst/>
                        </a:rPr>
                        <a:t>Process</a:t>
                      </a:r>
                      <a:endParaRPr lang="en-GB" sz="20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684969"/>
                  </a:ext>
                </a:extLst>
              </a:tr>
              <a:tr h="481559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Apply Online</a:t>
                      </a:r>
                      <a:endParaRPr lang="en-GB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8378754"/>
                  </a:ext>
                </a:extLst>
              </a:tr>
              <a:tr h="440281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Immersive</a:t>
                      </a:r>
                      <a:r>
                        <a:rPr lang="en-GB" sz="1800" kern="1200" baseline="0" dirty="0">
                          <a:effectLst/>
                        </a:rPr>
                        <a:t> Online Assessment</a:t>
                      </a:r>
                      <a:endParaRPr lang="en-GB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1599287"/>
                  </a:ext>
                </a:extLst>
              </a:tr>
              <a:tr h="522835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Job Simulation</a:t>
                      </a:r>
                      <a:endParaRPr lang="en-GB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5955495"/>
                  </a:ext>
                </a:extLst>
              </a:tr>
              <a:tr h="522835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Final Assessment</a:t>
                      </a:r>
                      <a:endParaRPr lang="en-GB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9590721"/>
                  </a:ext>
                </a:extLst>
              </a:tr>
              <a:tr h="494731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spc="0" baseline="0" dirty="0">
                          <a:ln>
                            <a:noFill/>
                          </a:ln>
                          <a:effectLst/>
                        </a:rPr>
                        <a:t>For more information on our process, visit our assessment </a:t>
                      </a:r>
                      <a:r>
                        <a:rPr lang="en-GB" sz="1600" kern="1200" spc="0" baseline="0" dirty="0">
                          <a:ln>
                            <a:noFill/>
                          </a:ln>
                          <a:effectLst/>
                          <a:hlinkClick r:id="rId3"/>
                        </a:rPr>
                        <a:t>page</a:t>
                      </a:r>
                      <a:r>
                        <a:rPr lang="en-GB" sz="1600" kern="1200" spc="0" baseline="0" dirty="0">
                          <a:ln>
                            <a:noFill/>
                          </a:ln>
                          <a:effectLst/>
                        </a:rPr>
                        <a:t> on deloitte.co.uk/</a:t>
                      </a:r>
                      <a:r>
                        <a:rPr lang="en-GB" sz="1600" kern="1200" spc="0" baseline="0" dirty="0" err="1">
                          <a:ln>
                            <a:noFill/>
                          </a:ln>
                          <a:effectLst/>
                        </a:rPr>
                        <a:t>earlycareers</a:t>
                      </a:r>
                      <a:endParaRPr lang="en-GB" sz="16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4411407"/>
                  </a:ext>
                </a:extLst>
              </a:tr>
            </a:tbl>
          </a:graphicData>
        </a:graphic>
      </p:graphicFrame>
      <p:grpSp>
        <p:nvGrpSpPr>
          <p:cNvPr id="11" name="object 2">
            <a:extLst>
              <a:ext uri="{FF2B5EF4-FFF2-40B4-BE49-F238E27FC236}">
                <a16:creationId xmlns:a16="http://schemas.microsoft.com/office/drawing/2014/main" id="{A8A06AEC-70E1-169F-E15E-AAB2C90B5073}"/>
              </a:ext>
            </a:extLst>
          </p:cNvPr>
          <p:cNvGrpSpPr/>
          <p:nvPr/>
        </p:nvGrpSpPr>
        <p:grpSpPr>
          <a:xfrm>
            <a:off x="6215052" y="0"/>
            <a:ext cx="5976948" cy="6857998"/>
            <a:chOff x="6096000" y="0"/>
            <a:chExt cx="6096000" cy="6857998"/>
          </a:xfrm>
        </p:grpSpPr>
        <p:pic>
          <p:nvPicPr>
            <p:cNvPr id="9" name="object 3">
              <a:extLst>
                <a:ext uri="{FF2B5EF4-FFF2-40B4-BE49-F238E27FC236}">
                  <a16:creationId xmlns:a16="http://schemas.microsoft.com/office/drawing/2014/main" id="{8B5D8534-C383-6F13-B0DD-59E5FB8EFB5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0" y="0"/>
              <a:ext cx="6096000" cy="6857998"/>
            </a:xfrm>
            <a:prstGeom prst="rect">
              <a:avLst/>
            </a:prstGeom>
          </p:spPr>
        </p:pic>
        <p:pic>
          <p:nvPicPr>
            <p:cNvPr id="10" name="object 4">
              <a:extLst>
                <a:ext uri="{FF2B5EF4-FFF2-40B4-BE49-F238E27FC236}">
                  <a16:creationId xmlns:a16="http://schemas.microsoft.com/office/drawing/2014/main" id="{322D6E0D-5FD9-F89D-2F33-78C44DA9AB5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01200" y="190500"/>
              <a:ext cx="2333625" cy="1504950"/>
            </a:xfrm>
            <a:prstGeom prst="rect">
              <a:avLst/>
            </a:prstGeom>
          </p:spPr>
        </p:pic>
      </p:grp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4F719C8-A8A4-3A77-3FAA-576818D026CA}"/>
              </a:ext>
            </a:extLst>
          </p:cNvPr>
          <p:cNvSpPr/>
          <p:nvPr/>
        </p:nvSpPr>
        <p:spPr>
          <a:xfrm>
            <a:off x="815385" y="2860183"/>
            <a:ext cx="750626" cy="1512626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04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5446" y="0"/>
            <a:ext cx="6106795" cy="6858000"/>
            <a:chOff x="6085446" y="0"/>
            <a:chExt cx="6106795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5446" y="0"/>
              <a:ext cx="6106553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01200" y="190500"/>
              <a:ext cx="2333625" cy="150495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1177BA6-589E-4B1F-ACDB-8F004EA69A23}"/>
              </a:ext>
            </a:extLst>
          </p:cNvPr>
          <p:cNvSpPr txBox="1"/>
          <p:nvPr/>
        </p:nvSpPr>
        <p:spPr>
          <a:xfrm>
            <a:off x="1066800" y="2590800"/>
            <a:ext cx="3581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tx2"/>
                </a:solidFill>
              </a:rPr>
              <a:t>Thank you for your time</a:t>
            </a:r>
          </a:p>
          <a:p>
            <a:pPr algn="ctr"/>
            <a:endParaRPr lang="en-GB" sz="4400" b="1" dirty="0">
              <a:solidFill>
                <a:schemeClr val="tx2"/>
              </a:solidFill>
            </a:endParaRPr>
          </a:p>
          <a:p>
            <a:pPr algn="ctr"/>
            <a:r>
              <a:rPr lang="en-GB" sz="4400" b="1" dirty="0">
                <a:solidFill>
                  <a:schemeClr val="tx2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125820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7267158356927920","enableDocumentContentUpdater":true,"version":"1.10"}]]></TemplafySlide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c799e5-1be7-4706-8a0c-b77d7c37ae7e">
      <Terms xmlns="http://schemas.microsoft.com/office/infopath/2007/PartnerControls"/>
    </lcf76f155ced4ddcb4097134ff3c332f>
    <TaxCatchAll xmlns="8d58213b-690a-4f05-96a7-f9027d42f364" xsi:nil="true"/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47C4D50D5C3C4CA0A713667C0DDB4A" ma:contentTypeVersion="18" ma:contentTypeDescription="Create a new document." ma:contentTypeScope="" ma:versionID="bd630799c1c4924b1719f6f25777ea39">
  <xsd:schema xmlns:xsd="http://www.w3.org/2001/XMLSchema" xmlns:xs="http://www.w3.org/2001/XMLSchema" xmlns:p="http://schemas.microsoft.com/office/2006/metadata/properties" xmlns:ns2="a3c799e5-1be7-4706-8a0c-b77d7c37ae7e" xmlns:ns3="36b4aafe-69fd-474b-9000-295280b693f6" xmlns:ns4="8d58213b-690a-4f05-96a7-f9027d42f364" targetNamespace="http://schemas.microsoft.com/office/2006/metadata/properties" ma:root="true" ma:fieldsID="4517c011ae1fdba009c15bdf24f09a98" ns2:_="" ns3:_="" ns4:_="">
    <xsd:import namespace="a3c799e5-1be7-4706-8a0c-b77d7c37ae7e"/>
    <xsd:import namespace="36b4aafe-69fd-474b-9000-295280b693f6"/>
    <xsd:import namespace="8d58213b-690a-4f05-96a7-f9027d42f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799e5-1be7-4706-8a0c-b77d7c37a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d757387-a0ba-41cd-b63d-93ef6f352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4aafe-69fd-474b-9000-295280b693f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8213b-690a-4f05-96a7-f9027d42f36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6f12e96-6595-479f-aff4-23ad36a288db}" ma:internalName="TaxCatchAll" ma:showField="CatchAllData" ma:web="8d58213b-690a-4f05-96a7-f9027d42f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529831-9E35-4161-AEA8-655A42608401}">
  <ds:schemaRefs/>
</ds:datastoreItem>
</file>

<file path=customXml/itemProps2.xml><?xml version="1.0" encoding="utf-8"?>
<ds:datastoreItem xmlns:ds="http://schemas.openxmlformats.org/officeDocument/2006/customXml" ds:itemID="{3CAB2D99-1BEA-4DAE-BF5B-80F38F9FD99F}">
  <ds:schemaRefs/>
</ds:datastoreItem>
</file>

<file path=customXml/itemProps3.xml><?xml version="1.0" encoding="utf-8"?>
<ds:datastoreItem xmlns:ds="http://schemas.openxmlformats.org/officeDocument/2006/customXml" ds:itemID="{B67519DB-258C-49F4-8254-B7BAE41F51E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D8C5BF8-778E-4043-849A-307ECCB7AF42}">
  <ds:schemaRefs>
    <ds:schemaRef ds:uri="a3c799e5-1be7-4706-8a0c-b77d7c37ae7e"/>
    <ds:schemaRef ds:uri="http://purl.org/dc/terms/"/>
    <ds:schemaRef ds:uri="http://schemas.microsoft.com/office/2006/metadata/properties"/>
    <ds:schemaRef ds:uri="8d58213b-690a-4f05-96a7-f9027d42f364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36b4aafe-69fd-474b-9000-295280b693f6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C8CE45D4-91A6-4DCE-9E20-43DC81B8F4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c799e5-1be7-4706-8a0c-b77d7c37ae7e"/>
    <ds:schemaRef ds:uri="36b4aafe-69fd-474b-9000-295280b693f6"/>
    <ds:schemaRef ds:uri="8d58213b-690a-4f05-96a7-f9027d42f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15083</TotalTime>
  <Words>262</Words>
  <Application>Microsoft Office PowerPoint</Application>
  <PresentationFormat>Widescreen</PresentationFormat>
  <Paragraphs>70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Segoe UI</vt:lpstr>
      <vt:lpstr>Verdana</vt:lpstr>
      <vt:lpstr>Wingdings 2</vt:lpstr>
      <vt:lpstr>Office Theme</vt:lpstr>
      <vt:lpstr>Attract and recruit the best talent in tax</vt:lpstr>
      <vt:lpstr>Contents                            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Virtual Employer Update  2021</dc:title>
  <dc:creator>Joanne Herman</dc:creator>
  <cp:lastModifiedBy>Joanne Herman</cp:lastModifiedBy>
  <cp:revision>332</cp:revision>
  <cp:lastPrinted>2021-12-02T10:31:02Z</cp:lastPrinted>
  <dcterms:created xsi:type="dcterms:W3CDTF">2021-11-18T12:00:21Z</dcterms:created>
  <dcterms:modified xsi:type="dcterms:W3CDTF">2022-10-26T15:13:41Z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2021-11-18T00:00:00Z</vt:filetime>
  </property>
  <property fmtid="{D5CDD505-2E9C-101B-9397-08002B2CF9AE}" pid="3" name="LastSaved">
    <vt:filetime>2021-11-18T00:00:00Z</vt:filetime>
  </property>
  <property fmtid="{D5CDD505-2E9C-101B-9397-08002B2CF9AE}" pid="4" name="ContentTypeId">
    <vt:lpwstr>0x0101007447C4D50D5C3C4CA0A713667C0DDB4A</vt:lpwstr>
  </property>
  <property fmtid="{D5CDD505-2E9C-101B-9397-08002B2CF9AE}" pid="5" name="MSIP_Label_ea60d57e-af5b-4752-ac57-3e4f28ca11dc_Enabled">
    <vt:lpwstr>true</vt:lpwstr>
  </property>
  <property fmtid="{D5CDD505-2E9C-101B-9397-08002B2CF9AE}" pid="6" name="MSIP_Label_ea60d57e-af5b-4752-ac57-3e4f28ca11dc_SetDate">
    <vt:lpwstr>2022-09-06T14:45:16Z</vt:lpwstr>
  </property>
  <property fmtid="{D5CDD505-2E9C-101B-9397-08002B2CF9AE}" pid="7" name="MSIP_Label_ea60d57e-af5b-4752-ac57-3e4f28ca11dc_Method">
    <vt:lpwstr>Standard</vt:lpwstr>
  </property>
  <property fmtid="{D5CDD505-2E9C-101B-9397-08002B2CF9AE}" pid="8" name="MSIP_Label_ea60d57e-af5b-4752-ac57-3e4f28ca11dc_Name">
    <vt:lpwstr>ea60d57e-af5b-4752-ac57-3e4f28ca11dc</vt:lpwstr>
  </property>
  <property fmtid="{D5CDD505-2E9C-101B-9397-08002B2CF9AE}" pid="9" name="MSIP_Label_ea60d57e-af5b-4752-ac57-3e4f28ca11dc_SiteId">
    <vt:lpwstr>36da45f1-dd2c-4d1f-af13-5abe46b99921</vt:lpwstr>
  </property>
  <property fmtid="{D5CDD505-2E9C-101B-9397-08002B2CF9AE}" pid="10" name="MSIP_Label_ea60d57e-af5b-4752-ac57-3e4f28ca11dc_ActionId">
    <vt:lpwstr>26e01e84-b16d-410d-bc75-8ba434ae4719</vt:lpwstr>
  </property>
  <property fmtid="{D5CDD505-2E9C-101B-9397-08002B2CF9AE}" pid="11" name="MSIP_Label_ea60d57e-af5b-4752-ac57-3e4f28ca11dc_ContentBits">
    <vt:lpwstr>0</vt:lpwstr>
  </property>
</Properties>
</file>