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
  </p:handoutMasterIdLst>
  <p:sldIdLst>
    <p:sldId id="256" r:id="rId2"/>
    <p:sldId id="257" r:id="rId3"/>
  </p:sldIdLst>
  <p:sldSz cx="6858000" cy="9906000" type="A4"/>
  <p:notesSz cx="7099300" cy="10234613"/>
  <p:defaultTextStyle>
    <a:defPPr>
      <a:defRPr lang="nl-NL"/>
    </a:defPPr>
    <a:lvl1pPr marL="0" algn="l" defTabSz="509716" rtl="0" eaLnBrk="1" latinLnBrk="0" hangingPunct="1">
      <a:defRPr sz="1000" kern="1200">
        <a:solidFill>
          <a:schemeClr val="tx1"/>
        </a:solidFill>
        <a:latin typeface="+mn-lt"/>
        <a:ea typeface="+mn-ea"/>
        <a:cs typeface="+mn-cs"/>
      </a:defRPr>
    </a:lvl1pPr>
    <a:lvl2pPr marL="254858" algn="l" defTabSz="509716" rtl="0" eaLnBrk="1" latinLnBrk="0" hangingPunct="1">
      <a:defRPr sz="1000" kern="1200">
        <a:solidFill>
          <a:schemeClr val="tx1"/>
        </a:solidFill>
        <a:latin typeface="+mn-lt"/>
        <a:ea typeface="+mn-ea"/>
        <a:cs typeface="+mn-cs"/>
      </a:defRPr>
    </a:lvl2pPr>
    <a:lvl3pPr marL="509716" algn="l" defTabSz="509716" rtl="0" eaLnBrk="1" latinLnBrk="0" hangingPunct="1">
      <a:defRPr sz="1000" kern="1200">
        <a:solidFill>
          <a:schemeClr val="tx1"/>
        </a:solidFill>
        <a:latin typeface="+mn-lt"/>
        <a:ea typeface="+mn-ea"/>
        <a:cs typeface="+mn-cs"/>
      </a:defRPr>
    </a:lvl3pPr>
    <a:lvl4pPr marL="764574" algn="l" defTabSz="509716" rtl="0" eaLnBrk="1" latinLnBrk="0" hangingPunct="1">
      <a:defRPr sz="1000" kern="1200">
        <a:solidFill>
          <a:schemeClr val="tx1"/>
        </a:solidFill>
        <a:latin typeface="+mn-lt"/>
        <a:ea typeface="+mn-ea"/>
        <a:cs typeface="+mn-cs"/>
      </a:defRPr>
    </a:lvl4pPr>
    <a:lvl5pPr marL="1019432" algn="l" defTabSz="509716" rtl="0" eaLnBrk="1" latinLnBrk="0" hangingPunct="1">
      <a:defRPr sz="1000" kern="1200">
        <a:solidFill>
          <a:schemeClr val="tx1"/>
        </a:solidFill>
        <a:latin typeface="+mn-lt"/>
        <a:ea typeface="+mn-ea"/>
        <a:cs typeface="+mn-cs"/>
      </a:defRPr>
    </a:lvl5pPr>
    <a:lvl6pPr marL="1274290" algn="l" defTabSz="509716" rtl="0" eaLnBrk="1" latinLnBrk="0" hangingPunct="1">
      <a:defRPr sz="1000" kern="1200">
        <a:solidFill>
          <a:schemeClr val="tx1"/>
        </a:solidFill>
        <a:latin typeface="+mn-lt"/>
        <a:ea typeface="+mn-ea"/>
        <a:cs typeface="+mn-cs"/>
      </a:defRPr>
    </a:lvl6pPr>
    <a:lvl7pPr marL="1529148" algn="l" defTabSz="509716" rtl="0" eaLnBrk="1" latinLnBrk="0" hangingPunct="1">
      <a:defRPr sz="1000" kern="1200">
        <a:solidFill>
          <a:schemeClr val="tx1"/>
        </a:solidFill>
        <a:latin typeface="+mn-lt"/>
        <a:ea typeface="+mn-ea"/>
        <a:cs typeface="+mn-cs"/>
      </a:defRPr>
    </a:lvl7pPr>
    <a:lvl8pPr marL="1784006" algn="l" defTabSz="509716" rtl="0" eaLnBrk="1" latinLnBrk="0" hangingPunct="1">
      <a:defRPr sz="1000" kern="1200">
        <a:solidFill>
          <a:schemeClr val="tx1"/>
        </a:solidFill>
        <a:latin typeface="+mn-lt"/>
        <a:ea typeface="+mn-ea"/>
        <a:cs typeface="+mn-cs"/>
      </a:defRPr>
    </a:lvl8pPr>
    <a:lvl9pPr marL="2038864" algn="l" defTabSz="509716" rtl="0" eaLnBrk="1" latinLnBrk="0" hangingPunct="1">
      <a:defRPr sz="10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9299">
          <p15:clr>
            <a:srgbClr val="A4A3A4"/>
          </p15:clr>
        </p15:guide>
        <p15:guide id="2" pos="374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90" d="100"/>
          <a:sy n="90" d="100"/>
        </p:scale>
        <p:origin x="-3630" y="-186"/>
      </p:cViewPr>
      <p:guideLst>
        <p:guide orient="horz" pos="3120"/>
        <p:guide pos="21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clId="Web-{BECC36BC-D45B-4E81-AB43-7F40155B6F2B}"/>
    <pc:docChg chg="modSld">
      <pc:chgData name="" userId="" providerId="" clId="Web-{BECC36BC-D45B-4E81-AB43-7F40155B6F2B}" dt="2019-07-15T15:04:12.575" v="5" actId="20577"/>
      <pc:docMkLst>
        <pc:docMk/>
      </pc:docMkLst>
      <pc:sldChg chg="modSp">
        <pc:chgData name="" userId="" providerId="" clId="Web-{BECC36BC-D45B-4E81-AB43-7F40155B6F2B}" dt="2019-07-15T15:04:12.544" v="4" actId="20577"/>
        <pc:sldMkLst>
          <pc:docMk/>
          <pc:sldMk cId="2853340148" sldId="256"/>
        </pc:sldMkLst>
        <pc:spChg chg="mod">
          <ac:chgData name="" userId="" providerId="" clId="Web-{BECC36BC-D45B-4E81-AB43-7F40155B6F2B}" dt="2019-07-15T15:04:12.544" v="4" actId="20577"/>
          <ac:spMkLst>
            <pc:docMk/>
            <pc:sldMk cId="2853340148" sldId="256"/>
            <ac:spMk id="4"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lvl1pPr>
          </a:lstStyle>
          <a:p>
            <a:fld id="{7EEAAC3E-77CA-4D8E-AE7D-FBD7CC8291CD}" type="datetimeFigureOut">
              <a:rPr lang="nl-NL" smtClean="0"/>
              <a:t>16-7-2019</a:t>
            </a:fld>
            <a:endParaRPr lang="nl-NL"/>
          </a:p>
        </p:txBody>
      </p:sp>
      <p:sp>
        <p:nvSpPr>
          <p:cNvPr id="4" name="Tijdelijke aanduiding voor voettekst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lvl1pPr>
          </a:lstStyle>
          <a:p>
            <a:fld id="{40F34BB5-6CF2-4D6B-99E4-8D7E92E1C63F}" type="slidenum">
              <a:rPr lang="nl-NL" smtClean="0"/>
              <a:t>‹nr.›</a:t>
            </a:fld>
            <a:endParaRPr lang="nl-NL"/>
          </a:p>
        </p:txBody>
      </p:sp>
    </p:spTree>
    <p:extLst>
      <p:ext uri="{BB962C8B-B14F-4D97-AF65-F5344CB8AC3E}">
        <p14:creationId xmlns:p14="http://schemas.microsoft.com/office/powerpoint/2010/main" val="181822724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514358" y="3077287"/>
            <a:ext cx="5829300" cy="2123369"/>
          </a:xfrm>
        </p:spPr>
        <p:txBody>
          <a:bodyPr/>
          <a:lstStyle/>
          <a:p>
            <a:r>
              <a:rPr lang="nl-NL"/>
              <a:t>Klik om de stijl te bewerken</a:t>
            </a:r>
          </a:p>
        </p:txBody>
      </p:sp>
      <p:sp>
        <p:nvSpPr>
          <p:cNvPr id="3" name="Ondertitel 2"/>
          <p:cNvSpPr>
            <a:spLocks noGrp="1"/>
          </p:cNvSpPr>
          <p:nvPr>
            <p:ph type="subTitle" idx="1"/>
          </p:nvPr>
        </p:nvSpPr>
        <p:spPr>
          <a:xfrm>
            <a:off x="1028706" y="5613401"/>
            <a:ext cx="4800600" cy="2531534"/>
          </a:xfrm>
        </p:spPr>
        <p:txBody>
          <a:bodyPr/>
          <a:lstStyle>
            <a:lvl1pPr marL="0" indent="0" algn="ctr">
              <a:buNone/>
              <a:defRPr>
                <a:solidFill>
                  <a:schemeClr val="tx1">
                    <a:tint val="75000"/>
                  </a:schemeClr>
                </a:solidFill>
              </a:defRPr>
            </a:lvl1pPr>
            <a:lvl2pPr marL="254858" indent="0" algn="ctr">
              <a:buNone/>
              <a:defRPr>
                <a:solidFill>
                  <a:schemeClr val="tx1">
                    <a:tint val="75000"/>
                  </a:schemeClr>
                </a:solidFill>
              </a:defRPr>
            </a:lvl2pPr>
            <a:lvl3pPr marL="509716" indent="0" algn="ctr">
              <a:buNone/>
              <a:defRPr>
                <a:solidFill>
                  <a:schemeClr val="tx1">
                    <a:tint val="75000"/>
                  </a:schemeClr>
                </a:solidFill>
              </a:defRPr>
            </a:lvl3pPr>
            <a:lvl4pPr marL="764574" indent="0" algn="ctr">
              <a:buNone/>
              <a:defRPr>
                <a:solidFill>
                  <a:schemeClr val="tx1">
                    <a:tint val="75000"/>
                  </a:schemeClr>
                </a:solidFill>
              </a:defRPr>
            </a:lvl4pPr>
            <a:lvl5pPr marL="1019432" indent="0" algn="ctr">
              <a:buNone/>
              <a:defRPr>
                <a:solidFill>
                  <a:schemeClr val="tx1">
                    <a:tint val="75000"/>
                  </a:schemeClr>
                </a:solidFill>
              </a:defRPr>
            </a:lvl5pPr>
            <a:lvl6pPr marL="1274290" indent="0" algn="ctr">
              <a:buNone/>
              <a:defRPr>
                <a:solidFill>
                  <a:schemeClr val="tx1">
                    <a:tint val="75000"/>
                  </a:schemeClr>
                </a:solidFill>
              </a:defRPr>
            </a:lvl6pPr>
            <a:lvl7pPr marL="1529148" indent="0" algn="ctr">
              <a:buNone/>
              <a:defRPr>
                <a:solidFill>
                  <a:schemeClr val="tx1">
                    <a:tint val="75000"/>
                  </a:schemeClr>
                </a:solidFill>
              </a:defRPr>
            </a:lvl7pPr>
            <a:lvl8pPr marL="1784006" indent="0" algn="ctr">
              <a:buNone/>
              <a:defRPr>
                <a:solidFill>
                  <a:schemeClr val="tx1">
                    <a:tint val="75000"/>
                  </a:schemeClr>
                </a:solidFill>
              </a:defRPr>
            </a:lvl8pPr>
            <a:lvl9pPr marL="2038864"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CB671E8-082C-48D8-BA5D-C958EF97530F}" type="datetimeFigureOut">
              <a:rPr lang="nl-NL" smtClean="0"/>
              <a:t>16-7-2019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41689389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CB671E8-082C-48D8-BA5D-C958EF97530F}" type="datetimeFigureOut">
              <a:rPr lang="nl-NL" smtClean="0"/>
              <a:t>16-7-2019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1038570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3729040" y="529698"/>
            <a:ext cx="1157288" cy="1126807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257180" y="529698"/>
            <a:ext cx="3357564" cy="1126807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CB671E8-082C-48D8-BA5D-C958EF97530F}" type="datetimeFigureOut">
              <a:rPr lang="nl-NL" smtClean="0"/>
              <a:t>16-7-2019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2169366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CB671E8-082C-48D8-BA5D-C958EF97530F}" type="datetimeFigureOut">
              <a:rPr lang="nl-NL" smtClean="0"/>
              <a:t>16-7-2019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3149824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541739" y="6365525"/>
            <a:ext cx="5829300" cy="1967441"/>
          </a:xfrm>
        </p:spPr>
        <p:txBody>
          <a:bodyPr anchor="t"/>
          <a:lstStyle>
            <a:lvl1pPr algn="l">
              <a:defRPr sz="2200" b="1" cap="all"/>
            </a:lvl1pPr>
          </a:lstStyle>
          <a:p>
            <a:r>
              <a:rPr lang="nl-NL"/>
              <a:t>Klik om de stijl te bewerken</a:t>
            </a:r>
          </a:p>
        </p:txBody>
      </p:sp>
      <p:sp>
        <p:nvSpPr>
          <p:cNvPr id="3" name="Tijdelijke aanduiding voor tekst 2"/>
          <p:cNvSpPr>
            <a:spLocks noGrp="1"/>
          </p:cNvSpPr>
          <p:nvPr>
            <p:ph type="body" idx="1"/>
          </p:nvPr>
        </p:nvSpPr>
        <p:spPr>
          <a:xfrm>
            <a:off x="541739" y="4198592"/>
            <a:ext cx="5829300" cy="2166937"/>
          </a:xfrm>
        </p:spPr>
        <p:txBody>
          <a:bodyPr anchor="b"/>
          <a:lstStyle>
            <a:lvl1pPr marL="0" indent="0">
              <a:buNone/>
              <a:defRPr sz="1100">
                <a:solidFill>
                  <a:schemeClr val="tx1">
                    <a:tint val="75000"/>
                  </a:schemeClr>
                </a:solidFill>
              </a:defRPr>
            </a:lvl1pPr>
            <a:lvl2pPr marL="254858" indent="0">
              <a:buNone/>
              <a:defRPr sz="1000">
                <a:solidFill>
                  <a:schemeClr val="tx1">
                    <a:tint val="75000"/>
                  </a:schemeClr>
                </a:solidFill>
              </a:defRPr>
            </a:lvl2pPr>
            <a:lvl3pPr marL="509716" indent="0">
              <a:buNone/>
              <a:defRPr sz="900">
                <a:solidFill>
                  <a:schemeClr val="tx1">
                    <a:tint val="75000"/>
                  </a:schemeClr>
                </a:solidFill>
              </a:defRPr>
            </a:lvl3pPr>
            <a:lvl4pPr marL="764574" indent="0">
              <a:buNone/>
              <a:defRPr sz="800">
                <a:solidFill>
                  <a:schemeClr val="tx1">
                    <a:tint val="75000"/>
                  </a:schemeClr>
                </a:solidFill>
              </a:defRPr>
            </a:lvl4pPr>
            <a:lvl5pPr marL="1019432" indent="0">
              <a:buNone/>
              <a:defRPr sz="800">
                <a:solidFill>
                  <a:schemeClr val="tx1">
                    <a:tint val="75000"/>
                  </a:schemeClr>
                </a:solidFill>
              </a:defRPr>
            </a:lvl5pPr>
            <a:lvl6pPr marL="1274290" indent="0">
              <a:buNone/>
              <a:defRPr sz="800">
                <a:solidFill>
                  <a:schemeClr val="tx1">
                    <a:tint val="75000"/>
                  </a:schemeClr>
                </a:solidFill>
              </a:defRPr>
            </a:lvl6pPr>
            <a:lvl7pPr marL="1529148" indent="0">
              <a:buNone/>
              <a:defRPr sz="800">
                <a:solidFill>
                  <a:schemeClr val="tx1">
                    <a:tint val="75000"/>
                  </a:schemeClr>
                </a:solidFill>
              </a:defRPr>
            </a:lvl7pPr>
            <a:lvl8pPr marL="1784006" indent="0">
              <a:buNone/>
              <a:defRPr sz="800">
                <a:solidFill>
                  <a:schemeClr val="tx1">
                    <a:tint val="75000"/>
                  </a:schemeClr>
                </a:solidFill>
              </a:defRPr>
            </a:lvl8pPr>
            <a:lvl9pPr marL="2038864" indent="0">
              <a:buNone/>
              <a:defRPr sz="8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BCB671E8-082C-48D8-BA5D-C958EF97530F}" type="datetimeFigureOut">
              <a:rPr lang="nl-NL" smtClean="0"/>
              <a:t>16-7-2019</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10878510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257181" y="3081874"/>
            <a:ext cx="2257425" cy="8715905"/>
          </a:xfrm>
        </p:spPr>
        <p:txBody>
          <a:bodyPr/>
          <a:lstStyle>
            <a:lvl1pPr>
              <a:defRPr sz="1500"/>
            </a:lvl1pPr>
            <a:lvl2pPr>
              <a:defRPr sz="1300"/>
            </a:lvl2pPr>
            <a:lvl3pPr>
              <a:defRPr sz="1100"/>
            </a:lvl3pPr>
            <a:lvl4pPr>
              <a:defRPr sz="1000"/>
            </a:lvl4pPr>
            <a:lvl5pPr>
              <a:defRPr sz="1000"/>
            </a:lvl5pPr>
            <a:lvl6pPr>
              <a:defRPr sz="1000"/>
            </a:lvl6pPr>
            <a:lvl7pPr>
              <a:defRPr sz="1000"/>
            </a:lvl7pPr>
            <a:lvl8pPr>
              <a:defRPr sz="1000"/>
            </a:lvl8pPr>
            <a:lvl9pPr>
              <a:defRPr sz="1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2628904" y="3081874"/>
            <a:ext cx="2257425" cy="8715905"/>
          </a:xfrm>
        </p:spPr>
        <p:txBody>
          <a:bodyPr/>
          <a:lstStyle>
            <a:lvl1pPr>
              <a:defRPr sz="1500"/>
            </a:lvl1pPr>
            <a:lvl2pPr>
              <a:defRPr sz="1300"/>
            </a:lvl2pPr>
            <a:lvl3pPr>
              <a:defRPr sz="1100"/>
            </a:lvl3pPr>
            <a:lvl4pPr>
              <a:defRPr sz="1000"/>
            </a:lvl4pPr>
            <a:lvl5pPr>
              <a:defRPr sz="1000"/>
            </a:lvl5pPr>
            <a:lvl6pPr>
              <a:defRPr sz="1000"/>
            </a:lvl6pPr>
            <a:lvl7pPr>
              <a:defRPr sz="1000"/>
            </a:lvl7pPr>
            <a:lvl8pPr>
              <a:defRPr sz="1000"/>
            </a:lvl8pPr>
            <a:lvl9pPr>
              <a:defRPr sz="1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CB671E8-082C-48D8-BA5D-C958EF97530F}" type="datetimeFigureOut">
              <a:rPr lang="nl-NL" smtClean="0"/>
              <a:t>16-7-2019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2428132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342908" y="396702"/>
            <a:ext cx="6172200" cy="1651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342903" y="2217386"/>
            <a:ext cx="3030141" cy="924101"/>
          </a:xfrm>
        </p:spPr>
        <p:txBody>
          <a:bodyPr anchor="b"/>
          <a:lstStyle>
            <a:lvl1pPr marL="0" indent="0">
              <a:buNone/>
              <a:defRPr sz="1300" b="1"/>
            </a:lvl1pPr>
            <a:lvl2pPr marL="254858" indent="0">
              <a:buNone/>
              <a:defRPr sz="1100" b="1"/>
            </a:lvl2pPr>
            <a:lvl3pPr marL="509716" indent="0">
              <a:buNone/>
              <a:defRPr sz="1000" b="1"/>
            </a:lvl3pPr>
            <a:lvl4pPr marL="764574" indent="0">
              <a:buNone/>
              <a:defRPr sz="900" b="1"/>
            </a:lvl4pPr>
            <a:lvl5pPr marL="1019432" indent="0">
              <a:buNone/>
              <a:defRPr sz="900" b="1"/>
            </a:lvl5pPr>
            <a:lvl6pPr marL="1274290" indent="0">
              <a:buNone/>
              <a:defRPr sz="900" b="1"/>
            </a:lvl6pPr>
            <a:lvl7pPr marL="1529148" indent="0">
              <a:buNone/>
              <a:defRPr sz="900" b="1"/>
            </a:lvl7pPr>
            <a:lvl8pPr marL="1784006" indent="0">
              <a:buNone/>
              <a:defRPr sz="900" b="1"/>
            </a:lvl8pPr>
            <a:lvl9pPr marL="2038864" indent="0">
              <a:buNone/>
              <a:defRPr sz="900" b="1"/>
            </a:lvl9pPr>
          </a:lstStyle>
          <a:p>
            <a:pPr lvl="0"/>
            <a:r>
              <a:rPr lang="nl-NL"/>
              <a:t>Klik om de modelstijlen te bewerken</a:t>
            </a:r>
          </a:p>
        </p:txBody>
      </p:sp>
      <p:sp>
        <p:nvSpPr>
          <p:cNvPr id="4" name="Tijdelijke aanduiding voor inhoud 3"/>
          <p:cNvSpPr>
            <a:spLocks noGrp="1"/>
          </p:cNvSpPr>
          <p:nvPr>
            <p:ph sz="half" idx="2"/>
          </p:nvPr>
        </p:nvSpPr>
        <p:spPr>
          <a:xfrm>
            <a:off x="342903" y="3141487"/>
            <a:ext cx="3030141" cy="5707416"/>
          </a:xfrm>
        </p:spPr>
        <p:txBody>
          <a:bodyPr/>
          <a:lstStyle>
            <a:lvl1pPr>
              <a:defRPr sz="13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3483772" y="2217386"/>
            <a:ext cx="3031331" cy="924101"/>
          </a:xfrm>
        </p:spPr>
        <p:txBody>
          <a:bodyPr anchor="b"/>
          <a:lstStyle>
            <a:lvl1pPr marL="0" indent="0">
              <a:buNone/>
              <a:defRPr sz="1300" b="1"/>
            </a:lvl1pPr>
            <a:lvl2pPr marL="254858" indent="0">
              <a:buNone/>
              <a:defRPr sz="1100" b="1"/>
            </a:lvl2pPr>
            <a:lvl3pPr marL="509716" indent="0">
              <a:buNone/>
              <a:defRPr sz="1000" b="1"/>
            </a:lvl3pPr>
            <a:lvl4pPr marL="764574" indent="0">
              <a:buNone/>
              <a:defRPr sz="900" b="1"/>
            </a:lvl4pPr>
            <a:lvl5pPr marL="1019432" indent="0">
              <a:buNone/>
              <a:defRPr sz="900" b="1"/>
            </a:lvl5pPr>
            <a:lvl6pPr marL="1274290" indent="0">
              <a:buNone/>
              <a:defRPr sz="900" b="1"/>
            </a:lvl6pPr>
            <a:lvl7pPr marL="1529148" indent="0">
              <a:buNone/>
              <a:defRPr sz="900" b="1"/>
            </a:lvl7pPr>
            <a:lvl8pPr marL="1784006" indent="0">
              <a:buNone/>
              <a:defRPr sz="900" b="1"/>
            </a:lvl8pPr>
            <a:lvl9pPr marL="2038864" indent="0">
              <a:buNone/>
              <a:defRPr sz="900" b="1"/>
            </a:lvl9pPr>
          </a:lstStyle>
          <a:p>
            <a:pPr lvl="0"/>
            <a:r>
              <a:rPr lang="nl-NL"/>
              <a:t>Klik om de modelstijlen te bewerken</a:t>
            </a:r>
          </a:p>
        </p:txBody>
      </p:sp>
      <p:sp>
        <p:nvSpPr>
          <p:cNvPr id="6" name="Tijdelijke aanduiding voor inhoud 5"/>
          <p:cNvSpPr>
            <a:spLocks noGrp="1"/>
          </p:cNvSpPr>
          <p:nvPr>
            <p:ph sz="quarter" idx="4"/>
          </p:nvPr>
        </p:nvSpPr>
        <p:spPr>
          <a:xfrm>
            <a:off x="3483772" y="3141487"/>
            <a:ext cx="3031331" cy="5707416"/>
          </a:xfrm>
        </p:spPr>
        <p:txBody>
          <a:bodyPr/>
          <a:lstStyle>
            <a:lvl1pPr>
              <a:defRPr sz="1300"/>
            </a:lvl1pPr>
            <a:lvl2pPr>
              <a:defRPr sz="1100"/>
            </a:lvl2pPr>
            <a:lvl3pPr>
              <a:defRPr sz="1000"/>
            </a:lvl3pPr>
            <a:lvl4pPr>
              <a:defRPr sz="900"/>
            </a:lvl4pPr>
            <a:lvl5pPr>
              <a:defRPr sz="900"/>
            </a:lvl5pPr>
            <a:lvl6pPr>
              <a:defRPr sz="900"/>
            </a:lvl6pPr>
            <a:lvl7pPr>
              <a:defRPr sz="900"/>
            </a:lvl7pPr>
            <a:lvl8pPr>
              <a:defRPr sz="900"/>
            </a:lvl8pPr>
            <a:lvl9pPr>
              <a:defRPr sz="9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CB671E8-082C-48D8-BA5D-C958EF97530F}" type="datetimeFigureOut">
              <a:rPr lang="nl-NL" smtClean="0"/>
              <a:t>16-7-2019</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1198099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CB671E8-082C-48D8-BA5D-C958EF97530F}" type="datetimeFigureOut">
              <a:rPr lang="nl-NL" smtClean="0"/>
              <a:t>16-7-2019</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28825536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CB671E8-082C-48D8-BA5D-C958EF97530F}" type="datetimeFigureOut">
              <a:rPr lang="nl-NL" smtClean="0"/>
              <a:t>16-7-2019</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2922326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342909" y="394408"/>
            <a:ext cx="2256234" cy="1678516"/>
          </a:xfrm>
        </p:spPr>
        <p:txBody>
          <a:bodyPr anchor="b"/>
          <a:lstStyle>
            <a:lvl1pPr algn="l">
              <a:defRPr sz="1100" b="1"/>
            </a:lvl1pPr>
          </a:lstStyle>
          <a:p>
            <a:r>
              <a:rPr lang="nl-NL"/>
              <a:t>Klik om de stijl te bewerken</a:t>
            </a:r>
          </a:p>
        </p:txBody>
      </p:sp>
      <p:sp>
        <p:nvSpPr>
          <p:cNvPr id="3" name="Tijdelijke aanduiding voor inhoud 2"/>
          <p:cNvSpPr>
            <a:spLocks noGrp="1"/>
          </p:cNvSpPr>
          <p:nvPr>
            <p:ph idx="1"/>
          </p:nvPr>
        </p:nvSpPr>
        <p:spPr>
          <a:xfrm>
            <a:off x="2681291" y="394413"/>
            <a:ext cx="3833814" cy="8454497"/>
          </a:xfrm>
        </p:spPr>
        <p:txBody>
          <a:bodyPr/>
          <a:lstStyle>
            <a:lvl1pPr>
              <a:defRPr sz="1800"/>
            </a:lvl1pPr>
            <a:lvl2pPr>
              <a:defRPr sz="1500"/>
            </a:lvl2pPr>
            <a:lvl3pPr>
              <a:defRPr sz="1300"/>
            </a:lvl3pPr>
            <a:lvl4pPr>
              <a:defRPr sz="1100"/>
            </a:lvl4pPr>
            <a:lvl5pPr>
              <a:defRPr sz="1100"/>
            </a:lvl5pPr>
            <a:lvl6pPr>
              <a:defRPr sz="1100"/>
            </a:lvl6pPr>
            <a:lvl7pPr>
              <a:defRPr sz="1100"/>
            </a:lvl7pPr>
            <a:lvl8pPr>
              <a:defRPr sz="1100"/>
            </a:lvl8pPr>
            <a:lvl9pPr>
              <a:defRPr sz="11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342909" y="2072927"/>
            <a:ext cx="2256234" cy="6775980"/>
          </a:xfrm>
        </p:spPr>
        <p:txBody>
          <a:bodyPr/>
          <a:lstStyle>
            <a:lvl1pPr marL="0" indent="0">
              <a:buNone/>
              <a:defRPr sz="800"/>
            </a:lvl1pPr>
            <a:lvl2pPr marL="254858" indent="0">
              <a:buNone/>
              <a:defRPr sz="600"/>
            </a:lvl2pPr>
            <a:lvl3pPr marL="509716" indent="0">
              <a:buNone/>
              <a:defRPr sz="600"/>
            </a:lvl3pPr>
            <a:lvl4pPr marL="764574" indent="0">
              <a:buNone/>
              <a:defRPr sz="500"/>
            </a:lvl4pPr>
            <a:lvl5pPr marL="1019432" indent="0">
              <a:buNone/>
              <a:defRPr sz="500"/>
            </a:lvl5pPr>
            <a:lvl6pPr marL="1274290" indent="0">
              <a:buNone/>
              <a:defRPr sz="500"/>
            </a:lvl6pPr>
            <a:lvl7pPr marL="1529148" indent="0">
              <a:buNone/>
              <a:defRPr sz="500"/>
            </a:lvl7pPr>
            <a:lvl8pPr marL="1784006" indent="0">
              <a:buNone/>
              <a:defRPr sz="500"/>
            </a:lvl8pPr>
            <a:lvl9pPr marL="2038864" indent="0">
              <a:buNone/>
              <a:defRPr sz="5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CB671E8-082C-48D8-BA5D-C958EF97530F}" type="datetimeFigureOut">
              <a:rPr lang="nl-NL" smtClean="0"/>
              <a:t>16-7-2019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868205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344221" y="6934206"/>
            <a:ext cx="4114800" cy="818623"/>
          </a:xfrm>
        </p:spPr>
        <p:txBody>
          <a:bodyPr anchor="b"/>
          <a:lstStyle>
            <a:lvl1pPr algn="l">
              <a:defRPr sz="1100" b="1"/>
            </a:lvl1pPr>
          </a:lstStyle>
          <a:p>
            <a:r>
              <a:rPr lang="nl-NL"/>
              <a:t>Klik om de stijl te bewerken</a:t>
            </a:r>
          </a:p>
        </p:txBody>
      </p:sp>
      <p:sp>
        <p:nvSpPr>
          <p:cNvPr id="3" name="Tijdelijke aanduiding voor afbeelding 2"/>
          <p:cNvSpPr>
            <a:spLocks noGrp="1"/>
          </p:cNvSpPr>
          <p:nvPr>
            <p:ph type="pic" idx="1"/>
          </p:nvPr>
        </p:nvSpPr>
        <p:spPr>
          <a:xfrm>
            <a:off x="1344221" y="885122"/>
            <a:ext cx="4114800" cy="5943600"/>
          </a:xfrm>
        </p:spPr>
        <p:txBody>
          <a:bodyPr/>
          <a:lstStyle>
            <a:lvl1pPr marL="0" indent="0">
              <a:buNone/>
              <a:defRPr sz="1800"/>
            </a:lvl1pPr>
            <a:lvl2pPr marL="254858" indent="0">
              <a:buNone/>
              <a:defRPr sz="1500"/>
            </a:lvl2pPr>
            <a:lvl3pPr marL="509716" indent="0">
              <a:buNone/>
              <a:defRPr sz="1300"/>
            </a:lvl3pPr>
            <a:lvl4pPr marL="764574" indent="0">
              <a:buNone/>
              <a:defRPr sz="1100"/>
            </a:lvl4pPr>
            <a:lvl5pPr marL="1019432" indent="0">
              <a:buNone/>
              <a:defRPr sz="1100"/>
            </a:lvl5pPr>
            <a:lvl6pPr marL="1274290" indent="0">
              <a:buNone/>
              <a:defRPr sz="1100"/>
            </a:lvl6pPr>
            <a:lvl7pPr marL="1529148" indent="0">
              <a:buNone/>
              <a:defRPr sz="1100"/>
            </a:lvl7pPr>
            <a:lvl8pPr marL="1784006" indent="0">
              <a:buNone/>
              <a:defRPr sz="1100"/>
            </a:lvl8pPr>
            <a:lvl9pPr marL="2038864" indent="0">
              <a:buNone/>
              <a:defRPr sz="1100"/>
            </a:lvl9pPr>
          </a:lstStyle>
          <a:p>
            <a:endParaRPr lang="nl-NL"/>
          </a:p>
        </p:txBody>
      </p:sp>
      <p:sp>
        <p:nvSpPr>
          <p:cNvPr id="4" name="Tijdelijke aanduiding voor tekst 3"/>
          <p:cNvSpPr>
            <a:spLocks noGrp="1"/>
          </p:cNvSpPr>
          <p:nvPr>
            <p:ph type="body" sz="half" idx="2"/>
          </p:nvPr>
        </p:nvSpPr>
        <p:spPr>
          <a:xfrm>
            <a:off x="1344221" y="7752829"/>
            <a:ext cx="4114800" cy="1162577"/>
          </a:xfrm>
        </p:spPr>
        <p:txBody>
          <a:bodyPr/>
          <a:lstStyle>
            <a:lvl1pPr marL="0" indent="0">
              <a:buNone/>
              <a:defRPr sz="800"/>
            </a:lvl1pPr>
            <a:lvl2pPr marL="254858" indent="0">
              <a:buNone/>
              <a:defRPr sz="600"/>
            </a:lvl2pPr>
            <a:lvl3pPr marL="509716" indent="0">
              <a:buNone/>
              <a:defRPr sz="600"/>
            </a:lvl3pPr>
            <a:lvl4pPr marL="764574" indent="0">
              <a:buNone/>
              <a:defRPr sz="500"/>
            </a:lvl4pPr>
            <a:lvl5pPr marL="1019432" indent="0">
              <a:buNone/>
              <a:defRPr sz="500"/>
            </a:lvl5pPr>
            <a:lvl6pPr marL="1274290" indent="0">
              <a:buNone/>
              <a:defRPr sz="500"/>
            </a:lvl6pPr>
            <a:lvl7pPr marL="1529148" indent="0">
              <a:buNone/>
              <a:defRPr sz="500"/>
            </a:lvl7pPr>
            <a:lvl8pPr marL="1784006" indent="0">
              <a:buNone/>
              <a:defRPr sz="500"/>
            </a:lvl8pPr>
            <a:lvl9pPr marL="2038864" indent="0">
              <a:buNone/>
              <a:defRPr sz="5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BCB671E8-082C-48D8-BA5D-C958EF97530F}" type="datetimeFigureOut">
              <a:rPr lang="nl-NL" smtClean="0"/>
              <a:t>16-7-2019</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50EE0836-EDBC-4BD1-B877-63EBAD4B6B94}" type="slidenum">
              <a:rPr lang="nl-NL" smtClean="0"/>
              <a:t>‹nr.›</a:t>
            </a:fld>
            <a:endParaRPr lang="nl-NL"/>
          </a:p>
        </p:txBody>
      </p:sp>
    </p:spTree>
    <p:extLst>
      <p:ext uri="{BB962C8B-B14F-4D97-AF65-F5344CB8AC3E}">
        <p14:creationId xmlns:p14="http://schemas.microsoft.com/office/powerpoint/2010/main" val="22229180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342908" y="396702"/>
            <a:ext cx="6172200" cy="1651000"/>
          </a:xfrm>
          <a:prstGeom prst="rect">
            <a:avLst/>
          </a:prstGeom>
        </p:spPr>
        <p:txBody>
          <a:bodyPr vert="horz" lIns="50972" tIns="25486" rIns="50972" bIns="25486" rtlCol="0" anchor="ctr">
            <a:normAutofit/>
          </a:bodyPr>
          <a:lstStyle/>
          <a:p>
            <a:r>
              <a:rPr lang="nl-NL"/>
              <a:t>Klik om de stijl te bewerken</a:t>
            </a:r>
          </a:p>
        </p:txBody>
      </p:sp>
      <p:sp>
        <p:nvSpPr>
          <p:cNvPr id="3" name="Tijdelijke aanduiding voor tekst 2"/>
          <p:cNvSpPr>
            <a:spLocks noGrp="1"/>
          </p:cNvSpPr>
          <p:nvPr>
            <p:ph type="body" idx="1"/>
          </p:nvPr>
        </p:nvSpPr>
        <p:spPr>
          <a:xfrm>
            <a:off x="342908" y="2311407"/>
            <a:ext cx="6172200" cy="6537501"/>
          </a:xfrm>
          <a:prstGeom prst="rect">
            <a:avLst/>
          </a:prstGeom>
        </p:spPr>
        <p:txBody>
          <a:bodyPr vert="horz" lIns="50972" tIns="25486" rIns="50972" bIns="25486"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342907" y="9181402"/>
            <a:ext cx="1600200" cy="527402"/>
          </a:xfrm>
          <a:prstGeom prst="rect">
            <a:avLst/>
          </a:prstGeom>
        </p:spPr>
        <p:txBody>
          <a:bodyPr vert="horz" lIns="50972" tIns="25486" rIns="50972" bIns="25486" rtlCol="0" anchor="ctr"/>
          <a:lstStyle>
            <a:lvl1pPr algn="l">
              <a:defRPr sz="600">
                <a:solidFill>
                  <a:schemeClr val="tx1">
                    <a:tint val="75000"/>
                  </a:schemeClr>
                </a:solidFill>
              </a:defRPr>
            </a:lvl1pPr>
          </a:lstStyle>
          <a:p>
            <a:fld id="{BCB671E8-082C-48D8-BA5D-C958EF97530F}" type="datetimeFigureOut">
              <a:rPr lang="nl-NL" smtClean="0"/>
              <a:t>16-7-2019</a:t>
            </a:fld>
            <a:endParaRPr lang="nl-NL"/>
          </a:p>
        </p:txBody>
      </p:sp>
      <p:sp>
        <p:nvSpPr>
          <p:cNvPr id="5" name="Tijdelijke aanduiding voor voettekst 4"/>
          <p:cNvSpPr>
            <a:spLocks noGrp="1"/>
          </p:cNvSpPr>
          <p:nvPr>
            <p:ph type="ftr" sz="quarter" idx="3"/>
          </p:nvPr>
        </p:nvSpPr>
        <p:spPr>
          <a:xfrm>
            <a:off x="2343151" y="9181402"/>
            <a:ext cx="2171700" cy="527402"/>
          </a:xfrm>
          <a:prstGeom prst="rect">
            <a:avLst/>
          </a:prstGeom>
        </p:spPr>
        <p:txBody>
          <a:bodyPr vert="horz" lIns="50972" tIns="25486" rIns="50972" bIns="25486" rtlCol="0" anchor="ctr"/>
          <a:lstStyle>
            <a:lvl1pPr algn="ctr">
              <a:defRPr sz="6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4914905" y="9181402"/>
            <a:ext cx="1600200" cy="527402"/>
          </a:xfrm>
          <a:prstGeom prst="rect">
            <a:avLst/>
          </a:prstGeom>
        </p:spPr>
        <p:txBody>
          <a:bodyPr vert="horz" lIns="50972" tIns="25486" rIns="50972" bIns="25486" rtlCol="0" anchor="ctr"/>
          <a:lstStyle>
            <a:lvl1pPr algn="r">
              <a:defRPr sz="600">
                <a:solidFill>
                  <a:schemeClr val="tx1">
                    <a:tint val="75000"/>
                  </a:schemeClr>
                </a:solidFill>
              </a:defRPr>
            </a:lvl1pPr>
          </a:lstStyle>
          <a:p>
            <a:fld id="{50EE0836-EDBC-4BD1-B877-63EBAD4B6B94}" type="slidenum">
              <a:rPr lang="nl-NL" smtClean="0"/>
              <a:t>‹nr.›</a:t>
            </a:fld>
            <a:endParaRPr lang="nl-NL"/>
          </a:p>
        </p:txBody>
      </p:sp>
    </p:spTree>
    <p:extLst>
      <p:ext uri="{BB962C8B-B14F-4D97-AF65-F5344CB8AC3E}">
        <p14:creationId xmlns:p14="http://schemas.microsoft.com/office/powerpoint/2010/main" val="1087784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509716" rtl="0" eaLnBrk="1" latinLnBrk="0" hangingPunct="1">
        <a:spcBef>
          <a:spcPct val="0"/>
        </a:spcBef>
        <a:buNone/>
        <a:defRPr sz="2500" kern="1200">
          <a:solidFill>
            <a:schemeClr val="tx1"/>
          </a:solidFill>
          <a:latin typeface="+mj-lt"/>
          <a:ea typeface="+mj-ea"/>
          <a:cs typeface="+mj-cs"/>
        </a:defRPr>
      </a:lvl1pPr>
    </p:titleStyle>
    <p:bodyStyle>
      <a:lvl1pPr marL="191144" indent="-191144" algn="l" defTabSz="509716" rtl="0" eaLnBrk="1" latinLnBrk="0" hangingPunct="1">
        <a:spcBef>
          <a:spcPct val="20000"/>
        </a:spcBef>
        <a:buFont typeface="Arial" pitchFamily="34" charset="0"/>
        <a:buChar char="•"/>
        <a:defRPr sz="1800" kern="1200">
          <a:solidFill>
            <a:schemeClr val="tx1"/>
          </a:solidFill>
          <a:latin typeface="+mn-lt"/>
          <a:ea typeface="+mn-ea"/>
          <a:cs typeface="+mn-cs"/>
        </a:defRPr>
      </a:lvl1pPr>
      <a:lvl2pPr marL="414144" indent="-159286" algn="l" defTabSz="509716" rtl="0" eaLnBrk="1" latinLnBrk="0" hangingPunct="1">
        <a:spcBef>
          <a:spcPct val="20000"/>
        </a:spcBef>
        <a:buFont typeface="Arial" pitchFamily="34" charset="0"/>
        <a:buChar char="–"/>
        <a:defRPr sz="1500" kern="1200">
          <a:solidFill>
            <a:schemeClr val="tx1"/>
          </a:solidFill>
          <a:latin typeface="+mn-lt"/>
          <a:ea typeface="+mn-ea"/>
          <a:cs typeface="+mn-cs"/>
        </a:defRPr>
      </a:lvl2pPr>
      <a:lvl3pPr marL="637145" indent="-127429" algn="l" defTabSz="509716" rtl="0" eaLnBrk="1" latinLnBrk="0" hangingPunct="1">
        <a:spcBef>
          <a:spcPct val="20000"/>
        </a:spcBef>
        <a:buFont typeface="Arial" pitchFamily="34" charset="0"/>
        <a:buChar char="•"/>
        <a:defRPr sz="1300" kern="1200">
          <a:solidFill>
            <a:schemeClr val="tx1"/>
          </a:solidFill>
          <a:latin typeface="+mn-lt"/>
          <a:ea typeface="+mn-ea"/>
          <a:cs typeface="+mn-cs"/>
        </a:defRPr>
      </a:lvl3pPr>
      <a:lvl4pPr marL="892003" indent="-127429" algn="l" defTabSz="509716" rtl="0" eaLnBrk="1" latinLnBrk="0" hangingPunct="1">
        <a:spcBef>
          <a:spcPct val="20000"/>
        </a:spcBef>
        <a:buFont typeface="Arial" pitchFamily="34" charset="0"/>
        <a:buChar char="–"/>
        <a:defRPr sz="1100" kern="1200">
          <a:solidFill>
            <a:schemeClr val="tx1"/>
          </a:solidFill>
          <a:latin typeface="+mn-lt"/>
          <a:ea typeface="+mn-ea"/>
          <a:cs typeface="+mn-cs"/>
        </a:defRPr>
      </a:lvl4pPr>
      <a:lvl5pPr marL="1146861" indent="-127429" algn="l" defTabSz="509716" rtl="0" eaLnBrk="1" latinLnBrk="0" hangingPunct="1">
        <a:spcBef>
          <a:spcPct val="20000"/>
        </a:spcBef>
        <a:buFont typeface="Arial" pitchFamily="34" charset="0"/>
        <a:buChar char="»"/>
        <a:defRPr sz="1100" kern="1200">
          <a:solidFill>
            <a:schemeClr val="tx1"/>
          </a:solidFill>
          <a:latin typeface="+mn-lt"/>
          <a:ea typeface="+mn-ea"/>
          <a:cs typeface="+mn-cs"/>
        </a:defRPr>
      </a:lvl5pPr>
      <a:lvl6pPr marL="1401719" indent="-127429" algn="l" defTabSz="509716" rtl="0" eaLnBrk="1" latinLnBrk="0" hangingPunct="1">
        <a:spcBef>
          <a:spcPct val="20000"/>
        </a:spcBef>
        <a:buFont typeface="Arial" pitchFamily="34" charset="0"/>
        <a:buChar char="•"/>
        <a:defRPr sz="1100" kern="1200">
          <a:solidFill>
            <a:schemeClr val="tx1"/>
          </a:solidFill>
          <a:latin typeface="+mn-lt"/>
          <a:ea typeface="+mn-ea"/>
          <a:cs typeface="+mn-cs"/>
        </a:defRPr>
      </a:lvl6pPr>
      <a:lvl7pPr marL="1656577" indent="-127429" algn="l" defTabSz="509716" rtl="0" eaLnBrk="1" latinLnBrk="0" hangingPunct="1">
        <a:spcBef>
          <a:spcPct val="20000"/>
        </a:spcBef>
        <a:buFont typeface="Arial" pitchFamily="34" charset="0"/>
        <a:buChar char="•"/>
        <a:defRPr sz="1100" kern="1200">
          <a:solidFill>
            <a:schemeClr val="tx1"/>
          </a:solidFill>
          <a:latin typeface="+mn-lt"/>
          <a:ea typeface="+mn-ea"/>
          <a:cs typeface="+mn-cs"/>
        </a:defRPr>
      </a:lvl7pPr>
      <a:lvl8pPr marL="1911435" indent="-127429" algn="l" defTabSz="509716" rtl="0" eaLnBrk="1" latinLnBrk="0" hangingPunct="1">
        <a:spcBef>
          <a:spcPct val="20000"/>
        </a:spcBef>
        <a:buFont typeface="Arial" pitchFamily="34" charset="0"/>
        <a:buChar char="•"/>
        <a:defRPr sz="1100" kern="1200">
          <a:solidFill>
            <a:schemeClr val="tx1"/>
          </a:solidFill>
          <a:latin typeface="+mn-lt"/>
          <a:ea typeface="+mn-ea"/>
          <a:cs typeface="+mn-cs"/>
        </a:defRPr>
      </a:lvl8pPr>
      <a:lvl9pPr marL="2166293" indent="-127429" algn="l" defTabSz="509716" rtl="0" eaLnBrk="1" latinLnBrk="0" hangingPunct="1">
        <a:spcBef>
          <a:spcPct val="20000"/>
        </a:spcBef>
        <a:buFont typeface="Arial" pitchFamily="34" charset="0"/>
        <a:buChar char="•"/>
        <a:defRPr sz="1100" kern="1200">
          <a:solidFill>
            <a:schemeClr val="tx1"/>
          </a:solidFill>
          <a:latin typeface="+mn-lt"/>
          <a:ea typeface="+mn-ea"/>
          <a:cs typeface="+mn-cs"/>
        </a:defRPr>
      </a:lvl9pPr>
    </p:bodyStyle>
    <p:otherStyle>
      <a:defPPr>
        <a:defRPr lang="nl-NL"/>
      </a:defPPr>
      <a:lvl1pPr marL="0" algn="l" defTabSz="509716" rtl="0" eaLnBrk="1" latinLnBrk="0" hangingPunct="1">
        <a:defRPr sz="1000" kern="1200">
          <a:solidFill>
            <a:schemeClr val="tx1"/>
          </a:solidFill>
          <a:latin typeface="+mn-lt"/>
          <a:ea typeface="+mn-ea"/>
          <a:cs typeface="+mn-cs"/>
        </a:defRPr>
      </a:lvl1pPr>
      <a:lvl2pPr marL="254858" algn="l" defTabSz="509716" rtl="0" eaLnBrk="1" latinLnBrk="0" hangingPunct="1">
        <a:defRPr sz="1000" kern="1200">
          <a:solidFill>
            <a:schemeClr val="tx1"/>
          </a:solidFill>
          <a:latin typeface="+mn-lt"/>
          <a:ea typeface="+mn-ea"/>
          <a:cs typeface="+mn-cs"/>
        </a:defRPr>
      </a:lvl2pPr>
      <a:lvl3pPr marL="509716" algn="l" defTabSz="509716" rtl="0" eaLnBrk="1" latinLnBrk="0" hangingPunct="1">
        <a:defRPr sz="1000" kern="1200">
          <a:solidFill>
            <a:schemeClr val="tx1"/>
          </a:solidFill>
          <a:latin typeface="+mn-lt"/>
          <a:ea typeface="+mn-ea"/>
          <a:cs typeface="+mn-cs"/>
        </a:defRPr>
      </a:lvl3pPr>
      <a:lvl4pPr marL="764574" algn="l" defTabSz="509716" rtl="0" eaLnBrk="1" latinLnBrk="0" hangingPunct="1">
        <a:defRPr sz="1000" kern="1200">
          <a:solidFill>
            <a:schemeClr val="tx1"/>
          </a:solidFill>
          <a:latin typeface="+mn-lt"/>
          <a:ea typeface="+mn-ea"/>
          <a:cs typeface="+mn-cs"/>
        </a:defRPr>
      </a:lvl4pPr>
      <a:lvl5pPr marL="1019432" algn="l" defTabSz="509716" rtl="0" eaLnBrk="1" latinLnBrk="0" hangingPunct="1">
        <a:defRPr sz="1000" kern="1200">
          <a:solidFill>
            <a:schemeClr val="tx1"/>
          </a:solidFill>
          <a:latin typeface="+mn-lt"/>
          <a:ea typeface="+mn-ea"/>
          <a:cs typeface="+mn-cs"/>
        </a:defRPr>
      </a:lvl5pPr>
      <a:lvl6pPr marL="1274290" algn="l" defTabSz="509716" rtl="0" eaLnBrk="1" latinLnBrk="0" hangingPunct="1">
        <a:defRPr sz="1000" kern="1200">
          <a:solidFill>
            <a:schemeClr val="tx1"/>
          </a:solidFill>
          <a:latin typeface="+mn-lt"/>
          <a:ea typeface="+mn-ea"/>
          <a:cs typeface="+mn-cs"/>
        </a:defRPr>
      </a:lvl6pPr>
      <a:lvl7pPr marL="1529148" algn="l" defTabSz="509716" rtl="0" eaLnBrk="1" latinLnBrk="0" hangingPunct="1">
        <a:defRPr sz="1000" kern="1200">
          <a:solidFill>
            <a:schemeClr val="tx1"/>
          </a:solidFill>
          <a:latin typeface="+mn-lt"/>
          <a:ea typeface="+mn-ea"/>
          <a:cs typeface="+mn-cs"/>
        </a:defRPr>
      </a:lvl7pPr>
      <a:lvl8pPr marL="1784006" algn="l" defTabSz="509716" rtl="0" eaLnBrk="1" latinLnBrk="0" hangingPunct="1">
        <a:defRPr sz="1000" kern="1200">
          <a:solidFill>
            <a:schemeClr val="tx1"/>
          </a:solidFill>
          <a:latin typeface="+mn-lt"/>
          <a:ea typeface="+mn-ea"/>
          <a:cs typeface="+mn-cs"/>
        </a:defRPr>
      </a:lvl8pPr>
      <a:lvl9pPr marL="2038864" algn="l" defTabSz="509716" rtl="0" eaLnBrk="1" latinLnBrk="0" hangingPunct="1">
        <a:defRPr sz="1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p:cNvSpPr txBox="1"/>
          <p:nvPr/>
        </p:nvSpPr>
        <p:spPr>
          <a:xfrm>
            <a:off x="535132" y="457924"/>
            <a:ext cx="5751250" cy="10715928"/>
          </a:xfrm>
          <a:prstGeom prst="rect">
            <a:avLst/>
          </a:prstGeom>
          <a:noFill/>
        </p:spPr>
        <p:txBody>
          <a:bodyPr wrap="square" lIns="50972" tIns="25486" rIns="50972" bIns="25486" rtlCol="0" anchor="t">
            <a:spAutoFit/>
          </a:bodyPr>
          <a:lstStyle/>
          <a:p>
            <a:pPr algn="just"/>
            <a:r>
              <a:rPr lang="nl-NL" sz="1100" dirty="0">
                <a:latin typeface="Century Gothic"/>
                <a:ea typeface="Calibri"/>
                <a:cs typeface="Times New Roman"/>
              </a:rPr>
              <a:t>Beste DI &amp; PI, </a:t>
            </a:r>
            <a:endParaRPr lang="nl-NL" sz="1100" dirty="0">
              <a:ea typeface="Calibri"/>
              <a:cs typeface="Times New Roman"/>
            </a:endParaRPr>
          </a:p>
          <a:p>
            <a:pPr algn="just"/>
            <a:endParaRPr lang="nl-NL" sz="1100" i="1" dirty="0">
              <a:solidFill>
                <a:srgbClr val="000000"/>
              </a:solidFill>
              <a:latin typeface="Century Gothic"/>
              <a:ea typeface="Calibri"/>
              <a:cs typeface="Times New Roman"/>
            </a:endParaRPr>
          </a:p>
          <a:p>
            <a:pPr algn="just"/>
            <a:r>
              <a:rPr lang="nl-NL" sz="1100" dirty="0">
                <a:solidFill>
                  <a:srgbClr val="000000"/>
                </a:solidFill>
                <a:latin typeface="Century Gothic"/>
                <a:ea typeface="Calibri"/>
                <a:cs typeface="Times New Roman"/>
              </a:rPr>
              <a:t>Halverwege 2019, de zomervakantie staat voor de deur en is voor sommige </a:t>
            </a:r>
            <a:r>
              <a:rPr lang="nl-NL" sz="1100" dirty="0" err="1">
                <a:solidFill>
                  <a:srgbClr val="000000"/>
                </a:solidFill>
                <a:latin typeface="Century Gothic"/>
                <a:ea typeface="Calibri"/>
                <a:cs typeface="Times New Roman"/>
              </a:rPr>
              <a:t>HAMLETTers</a:t>
            </a:r>
            <a:r>
              <a:rPr lang="nl-NL" sz="1100" dirty="0">
                <a:solidFill>
                  <a:srgbClr val="000000"/>
                </a:solidFill>
                <a:latin typeface="Century Gothic"/>
                <a:ea typeface="Calibri"/>
                <a:cs typeface="Times New Roman"/>
              </a:rPr>
              <a:t> </a:t>
            </a:r>
            <a:r>
              <a:rPr lang="nl-NL" sz="1100" dirty="0" smtClean="0">
                <a:solidFill>
                  <a:srgbClr val="000000"/>
                </a:solidFill>
                <a:latin typeface="Century Gothic"/>
                <a:ea typeface="Calibri"/>
                <a:cs typeface="Times New Roman"/>
              </a:rPr>
              <a:t> zelfs </a:t>
            </a:r>
            <a:r>
              <a:rPr lang="nl-NL" sz="1100" dirty="0">
                <a:solidFill>
                  <a:srgbClr val="000000"/>
                </a:solidFill>
                <a:latin typeface="Century Gothic"/>
                <a:ea typeface="Calibri"/>
                <a:cs typeface="Times New Roman"/>
              </a:rPr>
              <a:t>al begonnen. </a:t>
            </a:r>
            <a:endParaRPr lang="nl-NL" sz="1100" dirty="0" smtClean="0">
              <a:solidFill>
                <a:srgbClr val="000000"/>
              </a:solidFill>
              <a:latin typeface="Century Gothic"/>
              <a:ea typeface="Calibri"/>
              <a:cs typeface="Times New Roman"/>
            </a:endParaRPr>
          </a:p>
          <a:p>
            <a:pPr algn="just"/>
            <a:r>
              <a:rPr lang="nl-NL" sz="1100" dirty="0" smtClean="0">
                <a:solidFill>
                  <a:srgbClr val="000000"/>
                </a:solidFill>
                <a:latin typeface="Century Gothic"/>
                <a:ea typeface="Calibri"/>
                <a:cs typeface="Times New Roman"/>
              </a:rPr>
              <a:t>Hoog </a:t>
            </a:r>
            <a:r>
              <a:rPr lang="nl-NL" sz="1100" dirty="0">
                <a:solidFill>
                  <a:srgbClr val="000000"/>
                </a:solidFill>
                <a:latin typeface="Century Gothic"/>
                <a:ea typeface="Calibri"/>
                <a:cs typeface="Times New Roman"/>
              </a:rPr>
              <a:t>tijd voor een HAMLETT nieuwsbrief met de laatste stand van zaken! </a:t>
            </a:r>
          </a:p>
          <a:p>
            <a:pPr algn="just"/>
            <a:endParaRPr lang="nl-NL" sz="1100" dirty="0">
              <a:solidFill>
                <a:srgbClr val="000000"/>
              </a:solidFill>
              <a:latin typeface="Century Gothic"/>
              <a:ea typeface="Calibri"/>
              <a:cs typeface="Times New Roman"/>
            </a:endParaRPr>
          </a:p>
          <a:p>
            <a:pPr algn="just"/>
            <a:r>
              <a:rPr lang="nl-NL" sz="1100" dirty="0">
                <a:solidFill>
                  <a:srgbClr val="000000"/>
                </a:solidFill>
                <a:latin typeface="Century Gothic"/>
                <a:ea typeface="Calibri"/>
                <a:cs typeface="Times New Roman"/>
              </a:rPr>
              <a:t> </a:t>
            </a:r>
            <a:endParaRPr lang="nl-NL" sz="1100" dirty="0">
              <a:ea typeface="Calibri"/>
              <a:cs typeface="Times New Roman"/>
            </a:endParaRPr>
          </a:p>
          <a:p>
            <a:pPr algn="just"/>
            <a:r>
              <a:rPr lang="nl-NL" sz="1200" b="1" dirty="0">
                <a:solidFill>
                  <a:srgbClr val="FF6600"/>
                </a:solidFill>
                <a:latin typeface="Century Gothic"/>
                <a:ea typeface="Calibri"/>
                <a:cs typeface="Times New Roman"/>
              </a:rPr>
              <a:t>HAMLETT </a:t>
            </a:r>
            <a:r>
              <a:rPr lang="nl-NL" sz="1200" b="1" dirty="0" err="1">
                <a:solidFill>
                  <a:srgbClr val="FF6600"/>
                </a:solidFill>
                <a:latin typeface="Century Gothic"/>
                <a:ea typeface="Calibri"/>
                <a:cs typeface="Times New Roman"/>
              </a:rPr>
              <a:t>meets</a:t>
            </a:r>
            <a:r>
              <a:rPr lang="nl-NL" sz="1200" b="1" dirty="0">
                <a:solidFill>
                  <a:srgbClr val="FF6600"/>
                </a:solidFill>
                <a:latin typeface="Century Gothic"/>
                <a:ea typeface="Calibri"/>
                <a:cs typeface="Times New Roman"/>
              </a:rPr>
              <a:t> de </a:t>
            </a:r>
            <a:r>
              <a:rPr lang="nl-NL" sz="1200" b="1" dirty="0" err="1">
                <a:solidFill>
                  <a:srgbClr val="FF6600"/>
                </a:solidFill>
                <a:latin typeface="Century Gothic"/>
                <a:ea typeface="Calibri"/>
                <a:cs typeface="Times New Roman"/>
              </a:rPr>
              <a:t>DI’s</a:t>
            </a:r>
            <a:endParaRPr lang="nl-NL" sz="1200" b="1" dirty="0">
              <a:solidFill>
                <a:srgbClr val="FF6600"/>
              </a:solidFill>
              <a:latin typeface="Century Gothic"/>
              <a:ea typeface="Calibri"/>
              <a:cs typeface="Times New Roman"/>
            </a:endParaRPr>
          </a:p>
          <a:p>
            <a:pPr algn="just"/>
            <a:endParaRPr lang="nl-NL" sz="600" b="1" dirty="0">
              <a:solidFill>
                <a:srgbClr val="FF6600"/>
              </a:solidFill>
              <a:latin typeface="Century Gothic"/>
              <a:ea typeface="Calibri"/>
              <a:cs typeface="Times New Roman"/>
            </a:endParaRPr>
          </a:p>
          <a:p>
            <a:pPr algn="just"/>
            <a:r>
              <a:rPr lang="nl-NL" sz="1100" dirty="0">
                <a:latin typeface="Century Gothic" panose="020B0502020202020204" pitchFamily="34" charset="0"/>
              </a:rPr>
              <a:t>In ons vorige e-mailbericht konden jullie al teruglezen dat de derde HAMLETT </a:t>
            </a:r>
            <a:r>
              <a:rPr lang="nl-NL" sz="1100" dirty="0" smtClean="0">
                <a:latin typeface="Century Gothic" panose="020B0502020202020204" pitchFamily="34" charset="0"/>
              </a:rPr>
              <a:t/>
            </a:r>
            <a:br>
              <a:rPr lang="nl-NL" sz="1100" dirty="0" smtClean="0">
                <a:latin typeface="Century Gothic" panose="020B0502020202020204" pitchFamily="34" charset="0"/>
              </a:rPr>
            </a:br>
            <a:r>
              <a:rPr lang="nl-NL" sz="1100" dirty="0" smtClean="0">
                <a:latin typeface="Century Gothic" panose="020B0502020202020204" pitchFamily="34" charset="0"/>
              </a:rPr>
              <a:t>DI-middag </a:t>
            </a:r>
            <a:r>
              <a:rPr lang="nl-NL" sz="1100" dirty="0">
                <a:latin typeface="Century Gothic" panose="020B0502020202020204" pitchFamily="34" charset="0"/>
              </a:rPr>
              <a:t>op 14 mei 2019 weer een succes was. Het was goed om samen ervaringen uit te wisselen en te bekijken hoe de inclusie bij de verschillende instellingen verloopt. DI Afke Bergsma gaf een inspirerende presentatie over HAMLETT binnen GGZ Drenthe. </a:t>
            </a:r>
          </a:p>
          <a:p>
            <a:pPr algn="just"/>
            <a:r>
              <a:rPr lang="nl-NL" sz="1100" dirty="0">
                <a:latin typeface="Century Gothic" panose="020B0502020202020204" pitchFamily="34" charset="0"/>
              </a:rPr>
              <a:t>Een belangrijk punt van aandacht blijft dat niet alle </a:t>
            </a:r>
            <a:r>
              <a:rPr lang="nl-NL" sz="1100" dirty="0" err="1">
                <a:latin typeface="Century Gothic" panose="020B0502020202020204" pitchFamily="34" charset="0"/>
              </a:rPr>
              <a:t>DI’s</a:t>
            </a:r>
            <a:r>
              <a:rPr lang="nl-NL" sz="1100" dirty="0">
                <a:latin typeface="Century Gothic" panose="020B0502020202020204" pitchFamily="34" charset="0"/>
              </a:rPr>
              <a:t> genoeg tijd beschikbaar gesteld krijgen om daadwerkelijk bezig te zijn met HAMLETT. We hebben met elkaar besproken dat iedere instelling gemiddeld 1 deelnemer per maand zal </a:t>
            </a:r>
            <a:r>
              <a:rPr lang="nl-NL" sz="1100" dirty="0" smtClean="0">
                <a:latin typeface="Century Gothic" panose="020B0502020202020204" pitchFamily="34" charset="0"/>
              </a:rPr>
              <a:t>aanleveren, wat ook past </a:t>
            </a:r>
            <a:r>
              <a:rPr lang="nl-NL" sz="1100" dirty="0">
                <a:latin typeface="Century Gothic" panose="020B0502020202020204" pitchFamily="34" charset="0"/>
              </a:rPr>
              <a:t>binnen een volledig DI-schap (ca. 8 uur per week). </a:t>
            </a:r>
            <a:endParaRPr lang="nl-NL" sz="1100" dirty="0" smtClean="0">
              <a:latin typeface="Century Gothic" panose="020B0502020202020204" pitchFamily="34" charset="0"/>
            </a:endParaRPr>
          </a:p>
          <a:p>
            <a:pPr algn="just"/>
            <a:r>
              <a:rPr lang="nl-NL" sz="1100" dirty="0" smtClean="0">
                <a:latin typeface="Century Gothic" panose="020B0502020202020204" pitchFamily="34" charset="0"/>
              </a:rPr>
              <a:t>Hopelijk </a:t>
            </a:r>
            <a:r>
              <a:rPr lang="nl-NL" sz="1100" dirty="0">
                <a:latin typeface="Century Gothic" panose="020B0502020202020204" pitchFamily="34" charset="0"/>
              </a:rPr>
              <a:t>kunnen zowel </a:t>
            </a:r>
            <a:r>
              <a:rPr lang="nl-NL" sz="1100" dirty="0" err="1">
                <a:latin typeface="Century Gothic" panose="020B0502020202020204" pitchFamily="34" charset="0"/>
              </a:rPr>
              <a:t>DI’s</a:t>
            </a:r>
            <a:r>
              <a:rPr lang="nl-NL" sz="1100" dirty="0">
                <a:latin typeface="Century Gothic" panose="020B0502020202020204" pitchFamily="34" charset="0"/>
              </a:rPr>
              <a:t> als </a:t>
            </a:r>
            <a:r>
              <a:rPr lang="nl-NL" sz="1100" dirty="0" err="1">
                <a:latin typeface="Century Gothic" panose="020B0502020202020204" pitchFamily="34" charset="0"/>
              </a:rPr>
              <a:t>PI’s</a:t>
            </a:r>
            <a:r>
              <a:rPr lang="nl-NL" sz="1100" dirty="0">
                <a:latin typeface="Century Gothic" panose="020B0502020202020204" pitchFamily="34" charset="0"/>
              </a:rPr>
              <a:t> er op toezien dat er voldoende HAMLETT tijd per week wordt vrijgemaakt. </a:t>
            </a:r>
            <a:r>
              <a:rPr lang="nl-NL" sz="1100" dirty="0" smtClean="0">
                <a:latin typeface="Century Gothic" panose="020B0502020202020204" pitchFamily="34" charset="0"/>
              </a:rPr>
              <a:t>Hiermee </a:t>
            </a:r>
            <a:r>
              <a:rPr lang="nl-NL" sz="1100" dirty="0">
                <a:latin typeface="Century Gothic" panose="020B0502020202020204" pitchFamily="34" charset="0"/>
              </a:rPr>
              <a:t>staat of valt onze inclusie!</a:t>
            </a:r>
            <a:endParaRPr lang="nl-NL" sz="1100" dirty="0">
              <a:latin typeface="Century Gothic"/>
              <a:ea typeface="Calibri"/>
              <a:cs typeface="Times New Roman"/>
            </a:endParaRPr>
          </a:p>
          <a:p>
            <a:pPr algn="just"/>
            <a:endParaRPr lang="nl-NL" sz="1100" b="1" i="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r>
              <a:rPr lang="nl-NL" sz="1200" b="1" dirty="0" smtClean="0">
                <a:solidFill>
                  <a:srgbClr val="FF6600"/>
                </a:solidFill>
                <a:latin typeface="Century Gothic"/>
                <a:ea typeface="Calibri"/>
                <a:cs typeface="Times New Roman"/>
              </a:rPr>
              <a:t>De </a:t>
            </a:r>
            <a:r>
              <a:rPr lang="nl-NL" sz="1200" b="1" dirty="0">
                <a:solidFill>
                  <a:srgbClr val="FF6600"/>
                </a:solidFill>
                <a:latin typeface="Century Gothic"/>
                <a:ea typeface="Calibri"/>
                <a:cs typeface="Times New Roman"/>
              </a:rPr>
              <a:t>tussenstand</a:t>
            </a:r>
            <a:endParaRPr lang="nl-NL" sz="1200" dirty="0">
              <a:ea typeface="Calibri"/>
              <a:cs typeface="Times New Roman"/>
            </a:endParaRPr>
          </a:p>
          <a:p>
            <a:pPr algn="just"/>
            <a:endParaRPr lang="nl-NL" sz="600" dirty="0">
              <a:solidFill>
                <a:srgbClr val="000000"/>
              </a:solidFill>
              <a:latin typeface="Century Gothic"/>
              <a:ea typeface="Calibri"/>
              <a:cs typeface="Times New Roman"/>
            </a:endParaRPr>
          </a:p>
          <a:p>
            <a:pPr algn="just"/>
            <a:r>
              <a:rPr lang="nl-NL" sz="1100" dirty="0">
                <a:solidFill>
                  <a:srgbClr val="000000"/>
                </a:solidFill>
                <a:latin typeface="Century Gothic"/>
                <a:ea typeface="Calibri"/>
                <a:cs typeface="Times New Roman"/>
              </a:rPr>
              <a:t>Op dit moment zijn 156 deelnemers geïncludeerd. Er zijn dan ook al veel taarten uitgedeeld! We hebben ons oorspronkelijke inclusieschema naar beneden moeten aanpassen, omdat de inclusie in veel centra trager verloopt dan gedacht. Inmiddels heeft </a:t>
            </a:r>
            <a:r>
              <a:rPr lang="nl-NL" sz="1100" dirty="0" err="1">
                <a:solidFill>
                  <a:srgbClr val="000000"/>
                </a:solidFill>
                <a:latin typeface="Century Gothic"/>
                <a:ea typeface="Calibri"/>
                <a:cs typeface="Times New Roman"/>
              </a:rPr>
              <a:t>ZonMw</a:t>
            </a:r>
            <a:r>
              <a:rPr lang="nl-NL" sz="1100" dirty="0">
                <a:solidFill>
                  <a:srgbClr val="000000"/>
                </a:solidFill>
                <a:latin typeface="Century Gothic"/>
                <a:ea typeface="Calibri"/>
                <a:cs typeface="Times New Roman"/>
              </a:rPr>
              <a:t> hiervoor officieel akkoord gegeven. Helaas zijn er in de afgelopen maanden mei en juni zeer weinig nieuwe deelnemers aangemeld, waardoor we nu zelfs achterlopen op ons nieuwe </a:t>
            </a:r>
            <a:r>
              <a:rPr lang="nl-NL" sz="1100" dirty="0" smtClean="0">
                <a:solidFill>
                  <a:srgbClr val="000000"/>
                </a:solidFill>
                <a:latin typeface="Century Gothic"/>
                <a:ea typeface="Calibri"/>
                <a:cs typeface="Times New Roman"/>
              </a:rPr>
              <a:t>inclusieschema. </a:t>
            </a:r>
            <a:r>
              <a:rPr lang="nl-NL" sz="1100" dirty="0">
                <a:solidFill>
                  <a:srgbClr val="000000"/>
                </a:solidFill>
                <a:latin typeface="Century Gothic"/>
                <a:ea typeface="Calibri"/>
                <a:cs typeface="Times New Roman"/>
              </a:rPr>
              <a:t>We hopen </a:t>
            </a:r>
            <a:r>
              <a:rPr lang="nl-NL" sz="1100" dirty="0" smtClean="0">
                <a:solidFill>
                  <a:srgbClr val="000000"/>
                </a:solidFill>
                <a:latin typeface="Century Gothic"/>
                <a:ea typeface="Calibri"/>
                <a:cs typeface="Times New Roman"/>
              </a:rPr>
              <a:t>de komende weken weer </a:t>
            </a:r>
            <a:r>
              <a:rPr lang="nl-NL" sz="1100" dirty="0">
                <a:solidFill>
                  <a:srgbClr val="000000"/>
                </a:solidFill>
                <a:latin typeface="Century Gothic"/>
                <a:ea typeface="Calibri"/>
                <a:cs typeface="Times New Roman"/>
              </a:rPr>
              <a:t>een mooie inhaalslag te maken.</a:t>
            </a:r>
          </a:p>
          <a:p>
            <a:pPr algn="just"/>
            <a:endParaRPr lang="nl-NL" sz="1100" dirty="0">
              <a:solidFill>
                <a:srgbClr val="0000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chemeClr val="accent6">
                  <a:lumMod val="75000"/>
                </a:schemeClr>
              </a:solidFill>
              <a:latin typeface="Century Gothic"/>
              <a:ea typeface="Calibri"/>
              <a:cs typeface="Times New Roman"/>
            </a:endParaRPr>
          </a:p>
          <a:p>
            <a:pPr algn="just"/>
            <a:endParaRPr lang="nl-NL" sz="1100" dirty="0">
              <a:latin typeface="Century Gothic "/>
              <a:ea typeface="Calibri"/>
              <a:cs typeface="Times New Roman"/>
            </a:endParaRPr>
          </a:p>
          <a:p>
            <a:pPr algn="just"/>
            <a:endParaRPr lang="nl-NL" sz="1100" dirty="0"/>
          </a:p>
        </p:txBody>
      </p:sp>
      <p:pic>
        <p:nvPicPr>
          <p:cNvPr id="13" name="Afbeelding 12"/>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20000" contrast="-20000"/>
                    </a14:imgEffect>
                  </a14:imgLayer>
                </a14:imgProps>
              </a:ext>
              <a:ext uri="{28A0092B-C50C-407E-A947-70E740481C1C}">
                <a14:useLocalDpi xmlns:a14="http://schemas.microsoft.com/office/drawing/2010/main" val="0"/>
              </a:ext>
            </a:extLst>
          </a:blip>
          <a:srcRect l="6239" t="16785" b="15967"/>
          <a:stretch/>
        </p:blipFill>
        <p:spPr>
          <a:xfrm>
            <a:off x="771335" y="3854683"/>
            <a:ext cx="5278843" cy="1584176"/>
          </a:xfrm>
          <a:prstGeom prst="rect">
            <a:avLst/>
          </a:prstGeom>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268760" y="7113240"/>
            <a:ext cx="4228701" cy="2592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kstvak 5"/>
          <p:cNvSpPr txBox="1"/>
          <p:nvPr/>
        </p:nvSpPr>
        <p:spPr>
          <a:xfrm>
            <a:off x="559456" y="142642"/>
            <a:ext cx="6397936" cy="129838"/>
          </a:xfrm>
          <a:prstGeom prst="rect">
            <a:avLst/>
          </a:prstGeom>
          <a:noFill/>
        </p:spPr>
        <p:txBody>
          <a:bodyPr wrap="square" lIns="37143" tIns="18571" rIns="37143" bIns="18571" rtlCol="0">
            <a:spAutoFit/>
          </a:bodyPr>
          <a:lstStyle/>
          <a:p>
            <a:pPr marL="37401" algn="just"/>
            <a:r>
              <a:rPr lang="nl-NL" sz="600" dirty="0">
                <a:solidFill>
                  <a:schemeClr val="tx1">
                    <a:lumMod val="50000"/>
                    <a:lumOff val="50000"/>
                  </a:schemeClr>
                </a:solidFill>
                <a:latin typeface="Century Gothic" pitchFamily="34" charset="0"/>
              </a:rPr>
              <a:t>HAMLETT </a:t>
            </a:r>
            <a:r>
              <a:rPr lang="nl-NL" sz="600" dirty="0" smtClean="0">
                <a:solidFill>
                  <a:schemeClr val="tx1">
                    <a:lumMod val="50000"/>
                    <a:lumOff val="50000"/>
                  </a:schemeClr>
                </a:solidFill>
                <a:latin typeface="Century Gothic" pitchFamily="34" charset="0"/>
              </a:rPr>
              <a:t>nieuwsbrief       </a:t>
            </a:r>
            <a:r>
              <a:rPr lang="nl-NL" sz="600" dirty="0">
                <a:solidFill>
                  <a:schemeClr val="tx1">
                    <a:lumMod val="50000"/>
                    <a:lumOff val="50000"/>
                  </a:schemeClr>
                </a:solidFill>
                <a:latin typeface="Century Gothic" pitchFamily="34" charset="0"/>
              </a:rPr>
              <a:t>Juli 2019</a:t>
            </a:r>
          </a:p>
        </p:txBody>
      </p:sp>
    </p:spTree>
    <p:extLst>
      <p:ext uri="{BB962C8B-B14F-4D97-AF65-F5344CB8AC3E}">
        <p14:creationId xmlns:p14="http://schemas.microsoft.com/office/powerpoint/2010/main" val="28533401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kstvak 3"/>
          <p:cNvSpPr txBox="1"/>
          <p:nvPr/>
        </p:nvSpPr>
        <p:spPr>
          <a:xfrm>
            <a:off x="476672" y="435058"/>
            <a:ext cx="5945028" cy="9684876"/>
          </a:xfrm>
          <a:prstGeom prst="rect">
            <a:avLst/>
          </a:prstGeom>
          <a:noFill/>
        </p:spPr>
        <p:txBody>
          <a:bodyPr wrap="square" lIns="50972" tIns="25486" rIns="50972" bIns="25486" rtlCol="0" anchor="t">
            <a:spAutoFit/>
          </a:bodyPr>
          <a:lstStyle/>
          <a:p>
            <a:pPr algn="just"/>
            <a:endParaRPr lang="nl-NL" sz="1100" b="1" dirty="0">
              <a:solidFill>
                <a:srgbClr val="FF6600"/>
              </a:solidFill>
              <a:latin typeface="Century Gothic"/>
              <a:ea typeface="Calibri"/>
              <a:cs typeface="Times New Roman"/>
            </a:endParaRPr>
          </a:p>
          <a:p>
            <a:pPr algn="just"/>
            <a:endParaRPr lang="nl-NL" sz="1100" b="1" dirty="0">
              <a:solidFill>
                <a:srgbClr val="FF6600"/>
              </a:solidFill>
              <a:latin typeface="Century Gothic"/>
              <a:ea typeface="Calibri"/>
              <a:cs typeface="Times New Roman"/>
            </a:endParaRPr>
          </a:p>
          <a:p>
            <a:pPr algn="just"/>
            <a:endParaRPr lang="nl-NL" sz="1100" b="1" dirty="0">
              <a:solidFill>
                <a:schemeClr val="accent6">
                  <a:lumMod val="75000"/>
                </a:schemeClr>
              </a:solidFill>
              <a:latin typeface="Century Gothic"/>
              <a:ea typeface="Calibri"/>
              <a:cs typeface="Times New Roman"/>
            </a:endParaRPr>
          </a:p>
          <a:p>
            <a:pPr algn="just"/>
            <a:endParaRPr lang="nl-NL" sz="1200" b="1" dirty="0" smtClean="0">
              <a:solidFill>
                <a:schemeClr val="accent6">
                  <a:lumMod val="75000"/>
                </a:schemeClr>
              </a:solidFill>
              <a:latin typeface="Century Gothic"/>
              <a:ea typeface="Calibri"/>
              <a:cs typeface="Times New Roman"/>
            </a:endParaRPr>
          </a:p>
          <a:p>
            <a:pPr algn="just"/>
            <a:endParaRPr lang="nl-NL" sz="1200" b="1" dirty="0">
              <a:solidFill>
                <a:schemeClr val="accent6">
                  <a:lumMod val="75000"/>
                </a:schemeClr>
              </a:solidFill>
              <a:latin typeface="Century Gothic"/>
              <a:ea typeface="Calibri"/>
              <a:cs typeface="Times New Roman"/>
            </a:endParaRPr>
          </a:p>
          <a:p>
            <a:pPr algn="just"/>
            <a:endParaRPr lang="nl-NL" sz="1200" b="1" dirty="0" smtClean="0">
              <a:solidFill>
                <a:schemeClr val="accent6">
                  <a:lumMod val="75000"/>
                </a:schemeClr>
              </a:solidFill>
              <a:latin typeface="Century Gothic"/>
              <a:ea typeface="Calibri"/>
              <a:cs typeface="Times New Roman"/>
            </a:endParaRPr>
          </a:p>
          <a:p>
            <a:pPr algn="just"/>
            <a:endParaRPr lang="nl-NL" sz="1200" b="1" dirty="0" smtClean="0">
              <a:solidFill>
                <a:schemeClr val="accent6">
                  <a:lumMod val="75000"/>
                </a:schemeClr>
              </a:solidFill>
              <a:latin typeface="Century Gothic"/>
              <a:ea typeface="Calibri"/>
              <a:cs typeface="Times New Roman"/>
            </a:endParaRPr>
          </a:p>
          <a:p>
            <a:pPr algn="just"/>
            <a:endParaRPr lang="nl-NL" sz="1200" b="1" dirty="0" smtClean="0">
              <a:solidFill>
                <a:schemeClr val="accent6">
                  <a:lumMod val="75000"/>
                </a:schemeClr>
              </a:solidFill>
              <a:latin typeface="Century Gothic"/>
              <a:ea typeface="Calibri"/>
              <a:cs typeface="Times New Roman"/>
            </a:endParaRPr>
          </a:p>
          <a:p>
            <a:pPr algn="just"/>
            <a:r>
              <a:rPr lang="nl-NL" sz="1200" b="1" dirty="0" smtClean="0">
                <a:solidFill>
                  <a:schemeClr val="accent6">
                    <a:lumMod val="75000"/>
                  </a:schemeClr>
                </a:solidFill>
                <a:latin typeface="Century Gothic"/>
                <a:ea typeface="Calibri"/>
                <a:cs typeface="Times New Roman"/>
              </a:rPr>
              <a:t>Wisseling </a:t>
            </a:r>
            <a:r>
              <a:rPr lang="nl-NL" sz="1200" b="1" dirty="0">
                <a:solidFill>
                  <a:schemeClr val="accent6">
                    <a:lumMod val="75000"/>
                  </a:schemeClr>
                </a:solidFill>
                <a:latin typeface="Century Gothic"/>
                <a:ea typeface="Calibri"/>
                <a:cs typeface="Times New Roman"/>
              </a:rPr>
              <a:t>van de wacht</a:t>
            </a:r>
          </a:p>
          <a:p>
            <a:pPr algn="just"/>
            <a:endParaRPr lang="nl-NL" sz="300" b="1" dirty="0">
              <a:solidFill>
                <a:srgbClr val="FF6600"/>
              </a:solidFill>
              <a:latin typeface="Century Gothic"/>
              <a:ea typeface="Calibri"/>
              <a:cs typeface="Times New Roman"/>
            </a:endParaRPr>
          </a:p>
          <a:p>
            <a:pPr algn="just"/>
            <a:r>
              <a:rPr lang="nl-NL" sz="1100" dirty="0" smtClean="0">
                <a:solidFill>
                  <a:srgbClr val="000000"/>
                </a:solidFill>
                <a:latin typeface="Century Gothic"/>
                <a:ea typeface="Calibri"/>
                <a:cs typeface="Times New Roman"/>
              </a:rPr>
              <a:t>Binnen </a:t>
            </a:r>
            <a:r>
              <a:rPr lang="nl-NL" sz="1100" u="sng" dirty="0" err="1">
                <a:solidFill>
                  <a:srgbClr val="000000"/>
                </a:solidFill>
                <a:latin typeface="Century Gothic"/>
                <a:ea typeface="Calibri"/>
                <a:cs typeface="Times New Roman"/>
              </a:rPr>
              <a:t>Altrecht</a:t>
            </a:r>
            <a:r>
              <a:rPr lang="nl-NL" sz="1100" dirty="0">
                <a:solidFill>
                  <a:srgbClr val="000000"/>
                </a:solidFill>
                <a:latin typeface="Century Gothic"/>
                <a:ea typeface="Calibri"/>
                <a:cs typeface="Times New Roman"/>
              </a:rPr>
              <a:t> is </a:t>
            </a:r>
            <a:r>
              <a:rPr lang="nl-NL" sz="1100" dirty="0" err="1">
                <a:solidFill>
                  <a:srgbClr val="000000"/>
                </a:solidFill>
                <a:latin typeface="Century Gothic"/>
                <a:ea typeface="Calibri"/>
                <a:cs typeface="Times New Roman"/>
              </a:rPr>
              <a:t>Annelore</a:t>
            </a:r>
            <a:r>
              <a:rPr lang="nl-NL" sz="1100" dirty="0">
                <a:solidFill>
                  <a:srgbClr val="000000"/>
                </a:solidFill>
                <a:latin typeface="Century Gothic"/>
                <a:ea typeface="Calibri"/>
                <a:cs typeface="Times New Roman"/>
              </a:rPr>
              <a:t> van Heelsbergen met zwangerschapsverlof gegaan en is Marleen Heijs vol enthousiasme begonnen als nieuwe DI. Bij </a:t>
            </a:r>
            <a:r>
              <a:rPr lang="nl-NL" sz="1100" u="sng" dirty="0">
                <a:solidFill>
                  <a:srgbClr val="000000"/>
                </a:solidFill>
                <a:latin typeface="Century Gothic"/>
                <a:ea typeface="Calibri"/>
                <a:cs typeface="Times New Roman"/>
              </a:rPr>
              <a:t>Dimence Deventer </a:t>
            </a:r>
            <a:r>
              <a:rPr lang="nl-NL" sz="1100" dirty="0">
                <a:solidFill>
                  <a:srgbClr val="000000"/>
                </a:solidFill>
                <a:latin typeface="Century Gothic"/>
                <a:ea typeface="Calibri"/>
                <a:cs typeface="Times New Roman"/>
              </a:rPr>
              <a:t>is Jolanda Brinkman definitief gestopt als DI, zij heeft een andere baan gekregen, Jolanda, veel dank voor je inzet deze jaren! Ook bij </a:t>
            </a:r>
            <a:r>
              <a:rPr lang="nl-NL" sz="1100" u="sng" dirty="0">
                <a:solidFill>
                  <a:srgbClr val="000000"/>
                </a:solidFill>
                <a:latin typeface="Century Gothic"/>
                <a:ea typeface="Calibri"/>
                <a:cs typeface="Times New Roman"/>
              </a:rPr>
              <a:t>GGZ Eindhoven</a:t>
            </a:r>
            <a:r>
              <a:rPr lang="nl-NL" sz="1100" dirty="0">
                <a:solidFill>
                  <a:srgbClr val="000000"/>
                </a:solidFill>
                <a:latin typeface="Century Gothic"/>
                <a:ea typeface="Calibri"/>
                <a:cs typeface="Times New Roman"/>
              </a:rPr>
              <a:t> is Yori van der Steen met verlof gegaan, haar werkzaamheden zijn </a:t>
            </a:r>
            <a:r>
              <a:rPr lang="nl-NL" sz="1100" dirty="0" smtClean="0">
                <a:solidFill>
                  <a:srgbClr val="000000"/>
                </a:solidFill>
                <a:latin typeface="Century Gothic"/>
                <a:ea typeface="Calibri"/>
                <a:cs typeface="Times New Roman"/>
              </a:rPr>
              <a:t>overgenomen </a:t>
            </a:r>
            <a:r>
              <a:rPr lang="nl-NL" sz="1100" dirty="0">
                <a:solidFill>
                  <a:srgbClr val="000000"/>
                </a:solidFill>
                <a:latin typeface="Century Gothic"/>
                <a:ea typeface="Calibri"/>
                <a:cs typeface="Times New Roman"/>
              </a:rPr>
              <a:t>door een oude bekende uit het UMCU: Hella Janssen. Binnen </a:t>
            </a:r>
            <a:r>
              <a:rPr lang="nl-NL" sz="1100" u="sng" dirty="0">
                <a:solidFill>
                  <a:srgbClr val="000000"/>
                </a:solidFill>
                <a:latin typeface="Century Gothic"/>
                <a:ea typeface="Calibri"/>
                <a:cs typeface="Times New Roman"/>
              </a:rPr>
              <a:t>Reinier van Arkel </a:t>
            </a:r>
            <a:r>
              <a:rPr lang="nl-NL" sz="1100" dirty="0">
                <a:solidFill>
                  <a:srgbClr val="000000"/>
                </a:solidFill>
                <a:latin typeface="Century Gothic"/>
                <a:ea typeface="Calibri"/>
                <a:cs typeface="Times New Roman"/>
              </a:rPr>
              <a:t>hebben wij Evi van </a:t>
            </a:r>
            <a:r>
              <a:rPr lang="nl-NL" sz="1100" dirty="0" err="1">
                <a:solidFill>
                  <a:srgbClr val="000000"/>
                </a:solidFill>
                <a:latin typeface="Century Gothic"/>
                <a:ea typeface="Calibri"/>
                <a:cs typeface="Times New Roman"/>
              </a:rPr>
              <a:t>Orsouw</a:t>
            </a:r>
            <a:r>
              <a:rPr lang="nl-NL" sz="1100" dirty="0">
                <a:solidFill>
                  <a:srgbClr val="000000"/>
                </a:solidFill>
                <a:latin typeface="Century Gothic"/>
                <a:ea typeface="Calibri"/>
                <a:cs typeface="Times New Roman"/>
              </a:rPr>
              <a:t> welkom mogen heten, zij start per 1 augustus als nieuwe DI en zal hierbij achter de schermen hulp krijgen van Henriette Oomen. Last but </a:t>
            </a:r>
            <a:r>
              <a:rPr lang="nl-NL" sz="1100" dirty="0" err="1">
                <a:solidFill>
                  <a:srgbClr val="000000"/>
                </a:solidFill>
                <a:latin typeface="Century Gothic"/>
                <a:ea typeface="Calibri"/>
                <a:cs typeface="Times New Roman"/>
              </a:rPr>
              <a:t>not</a:t>
            </a:r>
            <a:r>
              <a:rPr lang="nl-NL" sz="1100" dirty="0">
                <a:solidFill>
                  <a:srgbClr val="000000"/>
                </a:solidFill>
                <a:latin typeface="Century Gothic"/>
                <a:ea typeface="Calibri"/>
                <a:cs typeface="Times New Roman"/>
              </a:rPr>
              <a:t> </a:t>
            </a:r>
            <a:r>
              <a:rPr lang="nl-NL" sz="1100" dirty="0" err="1">
                <a:solidFill>
                  <a:srgbClr val="000000"/>
                </a:solidFill>
                <a:latin typeface="Century Gothic"/>
                <a:ea typeface="Calibri"/>
                <a:cs typeface="Times New Roman"/>
              </a:rPr>
              <a:t>least</a:t>
            </a:r>
            <a:r>
              <a:rPr lang="nl-NL" sz="1100" dirty="0">
                <a:solidFill>
                  <a:srgbClr val="000000"/>
                </a:solidFill>
                <a:latin typeface="Century Gothic"/>
                <a:ea typeface="Calibri"/>
                <a:cs typeface="Times New Roman"/>
              </a:rPr>
              <a:t> is Annemarie Dekker </a:t>
            </a:r>
            <a:r>
              <a:rPr lang="nl-NL" sz="1100" dirty="0" smtClean="0">
                <a:solidFill>
                  <a:srgbClr val="000000"/>
                </a:solidFill>
                <a:latin typeface="Century Gothic"/>
                <a:ea typeface="Calibri"/>
                <a:cs typeface="Times New Roman"/>
              </a:rPr>
              <a:t>een tijdje terug gestart </a:t>
            </a:r>
            <a:r>
              <a:rPr lang="nl-NL" sz="1100" dirty="0">
                <a:solidFill>
                  <a:srgbClr val="000000"/>
                </a:solidFill>
                <a:latin typeface="Century Gothic"/>
                <a:ea typeface="Calibri"/>
                <a:cs typeface="Times New Roman"/>
              </a:rPr>
              <a:t>als tweede DI van </a:t>
            </a:r>
            <a:r>
              <a:rPr lang="nl-NL" sz="1100" u="sng" dirty="0">
                <a:solidFill>
                  <a:srgbClr val="000000"/>
                </a:solidFill>
                <a:latin typeface="Century Gothic"/>
                <a:ea typeface="Calibri"/>
                <a:cs typeface="Times New Roman"/>
              </a:rPr>
              <a:t>Pro Persona</a:t>
            </a:r>
            <a:r>
              <a:rPr lang="nl-NL" sz="1100" dirty="0">
                <a:solidFill>
                  <a:srgbClr val="000000"/>
                </a:solidFill>
                <a:latin typeface="Century Gothic"/>
                <a:ea typeface="Calibri"/>
                <a:cs typeface="Times New Roman"/>
              </a:rPr>
              <a:t>, zij </a:t>
            </a:r>
            <a:r>
              <a:rPr lang="nl-NL" sz="1100" dirty="0" smtClean="0">
                <a:solidFill>
                  <a:srgbClr val="000000"/>
                </a:solidFill>
                <a:latin typeface="Century Gothic"/>
                <a:ea typeface="Calibri"/>
                <a:cs typeface="Times New Roman"/>
              </a:rPr>
              <a:t>focust zich op </a:t>
            </a:r>
            <a:r>
              <a:rPr lang="nl-NL" sz="1100" dirty="0">
                <a:solidFill>
                  <a:srgbClr val="000000"/>
                </a:solidFill>
                <a:latin typeface="Century Gothic"/>
                <a:ea typeface="Calibri"/>
                <a:cs typeface="Times New Roman"/>
              </a:rPr>
              <a:t>de regio’s Arnhem en Ede en heeft inmiddels haar eerste inclusie al aangedragen. </a:t>
            </a:r>
            <a:r>
              <a:rPr lang="nl-NL" sz="1100" dirty="0" smtClean="0">
                <a:solidFill>
                  <a:srgbClr val="000000"/>
                </a:solidFill>
                <a:latin typeface="Century Gothic"/>
                <a:ea typeface="Calibri"/>
                <a:cs typeface="Times New Roman"/>
              </a:rPr>
              <a:t>Welkom </a:t>
            </a:r>
            <a:r>
              <a:rPr lang="nl-NL" sz="1100" dirty="0">
                <a:solidFill>
                  <a:srgbClr val="000000"/>
                </a:solidFill>
                <a:latin typeface="Century Gothic"/>
                <a:ea typeface="Calibri"/>
                <a:cs typeface="Times New Roman"/>
              </a:rPr>
              <a:t>allemaal!</a:t>
            </a:r>
          </a:p>
          <a:p>
            <a:pPr algn="just"/>
            <a:endParaRPr lang="nl-NL" sz="500" b="1" dirty="0" smtClean="0">
              <a:solidFill>
                <a:srgbClr val="FF6600"/>
              </a:solidFill>
              <a:latin typeface="Century Gothic"/>
              <a:ea typeface="Calibri"/>
              <a:cs typeface="Times New Roman"/>
            </a:endParaRPr>
          </a:p>
          <a:p>
            <a:pPr algn="just"/>
            <a:endParaRPr lang="nl-NL" sz="800" b="1" dirty="0">
              <a:solidFill>
                <a:srgbClr val="FF6600"/>
              </a:solidFill>
              <a:latin typeface="Century Gothic"/>
              <a:ea typeface="Calibri"/>
              <a:cs typeface="Times New Roman"/>
            </a:endParaRPr>
          </a:p>
          <a:p>
            <a:pPr algn="just"/>
            <a:r>
              <a:rPr lang="nl-NL" sz="1200" b="1" dirty="0">
                <a:solidFill>
                  <a:schemeClr val="accent6">
                    <a:lumMod val="75000"/>
                  </a:schemeClr>
                </a:solidFill>
                <a:latin typeface="Century Gothic"/>
                <a:ea typeface="Calibri"/>
                <a:cs typeface="Times New Roman"/>
              </a:rPr>
              <a:t>GGZ Eindhoven gestart als testcentrum</a:t>
            </a:r>
          </a:p>
          <a:p>
            <a:pPr algn="just"/>
            <a:endParaRPr lang="nl-NL" sz="300" b="1" dirty="0">
              <a:solidFill>
                <a:srgbClr val="FF6600"/>
              </a:solidFill>
              <a:latin typeface="Century Gothic"/>
              <a:ea typeface="Calibri"/>
              <a:cs typeface="Times New Roman"/>
            </a:endParaRPr>
          </a:p>
          <a:p>
            <a:pPr lvl="0" algn="just"/>
            <a:r>
              <a:rPr lang="nl-NL" sz="1100" dirty="0">
                <a:solidFill>
                  <a:srgbClr val="000000"/>
                </a:solidFill>
                <a:latin typeface="Century Gothic"/>
                <a:ea typeface="Calibri"/>
                <a:cs typeface="Times New Roman"/>
              </a:rPr>
              <a:t>Met een stijgend aantal inclusies in het zuiden van het land stellen we graag ons nieuwe </a:t>
            </a:r>
            <a:r>
              <a:rPr lang="nl-NL" sz="1100" dirty="0" err="1">
                <a:solidFill>
                  <a:srgbClr val="000000"/>
                </a:solidFill>
                <a:latin typeface="Century Gothic"/>
                <a:ea typeface="Calibri"/>
                <a:cs typeface="Times New Roman"/>
              </a:rPr>
              <a:t>onderzoeks-centrum</a:t>
            </a:r>
            <a:r>
              <a:rPr lang="nl-NL" sz="1100" dirty="0">
                <a:solidFill>
                  <a:srgbClr val="000000"/>
                </a:solidFill>
                <a:latin typeface="Century Gothic"/>
                <a:ea typeface="Calibri"/>
                <a:cs typeface="Times New Roman"/>
              </a:rPr>
              <a:t> in het zuiden voor: </a:t>
            </a:r>
            <a:r>
              <a:rPr lang="nl-NL" sz="1100" dirty="0" err="1">
                <a:solidFill>
                  <a:srgbClr val="000000"/>
                </a:solidFill>
                <a:latin typeface="Century Gothic"/>
                <a:ea typeface="Calibri"/>
                <a:cs typeface="Times New Roman"/>
              </a:rPr>
              <a:t>GGzE</a:t>
            </a:r>
            <a:r>
              <a:rPr lang="nl-NL" sz="1100" dirty="0">
                <a:solidFill>
                  <a:srgbClr val="000000"/>
                </a:solidFill>
                <a:latin typeface="Century Gothic"/>
                <a:ea typeface="Calibri"/>
                <a:cs typeface="Times New Roman"/>
              </a:rPr>
              <a:t> in Eindhoven. Fantastisch dat we nu ook daar onze HAMLETT deelnemers kunnen ontvangen voor visites. Hoofdonderzoeker Machteld </a:t>
            </a:r>
            <a:r>
              <a:rPr lang="nl-NL" sz="1100" dirty="0" err="1">
                <a:solidFill>
                  <a:srgbClr val="000000"/>
                </a:solidFill>
                <a:latin typeface="Century Gothic"/>
                <a:ea typeface="Calibri"/>
                <a:cs typeface="Times New Roman"/>
              </a:rPr>
              <a:t>Marcelis</a:t>
            </a:r>
            <a:r>
              <a:rPr lang="nl-NL" sz="1100" dirty="0">
                <a:solidFill>
                  <a:srgbClr val="000000"/>
                </a:solidFill>
                <a:latin typeface="Century Gothic"/>
                <a:ea typeface="Calibri"/>
                <a:cs typeface="Times New Roman"/>
              </a:rPr>
              <a:t>, promovenda Evita Goossens en </a:t>
            </a:r>
            <a:r>
              <a:rPr lang="nl-NL" sz="1100" dirty="0" err="1">
                <a:solidFill>
                  <a:srgbClr val="000000"/>
                </a:solidFill>
                <a:latin typeface="Century Gothic"/>
                <a:ea typeface="Calibri"/>
                <a:cs typeface="Times New Roman"/>
              </a:rPr>
              <a:t>Dedicated</a:t>
            </a:r>
            <a:r>
              <a:rPr lang="nl-NL" sz="1100" dirty="0">
                <a:solidFill>
                  <a:srgbClr val="000000"/>
                </a:solidFill>
                <a:latin typeface="Century Gothic"/>
                <a:ea typeface="Calibri"/>
                <a:cs typeface="Times New Roman"/>
              </a:rPr>
              <a:t> </a:t>
            </a:r>
            <a:r>
              <a:rPr lang="nl-NL" sz="1100" dirty="0" err="1">
                <a:solidFill>
                  <a:srgbClr val="000000"/>
                </a:solidFill>
                <a:latin typeface="Century Gothic"/>
                <a:ea typeface="Calibri"/>
                <a:cs typeface="Times New Roman"/>
              </a:rPr>
              <a:t>Includer</a:t>
            </a:r>
            <a:r>
              <a:rPr lang="nl-NL" sz="1100" dirty="0">
                <a:solidFill>
                  <a:srgbClr val="000000"/>
                </a:solidFill>
                <a:latin typeface="Century Gothic"/>
                <a:ea typeface="Calibri"/>
                <a:cs typeface="Times New Roman"/>
              </a:rPr>
              <a:t> Hella Janssen zijn enthousiast gestart met de eerste deelnemers en we wensen hen veel succes in hun nieuwe HAMLETT-centrum.</a:t>
            </a:r>
          </a:p>
          <a:p>
            <a:pPr lvl="0" algn="just"/>
            <a:endParaRPr lang="nl-NL" sz="500" dirty="0">
              <a:solidFill>
                <a:srgbClr val="000000"/>
              </a:solidFill>
              <a:latin typeface="Century Gothic"/>
              <a:ea typeface="Calibri"/>
              <a:cs typeface="Times New Roman"/>
            </a:endParaRPr>
          </a:p>
          <a:p>
            <a:pPr lvl="0" algn="just"/>
            <a:endParaRPr lang="nl-NL" sz="800" dirty="0">
              <a:solidFill>
                <a:srgbClr val="000000"/>
              </a:solidFill>
              <a:latin typeface="Century Gothic"/>
              <a:ea typeface="Calibri"/>
              <a:cs typeface="Times New Roman"/>
            </a:endParaRPr>
          </a:p>
          <a:p>
            <a:pPr lvl="0" algn="just"/>
            <a:r>
              <a:rPr lang="en-US" sz="1200" b="1" dirty="0">
                <a:solidFill>
                  <a:schemeClr val="accent6">
                    <a:lumMod val="75000"/>
                  </a:schemeClr>
                </a:solidFill>
                <a:latin typeface="Century Gothic" panose="020B0502020202020204" pitchFamily="34" charset="0"/>
                <a:ea typeface="Calibri"/>
                <a:cs typeface="Times New Roman"/>
              </a:rPr>
              <a:t>To be continued: HAMLETT presents OPHELIA</a:t>
            </a:r>
            <a:endParaRPr lang="nl-NL" sz="1200" b="1" dirty="0">
              <a:solidFill>
                <a:schemeClr val="accent6">
                  <a:lumMod val="75000"/>
                </a:schemeClr>
              </a:solidFill>
              <a:latin typeface="Century Gothic" panose="020B0502020202020204" pitchFamily="34" charset="0"/>
              <a:ea typeface="Calibri"/>
              <a:cs typeface="Times New Roman"/>
            </a:endParaRPr>
          </a:p>
          <a:p>
            <a:pPr lvl="0" algn="just"/>
            <a:endParaRPr lang="nl-NL" sz="300" b="1" dirty="0">
              <a:solidFill>
                <a:schemeClr val="accent6">
                  <a:lumMod val="75000"/>
                </a:schemeClr>
              </a:solidFill>
              <a:latin typeface="Century Gothic" panose="020B0502020202020204" pitchFamily="34" charset="0"/>
              <a:ea typeface="Calibri"/>
              <a:cs typeface="Times New Roman"/>
            </a:endParaRPr>
          </a:p>
          <a:p>
            <a:pPr lvl="0" algn="just"/>
            <a:r>
              <a:rPr lang="nl-NL" sz="1100" dirty="0">
                <a:solidFill>
                  <a:prstClr val="black"/>
                </a:solidFill>
                <a:latin typeface="Century Gothic" panose="020B0502020202020204" pitchFamily="34" charset="0"/>
                <a:ea typeface="Calibri"/>
                <a:cs typeface="Times New Roman"/>
              </a:rPr>
              <a:t>Onze HAMLETT deelnemers doen in totaal 4 jaar lang mee. We weten echter dat het beloop na een eerste psychose gedurende de eerste 10 jaar zeer moeilijk te voorspellen is, de zogenaamde “kritieke periode”. De klinische uitkomst kan variëren van geen verdere psychotische episode tot meerdere terugvallen of zelfs chronische psychose. Sociaal herstel varieert van adequaat functioneren met </a:t>
            </a:r>
            <a:r>
              <a:rPr lang="nl-NL" sz="1100" dirty="0" smtClean="0">
                <a:solidFill>
                  <a:prstClr val="black"/>
                </a:solidFill>
                <a:latin typeface="Century Gothic" panose="020B0502020202020204" pitchFamily="34" charset="0"/>
                <a:ea typeface="Calibri"/>
                <a:cs typeface="Times New Roman"/>
              </a:rPr>
              <a:t>vrienden</a:t>
            </a:r>
            <a:r>
              <a:rPr lang="nl-NL" sz="1100" dirty="0">
                <a:solidFill>
                  <a:prstClr val="black"/>
                </a:solidFill>
                <a:latin typeface="Century Gothic" panose="020B0502020202020204" pitchFamily="34" charset="0"/>
                <a:ea typeface="Calibri"/>
                <a:cs typeface="Times New Roman"/>
              </a:rPr>
              <a:t>,</a:t>
            </a:r>
            <a:r>
              <a:rPr lang="nl-NL" sz="1100" dirty="0" smtClean="0">
                <a:solidFill>
                  <a:prstClr val="black"/>
                </a:solidFill>
                <a:latin typeface="Century Gothic" panose="020B0502020202020204" pitchFamily="34" charset="0"/>
                <a:ea typeface="Calibri"/>
                <a:cs typeface="Times New Roman"/>
              </a:rPr>
              <a:t> familie en werk, </a:t>
            </a:r>
            <a:r>
              <a:rPr lang="nl-NL" sz="1100" dirty="0">
                <a:solidFill>
                  <a:prstClr val="black"/>
                </a:solidFill>
                <a:latin typeface="Century Gothic" panose="020B0502020202020204" pitchFamily="34" charset="0"/>
                <a:ea typeface="Calibri"/>
                <a:cs typeface="Times New Roman"/>
              </a:rPr>
              <a:t>tot een sociaal geïsoleerd bestaan. Hoewel de uitkomst na deze kritieke periode goed kan zijn, zorgt een slechte uitkomst voor een lagere kwaliteit van leven voor patiënten en hun </a:t>
            </a:r>
            <a:r>
              <a:rPr lang="nl-NL" sz="1100" dirty="0" smtClean="0">
                <a:solidFill>
                  <a:prstClr val="black"/>
                </a:solidFill>
                <a:latin typeface="Century Gothic" panose="020B0502020202020204" pitchFamily="34" charset="0"/>
                <a:ea typeface="Calibri"/>
                <a:cs typeface="Times New Roman"/>
              </a:rPr>
              <a:t>naasten, </a:t>
            </a:r>
            <a:r>
              <a:rPr lang="nl-NL" sz="1100" dirty="0">
                <a:solidFill>
                  <a:prstClr val="black"/>
                </a:solidFill>
                <a:latin typeface="Century Gothic" panose="020B0502020202020204" pitchFamily="34" charset="0"/>
                <a:ea typeface="Calibri"/>
                <a:cs typeface="Times New Roman"/>
              </a:rPr>
              <a:t>een hoger risico op gevaarlijke situaties (agressie of suïcidaliteit</a:t>
            </a:r>
            <a:r>
              <a:rPr lang="nl-NL" sz="1100" dirty="0" smtClean="0">
                <a:solidFill>
                  <a:prstClr val="black"/>
                </a:solidFill>
                <a:latin typeface="Century Gothic" panose="020B0502020202020204" pitchFamily="34" charset="0"/>
                <a:ea typeface="Calibri"/>
                <a:cs typeface="Times New Roman"/>
              </a:rPr>
              <a:t>) en </a:t>
            </a:r>
            <a:r>
              <a:rPr lang="nl-NL" sz="1100" dirty="0">
                <a:solidFill>
                  <a:prstClr val="black"/>
                </a:solidFill>
                <a:latin typeface="Century Gothic" panose="020B0502020202020204" pitchFamily="34" charset="0"/>
                <a:ea typeface="Calibri"/>
                <a:cs typeface="Times New Roman"/>
              </a:rPr>
              <a:t>hoge </a:t>
            </a:r>
            <a:r>
              <a:rPr lang="nl-NL" sz="1100" dirty="0" smtClean="0">
                <a:solidFill>
                  <a:prstClr val="black"/>
                </a:solidFill>
                <a:latin typeface="Century Gothic" panose="020B0502020202020204" pitchFamily="34" charset="0"/>
                <a:ea typeface="Calibri"/>
                <a:cs typeface="Times New Roman"/>
              </a:rPr>
              <a:t>zorgkosten. </a:t>
            </a:r>
            <a:r>
              <a:rPr lang="nl-NL" sz="1100" dirty="0">
                <a:solidFill>
                  <a:prstClr val="black"/>
                </a:solidFill>
                <a:latin typeface="Century Gothic" panose="020B0502020202020204" pitchFamily="34" charset="0"/>
                <a:ea typeface="Calibri"/>
                <a:cs typeface="Times New Roman"/>
              </a:rPr>
              <a:t>Na deze kritieke periode zijn de klinische en sociale uitkomsten relatief stabiel, terwijl </a:t>
            </a:r>
            <a:r>
              <a:rPr lang="nl-NL" sz="1100" dirty="0" smtClean="0">
                <a:solidFill>
                  <a:prstClr val="black"/>
                </a:solidFill>
                <a:latin typeface="Century Gothic" panose="020B0502020202020204" pitchFamily="34" charset="0"/>
                <a:ea typeface="Calibri"/>
                <a:cs typeface="Times New Roman"/>
              </a:rPr>
              <a:t>patiënten </a:t>
            </a:r>
            <a:r>
              <a:rPr lang="nl-NL" sz="1100" dirty="0">
                <a:solidFill>
                  <a:prstClr val="black"/>
                </a:solidFill>
                <a:latin typeface="Century Gothic" panose="020B0502020202020204" pitchFamily="34" charset="0"/>
                <a:ea typeface="Calibri"/>
                <a:cs typeface="Times New Roman"/>
              </a:rPr>
              <a:t>met een slechte uitkomst alsnog verbeteringen kunnen </a:t>
            </a:r>
            <a:r>
              <a:rPr lang="nl-NL" sz="1100" dirty="0" smtClean="0">
                <a:solidFill>
                  <a:prstClr val="black"/>
                </a:solidFill>
                <a:latin typeface="Century Gothic" panose="020B0502020202020204" pitchFamily="34" charset="0"/>
                <a:ea typeface="Calibri"/>
                <a:cs typeface="Times New Roman"/>
              </a:rPr>
              <a:t>behalen. </a:t>
            </a:r>
            <a:endParaRPr lang="nl-NL" sz="1100" dirty="0">
              <a:solidFill>
                <a:prstClr val="black"/>
              </a:solidFill>
              <a:latin typeface="Century Gothic" panose="020B0502020202020204" pitchFamily="34" charset="0"/>
              <a:ea typeface="Calibri"/>
              <a:cs typeface="Times New Roman"/>
            </a:endParaRPr>
          </a:p>
          <a:p>
            <a:pPr lvl="0" algn="just"/>
            <a:r>
              <a:rPr lang="nl-NL" sz="1100" dirty="0">
                <a:solidFill>
                  <a:prstClr val="black"/>
                </a:solidFill>
                <a:latin typeface="Century Gothic" panose="020B0502020202020204" pitchFamily="34" charset="0"/>
                <a:ea typeface="Calibri"/>
                <a:cs typeface="Times New Roman"/>
              </a:rPr>
              <a:t>De initiatiefnemers van HAMLETT hebben </a:t>
            </a:r>
            <a:r>
              <a:rPr lang="nl-NL" sz="1100" dirty="0" smtClean="0">
                <a:solidFill>
                  <a:prstClr val="black"/>
                </a:solidFill>
                <a:latin typeface="Century Gothic" panose="020B0502020202020204" pitchFamily="34" charset="0"/>
                <a:ea typeface="Calibri"/>
                <a:cs typeface="Times New Roman"/>
              </a:rPr>
              <a:t>opnieuw </a:t>
            </a:r>
            <a:r>
              <a:rPr lang="nl-NL" sz="1100" dirty="0">
                <a:solidFill>
                  <a:prstClr val="black"/>
                </a:solidFill>
                <a:latin typeface="Century Gothic" panose="020B0502020202020204" pitchFamily="34" charset="0"/>
                <a:ea typeface="Calibri"/>
                <a:cs typeface="Times New Roman"/>
              </a:rPr>
              <a:t>subsidie aangevraagd voor de zogenaamde </a:t>
            </a:r>
            <a:r>
              <a:rPr lang="nl-NL" sz="1100" b="1" dirty="0">
                <a:solidFill>
                  <a:prstClr val="black"/>
                </a:solidFill>
                <a:latin typeface="Century Gothic" panose="020B0502020202020204" pitchFamily="34" charset="0"/>
                <a:ea typeface="Calibri"/>
                <a:cs typeface="Times New Roman"/>
              </a:rPr>
              <a:t>OPHELIA</a:t>
            </a:r>
            <a:r>
              <a:rPr lang="nl-NL" sz="1100" dirty="0">
                <a:solidFill>
                  <a:prstClr val="black"/>
                </a:solidFill>
                <a:latin typeface="Century Gothic" panose="020B0502020202020204" pitchFamily="34" charset="0"/>
                <a:ea typeface="Calibri"/>
                <a:cs typeface="Times New Roman"/>
              </a:rPr>
              <a:t> studie, wat staat voor </a:t>
            </a:r>
            <a:r>
              <a:rPr lang="nl-NL" sz="1100" b="1" dirty="0" err="1">
                <a:solidFill>
                  <a:prstClr val="black"/>
                </a:solidFill>
                <a:latin typeface="Century Gothic" panose="020B0502020202020204" pitchFamily="34" charset="0"/>
                <a:ea typeface="Calibri"/>
                <a:cs typeface="Times New Roman"/>
              </a:rPr>
              <a:t>O</a:t>
            </a:r>
            <a:r>
              <a:rPr lang="nl-NL" sz="1100" dirty="0" err="1">
                <a:solidFill>
                  <a:prstClr val="black"/>
                </a:solidFill>
                <a:latin typeface="Century Gothic" panose="020B0502020202020204" pitchFamily="34" charset="0"/>
                <a:ea typeface="Calibri"/>
                <a:cs typeface="Times New Roman"/>
              </a:rPr>
              <a:t>utcome</a:t>
            </a:r>
            <a:r>
              <a:rPr lang="nl-NL" sz="1100" dirty="0">
                <a:solidFill>
                  <a:prstClr val="black"/>
                </a:solidFill>
                <a:latin typeface="Century Gothic" panose="020B0502020202020204" pitchFamily="34" charset="0"/>
                <a:ea typeface="Calibri"/>
                <a:cs typeface="Times New Roman"/>
              </a:rPr>
              <a:t> of </a:t>
            </a:r>
            <a:r>
              <a:rPr lang="nl-NL" sz="1100" b="1" dirty="0" err="1">
                <a:solidFill>
                  <a:prstClr val="black"/>
                </a:solidFill>
                <a:latin typeface="Century Gothic" panose="020B0502020202020204" pitchFamily="34" charset="0"/>
                <a:ea typeface="Calibri"/>
                <a:cs typeface="Times New Roman"/>
              </a:rPr>
              <a:t>P</a:t>
            </a:r>
            <a:r>
              <a:rPr lang="nl-NL" sz="1100" dirty="0" err="1">
                <a:solidFill>
                  <a:prstClr val="black"/>
                </a:solidFill>
                <a:latin typeface="Century Gothic" panose="020B0502020202020204" pitchFamily="34" charset="0"/>
                <a:ea typeface="Calibri"/>
                <a:cs typeface="Times New Roman"/>
              </a:rPr>
              <a:t>sychosis</a:t>
            </a:r>
            <a:r>
              <a:rPr lang="nl-NL" sz="1100" dirty="0">
                <a:solidFill>
                  <a:prstClr val="black"/>
                </a:solidFill>
                <a:latin typeface="Century Gothic" panose="020B0502020202020204" pitchFamily="34" charset="0"/>
                <a:ea typeface="Calibri"/>
                <a:cs typeface="Times New Roman"/>
              </a:rPr>
              <a:t>: </a:t>
            </a:r>
            <a:r>
              <a:rPr lang="nl-NL" sz="1100" b="1" dirty="0" err="1">
                <a:solidFill>
                  <a:prstClr val="black"/>
                </a:solidFill>
                <a:latin typeface="Century Gothic" panose="020B0502020202020204" pitchFamily="34" charset="0"/>
                <a:ea typeface="Calibri"/>
                <a:cs typeface="Times New Roman"/>
              </a:rPr>
              <a:t>H</a:t>
            </a:r>
            <a:r>
              <a:rPr lang="nl-NL" sz="1100" dirty="0" err="1">
                <a:solidFill>
                  <a:prstClr val="black"/>
                </a:solidFill>
                <a:latin typeface="Century Gothic" panose="020B0502020202020204" pitchFamily="34" charset="0"/>
                <a:ea typeface="Calibri"/>
                <a:cs typeface="Times New Roman"/>
              </a:rPr>
              <a:t>eterogeneity</a:t>
            </a:r>
            <a:r>
              <a:rPr lang="nl-NL" sz="1100" dirty="0">
                <a:solidFill>
                  <a:prstClr val="black"/>
                </a:solidFill>
                <a:latin typeface="Century Gothic" panose="020B0502020202020204" pitchFamily="34" charset="0"/>
                <a:ea typeface="Calibri"/>
                <a:cs typeface="Times New Roman"/>
              </a:rPr>
              <a:t> </a:t>
            </a:r>
            <a:r>
              <a:rPr lang="nl-NL" sz="1100" b="1" dirty="0" err="1">
                <a:solidFill>
                  <a:prstClr val="black"/>
                </a:solidFill>
                <a:latin typeface="Century Gothic" panose="020B0502020202020204" pitchFamily="34" charset="0"/>
                <a:ea typeface="Calibri"/>
                <a:cs typeface="Times New Roman"/>
              </a:rPr>
              <a:t>E</a:t>
            </a:r>
            <a:r>
              <a:rPr lang="nl-NL" sz="1100" dirty="0" err="1">
                <a:solidFill>
                  <a:prstClr val="black"/>
                </a:solidFill>
                <a:latin typeface="Century Gothic" panose="020B0502020202020204" pitchFamily="34" charset="0"/>
                <a:ea typeface="Calibri"/>
                <a:cs typeface="Times New Roman"/>
              </a:rPr>
              <a:t>xplained</a:t>
            </a:r>
            <a:r>
              <a:rPr lang="nl-NL" sz="1100" dirty="0">
                <a:solidFill>
                  <a:prstClr val="black"/>
                </a:solidFill>
                <a:latin typeface="Century Gothic" panose="020B0502020202020204" pitchFamily="34" charset="0"/>
                <a:ea typeface="Calibri"/>
                <a:cs typeface="Times New Roman"/>
              </a:rPr>
              <a:t> </a:t>
            </a:r>
            <a:r>
              <a:rPr lang="nl-NL" sz="1100" dirty="0" err="1">
                <a:solidFill>
                  <a:prstClr val="black"/>
                </a:solidFill>
                <a:latin typeface="Century Gothic" panose="020B0502020202020204" pitchFamily="34" charset="0"/>
                <a:ea typeface="Calibri"/>
                <a:cs typeface="Times New Roman"/>
              </a:rPr>
              <a:t>by</a:t>
            </a:r>
            <a:r>
              <a:rPr lang="nl-NL" sz="1100" dirty="0">
                <a:solidFill>
                  <a:prstClr val="black"/>
                </a:solidFill>
                <a:latin typeface="Century Gothic" panose="020B0502020202020204" pitchFamily="34" charset="0"/>
                <a:ea typeface="Calibri"/>
                <a:cs typeface="Times New Roman"/>
              </a:rPr>
              <a:t> </a:t>
            </a:r>
            <a:r>
              <a:rPr lang="nl-NL" sz="1100" b="1" dirty="0">
                <a:solidFill>
                  <a:prstClr val="black"/>
                </a:solidFill>
                <a:latin typeface="Century Gothic" panose="020B0502020202020204" pitchFamily="34" charset="0"/>
                <a:ea typeface="Calibri"/>
                <a:cs typeface="Times New Roman"/>
              </a:rPr>
              <a:t>L</a:t>
            </a:r>
            <a:r>
              <a:rPr lang="nl-NL" sz="1100" dirty="0">
                <a:solidFill>
                  <a:prstClr val="black"/>
                </a:solidFill>
                <a:latin typeface="Century Gothic" panose="020B0502020202020204" pitchFamily="34" charset="0"/>
                <a:ea typeface="Calibri"/>
                <a:cs typeface="Times New Roman"/>
              </a:rPr>
              <a:t>ong-</a:t>
            </a:r>
            <a:r>
              <a:rPr lang="nl-NL" sz="1100" dirty="0" err="1">
                <a:solidFill>
                  <a:prstClr val="black"/>
                </a:solidFill>
                <a:latin typeface="Century Gothic" panose="020B0502020202020204" pitchFamily="34" charset="0"/>
                <a:ea typeface="Calibri"/>
                <a:cs typeface="Times New Roman"/>
              </a:rPr>
              <a:t>lasting</a:t>
            </a:r>
            <a:r>
              <a:rPr lang="nl-NL" sz="1100" dirty="0">
                <a:solidFill>
                  <a:prstClr val="black"/>
                </a:solidFill>
                <a:latin typeface="Century Gothic" panose="020B0502020202020204" pitchFamily="34" charset="0"/>
                <a:ea typeface="Calibri"/>
                <a:cs typeface="Times New Roman"/>
              </a:rPr>
              <a:t> </a:t>
            </a:r>
            <a:r>
              <a:rPr lang="nl-NL" sz="1100" b="1" dirty="0" err="1">
                <a:solidFill>
                  <a:prstClr val="black"/>
                </a:solidFill>
                <a:latin typeface="Century Gothic" panose="020B0502020202020204" pitchFamily="34" charset="0"/>
                <a:ea typeface="Calibri"/>
                <a:cs typeface="Times New Roman"/>
              </a:rPr>
              <a:t>I</a:t>
            </a:r>
            <a:r>
              <a:rPr lang="nl-NL" sz="1100" dirty="0" err="1">
                <a:solidFill>
                  <a:prstClr val="black"/>
                </a:solidFill>
                <a:latin typeface="Century Gothic" panose="020B0502020202020204" pitchFamily="34" charset="0"/>
                <a:ea typeface="Calibri"/>
                <a:cs typeface="Times New Roman"/>
              </a:rPr>
              <a:t>ndividual</a:t>
            </a:r>
            <a:r>
              <a:rPr lang="nl-NL" sz="1100" dirty="0">
                <a:solidFill>
                  <a:prstClr val="black"/>
                </a:solidFill>
                <a:latin typeface="Century Gothic" panose="020B0502020202020204" pitchFamily="34" charset="0"/>
                <a:ea typeface="Calibri"/>
                <a:cs typeface="Times New Roman"/>
              </a:rPr>
              <a:t> </a:t>
            </a:r>
            <a:r>
              <a:rPr lang="nl-NL" sz="1100" b="1" dirty="0" err="1">
                <a:solidFill>
                  <a:prstClr val="black"/>
                </a:solidFill>
                <a:latin typeface="Century Gothic" panose="020B0502020202020204" pitchFamily="34" charset="0"/>
                <a:ea typeface="Calibri"/>
                <a:cs typeface="Times New Roman"/>
              </a:rPr>
              <a:t>A</a:t>
            </a:r>
            <a:r>
              <a:rPr lang="nl-NL" sz="1100" dirty="0" err="1">
                <a:solidFill>
                  <a:prstClr val="black"/>
                </a:solidFill>
                <a:latin typeface="Century Gothic" panose="020B0502020202020204" pitchFamily="34" charset="0"/>
                <a:ea typeface="Calibri"/>
                <a:cs typeface="Times New Roman"/>
              </a:rPr>
              <a:t>ttributes</a:t>
            </a:r>
            <a:r>
              <a:rPr lang="nl-NL" sz="1100" dirty="0">
                <a:solidFill>
                  <a:prstClr val="black"/>
                </a:solidFill>
                <a:latin typeface="Century Gothic" panose="020B0502020202020204" pitchFamily="34" charset="0"/>
                <a:ea typeface="Calibri"/>
                <a:cs typeface="Times New Roman"/>
              </a:rPr>
              <a:t>. De OPHELIA studie (6 jaar follow-up) sluit aan op HAMLETT (4 jaar follow-up), zodat we ons cohort in totaal 10 jaar kunnen blijven volgen. Op deze manier kan worden onderzocht welke factoren, zoals negatieve symptomatologie, </a:t>
            </a:r>
            <a:r>
              <a:rPr lang="nl-NL" sz="1100" dirty="0" smtClean="0">
                <a:solidFill>
                  <a:prstClr val="black"/>
                </a:solidFill>
                <a:latin typeface="Century Gothic" panose="020B0502020202020204" pitchFamily="34" charset="0"/>
                <a:ea typeface="Calibri"/>
                <a:cs typeface="Times New Roman"/>
              </a:rPr>
              <a:t>de </a:t>
            </a:r>
            <a:r>
              <a:rPr lang="nl-NL" sz="1100" dirty="0">
                <a:solidFill>
                  <a:prstClr val="black"/>
                </a:solidFill>
                <a:latin typeface="Century Gothic" panose="020B0502020202020204" pitchFamily="34" charset="0"/>
                <a:ea typeface="Calibri"/>
                <a:cs typeface="Times New Roman"/>
              </a:rPr>
              <a:t>initiële klinische zorg en de sociale omgeving, invloed hebben op lange termijn uitkomsten. De gehele subsidieaanvraag </a:t>
            </a:r>
            <a:r>
              <a:rPr lang="nl-NL" sz="1100" dirty="0" smtClean="0">
                <a:solidFill>
                  <a:prstClr val="black"/>
                </a:solidFill>
                <a:latin typeface="Century Gothic" panose="020B0502020202020204" pitchFamily="34" charset="0"/>
                <a:ea typeface="Calibri"/>
                <a:cs typeface="Times New Roman"/>
              </a:rPr>
              <a:t>lezen? Stuur gerust een mail!</a:t>
            </a:r>
            <a:endParaRPr lang="nl-NL" sz="1100" dirty="0">
              <a:solidFill>
                <a:prstClr val="black"/>
              </a:solidFill>
              <a:latin typeface="Century Gothic" panose="020B0502020202020204" pitchFamily="34" charset="0"/>
              <a:ea typeface="Calibri"/>
              <a:cs typeface="Times New Roman"/>
            </a:endParaRPr>
          </a:p>
          <a:p>
            <a:pPr lvl="0" algn="just"/>
            <a:endParaRPr lang="nl-NL" sz="1100" dirty="0">
              <a:solidFill>
                <a:prstClr val="black"/>
              </a:solidFill>
              <a:latin typeface="Century Gothic" panose="020B0502020202020204" pitchFamily="34" charset="0"/>
              <a:ea typeface="Calibri"/>
              <a:cs typeface="Times New Roman"/>
            </a:endParaRPr>
          </a:p>
          <a:p>
            <a:pPr algn="just"/>
            <a:r>
              <a:rPr lang="nl-NL" sz="1100" b="1" i="1" dirty="0" smtClean="0">
                <a:solidFill>
                  <a:prstClr val="black"/>
                </a:solidFill>
                <a:latin typeface="Century Gothic" panose="020B0502020202020204" pitchFamily="34" charset="0"/>
                <a:ea typeface="Calibri"/>
                <a:cs typeface="Times New Roman"/>
              </a:rPr>
              <a:t>We </a:t>
            </a:r>
            <a:r>
              <a:rPr lang="nl-NL" sz="1100" b="1" i="1" dirty="0" smtClean="0">
                <a:solidFill>
                  <a:prstClr val="black"/>
                </a:solidFill>
                <a:latin typeface="Century Gothic" panose="020B0502020202020204" pitchFamily="34" charset="0"/>
                <a:ea typeface="Calibri"/>
                <a:cs typeface="Times New Roman"/>
              </a:rPr>
              <a:t>wensen iedereen een hele fijne zomer!</a:t>
            </a:r>
            <a:endParaRPr lang="nl-NL" sz="1100" b="1" i="1" dirty="0">
              <a:solidFill>
                <a:prstClr val="black"/>
              </a:solidFill>
              <a:latin typeface="Century Gothic" panose="020B0502020202020204" pitchFamily="34" charset="0"/>
              <a:ea typeface="Calibri"/>
              <a:cs typeface="Times New Roman"/>
            </a:endParaRPr>
          </a:p>
          <a:p>
            <a:pPr algn="just"/>
            <a:endParaRPr lang="nl-NL" sz="1100" dirty="0">
              <a:solidFill>
                <a:prstClr val="black"/>
              </a:solidFill>
              <a:latin typeface="Century Gothic" panose="020B0502020202020204" pitchFamily="34" charset="0"/>
              <a:ea typeface="Calibri"/>
              <a:cs typeface="Times New Roman"/>
            </a:endParaRPr>
          </a:p>
          <a:p>
            <a:pPr algn="just"/>
            <a:r>
              <a:rPr lang="nl-NL" sz="1100" dirty="0">
                <a:solidFill>
                  <a:prstClr val="black"/>
                </a:solidFill>
                <a:latin typeface="Century Gothic" panose="020B0502020202020204" pitchFamily="34" charset="0"/>
                <a:ea typeface="Calibri"/>
                <a:cs typeface="Times New Roman"/>
              </a:rPr>
              <a:t> </a:t>
            </a:r>
            <a:r>
              <a:rPr lang="nl-NL" sz="1100" b="1" dirty="0" smtClean="0">
                <a:solidFill>
                  <a:prstClr val="black"/>
                </a:solidFill>
                <a:latin typeface="Century Gothic" panose="020B0502020202020204" pitchFamily="34" charset="0"/>
                <a:ea typeface="Calibri"/>
                <a:cs typeface="Times New Roman"/>
              </a:rPr>
              <a:t>Het </a:t>
            </a:r>
            <a:r>
              <a:rPr lang="nl-NL" sz="1100" b="1" dirty="0">
                <a:solidFill>
                  <a:prstClr val="black"/>
                </a:solidFill>
                <a:latin typeface="Century Gothic" panose="020B0502020202020204" pitchFamily="34" charset="0"/>
                <a:ea typeface="Calibri"/>
                <a:cs typeface="Times New Roman"/>
              </a:rPr>
              <a:t>HAMLETT team</a:t>
            </a:r>
          </a:p>
          <a:p>
            <a:pPr algn="just"/>
            <a:endParaRPr lang="nl-NL" sz="1100" dirty="0">
              <a:latin typeface="Century Gothic "/>
              <a:ea typeface="Calibri"/>
              <a:cs typeface="Times New Roman"/>
            </a:endParaRPr>
          </a:p>
          <a:p>
            <a:pPr algn="just"/>
            <a:endParaRPr lang="nl-NL" sz="1100" dirty="0"/>
          </a:p>
        </p:txBody>
      </p:sp>
      <p:pic>
        <p:nvPicPr>
          <p:cNvPr id="3" name="Afbeelding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25553" y="8841432"/>
            <a:ext cx="1811598" cy="864096"/>
          </a:xfrm>
          <a:prstGeom prst="rect">
            <a:avLst/>
          </a:prstGeom>
        </p:spPr>
      </p:pic>
      <p:pic>
        <p:nvPicPr>
          <p:cNvPr id="9" name="Afbeelding 8"/>
          <p:cNvPicPr>
            <a:picLocks noChangeAspect="1"/>
          </p:cNvPicPr>
          <p:nvPr/>
        </p:nvPicPr>
        <p:blipFill rotWithShape="1">
          <a:blip r:embed="rId3" cstate="print">
            <a:extLst>
              <a:ext uri="{28A0092B-C50C-407E-A947-70E740481C1C}">
                <a14:useLocalDpi xmlns:a14="http://schemas.microsoft.com/office/drawing/2010/main" val="0"/>
              </a:ext>
            </a:extLst>
          </a:blip>
          <a:srcRect l="19453" t="17253" r="12321" b="22224"/>
          <a:stretch/>
        </p:blipFill>
        <p:spPr>
          <a:xfrm>
            <a:off x="561036" y="414698"/>
            <a:ext cx="2133941" cy="1266693"/>
          </a:xfrm>
          <a:prstGeom prst="rect">
            <a:avLst/>
          </a:prstGeom>
        </p:spPr>
      </p:pic>
      <p:pic>
        <p:nvPicPr>
          <p:cNvPr id="11" name="Afbeelding 10"/>
          <p:cNvPicPr>
            <a:picLocks noChangeAspect="1"/>
          </p:cNvPicPr>
          <p:nvPr/>
        </p:nvPicPr>
        <p:blipFill rotWithShape="1">
          <a:blip r:embed="rId4">
            <a:extLst>
              <a:ext uri="{28A0092B-C50C-407E-A947-70E740481C1C}">
                <a14:useLocalDpi xmlns:a14="http://schemas.microsoft.com/office/drawing/2010/main" val="0"/>
              </a:ext>
            </a:extLst>
          </a:blip>
          <a:srcRect t="9029" b="29542"/>
          <a:stretch/>
        </p:blipFill>
        <p:spPr>
          <a:xfrm>
            <a:off x="3789040" y="414698"/>
            <a:ext cx="2131785" cy="1297942"/>
          </a:xfrm>
          <a:prstGeom prst="rect">
            <a:avLst/>
          </a:prstGeom>
        </p:spPr>
      </p:pic>
      <p:sp>
        <p:nvSpPr>
          <p:cNvPr id="8" name="Tekstvak 7"/>
          <p:cNvSpPr txBox="1"/>
          <p:nvPr/>
        </p:nvSpPr>
        <p:spPr>
          <a:xfrm>
            <a:off x="559456" y="142642"/>
            <a:ext cx="6397936" cy="129838"/>
          </a:xfrm>
          <a:prstGeom prst="rect">
            <a:avLst/>
          </a:prstGeom>
          <a:noFill/>
        </p:spPr>
        <p:txBody>
          <a:bodyPr wrap="square" lIns="37143" tIns="18571" rIns="37143" bIns="18571" rtlCol="0">
            <a:spAutoFit/>
          </a:bodyPr>
          <a:lstStyle/>
          <a:p>
            <a:pPr marL="37401" algn="just"/>
            <a:r>
              <a:rPr lang="nl-NL" sz="600" dirty="0">
                <a:solidFill>
                  <a:schemeClr val="tx1">
                    <a:lumMod val="50000"/>
                    <a:lumOff val="50000"/>
                  </a:schemeClr>
                </a:solidFill>
                <a:latin typeface="Century Gothic" pitchFamily="34" charset="0"/>
              </a:rPr>
              <a:t>HAMLETT </a:t>
            </a:r>
            <a:r>
              <a:rPr lang="nl-NL" sz="600" dirty="0" smtClean="0">
                <a:solidFill>
                  <a:schemeClr val="tx1">
                    <a:lumMod val="50000"/>
                    <a:lumOff val="50000"/>
                  </a:schemeClr>
                </a:solidFill>
                <a:latin typeface="Century Gothic" pitchFamily="34" charset="0"/>
              </a:rPr>
              <a:t>nieuwsbrief       </a:t>
            </a:r>
            <a:r>
              <a:rPr lang="nl-NL" sz="600" dirty="0">
                <a:solidFill>
                  <a:schemeClr val="tx1">
                    <a:lumMod val="50000"/>
                    <a:lumOff val="50000"/>
                  </a:schemeClr>
                </a:solidFill>
                <a:latin typeface="Century Gothic" pitchFamily="34" charset="0"/>
              </a:rPr>
              <a:t>Juli 2019</a:t>
            </a:r>
          </a:p>
        </p:txBody>
      </p:sp>
    </p:spTree>
    <p:extLst>
      <p:ext uri="{BB962C8B-B14F-4D97-AF65-F5344CB8AC3E}">
        <p14:creationId xmlns:p14="http://schemas.microsoft.com/office/powerpoint/2010/main" val="4198197605"/>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180</Words>
  <Application>Microsoft Office PowerPoint</Application>
  <PresentationFormat>A4 (210 x 297 mm)</PresentationFormat>
  <Paragraphs>73</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Kantoorthema</vt:lpstr>
      <vt:lpstr>PowerPoint-presentatie</vt:lpstr>
      <vt:lpstr>PowerPoint-presentatie</vt:lpstr>
    </vt:vector>
  </TitlesOfParts>
  <Company>Universitair Medisch Centrum Groningen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Geraets, CNW (psy)</dc:creator>
  <cp:lastModifiedBy>Begemann-2, M.J.H.</cp:lastModifiedBy>
  <cp:revision>55</cp:revision>
  <cp:lastPrinted>2019-07-16T09:17:55Z</cp:lastPrinted>
  <dcterms:created xsi:type="dcterms:W3CDTF">2017-12-01T13:39:05Z</dcterms:created>
  <dcterms:modified xsi:type="dcterms:W3CDTF">2019-07-16T09:19:59Z</dcterms:modified>
</cp:coreProperties>
</file>