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40" r:id="rId2"/>
    <p:sldId id="341" r:id="rId3"/>
    <p:sldId id="342" r:id="rId4"/>
    <p:sldId id="343" r:id="rId5"/>
    <p:sldId id="344" r:id="rId6"/>
    <p:sldId id="345" r:id="rId7"/>
    <p:sldId id="346" r:id="rId8"/>
    <p:sldId id="347" r:id="rId9"/>
    <p:sldId id="348" r:id="rId10"/>
    <p:sldId id="349" r:id="rId11"/>
    <p:sldId id="325" r:id="rId12"/>
  </p:sldIdLst>
  <p:sldSz cx="12192000" cy="6858000"/>
  <p:notesSz cx="6808788" cy="99409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2CD"/>
    <a:srgbClr val="FFF8E5"/>
    <a:srgbClr val="996633"/>
    <a:srgbClr val="CC3300"/>
    <a:srgbClr val="663300"/>
    <a:srgbClr val="660033"/>
    <a:srgbClr val="990000"/>
    <a:srgbClr val="008000"/>
    <a:srgbClr val="FF99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281B1A-3784-4942-87F4-A4F8060C6F8A}" v="80" dt="2019-10-17T09:45:07.7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5" autoAdjust="0"/>
    <p:restoredTop sz="94773"/>
  </p:normalViewPr>
  <p:slideViewPr>
    <p:cSldViewPr snapToGrid="0">
      <p:cViewPr varScale="1">
        <p:scale>
          <a:sx n="108" d="100"/>
          <a:sy n="108" d="100"/>
        </p:scale>
        <p:origin x="480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bemba, Pasqualino" userId="b73a7ee0-3f1a-4f06-9798-765c3d4401d4" providerId="ADAL" clId="{9C281B1A-3784-4942-87F4-A4F8060C6F8A}"/>
    <pc:docChg chg="custSel modSld">
      <pc:chgData name="Imbemba, Pasqualino" userId="b73a7ee0-3f1a-4f06-9798-765c3d4401d4" providerId="ADAL" clId="{9C281B1A-3784-4942-87F4-A4F8060C6F8A}" dt="2019-10-21T14:01:18.266" v="96" actId="20577"/>
      <pc:docMkLst>
        <pc:docMk/>
      </pc:docMkLst>
      <pc:sldChg chg="modSp">
        <pc:chgData name="Imbemba, Pasqualino" userId="b73a7ee0-3f1a-4f06-9798-765c3d4401d4" providerId="ADAL" clId="{9C281B1A-3784-4942-87F4-A4F8060C6F8A}" dt="2019-10-21T14:01:18.266" v="96" actId="20577"/>
        <pc:sldMkLst>
          <pc:docMk/>
          <pc:sldMk cId="4032886021" sldId="340"/>
        </pc:sldMkLst>
        <pc:spChg chg="mod">
          <ac:chgData name="Imbemba, Pasqualino" userId="b73a7ee0-3f1a-4f06-9798-765c3d4401d4" providerId="ADAL" clId="{9C281B1A-3784-4942-87F4-A4F8060C6F8A}" dt="2019-10-21T14:01:18.266" v="96" actId="20577"/>
          <ac:spMkLst>
            <pc:docMk/>
            <pc:sldMk cId="4032886021" sldId="340"/>
            <ac:spMk id="3" creationId="{638668C6-63BC-B44E-8B2D-C093D5E05E34}"/>
          </ac:spMkLst>
        </pc:spChg>
      </pc:sldChg>
      <pc:sldChg chg="modSp">
        <pc:chgData name="Imbemba, Pasqualino" userId="b73a7ee0-3f1a-4f06-9798-765c3d4401d4" providerId="ADAL" clId="{9C281B1A-3784-4942-87F4-A4F8060C6F8A}" dt="2019-10-18T07:06:57.749" v="73" actId="20577"/>
        <pc:sldMkLst>
          <pc:docMk/>
          <pc:sldMk cId="3261858792" sldId="348"/>
        </pc:sldMkLst>
        <pc:spChg chg="mod">
          <ac:chgData name="Imbemba, Pasqualino" userId="b73a7ee0-3f1a-4f06-9798-765c3d4401d4" providerId="ADAL" clId="{9C281B1A-3784-4942-87F4-A4F8060C6F8A}" dt="2019-10-18T07:06:57.749" v="73" actId="20577"/>
          <ac:spMkLst>
            <pc:docMk/>
            <pc:sldMk cId="3261858792" sldId="348"/>
            <ac:spMk id="3" creationId="{1EAFBEE4-27D5-8E46-B504-02EC427CB2FA}"/>
          </ac:spMkLst>
        </pc:spChg>
      </pc:sldChg>
      <pc:sldChg chg="modSp">
        <pc:chgData name="Imbemba, Pasqualino" userId="b73a7ee0-3f1a-4f06-9798-765c3d4401d4" providerId="ADAL" clId="{9C281B1A-3784-4942-87F4-A4F8060C6F8A}" dt="2019-10-18T07:05:45.945" v="16" actId="20577"/>
        <pc:sldMkLst>
          <pc:docMk/>
          <pc:sldMk cId="1631960041" sldId="349"/>
        </pc:sldMkLst>
        <pc:spChg chg="mod">
          <ac:chgData name="Imbemba, Pasqualino" userId="b73a7ee0-3f1a-4f06-9798-765c3d4401d4" providerId="ADAL" clId="{9C281B1A-3784-4942-87F4-A4F8060C6F8A}" dt="2019-10-18T07:05:45.945" v="16" actId="20577"/>
          <ac:spMkLst>
            <pc:docMk/>
            <pc:sldMk cId="1631960041" sldId="349"/>
            <ac:spMk id="3" creationId="{58E761D2-8659-EB46-B7D5-B79DC934D77C}"/>
          </ac:spMkLst>
        </pc:spChg>
      </pc:sldChg>
    </pc:docChg>
  </pc:docChgLst>
  <pc:docChgLst>
    <pc:chgData name="Imbemba, Pasqualino" userId="b73a7ee0-3f1a-4f06-9798-765c3d4401d4" providerId="ADAL" clId="{44C2A3EE-3324-CB4A-9242-7519D93B9214}"/>
    <pc:docChg chg="undo custSel addSld delSld modSld sldOrd modMainMaster">
      <pc:chgData name="Imbemba, Pasqualino" userId="b73a7ee0-3f1a-4f06-9798-765c3d4401d4" providerId="ADAL" clId="{44C2A3EE-3324-CB4A-9242-7519D93B9214}" dt="2019-10-17T09:53:01.690" v="1724" actId="790"/>
      <pc:docMkLst>
        <pc:docMk/>
      </pc:docMkLst>
      <pc:sldChg chg="modSp modTransition">
        <pc:chgData name="Imbemba, Pasqualino" userId="b73a7ee0-3f1a-4f06-9798-765c3d4401d4" providerId="ADAL" clId="{44C2A3EE-3324-CB4A-9242-7519D93B9214}" dt="2019-10-17T09:49:57.459" v="1609" actId="1076"/>
        <pc:sldMkLst>
          <pc:docMk/>
          <pc:sldMk cId="2166176334" sldId="325"/>
        </pc:sldMkLst>
        <pc:spChg chg="mod">
          <ac:chgData name="Imbemba, Pasqualino" userId="b73a7ee0-3f1a-4f06-9798-765c3d4401d4" providerId="ADAL" clId="{44C2A3EE-3324-CB4A-9242-7519D93B9214}" dt="2019-10-17T09:49:57.459" v="1609" actId="1076"/>
          <ac:spMkLst>
            <pc:docMk/>
            <pc:sldMk cId="2166176334" sldId="325"/>
            <ac:spMk id="2" creationId="{365777D7-E465-4B2B-B933-8FC3F3875FFD}"/>
          </ac:spMkLst>
        </pc:spChg>
      </pc:sldChg>
      <pc:sldChg chg="addSp delSp modSp add ord modTransition">
        <pc:chgData name="Imbemba, Pasqualino" userId="b73a7ee0-3f1a-4f06-9798-765c3d4401d4" providerId="ADAL" clId="{44C2A3EE-3324-CB4A-9242-7519D93B9214}" dt="2019-10-17T09:53:01.690" v="1724" actId="790"/>
        <pc:sldMkLst>
          <pc:docMk/>
          <pc:sldMk cId="4032886021" sldId="340"/>
        </pc:sldMkLst>
        <pc:spChg chg="mod">
          <ac:chgData name="Imbemba, Pasqualino" userId="b73a7ee0-3f1a-4f06-9798-765c3d4401d4" providerId="ADAL" clId="{44C2A3EE-3324-CB4A-9242-7519D93B9214}" dt="2019-10-17T09:52:46.735" v="1721" actId="1076"/>
          <ac:spMkLst>
            <pc:docMk/>
            <pc:sldMk cId="4032886021" sldId="340"/>
            <ac:spMk id="2" creationId="{5A88C06C-49EA-284C-9DE8-AED16A30C379}"/>
          </ac:spMkLst>
        </pc:spChg>
        <pc:spChg chg="mod">
          <ac:chgData name="Imbemba, Pasqualino" userId="b73a7ee0-3f1a-4f06-9798-765c3d4401d4" providerId="ADAL" clId="{44C2A3EE-3324-CB4A-9242-7519D93B9214}" dt="2019-10-17T09:53:01.690" v="1724" actId="790"/>
          <ac:spMkLst>
            <pc:docMk/>
            <pc:sldMk cId="4032886021" sldId="340"/>
            <ac:spMk id="3" creationId="{638668C6-63BC-B44E-8B2D-C093D5E05E34}"/>
          </ac:spMkLst>
        </pc:spChg>
        <pc:spChg chg="add del mod">
          <ac:chgData name="Imbemba, Pasqualino" userId="b73a7ee0-3f1a-4f06-9798-765c3d4401d4" providerId="ADAL" clId="{44C2A3EE-3324-CB4A-9242-7519D93B9214}" dt="2019-10-17T05:27:22.875" v="80"/>
          <ac:spMkLst>
            <pc:docMk/>
            <pc:sldMk cId="4032886021" sldId="340"/>
            <ac:spMk id="4" creationId="{CC9FDBE5-0DC7-4441-8320-C5DECEBA7E75}"/>
          </ac:spMkLst>
        </pc:spChg>
        <pc:spChg chg="add del mod">
          <ac:chgData name="Imbemba, Pasqualino" userId="b73a7ee0-3f1a-4f06-9798-765c3d4401d4" providerId="ADAL" clId="{44C2A3EE-3324-CB4A-9242-7519D93B9214}" dt="2019-10-17T05:27:24.608" v="82"/>
          <ac:spMkLst>
            <pc:docMk/>
            <pc:sldMk cId="4032886021" sldId="340"/>
            <ac:spMk id="5" creationId="{82A4BE4E-315B-0B48-874F-375A504DA336}"/>
          </ac:spMkLst>
        </pc:spChg>
        <pc:spChg chg="add del mod">
          <ac:chgData name="Imbemba, Pasqualino" userId="b73a7ee0-3f1a-4f06-9798-765c3d4401d4" providerId="ADAL" clId="{44C2A3EE-3324-CB4A-9242-7519D93B9214}" dt="2019-10-17T05:28:02.666" v="131"/>
          <ac:spMkLst>
            <pc:docMk/>
            <pc:sldMk cId="4032886021" sldId="340"/>
            <ac:spMk id="6" creationId="{CD8FA704-EBB5-2640-9A85-B85886D981E5}"/>
          </ac:spMkLst>
        </pc:spChg>
        <pc:spChg chg="add del mod">
          <ac:chgData name="Imbemba, Pasqualino" userId="b73a7ee0-3f1a-4f06-9798-765c3d4401d4" providerId="ADAL" clId="{44C2A3EE-3324-CB4A-9242-7519D93B9214}" dt="2019-10-17T05:29:22.168" v="187"/>
          <ac:spMkLst>
            <pc:docMk/>
            <pc:sldMk cId="4032886021" sldId="340"/>
            <ac:spMk id="7" creationId="{650E9B7D-254D-5D40-AB58-66FCCD89B567}"/>
          </ac:spMkLst>
        </pc:spChg>
      </pc:sldChg>
      <pc:sldChg chg="modSp add modTransition">
        <pc:chgData name="Imbemba, Pasqualino" userId="b73a7ee0-3f1a-4f06-9798-765c3d4401d4" providerId="ADAL" clId="{44C2A3EE-3324-CB4A-9242-7519D93B9214}" dt="2019-10-17T07:02:18.931" v="655"/>
        <pc:sldMkLst>
          <pc:docMk/>
          <pc:sldMk cId="970649689" sldId="341"/>
        </pc:sldMkLst>
        <pc:spChg chg="mod">
          <ac:chgData name="Imbemba, Pasqualino" userId="b73a7ee0-3f1a-4f06-9798-765c3d4401d4" providerId="ADAL" clId="{44C2A3EE-3324-CB4A-9242-7519D93B9214}" dt="2019-10-17T05:37:38.037" v="275" actId="20577"/>
          <ac:spMkLst>
            <pc:docMk/>
            <pc:sldMk cId="970649689" sldId="341"/>
            <ac:spMk id="2" creationId="{B216F577-BFC1-B94B-8289-53F1D9B0E32B}"/>
          </ac:spMkLst>
        </pc:spChg>
        <pc:spChg chg="mod">
          <ac:chgData name="Imbemba, Pasqualino" userId="b73a7ee0-3f1a-4f06-9798-765c3d4401d4" providerId="ADAL" clId="{44C2A3EE-3324-CB4A-9242-7519D93B9214}" dt="2019-10-17T05:37:01.615" v="266" actId="20577"/>
          <ac:spMkLst>
            <pc:docMk/>
            <pc:sldMk cId="970649689" sldId="341"/>
            <ac:spMk id="3" creationId="{AD8A24FC-EBDA-9D4A-9AA2-16CB6907C273}"/>
          </ac:spMkLst>
        </pc:spChg>
      </pc:sldChg>
      <pc:sldChg chg="addSp delSp modSp add modTransition modAnim">
        <pc:chgData name="Imbemba, Pasqualino" userId="b73a7ee0-3f1a-4f06-9798-765c3d4401d4" providerId="ADAL" clId="{44C2A3EE-3324-CB4A-9242-7519D93B9214}" dt="2019-10-17T09:52:24.311" v="1720" actId="20577"/>
        <pc:sldMkLst>
          <pc:docMk/>
          <pc:sldMk cId="348681094" sldId="342"/>
        </pc:sldMkLst>
        <pc:spChg chg="mod">
          <ac:chgData name="Imbemba, Pasqualino" userId="b73a7ee0-3f1a-4f06-9798-765c3d4401d4" providerId="ADAL" clId="{44C2A3EE-3324-CB4A-9242-7519D93B9214}" dt="2019-10-17T09:52:09.198" v="1718" actId="20577"/>
          <ac:spMkLst>
            <pc:docMk/>
            <pc:sldMk cId="348681094" sldId="342"/>
            <ac:spMk id="2" creationId="{2F2AF631-CA6B-0D4A-8AB5-CC01106374EC}"/>
          </ac:spMkLst>
        </pc:spChg>
        <pc:spChg chg="mod">
          <ac:chgData name="Imbemba, Pasqualino" userId="b73a7ee0-3f1a-4f06-9798-765c3d4401d4" providerId="ADAL" clId="{44C2A3EE-3324-CB4A-9242-7519D93B9214}" dt="2019-10-17T09:52:24.311" v="1720" actId="20577"/>
          <ac:spMkLst>
            <pc:docMk/>
            <pc:sldMk cId="348681094" sldId="342"/>
            <ac:spMk id="3" creationId="{68F61FFD-0DCB-9948-95A5-847A071642CE}"/>
          </ac:spMkLst>
        </pc:spChg>
        <pc:graphicFrameChg chg="add del mod">
          <ac:chgData name="Imbemba, Pasqualino" userId="b73a7ee0-3f1a-4f06-9798-765c3d4401d4" providerId="ADAL" clId="{44C2A3EE-3324-CB4A-9242-7519D93B9214}" dt="2019-10-17T05:40:57.525" v="312"/>
          <ac:graphicFrameMkLst>
            <pc:docMk/>
            <pc:sldMk cId="348681094" sldId="342"/>
            <ac:graphicFrameMk id="4" creationId="{778110C2-707B-1942-A441-0282C574C650}"/>
          </ac:graphicFrameMkLst>
        </pc:graphicFrameChg>
        <pc:picChg chg="add del mod">
          <ac:chgData name="Imbemba, Pasqualino" userId="b73a7ee0-3f1a-4f06-9798-765c3d4401d4" providerId="ADAL" clId="{44C2A3EE-3324-CB4A-9242-7519D93B9214}" dt="2019-10-17T05:40:57.525" v="312"/>
          <ac:picMkLst>
            <pc:docMk/>
            <pc:sldMk cId="348681094" sldId="342"/>
            <ac:picMk id="5" creationId="{4689115E-14E0-354D-B415-02234380E8F4}"/>
          </ac:picMkLst>
        </pc:picChg>
        <pc:picChg chg="add del mod">
          <ac:chgData name="Imbemba, Pasqualino" userId="b73a7ee0-3f1a-4f06-9798-765c3d4401d4" providerId="ADAL" clId="{44C2A3EE-3324-CB4A-9242-7519D93B9214}" dt="2019-10-17T05:40:57.525" v="312"/>
          <ac:picMkLst>
            <pc:docMk/>
            <pc:sldMk cId="348681094" sldId="342"/>
            <ac:picMk id="6" creationId="{5C2EF726-A27A-DE40-A4ED-02D80EFDD7FB}"/>
          </ac:picMkLst>
        </pc:picChg>
        <pc:picChg chg="add del mod">
          <ac:chgData name="Imbemba, Pasqualino" userId="b73a7ee0-3f1a-4f06-9798-765c3d4401d4" providerId="ADAL" clId="{44C2A3EE-3324-CB4A-9242-7519D93B9214}" dt="2019-10-17T05:40:57.525" v="312"/>
          <ac:picMkLst>
            <pc:docMk/>
            <pc:sldMk cId="348681094" sldId="342"/>
            <ac:picMk id="7" creationId="{E909BB30-4E6E-4546-B1CE-9C9F3B9495CE}"/>
          </ac:picMkLst>
        </pc:picChg>
        <pc:picChg chg="add del mod">
          <ac:chgData name="Imbemba, Pasqualino" userId="b73a7ee0-3f1a-4f06-9798-765c3d4401d4" providerId="ADAL" clId="{44C2A3EE-3324-CB4A-9242-7519D93B9214}" dt="2019-10-17T05:40:57.525" v="312"/>
          <ac:picMkLst>
            <pc:docMk/>
            <pc:sldMk cId="348681094" sldId="342"/>
            <ac:picMk id="8" creationId="{9145FEFE-6753-9A45-8F9D-4EC52535FD22}"/>
          </ac:picMkLst>
        </pc:picChg>
        <pc:picChg chg="add del mod">
          <ac:chgData name="Imbemba, Pasqualino" userId="b73a7ee0-3f1a-4f06-9798-765c3d4401d4" providerId="ADAL" clId="{44C2A3EE-3324-CB4A-9242-7519D93B9214}" dt="2019-10-17T05:40:57.525" v="312"/>
          <ac:picMkLst>
            <pc:docMk/>
            <pc:sldMk cId="348681094" sldId="342"/>
            <ac:picMk id="9" creationId="{ADAF27F8-1782-2248-83D0-E78B8812C8FA}"/>
          </ac:picMkLst>
        </pc:picChg>
      </pc:sldChg>
      <pc:sldChg chg="addSp modSp add ord modTransition modAnim">
        <pc:chgData name="Imbemba, Pasqualino" userId="b73a7ee0-3f1a-4f06-9798-765c3d4401d4" providerId="ADAL" clId="{44C2A3EE-3324-CB4A-9242-7519D93B9214}" dt="2019-10-17T07:02:18.931" v="655"/>
        <pc:sldMkLst>
          <pc:docMk/>
          <pc:sldMk cId="676014334" sldId="343"/>
        </pc:sldMkLst>
        <pc:spChg chg="mod">
          <ac:chgData name="Imbemba, Pasqualino" userId="b73a7ee0-3f1a-4f06-9798-765c3d4401d4" providerId="ADAL" clId="{44C2A3EE-3324-CB4A-9242-7519D93B9214}" dt="2019-10-17T06:22:20.525" v="564" actId="790"/>
          <ac:spMkLst>
            <pc:docMk/>
            <pc:sldMk cId="676014334" sldId="343"/>
            <ac:spMk id="2" creationId="{F13DF594-26A4-D943-8972-7D9B852716CA}"/>
          </ac:spMkLst>
        </pc:spChg>
        <pc:graphicFrameChg chg="add">
          <ac:chgData name="Imbemba, Pasqualino" userId="b73a7ee0-3f1a-4f06-9798-765c3d4401d4" providerId="ADAL" clId="{44C2A3EE-3324-CB4A-9242-7519D93B9214}" dt="2019-10-17T05:47:24.106" v="453"/>
          <ac:graphicFrameMkLst>
            <pc:docMk/>
            <pc:sldMk cId="676014334" sldId="343"/>
            <ac:graphicFrameMk id="4" creationId="{EE3753E1-1020-B54D-919F-B1C322E06889}"/>
          </ac:graphicFrameMkLst>
        </pc:graphicFrameChg>
        <pc:picChg chg="add">
          <ac:chgData name="Imbemba, Pasqualino" userId="b73a7ee0-3f1a-4f06-9798-765c3d4401d4" providerId="ADAL" clId="{44C2A3EE-3324-CB4A-9242-7519D93B9214}" dt="2019-10-17T05:47:34.912" v="454"/>
          <ac:picMkLst>
            <pc:docMk/>
            <pc:sldMk cId="676014334" sldId="343"/>
            <ac:picMk id="5" creationId="{44516D04-D857-CD40-A27A-EE0EB507174A}"/>
          </ac:picMkLst>
        </pc:picChg>
        <pc:picChg chg="add">
          <ac:chgData name="Imbemba, Pasqualino" userId="b73a7ee0-3f1a-4f06-9798-765c3d4401d4" providerId="ADAL" clId="{44C2A3EE-3324-CB4A-9242-7519D93B9214}" dt="2019-10-17T05:47:34.912" v="454"/>
          <ac:picMkLst>
            <pc:docMk/>
            <pc:sldMk cId="676014334" sldId="343"/>
            <ac:picMk id="6" creationId="{CF6FF4F9-D972-0E40-B929-A4700FCBA107}"/>
          </ac:picMkLst>
        </pc:picChg>
        <pc:picChg chg="add">
          <ac:chgData name="Imbemba, Pasqualino" userId="b73a7ee0-3f1a-4f06-9798-765c3d4401d4" providerId="ADAL" clId="{44C2A3EE-3324-CB4A-9242-7519D93B9214}" dt="2019-10-17T05:47:34.912" v="454"/>
          <ac:picMkLst>
            <pc:docMk/>
            <pc:sldMk cId="676014334" sldId="343"/>
            <ac:picMk id="7" creationId="{EEC335E5-706E-0140-98AF-366CBFE9EF49}"/>
          </ac:picMkLst>
        </pc:picChg>
        <pc:picChg chg="add">
          <ac:chgData name="Imbemba, Pasqualino" userId="b73a7ee0-3f1a-4f06-9798-765c3d4401d4" providerId="ADAL" clId="{44C2A3EE-3324-CB4A-9242-7519D93B9214}" dt="2019-10-17T05:47:34.912" v="454"/>
          <ac:picMkLst>
            <pc:docMk/>
            <pc:sldMk cId="676014334" sldId="343"/>
            <ac:picMk id="8" creationId="{53765B2F-EE57-3A4A-BEFD-F33805D6C7E2}"/>
          </ac:picMkLst>
        </pc:picChg>
        <pc:picChg chg="add">
          <ac:chgData name="Imbemba, Pasqualino" userId="b73a7ee0-3f1a-4f06-9798-765c3d4401d4" providerId="ADAL" clId="{44C2A3EE-3324-CB4A-9242-7519D93B9214}" dt="2019-10-17T05:47:34.912" v="454"/>
          <ac:picMkLst>
            <pc:docMk/>
            <pc:sldMk cId="676014334" sldId="343"/>
            <ac:picMk id="9" creationId="{7B29BEC1-5880-C448-811C-B2AF51F60D6B}"/>
          </ac:picMkLst>
        </pc:picChg>
      </pc:sldChg>
      <pc:sldChg chg="modSp add ord modTransition">
        <pc:chgData name="Imbemba, Pasqualino" userId="b73a7ee0-3f1a-4f06-9798-765c3d4401d4" providerId="ADAL" clId="{44C2A3EE-3324-CB4A-9242-7519D93B9214}" dt="2019-10-17T07:02:18.931" v="655"/>
        <pc:sldMkLst>
          <pc:docMk/>
          <pc:sldMk cId="542005720" sldId="344"/>
        </pc:sldMkLst>
        <pc:spChg chg="mod">
          <ac:chgData name="Imbemba, Pasqualino" userId="b73a7ee0-3f1a-4f06-9798-765c3d4401d4" providerId="ADAL" clId="{44C2A3EE-3324-CB4A-9242-7519D93B9214}" dt="2019-10-17T05:49:56.559" v="463" actId="790"/>
          <ac:spMkLst>
            <pc:docMk/>
            <pc:sldMk cId="542005720" sldId="344"/>
            <ac:spMk id="2" creationId="{827AD816-5EC3-7749-ACE1-09F66BFA1F81}"/>
          </ac:spMkLst>
        </pc:spChg>
        <pc:spChg chg="mod">
          <ac:chgData name="Imbemba, Pasqualino" userId="b73a7ee0-3f1a-4f06-9798-765c3d4401d4" providerId="ADAL" clId="{44C2A3EE-3324-CB4A-9242-7519D93B9214}" dt="2019-10-17T06:23:11.790" v="586" actId="20577"/>
          <ac:spMkLst>
            <pc:docMk/>
            <pc:sldMk cId="542005720" sldId="344"/>
            <ac:spMk id="3" creationId="{BA782E62-80B3-624E-842A-2FCDEED44375}"/>
          </ac:spMkLst>
        </pc:spChg>
      </pc:sldChg>
      <pc:sldChg chg="addSp modSp add ord modTransition">
        <pc:chgData name="Imbemba, Pasqualino" userId="b73a7ee0-3f1a-4f06-9798-765c3d4401d4" providerId="ADAL" clId="{44C2A3EE-3324-CB4A-9242-7519D93B9214}" dt="2019-10-17T07:02:18.931" v="655"/>
        <pc:sldMkLst>
          <pc:docMk/>
          <pc:sldMk cId="2595540575" sldId="345"/>
        </pc:sldMkLst>
        <pc:spChg chg="add">
          <ac:chgData name="Imbemba, Pasqualino" userId="b73a7ee0-3f1a-4f06-9798-765c3d4401d4" providerId="ADAL" clId="{44C2A3EE-3324-CB4A-9242-7519D93B9214}" dt="2019-10-17T05:50:18.327" v="465"/>
          <ac:spMkLst>
            <pc:docMk/>
            <pc:sldMk cId="2595540575" sldId="345"/>
            <ac:spMk id="7" creationId="{DC274735-C984-B546-BDE0-A46A20055E03}"/>
          </ac:spMkLst>
        </pc:spChg>
        <pc:spChg chg="add mod">
          <ac:chgData name="Imbemba, Pasqualino" userId="b73a7ee0-3f1a-4f06-9798-765c3d4401d4" providerId="ADAL" clId="{44C2A3EE-3324-CB4A-9242-7519D93B9214}" dt="2019-10-17T05:50:29.071" v="466" actId="255"/>
          <ac:spMkLst>
            <pc:docMk/>
            <pc:sldMk cId="2595540575" sldId="345"/>
            <ac:spMk id="8" creationId="{57639A52-BD76-6D49-A6E0-D2DD689B525B}"/>
          </ac:spMkLst>
        </pc:spChg>
        <pc:spChg chg="add">
          <ac:chgData name="Imbemba, Pasqualino" userId="b73a7ee0-3f1a-4f06-9798-765c3d4401d4" providerId="ADAL" clId="{44C2A3EE-3324-CB4A-9242-7519D93B9214}" dt="2019-10-17T05:50:18.327" v="465"/>
          <ac:spMkLst>
            <pc:docMk/>
            <pc:sldMk cId="2595540575" sldId="345"/>
            <ac:spMk id="9" creationId="{F4D3780F-110E-1B41-9A9C-7A72D1A98ECF}"/>
          </ac:spMkLst>
        </pc:spChg>
        <pc:spChg chg="add mod">
          <ac:chgData name="Imbemba, Pasqualino" userId="b73a7ee0-3f1a-4f06-9798-765c3d4401d4" providerId="ADAL" clId="{44C2A3EE-3324-CB4A-9242-7519D93B9214}" dt="2019-10-17T05:50:35.507" v="467" actId="255"/>
          <ac:spMkLst>
            <pc:docMk/>
            <pc:sldMk cId="2595540575" sldId="345"/>
            <ac:spMk id="10" creationId="{EB0A10D3-CCD4-144D-8035-5DA37E9BB853}"/>
          </ac:spMkLst>
        </pc:spChg>
        <pc:spChg chg="add">
          <ac:chgData name="Imbemba, Pasqualino" userId="b73a7ee0-3f1a-4f06-9798-765c3d4401d4" providerId="ADAL" clId="{44C2A3EE-3324-CB4A-9242-7519D93B9214}" dt="2019-10-17T05:50:18.327" v="465"/>
          <ac:spMkLst>
            <pc:docMk/>
            <pc:sldMk cId="2595540575" sldId="345"/>
            <ac:spMk id="11" creationId="{8B1F285A-8145-7B45-B11A-02746027AD7E}"/>
          </ac:spMkLst>
        </pc:spChg>
        <pc:spChg chg="add mod">
          <ac:chgData name="Imbemba, Pasqualino" userId="b73a7ee0-3f1a-4f06-9798-765c3d4401d4" providerId="ADAL" clId="{44C2A3EE-3324-CB4A-9242-7519D93B9214}" dt="2019-10-17T05:50:39.927" v="468" actId="255"/>
          <ac:spMkLst>
            <pc:docMk/>
            <pc:sldMk cId="2595540575" sldId="345"/>
            <ac:spMk id="12" creationId="{EE3A5784-D806-0E4A-AFD1-907AB92E8CF4}"/>
          </ac:spMkLst>
        </pc:spChg>
        <pc:grpChg chg="add mod">
          <ac:chgData name="Imbemba, Pasqualino" userId="b73a7ee0-3f1a-4f06-9798-765c3d4401d4" providerId="ADAL" clId="{44C2A3EE-3324-CB4A-9242-7519D93B9214}" dt="2019-10-17T05:50:18.327" v="465"/>
          <ac:grpSpMkLst>
            <pc:docMk/>
            <pc:sldMk cId="2595540575" sldId="345"/>
            <ac:grpSpMk id="4" creationId="{02575A6E-7027-4B40-8C63-0738C5FBD73D}"/>
          </ac:grpSpMkLst>
        </pc:grpChg>
        <pc:grpChg chg="add mod">
          <ac:chgData name="Imbemba, Pasqualino" userId="b73a7ee0-3f1a-4f06-9798-765c3d4401d4" providerId="ADAL" clId="{44C2A3EE-3324-CB4A-9242-7519D93B9214}" dt="2019-10-17T05:50:18.327" v="465"/>
          <ac:grpSpMkLst>
            <pc:docMk/>
            <pc:sldMk cId="2595540575" sldId="345"/>
            <ac:grpSpMk id="5" creationId="{77B0C51D-3BFB-A04B-BC2C-9E48169E7DDB}"/>
          </ac:grpSpMkLst>
        </pc:grpChg>
        <pc:grpChg chg="add mod">
          <ac:chgData name="Imbemba, Pasqualino" userId="b73a7ee0-3f1a-4f06-9798-765c3d4401d4" providerId="ADAL" clId="{44C2A3EE-3324-CB4A-9242-7519D93B9214}" dt="2019-10-17T05:50:18.327" v="465"/>
          <ac:grpSpMkLst>
            <pc:docMk/>
            <pc:sldMk cId="2595540575" sldId="345"/>
            <ac:grpSpMk id="6" creationId="{0C575881-4B20-724D-93DF-F7F3B6B3AA56}"/>
          </ac:grpSpMkLst>
        </pc:grpChg>
        <pc:picChg chg="add mod">
          <ac:chgData name="Imbemba, Pasqualino" userId="b73a7ee0-3f1a-4f06-9798-765c3d4401d4" providerId="ADAL" clId="{44C2A3EE-3324-CB4A-9242-7519D93B9214}" dt="2019-10-17T05:52:06.607" v="492" actId="1035"/>
          <ac:picMkLst>
            <pc:docMk/>
            <pc:sldMk cId="2595540575" sldId="345"/>
            <ac:picMk id="13" creationId="{DF836706-306F-DE41-B2C1-16F44C03893F}"/>
          </ac:picMkLst>
        </pc:picChg>
        <pc:picChg chg="add mod">
          <ac:chgData name="Imbemba, Pasqualino" userId="b73a7ee0-3f1a-4f06-9798-765c3d4401d4" providerId="ADAL" clId="{44C2A3EE-3324-CB4A-9242-7519D93B9214}" dt="2019-10-17T05:52:06.607" v="492" actId="1035"/>
          <ac:picMkLst>
            <pc:docMk/>
            <pc:sldMk cId="2595540575" sldId="345"/>
            <ac:picMk id="14" creationId="{4C6AC8D3-E3FA-514B-BEA3-EA968CE13CCC}"/>
          </ac:picMkLst>
        </pc:picChg>
        <pc:picChg chg="add mod">
          <ac:chgData name="Imbemba, Pasqualino" userId="b73a7ee0-3f1a-4f06-9798-765c3d4401d4" providerId="ADAL" clId="{44C2A3EE-3324-CB4A-9242-7519D93B9214}" dt="2019-10-17T05:52:06.607" v="492" actId="1035"/>
          <ac:picMkLst>
            <pc:docMk/>
            <pc:sldMk cId="2595540575" sldId="345"/>
            <ac:picMk id="15" creationId="{75ED53C9-F84E-2247-97C0-71F66B2C6C2A}"/>
          </ac:picMkLst>
        </pc:picChg>
      </pc:sldChg>
      <pc:sldChg chg="modSp add ord modTransition">
        <pc:chgData name="Imbemba, Pasqualino" userId="b73a7ee0-3f1a-4f06-9798-765c3d4401d4" providerId="ADAL" clId="{44C2A3EE-3324-CB4A-9242-7519D93B9214}" dt="2019-10-17T07:02:18.931" v="655"/>
        <pc:sldMkLst>
          <pc:docMk/>
          <pc:sldMk cId="3392801990" sldId="346"/>
        </pc:sldMkLst>
        <pc:spChg chg="mod">
          <ac:chgData name="Imbemba, Pasqualino" userId="b73a7ee0-3f1a-4f06-9798-765c3d4401d4" providerId="ADAL" clId="{44C2A3EE-3324-CB4A-9242-7519D93B9214}" dt="2019-10-17T05:52:43.941" v="500" actId="20577"/>
          <ac:spMkLst>
            <pc:docMk/>
            <pc:sldMk cId="3392801990" sldId="346"/>
            <ac:spMk id="2" creationId="{2FF0B1D1-A52B-B64C-A6A9-546BE0873679}"/>
          </ac:spMkLst>
        </pc:spChg>
        <pc:spChg chg="mod">
          <ac:chgData name="Imbemba, Pasqualino" userId="b73a7ee0-3f1a-4f06-9798-765c3d4401d4" providerId="ADAL" clId="{44C2A3EE-3324-CB4A-9242-7519D93B9214}" dt="2019-10-17T06:26:43.200" v="654" actId="27636"/>
          <ac:spMkLst>
            <pc:docMk/>
            <pc:sldMk cId="3392801990" sldId="346"/>
            <ac:spMk id="3" creationId="{AEC17F0E-9020-0F48-8863-54AF01A5DEC5}"/>
          </ac:spMkLst>
        </pc:spChg>
      </pc:sldChg>
      <pc:sldChg chg="modSp add ord modTransition">
        <pc:chgData name="Imbemba, Pasqualino" userId="b73a7ee0-3f1a-4f06-9798-765c3d4401d4" providerId="ADAL" clId="{44C2A3EE-3324-CB4A-9242-7519D93B9214}" dt="2019-10-17T07:04:02.232" v="714" actId="20577"/>
        <pc:sldMkLst>
          <pc:docMk/>
          <pc:sldMk cId="2845539191" sldId="347"/>
        </pc:sldMkLst>
        <pc:spChg chg="mod">
          <ac:chgData name="Imbemba, Pasqualino" userId="b73a7ee0-3f1a-4f06-9798-765c3d4401d4" providerId="ADAL" clId="{44C2A3EE-3324-CB4A-9242-7519D93B9214}" dt="2019-10-17T05:55:25.076" v="558" actId="115"/>
          <ac:spMkLst>
            <pc:docMk/>
            <pc:sldMk cId="2845539191" sldId="347"/>
            <ac:spMk id="2" creationId="{CF418CC3-96A1-194C-9F7D-6CD1ABC2B1F6}"/>
          </ac:spMkLst>
        </pc:spChg>
        <pc:spChg chg="mod">
          <ac:chgData name="Imbemba, Pasqualino" userId="b73a7ee0-3f1a-4f06-9798-765c3d4401d4" providerId="ADAL" clId="{44C2A3EE-3324-CB4A-9242-7519D93B9214}" dt="2019-10-17T07:04:02.232" v="714" actId="20577"/>
          <ac:spMkLst>
            <pc:docMk/>
            <pc:sldMk cId="2845539191" sldId="347"/>
            <ac:spMk id="3" creationId="{8466244C-880F-204E-B535-1AD2515AFC40}"/>
          </ac:spMkLst>
        </pc:spChg>
      </pc:sldChg>
      <pc:sldChg chg="modSp add modTransition">
        <pc:chgData name="Imbemba, Pasqualino" userId="b73a7ee0-3f1a-4f06-9798-765c3d4401d4" providerId="ADAL" clId="{44C2A3EE-3324-CB4A-9242-7519D93B9214}" dt="2019-10-17T09:24:16.090" v="715" actId="790"/>
        <pc:sldMkLst>
          <pc:docMk/>
          <pc:sldMk cId="3261858792" sldId="348"/>
        </pc:sldMkLst>
        <pc:spChg chg="mod">
          <ac:chgData name="Imbemba, Pasqualino" userId="b73a7ee0-3f1a-4f06-9798-765c3d4401d4" providerId="ADAL" clId="{44C2A3EE-3324-CB4A-9242-7519D93B9214}" dt="2019-10-17T09:24:16.090" v="715" actId="790"/>
          <ac:spMkLst>
            <pc:docMk/>
            <pc:sldMk cId="3261858792" sldId="348"/>
            <ac:spMk id="2" creationId="{DDB5948B-BA99-4A45-A530-BFD20D0E50C9}"/>
          </ac:spMkLst>
        </pc:spChg>
        <pc:spChg chg="mod">
          <ac:chgData name="Imbemba, Pasqualino" userId="b73a7ee0-3f1a-4f06-9798-765c3d4401d4" providerId="ADAL" clId="{44C2A3EE-3324-CB4A-9242-7519D93B9214}" dt="2019-10-17T06:25:46.141" v="652" actId="27636"/>
          <ac:spMkLst>
            <pc:docMk/>
            <pc:sldMk cId="3261858792" sldId="348"/>
            <ac:spMk id="3" creationId="{1EAFBEE4-27D5-8E46-B504-02EC427CB2FA}"/>
          </ac:spMkLst>
        </pc:spChg>
      </pc:sldChg>
      <pc:sldChg chg="addSp modSp add">
        <pc:chgData name="Imbemba, Pasqualino" userId="b73a7ee0-3f1a-4f06-9798-765c3d4401d4" providerId="ADAL" clId="{44C2A3EE-3324-CB4A-9242-7519D93B9214}" dt="2019-10-17T09:49:43.817" v="1607" actId="20577"/>
        <pc:sldMkLst>
          <pc:docMk/>
          <pc:sldMk cId="1631960041" sldId="349"/>
        </pc:sldMkLst>
        <pc:spChg chg="mod">
          <ac:chgData name="Imbemba, Pasqualino" userId="b73a7ee0-3f1a-4f06-9798-765c3d4401d4" providerId="ADAL" clId="{44C2A3EE-3324-CB4A-9242-7519D93B9214}" dt="2019-10-17T09:25:11.346" v="785" actId="790"/>
          <ac:spMkLst>
            <pc:docMk/>
            <pc:sldMk cId="1631960041" sldId="349"/>
            <ac:spMk id="2" creationId="{F766FB16-346C-AA4B-9DA7-F81BB7AA1FD1}"/>
          </ac:spMkLst>
        </pc:spChg>
        <pc:spChg chg="mod">
          <ac:chgData name="Imbemba, Pasqualino" userId="b73a7ee0-3f1a-4f06-9798-765c3d4401d4" providerId="ADAL" clId="{44C2A3EE-3324-CB4A-9242-7519D93B9214}" dt="2019-10-17T09:49:43.817" v="1607" actId="20577"/>
          <ac:spMkLst>
            <pc:docMk/>
            <pc:sldMk cId="1631960041" sldId="349"/>
            <ac:spMk id="3" creationId="{58E761D2-8659-EB46-B7D5-B79DC934D77C}"/>
          </ac:spMkLst>
        </pc:spChg>
        <pc:picChg chg="add mod">
          <ac:chgData name="Imbemba, Pasqualino" userId="b73a7ee0-3f1a-4f06-9798-765c3d4401d4" providerId="ADAL" clId="{44C2A3EE-3324-CB4A-9242-7519D93B9214}" dt="2019-10-17T09:49:13.777" v="1567" actId="1035"/>
          <ac:picMkLst>
            <pc:docMk/>
            <pc:sldMk cId="1631960041" sldId="349"/>
            <ac:picMk id="5" creationId="{1734C1FB-40E6-F448-8477-2F95F934F46E}"/>
          </ac:picMkLst>
        </pc:picChg>
      </pc:sldChg>
      <pc:sldMasterChg chg="modSldLayout">
        <pc:chgData name="Imbemba, Pasqualino" userId="b73a7ee0-3f1a-4f06-9798-765c3d4401d4" providerId="ADAL" clId="{44C2A3EE-3324-CB4A-9242-7519D93B9214}" dt="2019-10-17T05:34:46.915" v="194" actId="478"/>
        <pc:sldMasterMkLst>
          <pc:docMk/>
          <pc:sldMasterMk cId="2423609890" sldId="2147483648"/>
        </pc:sldMasterMkLst>
        <pc:sldLayoutChg chg="delSp modSp">
          <pc:chgData name="Imbemba, Pasqualino" userId="b73a7ee0-3f1a-4f06-9798-765c3d4401d4" providerId="ADAL" clId="{44C2A3EE-3324-CB4A-9242-7519D93B9214}" dt="2019-10-17T05:34:31.882" v="190" actId="790"/>
          <pc:sldLayoutMkLst>
            <pc:docMk/>
            <pc:sldMasterMk cId="2423609890" sldId="2147483648"/>
            <pc:sldLayoutMk cId="3847767317" sldId="2147483649"/>
          </pc:sldLayoutMkLst>
          <pc:spChg chg="mod">
            <ac:chgData name="Imbemba, Pasqualino" userId="b73a7ee0-3f1a-4f06-9798-765c3d4401d4" providerId="ADAL" clId="{44C2A3EE-3324-CB4A-9242-7519D93B9214}" dt="2019-10-17T05:34:31.882" v="190" actId="790"/>
            <ac:spMkLst>
              <pc:docMk/>
              <pc:sldMasterMk cId="2423609890" sldId="2147483648"/>
              <pc:sldLayoutMk cId="3847767317" sldId="2147483649"/>
              <ac:spMk id="7" creationId="{038833FD-6D28-4948-8233-39AAFCE9BBC6}"/>
            </ac:spMkLst>
          </pc:spChg>
          <pc:spChg chg="del">
            <ac:chgData name="Imbemba, Pasqualino" userId="b73a7ee0-3f1a-4f06-9798-765c3d4401d4" providerId="ADAL" clId="{44C2A3EE-3324-CB4A-9242-7519D93B9214}" dt="2019-10-17T05:29:11.496" v="184" actId="478"/>
            <ac:spMkLst>
              <pc:docMk/>
              <pc:sldMasterMk cId="2423609890" sldId="2147483648"/>
              <pc:sldLayoutMk cId="3847767317" sldId="2147483649"/>
              <ac:spMk id="13" creationId="{3FEE1009-2413-46D6-910B-E85DD98FD4DB}"/>
            </ac:spMkLst>
          </pc:spChg>
          <pc:spChg chg="del">
            <ac:chgData name="Imbemba, Pasqualino" userId="b73a7ee0-3f1a-4f06-9798-765c3d4401d4" providerId="ADAL" clId="{44C2A3EE-3324-CB4A-9242-7519D93B9214}" dt="2019-10-17T05:29:08.210" v="183" actId="478"/>
            <ac:spMkLst>
              <pc:docMk/>
              <pc:sldMasterMk cId="2423609890" sldId="2147483648"/>
              <pc:sldLayoutMk cId="3847767317" sldId="2147483649"/>
              <ac:spMk id="14" creationId="{71E94AEC-9AB7-4811-B54A-44D5137CA114}"/>
            </ac:spMkLst>
          </pc:spChg>
        </pc:sldLayoutChg>
        <pc:sldLayoutChg chg="delSp modSp">
          <pc:chgData name="Imbemba, Pasqualino" userId="b73a7ee0-3f1a-4f06-9798-765c3d4401d4" providerId="ADAL" clId="{44C2A3EE-3324-CB4A-9242-7519D93B9214}" dt="2019-10-17T05:34:46.915" v="194" actId="478"/>
          <pc:sldLayoutMkLst>
            <pc:docMk/>
            <pc:sldMasterMk cId="2423609890" sldId="2147483648"/>
            <pc:sldLayoutMk cId="857840602" sldId="2147483650"/>
          </pc:sldLayoutMkLst>
          <pc:spChg chg="mod">
            <ac:chgData name="Imbemba, Pasqualino" userId="b73a7ee0-3f1a-4f06-9798-765c3d4401d4" providerId="ADAL" clId="{44C2A3EE-3324-CB4A-9242-7519D93B9214}" dt="2019-10-17T05:34:38.943" v="191"/>
            <ac:spMkLst>
              <pc:docMk/>
              <pc:sldMasterMk cId="2423609890" sldId="2147483648"/>
              <pc:sldLayoutMk cId="857840602" sldId="2147483650"/>
              <ac:spMk id="7" creationId="{839A8068-9509-4ECA-A2E5-9E5FD30F1236}"/>
            </ac:spMkLst>
          </pc:spChg>
          <pc:spChg chg="del">
            <ac:chgData name="Imbemba, Pasqualino" userId="b73a7ee0-3f1a-4f06-9798-765c3d4401d4" providerId="ADAL" clId="{44C2A3EE-3324-CB4A-9242-7519D93B9214}" dt="2019-10-17T05:34:46.915" v="194" actId="478"/>
            <ac:spMkLst>
              <pc:docMk/>
              <pc:sldMasterMk cId="2423609890" sldId="2147483648"/>
              <pc:sldLayoutMk cId="857840602" sldId="2147483650"/>
              <ac:spMk id="13" creationId="{D6F1BF11-D6BA-4A41-A6C7-78B042AF7F68}"/>
            </ac:spMkLst>
          </pc:spChg>
          <pc:spChg chg="del mod">
            <ac:chgData name="Imbemba, Pasqualino" userId="b73a7ee0-3f1a-4f06-9798-765c3d4401d4" providerId="ADAL" clId="{44C2A3EE-3324-CB4A-9242-7519D93B9214}" dt="2019-10-17T05:34:44.874" v="193" actId="478"/>
            <ac:spMkLst>
              <pc:docMk/>
              <pc:sldMasterMk cId="2423609890" sldId="2147483648"/>
              <pc:sldLayoutMk cId="857840602" sldId="2147483650"/>
              <ac:spMk id="14" creationId="{1B0000F8-4796-49AD-BA4B-0852A8CAECC5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8D19B3-8E06-1F42-90C0-0A97EDA0412A}" type="doc">
      <dgm:prSet loTypeId="urn:microsoft.com/office/officeart/2005/8/layout/chevron1" loCatId="" qsTypeId="urn:microsoft.com/office/officeart/2005/8/quickstyle/simple1" qsCatId="simple" csTypeId="urn:microsoft.com/office/officeart/2005/8/colors/accent1_2" csCatId="accent1" phldr="1"/>
      <dgm:spPr/>
    </dgm:pt>
    <dgm:pt modelId="{D69FD06E-677C-884B-BA0C-592B629F6278}">
      <dgm:prSet phldrT="[Text]"/>
      <dgm:spPr/>
      <dgm:t>
        <a:bodyPr/>
        <a:lstStyle/>
        <a:p>
          <a:r>
            <a:rPr lang="de-DE" dirty="0" err="1"/>
            <a:t>Citizen</a:t>
          </a:r>
          <a:endParaRPr lang="de-DE" dirty="0"/>
        </a:p>
      </dgm:t>
    </dgm:pt>
    <dgm:pt modelId="{08A89054-239F-834E-9452-F9E348DEFD7B}" type="parTrans" cxnId="{75EB94B2-B2E6-A440-AFB5-92D0D935B3BD}">
      <dgm:prSet/>
      <dgm:spPr/>
      <dgm:t>
        <a:bodyPr/>
        <a:lstStyle/>
        <a:p>
          <a:endParaRPr lang="de-DE"/>
        </a:p>
      </dgm:t>
    </dgm:pt>
    <dgm:pt modelId="{C736C720-4472-434A-AE86-800A74A4468B}" type="sibTrans" cxnId="{75EB94B2-B2E6-A440-AFB5-92D0D935B3BD}">
      <dgm:prSet/>
      <dgm:spPr/>
      <dgm:t>
        <a:bodyPr/>
        <a:lstStyle/>
        <a:p>
          <a:endParaRPr lang="de-DE"/>
        </a:p>
      </dgm:t>
    </dgm:pt>
    <dgm:pt modelId="{2B18C630-936E-D64F-A806-9258F0B5FF9B}">
      <dgm:prSet phldrT="[Text]"/>
      <dgm:spPr/>
      <dgm:t>
        <a:bodyPr/>
        <a:lstStyle/>
        <a:p>
          <a:r>
            <a:rPr lang="de-DE" dirty="0"/>
            <a:t>Fahrt</a:t>
          </a:r>
        </a:p>
      </dgm:t>
    </dgm:pt>
    <dgm:pt modelId="{83C3EB9B-4A21-0945-A93B-6E6C3B5012F6}" type="parTrans" cxnId="{EE5A508F-7CE5-D541-B2F0-74579574D7D4}">
      <dgm:prSet/>
      <dgm:spPr/>
      <dgm:t>
        <a:bodyPr/>
        <a:lstStyle/>
        <a:p>
          <a:endParaRPr lang="de-DE"/>
        </a:p>
      </dgm:t>
    </dgm:pt>
    <dgm:pt modelId="{C16D2A37-429B-2C41-88A5-A7E0E672C094}" type="sibTrans" cxnId="{EE5A508F-7CE5-D541-B2F0-74579574D7D4}">
      <dgm:prSet/>
      <dgm:spPr/>
      <dgm:t>
        <a:bodyPr/>
        <a:lstStyle/>
        <a:p>
          <a:endParaRPr lang="de-DE"/>
        </a:p>
      </dgm:t>
    </dgm:pt>
    <dgm:pt modelId="{80826F21-1CD2-3B42-BE63-8CCBC15FA7F1}">
      <dgm:prSet phldrT="[Text]"/>
      <dgm:spPr/>
      <dgm:t>
        <a:bodyPr/>
        <a:lstStyle/>
        <a:p>
          <a:r>
            <a:rPr lang="de-DE" dirty="0"/>
            <a:t>ID und</a:t>
          </a:r>
          <a:br>
            <a:rPr lang="de-DE" dirty="0"/>
          </a:br>
          <a:r>
            <a:rPr lang="de-DE" dirty="0"/>
            <a:t>Antrag</a:t>
          </a:r>
        </a:p>
      </dgm:t>
    </dgm:pt>
    <dgm:pt modelId="{299BADC8-8B23-E844-AC07-9D7670081F7B}" type="parTrans" cxnId="{861415EF-1E24-354F-8454-1DCEF4618364}">
      <dgm:prSet/>
      <dgm:spPr/>
      <dgm:t>
        <a:bodyPr/>
        <a:lstStyle/>
        <a:p>
          <a:endParaRPr lang="de-DE"/>
        </a:p>
      </dgm:t>
    </dgm:pt>
    <dgm:pt modelId="{D58DED86-7A5F-7342-9E73-2A693EDED3E6}" type="sibTrans" cxnId="{861415EF-1E24-354F-8454-1DCEF4618364}">
      <dgm:prSet/>
      <dgm:spPr/>
      <dgm:t>
        <a:bodyPr/>
        <a:lstStyle/>
        <a:p>
          <a:endParaRPr lang="de-DE"/>
        </a:p>
      </dgm:t>
    </dgm:pt>
    <dgm:pt modelId="{233BC6C2-AE83-5044-B857-D3EEFBC841E9}">
      <dgm:prSet/>
      <dgm:spPr/>
      <dgm:t>
        <a:bodyPr/>
        <a:lstStyle/>
        <a:p>
          <a:r>
            <a:rPr lang="de-DE" dirty="0"/>
            <a:t>Suchen und Drucken</a:t>
          </a:r>
        </a:p>
      </dgm:t>
    </dgm:pt>
    <dgm:pt modelId="{2DEE61AF-3840-BA46-BB42-3787CDD845CC}" type="parTrans" cxnId="{EF681A85-470E-0D43-89D7-BF41B9F5B7ED}">
      <dgm:prSet/>
      <dgm:spPr/>
      <dgm:t>
        <a:bodyPr/>
        <a:lstStyle/>
        <a:p>
          <a:endParaRPr lang="de-DE"/>
        </a:p>
      </dgm:t>
    </dgm:pt>
    <dgm:pt modelId="{4C5C8A5B-35E0-7944-BF90-7130357A15F3}" type="sibTrans" cxnId="{EF681A85-470E-0D43-89D7-BF41B9F5B7ED}">
      <dgm:prSet/>
      <dgm:spPr/>
      <dgm:t>
        <a:bodyPr/>
        <a:lstStyle/>
        <a:p>
          <a:endParaRPr lang="de-DE"/>
        </a:p>
      </dgm:t>
    </dgm:pt>
    <dgm:pt modelId="{51793471-1C22-1846-8A6D-81F4BD7B0098}">
      <dgm:prSet/>
      <dgm:spPr/>
      <dgm:t>
        <a:bodyPr/>
        <a:lstStyle/>
        <a:p>
          <a:r>
            <a:rPr lang="de-DE" dirty="0"/>
            <a:t>Aushändigen</a:t>
          </a:r>
        </a:p>
      </dgm:t>
    </dgm:pt>
    <dgm:pt modelId="{49B1022B-81F6-2B4A-B5BF-84D585DD082F}" type="parTrans" cxnId="{022A24DF-0C8C-6148-A879-87486720BCE3}">
      <dgm:prSet/>
      <dgm:spPr/>
      <dgm:t>
        <a:bodyPr/>
        <a:lstStyle/>
        <a:p>
          <a:endParaRPr lang="de-DE"/>
        </a:p>
      </dgm:t>
    </dgm:pt>
    <dgm:pt modelId="{02820AFB-AF92-1F44-97F8-223AE5552C24}" type="sibTrans" cxnId="{022A24DF-0C8C-6148-A879-87486720BCE3}">
      <dgm:prSet/>
      <dgm:spPr/>
      <dgm:t>
        <a:bodyPr/>
        <a:lstStyle/>
        <a:p>
          <a:endParaRPr lang="de-DE"/>
        </a:p>
      </dgm:t>
    </dgm:pt>
    <dgm:pt modelId="{25DB1C8A-75FB-1646-888F-30BE29942D78}" type="pres">
      <dgm:prSet presAssocID="{5F8D19B3-8E06-1F42-90C0-0A97EDA0412A}" presName="Name0" presStyleCnt="0">
        <dgm:presLayoutVars>
          <dgm:dir/>
          <dgm:animLvl val="lvl"/>
          <dgm:resizeHandles val="exact"/>
        </dgm:presLayoutVars>
      </dgm:prSet>
      <dgm:spPr/>
    </dgm:pt>
    <dgm:pt modelId="{45C3E757-418F-904D-88A5-BB91AE6444D8}" type="pres">
      <dgm:prSet presAssocID="{D69FD06E-677C-884B-BA0C-592B629F6278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EE6D5260-F4F7-CC49-8373-AAC301679CA6}" type="pres">
      <dgm:prSet presAssocID="{C736C720-4472-434A-AE86-800A74A4468B}" presName="parTxOnlySpace" presStyleCnt="0"/>
      <dgm:spPr/>
    </dgm:pt>
    <dgm:pt modelId="{29B33857-9EBB-F041-96D2-2A452F94FCAA}" type="pres">
      <dgm:prSet presAssocID="{2B18C630-936E-D64F-A806-9258F0B5FF9B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596AD17D-3C76-9749-9AE1-66E3A77D72A3}" type="pres">
      <dgm:prSet presAssocID="{C16D2A37-429B-2C41-88A5-A7E0E672C094}" presName="parTxOnlySpace" presStyleCnt="0"/>
      <dgm:spPr/>
    </dgm:pt>
    <dgm:pt modelId="{9F9F5CE3-3F49-A04C-AA80-EEC8FF23391C}" type="pres">
      <dgm:prSet presAssocID="{80826F21-1CD2-3B42-BE63-8CCBC15FA7F1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B76F0EF9-CCCB-8743-A76E-8F932226737D}" type="pres">
      <dgm:prSet presAssocID="{D58DED86-7A5F-7342-9E73-2A693EDED3E6}" presName="parTxOnlySpace" presStyleCnt="0"/>
      <dgm:spPr/>
    </dgm:pt>
    <dgm:pt modelId="{DBAC70C1-A62D-0A40-B7C4-DA39D75A2524}" type="pres">
      <dgm:prSet presAssocID="{233BC6C2-AE83-5044-B857-D3EEFBC841E9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480B703A-8A19-854F-9EB2-DE848088D500}" type="pres">
      <dgm:prSet presAssocID="{4C5C8A5B-35E0-7944-BF90-7130357A15F3}" presName="parTxOnlySpace" presStyleCnt="0"/>
      <dgm:spPr/>
    </dgm:pt>
    <dgm:pt modelId="{3A81D4F6-9024-6842-8932-D83B9FAC4FC1}" type="pres">
      <dgm:prSet presAssocID="{51793471-1C22-1846-8A6D-81F4BD7B0098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9F61530E-2D5F-CD41-AC02-92BDEBD02006}" type="presOf" srcId="{D69FD06E-677C-884B-BA0C-592B629F6278}" destId="{45C3E757-418F-904D-88A5-BB91AE6444D8}" srcOrd="0" destOrd="0" presId="urn:microsoft.com/office/officeart/2005/8/layout/chevron1"/>
    <dgm:cxn modelId="{64D8D21F-EE40-6A48-93EC-C7D5133E3E02}" type="presOf" srcId="{2B18C630-936E-D64F-A806-9258F0B5FF9B}" destId="{29B33857-9EBB-F041-96D2-2A452F94FCAA}" srcOrd="0" destOrd="0" presId="urn:microsoft.com/office/officeart/2005/8/layout/chevron1"/>
    <dgm:cxn modelId="{4820A221-E0F6-BC41-B206-74A31E31CD0F}" type="presOf" srcId="{80826F21-1CD2-3B42-BE63-8CCBC15FA7F1}" destId="{9F9F5CE3-3F49-A04C-AA80-EEC8FF23391C}" srcOrd="0" destOrd="0" presId="urn:microsoft.com/office/officeart/2005/8/layout/chevron1"/>
    <dgm:cxn modelId="{29360927-C513-AE46-9D38-D1778FF84ECA}" type="presOf" srcId="{51793471-1C22-1846-8A6D-81F4BD7B0098}" destId="{3A81D4F6-9024-6842-8932-D83B9FAC4FC1}" srcOrd="0" destOrd="0" presId="urn:microsoft.com/office/officeart/2005/8/layout/chevron1"/>
    <dgm:cxn modelId="{79D60C36-961D-0347-B30E-5DFD718086A8}" type="presOf" srcId="{233BC6C2-AE83-5044-B857-D3EEFBC841E9}" destId="{DBAC70C1-A62D-0A40-B7C4-DA39D75A2524}" srcOrd="0" destOrd="0" presId="urn:microsoft.com/office/officeart/2005/8/layout/chevron1"/>
    <dgm:cxn modelId="{E39F3245-1A6E-DB45-B62F-F44A5942E5C4}" type="presOf" srcId="{5F8D19B3-8E06-1F42-90C0-0A97EDA0412A}" destId="{25DB1C8A-75FB-1646-888F-30BE29942D78}" srcOrd="0" destOrd="0" presId="urn:microsoft.com/office/officeart/2005/8/layout/chevron1"/>
    <dgm:cxn modelId="{EF681A85-470E-0D43-89D7-BF41B9F5B7ED}" srcId="{5F8D19B3-8E06-1F42-90C0-0A97EDA0412A}" destId="{233BC6C2-AE83-5044-B857-D3EEFBC841E9}" srcOrd="3" destOrd="0" parTransId="{2DEE61AF-3840-BA46-BB42-3787CDD845CC}" sibTransId="{4C5C8A5B-35E0-7944-BF90-7130357A15F3}"/>
    <dgm:cxn modelId="{EE5A508F-7CE5-D541-B2F0-74579574D7D4}" srcId="{5F8D19B3-8E06-1F42-90C0-0A97EDA0412A}" destId="{2B18C630-936E-D64F-A806-9258F0B5FF9B}" srcOrd="1" destOrd="0" parTransId="{83C3EB9B-4A21-0945-A93B-6E6C3B5012F6}" sibTransId="{C16D2A37-429B-2C41-88A5-A7E0E672C094}"/>
    <dgm:cxn modelId="{75EB94B2-B2E6-A440-AFB5-92D0D935B3BD}" srcId="{5F8D19B3-8E06-1F42-90C0-0A97EDA0412A}" destId="{D69FD06E-677C-884B-BA0C-592B629F6278}" srcOrd="0" destOrd="0" parTransId="{08A89054-239F-834E-9452-F9E348DEFD7B}" sibTransId="{C736C720-4472-434A-AE86-800A74A4468B}"/>
    <dgm:cxn modelId="{022A24DF-0C8C-6148-A879-87486720BCE3}" srcId="{5F8D19B3-8E06-1F42-90C0-0A97EDA0412A}" destId="{51793471-1C22-1846-8A6D-81F4BD7B0098}" srcOrd="4" destOrd="0" parTransId="{49B1022B-81F6-2B4A-B5BF-84D585DD082F}" sibTransId="{02820AFB-AF92-1F44-97F8-223AE5552C24}"/>
    <dgm:cxn modelId="{861415EF-1E24-354F-8454-1DCEF4618364}" srcId="{5F8D19B3-8E06-1F42-90C0-0A97EDA0412A}" destId="{80826F21-1CD2-3B42-BE63-8CCBC15FA7F1}" srcOrd="2" destOrd="0" parTransId="{299BADC8-8B23-E844-AC07-9D7670081F7B}" sibTransId="{D58DED86-7A5F-7342-9E73-2A693EDED3E6}"/>
    <dgm:cxn modelId="{B2394A17-1BEE-1D4B-87AD-B62394FF8EA1}" type="presParOf" srcId="{25DB1C8A-75FB-1646-888F-30BE29942D78}" destId="{45C3E757-418F-904D-88A5-BB91AE6444D8}" srcOrd="0" destOrd="0" presId="urn:microsoft.com/office/officeart/2005/8/layout/chevron1"/>
    <dgm:cxn modelId="{E7290F23-CEEC-D34E-B9F8-CBF87226D3D8}" type="presParOf" srcId="{25DB1C8A-75FB-1646-888F-30BE29942D78}" destId="{EE6D5260-F4F7-CC49-8373-AAC301679CA6}" srcOrd="1" destOrd="0" presId="urn:microsoft.com/office/officeart/2005/8/layout/chevron1"/>
    <dgm:cxn modelId="{C3AE755D-6FF5-CC44-9F40-6DD544529387}" type="presParOf" srcId="{25DB1C8A-75FB-1646-888F-30BE29942D78}" destId="{29B33857-9EBB-F041-96D2-2A452F94FCAA}" srcOrd="2" destOrd="0" presId="urn:microsoft.com/office/officeart/2005/8/layout/chevron1"/>
    <dgm:cxn modelId="{DFCC19BB-CFF9-3A45-9A9A-AD78813902D7}" type="presParOf" srcId="{25DB1C8A-75FB-1646-888F-30BE29942D78}" destId="{596AD17D-3C76-9749-9AE1-66E3A77D72A3}" srcOrd="3" destOrd="0" presId="urn:microsoft.com/office/officeart/2005/8/layout/chevron1"/>
    <dgm:cxn modelId="{B5D225F1-6E8F-4A42-8E98-93F474EE33EC}" type="presParOf" srcId="{25DB1C8A-75FB-1646-888F-30BE29942D78}" destId="{9F9F5CE3-3F49-A04C-AA80-EEC8FF23391C}" srcOrd="4" destOrd="0" presId="urn:microsoft.com/office/officeart/2005/8/layout/chevron1"/>
    <dgm:cxn modelId="{7B6BE021-4D7E-4243-9919-5D84110371E5}" type="presParOf" srcId="{25DB1C8A-75FB-1646-888F-30BE29942D78}" destId="{B76F0EF9-CCCB-8743-A76E-8F932226737D}" srcOrd="5" destOrd="0" presId="urn:microsoft.com/office/officeart/2005/8/layout/chevron1"/>
    <dgm:cxn modelId="{00C37546-B358-284F-8243-D65324D0D0B5}" type="presParOf" srcId="{25DB1C8A-75FB-1646-888F-30BE29942D78}" destId="{DBAC70C1-A62D-0A40-B7C4-DA39D75A2524}" srcOrd="6" destOrd="0" presId="urn:microsoft.com/office/officeart/2005/8/layout/chevron1"/>
    <dgm:cxn modelId="{8E2F5DCD-8B54-CE49-9E1A-383822514066}" type="presParOf" srcId="{25DB1C8A-75FB-1646-888F-30BE29942D78}" destId="{480B703A-8A19-854F-9EB2-DE848088D500}" srcOrd="7" destOrd="0" presId="urn:microsoft.com/office/officeart/2005/8/layout/chevron1"/>
    <dgm:cxn modelId="{1F055CC9-60D1-C24E-8489-E499C0A3DC63}" type="presParOf" srcId="{25DB1C8A-75FB-1646-888F-30BE29942D78}" destId="{3A81D4F6-9024-6842-8932-D83B9FAC4FC1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C3E757-418F-904D-88A5-BB91AE6444D8}">
      <dsp:nvSpPr>
        <dsp:cNvPr id="0" name=""/>
        <dsp:cNvSpPr/>
      </dsp:nvSpPr>
      <dsp:spPr>
        <a:xfrm>
          <a:off x="1984" y="2356114"/>
          <a:ext cx="1766093" cy="7064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 err="1"/>
            <a:t>Citizen</a:t>
          </a:r>
          <a:endParaRPr lang="de-DE" sz="1400" kern="1200" dirty="0"/>
        </a:p>
      </dsp:txBody>
      <dsp:txXfrm>
        <a:off x="355203" y="2356114"/>
        <a:ext cx="1059656" cy="706437"/>
      </dsp:txXfrm>
    </dsp:sp>
    <dsp:sp modelId="{29B33857-9EBB-F041-96D2-2A452F94FCAA}">
      <dsp:nvSpPr>
        <dsp:cNvPr id="0" name=""/>
        <dsp:cNvSpPr/>
      </dsp:nvSpPr>
      <dsp:spPr>
        <a:xfrm>
          <a:off x="1591468" y="2356114"/>
          <a:ext cx="1766093" cy="7064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Fahrt</a:t>
          </a:r>
        </a:p>
      </dsp:txBody>
      <dsp:txXfrm>
        <a:off x="1944687" y="2356114"/>
        <a:ext cx="1059656" cy="706437"/>
      </dsp:txXfrm>
    </dsp:sp>
    <dsp:sp modelId="{9F9F5CE3-3F49-A04C-AA80-EEC8FF23391C}">
      <dsp:nvSpPr>
        <dsp:cNvPr id="0" name=""/>
        <dsp:cNvSpPr/>
      </dsp:nvSpPr>
      <dsp:spPr>
        <a:xfrm>
          <a:off x="3180953" y="2356114"/>
          <a:ext cx="1766093" cy="7064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ID und</a:t>
          </a:r>
          <a:br>
            <a:rPr lang="de-DE" sz="1400" kern="1200" dirty="0"/>
          </a:br>
          <a:r>
            <a:rPr lang="de-DE" sz="1400" kern="1200" dirty="0"/>
            <a:t>Antrag</a:t>
          </a:r>
        </a:p>
      </dsp:txBody>
      <dsp:txXfrm>
        <a:off x="3534172" y="2356114"/>
        <a:ext cx="1059656" cy="706437"/>
      </dsp:txXfrm>
    </dsp:sp>
    <dsp:sp modelId="{DBAC70C1-A62D-0A40-B7C4-DA39D75A2524}">
      <dsp:nvSpPr>
        <dsp:cNvPr id="0" name=""/>
        <dsp:cNvSpPr/>
      </dsp:nvSpPr>
      <dsp:spPr>
        <a:xfrm>
          <a:off x="4770437" y="2356114"/>
          <a:ext cx="1766093" cy="7064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Suchen und Drucken</a:t>
          </a:r>
        </a:p>
      </dsp:txBody>
      <dsp:txXfrm>
        <a:off x="5123656" y="2356114"/>
        <a:ext cx="1059656" cy="706437"/>
      </dsp:txXfrm>
    </dsp:sp>
    <dsp:sp modelId="{3A81D4F6-9024-6842-8932-D83B9FAC4FC1}">
      <dsp:nvSpPr>
        <dsp:cNvPr id="0" name=""/>
        <dsp:cNvSpPr/>
      </dsp:nvSpPr>
      <dsp:spPr>
        <a:xfrm>
          <a:off x="6359921" y="2356114"/>
          <a:ext cx="1766093" cy="7064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400" kern="1200" dirty="0"/>
            <a:t>Aushändigen</a:t>
          </a:r>
        </a:p>
      </dsp:txBody>
      <dsp:txXfrm>
        <a:off x="6713140" y="2356114"/>
        <a:ext cx="1059656" cy="7064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D3183E9-ECD8-49C2-A190-2B6C447616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1433BD0-166D-4023-95EA-B43D0354C4A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9B2FE-EEDD-448A-8764-EECE9FC930E5}" type="datetimeFigureOut">
              <a:rPr lang="de-DE" smtClean="0"/>
              <a:t>23.10.19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BD5FA5C-0AAB-48FF-8F75-DCE4A6F19EE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FFC1300-1ED4-486D-891B-036A0B9577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A56B8-4C9B-4532-B5F3-64D7E6D84611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8288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9EDDEC-D96D-4665-AC89-6509740BA50C}" type="datetimeFigureOut">
              <a:rPr lang="de-DE" smtClean="0"/>
              <a:t>23.10.19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328B4-A746-4BDB-AFC1-A52D46991274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837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F328B4-A746-4BDB-AFC1-A52D4699127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0717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065018-0550-47F2-B842-398CF80C4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A9D6DDF-26CC-4B1C-A00D-3F46B3F6C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038833FD-6D28-4948-8233-39AAFCE9BBC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0"/>
            <a:ext cx="12192000" cy="56673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180000" bIns="0" anchor="ctr"/>
          <a:lstStyle>
            <a:lvl1pPr algn="l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000"/>
              </a:lnSpc>
              <a:spcAft>
                <a:spcPct val="20000"/>
              </a:spcAft>
              <a:defRPr/>
            </a:pPr>
            <a:r>
              <a:rPr lang="de-DE" altLang="de-DE" sz="2000" b="1" i="1" noProof="0" dirty="0">
                <a:solidFill>
                  <a:srgbClr val="90909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//digitalisierung und öffentliche Verwaltung</a:t>
            </a:r>
            <a:endParaRPr lang="de-DE" altLang="de-DE" sz="2000" b="1" i="1" noProof="0" dirty="0">
              <a:solidFill>
                <a:srgbClr val="CC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39">
            <a:extLst>
              <a:ext uri="{FF2B5EF4-FFF2-40B4-BE49-F238E27FC236}">
                <a16:creationId xmlns:a16="http://schemas.microsoft.com/office/drawing/2014/main" id="{1C67F970-E814-4809-89CB-7D28EA2395C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531845" y="6503437"/>
            <a:ext cx="5245748" cy="21383"/>
          </a:xfrm>
          <a:prstGeom prst="line">
            <a:avLst/>
          </a:prstGeom>
          <a:noFill/>
          <a:ln w="508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de-DE"/>
          </a:p>
        </p:txBody>
      </p:sp>
      <p:sp>
        <p:nvSpPr>
          <p:cNvPr id="9" name="Rectangle 42">
            <a:extLst>
              <a:ext uri="{FF2B5EF4-FFF2-40B4-BE49-F238E27FC236}">
                <a16:creationId xmlns:a16="http://schemas.microsoft.com/office/drawing/2014/main" id="{4214F662-C375-4A76-B890-3A4470B1EF8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632881" y="6316858"/>
            <a:ext cx="2236787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defRPr/>
            </a:pPr>
            <a:r>
              <a:rPr lang="de-DE" sz="800">
                <a:latin typeface="Arial" panose="020B0604020202020204" pitchFamily="34" charset="0"/>
              </a:rPr>
              <a:t>AUTONOME PROVINZ BOZEN - SÜDTIROL</a:t>
            </a:r>
          </a:p>
        </p:txBody>
      </p:sp>
      <p:sp>
        <p:nvSpPr>
          <p:cNvPr id="10" name="Rectangle 43">
            <a:extLst>
              <a:ext uri="{FF2B5EF4-FFF2-40B4-BE49-F238E27FC236}">
                <a16:creationId xmlns:a16="http://schemas.microsoft.com/office/drawing/2014/main" id="{08711ACE-2758-4CF6-A72A-C206EF5C596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99893" y="6316858"/>
            <a:ext cx="270986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defRPr/>
            </a:pPr>
            <a:r>
              <a:rPr lang="it-IT" sz="800" dirty="0">
                <a:latin typeface="Arial" panose="020B0604020202020204" pitchFamily="34" charset="0"/>
              </a:rPr>
              <a:t>PROVINCIA AUTONOMA DI BOLZANO - ALTO ADIGE</a:t>
            </a:r>
          </a:p>
        </p:txBody>
      </p:sp>
      <p:sp>
        <p:nvSpPr>
          <p:cNvPr id="11" name="Line 40">
            <a:extLst>
              <a:ext uri="{FF2B5EF4-FFF2-40B4-BE49-F238E27FC236}">
                <a16:creationId xmlns:a16="http://schemas.microsoft.com/office/drawing/2014/main" id="{B690EA61-557C-47C1-AEB5-5C5B9B201E6C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6496731" y="6503437"/>
            <a:ext cx="5166534" cy="21383"/>
          </a:xfrm>
          <a:prstGeom prst="line">
            <a:avLst/>
          </a:prstGeom>
          <a:noFill/>
          <a:ln w="508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de-DE"/>
          </a:p>
        </p:txBody>
      </p:sp>
      <p:pic>
        <p:nvPicPr>
          <p:cNvPr id="12" name="Picture 65" descr="LW_Adler_4C_16x20">
            <a:extLst>
              <a:ext uri="{FF2B5EF4-FFF2-40B4-BE49-F238E27FC236}">
                <a16:creationId xmlns:a16="http://schemas.microsoft.com/office/drawing/2014/main" id="{927F6809-89CC-45CB-BD25-61583EC2383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6981" y="6300983"/>
            <a:ext cx="360362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7767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8ABACB-0690-4A53-B503-E3B244BC7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E368D92-9014-452E-8D8D-12D8E36073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0033FF-37A4-45F4-BDE4-D1C9CBEA3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686E-FD6B-4B69-AB67-EF93212E420E}" type="datetimeFigureOut">
              <a:rPr lang="de-DE" smtClean="0"/>
              <a:t>23.10.19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8EF532-7D83-4242-AEB1-A274060A8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B478DF-4377-4CAE-AA3E-EAE54B469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3C8D-9BFB-492A-BD80-552F2DA22A9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528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8D9CF73-F6E8-46A4-9CB5-D1095807F0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C21CAB5-4F3E-4649-98DF-6B7BA505C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EE085D-B25B-4CED-9B68-B6125A32F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686E-FD6B-4B69-AB67-EF93212E420E}" type="datetimeFigureOut">
              <a:rPr lang="de-DE" smtClean="0"/>
              <a:t>23.10.19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98F6A4-87B5-4924-88A7-E43C6EA3F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873387-B210-43F5-98AD-AD4029CDC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3C8D-9BFB-492A-BD80-552F2DA22A9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4576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7B9738-2F54-4932-85C1-CF3AC28EE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0423"/>
            <a:ext cx="10515600" cy="513185"/>
          </a:xfrm>
        </p:spPr>
        <p:txBody>
          <a:bodyPr>
            <a:noAutofit/>
          </a:bodyPr>
          <a:lstStyle>
            <a:lvl1pPr>
              <a:defRPr sz="3200"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C9C58C-A7F3-4689-8AB9-03627ED86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7293"/>
            <a:ext cx="10515600" cy="4506365"/>
          </a:xfrm>
        </p:spPr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839A8068-9509-4ECA-A2E5-9E5FD30F123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0"/>
            <a:ext cx="12192000" cy="56673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180000" bIns="0" anchor="ctr"/>
          <a:lstStyle>
            <a:lvl1pPr algn="l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000"/>
              </a:lnSpc>
              <a:spcAft>
                <a:spcPct val="20000"/>
              </a:spcAft>
              <a:defRPr/>
            </a:pPr>
            <a:r>
              <a:rPr lang="de-DE" altLang="de-DE" sz="2000" b="1" i="1" noProof="0" dirty="0">
                <a:solidFill>
                  <a:srgbClr val="90909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//digitalisierung und öffentliche Verwaltung</a:t>
            </a:r>
            <a:endParaRPr lang="de-DE" altLang="de-DE" sz="2000" b="1" i="1" noProof="0" dirty="0">
              <a:solidFill>
                <a:srgbClr val="CC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39">
            <a:extLst>
              <a:ext uri="{FF2B5EF4-FFF2-40B4-BE49-F238E27FC236}">
                <a16:creationId xmlns:a16="http://schemas.microsoft.com/office/drawing/2014/main" id="{EEB125BA-5FEA-4CCA-A2EF-A3EAD57F742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531845" y="6503437"/>
            <a:ext cx="5245748" cy="21383"/>
          </a:xfrm>
          <a:prstGeom prst="line">
            <a:avLst/>
          </a:prstGeom>
          <a:noFill/>
          <a:ln w="508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de-DE"/>
          </a:p>
        </p:txBody>
      </p:sp>
      <p:sp>
        <p:nvSpPr>
          <p:cNvPr id="9" name="Rectangle 42">
            <a:extLst>
              <a:ext uri="{FF2B5EF4-FFF2-40B4-BE49-F238E27FC236}">
                <a16:creationId xmlns:a16="http://schemas.microsoft.com/office/drawing/2014/main" id="{D7A994E6-5B61-46BB-93C1-94674E277B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632881" y="6316858"/>
            <a:ext cx="2236787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defRPr/>
            </a:pPr>
            <a:r>
              <a:rPr lang="de-DE" sz="800">
                <a:latin typeface="Arial" panose="020B0604020202020204" pitchFamily="34" charset="0"/>
              </a:rPr>
              <a:t>AUTONOME PROVINZ BOZEN - SÜDTIROL</a:t>
            </a:r>
          </a:p>
        </p:txBody>
      </p:sp>
      <p:sp>
        <p:nvSpPr>
          <p:cNvPr id="10" name="Rectangle 43">
            <a:extLst>
              <a:ext uri="{FF2B5EF4-FFF2-40B4-BE49-F238E27FC236}">
                <a16:creationId xmlns:a16="http://schemas.microsoft.com/office/drawing/2014/main" id="{6E3104D3-585E-45C9-89DB-2AC15602D54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99893" y="6316858"/>
            <a:ext cx="270986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50000"/>
              </a:spcBef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defRPr/>
            </a:pPr>
            <a:r>
              <a:rPr lang="it-IT" sz="800" dirty="0">
                <a:latin typeface="Arial" panose="020B0604020202020204" pitchFamily="34" charset="0"/>
              </a:rPr>
              <a:t>PROVINCIA AUTONOMA DI BOLZANO - ALTO ADIGE</a:t>
            </a:r>
          </a:p>
        </p:txBody>
      </p:sp>
      <p:sp>
        <p:nvSpPr>
          <p:cNvPr id="11" name="Line 40">
            <a:extLst>
              <a:ext uri="{FF2B5EF4-FFF2-40B4-BE49-F238E27FC236}">
                <a16:creationId xmlns:a16="http://schemas.microsoft.com/office/drawing/2014/main" id="{A702CD67-F661-4D31-91A2-7CD0971DDABF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6496731" y="6503437"/>
            <a:ext cx="5166534" cy="21383"/>
          </a:xfrm>
          <a:prstGeom prst="line">
            <a:avLst/>
          </a:prstGeom>
          <a:noFill/>
          <a:ln w="508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de-DE"/>
          </a:p>
        </p:txBody>
      </p:sp>
      <p:pic>
        <p:nvPicPr>
          <p:cNvPr id="12" name="Picture 65" descr="LW_Adler_4C_16x20">
            <a:extLst>
              <a:ext uri="{FF2B5EF4-FFF2-40B4-BE49-F238E27FC236}">
                <a16:creationId xmlns:a16="http://schemas.microsoft.com/office/drawing/2014/main" id="{79929A51-757F-4C4E-86ED-D0DA6CD299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6981" y="6300983"/>
            <a:ext cx="360362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7840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4720A3-A5B3-43E7-ADEB-3D77CA5A1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94F0250-7561-4E60-B1FC-8C7D0EE1A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C06032-776B-4269-B176-D0C47B332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686E-FD6B-4B69-AB67-EF93212E420E}" type="datetimeFigureOut">
              <a:rPr lang="de-DE" smtClean="0"/>
              <a:t>23.10.19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053DDF-567A-4A01-A736-C6EAC52C4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6BFFCB-AC4A-43AB-B166-4E9E92E7F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3C8D-9BFB-492A-BD80-552F2DA22A9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8365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614263-7F54-4E35-BDCD-592679D3D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E0EF5F-0715-4D95-9512-86B943F456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80CC47C-B9BE-4C0A-A85F-94AF0B1EA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1C660FA-AFF1-4CBE-9DD5-0AD55CCB2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686E-FD6B-4B69-AB67-EF93212E420E}" type="datetimeFigureOut">
              <a:rPr lang="de-DE" smtClean="0"/>
              <a:t>23.10.19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C88C573-1AE6-45AC-9295-718EAE0EC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01DF519-025F-4E47-A729-12F04CDBD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3C8D-9BFB-492A-BD80-552F2DA22A9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6550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064143-9A02-49AD-8D40-CC194DFA0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76A04C1-0C3B-4BD5-9207-DB46A6DDB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17F5C0A-661D-4EC1-AF86-E41285C6F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079F0B0-0785-455B-92A1-9B51BD536C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359AC54-E5FB-494A-B274-1C44CFE940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BA57427-6381-4D66-95C6-5A7044F54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686E-FD6B-4B69-AB67-EF93212E420E}" type="datetimeFigureOut">
              <a:rPr lang="de-DE" smtClean="0"/>
              <a:t>23.10.19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34DEC69-78AD-4907-B489-1BD23AFA9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D6C663F-63B6-4961-A364-6AA69FC0B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3C8D-9BFB-492A-BD80-552F2DA22A9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2737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6AAAED-6029-4FF8-8EFF-25D7B410F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EE493FF-5E2E-4A7F-916C-480367041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686E-FD6B-4B69-AB67-EF93212E420E}" type="datetimeFigureOut">
              <a:rPr lang="de-DE" smtClean="0"/>
              <a:t>23.10.19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5617B60-B3A4-416D-A1AB-BD2563161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0A241B3-EB71-443C-A7F8-24B3EC2AA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3C8D-9BFB-492A-BD80-552F2DA22A9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284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B30986F-175C-41E6-A62F-9EE174B18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686E-FD6B-4B69-AB67-EF93212E420E}" type="datetimeFigureOut">
              <a:rPr lang="de-DE" smtClean="0"/>
              <a:t>23.10.19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24ACA61-AB44-4154-861F-3002DC62B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E862DE2-E9FE-4D5B-8A8A-41CD61074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3C8D-9BFB-492A-BD80-552F2DA22A9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5507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DDC16-4469-4A78-9D04-9FCB81F5A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75E30F-7C3D-408A-87B2-CD2532AB8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47B9B72-3F05-499D-821B-20EA3934D8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471ADCD-BA7A-4A90-8D5C-73520ACBB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686E-FD6B-4B69-AB67-EF93212E420E}" type="datetimeFigureOut">
              <a:rPr lang="de-DE" smtClean="0"/>
              <a:t>23.10.19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72D733-428F-4C7E-9524-A68F58523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3A45CD0-E96D-4670-9266-A124E3B66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3C8D-9BFB-492A-BD80-552F2DA22A9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223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28ADD5-158A-4CBC-87BA-B72FB32C4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A41A8BE-3A40-4834-B2B8-DCA1C47FE5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2D1CCD2-AC41-4C51-8241-845D01B123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E3D61B1-6CDB-40B9-8CC7-78AC339A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5686E-FD6B-4B69-AB67-EF93212E420E}" type="datetimeFigureOut">
              <a:rPr lang="de-DE" smtClean="0"/>
              <a:t>23.10.19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415E2F7-F5BA-4FFB-A077-61E24B38C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4B085FB-1509-4663-AE46-C119CBF07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3C8D-9BFB-492A-BD80-552F2DA22A9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8043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D1CC904-C812-4AB5-A859-D57A57D29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DFC7E3C-69CA-4394-AF61-B9E2E9DDF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DC58CA-E736-43E3-959B-1F03A963CD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5686E-FD6B-4B69-AB67-EF93212E420E}" type="datetimeFigureOut">
              <a:rPr lang="de-DE" smtClean="0"/>
              <a:t>23.10.19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191E39-8795-42E2-98D3-980233FEC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E0470A6-8A1C-4C3F-B230-08A180604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C3C8D-9BFB-492A-BD80-552F2DA22A9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360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diagramLayout" Target="../diagrams/layout1.xml"/><Relationship Id="rId7" Type="http://schemas.openxmlformats.org/officeDocument/2006/relationships/image" Target="../media/image2.e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6.emf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emf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88C06C-49EA-284C-9DE8-AED16A30C3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7474"/>
            <a:ext cx="9144000" cy="2387600"/>
          </a:xfrm>
        </p:spPr>
        <p:txBody>
          <a:bodyPr/>
          <a:lstStyle/>
          <a:p>
            <a:r>
              <a:rPr lang="de-DE" dirty="0"/>
              <a:t>digitalisierung und</a:t>
            </a:r>
            <a:br>
              <a:rPr lang="de-DE" dirty="0"/>
            </a:br>
            <a:r>
              <a:rPr lang="de-DE" dirty="0"/>
              <a:t>öffentliche </a:t>
            </a:r>
            <a:r>
              <a:rPr lang="de-DE" dirty="0" err="1"/>
              <a:t>verwaltung</a:t>
            </a:r>
            <a:endParaRPr lang="de-DE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38668C6-63BC-B44E-8B2D-C093D5E05E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22800"/>
            <a:ext cx="9144000" cy="1489242"/>
          </a:xfrm>
        </p:spPr>
        <p:txBody>
          <a:bodyPr>
            <a:normAutofit fontScale="85000" lnSpcReduction="10000"/>
          </a:bodyPr>
          <a:lstStyle/>
          <a:p>
            <a:r>
              <a:rPr lang="de-DE" dirty="0"/>
              <a:t>Dr. Kurt Ferdinand Pöhl</a:t>
            </a:r>
            <a:br>
              <a:rPr lang="de-DE" dirty="0"/>
            </a:br>
            <a:r>
              <a:rPr lang="de-DE" dirty="0"/>
              <a:t>Abteilungsdirektor Informationstechnik, </a:t>
            </a:r>
            <a:r>
              <a:rPr lang="de-DE" dirty="0" err="1"/>
              <a:t>Responsabile</a:t>
            </a:r>
            <a:r>
              <a:rPr lang="de-DE" dirty="0"/>
              <a:t> per la </a:t>
            </a:r>
            <a:r>
              <a:rPr lang="de-DE" dirty="0" err="1"/>
              <a:t>transizione</a:t>
            </a:r>
            <a:r>
              <a:rPr lang="de-DE" dirty="0"/>
              <a:t> al digitale</a:t>
            </a:r>
            <a:br>
              <a:rPr lang="de-DE" dirty="0"/>
            </a:br>
            <a:endParaRPr lang="de-DE" dirty="0"/>
          </a:p>
          <a:p>
            <a:r>
              <a:rPr lang="de-DE" sz="1900" dirty="0"/>
              <a:t>fit </a:t>
            </a:r>
            <a:r>
              <a:rPr lang="de-DE" sz="1900" dirty="0" err="1"/>
              <a:t>for</a:t>
            </a:r>
            <a:r>
              <a:rPr lang="de-DE" sz="1900" dirty="0"/>
              <a:t> digital</a:t>
            </a:r>
            <a:br>
              <a:rPr lang="de-DE" sz="1900" dirty="0"/>
            </a:br>
            <a:r>
              <a:rPr lang="de-DE" sz="1900" dirty="0" err="1"/>
              <a:t>eurac</a:t>
            </a:r>
            <a:r>
              <a:rPr lang="de-DE" sz="1900" dirty="0"/>
              <a:t>, 23 Oktober 2019</a:t>
            </a:r>
          </a:p>
        </p:txBody>
      </p:sp>
    </p:spTree>
    <p:extLst>
      <p:ext uri="{BB962C8B-B14F-4D97-AF65-F5344CB8AC3E}">
        <p14:creationId xmlns:p14="http://schemas.microsoft.com/office/powerpoint/2010/main" val="40328860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66FB16-346C-AA4B-9DA7-F81BB7AA1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bereiten wir uns vor?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8E761D2-8659-EB46-B7D5-B79DC934D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Digitalisierung gehen wir wie folgt an</a:t>
            </a:r>
          </a:p>
          <a:p>
            <a:pPr lvl="1"/>
            <a:r>
              <a:rPr lang="de-DE" dirty="0"/>
              <a:t>#</a:t>
            </a:r>
            <a:r>
              <a:rPr lang="de-DE" dirty="0" err="1"/>
              <a:t>pabgoesdigital</a:t>
            </a:r>
            <a:endParaRPr lang="de-DE" dirty="0"/>
          </a:p>
          <a:p>
            <a:pPr lvl="2"/>
            <a:r>
              <a:rPr lang="de-DE" dirty="0"/>
              <a:t>Digitalisierung von 1.200 Verwaltungsverfahren, technologisch wie organisatorisch</a:t>
            </a:r>
          </a:p>
          <a:p>
            <a:pPr lvl="2"/>
            <a:r>
              <a:rPr lang="de-DE" dirty="0"/>
              <a:t>Aufteilung in Cluster geordnet nach</a:t>
            </a:r>
          </a:p>
          <a:p>
            <a:pPr lvl="3"/>
            <a:r>
              <a:rPr lang="de-DE" dirty="0"/>
              <a:t>Priorität der Geschäftsbereiche</a:t>
            </a:r>
          </a:p>
          <a:p>
            <a:pPr lvl="3"/>
            <a:r>
              <a:rPr lang="de-DE" dirty="0"/>
              <a:t>Analogie der Geschäftsfunktionen</a:t>
            </a:r>
          </a:p>
          <a:p>
            <a:pPr lvl="3"/>
            <a:r>
              <a:rPr lang="de-DE" dirty="0"/>
              <a:t>Technologische Obsoleszenz</a:t>
            </a:r>
          </a:p>
          <a:p>
            <a:pPr lvl="2"/>
            <a:r>
              <a:rPr lang="de-DE" dirty="0"/>
              <a:t>Einführung von ERP Lösungen</a:t>
            </a:r>
          </a:p>
          <a:p>
            <a:pPr lvl="1"/>
            <a:r>
              <a:rPr lang="de-DE" dirty="0"/>
              <a:t>digitales </a:t>
            </a:r>
            <a:r>
              <a:rPr lang="de-DE" dirty="0" err="1"/>
              <a:t>team</a:t>
            </a:r>
            <a:endParaRPr lang="de-DE" dirty="0"/>
          </a:p>
          <a:p>
            <a:pPr lvl="2"/>
            <a:r>
              <a:rPr lang="de-DE" dirty="0"/>
              <a:t>Team von motivierten Spezialisten</a:t>
            </a:r>
          </a:p>
          <a:p>
            <a:pPr lvl="3"/>
            <a:r>
              <a:rPr lang="de-DE" dirty="0"/>
              <a:t>Design, UX/UI, Architektur, Demand, Legal, Change</a:t>
            </a:r>
          </a:p>
          <a:p>
            <a:pPr lvl="4"/>
            <a:r>
              <a:rPr lang="de-DE" dirty="0"/>
              <a:t>Design Thinking, Service Design</a:t>
            </a:r>
          </a:p>
          <a:p>
            <a:pPr lvl="2"/>
            <a:r>
              <a:rPr lang="de-DE" dirty="0"/>
              <a:t>Ausarbeitung der SOLL Szenarien (neue Geschäftsarchitektur)</a:t>
            </a:r>
          </a:p>
          <a:p>
            <a:pPr lvl="3"/>
            <a:r>
              <a:rPr lang="de-DE" dirty="0"/>
              <a:t>Schlank, effizient, bequem, </a:t>
            </a:r>
            <a:r>
              <a:rPr lang="de-DE" dirty="0" err="1"/>
              <a:t>citizen</a:t>
            </a:r>
            <a:r>
              <a:rPr lang="de-DE" dirty="0"/>
              <a:t> </a:t>
            </a:r>
            <a:r>
              <a:rPr lang="de-DE" dirty="0" err="1"/>
              <a:t>centric</a:t>
            </a:r>
            <a:endParaRPr lang="de-DE" dirty="0"/>
          </a:p>
        </p:txBody>
      </p:sp>
      <p:pic>
        <p:nvPicPr>
          <p:cNvPr id="5" name="Immagine 4" descr="Immagine che contiene segnale, disegnando&#10;&#10;Descrizione generata automaticamente">
            <a:extLst>
              <a:ext uri="{FF2B5EF4-FFF2-40B4-BE49-F238E27FC236}">
                <a16:creationId xmlns:a16="http://schemas.microsoft.com/office/drawing/2014/main" id="{1734C1FB-40E6-F448-8477-2F95F934F4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3670" y="5281980"/>
            <a:ext cx="1092479" cy="109247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  <a:bevelB/>
          </a:sp3d>
        </p:spPr>
      </p:pic>
    </p:spTree>
    <p:extLst>
      <p:ext uri="{BB962C8B-B14F-4D97-AF65-F5344CB8AC3E}">
        <p14:creationId xmlns:p14="http://schemas.microsoft.com/office/powerpoint/2010/main" val="16319600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5777D7-E465-4B2B-B933-8FC3F3875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63960"/>
            <a:ext cx="10515600" cy="2930080"/>
          </a:xfrm>
        </p:spPr>
        <p:txBody>
          <a:bodyPr/>
          <a:lstStyle/>
          <a:p>
            <a:pPr algn="ctr"/>
            <a:r>
              <a:rPr lang="de-DE" sz="5400" dirty="0"/>
              <a:t>Vielen Dank </a:t>
            </a:r>
            <a:br>
              <a:rPr lang="de-DE" sz="5400" dirty="0"/>
            </a:br>
            <a:r>
              <a:rPr lang="de-DE" sz="5400" dirty="0"/>
              <a:t>für Ihre</a:t>
            </a:r>
            <a:br>
              <a:rPr lang="de-DE" sz="5400" dirty="0"/>
            </a:br>
            <a:r>
              <a:rPr lang="de-DE" sz="5400" dirty="0">
                <a:solidFill>
                  <a:srgbClr val="C00000"/>
                </a:solidFill>
              </a:rPr>
              <a:t>Aufmerksamkeit</a:t>
            </a:r>
            <a:r>
              <a:rPr lang="de-DE" sz="5400" dirty="0"/>
              <a:t> </a:t>
            </a:r>
            <a:br>
              <a:rPr lang="de-DE" sz="5400" dirty="0"/>
            </a:br>
            <a:endParaRPr lang="de-DE" sz="5400" dirty="0"/>
          </a:p>
        </p:txBody>
      </p:sp>
    </p:spTree>
    <p:extLst>
      <p:ext uri="{BB962C8B-B14F-4D97-AF65-F5344CB8AC3E}">
        <p14:creationId xmlns:p14="http://schemas.microsoft.com/office/powerpoint/2010/main" val="21661763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16F577-BFC1-B94B-8289-53F1D9B0E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e-Government </a:t>
            </a:r>
            <a:r>
              <a:rPr lang="it-IT" dirty="0" err="1"/>
              <a:t>Auftrag</a:t>
            </a:r>
            <a:r>
              <a:rPr lang="it-IT" dirty="0"/>
              <a:t> – Citizen </a:t>
            </a:r>
            <a:r>
              <a:rPr lang="it-IT" dirty="0" err="1"/>
              <a:t>centric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8A24FC-EBDA-9D4A-9AA2-16CB6907C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Digitalisierung</a:t>
            </a:r>
          </a:p>
          <a:p>
            <a:pPr lvl="1"/>
            <a:r>
              <a:rPr lang="de-DE" sz="2800" dirty="0"/>
              <a:t>Verwaltungsverfahren</a:t>
            </a:r>
          </a:p>
          <a:p>
            <a:pPr lvl="2"/>
            <a:r>
              <a:rPr lang="de-DE" sz="2800" dirty="0"/>
              <a:t>Revision der Verfahren, Verschlankung: schneller, sicherer, bequemer</a:t>
            </a:r>
          </a:p>
          <a:p>
            <a:pPr lvl="1"/>
            <a:r>
              <a:rPr lang="de-DE" sz="2800" dirty="0"/>
              <a:t>Bürgerinnen und Bürger</a:t>
            </a:r>
          </a:p>
          <a:p>
            <a:pPr lvl="2"/>
            <a:r>
              <a:rPr lang="de-DE" sz="2600" dirty="0"/>
              <a:t>Government </a:t>
            </a:r>
            <a:r>
              <a:rPr lang="de-DE" sz="2600" dirty="0" err="1"/>
              <a:t>to</a:t>
            </a:r>
            <a:r>
              <a:rPr lang="de-DE" sz="2600" dirty="0"/>
              <a:t> </a:t>
            </a:r>
            <a:r>
              <a:rPr lang="de-DE" sz="2600" dirty="0" err="1"/>
              <a:t>citizen</a:t>
            </a:r>
            <a:endParaRPr lang="de-DE" sz="2600" dirty="0"/>
          </a:p>
          <a:p>
            <a:pPr lvl="2"/>
            <a:r>
              <a:rPr lang="de-DE" sz="2600" dirty="0"/>
              <a:t>Government </a:t>
            </a:r>
            <a:r>
              <a:rPr lang="de-DE" sz="2600" dirty="0" err="1"/>
              <a:t>to</a:t>
            </a:r>
            <a:r>
              <a:rPr lang="de-DE" sz="2600" dirty="0"/>
              <a:t> </a:t>
            </a:r>
            <a:r>
              <a:rPr lang="de-DE" sz="2600" dirty="0" err="1"/>
              <a:t>business</a:t>
            </a:r>
            <a:endParaRPr lang="de-DE" sz="2600" dirty="0"/>
          </a:p>
          <a:p>
            <a:pPr lvl="2"/>
            <a:r>
              <a:rPr lang="de-DE" sz="2600" dirty="0"/>
              <a:t>Government </a:t>
            </a:r>
            <a:r>
              <a:rPr lang="de-DE" sz="2600" dirty="0" err="1"/>
              <a:t>to</a:t>
            </a:r>
            <a:r>
              <a:rPr lang="de-DE" sz="2600" dirty="0"/>
              <a:t> Government</a:t>
            </a:r>
          </a:p>
          <a:p>
            <a:pPr lvl="1"/>
            <a:r>
              <a:rPr lang="de-DE" sz="3000" dirty="0"/>
              <a:t>Kanäle</a:t>
            </a:r>
          </a:p>
          <a:p>
            <a:pPr lvl="2"/>
            <a:r>
              <a:rPr lang="de-DE" sz="2600" dirty="0"/>
              <a:t>Web &amp; Apps</a:t>
            </a:r>
          </a:p>
        </p:txBody>
      </p:sp>
    </p:spTree>
    <p:extLst>
      <p:ext uri="{BB962C8B-B14F-4D97-AF65-F5344CB8AC3E}">
        <p14:creationId xmlns:p14="http://schemas.microsoft.com/office/powerpoint/2010/main" val="9706496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2AF631-CA6B-0D4A-8AB5-CC0110637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Was</a:t>
            </a:r>
            <a:r>
              <a:rPr lang="it-IT" dirty="0"/>
              <a:t> </a:t>
            </a:r>
            <a:r>
              <a:rPr lang="it-IT" dirty="0" err="1"/>
              <a:t>verstehen</a:t>
            </a:r>
            <a:r>
              <a:rPr lang="it-IT" dirty="0"/>
              <a:t> </a:t>
            </a:r>
            <a:r>
              <a:rPr lang="it-IT" dirty="0" err="1"/>
              <a:t>wir</a:t>
            </a:r>
            <a:r>
              <a:rPr lang="it-IT" dirty="0"/>
              <a:t> </a:t>
            </a:r>
            <a:r>
              <a:rPr lang="it-IT" dirty="0" err="1"/>
              <a:t>unter</a:t>
            </a:r>
            <a:r>
              <a:rPr lang="it-IT" dirty="0"/>
              <a:t> Digitalisierung?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F61FFD-0DCB-9948-95A5-847A07164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/>
              <a:t>Nicht</a:t>
            </a:r>
            <a:r>
              <a:rPr lang="de-DE" dirty="0"/>
              <a:t>: Digitalisierung der bestehenden Abläufe (</a:t>
            </a:r>
            <a:r>
              <a:rPr lang="de-DE" i="1" dirty="0"/>
              <a:t>Informatisierung</a:t>
            </a:r>
            <a:r>
              <a:rPr lang="de-DE" dirty="0"/>
              <a:t>)</a:t>
            </a:r>
            <a:br>
              <a:rPr lang="de-DE" dirty="0"/>
            </a:br>
            <a:br>
              <a:rPr lang="de-DE" dirty="0"/>
            </a:br>
            <a:endParaRPr lang="de-DE" dirty="0"/>
          </a:p>
          <a:p>
            <a:r>
              <a:rPr lang="de-DE" dirty="0"/>
              <a:t>Sondern: Überdenken der </a:t>
            </a:r>
            <a:r>
              <a:rPr lang="de-DE" b="1" dirty="0"/>
              <a:t>Wertschöpfungskette</a:t>
            </a:r>
            <a:r>
              <a:rPr lang="de-DE" dirty="0"/>
              <a:t>, der Abläufe, mit dem Ziel, diese zu </a:t>
            </a:r>
            <a:r>
              <a:rPr lang="de-DE" b="1" dirty="0"/>
              <a:t>vereinfachen</a:t>
            </a:r>
            <a:r>
              <a:rPr lang="de-DE" dirty="0"/>
              <a:t> und </a:t>
            </a:r>
            <a:r>
              <a:rPr lang="de-DE" b="1" dirty="0"/>
              <a:t>effizienter</a:t>
            </a:r>
            <a:r>
              <a:rPr lang="de-DE" dirty="0"/>
              <a:t> abzuwickeln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86810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3DF594-26A4-D943-8972-7D9B85271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fallbeispiel</a:t>
            </a:r>
            <a:r>
              <a:rPr lang="de-DE" dirty="0"/>
              <a:t> </a:t>
            </a:r>
            <a:r>
              <a:rPr lang="de-DE" dirty="0" err="1"/>
              <a:t>sprachgruppenzugehörigkeitserklärung</a:t>
            </a:r>
            <a:endParaRPr lang="de-DE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98427-A41C-AD4E-9B4C-BD19AE0F6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EE3753E1-1020-B54D-919F-B1C322E068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411260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44516D04-D857-CD40-A27A-EE0EB507174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46278" y="4060639"/>
            <a:ext cx="1003300" cy="10033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CF6FF4F9-D972-0E40-B929-A4700FCBA10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99670" y="3997542"/>
            <a:ext cx="1143000" cy="11430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EEC335E5-706E-0140-98AF-366CBFE9EF4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92762" y="4067392"/>
            <a:ext cx="1003300" cy="10033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53765B2F-EE57-3A4A-BEFD-F33805D6C7E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46154" y="3997542"/>
            <a:ext cx="1066397" cy="1066397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7B29BEC1-5880-C448-811C-B2AF51F60D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762643" y="4003902"/>
            <a:ext cx="759247" cy="106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0143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C3E757-418F-904D-88A5-BB91AE6444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B33857-9EBB-F041-96D2-2A452F94FC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9F5CE3-3F49-A04C-AA80-EEC8FF2339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AC70C1-A62D-0A40-B7C4-DA39D75A25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81D4F6-9024-6842-8932-D83B9FAC4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7AD816-5EC3-7749-ACE1-09F66BFA1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idee</a:t>
            </a:r>
            <a:endParaRPr lang="de-DE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782E62-80B3-624E-842A-2FCDEED44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Informatisierung der Sprachgruppeninformation</a:t>
            </a:r>
          </a:p>
          <a:p>
            <a:r>
              <a:rPr lang="de-DE" dirty="0"/>
              <a:t>Algorithmus zur Erstellung von Dokumenten, die menschlich lesbar sind und gleichzeitig digital prüfbar (QR-Code)</a:t>
            </a:r>
          </a:p>
          <a:p>
            <a:r>
              <a:rPr lang="de-DE" dirty="0"/>
              <a:t>Das Dokument ist digital unterschrieben</a:t>
            </a:r>
          </a:p>
          <a:p>
            <a:r>
              <a:rPr lang="de-DE" dirty="0"/>
              <a:t>Ein </a:t>
            </a:r>
            <a:r>
              <a:rPr lang="de-DE" dirty="0" err="1"/>
              <a:t>e</a:t>
            </a:r>
            <a:r>
              <a:rPr lang="de-DE" dirty="0"/>
              <a:t>-Government Dienst für G2C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420057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63F58A-05FC-A641-9931-9C01FF86E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985FA8-F863-5943-82F6-808DC1E66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02575A6E-7027-4B40-8C63-0738C5FBD73D}"/>
              </a:ext>
            </a:extLst>
          </p:cNvPr>
          <p:cNvGrpSpPr/>
          <p:nvPr/>
        </p:nvGrpSpPr>
        <p:grpSpPr>
          <a:xfrm>
            <a:off x="1145902" y="2721843"/>
            <a:ext cx="3535784" cy="1414313"/>
            <a:chOff x="2902" y="1063699"/>
            <a:chExt cx="3535784" cy="1414313"/>
          </a:xfrm>
        </p:grpSpPr>
        <p:sp>
          <p:nvSpPr>
            <p:cNvPr id="11" name="Mostrina 10">
              <a:extLst>
                <a:ext uri="{FF2B5EF4-FFF2-40B4-BE49-F238E27FC236}">
                  <a16:creationId xmlns:a16="http://schemas.microsoft.com/office/drawing/2014/main" id="{8B1F285A-8145-7B45-B11A-02746027AD7E}"/>
                </a:ext>
              </a:extLst>
            </p:cNvPr>
            <p:cNvSpPr/>
            <p:nvPr/>
          </p:nvSpPr>
          <p:spPr>
            <a:xfrm>
              <a:off x="2902" y="1063699"/>
              <a:ext cx="3535784" cy="1414313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Mostrina 4">
              <a:extLst>
                <a:ext uri="{FF2B5EF4-FFF2-40B4-BE49-F238E27FC236}">
                  <a16:creationId xmlns:a16="http://schemas.microsoft.com/office/drawing/2014/main" id="{EE3A5784-D806-0E4A-AFD1-907AB92E8CF4}"/>
                </a:ext>
              </a:extLst>
            </p:cNvPr>
            <p:cNvSpPr txBox="1"/>
            <p:nvPr/>
          </p:nvSpPr>
          <p:spPr>
            <a:xfrm>
              <a:off x="710059" y="1063699"/>
              <a:ext cx="2121471" cy="14143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6020" tIns="52007" rIns="52007" bIns="52007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3600" kern="1200" dirty="0" err="1"/>
                <a:t>Citizen</a:t>
              </a:r>
              <a:endParaRPr lang="de-DE" sz="3600" kern="1200" dirty="0"/>
            </a:p>
          </p:txBody>
        </p:sp>
      </p:grpSp>
      <p:grpSp>
        <p:nvGrpSpPr>
          <p:cNvPr id="5" name="Gruppo 4">
            <a:extLst>
              <a:ext uri="{FF2B5EF4-FFF2-40B4-BE49-F238E27FC236}">
                <a16:creationId xmlns:a16="http://schemas.microsoft.com/office/drawing/2014/main" id="{77B0C51D-3BFB-A04B-BC2C-9E48169E7DDB}"/>
              </a:ext>
            </a:extLst>
          </p:cNvPr>
          <p:cNvGrpSpPr/>
          <p:nvPr/>
        </p:nvGrpSpPr>
        <p:grpSpPr>
          <a:xfrm>
            <a:off x="4328107" y="2721843"/>
            <a:ext cx="3535784" cy="1414313"/>
            <a:chOff x="3185107" y="1063699"/>
            <a:chExt cx="3535784" cy="1414313"/>
          </a:xfrm>
        </p:grpSpPr>
        <p:sp>
          <p:nvSpPr>
            <p:cNvPr id="9" name="Mostrina 8">
              <a:extLst>
                <a:ext uri="{FF2B5EF4-FFF2-40B4-BE49-F238E27FC236}">
                  <a16:creationId xmlns:a16="http://schemas.microsoft.com/office/drawing/2014/main" id="{F4D3780F-110E-1B41-9A9C-7A72D1A98ECF}"/>
                </a:ext>
              </a:extLst>
            </p:cNvPr>
            <p:cNvSpPr/>
            <p:nvPr/>
          </p:nvSpPr>
          <p:spPr>
            <a:xfrm>
              <a:off x="3185107" y="1063699"/>
              <a:ext cx="3535784" cy="1414313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Mostrina 6">
              <a:extLst>
                <a:ext uri="{FF2B5EF4-FFF2-40B4-BE49-F238E27FC236}">
                  <a16:creationId xmlns:a16="http://schemas.microsoft.com/office/drawing/2014/main" id="{EB0A10D3-CCD4-144D-8035-5DA37E9BB853}"/>
                </a:ext>
              </a:extLst>
            </p:cNvPr>
            <p:cNvSpPr txBox="1"/>
            <p:nvPr/>
          </p:nvSpPr>
          <p:spPr>
            <a:xfrm>
              <a:off x="3892264" y="1063699"/>
              <a:ext cx="2121471" cy="14143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6020" tIns="52007" rIns="52007" bIns="52007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3600" kern="1200" dirty="0" err="1"/>
                <a:t>myCivis</a:t>
              </a:r>
              <a:endParaRPr lang="de-DE" sz="3600" kern="1200" dirty="0"/>
            </a:p>
          </p:txBody>
        </p:sp>
      </p:grpSp>
      <p:grpSp>
        <p:nvGrpSpPr>
          <p:cNvPr id="6" name="Gruppo 5">
            <a:extLst>
              <a:ext uri="{FF2B5EF4-FFF2-40B4-BE49-F238E27FC236}">
                <a16:creationId xmlns:a16="http://schemas.microsoft.com/office/drawing/2014/main" id="{0C575881-4B20-724D-93DF-F7F3B6B3AA56}"/>
              </a:ext>
            </a:extLst>
          </p:cNvPr>
          <p:cNvGrpSpPr/>
          <p:nvPr/>
        </p:nvGrpSpPr>
        <p:grpSpPr>
          <a:xfrm>
            <a:off x="7510313" y="2721843"/>
            <a:ext cx="3535784" cy="1414313"/>
            <a:chOff x="6367313" y="1063699"/>
            <a:chExt cx="3535784" cy="1414313"/>
          </a:xfrm>
        </p:grpSpPr>
        <p:sp>
          <p:nvSpPr>
            <p:cNvPr id="7" name="Mostrina 6">
              <a:extLst>
                <a:ext uri="{FF2B5EF4-FFF2-40B4-BE49-F238E27FC236}">
                  <a16:creationId xmlns:a16="http://schemas.microsoft.com/office/drawing/2014/main" id="{DC274735-C984-B546-BDE0-A46A20055E03}"/>
                </a:ext>
              </a:extLst>
            </p:cNvPr>
            <p:cNvSpPr/>
            <p:nvPr/>
          </p:nvSpPr>
          <p:spPr>
            <a:xfrm>
              <a:off x="6367313" y="1063699"/>
              <a:ext cx="3535784" cy="1414313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Mostrina 8">
              <a:extLst>
                <a:ext uri="{FF2B5EF4-FFF2-40B4-BE49-F238E27FC236}">
                  <a16:creationId xmlns:a16="http://schemas.microsoft.com/office/drawing/2014/main" id="{57639A52-BD76-6D49-A6E0-D2DD689B525B}"/>
                </a:ext>
              </a:extLst>
            </p:cNvPr>
            <p:cNvSpPr txBox="1"/>
            <p:nvPr/>
          </p:nvSpPr>
          <p:spPr>
            <a:xfrm>
              <a:off x="7074470" y="1063699"/>
              <a:ext cx="2121471" cy="14143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6020" tIns="52007" rIns="52007" bIns="52007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3600" kern="1200" dirty="0"/>
                <a:t>digitales</a:t>
              </a:r>
              <a:br>
                <a:rPr lang="de-DE" sz="3600" kern="1200" dirty="0"/>
              </a:br>
              <a:r>
                <a:rPr lang="de-DE" sz="3600" kern="1200" dirty="0" err="1"/>
                <a:t>dokument</a:t>
              </a:r>
              <a:endParaRPr lang="de-DE" sz="3600" kern="1200" dirty="0"/>
            </a:p>
          </p:txBody>
        </p:sp>
      </p:grpSp>
      <p:pic>
        <p:nvPicPr>
          <p:cNvPr id="13" name="Grafik 4">
            <a:extLst>
              <a:ext uri="{FF2B5EF4-FFF2-40B4-BE49-F238E27FC236}">
                <a16:creationId xmlns:a16="http://schemas.microsoft.com/office/drawing/2014/main" id="{DF836706-306F-DE41-B2C1-16F44C0389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902" y="4595530"/>
            <a:ext cx="1003300" cy="1003300"/>
          </a:xfrm>
          <a:prstGeom prst="rect">
            <a:avLst/>
          </a:prstGeom>
        </p:spPr>
      </p:pic>
      <p:pic>
        <p:nvPicPr>
          <p:cNvPr id="14" name="Grafik 5">
            <a:extLst>
              <a:ext uri="{FF2B5EF4-FFF2-40B4-BE49-F238E27FC236}">
                <a16:creationId xmlns:a16="http://schemas.microsoft.com/office/drawing/2014/main" id="{4C6AC8D3-E3FA-514B-BEA3-EA968CE13C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2290" y="4595530"/>
            <a:ext cx="1524244" cy="1003300"/>
          </a:xfrm>
          <a:prstGeom prst="rect">
            <a:avLst/>
          </a:prstGeom>
        </p:spPr>
      </p:pic>
      <p:pic>
        <p:nvPicPr>
          <p:cNvPr id="15" name="Grafik 6">
            <a:extLst>
              <a:ext uri="{FF2B5EF4-FFF2-40B4-BE49-F238E27FC236}">
                <a16:creationId xmlns:a16="http://schemas.microsoft.com/office/drawing/2014/main" id="{75ED53C9-F84E-2247-97C0-71F66B2C6C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2303" y="4595530"/>
            <a:ext cx="714060" cy="100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5405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F0B1D1-A52B-B64C-A6A9-546BE0873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problem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C17F0E-9020-0F48-8863-54AF01A5D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>
                <a:latin typeface="Calibri" panose="020F0502020204030204" pitchFamily="34" charset="0"/>
                <a:ea typeface="Helvetica Neue" panose="02000503000000020004" pitchFamily="2" charset="0"/>
                <a:cs typeface="Calibri" panose="020F0502020204030204" pitchFamily="34" charset="0"/>
              </a:rPr>
              <a:t>Dekret des Präsidenten der Republik vom 26. Juli 1976, Nr. 752</a:t>
            </a:r>
          </a:p>
          <a:p>
            <a:pPr lvl="1"/>
            <a:r>
              <a:rPr lang="de-DE" dirty="0">
                <a:latin typeface="Calibri" panose="020F0502020204030204" pitchFamily="34" charset="0"/>
                <a:ea typeface="Helvetica Neue" panose="02000503000000020004" pitchFamily="2" charset="0"/>
                <a:cs typeface="Calibri" panose="020F0502020204030204" pitchFamily="34" charset="0"/>
              </a:rPr>
              <a:t>Durchführungsbestimmungen zum Sonderstatut der Region Trentino-Südtirol auf dem Sachgebiet des Proporzes in den staatlichen Ämtern in der Provinz Bozen und der Kenntnis der beiden Sprachen im öffentlichen Dienst</a:t>
            </a:r>
          </a:p>
          <a:p>
            <a:r>
              <a:rPr lang="de-DE" dirty="0">
                <a:latin typeface="Calibri" panose="020F0502020204030204" pitchFamily="34" charset="0"/>
                <a:ea typeface="Helvetica Neue" panose="02000503000000020004" pitchFamily="2" charset="0"/>
                <a:cs typeface="Calibri" panose="020F0502020204030204" pitchFamily="34" charset="0"/>
              </a:rPr>
              <a:t>„…In diesen Ämtern darf keine Anmerkung oder Eintragung – auch nicht auf Datenträger – betreffend den Inhalt der Erklärungen oder der Bescheinigungen vorgenommen werden…“</a:t>
            </a:r>
          </a:p>
          <a:p>
            <a:r>
              <a:rPr lang="de-DE" dirty="0">
                <a:latin typeface="Calibri" panose="020F0502020204030204" pitchFamily="34" charset="0"/>
                <a:ea typeface="Helvetica Neue" panose="02000503000000020004" pitchFamily="2" charset="0"/>
                <a:cs typeface="Calibri" panose="020F0502020204030204" pitchFamily="34" charset="0"/>
              </a:rPr>
              <a:t>„…</a:t>
            </a:r>
            <a:r>
              <a:rPr lang="it-IT" dirty="0">
                <a:latin typeface="Calibri" panose="020F0502020204030204" pitchFamily="34" charset="0"/>
                <a:ea typeface="Helvetica Neue" panose="02000503000000020004" pitchFamily="2" charset="0"/>
                <a:cs typeface="Calibri" panose="020F0502020204030204" pitchFamily="34" charset="0"/>
              </a:rPr>
              <a:t>Presso i medesimi uffici non è consentita alcuna annotazione o registrazione anche informatica relativa al contenuto delle dichiarazioni o delle certificazioni…</a:t>
            </a:r>
            <a:r>
              <a:rPr lang="de-DE" dirty="0">
                <a:latin typeface="Calibri" panose="020F0502020204030204" pitchFamily="34" charset="0"/>
                <a:ea typeface="Helvetica Neue" panose="02000503000000020004" pitchFamily="2" charset="0"/>
                <a:cs typeface="Calibri" panose="020F0502020204030204" pitchFamily="34" charset="0"/>
              </a:rPr>
              <a:t>“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28019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418CC3-96A1-194C-9F7D-6CD1ABC2B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digitalisierung ist </a:t>
            </a:r>
            <a:r>
              <a:rPr lang="de-DE" u="sng" dirty="0"/>
              <a:t>disruptiv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66244C-880F-204E-B535-1AD2515AF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Digitale Abläufe verändern Organisationseinheiten</a:t>
            </a:r>
          </a:p>
          <a:p>
            <a:r>
              <a:rPr lang="de-DE" dirty="0"/>
              <a:t>Digitale Abläufe sind zwar technologisch integrierbar, aber der organisatorische Rahmen </a:t>
            </a:r>
            <a:r>
              <a:rPr lang="de-DE" dirty="0" err="1"/>
              <a:t>muß</a:t>
            </a:r>
            <a:r>
              <a:rPr lang="de-DE" dirty="0"/>
              <a:t> berücksichtigt und ggf. geändert werden</a:t>
            </a:r>
          </a:p>
          <a:p>
            <a:pPr lvl="1"/>
            <a:r>
              <a:rPr lang="de-DE" dirty="0"/>
              <a:t>eventuell sind Gesetzesänderungen notwendig</a:t>
            </a:r>
          </a:p>
          <a:p>
            <a:r>
              <a:rPr lang="de-DE" dirty="0"/>
              <a:t>Die beste Lösung steht im Vordergrund, nicht die Mittel</a:t>
            </a:r>
          </a:p>
          <a:p>
            <a:r>
              <a:rPr lang="de-DE" dirty="0"/>
              <a:t>Änderung als Chance begreifen bzw. ergreifen, nicht bekämpfen</a:t>
            </a:r>
          </a:p>
        </p:txBody>
      </p:sp>
    </p:spTree>
    <p:extLst>
      <p:ext uri="{BB962C8B-B14F-4D97-AF65-F5344CB8AC3E}">
        <p14:creationId xmlns:p14="http://schemas.microsoft.com/office/powerpoint/2010/main" val="28455391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B5948B-BA99-4A45-A530-BFD20D0E5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vorgehensweise</a:t>
            </a:r>
            <a:endParaRPr lang="de-DE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AFBEE4-27D5-8E46-B504-02EC427CB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Kreativer Ansatz ist fundamental, aber nicht der einzige Ausgangspunkt</a:t>
            </a:r>
          </a:p>
          <a:p>
            <a:r>
              <a:rPr lang="de-DE" dirty="0"/>
              <a:t>Oft gibt es schon standardisierte Abläufe</a:t>
            </a:r>
          </a:p>
          <a:p>
            <a:pPr lvl="1"/>
            <a:r>
              <a:rPr lang="de-DE" dirty="0"/>
              <a:t>Accounting, Human Resources, ...</a:t>
            </a:r>
          </a:p>
          <a:p>
            <a:pPr lvl="1"/>
            <a:r>
              <a:rPr lang="de-DE" dirty="0"/>
              <a:t>ERP kommt ins Spiel</a:t>
            </a:r>
          </a:p>
          <a:p>
            <a:pPr lvl="1"/>
            <a:r>
              <a:rPr lang="de-DE" dirty="0"/>
              <a:t>ERP sind eine </a:t>
            </a:r>
            <a:r>
              <a:rPr lang="de-DE" dirty="0" err="1"/>
              <a:t>Commodity</a:t>
            </a:r>
            <a:r>
              <a:rPr lang="de-DE" dirty="0"/>
              <a:t>, organisatorisch wie informationstechnisch</a:t>
            </a:r>
          </a:p>
          <a:p>
            <a:pPr lvl="1"/>
            <a:r>
              <a:rPr lang="de-DE" dirty="0"/>
              <a:t>Geben einen Markt- bzw. Industriestandard vor</a:t>
            </a:r>
          </a:p>
          <a:p>
            <a:pPr lvl="1"/>
            <a:r>
              <a:rPr lang="de-DE" dirty="0"/>
              <a:t>Nicht das ERP sollte an die Abläufe angepasst werden, sondern die Abläufe/Organisation an das ERP</a:t>
            </a:r>
          </a:p>
          <a:p>
            <a:pPr lvl="1"/>
            <a:r>
              <a:rPr lang="de-DE" dirty="0"/>
              <a:t>ERP Abläufe müssen begriffen und möglichst vollständig übernommen werden, um effizient zu sein (Kosten/Nutzen)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618587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457</Words>
  <Application>Microsoft Macintosh PowerPoint</Application>
  <PresentationFormat>Widescreen</PresentationFormat>
  <Paragraphs>67</Paragraphs>
  <Slides>11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</vt:lpstr>
      <vt:lpstr>digitalisierung und öffentliche verwaltung</vt:lpstr>
      <vt:lpstr>e-Government Auftrag – Citizen centric</vt:lpstr>
      <vt:lpstr>Was verstehen wir unter Digitalisierung?</vt:lpstr>
      <vt:lpstr>fallbeispiel sprachgruppenzugehörigkeitserklärung</vt:lpstr>
      <vt:lpstr>idee</vt:lpstr>
      <vt:lpstr>Presentazione standard di PowerPoint</vt:lpstr>
      <vt:lpstr>problem</vt:lpstr>
      <vt:lpstr>digitalisierung ist disruptiv</vt:lpstr>
      <vt:lpstr>vorgehensweise</vt:lpstr>
      <vt:lpstr>wie bereiten wir uns vor?</vt:lpstr>
      <vt:lpstr>Vielen Dank  für Ihre Aufmerksamkeit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Laimer, Margit</dc:creator>
  <cp:lastModifiedBy>Imbemba, Pasqualino</cp:lastModifiedBy>
  <cp:revision>174</cp:revision>
  <cp:lastPrinted>2018-05-04T14:13:17Z</cp:lastPrinted>
  <dcterms:created xsi:type="dcterms:W3CDTF">2018-05-03T08:32:30Z</dcterms:created>
  <dcterms:modified xsi:type="dcterms:W3CDTF">2019-10-23T05:20:33Z</dcterms:modified>
</cp:coreProperties>
</file>