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894" r:id="rId2"/>
    <p:sldMasterId id="2147483897" r:id="rId3"/>
    <p:sldMasterId id="2147483927" r:id="rId4"/>
  </p:sldMasterIdLst>
  <p:notesMasterIdLst>
    <p:notesMasterId r:id="rId6"/>
  </p:notesMasterIdLst>
  <p:sldIdLst>
    <p:sldId id="355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6" userDrawn="1">
          <p15:clr>
            <a:srgbClr val="A4A3A4"/>
          </p15:clr>
        </p15:guide>
        <p15:guide id="2" pos="2925" userDrawn="1">
          <p15:clr>
            <a:srgbClr val="A4A3A4"/>
          </p15:clr>
        </p15:guide>
        <p15:guide id="3" pos="5556" userDrawn="1">
          <p15:clr>
            <a:srgbClr val="A4A3A4"/>
          </p15:clr>
        </p15:guide>
        <p15:guide id="4" pos="20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404040"/>
    <a:srgbClr val="A5C4E9"/>
    <a:srgbClr val="C5D9F1"/>
    <a:srgbClr val="B8D0EE"/>
    <a:srgbClr val="BFBFBF"/>
    <a:srgbClr val="D9D9D9"/>
    <a:srgbClr val="FFFFFF"/>
    <a:srgbClr val="93B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2" autoAdjust="0"/>
    <p:restoredTop sz="93333" autoAdjust="0"/>
  </p:normalViewPr>
  <p:slideViewPr>
    <p:cSldViewPr>
      <p:cViewPr varScale="1">
        <p:scale>
          <a:sx n="114" d="100"/>
          <a:sy n="114" d="100"/>
        </p:scale>
        <p:origin x="1392" y="102"/>
      </p:cViewPr>
      <p:guideLst>
        <p:guide orient="horz" pos="2886"/>
        <p:guide pos="2925"/>
        <p:guide pos="5556"/>
        <p:guide pos="204"/>
        <p:guide orient="horz" pos="2523"/>
      </p:guideLst>
    </p:cSldViewPr>
  </p:slideViewPr>
  <p:outlineViewPr>
    <p:cViewPr>
      <p:scale>
        <a:sx n="33" d="100"/>
        <a:sy n="33" d="100"/>
      </p:scale>
      <p:origin x="0" y="-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259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68EE6D3-671A-44F9-857B-7921A9FB27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C229EC-1301-4BD3-A594-F773A2B770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1C48C9-67C7-4B8E-AC5E-865137083052}" type="datetimeFigureOut">
              <a:rPr lang="en-US"/>
              <a:pPr>
                <a:defRPr/>
              </a:pPr>
              <a:t>10/22/2019</a:t>
            </a:fld>
            <a:endParaRPr lang="en-US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7E3739-678E-4AD4-A825-437E90F79A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7406D3FD-9949-4B44-83F3-F142178473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US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82F17B-BDA6-4D2D-8954-F47E035F835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397503-3E11-48FF-B5F4-463A5ED51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442AD82-D96E-45B4-8590-7317BBA31E63}" type="slidenum">
              <a:rPr lang="en-US" altLang="en-US"/>
              <a:pPr>
                <a:defRPr/>
              </a:pPr>
              <a:t>‹N›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42AD82-D96E-45B4-8590-7317BBA31E63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726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5720" y="2390780"/>
            <a:ext cx="857256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572560" cy="642942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6715140" y="4514864"/>
            <a:ext cx="2143151" cy="914400"/>
          </a:xfrm>
        </p:spPr>
        <p:txBody>
          <a:bodyPr>
            <a:normAutofit/>
          </a:bodyPr>
          <a:lstStyle>
            <a:lvl1pPr algn="r">
              <a:buNone/>
              <a:defRPr sz="1200"/>
            </a:lvl1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438D7843-1D82-4689-AADA-3EDA2BD8FCD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6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786322"/>
            <a:ext cx="5486400" cy="4429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095384"/>
            <a:ext cx="5486400" cy="365602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28638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0D8D3BC-82D6-49AC-9244-D23354843A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5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F30B5D-B5F3-41CF-9905-CC76E91A53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15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383B9-458A-4E8B-9B0C-C3E469D0C1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3850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13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648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48">
          <p15:clr>
            <a:srgbClr val="FBAE40"/>
          </p15:clr>
        </p15:guide>
        <p15:guide id="2" orient="horz" pos="255">
          <p15:clr>
            <a:srgbClr val="FBAE40"/>
          </p15:clr>
        </p15:guide>
        <p15:guide id="3" orient="horz" pos="4065">
          <p15:clr>
            <a:srgbClr val="FBAE40"/>
          </p15:clr>
        </p15:guide>
        <p15:guide id="4" pos="5465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412833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5720" y="2390780"/>
            <a:ext cx="857256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572560" cy="642942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6715140" y="4514864"/>
            <a:ext cx="2143151" cy="914400"/>
          </a:xfrm>
        </p:spPr>
        <p:txBody>
          <a:bodyPr>
            <a:normAutofit/>
          </a:bodyPr>
          <a:lstStyle>
            <a:lvl1pPr algn="r">
              <a:buNone/>
              <a:defRPr sz="1200"/>
            </a:lvl1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438D7843-1D82-4689-AADA-3EDA2BD8FCD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2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715436" cy="571504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15436" cy="714380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6786567" y="5514996"/>
            <a:ext cx="2143151" cy="914400"/>
          </a:xfrm>
        </p:spPr>
        <p:txBody>
          <a:bodyPr>
            <a:normAutofit/>
          </a:bodyPr>
          <a:lstStyle>
            <a:lvl1pPr algn="r">
              <a:buNone/>
              <a:defRPr sz="1200"/>
            </a:lvl1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C9068FB-0B86-485F-B56F-9374C1ECD7C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3D1AEE8-54BF-48D6-BB07-1174AA1635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8920"/>
            <a:ext cx="9144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36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857240"/>
            <a:ext cx="8715436" cy="857248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1928802"/>
            <a:ext cx="8715436" cy="392909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4pPr>
              <a:defRPr sz="1500"/>
            </a:lvl4pPr>
            <a:lvl5pPr>
              <a:defRPr sz="13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0C6748-98C2-426E-8A1D-F3A40E6018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30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4781569"/>
            <a:ext cx="8501122" cy="1362075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3138495"/>
            <a:ext cx="850112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22F1A0-BA07-4173-A689-D0AB679D31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01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5720" y="1928802"/>
            <a:ext cx="4214842" cy="392909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Inhaltsplatzhalter 2"/>
          <p:cNvSpPr>
            <a:spLocks noGrp="1"/>
          </p:cNvSpPr>
          <p:nvPr>
            <p:ph sz="half" idx="12"/>
          </p:nvPr>
        </p:nvSpPr>
        <p:spPr>
          <a:xfrm>
            <a:off x="4643438" y="1928802"/>
            <a:ext cx="4214842" cy="392909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8253BB-9DEA-46B1-956D-F11EC646A3F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0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5" descr="hilite-bild.jpg">
            <a:extLst>
              <a:ext uri="{FF2B5EF4-FFF2-40B4-BE49-F238E27FC236}">
                <a16:creationId xmlns:a16="http://schemas.microsoft.com/office/drawing/2014/main" id="{F6EAF4C7-F8F4-4B9C-A82F-CFBAB20DCF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8938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715436" cy="571504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15436" cy="714380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6786567" y="5514996"/>
            <a:ext cx="2143151" cy="914400"/>
          </a:xfrm>
        </p:spPr>
        <p:txBody>
          <a:bodyPr>
            <a:normAutofit/>
          </a:bodyPr>
          <a:lstStyle>
            <a:lvl1pPr algn="r">
              <a:buNone/>
              <a:defRPr sz="1200"/>
            </a:lvl1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C9068FB-0B86-485F-B56F-9374C1ECD7C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5DEE10-DF57-4951-9EEA-2685B04D1F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" b="69043"/>
          <a:stretch/>
        </p:blipFill>
        <p:spPr>
          <a:xfrm>
            <a:off x="0" y="3640646"/>
            <a:ext cx="9144000" cy="17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573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715436" cy="571504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714488"/>
            <a:ext cx="4143404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85720" y="2425688"/>
            <a:ext cx="4143404" cy="35544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714876" y="1714488"/>
            <a:ext cx="4143404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0" name="Inhaltsplatzhalter 3"/>
          <p:cNvSpPr>
            <a:spLocks noGrp="1"/>
          </p:cNvSpPr>
          <p:nvPr>
            <p:ph sz="half" idx="13"/>
          </p:nvPr>
        </p:nvSpPr>
        <p:spPr>
          <a:xfrm>
            <a:off x="4714876" y="2425688"/>
            <a:ext cx="4143404" cy="35544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A5D8704-EB59-47E3-ACD6-192431FD9C3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42875" y="6453188"/>
            <a:ext cx="3714750" cy="341312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40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928670"/>
            <a:ext cx="8715436" cy="642934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EDF5DFF-7CCB-4854-AE85-A2159330C1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68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C9FE89F-A243-4EF6-9E5E-48F63FA22A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71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1000107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03570" y="1000108"/>
            <a:ext cx="5454710" cy="4929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85720" y="2285991"/>
            <a:ext cx="3008313" cy="36433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376CE60-6048-4CCE-9524-FEC0183D23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12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786322"/>
            <a:ext cx="5486400" cy="4429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095384"/>
            <a:ext cx="5486400" cy="365602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28638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0D8D3BC-82D6-49AC-9244-D23354843A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70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F30B5D-B5F3-41CF-9905-CC76E91A53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99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383B9-458A-4E8B-9B0C-C3E469D0C1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3850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81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43240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939842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33050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857240"/>
            <a:ext cx="8715436" cy="857248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1928802"/>
            <a:ext cx="8715436" cy="392909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4pPr>
              <a:defRPr sz="1500"/>
            </a:lvl4pPr>
            <a:lvl5pPr>
              <a:defRPr sz="13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0C6748-98C2-426E-8A1D-F3A40E6018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247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582542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84706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067661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306904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77005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06041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05063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3869492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17077"/>
      </p:ext>
    </p:extLst>
  </p:cSld>
  <p:clrMapOvr>
    <a:masterClrMapping/>
  </p:clrMapOvr>
  <p:hf hd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5952868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4781569"/>
            <a:ext cx="8501122" cy="1362075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3138495"/>
            <a:ext cx="850112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22F1A0-BA07-4173-A689-D0AB679D31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769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93454"/>
      </p:ext>
    </p:extLst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56543"/>
      </p:ext>
    </p:extLst>
  </p:cSld>
  <p:clrMapOvr>
    <a:masterClrMapping/>
  </p:clrMapOvr>
  <p:hf hd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0257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5720" y="1928802"/>
            <a:ext cx="4214842" cy="392909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Inhaltsplatzhalter 2"/>
          <p:cNvSpPr>
            <a:spLocks noGrp="1"/>
          </p:cNvSpPr>
          <p:nvPr>
            <p:ph sz="half" idx="12"/>
          </p:nvPr>
        </p:nvSpPr>
        <p:spPr>
          <a:xfrm>
            <a:off x="4643438" y="1928802"/>
            <a:ext cx="4214842" cy="392909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8253BB-9DEA-46B1-956D-F11EC646A3F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2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715436" cy="571504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714488"/>
            <a:ext cx="4143404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85720" y="2425688"/>
            <a:ext cx="4143404" cy="35544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714876" y="1714488"/>
            <a:ext cx="4143404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0" name="Inhaltsplatzhalter 3"/>
          <p:cNvSpPr>
            <a:spLocks noGrp="1"/>
          </p:cNvSpPr>
          <p:nvPr>
            <p:ph sz="half" idx="13"/>
          </p:nvPr>
        </p:nvSpPr>
        <p:spPr>
          <a:xfrm>
            <a:off x="4714876" y="2425688"/>
            <a:ext cx="4143404" cy="35544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A5D8704-EB59-47E3-ACD6-192431FD9C3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42875" y="6453188"/>
            <a:ext cx="3714750" cy="341312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2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928670"/>
            <a:ext cx="8715436" cy="642934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EDF5DFF-7CCB-4854-AE85-A2159330C1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1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C9FE89F-A243-4EF6-9E5E-48F63FA22A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42875" y="6524625"/>
            <a:ext cx="3714750" cy="341313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4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1000107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03570" y="1000108"/>
            <a:ext cx="5454710" cy="4929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85720" y="2285991"/>
            <a:ext cx="3008313" cy="36433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376CE60-6048-4CCE-9524-FEC0183D23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7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2.bin"/><Relationship Id="rId5" Type="http://schemas.openxmlformats.org/officeDocument/2006/relationships/tags" Target="../tags/tag4.xml"/><Relationship Id="rId4" Type="http://schemas.openxmlformats.org/officeDocument/2006/relationships/vmlDrawing" Target="../drawings/vmlDrawing2.v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5.xml"/><Relationship Id="rId10" Type="http://schemas.openxmlformats.org/officeDocument/2006/relationships/slideLayout" Target="../slideLayouts/slideLayout24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vmlDrawing" Target="../drawings/vmlDrawing3.v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vmlDrawing" Target="../drawings/vmlDrawing4.vml"/><Relationship Id="rId3" Type="http://schemas.openxmlformats.org/officeDocument/2006/relationships/slideLayout" Target="../slideLayouts/slideLayout29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3600E142-07B0-43BB-A2D4-E358D87510F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0811948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think-cell Slide" r:id="rId18" imgW="347" imgH="348" progId="TCLayout.ActiveDocument.1">
                  <p:embed/>
                </p:oleObj>
              </mc:Choice>
              <mc:Fallback>
                <p:oleObj name="think-cell Slide" r:id="rId18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1C087495-91A7-4380-8708-848198AD028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2800" b="0" i="0" baseline="0" dirty="0">
              <a:latin typeface="Gill Sans MT" panose="020B0502020104020203" pitchFamily="34" charset="0"/>
              <a:ea typeface="+mj-ea"/>
              <a:cs typeface="+mj-cs"/>
              <a:sym typeface="Gill Sans MT" panose="020B0502020104020203" pitchFamily="34" charset="0"/>
            </a:endParaRPr>
          </a:p>
        </p:txBody>
      </p:sp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20A02BFA-EDD2-4386-A407-BA1046E706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4313" y="1071563"/>
            <a:ext cx="87153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  <a:endParaRPr lang="en-US" altLang="en-US"/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BEDBA0B1-C324-4178-90A7-AC9A6C6385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4313" y="1928813"/>
            <a:ext cx="8715375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  <a:endParaRPr lang="en-US" alt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AADBC943-8AE1-4577-A33C-3F47A41CB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825" y="6524625"/>
            <a:ext cx="3714750" cy="341313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7" r:id="rId2"/>
    <p:sldLayoutId id="2147483888" r:id="rId3"/>
    <p:sldLayoutId id="2147483889" r:id="rId4"/>
    <p:sldLayoutId id="2147483883" r:id="rId5"/>
    <p:sldLayoutId id="2147483890" r:id="rId6"/>
    <p:sldLayoutId id="2147483891" r:id="rId7"/>
    <p:sldLayoutId id="2147483892" r:id="rId8"/>
    <p:sldLayoutId id="2147483884" r:id="rId9"/>
    <p:sldLayoutId id="2147483885" r:id="rId10"/>
    <p:sldLayoutId id="2147483886" r:id="rId11"/>
    <p:sldLayoutId id="2147483893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23247572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 userDrawn="1"/>
        </p:nvSpPr>
        <p:spPr>
          <a:xfrm>
            <a:off x="467544" y="6453336"/>
            <a:ext cx="1947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0" dirty="0">
                <a:solidFill>
                  <a:srgbClr val="1A8C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„BMI Project“</a:t>
            </a:r>
            <a:r>
              <a:rPr lang="de-DE" sz="1000" b="0" baseline="0" dirty="0">
                <a:solidFill>
                  <a:srgbClr val="1A8C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Präsentation ROI</a:t>
            </a:r>
            <a:endParaRPr lang="de-DE" sz="1000" b="0" dirty="0">
              <a:solidFill>
                <a:srgbClr val="1A8C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8299430" y="6453336"/>
            <a:ext cx="3770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E449B38D-192A-44A5-A781-DF2FA24E73CC}" type="slidenum">
              <a:rPr lang="de-DE" sz="1000" b="0" smtClean="0">
                <a:solidFill>
                  <a:srgbClr val="1A8C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r"/>
              <a:t>‹N›</a:t>
            </a:fld>
            <a:endParaRPr lang="de-DE" sz="1000" b="0" dirty="0">
              <a:solidFill>
                <a:srgbClr val="1A8C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39552" y="6381328"/>
            <a:ext cx="8064698" cy="0"/>
          </a:xfrm>
          <a:prstGeom prst="line">
            <a:avLst/>
          </a:prstGeom>
          <a:ln>
            <a:solidFill>
              <a:srgbClr val="1A8C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4430565" y="6453336"/>
            <a:ext cx="10775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0" dirty="0">
                <a:solidFill>
                  <a:srgbClr val="1A8C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Dezember 2015</a:t>
            </a:r>
          </a:p>
        </p:txBody>
      </p:sp>
    </p:spTree>
    <p:extLst>
      <p:ext uri="{BB962C8B-B14F-4D97-AF65-F5344CB8AC3E}">
        <p14:creationId xmlns:p14="http://schemas.microsoft.com/office/powerpoint/2010/main" val="134001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42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BD049A9C-2B85-44F9-8B49-D448EDC7AF4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275894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think-cell Slide" r:id="rId18" imgW="347" imgH="348" progId="TCLayout.ActiveDocument.1">
                  <p:embed/>
                </p:oleObj>
              </mc:Choice>
              <mc:Fallback>
                <p:oleObj name="think-cell Slide" r:id="rId18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117F0AC8-5D6C-4DBD-A818-0E8BFB931AD9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2800" b="0" i="0" baseline="0" dirty="0">
              <a:latin typeface="Gill Sans MT" panose="020B0502020104020203" pitchFamily="34" charset="0"/>
              <a:ea typeface="+mj-ea"/>
              <a:cs typeface="+mj-cs"/>
              <a:sym typeface="Gill Sans MT" panose="020B0502020104020203" pitchFamily="34" charset="0"/>
            </a:endParaRPr>
          </a:p>
        </p:txBody>
      </p:sp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20A02BFA-EDD2-4386-A407-BA1046E706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4313" y="1071563"/>
            <a:ext cx="87153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  <a:endParaRPr lang="en-US" altLang="en-US"/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BEDBA0B1-C324-4178-90A7-AC9A6C6385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4313" y="1928813"/>
            <a:ext cx="8715375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  <a:endParaRPr lang="en-US" alt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AADBC943-8AE1-4577-A33C-3F47A41CB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825" y="6524625"/>
            <a:ext cx="3714750" cy="341313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© Südtiroler Informatik AG – </a:t>
            </a:r>
            <a:r>
              <a:rPr lang="de-DE" err="1"/>
              <a:t>Informatica</a:t>
            </a:r>
            <a:r>
              <a:rPr lang="de-DE"/>
              <a:t> Alto </a:t>
            </a:r>
            <a:r>
              <a:rPr lang="de-DE" err="1"/>
              <a:t>Adige</a:t>
            </a:r>
            <a:r>
              <a:rPr lang="de-DE"/>
              <a:t> SPA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2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ill Sans MT" panose="020B0502020104020203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© Südtiroler Informatik AG – Informatica Alto Adige SPA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graphicFrame>
        <p:nvGraphicFramePr>
          <p:cNvPr id="18" name="Object 2" hidden="1">
            <a:extLst>
              <a:ext uri="{FF2B5EF4-FFF2-40B4-BE49-F238E27FC236}">
                <a16:creationId xmlns:a16="http://schemas.microsoft.com/office/drawing/2014/main" id="{51679467-27E7-485B-9CDD-4C3AF215069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10811948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18" name="Object 2" hidden="1">
                        <a:extLst>
                          <a:ext uri="{FF2B5EF4-FFF2-40B4-BE49-F238E27FC236}">
                            <a16:creationId xmlns:a16="http://schemas.microsoft.com/office/drawing/2014/main" id="{2E0B0838-693E-4A61-B5A6-1E88DB3CEB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" hidden="1">
            <a:extLst>
              <a:ext uri="{FF2B5EF4-FFF2-40B4-BE49-F238E27FC236}">
                <a16:creationId xmlns:a16="http://schemas.microsoft.com/office/drawing/2014/main" id="{FF5B9FDA-8C8B-4318-954A-70BE20BFC1E6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2800" b="0" i="0" baseline="0" dirty="0">
              <a:latin typeface="Gill Sans MT" panose="020B0502020104020203" pitchFamily="34" charset="0"/>
              <a:ea typeface="+mj-ea"/>
              <a:cs typeface="+mj-cs"/>
              <a:sym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88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  <p:sldLayoutId id="2147483941" r:id="rId14"/>
    <p:sldLayoutId id="2147483942" r:id="rId15"/>
    <p:sldLayoutId id="2147483943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1.emf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2C4F01C8-FA39-4A2E-B312-8F2EDB2A38B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think-cell Slide" r:id="rId6" imgW="347" imgH="348" progId="TCLayout.ActiveDocument.1">
                  <p:embed/>
                </p:oleObj>
              </mc:Choice>
              <mc:Fallback>
                <p:oleObj name="think-cell Slide" r:id="rId6" imgW="347" imgH="348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2C4F01C8-FA39-4A2E-B312-8F2EDB2A38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 hidden="1">
            <a:extLst>
              <a:ext uri="{FF2B5EF4-FFF2-40B4-BE49-F238E27FC236}">
                <a16:creationId xmlns:a16="http://schemas.microsoft.com/office/drawing/2014/main" id="{5E802277-CC4A-4EC5-8C13-E3210CC07B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2800" dirty="0">
              <a:latin typeface="Gill Sans MT" panose="020B0502020104020203" pitchFamily="34" charset="0"/>
              <a:ea typeface="+mj-ea"/>
              <a:cs typeface="+mj-cs"/>
              <a:sym typeface="Gill Sans MT" panose="020B0502020104020203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09FC345-DC4A-0C4C-96C7-24DB6D1003B9}"/>
              </a:ext>
            </a:extLst>
          </p:cNvPr>
          <p:cNvSpPr txBox="1"/>
          <p:nvPr/>
        </p:nvSpPr>
        <p:spPr>
          <a:xfrm>
            <a:off x="910971" y="1829285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Frutiger" panose="020B0500000000000000" pitchFamily="34" charset="0"/>
              </a:rPr>
              <a:t>Digital ID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464B09F-94FB-8E40-8E20-C0116249D8B2}"/>
              </a:ext>
            </a:extLst>
          </p:cNvPr>
          <p:cNvSpPr txBox="1"/>
          <p:nvPr/>
        </p:nvSpPr>
        <p:spPr>
          <a:xfrm>
            <a:off x="2966735" y="792116"/>
            <a:ext cx="3960441" cy="738664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Frutiger" panose="020B0500000000000000" pitchFamily="34" charset="0"/>
              </a:rPr>
              <a:t>Central </a:t>
            </a:r>
            <a:r>
              <a:rPr lang="de-DE" sz="2400" dirty="0" err="1">
                <a:latin typeface="Frutiger" panose="020B0500000000000000" pitchFamily="34" charset="0"/>
              </a:rPr>
              <a:t>population</a:t>
            </a:r>
            <a:r>
              <a:rPr lang="de-DE" sz="2400" dirty="0">
                <a:latin typeface="Frutiger" panose="020B0500000000000000" pitchFamily="34" charset="0"/>
              </a:rPr>
              <a:t> </a:t>
            </a:r>
            <a:r>
              <a:rPr lang="de-DE" sz="2400" dirty="0" err="1">
                <a:latin typeface="Frutiger" panose="020B0500000000000000" pitchFamily="34" charset="0"/>
              </a:rPr>
              <a:t>register</a:t>
            </a:r>
            <a:endParaRPr lang="de-DE" sz="2400" dirty="0">
              <a:latin typeface="Frutiger" panose="020B0500000000000000" pitchFamily="34" charset="0"/>
            </a:endParaRPr>
          </a:p>
          <a:p>
            <a:r>
              <a:rPr lang="de-DE" dirty="0">
                <a:latin typeface="Frutiger" panose="020B0500000000000000" pitchFamily="34" charset="0"/>
              </a:rPr>
              <a:t>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7F76443-1697-F244-86DF-3BEFC8F397C6}"/>
              </a:ext>
            </a:extLst>
          </p:cNvPr>
          <p:cNvSpPr txBox="1"/>
          <p:nvPr/>
        </p:nvSpPr>
        <p:spPr>
          <a:xfrm>
            <a:off x="1979712" y="2980291"/>
            <a:ext cx="43284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Frutiger" panose="020B0500000000000000" pitchFamily="34" charset="0"/>
              </a:rPr>
              <a:t>Consolidation </a:t>
            </a:r>
            <a:r>
              <a:rPr lang="de-DE" sz="2400" dirty="0" err="1">
                <a:latin typeface="Frutiger" panose="020B0500000000000000" pitchFamily="34" charset="0"/>
              </a:rPr>
              <a:t>of</a:t>
            </a:r>
            <a:r>
              <a:rPr lang="de-DE" sz="2400" dirty="0">
                <a:latin typeface="Frutiger" panose="020B0500000000000000" pitchFamily="34" charset="0"/>
              </a:rPr>
              <a:t> </a:t>
            </a:r>
            <a:r>
              <a:rPr lang="de-DE" sz="2400" dirty="0" err="1">
                <a:latin typeface="Frutiger" panose="020B0500000000000000" pitchFamily="34" charset="0"/>
              </a:rPr>
              <a:t>infrastructure</a:t>
            </a:r>
            <a:endParaRPr lang="de-DE" sz="2400" dirty="0">
              <a:latin typeface="Frutiger" panose="020B0500000000000000" pitchFamily="34" charset="0"/>
            </a:endParaRPr>
          </a:p>
          <a:p>
            <a:endParaRPr lang="de-DE" dirty="0">
              <a:latin typeface="Frutiger" panose="020B0500000000000000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C81CEB8-753D-0949-B944-9454AC1E76CD}"/>
              </a:ext>
            </a:extLst>
          </p:cNvPr>
          <p:cNvSpPr txBox="1"/>
          <p:nvPr/>
        </p:nvSpPr>
        <p:spPr>
          <a:xfrm>
            <a:off x="1076188" y="5439906"/>
            <a:ext cx="36872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Frutiger" panose="020B0500000000000000" pitchFamily="34" charset="0"/>
              </a:rPr>
              <a:t>Consolidation </a:t>
            </a:r>
            <a:r>
              <a:rPr lang="de-DE" sz="2400" dirty="0" err="1">
                <a:latin typeface="Frutiger" panose="020B0500000000000000" pitchFamily="34" charset="0"/>
              </a:rPr>
              <a:t>of</a:t>
            </a:r>
            <a:r>
              <a:rPr lang="de-DE" sz="2400" dirty="0">
                <a:latin typeface="Frutiger" panose="020B0500000000000000" pitchFamily="34" charset="0"/>
              </a:rPr>
              <a:t> </a:t>
            </a:r>
            <a:r>
              <a:rPr lang="de-DE" sz="2400" dirty="0" err="1">
                <a:latin typeface="Frutiger" panose="020B0500000000000000" pitchFamily="34" charset="0"/>
              </a:rPr>
              <a:t>solutions</a:t>
            </a:r>
            <a:endParaRPr lang="de-DE" sz="2400" dirty="0">
              <a:latin typeface="Frutiger" panose="020B0500000000000000" pitchFamily="34" charset="0"/>
            </a:endParaRPr>
          </a:p>
          <a:p>
            <a:endParaRPr lang="de-DE" sz="2400" dirty="0">
              <a:latin typeface="Frutiger" panose="020B0500000000000000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7BB17E7-1067-F04A-9CC2-FF72F6FA27E8}"/>
              </a:ext>
            </a:extLst>
          </p:cNvPr>
          <p:cNvSpPr txBox="1"/>
          <p:nvPr/>
        </p:nvSpPr>
        <p:spPr>
          <a:xfrm>
            <a:off x="3995936" y="4348598"/>
            <a:ext cx="3158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Frutiger" panose="020B0500000000000000" pitchFamily="34" charset="0"/>
              </a:rPr>
              <a:t>Single digital </a:t>
            </a:r>
            <a:r>
              <a:rPr lang="de-DE" sz="2400" dirty="0" err="1">
                <a:latin typeface="Frutiger" panose="020B0500000000000000" pitchFamily="34" charset="0"/>
              </a:rPr>
              <a:t>gateway</a:t>
            </a:r>
            <a:endParaRPr lang="de-DE" sz="2400" dirty="0">
              <a:latin typeface="Frutiger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54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i0nBWNN9gz8dDcrz.pGf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UipH_Lrw0SQvBCn0FyC8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FeKNOniBBlGqVmOUVxAE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UipH_Lrw0SQvBCn0FyC8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iag_v3">
  <a:themeElements>
    <a:clrScheme name="siag">
      <a:dk1>
        <a:srgbClr val="1F497D"/>
      </a:dk1>
      <a:lt1>
        <a:srgbClr val="FFFFFF"/>
      </a:lt1>
      <a:dk2>
        <a:srgbClr val="000000"/>
      </a:dk2>
      <a:lt2>
        <a:srgbClr val="F2F2F2"/>
      </a:lt2>
      <a:accent1>
        <a:srgbClr val="1F497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Siag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ibz_name of the speaker">
  <a:themeElements>
    <a:clrScheme name="unibz">
      <a:dk1>
        <a:srgbClr val="007CC2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92D050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40207 Simple Presentation.potx" id="{C093E985-5620-4F54-80EE-75BECDF40EA4}" vid="{3709264D-ED67-437C-8655-8FFC8E212176}"/>
    </a:ext>
  </a:extLst>
</a:theme>
</file>

<file path=ppt/theme/theme3.xml><?xml version="1.0" encoding="utf-8"?>
<a:theme xmlns:a="http://schemas.openxmlformats.org/drawingml/2006/main" name="1_siag_v3">
  <a:themeElements>
    <a:clrScheme name="siag">
      <a:dk1>
        <a:srgbClr val="1F497D"/>
      </a:dk1>
      <a:lt1>
        <a:srgbClr val="FFFFFF"/>
      </a:lt1>
      <a:dk2>
        <a:srgbClr val="000000"/>
      </a:dk2>
      <a:lt2>
        <a:srgbClr val="F2F2F2"/>
      </a:lt2>
      <a:accent1>
        <a:srgbClr val="1F497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Siag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faccettatura">
  <a:themeElements>
    <a:clrScheme name="Personalizzato 4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5CBE3"/>
      </a:accent1>
      <a:accent2>
        <a:srgbClr val="034266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siag_v3</Template>
  <TotalTime>0</TotalTime>
  <Words>16</Words>
  <Application>Microsoft Office PowerPoint</Application>
  <PresentationFormat>Presentazione su schermo (4:3)</PresentationFormat>
  <Paragraphs>7</Paragraphs>
  <Slides>1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4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3" baseType="lpstr">
      <vt:lpstr>Arial</vt:lpstr>
      <vt:lpstr>Calibri</vt:lpstr>
      <vt:lpstr>Frutiger</vt:lpstr>
      <vt:lpstr>Gill Sans MT</vt:lpstr>
      <vt:lpstr>Tahoma</vt:lpstr>
      <vt:lpstr>Trebuchet MS</vt:lpstr>
      <vt:lpstr>Wingdings 3</vt:lpstr>
      <vt:lpstr>siag_v3</vt:lpstr>
      <vt:lpstr>unibz_name of the speaker</vt:lpstr>
      <vt:lpstr>1_siag_v3</vt:lpstr>
      <vt:lpstr>Sfaccettatura</vt:lpstr>
      <vt:lpstr>think-cell Slide</vt:lpstr>
      <vt:lpstr>Presentazione standard di PowerPoint</vt:lpstr>
    </vt:vector>
  </TitlesOfParts>
  <Company>SIAG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Helmut Gasser</dc:creator>
  <cp:lastModifiedBy>Goldoni, Lorenzo</cp:lastModifiedBy>
  <cp:revision>235</cp:revision>
  <dcterms:created xsi:type="dcterms:W3CDTF">2012-02-21T07:32:53Z</dcterms:created>
  <dcterms:modified xsi:type="dcterms:W3CDTF">2019-10-22T10:50:23Z</dcterms:modified>
</cp:coreProperties>
</file>