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61" r:id="rId5"/>
    <p:sldId id="259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3D39"/>
    <a:srgbClr val="C9EAF3"/>
    <a:srgbClr val="4C22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84" autoAdjust="0"/>
    <p:restoredTop sz="90929"/>
  </p:normalViewPr>
  <p:slideViewPr>
    <p:cSldViewPr showGuides="1">
      <p:cViewPr varScale="1">
        <p:scale>
          <a:sx n="100" d="100"/>
          <a:sy n="100" d="100"/>
        </p:scale>
        <p:origin x="46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18" d="100"/>
          <a:sy n="118" d="100"/>
        </p:scale>
        <p:origin x="-2896" y="-10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A5BCC4EE-012A-4D43-B6D1-79ACA026EE2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52E381A6-0890-4717-9426-5B28203060F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1"/>
            <a:ext cx="2946400" cy="49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5412" name="Rectangle 4">
            <a:extLst>
              <a:ext uri="{FF2B5EF4-FFF2-40B4-BE49-F238E27FC236}">
                <a16:creationId xmlns:a16="http://schemas.microsoft.com/office/drawing/2014/main" id="{2C604000-6B6C-442C-805F-2A9848348CE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226"/>
            <a:ext cx="2946400" cy="49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5413" name="Rectangle 5">
            <a:extLst>
              <a:ext uri="{FF2B5EF4-FFF2-40B4-BE49-F238E27FC236}">
                <a16:creationId xmlns:a16="http://schemas.microsoft.com/office/drawing/2014/main" id="{8BD9E754-4CA5-490F-9E67-7F83249C02E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0226"/>
            <a:ext cx="2946400" cy="49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5EE9F3-A5EE-480C-8BC4-31FD02E9843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>
            <a:extLst>
              <a:ext uri="{FF2B5EF4-FFF2-40B4-BE49-F238E27FC236}">
                <a16:creationId xmlns:a16="http://schemas.microsoft.com/office/drawing/2014/main" id="{D3A6D120-D0D1-4F23-A9F0-F99A1F78EC3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808F8372-69CC-4393-ABA2-B4D84D9D515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1"/>
            <a:ext cx="2946400" cy="49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286AEA5-028D-CFBD-C66F-83B8BAF7088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7461" name="Rectangle 5">
            <a:extLst>
              <a:ext uri="{FF2B5EF4-FFF2-40B4-BE49-F238E27FC236}">
                <a16:creationId xmlns:a16="http://schemas.microsoft.com/office/drawing/2014/main" id="{08D73185-F917-4F9E-AF70-A1096707B9E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5113"/>
            <a:ext cx="4984750" cy="4467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Mastertextformat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147462" name="Rectangle 6">
            <a:extLst>
              <a:ext uri="{FF2B5EF4-FFF2-40B4-BE49-F238E27FC236}">
                <a16:creationId xmlns:a16="http://schemas.microsoft.com/office/drawing/2014/main" id="{2E05D8A6-724B-4744-A692-27EFE1E7799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226"/>
            <a:ext cx="2946400" cy="49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47463" name="Rectangle 7">
            <a:extLst>
              <a:ext uri="{FF2B5EF4-FFF2-40B4-BE49-F238E27FC236}">
                <a16:creationId xmlns:a16="http://schemas.microsoft.com/office/drawing/2014/main" id="{9453B1F2-4AAB-4C4B-A093-23DDA0F2BB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0226"/>
            <a:ext cx="2946400" cy="49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72E9CF-95C4-4B4A-B667-E86E13B64391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1A91D7EB-9D1A-6153-6592-AA1BEED583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80B27CF-DB76-44B9-81E6-A77F949E2BC1}" type="slidenum">
              <a:rPr lang="de-DE" altLang="de-DE" sz="1200"/>
              <a:pPr/>
              <a:t>1</a:t>
            </a:fld>
            <a:endParaRPr lang="de-DE" altLang="de-DE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715910D-835F-21AD-6A0E-D90387501C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BD43B3C-42B2-0586-2A6F-5D45557E2F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EAE6951-1783-94E2-5249-2C918695CD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8CAFB31-F9CF-4781-94FD-36AD41ACAE4A}" type="slidenum">
              <a:rPr lang="de-DE" altLang="de-DE" sz="1200"/>
              <a:pPr/>
              <a:t>2</a:t>
            </a:fld>
            <a:endParaRPr lang="de-DE" altLang="de-DE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5447D010-3E6A-7A64-699F-BC39340236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4B3A520-5E40-C005-6F5A-560ED88E26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EAE6951-1783-94E2-5249-2C918695CD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8CAFB31-F9CF-4781-94FD-36AD41ACAE4A}" type="slidenum">
              <a:rPr lang="de-DE" altLang="de-DE" sz="1200"/>
              <a:pPr/>
              <a:t>3</a:t>
            </a:fld>
            <a:endParaRPr lang="de-DE" altLang="de-DE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5447D010-3E6A-7A64-699F-BC39340236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4B3A520-5E40-C005-6F5A-560ED88E26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78868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EAE6951-1783-94E2-5249-2C918695CD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8CAFB31-F9CF-4781-94FD-36AD41ACAE4A}" type="slidenum">
              <a:rPr lang="de-DE" altLang="de-DE" sz="1200"/>
              <a:pPr/>
              <a:t>4</a:t>
            </a:fld>
            <a:endParaRPr lang="de-DE" altLang="de-DE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5447D010-3E6A-7A64-699F-BC39340236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C4B3A520-5E40-C005-6F5A-560ED88E26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05220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17A6FF11-6542-8053-861C-AC86E1A6E4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E2B6B32-4D87-41A1-A6BC-B18D6E8F3D67}" type="slidenum">
              <a:rPr lang="de-DE" altLang="de-DE" sz="1200"/>
              <a:pPr/>
              <a:t>5</a:t>
            </a:fld>
            <a:endParaRPr lang="de-DE" altLang="de-DE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4662A029-E946-48FB-12EC-5856AA4CF8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A374F1E9-BC30-AD58-A5D6-CB555C381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96327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7313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8448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5001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1235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0169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76577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91301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16637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25068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17555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37C2D-F9E5-4A79-99B3-3AFE8B2654F0}" type="slidenum">
              <a:rPr lang="de-DE" altLang="de-DE" smtClean="0"/>
              <a:pPr/>
              <a:t>‹Nr.›</a:t>
            </a:fld>
            <a:endParaRPr lang="de-DE" altLang="de-DE" dirty="0"/>
          </a:p>
        </p:txBody>
      </p:sp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37549559-C9B4-53E7-51BB-51855DEED4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99" b="35300"/>
          <a:stretch/>
        </p:blipFill>
        <p:spPr>
          <a:xfrm>
            <a:off x="0" y="4869160"/>
            <a:ext cx="12192000" cy="198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21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">
            <a:extLst>
              <a:ext uri="{FF2B5EF4-FFF2-40B4-BE49-F238E27FC236}">
                <a16:creationId xmlns:a16="http://schemas.microsoft.com/office/drawing/2014/main" id="{999FA156-1BF9-16F3-9C0B-C4E20FA72F1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2204864"/>
            <a:ext cx="9144000" cy="324274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de-DE" altLang="de-DE" sz="3600" dirty="0"/>
              <a:t>Vorstellung</a:t>
            </a:r>
            <a:br>
              <a:rPr lang="de-DE" altLang="de-DE" sz="3600" dirty="0"/>
            </a:br>
            <a:br>
              <a:rPr lang="de-DE" altLang="de-DE" sz="3600" dirty="0"/>
            </a:br>
            <a:r>
              <a:rPr lang="de-DE" altLang="de-DE" sz="3600" dirty="0"/>
              <a:t>Prof. Dr. Alexander Perathoner</a:t>
            </a:r>
            <a:br>
              <a:rPr lang="de-DE" altLang="de-DE" sz="3600" dirty="0"/>
            </a:br>
            <a:r>
              <a:rPr lang="de-DE" altLang="de-DE" sz="3600" dirty="0"/>
              <a:t>Primar der Abteilung für Chirurgie</a:t>
            </a:r>
            <a:br>
              <a:rPr lang="de-DE" altLang="de-DE" sz="3600" dirty="0"/>
            </a:br>
            <a:r>
              <a:rPr lang="de-DE" altLang="de-DE" sz="3600" dirty="0"/>
              <a:t>Krankenhaus Meran</a:t>
            </a:r>
            <a:br>
              <a:rPr lang="de-DE" altLang="de-DE" sz="3600" dirty="0"/>
            </a:br>
            <a:br>
              <a:rPr lang="de-DE" altLang="de-DE" sz="3600" dirty="0"/>
            </a:br>
            <a:r>
              <a:rPr lang="de-DE" altLang="de-DE" sz="3600" dirty="0" err="1"/>
              <a:t>Meran</a:t>
            </a:r>
            <a:r>
              <a:rPr lang="de-DE" altLang="de-DE" sz="3600" dirty="0"/>
              <a:t>, 14.06.2024</a:t>
            </a:r>
          </a:p>
        </p:txBody>
      </p:sp>
      <p:pic>
        <p:nvPicPr>
          <p:cNvPr id="4" name="Picture 3" descr="Graphical user interface&#10;&#10;Description automatically generated">
            <a:extLst>
              <a:ext uri="{FF2B5EF4-FFF2-40B4-BE49-F238E27FC236}">
                <a16:creationId xmlns:a16="http://schemas.microsoft.com/office/drawing/2014/main" id="{98F66029-0DB3-F65E-C564-3E40B065D8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91" y="104886"/>
            <a:ext cx="3863752" cy="19318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CA7489-C136-5C72-9CA9-8A3DCEEB1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6712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de-DE" sz="2400" dirty="0"/>
              <a:t>1978 geboren in Bozen</a:t>
            </a:r>
          </a:p>
          <a:p>
            <a:r>
              <a:rPr lang="de-DE" sz="2400" dirty="0"/>
              <a:t>verheiratet, drei Kinder</a:t>
            </a:r>
          </a:p>
          <a:p>
            <a:endParaRPr lang="de-DE" sz="2400" dirty="0"/>
          </a:p>
          <a:p>
            <a:r>
              <a:rPr lang="de-DE" sz="2400" dirty="0"/>
              <a:t>Franziskanergymnasium</a:t>
            </a:r>
          </a:p>
          <a:p>
            <a:r>
              <a:rPr lang="de-DE" sz="2400" dirty="0"/>
              <a:t>1997 Studium der Humanmedizin Universität Innsbruck</a:t>
            </a:r>
          </a:p>
          <a:p>
            <a:r>
              <a:rPr lang="de-DE" sz="2400" dirty="0"/>
              <a:t>2004 Promotion mit Dissertation bei Prof. Dr. Alfred </a:t>
            </a:r>
            <a:r>
              <a:rPr lang="de-DE" sz="2400" dirty="0" err="1"/>
              <a:t>Königsrainer</a:t>
            </a:r>
            <a:endParaRPr lang="de-DE" sz="2400" dirty="0"/>
          </a:p>
          <a:p>
            <a:r>
              <a:rPr lang="de-DE" sz="2400" dirty="0"/>
              <a:t>Ausbildung zum Facharzt für Chirurgie an der Universitätsklinik für Chirurgie in Innsbruck bei</a:t>
            </a:r>
          </a:p>
          <a:p>
            <a:pPr lvl="1"/>
            <a:r>
              <a:rPr lang="de-DE" dirty="0"/>
              <a:t>Prof. Dr. Raimund Margreiter (Pionier der Transplantations-chirurgie)</a:t>
            </a:r>
          </a:p>
          <a:p>
            <a:pPr lvl="1"/>
            <a:r>
              <a:rPr lang="de-DE" dirty="0"/>
              <a:t>Prof. Dr. Johann Pratschke (Chefarzt der Chirurgie an der </a:t>
            </a:r>
            <a:r>
              <a:rPr lang="de-DE" dirty="0" err="1"/>
              <a:t>Charitè</a:t>
            </a:r>
            <a:r>
              <a:rPr lang="de-DE" dirty="0"/>
              <a:t> in Berlin)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847D283-794D-BFDA-113C-9860AA77CEFC}"/>
              </a:ext>
            </a:extLst>
          </p:cNvPr>
          <p:cNvSpPr txBox="1"/>
          <p:nvPr/>
        </p:nvSpPr>
        <p:spPr>
          <a:xfrm>
            <a:off x="3508240" y="6488668"/>
            <a:ext cx="5175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Prof. Dr. med. Alexander Perathoner, Chirurgie Meran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CA7489-C136-5C72-9CA9-8A3DCEEB1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8720"/>
            <a:ext cx="10515600" cy="4667250"/>
          </a:xfrm>
        </p:spPr>
        <p:txBody>
          <a:bodyPr>
            <a:normAutofit/>
          </a:bodyPr>
          <a:lstStyle/>
          <a:p>
            <a:r>
              <a:rPr lang="de-DE" sz="2400" dirty="0"/>
              <a:t>2012 Ernennung zum Oberarzt</a:t>
            </a:r>
          </a:p>
          <a:p>
            <a:pPr lvl="1"/>
            <a:r>
              <a:rPr lang="de-DE" sz="2000" dirty="0"/>
              <a:t>Schwerpunkte Tumorchirurgie, Magenchirurgie, Darmchirurgie</a:t>
            </a:r>
          </a:p>
          <a:p>
            <a:pPr lvl="1"/>
            <a:r>
              <a:rPr lang="de-DE" sz="2000" dirty="0"/>
              <a:t>Minimal invasive Chirurgie (Schlüssellochchirurgie)</a:t>
            </a:r>
          </a:p>
          <a:p>
            <a:r>
              <a:rPr lang="de-DE" sz="2400" dirty="0"/>
              <a:t>2014 Habilitation (Lehrbefugnis, Privatdozent)</a:t>
            </a:r>
          </a:p>
          <a:p>
            <a:pPr lvl="1"/>
            <a:r>
              <a:rPr lang="de-DE" sz="2000" dirty="0"/>
              <a:t>Ausbildung von Medizinstudenten und Ärzten</a:t>
            </a:r>
          </a:p>
          <a:p>
            <a:r>
              <a:rPr lang="de-DE" sz="2400" dirty="0"/>
              <a:t>2016 Ernennung zum Professor</a:t>
            </a:r>
          </a:p>
          <a:p>
            <a:pPr lvl="1"/>
            <a:r>
              <a:rPr lang="de-DE" sz="2000" dirty="0"/>
              <a:t>Wissenschaftliche Schwerpunkte Tumormedizin, Bauchfellentzündung</a:t>
            </a:r>
          </a:p>
          <a:p>
            <a:pPr lvl="1"/>
            <a:r>
              <a:rPr lang="de-DE" sz="2000" dirty="0"/>
              <a:t>&gt;60 </a:t>
            </a:r>
            <a:r>
              <a:rPr lang="de-DE" sz="2000" dirty="0" err="1"/>
              <a:t>wissenschaftl</a:t>
            </a:r>
            <a:r>
              <a:rPr lang="de-DE" sz="2000" dirty="0"/>
              <a:t>. Publikationen und &gt;130 nationale und internationale Kongressbeiträge (Vorträge, Poster)</a:t>
            </a:r>
          </a:p>
          <a:p>
            <a:r>
              <a:rPr lang="de-DE" sz="2400" dirty="0"/>
              <a:t>2022 Ernennung zum stellvertretenden Direktor der Universitätsklinik für Viszeral-, Transplantations- und Thoraxchirurgie Innsbruck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2A9985E-82E8-4B13-7EF4-747F1E58A54B}"/>
              </a:ext>
            </a:extLst>
          </p:cNvPr>
          <p:cNvSpPr txBox="1"/>
          <p:nvPr/>
        </p:nvSpPr>
        <p:spPr>
          <a:xfrm>
            <a:off x="3508240" y="6488668"/>
            <a:ext cx="5175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Prof. Dr. med. Alexander Perathoner, Chirurgie Meran</a:t>
            </a:r>
          </a:p>
        </p:txBody>
      </p:sp>
    </p:spTree>
    <p:extLst>
      <p:ext uri="{BB962C8B-B14F-4D97-AF65-F5344CB8AC3E}">
        <p14:creationId xmlns:p14="http://schemas.microsoft.com/office/powerpoint/2010/main" val="3374121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CA7489-C136-5C72-9CA9-8A3DCEEB1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8720"/>
            <a:ext cx="10154344" cy="4667250"/>
          </a:xfrm>
        </p:spPr>
        <p:txBody>
          <a:bodyPr>
            <a:normAutofit/>
          </a:bodyPr>
          <a:lstStyle/>
          <a:p>
            <a:r>
              <a:rPr lang="de-DE" sz="2400" dirty="0"/>
              <a:t>Managementkurs Lehrgang für medizinische Führungskräfte in Salzburg (2016-2018)</a:t>
            </a:r>
          </a:p>
          <a:p>
            <a:r>
              <a:rPr lang="de-DE" sz="2400" dirty="0"/>
              <a:t>Ausbildung in Risiko- und Qualitätsmanagement (2020)</a:t>
            </a:r>
          </a:p>
          <a:p>
            <a:pPr marL="0" indent="0">
              <a:buNone/>
            </a:pPr>
            <a:endParaRPr lang="de-DE" sz="2400" dirty="0"/>
          </a:p>
          <a:p>
            <a:r>
              <a:rPr lang="de-DE" sz="2400" dirty="0"/>
              <a:t>Primar der Abteilung für Chirurgie im Krankenhaus Meran seit 2. Jänner 2024</a:t>
            </a:r>
          </a:p>
          <a:p>
            <a:pPr lvl="1"/>
            <a:r>
              <a:rPr lang="de-DE" sz="2000" dirty="0"/>
              <a:t>Start gut geglückt</a:t>
            </a:r>
          </a:p>
          <a:p>
            <a:pPr lvl="1"/>
            <a:r>
              <a:rPr lang="de-DE" sz="2000" dirty="0"/>
              <a:t>hoch motiviertes Team</a:t>
            </a:r>
          </a:p>
          <a:p>
            <a:pPr lvl="1"/>
            <a:r>
              <a:rPr lang="de-DE" sz="2000" dirty="0"/>
              <a:t>sehr gutes Arbeitsklima</a:t>
            </a:r>
          </a:p>
          <a:p>
            <a:pPr lvl="1"/>
            <a:r>
              <a:rPr lang="de-DE" sz="2000" dirty="0"/>
              <a:t>sehr gute Ausstattung</a:t>
            </a:r>
          </a:p>
          <a:p>
            <a:pPr lvl="1"/>
            <a:r>
              <a:rPr lang="de-DE" sz="2000" dirty="0"/>
              <a:t>komplexe Eingriffe durchgeführt</a:t>
            </a:r>
          </a:p>
          <a:p>
            <a:pPr lvl="1"/>
            <a:r>
              <a:rPr lang="de-DE" sz="2000" dirty="0"/>
              <a:t>Chirurgie auf höchstem Niveau möglich</a:t>
            </a:r>
            <a:endParaRPr lang="de-DE" sz="24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032C13E-8C6B-B662-AC1B-BC7ACE8B1B4C}"/>
              </a:ext>
            </a:extLst>
          </p:cNvPr>
          <p:cNvSpPr txBox="1"/>
          <p:nvPr/>
        </p:nvSpPr>
        <p:spPr>
          <a:xfrm>
            <a:off x="3508240" y="6488668"/>
            <a:ext cx="5175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Prof. Dr. med. Alexander Perathoner, Chirurgie Meran</a:t>
            </a:r>
          </a:p>
        </p:txBody>
      </p:sp>
    </p:spTree>
    <p:extLst>
      <p:ext uri="{BB962C8B-B14F-4D97-AF65-F5344CB8AC3E}">
        <p14:creationId xmlns:p14="http://schemas.microsoft.com/office/powerpoint/2010/main" val="1114431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37D8C5-0248-F216-5E59-BB21D35CF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221"/>
            <a:ext cx="10515600" cy="1325563"/>
          </a:xfrm>
        </p:spPr>
        <p:txBody>
          <a:bodyPr/>
          <a:lstStyle/>
          <a:p>
            <a:r>
              <a:rPr lang="de-DE" dirty="0"/>
              <a:t>Ziele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F6BD23-ADC5-CC2C-F317-9EBAF9117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277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de-DE" dirty="0"/>
              <a:t>Qualität sichern und verbessern</a:t>
            </a:r>
          </a:p>
          <a:p>
            <a:pPr lvl="1"/>
            <a:r>
              <a:rPr lang="de-DE" sz="1900" dirty="0"/>
              <a:t>bessere Ergebnisse für die Patienten</a:t>
            </a:r>
          </a:p>
          <a:p>
            <a:pPr lvl="1"/>
            <a:r>
              <a:rPr lang="de-DE" sz="1900" dirty="0"/>
              <a:t>weniger Kosten für den Betrieb</a:t>
            </a:r>
          </a:p>
          <a:p>
            <a:r>
              <a:rPr lang="de-DE" dirty="0"/>
              <a:t>Chirurgisches Spektrum stärken und erweitern</a:t>
            </a:r>
          </a:p>
          <a:p>
            <a:pPr lvl="1"/>
            <a:r>
              <a:rPr lang="de-DE" sz="1900" dirty="0"/>
              <a:t>Zentrum für Tumorchirurgie</a:t>
            </a:r>
          </a:p>
          <a:p>
            <a:pPr lvl="1"/>
            <a:r>
              <a:rPr lang="de-DE" sz="1900" dirty="0"/>
              <a:t>Minimal invasive Chirurgie (Roboterchirurgie)</a:t>
            </a:r>
          </a:p>
          <a:p>
            <a:r>
              <a:rPr lang="de-DE" dirty="0"/>
              <a:t>Optimale Nutzung der vorhandenen Strukturen in Südtirol</a:t>
            </a:r>
          </a:p>
          <a:p>
            <a:pPr lvl="1"/>
            <a:r>
              <a:rPr lang="de-DE" sz="1900" dirty="0"/>
              <a:t>weniger Konkurrenz, mehr Zusammenarbeit</a:t>
            </a:r>
          </a:p>
          <a:p>
            <a:r>
              <a:rPr lang="de-DE" dirty="0"/>
              <a:t>Zukunft sichern durch wertschätzendes Personalmanagement und attraktive Bedingungen</a:t>
            </a:r>
          </a:p>
          <a:p>
            <a:pPr lvl="1"/>
            <a:r>
              <a:rPr lang="de-DE" sz="1900" dirty="0"/>
              <a:t>Focus Bedürfnisse der Mitarbeiter (Teilzeit, Familie…)</a:t>
            </a:r>
          </a:p>
          <a:p>
            <a:pPr lvl="1"/>
            <a:r>
              <a:rPr lang="de-DE" sz="1900" dirty="0"/>
              <a:t>Focus Ausbildung (Nachwuchsförderung, Lehre z.B. Medical School)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A31CEF5-EAB0-0BFF-B3A3-A4EF9E7747CE}"/>
              </a:ext>
            </a:extLst>
          </p:cNvPr>
          <p:cNvSpPr txBox="1"/>
          <p:nvPr/>
        </p:nvSpPr>
        <p:spPr>
          <a:xfrm>
            <a:off x="3508240" y="6488668"/>
            <a:ext cx="5175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Prof. Dr. med. Alexander Perathoner, Chirurgie Meran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328</Words>
  <Application>Microsoft Office PowerPoint</Application>
  <PresentationFormat>Breitbild</PresentationFormat>
  <Paragraphs>50</Paragraphs>
  <Slides>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Verdana</vt:lpstr>
      <vt:lpstr>Office Theme</vt:lpstr>
      <vt:lpstr>Vorstellung  Prof. Dr. Alexander Perathoner Primar der Abteilung für Chirurgie Krankenhaus Meran  Meran, 14.06.2024</vt:lpstr>
      <vt:lpstr>PowerPoint-Präsentation</vt:lpstr>
      <vt:lpstr>PowerPoint-Präsentation</vt:lpstr>
      <vt:lpstr>PowerPoint-Präsentation</vt:lpstr>
      <vt:lpstr>Ziele</vt:lpstr>
    </vt:vector>
  </TitlesOfParts>
  <Company>Intel Mac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ein bis zwei Zeilen</dc:title>
  <dc:creator>Intel Mac</dc:creator>
  <cp:lastModifiedBy>Flarer Sabine</cp:lastModifiedBy>
  <cp:revision>26</cp:revision>
  <cp:lastPrinted>2024-06-13T08:51:22Z</cp:lastPrinted>
  <dcterms:created xsi:type="dcterms:W3CDTF">2007-03-22T15:52:25Z</dcterms:created>
  <dcterms:modified xsi:type="dcterms:W3CDTF">2024-06-13T08:52:07Z</dcterms:modified>
</cp:coreProperties>
</file>