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800" r:id="rId4"/>
  </p:sldMasterIdLst>
  <p:notesMasterIdLst>
    <p:notesMasterId r:id="rId12"/>
  </p:notesMasterIdLst>
  <p:handoutMasterIdLst>
    <p:handoutMasterId r:id="rId13"/>
  </p:handoutMasterIdLst>
  <p:sldIdLst>
    <p:sldId id="463" r:id="rId5"/>
    <p:sldId id="512" r:id="rId6"/>
    <p:sldId id="521" r:id="rId7"/>
    <p:sldId id="522" r:id="rId8"/>
    <p:sldId id="520" r:id="rId9"/>
    <p:sldId id="523" r:id="rId10"/>
    <p:sldId id="518" r:id="rId11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2E53"/>
    <a:srgbClr val="FFD100"/>
    <a:srgbClr val="ADDA48"/>
    <a:srgbClr val="007AE3"/>
    <a:srgbClr val="FF0000"/>
    <a:srgbClr val="8BD3F2"/>
    <a:srgbClr val="22483F"/>
    <a:srgbClr val="1F4F44"/>
    <a:srgbClr val="B6DB5A"/>
    <a:srgbClr val="C6DB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778BAE-3C38-4104-8951-A7BCCCBA0BFC}" v="1" dt="2023-09-25T14:13:40.3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42" autoAdjust="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Mian" userId="03c6f27f-f314-4b86-95e7-1aae1a734278" providerId="ADAL" clId="{BEB8DF1E-952C-495F-8689-588AEEBD6D46}"/>
    <pc:docChg chg="undo redo custSel addSld delSld modSld sldOrd">
      <pc:chgData name="Michael Mian" userId="03c6f27f-f314-4b86-95e7-1aae1a734278" providerId="ADAL" clId="{BEB8DF1E-952C-495F-8689-588AEEBD6D46}" dt="2023-09-04T11:26:42.724" v="3157" actId="20577"/>
      <pc:docMkLst>
        <pc:docMk/>
      </pc:docMkLst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2458808117" sldId="321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42552187" sldId="323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830615195" sldId="324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1515054040" sldId="325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3880515585" sldId="326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2262733333" sldId="327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1908111871" sldId="328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3939335593" sldId="329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360197808" sldId="330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3706288308" sldId="331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3436138810" sldId="332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1646062965" sldId="333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3606536315" sldId="334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1787049974" sldId="335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2186587882" sldId="336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2389044285" sldId="337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2309756606" sldId="338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836443468" sldId="339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2924075836" sldId="340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1134186382" sldId="341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3502308811" sldId="342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938115735" sldId="343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902311771" sldId="346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1849528753" sldId="347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1582419563" sldId="348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1604901628" sldId="350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3488098893" sldId="351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2375612032" sldId="371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1852899768" sldId="423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1297238917" sldId="435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1794043094" sldId="437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1811876978" sldId="438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898254786" sldId="439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158149892" sldId="440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2123347266" sldId="442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214253816" sldId="443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1781293140" sldId="444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1407321669" sldId="445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293769116" sldId="448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1923543008" sldId="449"/>
        </pc:sldMkLst>
      </pc:sldChg>
      <pc:sldChg chg="addSp delSp modSp mod">
        <pc:chgData name="Michael Mian" userId="03c6f27f-f314-4b86-95e7-1aae1a734278" providerId="ADAL" clId="{BEB8DF1E-952C-495F-8689-588AEEBD6D46}" dt="2023-09-04T09:56:07.164" v="2615" actId="1076"/>
        <pc:sldMkLst>
          <pc:docMk/>
          <pc:sldMk cId="1982250578" sldId="450"/>
        </pc:sldMkLst>
        <pc:spChg chg="add del mod ord">
          <ac:chgData name="Michael Mian" userId="03c6f27f-f314-4b86-95e7-1aae1a734278" providerId="ADAL" clId="{BEB8DF1E-952C-495F-8689-588AEEBD6D46}" dt="2023-09-04T07:37:53.319" v="466" actId="478"/>
          <ac:spMkLst>
            <pc:docMk/>
            <pc:sldMk cId="1982250578" sldId="450"/>
            <ac:spMk id="2" creationId="{60EE9EED-2C3D-1786-D8F0-D1701E3004AA}"/>
          </ac:spMkLst>
        </pc:spChg>
        <pc:spChg chg="del">
          <ac:chgData name="Michael Mian" userId="03c6f27f-f314-4b86-95e7-1aae1a734278" providerId="ADAL" clId="{BEB8DF1E-952C-495F-8689-588AEEBD6D46}" dt="2023-09-04T06:26:57.760" v="150" actId="478"/>
          <ac:spMkLst>
            <pc:docMk/>
            <pc:sldMk cId="1982250578" sldId="450"/>
            <ac:spMk id="3" creationId="{00000000-0000-0000-0000-000000000000}"/>
          </ac:spMkLst>
        </pc:spChg>
        <pc:spChg chg="add mod">
          <ac:chgData name="Michael Mian" userId="03c6f27f-f314-4b86-95e7-1aae1a734278" providerId="ADAL" clId="{BEB8DF1E-952C-495F-8689-588AEEBD6D46}" dt="2023-09-04T09:54:31.428" v="2605" actId="1076"/>
          <ac:spMkLst>
            <pc:docMk/>
            <pc:sldMk cId="1982250578" sldId="450"/>
            <ac:spMk id="4" creationId="{4F267C62-84F3-EF2D-6324-73E7B2119F79}"/>
          </ac:spMkLst>
        </pc:spChg>
        <pc:spChg chg="add mod">
          <ac:chgData name="Michael Mian" userId="03c6f27f-f314-4b86-95e7-1aae1a734278" providerId="ADAL" clId="{BEB8DF1E-952C-495F-8689-588AEEBD6D46}" dt="2023-09-04T09:56:07.164" v="2615" actId="1076"/>
          <ac:spMkLst>
            <pc:docMk/>
            <pc:sldMk cId="1982250578" sldId="450"/>
            <ac:spMk id="5" creationId="{EB649BB7-DB5E-6881-85AF-4D97E6A90573}"/>
          </ac:spMkLst>
        </pc:spChg>
        <pc:spChg chg="del">
          <ac:chgData name="Michael Mian" userId="03c6f27f-f314-4b86-95e7-1aae1a734278" providerId="ADAL" clId="{BEB8DF1E-952C-495F-8689-588AEEBD6D46}" dt="2023-09-04T06:26:04.409" v="115" actId="478"/>
          <ac:spMkLst>
            <pc:docMk/>
            <pc:sldMk cId="1982250578" sldId="450"/>
            <ac:spMk id="6" creationId="{00000000-0000-0000-0000-000000000000}"/>
          </ac:spMkLst>
        </pc:spChg>
        <pc:spChg chg="add mod">
          <ac:chgData name="Michael Mian" userId="03c6f27f-f314-4b86-95e7-1aae1a734278" providerId="ADAL" clId="{BEB8DF1E-952C-495F-8689-588AEEBD6D46}" dt="2023-09-04T09:55:32.484" v="2613" actId="1076"/>
          <ac:spMkLst>
            <pc:docMk/>
            <pc:sldMk cId="1982250578" sldId="450"/>
            <ac:spMk id="7" creationId="{90628E87-0746-9783-D6AD-F94AA1D90044}"/>
          </ac:spMkLst>
        </pc:spChg>
        <pc:spChg chg="add mod">
          <ac:chgData name="Michael Mian" userId="03c6f27f-f314-4b86-95e7-1aae1a734278" providerId="ADAL" clId="{BEB8DF1E-952C-495F-8689-588AEEBD6D46}" dt="2023-09-04T09:55:41.820" v="2614" actId="1076"/>
          <ac:spMkLst>
            <pc:docMk/>
            <pc:sldMk cId="1982250578" sldId="450"/>
            <ac:spMk id="8" creationId="{BB4074DB-27B5-9384-DE12-EDAB5F44BDB5}"/>
          </ac:spMkLst>
        </pc:spChg>
        <pc:spChg chg="mod">
          <ac:chgData name="Michael Mian" userId="03c6f27f-f314-4b86-95e7-1aae1a734278" providerId="ADAL" clId="{BEB8DF1E-952C-495F-8689-588AEEBD6D46}" dt="2023-09-04T06:39:07.289" v="254"/>
          <ac:spMkLst>
            <pc:docMk/>
            <pc:sldMk cId="1982250578" sldId="450"/>
            <ac:spMk id="9" creationId="{D41906EF-B8A5-A7A3-91A9-CAA52FEE41BC}"/>
          </ac:spMkLst>
        </pc:spChg>
        <pc:spChg chg="add del mod">
          <ac:chgData name="Michael Mian" userId="03c6f27f-f314-4b86-95e7-1aae1a734278" providerId="ADAL" clId="{BEB8DF1E-952C-495F-8689-588AEEBD6D46}" dt="2023-09-04T08:11:57.743" v="699" actId="478"/>
          <ac:spMkLst>
            <pc:docMk/>
            <pc:sldMk cId="1982250578" sldId="450"/>
            <ac:spMk id="10" creationId="{34E34101-69C6-A9B2-5C42-07B0A2AA29A0}"/>
          </ac:spMkLst>
        </pc:spChg>
        <pc:spChg chg="add mod">
          <ac:chgData name="Michael Mian" userId="03c6f27f-f314-4b86-95e7-1aae1a734278" providerId="ADAL" clId="{BEB8DF1E-952C-495F-8689-588AEEBD6D46}" dt="2023-09-04T09:53:24.949" v="2594" actId="14100"/>
          <ac:spMkLst>
            <pc:docMk/>
            <pc:sldMk cId="1982250578" sldId="450"/>
            <ac:spMk id="11" creationId="{78534F7A-CB8D-6A36-774E-E1EE71AC211F}"/>
          </ac:spMkLst>
        </pc:spChg>
        <pc:spChg chg="mod topLvl">
          <ac:chgData name="Michael Mian" userId="03c6f27f-f314-4b86-95e7-1aae1a734278" providerId="ADAL" clId="{BEB8DF1E-952C-495F-8689-588AEEBD6D46}" dt="2023-09-04T08:18:36.711" v="849" actId="1038"/>
          <ac:spMkLst>
            <pc:docMk/>
            <pc:sldMk cId="1982250578" sldId="450"/>
            <ac:spMk id="13" creationId="{C929D1B5-F17C-335E-0721-F29F090E2632}"/>
          </ac:spMkLst>
        </pc:spChg>
        <pc:spChg chg="del mod">
          <ac:chgData name="Michael Mian" userId="03c6f27f-f314-4b86-95e7-1aae1a734278" providerId="ADAL" clId="{BEB8DF1E-952C-495F-8689-588AEEBD6D46}" dt="2023-09-04T08:02:12.557" v="518" actId="478"/>
          <ac:spMkLst>
            <pc:docMk/>
            <pc:sldMk cId="1982250578" sldId="450"/>
            <ac:spMk id="15" creationId="{17AF589E-EC9E-4501-23D7-BE6F2BE2D908}"/>
          </ac:spMkLst>
        </pc:spChg>
        <pc:spChg chg="del mod">
          <ac:chgData name="Michael Mian" userId="03c6f27f-f314-4b86-95e7-1aae1a734278" providerId="ADAL" clId="{BEB8DF1E-952C-495F-8689-588AEEBD6D46}" dt="2023-09-04T08:07:51.152" v="620" actId="478"/>
          <ac:spMkLst>
            <pc:docMk/>
            <pc:sldMk cId="1982250578" sldId="450"/>
            <ac:spMk id="16" creationId="{598D13EA-8EA6-FC54-AB90-0C8E3B14ADCE}"/>
          </ac:spMkLst>
        </pc:spChg>
        <pc:spChg chg="del mod">
          <ac:chgData name="Michael Mian" userId="03c6f27f-f314-4b86-95e7-1aae1a734278" providerId="ADAL" clId="{BEB8DF1E-952C-495F-8689-588AEEBD6D46}" dt="2023-09-04T08:04:53.459" v="565" actId="478"/>
          <ac:spMkLst>
            <pc:docMk/>
            <pc:sldMk cId="1982250578" sldId="450"/>
            <ac:spMk id="17" creationId="{FE197D1D-A22F-2552-CB58-62C318FD571A}"/>
          </ac:spMkLst>
        </pc:spChg>
        <pc:spChg chg="del mod">
          <ac:chgData name="Michael Mian" userId="03c6f27f-f314-4b86-95e7-1aae1a734278" providerId="ADAL" clId="{BEB8DF1E-952C-495F-8689-588AEEBD6D46}" dt="2023-09-04T08:11:22.518" v="685" actId="478"/>
          <ac:spMkLst>
            <pc:docMk/>
            <pc:sldMk cId="1982250578" sldId="450"/>
            <ac:spMk id="18" creationId="{03A0DE7A-1B09-1729-6C15-AC78510F719B}"/>
          </ac:spMkLst>
        </pc:spChg>
        <pc:spChg chg="del mod topLvl">
          <ac:chgData name="Michael Mian" userId="03c6f27f-f314-4b86-95e7-1aae1a734278" providerId="ADAL" clId="{BEB8DF1E-952C-495F-8689-588AEEBD6D46}" dt="2023-09-04T08:13:24.244" v="734" actId="478"/>
          <ac:spMkLst>
            <pc:docMk/>
            <pc:sldMk cId="1982250578" sldId="450"/>
            <ac:spMk id="19" creationId="{9322B8E4-3C63-F528-BDD3-F73FB4936ABE}"/>
          </ac:spMkLst>
        </pc:spChg>
        <pc:spChg chg="del mod">
          <ac:chgData name="Michael Mian" userId="03c6f27f-f314-4b86-95e7-1aae1a734278" providerId="ADAL" clId="{BEB8DF1E-952C-495F-8689-588AEEBD6D46}" dt="2023-09-04T08:03:26.625" v="537" actId="478"/>
          <ac:spMkLst>
            <pc:docMk/>
            <pc:sldMk cId="1982250578" sldId="450"/>
            <ac:spMk id="20" creationId="{9D23EC5E-AACB-D87B-220C-7457C8402BAD}"/>
          </ac:spMkLst>
        </pc:spChg>
        <pc:spChg chg="add mod">
          <ac:chgData name="Michael Mian" userId="03c6f27f-f314-4b86-95e7-1aae1a734278" providerId="ADAL" clId="{BEB8DF1E-952C-495F-8689-588AEEBD6D46}" dt="2023-09-04T09:54:40.027" v="2606" actId="1076"/>
          <ac:spMkLst>
            <pc:docMk/>
            <pc:sldMk cId="1982250578" sldId="450"/>
            <ac:spMk id="21" creationId="{A487B72A-1025-4FD0-EB18-50279295C512}"/>
          </ac:spMkLst>
        </pc:spChg>
        <pc:spChg chg="mod">
          <ac:chgData name="Michael Mian" userId="03c6f27f-f314-4b86-95e7-1aae1a734278" providerId="ADAL" clId="{BEB8DF1E-952C-495F-8689-588AEEBD6D46}" dt="2023-09-04T06:27:15.833" v="152"/>
          <ac:spMkLst>
            <pc:docMk/>
            <pc:sldMk cId="1982250578" sldId="450"/>
            <ac:spMk id="25" creationId="{B0FBA5AF-152E-C2BD-654D-8840F1B76037}"/>
          </ac:spMkLst>
        </pc:spChg>
        <pc:spChg chg="mod">
          <ac:chgData name="Michael Mian" userId="03c6f27f-f314-4b86-95e7-1aae1a734278" providerId="ADAL" clId="{BEB8DF1E-952C-495F-8689-588AEEBD6D46}" dt="2023-09-04T06:27:15.833" v="152"/>
          <ac:spMkLst>
            <pc:docMk/>
            <pc:sldMk cId="1982250578" sldId="450"/>
            <ac:spMk id="26" creationId="{ED4CCFC5-358F-3520-E1AC-4F7D44F29AE5}"/>
          </ac:spMkLst>
        </pc:spChg>
        <pc:spChg chg="mod">
          <ac:chgData name="Michael Mian" userId="03c6f27f-f314-4b86-95e7-1aae1a734278" providerId="ADAL" clId="{BEB8DF1E-952C-495F-8689-588AEEBD6D46}" dt="2023-09-04T06:27:15.833" v="152"/>
          <ac:spMkLst>
            <pc:docMk/>
            <pc:sldMk cId="1982250578" sldId="450"/>
            <ac:spMk id="27" creationId="{C753C332-7CAD-84F8-48E4-3A223A95AF33}"/>
          </ac:spMkLst>
        </pc:spChg>
        <pc:spChg chg="mod">
          <ac:chgData name="Michael Mian" userId="03c6f27f-f314-4b86-95e7-1aae1a734278" providerId="ADAL" clId="{BEB8DF1E-952C-495F-8689-588AEEBD6D46}" dt="2023-09-04T06:27:15.833" v="152"/>
          <ac:spMkLst>
            <pc:docMk/>
            <pc:sldMk cId="1982250578" sldId="450"/>
            <ac:spMk id="28" creationId="{212A5668-ADAB-1228-0646-A9104352132B}"/>
          </ac:spMkLst>
        </pc:spChg>
        <pc:spChg chg="mod">
          <ac:chgData name="Michael Mian" userId="03c6f27f-f314-4b86-95e7-1aae1a734278" providerId="ADAL" clId="{BEB8DF1E-952C-495F-8689-588AEEBD6D46}" dt="2023-09-04T06:27:15.833" v="152"/>
          <ac:spMkLst>
            <pc:docMk/>
            <pc:sldMk cId="1982250578" sldId="450"/>
            <ac:spMk id="29" creationId="{B3FBED69-F692-F2A8-5208-6EF41E30F0A3}"/>
          </ac:spMkLst>
        </pc:spChg>
        <pc:spChg chg="mod">
          <ac:chgData name="Michael Mian" userId="03c6f27f-f314-4b86-95e7-1aae1a734278" providerId="ADAL" clId="{BEB8DF1E-952C-495F-8689-588AEEBD6D46}" dt="2023-09-04T06:27:15.833" v="152"/>
          <ac:spMkLst>
            <pc:docMk/>
            <pc:sldMk cId="1982250578" sldId="450"/>
            <ac:spMk id="30" creationId="{64677E35-6EB7-59F9-F23B-1A44E03A6F30}"/>
          </ac:spMkLst>
        </pc:spChg>
        <pc:spChg chg="mod">
          <ac:chgData name="Michael Mian" userId="03c6f27f-f314-4b86-95e7-1aae1a734278" providerId="ADAL" clId="{BEB8DF1E-952C-495F-8689-588AEEBD6D46}" dt="2023-09-04T06:27:15.833" v="152"/>
          <ac:spMkLst>
            <pc:docMk/>
            <pc:sldMk cId="1982250578" sldId="450"/>
            <ac:spMk id="31" creationId="{E1F4207D-DBFA-1A8C-E1CB-6062ABE1520B}"/>
          </ac:spMkLst>
        </pc:spChg>
        <pc:spChg chg="mod">
          <ac:chgData name="Michael Mian" userId="03c6f27f-f314-4b86-95e7-1aae1a734278" providerId="ADAL" clId="{BEB8DF1E-952C-495F-8689-588AEEBD6D46}" dt="2023-09-04T06:27:15.833" v="152"/>
          <ac:spMkLst>
            <pc:docMk/>
            <pc:sldMk cId="1982250578" sldId="450"/>
            <ac:spMk id="32" creationId="{CA5B1049-C364-53F4-B88E-1B07D072F59F}"/>
          </ac:spMkLst>
        </pc:spChg>
        <pc:spChg chg="mod">
          <ac:chgData name="Michael Mian" userId="03c6f27f-f314-4b86-95e7-1aae1a734278" providerId="ADAL" clId="{BEB8DF1E-952C-495F-8689-588AEEBD6D46}" dt="2023-09-04T06:27:15.833" v="152"/>
          <ac:spMkLst>
            <pc:docMk/>
            <pc:sldMk cId="1982250578" sldId="450"/>
            <ac:spMk id="33" creationId="{E78986C1-FCAE-D1DC-A0FE-D62BE12E7ABF}"/>
          </ac:spMkLst>
        </pc:spChg>
        <pc:spChg chg="mod">
          <ac:chgData name="Michael Mian" userId="03c6f27f-f314-4b86-95e7-1aae1a734278" providerId="ADAL" clId="{BEB8DF1E-952C-495F-8689-588AEEBD6D46}" dt="2023-09-04T06:27:15.833" v="152"/>
          <ac:spMkLst>
            <pc:docMk/>
            <pc:sldMk cId="1982250578" sldId="450"/>
            <ac:spMk id="34" creationId="{2E3A3755-935C-C2B6-80F8-8D3A06D398EC}"/>
          </ac:spMkLst>
        </pc:spChg>
        <pc:spChg chg="mod">
          <ac:chgData name="Michael Mian" userId="03c6f27f-f314-4b86-95e7-1aae1a734278" providerId="ADAL" clId="{BEB8DF1E-952C-495F-8689-588AEEBD6D46}" dt="2023-09-04T06:27:15.833" v="152"/>
          <ac:spMkLst>
            <pc:docMk/>
            <pc:sldMk cId="1982250578" sldId="450"/>
            <ac:spMk id="35" creationId="{2746F7C7-7501-FA53-ACCC-0CA14207CAAF}"/>
          </ac:spMkLst>
        </pc:spChg>
        <pc:spChg chg="mod">
          <ac:chgData name="Michael Mian" userId="03c6f27f-f314-4b86-95e7-1aae1a734278" providerId="ADAL" clId="{BEB8DF1E-952C-495F-8689-588AEEBD6D46}" dt="2023-09-04T06:27:15.833" v="152"/>
          <ac:spMkLst>
            <pc:docMk/>
            <pc:sldMk cId="1982250578" sldId="450"/>
            <ac:spMk id="36" creationId="{42F2F574-25E9-7184-1E75-C311BB04AA5E}"/>
          </ac:spMkLst>
        </pc:spChg>
        <pc:spChg chg="mod">
          <ac:chgData name="Michael Mian" userId="03c6f27f-f314-4b86-95e7-1aae1a734278" providerId="ADAL" clId="{BEB8DF1E-952C-495F-8689-588AEEBD6D46}" dt="2023-09-04T06:27:15.833" v="152"/>
          <ac:spMkLst>
            <pc:docMk/>
            <pc:sldMk cId="1982250578" sldId="450"/>
            <ac:spMk id="37" creationId="{8337031C-B951-F1CE-42AC-71E423DD5A70}"/>
          </ac:spMkLst>
        </pc:spChg>
        <pc:spChg chg="mod">
          <ac:chgData name="Michael Mian" userId="03c6f27f-f314-4b86-95e7-1aae1a734278" providerId="ADAL" clId="{BEB8DF1E-952C-495F-8689-588AEEBD6D46}" dt="2023-09-04T06:27:15.833" v="152"/>
          <ac:spMkLst>
            <pc:docMk/>
            <pc:sldMk cId="1982250578" sldId="450"/>
            <ac:spMk id="38" creationId="{C1928C27-0C11-6A88-44D8-64F52B25BE83}"/>
          </ac:spMkLst>
        </pc:spChg>
        <pc:spChg chg="mod">
          <ac:chgData name="Michael Mian" userId="03c6f27f-f314-4b86-95e7-1aae1a734278" providerId="ADAL" clId="{BEB8DF1E-952C-495F-8689-588AEEBD6D46}" dt="2023-09-04T06:27:15.833" v="152"/>
          <ac:spMkLst>
            <pc:docMk/>
            <pc:sldMk cId="1982250578" sldId="450"/>
            <ac:spMk id="39" creationId="{BCDAB618-5754-BA66-2DD7-CA6E2933B933}"/>
          </ac:spMkLst>
        </pc:spChg>
        <pc:spChg chg="mod">
          <ac:chgData name="Michael Mian" userId="03c6f27f-f314-4b86-95e7-1aae1a734278" providerId="ADAL" clId="{BEB8DF1E-952C-495F-8689-588AEEBD6D46}" dt="2023-09-04T07:37:01.748" v="456"/>
          <ac:spMkLst>
            <pc:docMk/>
            <pc:sldMk cId="1982250578" sldId="450"/>
            <ac:spMk id="50" creationId="{3EFB64BA-E51C-8DE9-3CDD-03F884741233}"/>
          </ac:spMkLst>
        </pc:spChg>
        <pc:spChg chg="mod">
          <ac:chgData name="Michael Mian" userId="03c6f27f-f314-4b86-95e7-1aae1a734278" providerId="ADAL" clId="{BEB8DF1E-952C-495F-8689-588AEEBD6D46}" dt="2023-09-04T07:37:01.748" v="456"/>
          <ac:spMkLst>
            <pc:docMk/>
            <pc:sldMk cId="1982250578" sldId="450"/>
            <ac:spMk id="51" creationId="{7EA71FA8-065C-486B-C10D-71547355D454}"/>
          </ac:spMkLst>
        </pc:spChg>
        <pc:spChg chg="mod">
          <ac:chgData name="Michael Mian" userId="03c6f27f-f314-4b86-95e7-1aae1a734278" providerId="ADAL" clId="{BEB8DF1E-952C-495F-8689-588AEEBD6D46}" dt="2023-09-04T07:37:01.748" v="456"/>
          <ac:spMkLst>
            <pc:docMk/>
            <pc:sldMk cId="1982250578" sldId="450"/>
            <ac:spMk id="52" creationId="{4E75CA1D-E089-C90F-5BAF-B40CCC1AED0E}"/>
          </ac:spMkLst>
        </pc:spChg>
        <pc:spChg chg="mod">
          <ac:chgData name="Michael Mian" userId="03c6f27f-f314-4b86-95e7-1aae1a734278" providerId="ADAL" clId="{BEB8DF1E-952C-495F-8689-588AEEBD6D46}" dt="2023-09-04T07:37:01.748" v="456"/>
          <ac:spMkLst>
            <pc:docMk/>
            <pc:sldMk cId="1982250578" sldId="450"/>
            <ac:spMk id="53" creationId="{F3688EE0-909E-C2F1-276C-A96D057D0F3A}"/>
          </ac:spMkLst>
        </pc:spChg>
        <pc:spChg chg="mod">
          <ac:chgData name="Michael Mian" userId="03c6f27f-f314-4b86-95e7-1aae1a734278" providerId="ADAL" clId="{BEB8DF1E-952C-495F-8689-588AEEBD6D46}" dt="2023-09-04T07:37:01.748" v="456"/>
          <ac:spMkLst>
            <pc:docMk/>
            <pc:sldMk cId="1982250578" sldId="450"/>
            <ac:spMk id="54" creationId="{43C37CE5-7B47-1C9C-3253-8329D078DC63}"/>
          </ac:spMkLst>
        </pc:spChg>
        <pc:spChg chg="mod">
          <ac:chgData name="Michael Mian" userId="03c6f27f-f314-4b86-95e7-1aae1a734278" providerId="ADAL" clId="{BEB8DF1E-952C-495F-8689-588AEEBD6D46}" dt="2023-09-04T07:37:01.748" v="456"/>
          <ac:spMkLst>
            <pc:docMk/>
            <pc:sldMk cId="1982250578" sldId="450"/>
            <ac:spMk id="55" creationId="{89C6722E-635B-1105-2870-1AAE5B37986C}"/>
          </ac:spMkLst>
        </pc:spChg>
        <pc:spChg chg="mod">
          <ac:chgData name="Michael Mian" userId="03c6f27f-f314-4b86-95e7-1aae1a734278" providerId="ADAL" clId="{BEB8DF1E-952C-495F-8689-588AEEBD6D46}" dt="2023-09-04T07:37:01.748" v="456"/>
          <ac:spMkLst>
            <pc:docMk/>
            <pc:sldMk cId="1982250578" sldId="450"/>
            <ac:spMk id="56" creationId="{4D7729E1-373C-1D86-3D84-057D7E997631}"/>
          </ac:spMkLst>
        </pc:spChg>
        <pc:spChg chg="mod">
          <ac:chgData name="Michael Mian" userId="03c6f27f-f314-4b86-95e7-1aae1a734278" providerId="ADAL" clId="{BEB8DF1E-952C-495F-8689-588AEEBD6D46}" dt="2023-09-04T07:37:01.748" v="456"/>
          <ac:spMkLst>
            <pc:docMk/>
            <pc:sldMk cId="1982250578" sldId="450"/>
            <ac:spMk id="57" creationId="{AC5456E8-4796-7AAF-EADC-E3E92295F798}"/>
          </ac:spMkLst>
        </pc:spChg>
        <pc:spChg chg="mod">
          <ac:chgData name="Michael Mian" userId="03c6f27f-f314-4b86-95e7-1aae1a734278" providerId="ADAL" clId="{BEB8DF1E-952C-495F-8689-588AEEBD6D46}" dt="2023-09-04T07:37:01.748" v="456"/>
          <ac:spMkLst>
            <pc:docMk/>
            <pc:sldMk cId="1982250578" sldId="450"/>
            <ac:spMk id="58" creationId="{66727FA9-A9E2-AD09-8EF2-75987D2FBBD5}"/>
          </ac:spMkLst>
        </pc:spChg>
        <pc:spChg chg="mod">
          <ac:chgData name="Michael Mian" userId="03c6f27f-f314-4b86-95e7-1aae1a734278" providerId="ADAL" clId="{BEB8DF1E-952C-495F-8689-588AEEBD6D46}" dt="2023-09-04T07:37:01.748" v="456"/>
          <ac:spMkLst>
            <pc:docMk/>
            <pc:sldMk cId="1982250578" sldId="450"/>
            <ac:spMk id="59" creationId="{F3FFC4F5-E38D-28FB-F784-092A796FF624}"/>
          </ac:spMkLst>
        </pc:spChg>
        <pc:spChg chg="mod">
          <ac:chgData name="Michael Mian" userId="03c6f27f-f314-4b86-95e7-1aae1a734278" providerId="ADAL" clId="{BEB8DF1E-952C-495F-8689-588AEEBD6D46}" dt="2023-09-04T07:37:01.748" v="456"/>
          <ac:spMkLst>
            <pc:docMk/>
            <pc:sldMk cId="1982250578" sldId="450"/>
            <ac:spMk id="60" creationId="{FA1F10D0-34AD-569B-D036-79E6E6CCA6B0}"/>
          </ac:spMkLst>
        </pc:spChg>
        <pc:spChg chg="mod">
          <ac:chgData name="Michael Mian" userId="03c6f27f-f314-4b86-95e7-1aae1a734278" providerId="ADAL" clId="{BEB8DF1E-952C-495F-8689-588AEEBD6D46}" dt="2023-09-04T07:37:01.748" v="456"/>
          <ac:spMkLst>
            <pc:docMk/>
            <pc:sldMk cId="1982250578" sldId="450"/>
            <ac:spMk id="61" creationId="{18A5D2BC-B045-B782-3F85-F88F5D7CE4EA}"/>
          </ac:spMkLst>
        </pc:spChg>
        <pc:spChg chg="mod">
          <ac:chgData name="Michael Mian" userId="03c6f27f-f314-4b86-95e7-1aae1a734278" providerId="ADAL" clId="{BEB8DF1E-952C-495F-8689-588AEEBD6D46}" dt="2023-09-04T07:37:01.748" v="456"/>
          <ac:spMkLst>
            <pc:docMk/>
            <pc:sldMk cId="1982250578" sldId="450"/>
            <ac:spMk id="62" creationId="{412A2F42-D46D-071D-D5C5-63A96AF9D96B}"/>
          </ac:spMkLst>
        </pc:spChg>
        <pc:spChg chg="mod">
          <ac:chgData name="Michael Mian" userId="03c6f27f-f314-4b86-95e7-1aae1a734278" providerId="ADAL" clId="{BEB8DF1E-952C-495F-8689-588AEEBD6D46}" dt="2023-09-04T07:37:01.748" v="456"/>
          <ac:spMkLst>
            <pc:docMk/>
            <pc:sldMk cId="1982250578" sldId="450"/>
            <ac:spMk id="63" creationId="{B323645E-C4E3-B9BB-1591-234682052714}"/>
          </ac:spMkLst>
        </pc:spChg>
        <pc:spChg chg="mod">
          <ac:chgData name="Michael Mian" userId="03c6f27f-f314-4b86-95e7-1aae1a734278" providerId="ADAL" clId="{BEB8DF1E-952C-495F-8689-588AEEBD6D46}" dt="2023-09-04T07:37:01.748" v="456"/>
          <ac:spMkLst>
            <pc:docMk/>
            <pc:sldMk cId="1982250578" sldId="450"/>
            <ac:spMk id="64" creationId="{E09EFE04-8D20-4BF4-F3A7-BB5DD67F9835}"/>
          </ac:spMkLst>
        </pc:spChg>
        <pc:spChg chg="add del mod">
          <ac:chgData name="Michael Mian" userId="03c6f27f-f314-4b86-95e7-1aae1a734278" providerId="ADAL" clId="{BEB8DF1E-952C-495F-8689-588AEEBD6D46}" dt="2023-09-04T07:59:52.012" v="483" actId="478"/>
          <ac:spMkLst>
            <pc:docMk/>
            <pc:sldMk cId="1982250578" sldId="450"/>
            <ac:spMk id="73" creationId="{5CE56EE8-4B40-F89E-7EB3-FFDCF61425D0}"/>
          </ac:spMkLst>
        </pc:spChg>
        <pc:spChg chg="add mod">
          <ac:chgData name="Michael Mian" userId="03c6f27f-f314-4b86-95e7-1aae1a734278" providerId="ADAL" clId="{BEB8DF1E-952C-495F-8689-588AEEBD6D46}" dt="2023-09-04T09:29:59" v="2130" actId="14100"/>
          <ac:spMkLst>
            <pc:docMk/>
            <pc:sldMk cId="1982250578" sldId="450"/>
            <ac:spMk id="74" creationId="{5F3F414C-4B95-0C68-A158-BCDE87124145}"/>
          </ac:spMkLst>
        </pc:spChg>
        <pc:spChg chg="add mod">
          <ac:chgData name="Michael Mian" userId="03c6f27f-f314-4b86-95e7-1aae1a734278" providerId="ADAL" clId="{BEB8DF1E-952C-495F-8689-588AEEBD6D46}" dt="2023-09-04T09:30:13.788" v="2136" actId="14100"/>
          <ac:spMkLst>
            <pc:docMk/>
            <pc:sldMk cId="1982250578" sldId="450"/>
            <ac:spMk id="75" creationId="{64D08A00-D872-A7D5-7348-E31FB7C5C7ED}"/>
          </ac:spMkLst>
        </pc:spChg>
        <pc:spChg chg="add mod">
          <ac:chgData name="Michael Mian" userId="03c6f27f-f314-4b86-95e7-1aae1a734278" providerId="ADAL" clId="{BEB8DF1E-952C-495F-8689-588AEEBD6D46}" dt="2023-09-04T09:29:37.990" v="2128" actId="14100"/>
          <ac:spMkLst>
            <pc:docMk/>
            <pc:sldMk cId="1982250578" sldId="450"/>
            <ac:spMk id="76" creationId="{3D6123D4-92D8-A2C1-7CB7-6C7FD4FACA38}"/>
          </ac:spMkLst>
        </pc:spChg>
        <pc:spChg chg="add mod">
          <ac:chgData name="Michael Mian" userId="03c6f27f-f314-4b86-95e7-1aae1a734278" providerId="ADAL" clId="{BEB8DF1E-952C-495F-8689-588AEEBD6D46}" dt="2023-09-04T09:30:09.315" v="2134" actId="14100"/>
          <ac:spMkLst>
            <pc:docMk/>
            <pc:sldMk cId="1982250578" sldId="450"/>
            <ac:spMk id="77" creationId="{82186E09-2D70-3372-2B76-C857AA492F9E}"/>
          </ac:spMkLst>
        </pc:spChg>
        <pc:spChg chg="add mod">
          <ac:chgData name="Michael Mian" userId="03c6f27f-f314-4b86-95e7-1aae1a734278" providerId="ADAL" clId="{BEB8DF1E-952C-495F-8689-588AEEBD6D46}" dt="2023-09-04T09:32:03.398" v="2197" actId="14100"/>
          <ac:spMkLst>
            <pc:docMk/>
            <pc:sldMk cId="1982250578" sldId="450"/>
            <ac:spMk id="78" creationId="{CBFBD217-5C5E-C139-753A-60D9697DD227}"/>
          </ac:spMkLst>
        </pc:spChg>
        <pc:spChg chg="add mod">
          <ac:chgData name="Michael Mian" userId="03c6f27f-f314-4b86-95e7-1aae1a734278" providerId="ADAL" clId="{BEB8DF1E-952C-495F-8689-588AEEBD6D46}" dt="2023-09-04T09:31:20.776" v="2172" actId="14100"/>
          <ac:spMkLst>
            <pc:docMk/>
            <pc:sldMk cId="1982250578" sldId="450"/>
            <ac:spMk id="79" creationId="{ACCEF2E8-80B1-0F6A-FD5D-8A2A216CC647}"/>
          </ac:spMkLst>
        </pc:spChg>
        <pc:spChg chg="add del mod">
          <ac:chgData name="Michael Mian" userId="03c6f27f-f314-4b86-95e7-1aae1a734278" providerId="ADAL" clId="{BEB8DF1E-952C-495F-8689-588AEEBD6D46}" dt="2023-09-04T08:16:11.301" v="783" actId="478"/>
          <ac:spMkLst>
            <pc:docMk/>
            <pc:sldMk cId="1982250578" sldId="450"/>
            <ac:spMk id="80" creationId="{F30E2145-FB19-9193-D8A2-E0D2C1927C91}"/>
          </ac:spMkLst>
        </pc:spChg>
        <pc:spChg chg="add mod">
          <ac:chgData name="Michael Mian" userId="03c6f27f-f314-4b86-95e7-1aae1a734278" providerId="ADAL" clId="{BEB8DF1E-952C-495F-8689-588AEEBD6D46}" dt="2023-09-04T09:53:09.395" v="2591" actId="1076"/>
          <ac:spMkLst>
            <pc:docMk/>
            <pc:sldMk cId="1982250578" sldId="450"/>
            <ac:spMk id="81" creationId="{3CF76888-3016-9FB6-AF33-DE14A29F4BCF}"/>
          </ac:spMkLst>
        </pc:spChg>
        <pc:spChg chg="add mod">
          <ac:chgData name="Michael Mian" userId="03c6f27f-f314-4b86-95e7-1aae1a734278" providerId="ADAL" clId="{BEB8DF1E-952C-495F-8689-588AEEBD6D46}" dt="2023-09-04T09:53:18.164" v="2592" actId="1076"/>
          <ac:spMkLst>
            <pc:docMk/>
            <pc:sldMk cId="1982250578" sldId="450"/>
            <ac:spMk id="82" creationId="{77497652-5A92-DB3B-99C8-CD66EE4771F8}"/>
          </ac:spMkLst>
        </pc:spChg>
        <pc:spChg chg="add mod">
          <ac:chgData name="Michael Mian" userId="03c6f27f-f314-4b86-95e7-1aae1a734278" providerId="ADAL" clId="{BEB8DF1E-952C-495F-8689-588AEEBD6D46}" dt="2023-09-04T09:53:57.093" v="2602" actId="207"/>
          <ac:spMkLst>
            <pc:docMk/>
            <pc:sldMk cId="1982250578" sldId="450"/>
            <ac:spMk id="83" creationId="{7190E9D7-8EEF-D2D0-DD47-26EB00A164A4}"/>
          </ac:spMkLst>
        </pc:spChg>
        <pc:spChg chg="add mod">
          <ac:chgData name="Michael Mian" userId="03c6f27f-f314-4b86-95e7-1aae1a734278" providerId="ADAL" clId="{BEB8DF1E-952C-495F-8689-588AEEBD6D46}" dt="2023-09-04T09:56:07.164" v="2615" actId="1076"/>
          <ac:spMkLst>
            <pc:docMk/>
            <pc:sldMk cId="1982250578" sldId="450"/>
            <ac:spMk id="84" creationId="{E061AA37-5911-5C5B-10C3-DDBF4B86811D}"/>
          </ac:spMkLst>
        </pc:spChg>
        <pc:spChg chg="add del mod">
          <ac:chgData name="Michael Mian" userId="03c6f27f-f314-4b86-95e7-1aae1a734278" providerId="ADAL" clId="{BEB8DF1E-952C-495F-8689-588AEEBD6D46}" dt="2023-09-04T09:33:33.933" v="2270" actId="478"/>
          <ac:spMkLst>
            <pc:docMk/>
            <pc:sldMk cId="1982250578" sldId="450"/>
            <ac:spMk id="87" creationId="{8BC9740A-4229-8CF6-748E-BE1D3C6D4C0A}"/>
          </ac:spMkLst>
        </pc:spChg>
        <pc:spChg chg="add mod">
          <ac:chgData name="Michael Mian" userId="03c6f27f-f314-4b86-95e7-1aae1a734278" providerId="ADAL" clId="{BEB8DF1E-952C-495F-8689-588AEEBD6D46}" dt="2023-09-04T09:54:12.515" v="2603" actId="1076"/>
          <ac:spMkLst>
            <pc:docMk/>
            <pc:sldMk cId="1982250578" sldId="450"/>
            <ac:spMk id="88" creationId="{D7DCCE95-4D42-B314-B1F1-40093F845A7B}"/>
          </ac:spMkLst>
        </pc:spChg>
        <pc:spChg chg="add del mod">
          <ac:chgData name="Michael Mian" userId="03c6f27f-f314-4b86-95e7-1aae1a734278" providerId="ADAL" clId="{BEB8DF1E-952C-495F-8689-588AEEBD6D46}" dt="2023-09-04T09:33:48.929" v="2278" actId="478"/>
          <ac:spMkLst>
            <pc:docMk/>
            <pc:sldMk cId="1982250578" sldId="450"/>
            <ac:spMk id="89" creationId="{1BB83388-87A8-C8B1-CCB5-5E52726DCC1B}"/>
          </ac:spMkLst>
        </pc:spChg>
        <pc:spChg chg="add mod">
          <ac:chgData name="Michael Mian" userId="03c6f27f-f314-4b86-95e7-1aae1a734278" providerId="ADAL" clId="{BEB8DF1E-952C-495F-8689-588AEEBD6D46}" dt="2023-09-04T09:32:39.027" v="2225" actId="1037"/>
          <ac:spMkLst>
            <pc:docMk/>
            <pc:sldMk cId="1982250578" sldId="450"/>
            <ac:spMk id="90" creationId="{32505D13-E497-AF05-99CA-C7A46E1E1202}"/>
          </ac:spMkLst>
        </pc:spChg>
        <pc:spChg chg="add mod">
          <ac:chgData name="Michael Mian" userId="03c6f27f-f314-4b86-95e7-1aae1a734278" providerId="ADAL" clId="{BEB8DF1E-952C-495F-8689-588AEEBD6D46}" dt="2023-09-04T09:55:19.580" v="2611" actId="1076"/>
          <ac:spMkLst>
            <pc:docMk/>
            <pc:sldMk cId="1982250578" sldId="450"/>
            <ac:spMk id="91" creationId="{ECDDCC73-6A1C-9496-6993-15845520EDB9}"/>
          </ac:spMkLst>
        </pc:spChg>
        <pc:spChg chg="add mod">
          <ac:chgData name="Michael Mian" userId="03c6f27f-f314-4b86-95e7-1aae1a734278" providerId="ADAL" clId="{BEB8DF1E-952C-495F-8689-588AEEBD6D46}" dt="2023-09-04T09:33:29.042" v="2269" actId="1037"/>
          <ac:spMkLst>
            <pc:docMk/>
            <pc:sldMk cId="1982250578" sldId="450"/>
            <ac:spMk id="92" creationId="{5B75412E-B06A-D4FA-C48F-85B9FE47599E}"/>
          </ac:spMkLst>
        </pc:spChg>
        <pc:spChg chg="add mod">
          <ac:chgData name="Michael Mian" userId="03c6f27f-f314-4b86-95e7-1aae1a734278" providerId="ADAL" clId="{BEB8DF1E-952C-495F-8689-588AEEBD6D46}" dt="2023-09-04T09:35:09.953" v="2310" actId="14100"/>
          <ac:spMkLst>
            <pc:docMk/>
            <pc:sldMk cId="1982250578" sldId="450"/>
            <ac:spMk id="93" creationId="{07CF2654-3290-301D-0975-0C9A9D1DAB26}"/>
          </ac:spMkLst>
        </pc:spChg>
        <pc:spChg chg="add mod">
          <ac:chgData name="Michael Mian" userId="03c6f27f-f314-4b86-95e7-1aae1a734278" providerId="ADAL" clId="{BEB8DF1E-952C-495F-8689-588AEEBD6D46}" dt="2023-09-04T09:31:38.131" v="2188" actId="1037"/>
          <ac:spMkLst>
            <pc:docMk/>
            <pc:sldMk cId="1982250578" sldId="450"/>
            <ac:spMk id="94" creationId="{3A2CFB21-8076-1764-67BB-3DE8DB30A31F}"/>
          </ac:spMkLst>
        </pc:spChg>
        <pc:spChg chg="add mod">
          <ac:chgData name="Michael Mian" userId="03c6f27f-f314-4b86-95e7-1aae1a734278" providerId="ADAL" clId="{BEB8DF1E-952C-495F-8689-588AEEBD6D46}" dt="2023-09-04T09:31:51.083" v="2195" actId="1035"/>
          <ac:spMkLst>
            <pc:docMk/>
            <pc:sldMk cId="1982250578" sldId="450"/>
            <ac:spMk id="95" creationId="{F4517DC9-EA3D-D939-CA79-67C25281E97F}"/>
          </ac:spMkLst>
        </pc:spChg>
        <pc:spChg chg="add del mod">
          <ac:chgData name="Michael Mian" userId="03c6f27f-f314-4b86-95e7-1aae1a734278" providerId="ADAL" clId="{BEB8DF1E-952C-495F-8689-588AEEBD6D46}" dt="2023-09-04T08:15:37.838" v="774" actId="478"/>
          <ac:spMkLst>
            <pc:docMk/>
            <pc:sldMk cId="1982250578" sldId="450"/>
            <ac:spMk id="96" creationId="{81284F09-EA08-8082-7874-A130EFF4A900}"/>
          </ac:spMkLst>
        </pc:spChg>
        <pc:spChg chg="add del mod">
          <ac:chgData name="Michael Mian" userId="03c6f27f-f314-4b86-95e7-1aae1a734278" providerId="ADAL" clId="{BEB8DF1E-952C-495F-8689-588AEEBD6D46}" dt="2023-09-04T08:16:10.324" v="782" actId="478"/>
          <ac:spMkLst>
            <pc:docMk/>
            <pc:sldMk cId="1982250578" sldId="450"/>
            <ac:spMk id="97" creationId="{767180AF-3D21-C755-1AD6-CF9338D83DD3}"/>
          </ac:spMkLst>
        </pc:spChg>
        <pc:spChg chg="add del mod">
          <ac:chgData name="Michael Mian" userId="03c6f27f-f314-4b86-95e7-1aae1a734278" providerId="ADAL" clId="{BEB8DF1E-952C-495F-8689-588AEEBD6D46}" dt="2023-09-04T08:17:24.395" v="823" actId="478"/>
          <ac:spMkLst>
            <pc:docMk/>
            <pc:sldMk cId="1982250578" sldId="450"/>
            <ac:spMk id="98" creationId="{B852B846-BA3C-4C0B-FF95-428ACC474000}"/>
          </ac:spMkLst>
        </pc:spChg>
        <pc:spChg chg="add del mod">
          <ac:chgData name="Michael Mian" userId="03c6f27f-f314-4b86-95e7-1aae1a734278" providerId="ADAL" clId="{BEB8DF1E-952C-495F-8689-588AEEBD6D46}" dt="2023-09-04T08:17:22.876" v="822" actId="478"/>
          <ac:spMkLst>
            <pc:docMk/>
            <pc:sldMk cId="1982250578" sldId="450"/>
            <ac:spMk id="99" creationId="{885F42AE-5814-3C9A-6216-E136AE60AA8C}"/>
          </ac:spMkLst>
        </pc:spChg>
        <pc:spChg chg="add mod">
          <ac:chgData name="Michael Mian" userId="03c6f27f-f314-4b86-95e7-1aae1a734278" providerId="ADAL" clId="{BEB8DF1E-952C-495F-8689-588AEEBD6D46}" dt="2023-09-04T09:30:48.587" v="2153" actId="14100"/>
          <ac:spMkLst>
            <pc:docMk/>
            <pc:sldMk cId="1982250578" sldId="450"/>
            <ac:spMk id="100" creationId="{BF4FB685-C4B3-89AA-4FAD-469BDD5896F6}"/>
          </ac:spMkLst>
        </pc:spChg>
        <pc:spChg chg="add mod">
          <ac:chgData name="Michael Mian" userId="03c6f27f-f314-4b86-95e7-1aae1a734278" providerId="ADAL" clId="{BEB8DF1E-952C-495F-8689-588AEEBD6D46}" dt="2023-09-04T09:31:12.505" v="2170" actId="1037"/>
          <ac:spMkLst>
            <pc:docMk/>
            <pc:sldMk cId="1982250578" sldId="450"/>
            <ac:spMk id="101" creationId="{A98BD389-935A-03B6-34CB-18EE622035CE}"/>
          </ac:spMkLst>
        </pc:spChg>
        <pc:spChg chg="add mod">
          <ac:chgData name="Michael Mian" userId="03c6f27f-f314-4b86-95e7-1aae1a734278" providerId="ADAL" clId="{BEB8DF1E-952C-495F-8689-588AEEBD6D46}" dt="2023-09-04T09:34:28.557" v="2292" actId="207"/>
          <ac:spMkLst>
            <pc:docMk/>
            <pc:sldMk cId="1982250578" sldId="450"/>
            <ac:spMk id="102" creationId="{F1983DF7-2D7E-8DF7-D41D-67537F579E90}"/>
          </ac:spMkLst>
        </pc:spChg>
        <pc:spChg chg="add mod">
          <ac:chgData name="Michael Mian" userId="03c6f27f-f314-4b86-95e7-1aae1a734278" providerId="ADAL" clId="{BEB8DF1E-952C-495F-8689-588AEEBD6D46}" dt="2023-09-04T09:34:14.827" v="2291" actId="207"/>
          <ac:spMkLst>
            <pc:docMk/>
            <pc:sldMk cId="1982250578" sldId="450"/>
            <ac:spMk id="103" creationId="{EA75AA41-8C64-8E68-307D-CEAFE52B0A8B}"/>
          </ac:spMkLst>
        </pc:spChg>
        <pc:grpChg chg="add del mod">
          <ac:chgData name="Michael Mian" userId="03c6f27f-f314-4b86-95e7-1aae1a734278" providerId="ADAL" clId="{BEB8DF1E-952C-495F-8689-588AEEBD6D46}" dt="2023-09-04T08:13:24.244" v="734" actId="478"/>
          <ac:grpSpMkLst>
            <pc:docMk/>
            <pc:sldMk cId="1982250578" sldId="450"/>
            <ac:grpSpMk id="12" creationId="{834B1DA5-668A-6023-7125-C0E596C7CB6E}"/>
          </ac:grpSpMkLst>
        </pc:grpChg>
        <pc:grpChg chg="add del mod">
          <ac:chgData name="Michael Mian" userId="03c6f27f-f314-4b86-95e7-1aae1a734278" providerId="ADAL" clId="{BEB8DF1E-952C-495F-8689-588AEEBD6D46}" dt="2023-09-04T07:37:25.648" v="461" actId="478"/>
          <ac:grpSpMkLst>
            <pc:docMk/>
            <pc:sldMk cId="1982250578" sldId="450"/>
            <ac:grpSpMk id="22" creationId="{C4EC6C6A-A33A-470F-9FD6-98F569542810}"/>
          </ac:grpSpMkLst>
        </pc:grpChg>
        <pc:grpChg chg="add mod ord">
          <ac:chgData name="Michael Mian" userId="03c6f27f-f314-4b86-95e7-1aae1a734278" providerId="ADAL" clId="{BEB8DF1E-952C-495F-8689-588AEEBD6D46}" dt="2023-09-04T07:37:31.811" v="462" actId="1076"/>
          <ac:grpSpMkLst>
            <pc:docMk/>
            <pc:sldMk cId="1982250578" sldId="450"/>
            <ac:grpSpMk id="48" creationId="{978806E3-FF74-7F7A-622C-2AE9282ECB6D}"/>
          </ac:grpSpMkLst>
        </pc:grpChg>
        <pc:graphicFrameChg chg="add del mod">
          <ac:chgData name="Michael Mian" userId="03c6f27f-f314-4b86-95e7-1aae1a734278" providerId="ADAL" clId="{BEB8DF1E-952C-495F-8689-588AEEBD6D46}" dt="2023-09-04T06:27:23.335" v="153" actId="478"/>
          <ac:graphicFrameMkLst>
            <pc:docMk/>
            <pc:sldMk cId="1982250578" sldId="450"/>
            <ac:graphicFrameMk id="47" creationId="{DA451B2B-076B-46B2-E691-E455FA2D7BE3}"/>
          </ac:graphicFrameMkLst>
        </pc:graphicFrameChg>
        <pc:picChg chg="mod">
          <ac:chgData name="Michael Mian" userId="03c6f27f-f314-4b86-95e7-1aae1a734278" providerId="ADAL" clId="{BEB8DF1E-952C-495F-8689-588AEEBD6D46}" dt="2023-09-04T06:27:15.833" v="152"/>
          <ac:picMkLst>
            <pc:docMk/>
            <pc:sldMk cId="1982250578" sldId="450"/>
            <ac:picMk id="23" creationId="{656025F0-A5A9-D320-C93F-72B830D0C17D}"/>
          </ac:picMkLst>
        </pc:picChg>
        <pc:picChg chg="mod">
          <ac:chgData name="Michael Mian" userId="03c6f27f-f314-4b86-95e7-1aae1a734278" providerId="ADAL" clId="{BEB8DF1E-952C-495F-8689-588AEEBD6D46}" dt="2023-09-04T06:27:15.833" v="152"/>
          <ac:picMkLst>
            <pc:docMk/>
            <pc:sldMk cId="1982250578" sldId="450"/>
            <ac:picMk id="24" creationId="{766228A8-4A1A-BA34-D4B0-43BC1748BD66}"/>
          </ac:picMkLst>
        </pc:picChg>
        <pc:picChg chg="mod">
          <ac:chgData name="Michael Mian" userId="03c6f27f-f314-4b86-95e7-1aae1a734278" providerId="ADAL" clId="{BEB8DF1E-952C-495F-8689-588AEEBD6D46}" dt="2023-09-04T06:27:15.833" v="152"/>
          <ac:picMkLst>
            <pc:docMk/>
            <pc:sldMk cId="1982250578" sldId="450"/>
            <ac:picMk id="40" creationId="{E5FD6C36-D7CD-EF1A-41F4-AF01C30F12E2}"/>
          </ac:picMkLst>
        </pc:picChg>
        <pc:picChg chg="mod">
          <ac:chgData name="Michael Mian" userId="03c6f27f-f314-4b86-95e7-1aae1a734278" providerId="ADAL" clId="{BEB8DF1E-952C-495F-8689-588AEEBD6D46}" dt="2023-09-04T06:27:15.833" v="152"/>
          <ac:picMkLst>
            <pc:docMk/>
            <pc:sldMk cId="1982250578" sldId="450"/>
            <ac:picMk id="41" creationId="{833793E9-6A62-87DD-5DC4-0F0CCFB8282A}"/>
          </ac:picMkLst>
        </pc:picChg>
        <pc:picChg chg="mod">
          <ac:chgData name="Michael Mian" userId="03c6f27f-f314-4b86-95e7-1aae1a734278" providerId="ADAL" clId="{BEB8DF1E-952C-495F-8689-588AEEBD6D46}" dt="2023-09-04T06:27:15.833" v="152"/>
          <ac:picMkLst>
            <pc:docMk/>
            <pc:sldMk cId="1982250578" sldId="450"/>
            <ac:picMk id="42" creationId="{1BADC66E-0BB6-A414-46CE-DBC278E27BA3}"/>
          </ac:picMkLst>
        </pc:picChg>
        <pc:picChg chg="mod">
          <ac:chgData name="Michael Mian" userId="03c6f27f-f314-4b86-95e7-1aae1a734278" providerId="ADAL" clId="{BEB8DF1E-952C-495F-8689-588AEEBD6D46}" dt="2023-09-04T06:27:15.833" v="152"/>
          <ac:picMkLst>
            <pc:docMk/>
            <pc:sldMk cId="1982250578" sldId="450"/>
            <ac:picMk id="43" creationId="{CE18926D-EA10-FC85-D8C9-07DD07A3C90B}"/>
          </ac:picMkLst>
        </pc:picChg>
        <pc:picChg chg="mod">
          <ac:chgData name="Michael Mian" userId="03c6f27f-f314-4b86-95e7-1aae1a734278" providerId="ADAL" clId="{BEB8DF1E-952C-495F-8689-588AEEBD6D46}" dt="2023-09-04T06:27:15.833" v="152"/>
          <ac:picMkLst>
            <pc:docMk/>
            <pc:sldMk cId="1982250578" sldId="450"/>
            <ac:picMk id="44" creationId="{FB26C3E5-F8CE-4378-CB53-BD50F1FD2D94}"/>
          </ac:picMkLst>
        </pc:picChg>
        <pc:picChg chg="mod">
          <ac:chgData name="Michael Mian" userId="03c6f27f-f314-4b86-95e7-1aae1a734278" providerId="ADAL" clId="{BEB8DF1E-952C-495F-8689-588AEEBD6D46}" dt="2023-09-04T06:27:15.833" v="152"/>
          <ac:picMkLst>
            <pc:docMk/>
            <pc:sldMk cId="1982250578" sldId="450"/>
            <ac:picMk id="45" creationId="{BB28ECF3-BBE5-43C0-A73E-3F321D84769D}"/>
          </ac:picMkLst>
        </pc:picChg>
        <pc:picChg chg="mod">
          <ac:chgData name="Michael Mian" userId="03c6f27f-f314-4b86-95e7-1aae1a734278" providerId="ADAL" clId="{BEB8DF1E-952C-495F-8689-588AEEBD6D46}" dt="2023-09-04T06:27:15.833" v="152"/>
          <ac:picMkLst>
            <pc:docMk/>
            <pc:sldMk cId="1982250578" sldId="450"/>
            <ac:picMk id="46" creationId="{DB7F91E6-31BE-0A0E-7B94-F26C97CE3EF8}"/>
          </ac:picMkLst>
        </pc:picChg>
        <pc:picChg chg="mod ord">
          <ac:chgData name="Michael Mian" userId="03c6f27f-f314-4b86-95e7-1aae1a734278" providerId="ADAL" clId="{BEB8DF1E-952C-495F-8689-588AEEBD6D46}" dt="2023-09-04T07:37:38.716" v="464" actId="166"/>
          <ac:picMkLst>
            <pc:docMk/>
            <pc:sldMk cId="1982250578" sldId="450"/>
            <ac:picMk id="49" creationId="{7579E914-706D-AFB4-20E1-88F0C2E8B6B7}"/>
          </ac:picMkLst>
        </pc:picChg>
        <pc:picChg chg="mod">
          <ac:chgData name="Michael Mian" userId="03c6f27f-f314-4b86-95e7-1aae1a734278" providerId="ADAL" clId="{BEB8DF1E-952C-495F-8689-588AEEBD6D46}" dt="2023-09-04T07:37:01.748" v="456"/>
          <ac:picMkLst>
            <pc:docMk/>
            <pc:sldMk cId="1982250578" sldId="450"/>
            <ac:picMk id="65" creationId="{4A0B3E35-0C56-A927-9905-9395EC430F76}"/>
          </ac:picMkLst>
        </pc:picChg>
        <pc:picChg chg="mod">
          <ac:chgData name="Michael Mian" userId="03c6f27f-f314-4b86-95e7-1aae1a734278" providerId="ADAL" clId="{BEB8DF1E-952C-495F-8689-588AEEBD6D46}" dt="2023-09-04T07:37:01.748" v="456"/>
          <ac:picMkLst>
            <pc:docMk/>
            <pc:sldMk cId="1982250578" sldId="450"/>
            <ac:picMk id="66" creationId="{FE86581C-67AA-5515-8422-BEFFC09EFEAE}"/>
          </ac:picMkLst>
        </pc:picChg>
        <pc:picChg chg="mod">
          <ac:chgData name="Michael Mian" userId="03c6f27f-f314-4b86-95e7-1aae1a734278" providerId="ADAL" clId="{BEB8DF1E-952C-495F-8689-588AEEBD6D46}" dt="2023-09-04T07:37:01.748" v="456"/>
          <ac:picMkLst>
            <pc:docMk/>
            <pc:sldMk cId="1982250578" sldId="450"/>
            <ac:picMk id="67" creationId="{02D1AD33-0902-4FD2-B49E-43DBDDD8E91E}"/>
          </ac:picMkLst>
        </pc:picChg>
        <pc:picChg chg="mod">
          <ac:chgData name="Michael Mian" userId="03c6f27f-f314-4b86-95e7-1aae1a734278" providerId="ADAL" clId="{BEB8DF1E-952C-495F-8689-588AEEBD6D46}" dt="2023-09-04T07:37:01.748" v="456"/>
          <ac:picMkLst>
            <pc:docMk/>
            <pc:sldMk cId="1982250578" sldId="450"/>
            <ac:picMk id="68" creationId="{79BAE3FD-F400-FB5D-F664-F62A3CFB2C9F}"/>
          </ac:picMkLst>
        </pc:picChg>
        <pc:picChg chg="mod">
          <ac:chgData name="Michael Mian" userId="03c6f27f-f314-4b86-95e7-1aae1a734278" providerId="ADAL" clId="{BEB8DF1E-952C-495F-8689-588AEEBD6D46}" dt="2023-09-04T07:37:01.748" v="456"/>
          <ac:picMkLst>
            <pc:docMk/>
            <pc:sldMk cId="1982250578" sldId="450"/>
            <ac:picMk id="69" creationId="{DECCD8DC-0B8E-9380-9081-51EF7CB47D44}"/>
          </ac:picMkLst>
        </pc:picChg>
        <pc:picChg chg="mod">
          <ac:chgData name="Michael Mian" userId="03c6f27f-f314-4b86-95e7-1aae1a734278" providerId="ADAL" clId="{BEB8DF1E-952C-495F-8689-588AEEBD6D46}" dt="2023-09-04T07:37:01.748" v="456"/>
          <ac:picMkLst>
            <pc:docMk/>
            <pc:sldMk cId="1982250578" sldId="450"/>
            <ac:picMk id="70" creationId="{F76CD3C0-67B8-B790-45E5-56D1C5E15BE2}"/>
          </ac:picMkLst>
        </pc:picChg>
        <pc:picChg chg="mod">
          <ac:chgData name="Michael Mian" userId="03c6f27f-f314-4b86-95e7-1aae1a734278" providerId="ADAL" clId="{BEB8DF1E-952C-495F-8689-588AEEBD6D46}" dt="2023-09-04T07:37:01.748" v="456"/>
          <ac:picMkLst>
            <pc:docMk/>
            <pc:sldMk cId="1982250578" sldId="450"/>
            <ac:picMk id="71" creationId="{EC205EA6-585B-091E-D183-F8B1A0A98DE6}"/>
          </ac:picMkLst>
        </pc:picChg>
        <pc:picChg chg="add del mod">
          <ac:chgData name="Michael Mian" userId="03c6f27f-f314-4b86-95e7-1aae1a734278" providerId="ADAL" clId="{BEB8DF1E-952C-495F-8689-588AEEBD6D46}" dt="2023-09-04T08:18:58.032" v="856" actId="478"/>
          <ac:picMkLst>
            <pc:docMk/>
            <pc:sldMk cId="1982250578" sldId="450"/>
            <ac:picMk id="72" creationId="{A8358AA8-F6B9-DEFF-4BA6-4680F9050BE2}"/>
          </ac:picMkLst>
        </pc:picChg>
        <pc:picChg chg="add del mod">
          <ac:chgData name="Michael Mian" userId="03c6f27f-f314-4b86-95e7-1aae1a734278" providerId="ADAL" clId="{BEB8DF1E-952C-495F-8689-588AEEBD6D46}" dt="2023-09-04T08:06:22.044" v="579" actId="478"/>
          <ac:picMkLst>
            <pc:docMk/>
            <pc:sldMk cId="1982250578" sldId="450"/>
            <ac:picMk id="86" creationId="{672C14AC-2F32-7D07-5247-DDC7FA3AEF55}"/>
          </ac:picMkLst>
        </pc:picChg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1440493675" sldId="452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1105185574" sldId="453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728983369" sldId="454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4231791984" sldId="455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2485926603" sldId="456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4038624574" sldId="457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1362136014" sldId="458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1596467751" sldId="459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1172805439" sldId="460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1736101107" sldId="461"/>
        </pc:sldMkLst>
      </pc:sldChg>
      <pc:sldChg chg="del">
        <pc:chgData name="Michael Mian" userId="03c6f27f-f314-4b86-95e7-1aae1a734278" providerId="ADAL" clId="{BEB8DF1E-952C-495F-8689-588AEEBD6D46}" dt="2023-09-04T09:40:36.068" v="2317" actId="47"/>
        <pc:sldMkLst>
          <pc:docMk/>
          <pc:sldMk cId="1061102893" sldId="462"/>
        </pc:sldMkLst>
      </pc:sldChg>
      <pc:sldChg chg="modSp mod">
        <pc:chgData name="Michael Mian" userId="03c6f27f-f314-4b86-95e7-1aae1a734278" providerId="ADAL" clId="{BEB8DF1E-952C-495F-8689-588AEEBD6D46}" dt="2023-09-04T11:26:42.724" v="3157" actId="20577"/>
        <pc:sldMkLst>
          <pc:docMk/>
          <pc:sldMk cId="1845720242" sldId="463"/>
        </pc:sldMkLst>
        <pc:spChg chg="mod">
          <ac:chgData name="Michael Mian" userId="03c6f27f-f314-4b86-95e7-1aae1a734278" providerId="ADAL" clId="{BEB8DF1E-952C-495F-8689-588AEEBD6D46}" dt="2023-09-04T11:26:42.724" v="3157" actId="20577"/>
          <ac:spMkLst>
            <pc:docMk/>
            <pc:sldMk cId="1845720242" sldId="463"/>
            <ac:spMk id="7" creationId="{00000000-0000-0000-0000-000000000000}"/>
          </ac:spMkLst>
        </pc:spChg>
        <pc:spChg chg="mod">
          <ac:chgData name="Michael Mian" userId="03c6f27f-f314-4b86-95e7-1aae1a734278" providerId="ADAL" clId="{BEB8DF1E-952C-495F-8689-588AEEBD6D46}" dt="2023-09-04T11:25:39.753" v="3151" actId="20577"/>
          <ac:spMkLst>
            <pc:docMk/>
            <pc:sldMk cId="1845720242" sldId="463"/>
            <ac:spMk id="8" creationId="{00000000-0000-0000-0000-000000000000}"/>
          </ac:spMkLst>
        </pc:spChg>
        <pc:spChg chg="mod">
          <ac:chgData name="Michael Mian" userId="03c6f27f-f314-4b86-95e7-1aae1a734278" providerId="ADAL" clId="{BEB8DF1E-952C-495F-8689-588AEEBD6D46}" dt="2023-09-04T06:25:55.443" v="114" actId="20577"/>
          <ac:spMkLst>
            <pc:docMk/>
            <pc:sldMk cId="1845720242" sldId="463"/>
            <ac:spMk id="11" creationId="{00000000-0000-0000-0000-000000000000}"/>
          </ac:spMkLst>
        </pc:spChg>
      </pc:sldChg>
      <pc:sldChg chg="modSp del mod">
        <pc:chgData name="Michael Mian" userId="03c6f27f-f314-4b86-95e7-1aae1a734278" providerId="ADAL" clId="{BEB8DF1E-952C-495F-8689-588AEEBD6D46}" dt="2023-09-04T09:40:57.298" v="2324" actId="47"/>
        <pc:sldMkLst>
          <pc:docMk/>
          <pc:sldMk cId="1429492481" sldId="505"/>
        </pc:sldMkLst>
        <pc:spChg chg="mod">
          <ac:chgData name="Michael Mian" userId="03c6f27f-f314-4b86-95e7-1aae1a734278" providerId="ADAL" clId="{BEB8DF1E-952C-495F-8689-588AEEBD6D46}" dt="2023-09-04T09:40:52.027" v="2322" actId="1036"/>
          <ac:spMkLst>
            <pc:docMk/>
            <pc:sldMk cId="1429492481" sldId="505"/>
            <ac:spMk id="4" creationId="{ECA30364-5474-B24D-874B-3178893E6BF1}"/>
          </ac:spMkLst>
        </pc:spChg>
      </pc:sldChg>
      <pc:sldChg chg="addSp delSp modSp add del mod">
        <pc:chgData name="Michael Mian" userId="03c6f27f-f314-4b86-95e7-1aae1a734278" providerId="ADAL" clId="{BEB8DF1E-952C-495F-8689-588AEEBD6D46}" dt="2023-09-04T08:22:41.443" v="899" actId="2696"/>
        <pc:sldMkLst>
          <pc:docMk/>
          <pc:sldMk cId="2603993023" sldId="506"/>
        </pc:sldMkLst>
        <pc:spChg chg="del">
          <ac:chgData name="Michael Mian" userId="03c6f27f-f314-4b86-95e7-1aae1a734278" providerId="ADAL" clId="{BEB8DF1E-952C-495F-8689-588AEEBD6D46}" dt="2023-09-04T07:36:25.634" v="448" actId="478"/>
          <ac:spMkLst>
            <pc:docMk/>
            <pc:sldMk cId="2603993023" sldId="506"/>
            <ac:spMk id="3" creationId="{00000000-0000-0000-0000-000000000000}"/>
          </ac:spMkLst>
        </pc:spChg>
        <pc:spChg chg="add del mod">
          <ac:chgData name="Michael Mian" userId="03c6f27f-f314-4b86-95e7-1aae1a734278" providerId="ADAL" clId="{BEB8DF1E-952C-495F-8689-588AEEBD6D46}" dt="2023-09-04T07:36:03.025" v="445"/>
          <ac:spMkLst>
            <pc:docMk/>
            <pc:sldMk cId="2603993023" sldId="506"/>
            <ac:spMk id="4" creationId="{EEB8F3B5-F0CE-0982-2C21-37A9D9F8332A}"/>
          </ac:spMkLst>
        </pc:spChg>
        <pc:spChg chg="add del mod">
          <ac:chgData name="Michael Mian" userId="03c6f27f-f314-4b86-95e7-1aae1a734278" providerId="ADAL" clId="{BEB8DF1E-952C-495F-8689-588AEEBD6D46}" dt="2023-09-04T07:36:03.025" v="445"/>
          <ac:spMkLst>
            <pc:docMk/>
            <pc:sldMk cId="2603993023" sldId="506"/>
            <ac:spMk id="5" creationId="{7BC9D629-C6AE-2245-0AE8-706FD59926C3}"/>
          </ac:spMkLst>
        </pc:spChg>
        <pc:spChg chg="add del mod">
          <ac:chgData name="Michael Mian" userId="03c6f27f-f314-4b86-95e7-1aae1a734278" providerId="ADAL" clId="{BEB8DF1E-952C-495F-8689-588AEEBD6D46}" dt="2023-09-04T07:36:03.025" v="445"/>
          <ac:spMkLst>
            <pc:docMk/>
            <pc:sldMk cId="2603993023" sldId="506"/>
            <ac:spMk id="6" creationId="{7A22DE2B-7E99-1CE7-9DB3-9E04342F80AE}"/>
          </ac:spMkLst>
        </pc:spChg>
        <pc:spChg chg="add del mod">
          <ac:chgData name="Michael Mian" userId="03c6f27f-f314-4b86-95e7-1aae1a734278" providerId="ADAL" clId="{BEB8DF1E-952C-495F-8689-588AEEBD6D46}" dt="2023-09-04T07:36:03.025" v="445"/>
          <ac:spMkLst>
            <pc:docMk/>
            <pc:sldMk cId="2603993023" sldId="506"/>
            <ac:spMk id="7" creationId="{B4064B61-CC94-D699-1766-CCDA55927358}"/>
          </ac:spMkLst>
        </pc:spChg>
        <pc:spChg chg="add del mod">
          <ac:chgData name="Michael Mian" userId="03c6f27f-f314-4b86-95e7-1aae1a734278" providerId="ADAL" clId="{BEB8DF1E-952C-495F-8689-588AEEBD6D46}" dt="2023-09-04T07:36:03.025" v="445"/>
          <ac:spMkLst>
            <pc:docMk/>
            <pc:sldMk cId="2603993023" sldId="506"/>
            <ac:spMk id="8" creationId="{925EF208-8653-C60D-FC32-481C9E7D94C2}"/>
          </ac:spMkLst>
        </pc:spChg>
        <pc:spChg chg="add del mod">
          <ac:chgData name="Michael Mian" userId="03c6f27f-f314-4b86-95e7-1aae1a734278" providerId="ADAL" clId="{BEB8DF1E-952C-495F-8689-588AEEBD6D46}" dt="2023-09-04T07:36:03.025" v="445"/>
          <ac:spMkLst>
            <pc:docMk/>
            <pc:sldMk cId="2603993023" sldId="506"/>
            <ac:spMk id="10" creationId="{2642EA5A-BC61-806E-F468-A1FDFD9C9495}"/>
          </ac:spMkLst>
        </pc:spChg>
        <pc:spChg chg="add del mod">
          <ac:chgData name="Michael Mian" userId="03c6f27f-f314-4b86-95e7-1aae1a734278" providerId="ADAL" clId="{BEB8DF1E-952C-495F-8689-588AEEBD6D46}" dt="2023-09-04T07:36:03.025" v="445"/>
          <ac:spMkLst>
            <pc:docMk/>
            <pc:sldMk cId="2603993023" sldId="506"/>
            <ac:spMk id="11" creationId="{F1353D54-3F46-61BA-E830-572365796417}"/>
          </ac:spMkLst>
        </pc:spChg>
        <pc:spChg chg="add del mod">
          <ac:chgData name="Michael Mian" userId="03c6f27f-f314-4b86-95e7-1aae1a734278" providerId="ADAL" clId="{BEB8DF1E-952C-495F-8689-588AEEBD6D46}" dt="2023-09-04T07:36:03.025" v="445"/>
          <ac:spMkLst>
            <pc:docMk/>
            <pc:sldMk cId="2603993023" sldId="506"/>
            <ac:spMk id="12" creationId="{C5CDF10E-43EE-0BAE-01C9-5DFE1908BF3B}"/>
          </ac:spMkLst>
        </pc:spChg>
        <pc:spChg chg="add del mod">
          <ac:chgData name="Michael Mian" userId="03c6f27f-f314-4b86-95e7-1aae1a734278" providerId="ADAL" clId="{BEB8DF1E-952C-495F-8689-588AEEBD6D46}" dt="2023-09-04T07:36:03.025" v="445"/>
          <ac:spMkLst>
            <pc:docMk/>
            <pc:sldMk cId="2603993023" sldId="506"/>
            <ac:spMk id="13" creationId="{60DE9554-1027-F365-2533-9BACCA37EDA0}"/>
          </ac:spMkLst>
        </pc:spChg>
        <pc:spChg chg="add del mod">
          <ac:chgData name="Michael Mian" userId="03c6f27f-f314-4b86-95e7-1aae1a734278" providerId="ADAL" clId="{BEB8DF1E-952C-495F-8689-588AEEBD6D46}" dt="2023-09-04T07:36:03.025" v="445"/>
          <ac:spMkLst>
            <pc:docMk/>
            <pc:sldMk cId="2603993023" sldId="506"/>
            <ac:spMk id="15" creationId="{EC67599F-69FD-6BB7-43AA-EF01EA65E9ED}"/>
          </ac:spMkLst>
        </pc:spChg>
        <pc:spChg chg="add del mod">
          <ac:chgData name="Michael Mian" userId="03c6f27f-f314-4b86-95e7-1aae1a734278" providerId="ADAL" clId="{BEB8DF1E-952C-495F-8689-588AEEBD6D46}" dt="2023-09-04T07:36:03.025" v="445"/>
          <ac:spMkLst>
            <pc:docMk/>
            <pc:sldMk cId="2603993023" sldId="506"/>
            <ac:spMk id="16" creationId="{35C33D47-4582-A23D-B344-3513CB917B88}"/>
          </ac:spMkLst>
        </pc:spChg>
        <pc:spChg chg="add del mod">
          <ac:chgData name="Michael Mian" userId="03c6f27f-f314-4b86-95e7-1aae1a734278" providerId="ADAL" clId="{BEB8DF1E-952C-495F-8689-588AEEBD6D46}" dt="2023-09-04T07:36:03.025" v="445"/>
          <ac:spMkLst>
            <pc:docMk/>
            <pc:sldMk cId="2603993023" sldId="506"/>
            <ac:spMk id="17" creationId="{8BBA4C34-44B6-5C67-A47F-7F47B719CB9A}"/>
          </ac:spMkLst>
        </pc:spChg>
        <pc:spChg chg="add del mod">
          <ac:chgData name="Michael Mian" userId="03c6f27f-f314-4b86-95e7-1aae1a734278" providerId="ADAL" clId="{BEB8DF1E-952C-495F-8689-588AEEBD6D46}" dt="2023-09-04T07:36:03.025" v="445"/>
          <ac:spMkLst>
            <pc:docMk/>
            <pc:sldMk cId="2603993023" sldId="506"/>
            <ac:spMk id="18" creationId="{D8EFC0CC-7440-9F4C-F74E-461165F1AAC1}"/>
          </ac:spMkLst>
        </pc:spChg>
        <pc:spChg chg="add del mod">
          <ac:chgData name="Michael Mian" userId="03c6f27f-f314-4b86-95e7-1aae1a734278" providerId="ADAL" clId="{BEB8DF1E-952C-495F-8689-588AEEBD6D46}" dt="2023-09-04T07:36:03.025" v="445"/>
          <ac:spMkLst>
            <pc:docMk/>
            <pc:sldMk cId="2603993023" sldId="506"/>
            <ac:spMk id="19" creationId="{F4E82C3E-48C0-CF60-6211-1037738BC707}"/>
          </ac:spMkLst>
        </pc:spChg>
        <pc:spChg chg="add del mod">
          <ac:chgData name="Michael Mian" userId="03c6f27f-f314-4b86-95e7-1aae1a734278" providerId="ADAL" clId="{BEB8DF1E-952C-495F-8689-588AEEBD6D46}" dt="2023-09-04T07:36:03.025" v="445"/>
          <ac:spMkLst>
            <pc:docMk/>
            <pc:sldMk cId="2603993023" sldId="506"/>
            <ac:spMk id="20" creationId="{7844E3E9-04C7-EE8A-ED76-089537FF477C}"/>
          </ac:spMkLst>
        </pc:spChg>
        <pc:spChg chg="add del mod">
          <ac:chgData name="Michael Mian" userId="03c6f27f-f314-4b86-95e7-1aae1a734278" providerId="ADAL" clId="{BEB8DF1E-952C-495F-8689-588AEEBD6D46}" dt="2023-09-04T07:36:03.025" v="445"/>
          <ac:spMkLst>
            <pc:docMk/>
            <pc:sldMk cId="2603993023" sldId="506"/>
            <ac:spMk id="21" creationId="{73D1BA60-B7CC-4F3A-F63B-53B3E8C726AC}"/>
          </ac:spMkLst>
        </pc:spChg>
        <pc:spChg chg="add del mod">
          <ac:chgData name="Michael Mian" userId="03c6f27f-f314-4b86-95e7-1aae1a734278" providerId="ADAL" clId="{BEB8DF1E-952C-495F-8689-588AEEBD6D46}" dt="2023-09-04T07:36:03.025" v="445"/>
          <ac:spMkLst>
            <pc:docMk/>
            <pc:sldMk cId="2603993023" sldId="506"/>
            <ac:spMk id="22" creationId="{0F0FF97F-D6E2-9B25-F03B-4A8390DD6082}"/>
          </ac:spMkLst>
        </pc:spChg>
        <pc:spChg chg="add del mod">
          <ac:chgData name="Michael Mian" userId="03c6f27f-f314-4b86-95e7-1aae1a734278" providerId="ADAL" clId="{BEB8DF1E-952C-495F-8689-588AEEBD6D46}" dt="2023-09-04T07:36:03.025" v="445"/>
          <ac:spMkLst>
            <pc:docMk/>
            <pc:sldMk cId="2603993023" sldId="506"/>
            <ac:spMk id="23" creationId="{D600ED99-1FA1-A441-E84E-13D09E5D0FA1}"/>
          </ac:spMkLst>
        </pc:spChg>
        <pc:spChg chg="add del mod">
          <ac:chgData name="Michael Mian" userId="03c6f27f-f314-4b86-95e7-1aae1a734278" providerId="ADAL" clId="{BEB8DF1E-952C-495F-8689-588AEEBD6D46}" dt="2023-09-04T07:36:03.025" v="445"/>
          <ac:spMkLst>
            <pc:docMk/>
            <pc:sldMk cId="2603993023" sldId="506"/>
            <ac:spMk id="24" creationId="{1374552D-C546-51DF-6A04-CA046223B7F9}"/>
          </ac:spMkLst>
        </pc:spChg>
        <pc:spChg chg="add del mod">
          <ac:chgData name="Michael Mian" userId="03c6f27f-f314-4b86-95e7-1aae1a734278" providerId="ADAL" clId="{BEB8DF1E-952C-495F-8689-588AEEBD6D46}" dt="2023-09-04T07:36:03.025" v="445"/>
          <ac:spMkLst>
            <pc:docMk/>
            <pc:sldMk cId="2603993023" sldId="506"/>
            <ac:spMk id="25" creationId="{49B1A8F8-C85D-9C7A-DBAE-94EEC02A3FBF}"/>
          </ac:spMkLst>
        </pc:spChg>
        <pc:spChg chg="add del mod">
          <ac:chgData name="Michael Mian" userId="03c6f27f-f314-4b86-95e7-1aae1a734278" providerId="ADAL" clId="{BEB8DF1E-952C-495F-8689-588AEEBD6D46}" dt="2023-09-04T07:36:03.025" v="445"/>
          <ac:spMkLst>
            <pc:docMk/>
            <pc:sldMk cId="2603993023" sldId="506"/>
            <ac:spMk id="26" creationId="{80CBCA76-6A5F-F0E2-794B-6F0F4B83A676}"/>
          </ac:spMkLst>
        </pc:spChg>
        <pc:spChg chg="add mod">
          <ac:chgData name="Michael Mian" userId="03c6f27f-f314-4b86-95e7-1aae1a734278" providerId="ADAL" clId="{BEB8DF1E-952C-495F-8689-588AEEBD6D46}" dt="2023-09-04T07:36:56.478" v="455" actId="164"/>
          <ac:spMkLst>
            <pc:docMk/>
            <pc:sldMk cId="2603993023" sldId="506"/>
            <ac:spMk id="35" creationId="{2B89F2A5-C557-7C56-C307-60078334E8EB}"/>
          </ac:spMkLst>
        </pc:spChg>
        <pc:spChg chg="add mod">
          <ac:chgData name="Michael Mian" userId="03c6f27f-f314-4b86-95e7-1aae1a734278" providerId="ADAL" clId="{BEB8DF1E-952C-495F-8689-588AEEBD6D46}" dt="2023-09-04T07:36:56.478" v="455" actId="164"/>
          <ac:spMkLst>
            <pc:docMk/>
            <pc:sldMk cId="2603993023" sldId="506"/>
            <ac:spMk id="36" creationId="{DF1960F6-5AC5-2C0A-92BC-15801079A51A}"/>
          </ac:spMkLst>
        </pc:spChg>
        <pc:spChg chg="add mod">
          <ac:chgData name="Michael Mian" userId="03c6f27f-f314-4b86-95e7-1aae1a734278" providerId="ADAL" clId="{BEB8DF1E-952C-495F-8689-588AEEBD6D46}" dt="2023-09-04T07:36:56.478" v="455" actId="164"/>
          <ac:spMkLst>
            <pc:docMk/>
            <pc:sldMk cId="2603993023" sldId="506"/>
            <ac:spMk id="37" creationId="{593ABA10-2CAE-DF19-936E-C37E8373F208}"/>
          </ac:spMkLst>
        </pc:spChg>
        <pc:spChg chg="add mod">
          <ac:chgData name="Michael Mian" userId="03c6f27f-f314-4b86-95e7-1aae1a734278" providerId="ADAL" clId="{BEB8DF1E-952C-495F-8689-588AEEBD6D46}" dt="2023-09-04T07:36:56.478" v="455" actId="164"/>
          <ac:spMkLst>
            <pc:docMk/>
            <pc:sldMk cId="2603993023" sldId="506"/>
            <ac:spMk id="38" creationId="{2981A7E8-FD5A-9540-7DF0-E7F892B87793}"/>
          </ac:spMkLst>
        </pc:spChg>
        <pc:spChg chg="add mod">
          <ac:chgData name="Michael Mian" userId="03c6f27f-f314-4b86-95e7-1aae1a734278" providerId="ADAL" clId="{BEB8DF1E-952C-495F-8689-588AEEBD6D46}" dt="2023-09-04T07:36:56.478" v="455" actId="164"/>
          <ac:spMkLst>
            <pc:docMk/>
            <pc:sldMk cId="2603993023" sldId="506"/>
            <ac:spMk id="39" creationId="{48C1750F-FC28-D77B-1839-2301950093CE}"/>
          </ac:spMkLst>
        </pc:spChg>
        <pc:spChg chg="add mod">
          <ac:chgData name="Michael Mian" userId="03c6f27f-f314-4b86-95e7-1aae1a734278" providerId="ADAL" clId="{BEB8DF1E-952C-495F-8689-588AEEBD6D46}" dt="2023-09-04T07:36:56.478" v="455" actId="164"/>
          <ac:spMkLst>
            <pc:docMk/>
            <pc:sldMk cId="2603993023" sldId="506"/>
            <ac:spMk id="40" creationId="{2E5ADC9D-D85F-8704-CD65-B6D503D3A28E}"/>
          </ac:spMkLst>
        </pc:spChg>
        <pc:spChg chg="add mod">
          <ac:chgData name="Michael Mian" userId="03c6f27f-f314-4b86-95e7-1aae1a734278" providerId="ADAL" clId="{BEB8DF1E-952C-495F-8689-588AEEBD6D46}" dt="2023-09-04T07:36:56.478" v="455" actId="164"/>
          <ac:spMkLst>
            <pc:docMk/>
            <pc:sldMk cId="2603993023" sldId="506"/>
            <ac:spMk id="41" creationId="{4C7D6919-5B32-E5FF-843C-E7598827DCFC}"/>
          </ac:spMkLst>
        </pc:spChg>
        <pc:spChg chg="add mod">
          <ac:chgData name="Michael Mian" userId="03c6f27f-f314-4b86-95e7-1aae1a734278" providerId="ADAL" clId="{BEB8DF1E-952C-495F-8689-588AEEBD6D46}" dt="2023-09-04T07:36:56.478" v="455" actId="164"/>
          <ac:spMkLst>
            <pc:docMk/>
            <pc:sldMk cId="2603993023" sldId="506"/>
            <ac:spMk id="42" creationId="{AB0D5B4B-64A6-F43C-ADEF-1E2FDC10EBAB}"/>
          </ac:spMkLst>
        </pc:spChg>
        <pc:spChg chg="add del mod">
          <ac:chgData name="Michael Mian" userId="03c6f27f-f314-4b86-95e7-1aae1a734278" providerId="ADAL" clId="{BEB8DF1E-952C-495F-8689-588AEEBD6D46}" dt="2023-09-04T07:36:41.570" v="451" actId="478"/>
          <ac:spMkLst>
            <pc:docMk/>
            <pc:sldMk cId="2603993023" sldId="506"/>
            <ac:spMk id="43" creationId="{91DA5F73-A68D-92A0-92B5-367C85FFDEC2}"/>
          </ac:spMkLst>
        </pc:spChg>
        <pc:spChg chg="add del mod">
          <ac:chgData name="Michael Mian" userId="03c6f27f-f314-4b86-95e7-1aae1a734278" providerId="ADAL" clId="{BEB8DF1E-952C-495F-8689-588AEEBD6D46}" dt="2023-09-04T07:36:47.324" v="454" actId="478"/>
          <ac:spMkLst>
            <pc:docMk/>
            <pc:sldMk cId="2603993023" sldId="506"/>
            <ac:spMk id="44" creationId="{EA25D754-B774-1D7D-0D74-D38AC9255C71}"/>
          </ac:spMkLst>
        </pc:spChg>
        <pc:spChg chg="add del mod">
          <ac:chgData name="Michael Mian" userId="03c6f27f-f314-4b86-95e7-1aae1a734278" providerId="ADAL" clId="{BEB8DF1E-952C-495F-8689-588AEEBD6D46}" dt="2023-09-04T07:36:44.517" v="452" actId="478"/>
          <ac:spMkLst>
            <pc:docMk/>
            <pc:sldMk cId="2603993023" sldId="506"/>
            <ac:spMk id="45" creationId="{3643161F-BE08-57D6-AE10-683F1325F412}"/>
          </ac:spMkLst>
        </pc:spChg>
        <pc:spChg chg="add del mod">
          <ac:chgData name="Michael Mian" userId="03c6f27f-f314-4b86-95e7-1aae1a734278" providerId="ADAL" clId="{BEB8DF1E-952C-495F-8689-588AEEBD6D46}" dt="2023-09-04T07:36:46.342" v="453" actId="478"/>
          <ac:spMkLst>
            <pc:docMk/>
            <pc:sldMk cId="2603993023" sldId="506"/>
            <ac:spMk id="46" creationId="{C4004824-A1D7-CEE7-5678-9BC74B12BBE5}"/>
          </ac:spMkLst>
        </pc:spChg>
        <pc:spChg chg="add mod">
          <ac:chgData name="Michael Mian" userId="03c6f27f-f314-4b86-95e7-1aae1a734278" providerId="ADAL" clId="{BEB8DF1E-952C-495F-8689-588AEEBD6D46}" dt="2023-09-04T07:36:56.478" v="455" actId="164"/>
          <ac:spMkLst>
            <pc:docMk/>
            <pc:sldMk cId="2603993023" sldId="506"/>
            <ac:spMk id="47" creationId="{5CC6183F-CE83-86D4-2EC8-75F889E9DE89}"/>
          </ac:spMkLst>
        </pc:spChg>
        <pc:spChg chg="add mod">
          <ac:chgData name="Michael Mian" userId="03c6f27f-f314-4b86-95e7-1aae1a734278" providerId="ADAL" clId="{BEB8DF1E-952C-495F-8689-588AEEBD6D46}" dt="2023-09-04T07:36:56.478" v="455" actId="164"/>
          <ac:spMkLst>
            <pc:docMk/>
            <pc:sldMk cId="2603993023" sldId="506"/>
            <ac:spMk id="48" creationId="{64FF4810-D94E-953C-861E-34CDB6D01080}"/>
          </ac:spMkLst>
        </pc:spChg>
        <pc:spChg chg="add mod">
          <ac:chgData name="Michael Mian" userId="03c6f27f-f314-4b86-95e7-1aae1a734278" providerId="ADAL" clId="{BEB8DF1E-952C-495F-8689-588AEEBD6D46}" dt="2023-09-04T07:36:56.478" v="455" actId="164"/>
          <ac:spMkLst>
            <pc:docMk/>
            <pc:sldMk cId="2603993023" sldId="506"/>
            <ac:spMk id="49" creationId="{7A3176E6-C6F8-4831-E991-A96ACA08180E}"/>
          </ac:spMkLst>
        </pc:spChg>
        <pc:spChg chg="add mod">
          <ac:chgData name="Michael Mian" userId="03c6f27f-f314-4b86-95e7-1aae1a734278" providerId="ADAL" clId="{BEB8DF1E-952C-495F-8689-588AEEBD6D46}" dt="2023-09-04T07:36:56.478" v="455" actId="164"/>
          <ac:spMkLst>
            <pc:docMk/>
            <pc:sldMk cId="2603993023" sldId="506"/>
            <ac:spMk id="50" creationId="{3E60F0FB-0928-7DC7-1D33-EA9C6A673DCF}"/>
          </ac:spMkLst>
        </pc:spChg>
        <pc:spChg chg="add mod">
          <ac:chgData name="Michael Mian" userId="03c6f27f-f314-4b86-95e7-1aae1a734278" providerId="ADAL" clId="{BEB8DF1E-952C-495F-8689-588AEEBD6D46}" dt="2023-09-04T07:36:56.478" v="455" actId="164"/>
          <ac:spMkLst>
            <pc:docMk/>
            <pc:sldMk cId="2603993023" sldId="506"/>
            <ac:spMk id="51" creationId="{8BC7B4F3-ACE0-EBA3-8FA1-C9E9D6B68E2C}"/>
          </ac:spMkLst>
        </pc:spChg>
        <pc:spChg chg="add mod">
          <ac:chgData name="Michael Mian" userId="03c6f27f-f314-4b86-95e7-1aae1a734278" providerId="ADAL" clId="{BEB8DF1E-952C-495F-8689-588AEEBD6D46}" dt="2023-09-04T07:36:56.478" v="455" actId="164"/>
          <ac:spMkLst>
            <pc:docMk/>
            <pc:sldMk cId="2603993023" sldId="506"/>
            <ac:spMk id="52" creationId="{84E8EBEC-44C9-5DE1-E0A6-4954413863F9}"/>
          </ac:spMkLst>
        </pc:spChg>
        <pc:spChg chg="add mod">
          <ac:chgData name="Michael Mian" userId="03c6f27f-f314-4b86-95e7-1aae1a734278" providerId="ADAL" clId="{BEB8DF1E-952C-495F-8689-588AEEBD6D46}" dt="2023-09-04T07:36:56.478" v="455" actId="164"/>
          <ac:spMkLst>
            <pc:docMk/>
            <pc:sldMk cId="2603993023" sldId="506"/>
            <ac:spMk id="53" creationId="{A0BF5AE3-1783-A1F0-696C-A3FB817E8B6B}"/>
          </ac:spMkLst>
        </pc:spChg>
        <pc:spChg chg="add del mod">
          <ac:chgData name="Michael Mian" userId="03c6f27f-f314-4b86-95e7-1aae1a734278" providerId="ADAL" clId="{BEB8DF1E-952C-495F-8689-588AEEBD6D46}" dt="2023-09-04T07:36:31.126" v="450" actId="478"/>
          <ac:spMkLst>
            <pc:docMk/>
            <pc:sldMk cId="2603993023" sldId="506"/>
            <ac:spMk id="54" creationId="{623ECEA0-749D-7919-C7F9-D1C7991D71E1}"/>
          </ac:spMkLst>
        </pc:spChg>
        <pc:spChg chg="add del mod">
          <ac:chgData name="Michael Mian" userId="03c6f27f-f314-4b86-95e7-1aae1a734278" providerId="ADAL" clId="{BEB8DF1E-952C-495F-8689-588AEEBD6D46}" dt="2023-09-04T07:36:31.126" v="450" actId="478"/>
          <ac:spMkLst>
            <pc:docMk/>
            <pc:sldMk cId="2603993023" sldId="506"/>
            <ac:spMk id="55" creationId="{614DE67B-406F-4D80-421C-77A337AA76CB}"/>
          </ac:spMkLst>
        </pc:spChg>
        <pc:grpChg chg="add mod">
          <ac:chgData name="Michael Mian" userId="03c6f27f-f314-4b86-95e7-1aae1a734278" providerId="ADAL" clId="{BEB8DF1E-952C-495F-8689-588AEEBD6D46}" dt="2023-09-04T07:36:56.478" v="455" actId="164"/>
          <ac:grpSpMkLst>
            <pc:docMk/>
            <pc:sldMk cId="2603993023" sldId="506"/>
            <ac:grpSpMk id="63" creationId="{0E75BA57-DD5A-2590-EF3A-D372DCFD93D7}"/>
          </ac:grpSpMkLst>
        </pc:grpChg>
        <pc:picChg chg="add del mod">
          <ac:chgData name="Michael Mian" userId="03c6f27f-f314-4b86-95e7-1aae1a734278" providerId="ADAL" clId="{BEB8DF1E-952C-495F-8689-588AEEBD6D46}" dt="2023-09-04T07:36:03.025" v="445"/>
          <ac:picMkLst>
            <pc:docMk/>
            <pc:sldMk cId="2603993023" sldId="506"/>
            <ac:picMk id="2" creationId="{20C85078-A808-33DA-4C84-394C34F2B408}"/>
          </ac:picMkLst>
        </pc:picChg>
        <pc:picChg chg="add del mod">
          <ac:chgData name="Michael Mian" userId="03c6f27f-f314-4b86-95e7-1aae1a734278" providerId="ADAL" clId="{BEB8DF1E-952C-495F-8689-588AEEBD6D46}" dt="2023-09-04T07:36:03.025" v="445"/>
          <ac:picMkLst>
            <pc:docMk/>
            <pc:sldMk cId="2603993023" sldId="506"/>
            <ac:picMk id="27" creationId="{64DC6FA0-9330-AB88-54F0-E359CE17A930}"/>
          </ac:picMkLst>
        </pc:picChg>
        <pc:picChg chg="add del mod">
          <ac:chgData name="Michael Mian" userId="03c6f27f-f314-4b86-95e7-1aae1a734278" providerId="ADAL" clId="{BEB8DF1E-952C-495F-8689-588AEEBD6D46}" dt="2023-09-04T07:36:03.025" v="445"/>
          <ac:picMkLst>
            <pc:docMk/>
            <pc:sldMk cId="2603993023" sldId="506"/>
            <ac:picMk id="28" creationId="{F2FFEF0E-B455-31C2-FC01-A8AE4ABB2E44}"/>
          </ac:picMkLst>
        </pc:picChg>
        <pc:picChg chg="add del mod">
          <ac:chgData name="Michael Mian" userId="03c6f27f-f314-4b86-95e7-1aae1a734278" providerId="ADAL" clId="{BEB8DF1E-952C-495F-8689-588AEEBD6D46}" dt="2023-09-04T07:36:03.025" v="445"/>
          <ac:picMkLst>
            <pc:docMk/>
            <pc:sldMk cId="2603993023" sldId="506"/>
            <ac:picMk id="29" creationId="{CAE96DBF-CBF4-9B72-D118-B49154C02B2D}"/>
          </ac:picMkLst>
        </pc:picChg>
        <pc:picChg chg="add del mod">
          <ac:chgData name="Michael Mian" userId="03c6f27f-f314-4b86-95e7-1aae1a734278" providerId="ADAL" clId="{BEB8DF1E-952C-495F-8689-588AEEBD6D46}" dt="2023-09-04T07:36:03.025" v="445"/>
          <ac:picMkLst>
            <pc:docMk/>
            <pc:sldMk cId="2603993023" sldId="506"/>
            <ac:picMk id="30" creationId="{7BD08680-9BBB-87BC-89F0-96F013C3C009}"/>
          </ac:picMkLst>
        </pc:picChg>
        <pc:picChg chg="add del mod">
          <ac:chgData name="Michael Mian" userId="03c6f27f-f314-4b86-95e7-1aae1a734278" providerId="ADAL" clId="{BEB8DF1E-952C-495F-8689-588AEEBD6D46}" dt="2023-09-04T07:36:03.025" v="445"/>
          <ac:picMkLst>
            <pc:docMk/>
            <pc:sldMk cId="2603993023" sldId="506"/>
            <ac:picMk id="31" creationId="{467AC81A-02A2-5FD8-9FEF-21ADA131441C}"/>
          </ac:picMkLst>
        </pc:picChg>
        <pc:picChg chg="add del mod">
          <ac:chgData name="Michael Mian" userId="03c6f27f-f314-4b86-95e7-1aae1a734278" providerId="ADAL" clId="{BEB8DF1E-952C-495F-8689-588AEEBD6D46}" dt="2023-09-04T07:36:03.025" v="445"/>
          <ac:picMkLst>
            <pc:docMk/>
            <pc:sldMk cId="2603993023" sldId="506"/>
            <ac:picMk id="32" creationId="{31BF6E92-19B4-FBBE-AB79-712FF27AC2A9}"/>
          </ac:picMkLst>
        </pc:picChg>
        <pc:picChg chg="add del mod">
          <ac:chgData name="Michael Mian" userId="03c6f27f-f314-4b86-95e7-1aae1a734278" providerId="ADAL" clId="{BEB8DF1E-952C-495F-8689-588AEEBD6D46}" dt="2023-09-04T07:36:03.025" v="445"/>
          <ac:picMkLst>
            <pc:docMk/>
            <pc:sldMk cId="2603993023" sldId="506"/>
            <ac:picMk id="33" creationId="{F1B4571B-3D5C-08F7-E7A8-BD72E5C6524A}"/>
          </ac:picMkLst>
        </pc:picChg>
        <pc:picChg chg="add mod">
          <ac:chgData name="Michael Mian" userId="03c6f27f-f314-4b86-95e7-1aae1a734278" providerId="ADAL" clId="{BEB8DF1E-952C-495F-8689-588AEEBD6D46}" dt="2023-09-04T07:36:56.478" v="455" actId="164"/>
          <ac:picMkLst>
            <pc:docMk/>
            <pc:sldMk cId="2603993023" sldId="506"/>
            <ac:picMk id="34" creationId="{517EBCB2-E108-7771-CF58-E79468D0EDC0}"/>
          </ac:picMkLst>
        </pc:picChg>
        <pc:picChg chg="add mod">
          <ac:chgData name="Michael Mian" userId="03c6f27f-f314-4b86-95e7-1aae1a734278" providerId="ADAL" clId="{BEB8DF1E-952C-495F-8689-588AEEBD6D46}" dt="2023-09-04T07:36:56.478" v="455" actId="164"/>
          <ac:picMkLst>
            <pc:docMk/>
            <pc:sldMk cId="2603993023" sldId="506"/>
            <ac:picMk id="56" creationId="{97C0A258-6301-9939-451D-EE85F53BD268}"/>
          </ac:picMkLst>
        </pc:picChg>
        <pc:picChg chg="add mod">
          <ac:chgData name="Michael Mian" userId="03c6f27f-f314-4b86-95e7-1aae1a734278" providerId="ADAL" clId="{BEB8DF1E-952C-495F-8689-588AEEBD6D46}" dt="2023-09-04T07:36:56.478" v="455" actId="164"/>
          <ac:picMkLst>
            <pc:docMk/>
            <pc:sldMk cId="2603993023" sldId="506"/>
            <ac:picMk id="57" creationId="{7B07A265-6FF0-DFC0-12E4-4D897209470F}"/>
          </ac:picMkLst>
        </pc:picChg>
        <pc:picChg chg="add mod">
          <ac:chgData name="Michael Mian" userId="03c6f27f-f314-4b86-95e7-1aae1a734278" providerId="ADAL" clId="{BEB8DF1E-952C-495F-8689-588AEEBD6D46}" dt="2023-09-04T07:36:56.478" v="455" actId="164"/>
          <ac:picMkLst>
            <pc:docMk/>
            <pc:sldMk cId="2603993023" sldId="506"/>
            <ac:picMk id="58" creationId="{F4E47706-561E-5CAA-1622-E2A480A2179F}"/>
          </ac:picMkLst>
        </pc:picChg>
        <pc:picChg chg="add mod">
          <ac:chgData name="Michael Mian" userId="03c6f27f-f314-4b86-95e7-1aae1a734278" providerId="ADAL" clId="{BEB8DF1E-952C-495F-8689-588AEEBD6D46}" dt="2023-09-04T07:36:56.478" v="455" actId="164"/>
          <ac:picMkLst>
            <pc:docMk/>
            <pc:sldMk cId="2603993023" sldId="506"/>
            <ac:picMk id="59" creationId="{2593BF9B-F620-9148-3200-F5FD6E7F4A06}"/>
          </ac:picMkLst>
        </pc:picChg>
        <pc:picChg chg="add mod">
          <ac:chgData name="Michael Mian" userId="03c6f27f-f314-4b86-95e7-1aae1a734278" providerId="ADAL" clId="{BEB8DF1E-952C-495F-8689-588AEEBD6D46}" dt="2023-09-04T07:36:56.478" v="455" actId="164"/>
          <ac:picMkLst>
            <pc:docMk/>
            <pc:sldMk cId="2603993023" sldId="506"/>
            <ac:picMk id="60" creationId="{701ACA45-6802-E329-BCAD-4FAB98056B1D}"/>
          </ac:picMkLst>
        </pc:picChg>
        <pc:picChg chg="add mod">
          <ac:chgData name="Michael Mian" userId="03c6f27f-f314-4b86-95e7-1aae1a734278" providerId="ADAL" clId="{BEB8DF1E-952C-495F-8689-588AEEBD6D46}" dt="2023-09-04T07:36:56.478" v="455" actId="164"/>
          <ac:picMkLst>
            <pc:docMk/>
            <pc:sldMk cId="2603993023" sldId="506"/>
            <ac:picMk id="61" creationId="{96AF9CB5-EC6B-6D40-7C14-F5F287635F7D}"/>
          </ac:picMkLst>
        </pc:picChg>
        <pc:picChg chg="add mod">
          <ac:chgData name="Michael Mian" userId="03c6f27f-f314-4b86-95e7-1aae1a734278" providerId="ADAL" clId="{BEB8DF1E-952C-495F-8689-588AEEBD6D46}" dt="2023-09-04T07:36:56.478" v="455" actId="164"/>
          <ac:picMkLst>
            <pc:docMk/>
            <pc:sldMk cId="2603993023" sldId="506"/>
            <ac:picMk id="62" creationId="{8C211094-43AD-7C97-40B5-240F2CB3A3C5}"/>
          </ac:picMkLst>
        </pc:picChg>
      </pc:sldChg>
      <pc:sldChg chg="add del">
        <pc:chgData name="Michael Mian" userId="03c6f27f-f314-4b86-95e7-1aae1a734278" providerId="ADAL" clId="{BEB8DF1E-952C-495F-8689-588AEEBD6D46}" dt="2023-09-04T09:40:36.068" v="2317" actId="47"/>
        <pc:sldMkLst>
          <pc:docMk/>
          <pc:sldMk cId="3127855906" sldId="506"/>
        </pc:sldMkLst>
      </pc:sldChg>
      <pc:sldChg chg="addSp delSp modSp add del mod">
        <pc:chgData name="Michael Mian" userId="03c6f27f-f314-4b86-95e7-1aae1a734278" providerId="ADAL" clId="{BEB8DF1E-952C-495F-8689-588AEEBD6D46}" dt="2023-09-04T08:20:29.500" v="897" actId="47"/>
        <pc:sldMkLst>
          <pc:docMk/>
          <pc:sldMk cId="2534215555" sldId="507"/>
        </pc:sldMkLst>
        <pc:spChg chg="del">
          <ac:chgData name="Michael Mian" userId="03c6f27f-f314-4b86-95e7-1aae1a734278" providerId="ADAL" clId="{BEB8DF1E-952C-495F-8689-588AEEBD6D46}" dt="2023-09-04T06:47:36.691" v="322" actId="478"/>
          <ac:spMkLst>
            <pc:docMk/>
            <pc:sldMk cId="2534215555" sldId="507"/>
            <ac:spMk id="3" creationId="{00000000-0000-0000-0000-000000000000}"/>
          </ac:spMkLst>
        </pc:spChg>
        <pc:spChg chg="mod">
          <ac:chgData name="Michael Mian" userId="03c6f27f-f314-4b86-95e7-1aae1a734278" providerId="ADAL" clId="{BEB8DF1E-952C-495F-8689-588AEEBD6D46}" dt="2023-09-04T06:47:34.122" v="321"/>
          <ac:spMkLst>
            <pc:docMk/>
            <pc:sldMk cId="2534215555" sldId="507"/>
            <ac:spMk id="5" creationId="{89CE9865-D7D4-B793-A5E1-8F200DF3E93A}"/>
          </ac:spMkLst>
        </pc:spChg>
        <pc:spChg chg="mod">
          <ac:chgData name="Michael Mian" userId="03c6f27f-f314-4b86-95e7-1aae1a734278" providerId="ADAL" clId="{BEB8DF1E-952C-495F-8689-588AEEBD6D46}" dt="2023-09-04T06:47:34.122" v="321"/>
          <ac:spMkLst>
            <pc:docMk/>
            <pc:sldMk cId="2534215555" sldId="507"/>
            <ac:spMk id="6" creationId="{65004F32-EC6E-A9E6-62A5-F19293B4F485}"/>
          </ac:spMkLst>
        </pc:spChg>
        <pc:spChg chg="mod">
          <ac:chgData name="Michael Mian" userId="03c6f27f-f314-4b86-95e7-1aae1a734278" providerId="ADAL" clId="{BEB8DF1E-952C-495F-8689-588AEEBD6D46}" dt="2023-09-04T06:47:34.122" v="321"/>
          <ac:spMkLst>
            <pc:docMk/>
            <pc:sldMk cId="2534215555" sldId="507"/>
            <ac:spMk id="7" creationId="{F4D67186-1002-7ECD-4123-E933EE8A4766}"/>
          </ac:spMkLst>
        </pc:spChg>
        <pc:spChg chg="mod">
          <ac:chgData name="Michael Mian" userId="03c6f27f-f314-4b86-95e7-1aae1a734278" providerId="ADAL" clId="{BEB8DF1E-952C-495F-8689-588AEEBD6D46}" dt="2023-09-04T06:47:34.122" v="321"/>
          <ac:spMkLst>
            <pc:docMk/>
            <pc:sldMk cId="2534215555" sldId="507"/>
            <ac:spMk id="8" creationId="{5BB2A377-D6C5-08A5-0820-1B701D75762F}"/>
          </ac:spMkLst>
        </pc:spChg>
        <pc:spChg chg="mod">
          <ac:chgData name="Michael Mian" userId="03c6f27f-f314-4b86-95e7-1aae1a734278" providerId="ADAL" clId="{BEB8DF1E-952C-495F-8689-588AEEBD6D46}" dt="2023-09-04T06:47:34.122" v="321"/>
          <ac:spMkLst>
            <pc:docMk/>
            <pc:sldMk cId="2534215555" sldId="507"/>
            <ac:spMk id="10" creationId="{33CA3BE3-EFFA-5677-77D9-BEA1A8B2C294}"/>
          </ac:spMkLst>
        </pc:spChg>
        <pc:spChg chg="mod">
          <ac:chgData name="Michael Mian" userId="03c6f27f-f314-4b86-95e7-1aae1a734278" providerId="ADAL" clId="{BEB8DF1E-952C-495F-8689-588AEEBD6D46}" dt="2023-09-04T06:47:34.122" v="321"/>
          <ac:spMkLst>
            <pc:docMk/>
            <pc:sldMk cId="2534215555" sldId="507"/>
            <ac:spMk id="11" creationId="{9B03B843-59EB-AF48-3DEB-ED2C9152A2BB}"/>
          </ac:spMkLst>
        </pc:spChg>
        <pc:spChg chg="mod">
          <ac:chgData name="Michael Mian" userId="03c6f27f-f314-4b86-95e7-1aae1a734278" providerId="ADAL" clId="{BEB8DF1E-952C-495F-8689-588AEEBD6D46}" dt="2023-09-04T06:47:34.122" v="321"/>
          <ac:spMkLst>
            <pc:docMk/>
            <pc:sldMk cId="2534215555" sldId="507"/>
            <ac:spMk id="12" creationId="{CDABA3C2-3B01-BFF3-C8AE-3A58EA01F21F}"/>
          </ac:spMkLst>
        </pc:spChg>
        <pc:spChg chg="mod">
          <ac:chgData name="Michael Mian" userId="03c6f27f-f314-4b86-95e7-1aae1a734278" providerId="ADAL" clId="{BEB8DF1E-952C-495F-8689-588AEEBD6D46}" dt="2023-09-04T06:47:34.122" v="321"/>
          <ac:spMkLst>
            <pc:docMk/>
            <pc:sldMk cId="2534215555" sldId="507"/>
            <ac:spMk id="13" creationId="{C8800FD5-4B69-0E40-5A50-0AB1E4BCFF30}"/>
          </ac:spMkLst>
        </pc:spChg>
        <pc:spChg chg="mod">
          <ac:chgData name="Michael Mian" userId="03c6f27f-f314-4b86-95e7-1aae1a734278" providerId="ADAL" clId="{BEB8DF1E-952C-495F-8689-588AEEBD6D46}" dt="2023-09-04T06:47:34.122" v="321"/>
          <ac:spMkLst>
            <pc:docMk/>
            <pc:sldMk cId="2534215555" sldId="507"/>
            <ac:spMk id="15" creationId="{9FA31743-2C8F-9CF7-AEDC-2DD72E694E37}"/>
          </ac:spMkLst>
        </pc:spChg>
        <pc:spChg chg="mod">
          <ac:chgData name="Michael Mian" userId="03c6f27f-f314-4b86-95e7-1aae1a734278" providerId="ADAL" clId="{BEB8DF1E-952C-495F-8689-588AEEBD6D46}" dt="2023-09-04T06:47:34.122" v="321"/>
          <ac:spMkLst>
            <pc:docMk/>
            <pc:sldMk cId="2534215555" sldId="507"/>
            <ac:spMk id="16" creationId="{F22CF6B5-FBEF-6495-49B2-F7ADFFC1018B}"/>
          </ac:spMkLst>
        </pc:spChg>
        <pc:spChg chg="mod">
          <ac:chgData name="Michael Mian" userId="03c6f27f-f314-4b86-95e7-1aae1a734278" providerId="ADAL" clId="{BEB8DF1E-952C-495F-8689-588AEEBD6D46}" dt="2023-09-04T06:47:34.122" v="321"/>
          <ac:spMkLst>
            <pc:docMk/>
            <pc:sldMk cId="2534215555" sldId="507"/>
            <ac:spMk id="17" creationId="{6A417B29-09E0-4169-DB4B-7CDA96DDF7A4}"/>
          </ac:spMkLst>
        </pc:spChg>
        <pc:spChg chg="mod">
          <ac:chgData name="Michael Mian" userId="03c6f27f-f314-4b86-95e7-1aae1a734278" providerId="ADAL" clId="{BEB8DF1E-952C-495F-8689-588AEEBD6D46}" dt="2023-09-04T06:47:34.122" v="321"/>
          <ac:spMkLst>
            <pc:docMk/>
            <pc:sldMk cId="2534215555" sldId="507"/>
            <ac:spMk id="19" creationId="{CE9DA70D-C6AE-7B0C-AB12-3C1EBE187794}"/>
          </ac:spMkLst>
        </pc:spChg>
        <pc:spChg chg="mod">
          <ac:chgData name="Michael Mian" userId="03c6f27f-f314-4b86-95e7-1aae1a734278" providerId="ADAL" clId="{BEB8DF1E-952C-495F-8689-588AEEBD6D46}" dt="2023-09-04T06:47:34.122" v="321"/>
          <ac:spMkLst>
            <pc:docMk/>
            <pc:sldMk cId="2534215555" sldId="507"/>
            <ac:spMk id="20" creationId="{31FB5B60-5CC9-F98C-9186-9388851BE2CC}"/>
          </ac:spMkLst>
        </pc:spChg>
        <pc:spChg chg="mod">
          <ac:chgData name="Michael Mian" userId="03c6f27f-f314-4b86-95e7-1aae1a734278" providerId="ADAL" clId="{BEB8DF1E-952C-495F-8689-588AEEBD6D46}" dt="2023-09-04T06:47:34.122" v="321"/>
          <ac:spMkLst>
            <pc:docMk/>
            <pc:sldMk cId="2534215555" sldId="507"/>
            <ac:spMk id="21" creationId="{F6E8CB1E-C45E-C4B2-70FD-E54A99F4D447}"/>
          </ac:spMkLst>
        </pc:spChg>
        <pc:spChg chg="mod">
          <ac:chgData name="Michael Mian" userId="03c6f27f-f314-4b86-95e7-1aae1a734278" providerId="ADAL" clId="{BEB8DF1E-952C-495F-8689-588AEEBD6D46}" dt="2023-09-04T06:47:34.122" v="321"/>
          <ac:spMkLst>
            <pc:docMk/>
            <pc:sldMk cId="2534215555" sldId="507"/>
            <ac:spMk id="22" creationId="{7EF23ED0-DD89-4884-3630-8A07E7573D84}"/>
          </ac:spMkLst>
        </pc:spChg>
        <pc:spChg chg="mod">
          <ac:chgData name="Michael Mian" userId="03c6f27f-f314-4b86-95e7-1aae1a734278" providerId="ADAL" clId="{BEB8DF1E-952C-495F-8689-588AEEBD6D46}" dt="2023-09-04T06:47:34.122" v="321"/>
          <ac:spMkLst>
            <pc:docMk/>
            <pc:sldMk cId="2534215555" sldId="507"/>
            <ac:spMk id="23" creationId="{9BE36DEC-A3EB-6E54-2D27-0A699995D156}"/>
          </ac:spMkLst>
        </pc:spChg>
        <pc:spChg chg="mod">
          <ac:chgData name="Michael Mian" userId="03c6f27f-f314-4b86-95e7-1aae1a734278" providerId="ADAL" clId="{BEB8DF1E-952C-495F-8689-588AEEBD6D46}" dt="2023-09-04T06:47:34.122" v="321"/>
          <ac:spMkLst>
            <pc:docMk/>
            <pc:sldMk cId="2534215555" sldId="507"/>
            <ac:spMk id="24" creationId="{4069CBA7-B897-61B2-B982-C71D28DA8537}"/>
          </ac:spMkLst>
        </pc:spChg>
        <pc:spChg chg="mod">
          <ac:chgData name="Michael Mian" userId="03c6f27f-f314-4b86-95e7-1aae1a734278" providerId="ADAL" clId="{BEB8DF1E-952C-495F-8689-588AEEBD6D46}" dt="2023-09-04T06:47:34.122" v="321"/>
          <ac:spMkLst>
            <pc:docMk/>
            <pc:sldMk cId="2534215555" sldId="507"/>
            <ac:spMk id="25" creationId="{B48F7CBA-415F-4ABB-B856-9AD7DD9134AF}"/>
          </ac:spMkLst>
        </pc:spChg>
        <pc:spChg chg="mod">
          <ac:chgData name="Michael Mian" userId="03c6f27f-f314-4b86-95e7-1aae1a734278" providerId="ADAL" clId="{BEB8DF1E-952C-495F-8689-588AEEBD6D46}" dt="2023-09-04T06:47:34.122" v="321"/>
          <ac:spMkLst>
            <pc:docMk/>
            <pc:sldMk cId="2534215555" sldId="507"/>
            <ac:spMk id="26" creationId="{6511A85E-82F5-1609-4317-2641DB00CBA5}"/>
          </ac:spMkLst>
        </pc:spChg>
        <pc:spChg chg="mod">
          <ac:chgData name="Michael Mian" userId="03c6f27f-f314-4b86-95e7-1aae1a734278" providerId="ADAL" clId="{BEB8DF1E-952C-495F-8689-588AEEBD6D46}" dt="2023-09-04T06:47:34.122" v="321"/>
          <ac:spMkLst>
            <pc:docMk/>
            <pc:sldMk cId="2534215555" sldId="507"/>
            <ac:spMk id="27" creationId="{1402F23C-58CD-9A67-0B1A-93F42F48EDE8}"/>
          </ac:spMkLst>
        </pc:spChg>
        <pc:spChg chg="mod">
          <ac:chgData name="Michael Mian" userId="03c6f27f-f314-4b86-95e7-1aae1a734278" providerId="ADAL" clId="{BEB8DF1E-952C-495F-8689-588AEEBD6D46}" dt="2023-09-04T06:47:34.122" v="321"/>
          <ac:spMkLst>
            <pc:docMk/>
            <pc:sldMk cId="2534215555" sldId="507"/>
            <ac:spMk id="28" creationId="{EA60B9F4-62B3-34A9-EF6A-1D7E69A21EF6}"/>
          </ac:spMkLst>
        </pc:spChg>
        <pc:spChg chg="mod">
          <ac:chgData name="Michael Mian" userId="03c6f27f-f314-4b86-95e7-1aae1a734278" providerId="ADAL" clId="{BEB8DF1E-952C-495F-8689-588AEEBD6D46}" dt="2023-09-04T06:47:34.122" v="321"/>
          <ac:spMkLst>
            <pc:docMk/>
            <pc:sldMk cId="2534215555" sldId="507"/>
            <ac:spMk id="29" creationId="{FD9F6DAB-A283-5D98-0076-5BE7CF548114}"/>
          </ac:spMkLst>
        </pc:spChg>
        <pc:spChg chg="mod">
          <ac:chgData name="Michael Mian" userId="03c6f27f-f314-4b86-95e7-1aae1a734278" providerId="ADAL" clId="{BEB8DF1E-952C-495F-8689-588AEEBD6D46}" dt="2023-09-04T06:47:34.122" v="321"/>
          <ac:spMkLst>
            <pc:docMk/>
            <pc:sldMk cId="2534215555" sldId="507"/>
            <ac:spMk id="30" creationId="{F28C72E4-ADB0-E5B8-E6A2-73303EC1EA57}"/>
          </ac:spMkLst>
        </pc:spChg>
        <pc:spChg chg="mod">
          <ac:chgData name="Michael Mian" userId="03c6f27f-f314-4b86-95e7-1aae1a734278" providerId="ADAL" clId="{BEB8DF1E-952C-495F-8689-588AEEBD6D46}" dt="2023-09-04T06:47:34.122" v="321"/>
          <ac:spMkLst>
            <pc:docMk/>
            <pc:sldMk cId="2534215555" sldId="507"/>
            <ac:spMk id="31" creationId="{3DF1651D-0098-5905-BD0F-1C949CD17188}"/>
          </ac:spMkLst>
        </pc:spChg>
        <pc:spChg chg="mod">
          <ac:chgData name="Michael Mian" userId="03c6f27f-f314-4b86-95e7-1aae1a734278" providerId="ADAL" clId="{BEB8DF1E-952C-495F-8689-588AEEBD6D46}" dt="2023-09-04T06:47:34.122" v="321"/>
          <ac:spMkLst>
            <pc:docMk/>
            <pc:sldMk cId="2534215555" sldId="507"/>
            <ac:spMk id="32" creationId="{D7EE1BD1-D645-5A74-F2AC-D39DD0916D2F}"/>
          </ac:spMkLst>
        </pc:spChg>
        <pc:spChg chg="mod">
          <ac:chgData name="Michael Mian" userId="03c6f27f-f314-4b86-95e7-1aae1a734278" providerId="ADAL" clId="{BEB8DF1E-952C-495F-8689-588AEEBD6D46}" dt="2023-09-04T06:47:34.122" v="321"/>
          <ac:spMkLst>
            <pc:docMk/>
            <pc:sldMk cId="2534215555" sldId="507"/>
            <ac:spMk id="33" creationId="{F810BE4D-F817-BF3F-BF27-C36A0D8AF83E}"/>
          </ac:spMkLst>
        </pc:spChg>
        <pc:spChg chg="mod">
          <ac:chgData name="Michael Mian" userId="03c6f27f-f314-4b86-95e7-1aae1a734278" providerId="ADAL" clId="{BEB8DF1E-952C-495F-8689-588AEEBD6D46}" dt="2023-09-04T06:47:34.122" v="321"/>
          <ac:spMkLst>
            <pc:docMk/>
            <pc:sldMk cId="2534215555" sldId="507"/>
            <ac:spMk id="34" creationId="{145EBB79-6E17-882D-395F-681C50F517E5}"/>
          </ac:spMkLst>
        </pc:spChg>
        <pc:spChg chg="mod">
          <ac:chgData name="Michael Mian" userId="03c6f27f-f314-4b86-95e7-1aae1a734278" providerId="ADAL" clId="{BEB8DF1E-952C-495F-8689-588AEEBD6D46}" dt="2023-09-04T06:47:34.122" v="321"/>
          <ac:spMkLst>
            <pc:docMk/>
            <pc:sldMk cId="2534215555" sldId="507"/>
            <ac:spMk id="35" creationId="{FF8C8C34-CC12-F297-0C57-E4E5176ABC85}"/>
          </ac:spMkLst>
        </pc:spChg>
        <pc:spChg chg="mod">
          <ac:chgData name="Michael Mian" userId="03c6f27f-f314-4b86-95e7-1aae1a734278" providerId="ADAL" clId="{BEB8DF1E-952C-495F-8689-588AEEBD6D46}" dt="2023-09-04T06:47:34.122" v="321"/>
          <ac:spMkLst>
            <pc:docMk/>
            <pc:sldMk cId="2534215555" sldId="507"/>
            <ac:spMk id="36" creationId="{A8A0146B-8689-8CEB-114F-FA3A4427A39F}"/>
          </ac:spMkLst>
        </pc:spChg>
        <pc:spChg chg="mod">
          <ac:chgData name="Michael Mian" userId="03c6f27f-f314-4b86-95e7-1aae1a734278" providerId="ADAL" clId="{BEB8DF1E-952C-495F-8689-588AEEBD6D46}" dt="2023-09-04T06:47:34.122" v="321"/>
          <ac:spMkLst>
            <pc:docMk/>
            <pc:sldMk cId="2534215555" sldId="507"/>
            <ac:spMk id="37" creationId="{6EDDEFD9-4471-9F2B-C03E-D7EDD7CBDB12}"/>
          </ac:spMkLst>
        </pc:spChg>
        <pc:spChg chg="mod">
          <ac:chgData name="Michael Mian" userId="03c6f27f-f314-4b86-95e7-1aae1a734278" providerId="ADAL" clId="{BEB8DF1E-952C-495F-8689-588AEEBD6D46}" dt="2023-09-04T06:47:34.122" v="321"/>
          <ac:spMkLst>
            <pc:docMk/>
            <pc:sldMk cId="2534215555" sldId="507"/>
            <ac:spMk id="38" creationId="{071BC2C1-02A4-B55F-57EB-EE970DA6A710}"/>
          </ac:spMkLst>
        </pc:spChg>
        <pc:spChg chg="mod">
          <ac:chgData name="Michael Mian" userId="03c6f27f-f314-4b86-95e7-1aae1a734278" providerId="ADAL" clId="{BEB8DF1E-952C-495F-8689-588AEEBD6D46}" dt="2023-09-04T06:47:34.122" v="321"/>
          <ac:spMkLst>
            <pc:docMk/>
            <pc:sldMk cId="2534215555" sldId="507"/>
            <ac:spMk id="39" creationId="{C9E975B0-8B29-A848-BBBD-07FA177B0A48}"/>
          </ac:spMkLst>
        </pc:spChg>
        <pc:spChg chg="mod">
          <ac:chgData name="Michael Mian" userId="03c6f27f-f314-4b86-95e7-1aae1a734278" providerId="ADAL" clId="{BEB8DF1E-952C-495F-8689-588AEEBD6D46}" dt="2023-09-04T06:47:34.122" v="321"/>
          <ac:spMkLst>
            <pc:docMk/>
            <pc:sldMk cId="2534215555" sldId="507"/>
            <ac:spMk id="40" creationId="{590E2DAE-75D7-C322-08F8-4BD8C03879FD}"/>
          </ac:spMkLst>
        </pc:spChg>
        <pc:spChg chg="mod">
          <ac:chgData name="Michael Mian" userId="03c6f27f-f314-4b86-95e7-1aae1a734278" providerId="ADAL" clId="{BEB8DF1E-952C-495F-8689-588AEEBD6D46}" dt="2023-09-04T06:47:34.122" v="321"/>
          <ac:spMkLst>
            <pc:docMk/>
            <pc:sldMk cId="2534215555" sldId="507"/>
            <ac:spMk id="41" creationId="{214695ED-81E7-4688-C227-B6B89C350358}"/>
          </ac:spMkLst>
        </pc:spChg>
        <pc:spChg chg="mod">
          <ac:chgData name="Michael Mian" userId="03c6f27f-f314-4b86-95e7-1aae1a734278" providerId="ADAL" clId="{BEB8DF1E-952C-495F-8689-588AEEBD6D46}" dt="2023-09-04T06:47:34.122" v="321"/>
          <ac:spMkLst>
            <pc:docMk/>
            <pc:sldMk cId="2534215555" sldId="507"/>
            <ac:spMk id="42" creationId="{2D74F8CC-EB97-D01E-4E2D-B049B2F3009A}"/>
          </ac:spMkLst>
        </pc:spChg>
        <pc:spChg chg="mod">
          <ac:chgData name="Michael Mian" userId="03c6f27f-f314-4b86-95e7-1aae1a734278" providerId="ADAL" clId="{BEB8DF1E-952C-495F-8689-588AEEBD6D46}" dt="2023-09-04T06:47:34.122" v="321"/>
          <ac:spMkLst>
            <pc:docMk/>
            <pc:sldMk cId="2534215555" sldId="507"/>
            <ac:spMk id="43" creationId="{AB5EC7A3-5893-FE67-07C8-70BCC2FB1CC1}"/>
          </ac:spMkLst>
        </pc:spChg>
        <pc:spChg chg="mod">
          <ac:chgData name="Michael Mian" userId="03c6f27f-f314-4b86-95e7-1aae1a734278" providerId="ADAL" clId="{BEB8DF1E-952C-495F-8689-588AEEBD6D46}" dt="2023-09-04T06:47:34.122" v="321"/>
          <ac:spMkLst>
            <pc:docMk/>
            <pc:sldMk cId="2534215555" sldId="507"/>
            <ac:spMk id="44" creationId="{7C5E2D93-6332-8E8B-4DFA-19175251057B}"/>
          </ac:spMkLst>
        </pc:spChg>
        <pc:spChg chg="mod">
          <ac:chgData name="Michael Mian" userId="03c6f27f-f314-4b86-95e7-1aae1a734278" providerId="ADAL" clId="{BEB8DF1E-952C-495F-8689-588AEEBD6D46}" dt="2023-09-04T06:47:34.122" v="321"/>
          <ac:spMkLst>
            <pc:docMk/>
            <pc:sldMk cId="2534215555" sldId="507"/>
            <ac:spMk id="45" creationId="{16DEEB57-FC4B-5430-8940-69021143DB9C}"/>
          </ac:spMkLst>
        </pc:spChg>
        <pc:spChg chg="add del mod">
          <ac:chgData name="Michael Mian" userId="03c6f27f-f314-4b86-95e7-1aae1a734278" providerId="ADAL" clId="{BEB8DF1E-952C-495F-8689-588AEEBD6D46}" dt="2023-09-04T06:47:41.720" v="323" actId="478"/>
          <ac:spMkLst>
            <pc:docMk/>
            <pc:sldMk cId="2534215555" sldId="507"/>
            <ac:spMk id="46" creationId="{310F9079-FD86-536E-1B3B-F52B10EEAE89}"/>
          </ac:spMkLst>
        </pc:spChg>
        <pc:grpChg chg="add mod">
          <ac:chgData name="Michael Mian" userId="03c6f27f-f314-4b86-95e7-1aae1a734278" providerId="ADAL" clId="{BEB8DF1E-952C-495F-8689-588AEEBD6D46}" dt="2023-09-04T06:47:34.122" v="321"/>
          <ac:grpSpMkLst>
            <pc:docMk/>
            <pc:sldMk cId="2534215555" sldId="507"/>
            <ac:grpSpMk id="2" creationId="{1FB50C56-A845-170F-26A4-0F797BBEDA9B}"/>
          </ac:grpSpMkLst>
        </pc:grpChg>
        <pc:picChg chg="mod">
          <ac:chgData name="Michael Mian" userId="03c6f27f-f314-4b86-95e7-1aae1a734278" providerId="ADAL" clId="{BEB8DF1E-952C-495F-8689-588AEEBD6D46}" dt="2023-09-04T06:47:34.122" v="321"/>
          <ac:picMkLst>
            <pc:docMk/>
            <pc:sldMk cId="2534215555" sldId="507"/>
            <ac:picMk id="4" creationId="{B652A2C0-8A07-F6A4-F4FF-C9F93D0C9D73}"/>
          </ac:picMkLst>
        </pc:picChg>
        <pc:picChg chg="mod">
          <ac:chgData name="Michael Mian" userId="03c6f27f-f314-4b86-95e7-1aae1a734278" providerId="ADAL" clId="{BEB8DF1E-952C-495F-8689-588AEEBD6D46}" dt="2023-09-04T06:47:34.122" v="321"/>
          <ac:picMkLst>
            <pc:docMk/>
            <pc:sldMk cId="2534215555" sldId="507"/>
            <ac:picMk id="18" creationId="{EC2739D7-885F-F8BE-058E-423BF27A091A}"/>
          </ac:picMkLst>
        </pc:picChg>
      </pc:sldChg>
      <pc:sldChg chg="addSp delSp modSp add mod ord">
        <pc:chgData name="Michael Mian" userId="03c6f27f-f314-4b86-95e7-1aae1a734278" providerId="ADAL" clId="{BEB8DF1E-952C-495F-8689-588AEEBD6D46}" dt="2023-09-04T08:23:06.447" v="902" actId="20577"/>
        <pc:sldMkLst>
          <pc:docMk/>
          <pc:sldMk cId="3936972811" sldId="508"/>
        </pc:sldMkLst>
        <pc:spChg chg="del mod">
          <ac:chgData name="Michael Mian" userId="03c6f27f-f314-4b86-95e7-1aae1a734278" providerId="ADAL" clId="{BEB8DF1E-952C-495F-8689-588AEEBD6D46}" dt="2023-09-04T06:39:16.354" v="255" actId="478"/>
          <ac:spMkLst>
            <pc:docMk/>
            <pc:sldMk cId="3936972811" sldId="508"/>
            <ac:spMk id="3" creationId="{00000000-0000-0000-0000-000000000000}"/>
          </ac:spMkLst>
        </pc:spChg>
        <pc:spChg chg="add del mod">
          <ac:chgData name="Michael Mian" userId="03c6f27f-f314-4b86-95e7-1aae1a734278" providerId="ADAL" clId="{BEB8DF1E-952C-495F-8689-588AEEBD6D46}" dt="2023-09-04T06:39:18.259" v="256" actId="478"/>
          <ac:spMkLst>
            <pc:docMk/>
            <pc:sldMk cId="3936972811" sldId="508"/>
            <ac:spMk id="4" creationId="{6BEC0A6E-5863-A66E-DCD8-2681551CD504}"/>
          </ac:spMkLst>
        </pc:spChg>
        <pc:spChg chg="mod">
          <ac:chgData name="Michael Mian" userId="03c6f27f-f314-4b86-95e7-1aae1a734278" providerId="ADAL" clId="{BEB8DF1E-952C-495F-8689-588AEEBD6D46}" dt="2023-09-04T08:23:06.447" v="902" actId="20577"/>
          <ac:spMkLst>
            <pc:docMk/>
            <pc:sldMk cId="3936972811" sldId="508"/>
            <ac:spMk id="9" creationId="{D41906EF-B8A5-A7A3-91A9-CAA52FEE41BC}"/>
          </ac:spMkLst>
        </pc:spChg>
        <pc:cxnChg chg="mod">
          <ac:chgData name="Michael Mian" userId="03c6f27f-f314-4b86-95e7-1aae1a734278" providerId="ADAL" clId="{BEB8DF1E-952C-495F-8689-588AEEBD6D46}" dt="2023-09-04T06:39:34.248" v="320" actId="1036"/>
          <ac:cxnSpMkLst>
            <pc:docMk/>
            <pc:sldMk cId="3936972811" sldId="508"/>
            <ac:cxnSpMk id="14" creationId="{00000000-0000-0000-0000-000000000000}"/>
          </ac:cxnSpMkLst>
        </pc:cxnChg>
      </pc:sldChg>
      <pc:sldChg chg="addSp delSp modSp add del mod">
        <pc:chgData name="Michael Mian" userId="03c6f27f-f314-4b86-95e7-1aae1a734278" providerId="ADAL" clId="{BEB8DF1E-952C-495F-8689-588AEEBD6D46}" dt="2023-09-04T08:20:32.107" v="898" actId="47"/>
        <pc:sldMkLst>
          <pc:docMk/>
          <pc:sldMk cId="293999549" sldId="509"/>
        </pc:sldMkLst>
        <pc:spChg chg="del">
          <ac:chgData name="Michael Mian" userId="03c6f27f-f314-4b86-95e7-1aae1a734278" providerId="ADAL" clId="{BEB8DF1E-952C-495F-8689-588AEEBD6D46}" dt="2023-09-04T06:50:52.096" v="328" actId="478"/>
          <ac:spMkLst>
            <pc:docMk/>
            <pc:sldMk cId="293999549" sldId="509"/>
            <ac:spMk id="3" creationId="{00000000-0000-0000-0000-000000000000}"/>
          </ac:spMkLst>
        </pc:spChg>
        <pc:spChg chg="mod topLvl">
          <ac:chgData name="Michael Mian" userId="03c6f27f-f314-4b86-95e7-1aae1a734278" providerId="ADAL" clId="{BEB8DF1E-952C-495F-8689-588AEEBD6D46}" dt="2023-09-04T06:54:45.102" v="360" actId="2085"/>
          <ac:spMkLst>
            <pc:docMk/>
            <pc:sldMk cId="293999549" sldId="509"/>
            <ac:spMk id="5" creationId="{0188B8F9-4942-F7F9-1031-A6EA9AE9FFDF}"/>
          </ac:spMkLst>
        </pc:spChg>
        <pc:spChg chg="mod topLvl">
          <ac:chgData name="Michael Mian" userId="03c6f27f-f314-4b86-95e7-1aae1a734278" providerId="ADAL" clId="{BEB8DF1E-952C-495F-8689-588AEEBD6D46}" dt="2023-09-04T06:54:22.264" v="348" actId="2085"/>
          <ac:spMkLst>
            <pc:docMk/>
            <pc:sldMk cId="293999549" sldId="509"/>
            <ac:spMk id="6" creationId="{022513E6-AADF-8758-139E-A91758087DE9}"/>
          </ac:spMkLst>
        </pc:spChg>
        <pc:spChg chg="mod topLvl">
          <ac:chgData name="Michael Mian" userId="03c6f27f-f314-4b86-95e7-1aae1a734278" providerId="ADAL" clId="{BEB8DF1E-952C-495F-8689-588AEEBD6D46}" dt="2023-09-04T06:54:42.011" v="358" actId="2085"/>
          <ac:spMkLst>
            <pc:docMk/>
            <pc:sldMk cId="293999549" sldId="509"/>
            <ac:spMk id="8" creationId="{BD07B1BB-239E-FE18-C9E6-52FFEC64D2CF}"/>
          </ac:spMkLst>
        </pc:spChg>
        <pc:spChg chg="mod topLvl">
          <ac:chgData name="Michael Mian" userId="03c6f27f-f314-4b86-95e7-1aae1a734278" providerId="ADAL" clId="{BEB8DF1E-952C-495F-8689-588AEEBD6D46}" dt="2023-09-04T06:54:29.232" v="350" actId="2085"/>
          <ac:spMkLst>
            <pc:docMk/>
            <pc:sldMk cId="293999549" sldId="509"/>
            <ac:spMk id="10" creationId="{5CA86F66-867F-6AC4-C236-27F2DFBDA6A8}"/>
          </ac:spMkLst>
        </pc:spChg>
        <pc:spChg chg="mod topLvl">
          <ac:chgData name="Michael Mian" userId="03c6f27f-f314-4b86-95e7-1aae1a734278" providerId="ADAL" clId="{BEB8DF1E-952C-495F-8689-588AEEBD6D46}" dt="2023-09-04T06:54:35.263" v="354" actId="2085"/>
          <ac:spMkLst>
            <pc:docMk/>
            <pc:sldMk cId="293999549" sldId="509"/>
            <ac:spMk id="11" creationId="{357212E3-767C-99DF-7262-FB8581FA24F0}"/>
          </ac:spMkLst>
        </pc:spChg>
        <pc:spChg chg="mod topLvl">
          <ac:chgData name="Michael Mian" userId="03c6f27f-f314-4b86-95e7-1aae1a734278" providerId="ADAL" clId="{BEB8DF1E-952C-495F-8689-588AEEBD6D46}" dt="2023-09-04T06:54:32.324" v="352" actId="2085"/>
          <ac:spMkLst>
            <pc:docMk/>
            <pc:sldMk cId="293999549" sldId="509"/>
            <ac:spMk id="12" creationId="{25A5344E-E42C-8561-5262-AC0DB253D534}"/>
          </ac:spMkLst>
        </pc:spChg>
        <pc:spChg chg="mod topLvl">
          <ac:chgData name="Michael Mian" userId="03c6f27f-f314-4b86-95e7-1aae1a734278" providerId="ADAL" clId="{BEB8DF1E-952C-495F-8689-588AEEBD6D46}" dt="2023-09-04T06:54:38.803" v="356" actId="2085"/>
          <ac:spMkLst>
            <pc:docMk/>
            <pc:sldMk cId="293999549" sldId="509"/>
            <ac:spMk id="13" creationId="{D80580C7-FF16-DABD-0E91-1266E04A8739}"/>
          </ac:spMkLst>
        </pc:spChg>
        <pc:spChg chg="del mod topLvl">
          <ac:chgData name="Michael Mian" userId="03c6f27f-f314-4b86-95e7-1aae1a734278" providerId="ADAL" clId="{BEB8DF1E-952C-495F-8689-588AEEBD6D46}" dt="2023-09-04T07:35:25.668" v="442" actId="478"/>
          <ac:spMkLst>
            <pc:docMk/>
            <pc:sldMk cId="293999549" sldId="509"/>
            <ac:spMk id="15" creationId="{8E07B458-F00A-3D5F-92D2-2241B02934EA}"/>
          </ac:spMkLst>
        </pc:spChg>
        <pc:spChg chg="del mod topLvl">
          <ac:chgData name="Michael Mian" userId="03c6f27f-f314-4b86-95e7-1aae1a734278" providerId="ADAL" clId="{BEB8DF1E-952C-495F-8689-588AEEBD6D46}" dt="2023-09-04T07:35:25.668" v="442" actId="478"/>
          <ac:spMkLst>
            <pc:docMk/>
            <pc:sldMk cId="293999549" sldId="509"/>
            <ac:spMk id="16" creationId="{FAF89E8D-5BEB-266A-23D6-A6A2BF89AE05}"/>
          </ac:spMkLst>
        </pc:spChg>
        <pc:spChg chg="mod topLvl">
          <ac:chgData name="Michael Mian" userId="03c6f27f-f314-4b86-95e7-1aae1a734278" providerId="ADAL" clId="{BEB8DF1E-952C-495F-8689-588AEEBD6D46}" dt="2023-09-04T06:51:20.003" v="333" actId="165"/>
          <ac:spMkLst>
            <pc:docMk/>
            <pc:sldMk cId="293999549" sldId="509"/>
            <ac:spMk id="17" creationId="{9F86B845-4A97-818C-BA64-EC9E6BE87124}"/>
          </ac:spMkLst>
        </pc:spChg>
        <pc:spChg chg="mod topLvl">
          <ac:chgData name="Michael Mian" userId="03c6f27f-f314-4b86-95e7-1aae1a734278" providerId="ADAL" clId="{BEB8DF1E-952C-495F-8689-588AEEBD6D46}" dt="2023-09-04T06:51:20.003" v="333" actId="165"/>
          <ac:spMkLst>
            <pc:docMk/>
            <pc:sldMk cId="293999549" sldId="509"/>
            <ac:spMk id="18" creationId="{B6A79A56-EA1F-4BBA-23BB-DB8F59DC0647}"/>
          </ac:spMkLst>
        </pc:spChg>
        <pc:spChg chg="mod topLvl">
          <ac:chgData name="Michael Mian" userId="03c6f27f-f314-4b86-95e7-1aae1a734278" providerId="ADAL" clId="{BEB8DF1E-952C-495F-8689-588AEEBD6D46}" dt="2023-09-04T06:51:20.003" v="333" actId="165"/>
          <ac:spMkLst>
            <pc:docMk/>
            <pc:sldMk cId="293999549" sldId="509"/>
            <ac:spMk id="19" creationId="{A705FB95-AEF9-28FF-D08C-A2C857FCFB55}"/>
          </ac:spMkLst>
        </pc:spChg>
        <pc:spChg chg="mod topLvl">
          <ac:chgData name="Michael Mian" userId="03c6f27f-f314-4b86-95e7-1aae1a734278" providerId="ADAL" clId="{BEB8DF1E-952C-495F-8689-588AEEBD6D46}" dt="2023-09-04T06:51:20.003" v="333" actId="165"/>
          <ac:spMkLst>
            <pc:docMk/>
            <pc:sldMk cId="293999549" sldId="509"/>
            <ac:spMk id="20" creationId="{92EE9DEF-29C0-4B40-D621-036B83AFE5F0}"/>
          </ac:spMkLst>
        </pc:spChg>
        <pc:spChg chg="mod topLvl">
          <ac:chgData name="Michael Mian" userId="03c6f27f-f314-4b86-95e7-1aae1a734278" providerId="ADAL" clId="{BEB8DF1E-952C-495F-8689-588AEEBD6D46}" dt="2023-09-04T07:35:15.756" v="439" actId="20577"/>
          <ac:spMkLst>
            <pc:docMk/>
            <pc:sldMk cId="293999549" sldId="509"/>
            <ac:spMk id="21" creationId="{7DE3AB53-8A68-D208-D8AD-17AC3DE70799}"/>
          </ac:spMkLst>
        </pc:spChg>
        <pc:spChg chg="mod topLvl">
          <ac:chgData name="Michael Mian" userId="03c6f27f-f314-4b86-95e7-1aae1a734278" providerId="ADAL" clId="{BEB8DF1E-952C-495F-8689-588AEEBD6D46}" dt="2023-09-04T07:35:16.141" v="440" actId="20577"/>
          <ac:spMkLst>
            <pc:docMk/>
            <pc:sldMk cId="293999549" sldId="509"/>
            <ac:spMk id="22" creationId="{4019670B-E8B9-53CC-7C49-BF856D63BBC0}"/>
          </ac:spMkLst>
        </pc:spChg>
        <pc:spChg chg="mod topLvl">
          <ac:chgData name="Michael Mian" userId="03c6f27f-f314-4b86-95e7-1aae1a734278" providerId="ADAL" clId="{BEB8DF1E-952C-495F-8689-588AEEBD6D46}" dt="2023-09-04T07:35:15.540" v="438" actId="20577"/>
          <ac:spMkLst>
            <pc:docMk/>
            <pc:sldMk cId="293999549" sldId="509"/>
            <ac:spMk id="23" creationId="{A04ECCC7-9538-EDD7-D9A4-C877A7F5EF04}"/>
          </ac:spMkLst>
        </pc:spChg>
        <pc:spChg chg="mod topLvl">
          <ac:chgData name="Michael Mian" userId="03c6f27f-f314-4b86-95e7-1aae1a734278" providerId="ADAL" clId="{BEB8DF1E-952C-495F-8689-588AEEBD6D46}" dt="2023-09-04T07:35:15.324" v="437" actId="20577"/>
          <ac:spMkLst>
            <pc:docMk/>
            <pc:sldMk cId="293999549" sldId="509"/>
            <ac:spMk id="24" creationId="{6FDC2112-5594-1360-073D-CD1E4B18832B}"/>
          </ac:spMkLst>
        </pc:spChg>
        <pc:spChg chg="mod topLvl">
          <ac:chgData name="Michael Mian" userId="03c6f27f-f314-4b86-95e7-1aae1a734278" providerId="ADAL" clId="{BEB8DF1E-952C-495F-8689-588AEEBD6D46}" dt="2023-09-04T07:35:15.092" v="436" actId="20577"/>
          <ac:spMkLst>
            <pc:docMk/>
            <pc:sldMk cId="293999549" sldId="509"/>
            <ac:spMk id="25" creationId="{51FD5B9D-A5D9-C2AA-6BB9-7508A7E2DE63}"/>
          </ac:spMkLst>
        </pc:spChg>
        <pc:spChg chg="mod topLvl">
          <ac:chgData name="Michael Mian" userId="03c6f27f-f314-4b86-95e7-1aae1a734278" providerId="ADAL" clId="{BEB8DF1E-952C-495F-8689-588AEEBD6D46}" dt="2023-09-04T07:35:16.596" v="441" actId="20577"/>
          <ac:spMkLst>
            <pc:docMk/>
            <pc:sldMk cId="293999549" sldId="509"/>
            <ac:spMk id="26" creationId="{7157C5E5-3AA7-E8A3-9601-D6847313FFA8}"/>
          </ac:spMkLst>
        </pc:spChg>
        <pc:spChg chg="mod topLvl">
          <ac:chgData name="Michael Mian" userId="03c6f27f-f314-4b86-95e7-1aae1a734278" providerId="ADAL" clId="{BEB8DF1E-952C-495F-8689-588AEEBD6D46}" dt="2023-09-04T07:35:14.838" v="435" actId="20577"/>
          <ac:spMkLst>
            <pc:docMk/>
            <pc:sldMk cId="293999549" sldId="509"/>
            <ac:spMk id="27" creationId="{9D0653D3-25B0-14CF-050D-7D37D08E18F3}"/>
          </ac:spMkLst>
        </pc:spChg>
        <pc:spChg chg="mod topLvl">
          <ac:chgData name="Michael Mian" userId="03c6f27f-f314-4b86-95e7-1aae1a734278" providerId="ADAL" clId="{BEB8DF1E-952C-495F-8689-588AEEBD6D46}" dt="2023-09-04T07:35:36.928" v="443" actId="1076"/>
          <ac:spMkLst>
            <pc:docMk/>
            <pc:sldMk cId="293999549" sldId="509"/>
            <ac:spMk id="28" creationId="{79EB5899-6428-1941-B48E-64FE77D6BA48}"/>
          </ac:spMkLst>
        </pc:spChg>
        <pc:spChg chg="mod topLvl">
          <ac:chgData name="Michael Mian" userId="03c6f27f-f314-4b86-95e7-1aae1a734278" providerId="ADAL" clId="{BEB8DF1E-952C-495F-8689-588AEEBD6D46}" dt="2023-09-04T07:35:36.928" v="443" actId="1076"/>
          <ac:spMkLst>
            <pc:docMk/>
            <pc:sldMk cId="293999549" sldId="509"/>
            <ac:spMk id="29" creationId="{8A286451-78AB-CB2E-6B38-CAD9CA47A0FD}"/>
          </ac:spMkLst>
        </pc:spChg>
        <pc:spChg chg="add mod ord">
          <ac:chgData name="Michael Mian" userId="03c6f27f-f314-4b86-95e7-1aae1a734278" providerId="ADAL" clId="{BEB8DF1E-952C-495F-8689-588AEEBD6D46}" dt="2023-09-04T06:55:30.501" v="367" actId="207"/>
          <ac:spMkLst>
            <pc:docMk/>
            <pc:sldMk cId="293999549" sldId="509"/>
            <ac:spMk id="31" creationId="{805BDA20-2B08-4FDD-41CB-A232A0CD3517}"/>
          </ac:spMkLst>
        </pc:spChg>
        <pc:grpChg chg="add del mod">
          <ac:chgData name="Michael Mian" userId="03c6f27f-f314-4b86-95e7-1aae1a734278" providerId="ADAL" clId="{BEB8DF1E-952C-495F-8689-588AEEBD6D46}" dt="2023-09-04T06:51:20.003" v="333" actId="165"/>
          <ac:grpSpMkLst>
            <pc:docMk/>
            <pc:sldMk cId="293999549" sldId="509"/>
            <ac:grpSpMk id="2" creationId="{1F0CB48C-B171-C60E-B312-6679B644136C}"/>
          </ac:grpSpMkLst>
        </pc:grpChg>
        <pc:picChg chg="mod ord topLvl">
          <ac:chgData name="Michael Mian" userId="03c6f27f-f314-4b86-95e7-1aae1a734278" providerId="ADAL" clId="{BEB8DF1E-952C-495F-8689-588AEEBD6D46}" dt="2023-09-04T06:55:11.769" v="365" actId="167"/>
          <ac:picMkLst>
            <pc:docMk/>
            <pc:sldMk cId="293999549" sldId="509"/>
            <ac:picMk id="4" creationId="{2E24BF4A-057B-5B77-EA32-BCDC30397DB9}"/>
          </ac:picMkLst>
        </pc:picChg>
        <pc:picChg chg="del mod topLvl">
          <ac:chgData name="Michael Mian" userId="03c6f27f-f314-4b86-95e7-1aae1a734278" providerId="ADAL" clId="{BEB8DF1E-952C-495F-8689-588AEEBD6D46}" dt="2023-09-04T06:54:55.027" v="362" actId="478"/>
          <ac:picMkLst>
            <pc:docMk/>
            <pc:sldMk cId="293999549" sldId="509"/>
            <ac:picMk id="7" creationId="{92DEA4A9-AECC-6FDC-EFD7-1FB87FF4CA23}"/>
          </ac:picMkLst>
        </pc:picChg>
        <pc:picChg chg="add del mod">
          <ac:chgData name="Michael Mian" userId="03c6f27f-f314-4b86-95e7-1aae1a734278" providerId="ADAL" clId="{BEB8DF1E-952C-495F-8689-588AEEBD6D46}" dt="2023-09-04T07:32:32.046" v="379" actId="478"/>
          <ac:picMkLst>
            <pc:docMk/>
            <pc:sldMk cId="293999549" sldId="509"/>
            <ac:picMk id="30" creationId="{775363C9-E83E-D04E-64E1-6B085055E5A0}"/>
          </ac:picMkLst>
        </pc:picChg>
        <pc:picChg chg="add del mod">
          <ac:chgData name="Michael Mian" userId="03c6f27f-f314-4b86-95e7-1aae1a734278" providerId="ADAL" clId="{BEB8DF1E-952C-495F-8689-588AEEBD6D46}" dt="2023-09-04T07:35:25.668" v="442" actId="478"/>
          <ac:picMkLst>
            <pc:docMk/>
            <pc:sldMk cId="293999549" sldId="509"/>
            <ac:picMk id="32" creationId="{A8ECF7C2-7521-EF19-C476-97E3B5D915A5}"/>
          </ac:picMkLst>
        </pc:picChg>
        <pc:picChg chg="add mod">
          <ac:chgData name="Michael Mian" userId="03c6f27f-f314-4b86-95e7-1aae1a734278" providerId="ADAL" clId="{BEB8DF1E-952C-495F-8689-588AEEBD6D46}" dt="2023-09-04T07:33:28.531" v="405" actId="1076"/>
          <ac:picMkLst>
            <pc:docMk/>
            <pc:sldMk cId="293999549" sldId="509"/>
            <ac:picMk id="33" creationId="{C2E881E9-6B50-B3D5-7E95-14E38D104984}"/>
          </ac:picMkLst>
        </pc:picChg>
        <pc:picChg chg="add mod">
          <ac:chgData name="Michael Mian" userId="03c6f27f-f314-4b86-95e7-1aae1a734278" providerId="ADAL" clId="{BEB8DF1E-952C-495F-8689-588AEEBD6D46}" dt="2023-09-04T07:33:34.678" v="409" actId="1036"/>
          <ac:picMkLst>
            <pc:docMk/>
            <pc:sldMk cId="293999549" sldId="509"/>
            <ac:picMk id="34" creationId="{6B469CA2-1CB3-EA03-E0A6-950F6E79C9FF}"/>
          </ac:picMkLst>
        </pc:picChg>
        <pc:picChg chg="add mod">
          <ac:chgData name="Michael Mian" userId="03c6f27f-f314-4b86-95e7-1aae1a734278" providerId="ADAL" clId="{BEB8DF1E-952C-495F-8689-588AEEBD6D46}" dt="2023-09-04T07:33:46.241" v="415" actId="1036"/>
          <ac:picMkLst>
            <pc:docMk/>
            <pc:sldMk cId="293999549" sldId="509"/>
            <ac:picMk id="35" creationId="{7B09F39F-32F6-B2C3-AE42-75683073E0C2}"/>
          </ac:picMkLst>
        </pc:picChg>
        <pc:picChg chg="add mod">
          <ac:chgData name="Michael Mian" userId="03c6f27f-f314-4b86-95e7-1aae1a734278" providerId="ADAL" clId="{BEB8DF1E-952C-495F-8689-588AEEBD6D46}" dt="2023-09-04T07:33:53.550" v="420" actId="1038"/>
          <ac:picMkLst>
            <pc:docMk/>
            <pc:sldMk cId="293999549" sldId="509"/>
            <ac:picMk id="36" creationId="{402334F1-ECE2-B674-4176-2509A67A6A1C}"/>
          </ac:picMkLst>
        </pc:picChg>
        <pc:picChg chg="add mod">
          <ac:chgData name="Michael Mian" userId="03c6f27f-f314-4b86-95e7-1aae1a734278" providerId="ADAL" clId="{BEB8DF1E-952C-495F-8689-588AEEBD6D46}" dt="2023-09-04T07:34:01.124" v="423" actId="1038"/>
          <ac:picMkLst>
            <pc:docMk/>
            <pc:sldMk cId="293999549" sldId="509"/>
            <ac:picMk id="37" creationId="{2C909996-2CBC-EA02-E880-D53AC8BB969F}"/>
          </ac:picMkLst>
        </pc:picChg>
        <pc:picChg chg="add mod">
          <ac:chgData name="Michael Mian" userId="03c6f27f-f314-4b86-95e7-1aae1a734278" providerId="ADAL" clId="{BEB8DF1E-952C-495F-8689-588AEEBD6D46}" dt="2023-09-04T07:34:07.658" v="425" actId="1076"/>
          <ac:picMkLst>
            <pc:docMk/>
            <pc:sldMk cId="293999549" sldId="509"/>
            <ac:picMk id="38" creationId="{EC22FA0C-3AC2-10E7-3846-DD62C843EC2B}"/>
          </ac:picMkLst>
        </pc:picChg>
        <pc:picChg chg="add mod">
          <ac:chgData name="Michael Mian" userId="03c6f27f-f314-4b86-95e7-1aae1a734278" providerId="ADAL" clId="{BEB8DF1E-952C-495F-8689-588AEEBD6D46}" dt="2023-09-04T07:34:15.654" v="427" actId="1076"/>
          <ac:picMkLst>
            <pc:docMk/>
            <pc:sldMk cId="293999549" sldId="509"/>
            <ac:picMk id="39" creationId="{FB80A321-8F69-FBE3-9C1E-939778E84DE0}"/>
          </ac:picMkLst>
        </pc:picChg>
      </pc:sldChg>
      <pc:sldChg chg="addSp delSp modSp add mod">
        <pc:chgData name="Michael Mian" userId="03c6f27f-f314-4b86-95e7-1aae1a734278" providerId="ADAL" clId="{BEB8DF1E-952C-495F-8689-588AEEBD6D46}" dt="2023-09-04T10:20:19.087" v="3058" actId="165"/>
        <pc:sldMkLst>
          <pc:docMk/>
          <pc:sldMk cId="77772892" sldId="510"/>
        </pc:sldMkLst>
        <pc:spChg chg="mod">
          <ac:chgData name="Michael Mian" userId="03c6f27f-f314-4b86-95e7-1aae1a734278" providerId="ADAL" clId="{BEB8DF1E-952C-495F-8689-588AEEBD6D46}" dt="2023-09-04T08:30:32.787" v="1080" actId="20577"/>
          <ac:spMkLst>
            <pc:docMk/>
            <pc:sldMk cId="77772892" sldId="510"/>
            <ac:spMk id="2" creationId="{00000000-0000-0000-0000-000000000000}"/>
          </ac:spMkLst>
        </pc:spChg>
        <pc:spChg chg="add mod topLvl">
          <ac:chgData name="Michael Mian" userId="03c6f27f-f314-4b86-95e7-1aae1a734278" providerId="ADAL" clId="{BEB8DF1E-952C-495F-8689-588AEEBD6D46}" dt="2023-09-04T10:20:19.087" v="3058" actId="165"/>
          <ac:spMkLst>
            <pc:docMk/>
            <pc:sldMk cId="77772892" sldId="510"/>
            <ac:spMk id="7" creationId="{6D2BD179-295A-A44D-6A47-7A9EA1B62AF0}"/>
          </ac:spMkLst>
        </pc:spChg>
        <pc:spChg chg="add mod topLvl">
          <ac:chgData name="Michael Mian" userId="03c6f27f-f314-4b86-95e7-1aae1a734278" providerId="ADAL" clId="{BEB8DF1E-952C-495F-8689-588AEEBD6D46}" dt="2023-09-04T10:20:19.087" v="3058" actId="165"/>
          <ac:spMkLst>
            <pc:docMk/>
            <pc:sldMk cId="77772892" sldId="510"/>
            <ac:spMk id="20" creationId="{2DC50F9A-562C-2397-EB52-CD41E99FA520}"/>
          </ac:spMkLst>
        </pc:spChg>
        <pc:spChg chg="add mod topLvl">
          <ac:chgData name="Michael Mian" userId="03c6f27f-f314-4b86-95e7-1aae1a734278" providerId="ADAL" clId="{BEB8DF1E-952C-495F-8689-588AEEBD6D46}" dt="2023-09-04T10:20:19.087" v="3058" actId="165"/>
          <ac:spMkLst>
            <pc:docMk/>
            <pc:sldMk cId="77772892" sldId="510"/>
            <ac:spMk id="21" creationId="{91A7565B-E666-9049-4C8C-5C9BC3993FBD}"/>
          </ac:spMkLst>
        </pc:spChg>
        <pc:spChg chg="add mod topLvl">
          <ac:chgData name="Michael Mian" userId="03c6f27f-f314-4b86-95e7-1aae1a734278" providerId="ADAL" clId="{BEB8DF1E-952C-495F-8689-588AEEBD6D46}" dt="2023-09-04T10:20:19.087" v="3058" actId="165"/>
          <ac:spMkLst>
            <pc:docMk/>
            <pc:sldMk cId="77772892" sldId="510"/>
            <ac:spMk id="22" creationId="{8CE54D6C-0911-B587-9BF2-4E95D3A97D65}"/>
          </ac:spMkLst>
        </pc:spChg>
        <pc:spChg chg="add mod topLvl">
          <ac:chgData name="Michael Mian" userId="03c6f27f-f314-4b86-95e7-1aae1a734278" providerId="ADAL" clId="{BEB8DF1E-952C-495F-8689-588AEEBD6D46}" dt="2023-09-04T10:20:19.087" v="3058" actId="165"/>
          <ac:spMkLst>
            <pc:docMk/>
            <pc:sldMk cId="77772892" sldId="510"/>
            <ac:spMk id="39" creationId="{60877D6F-2302-7F00-EE1E-9BFD1D865688}"/>
          </ac:spMkLst>
        </pc:spChg>
        <pc:spChg chg="add mod topLvl">
          <ac:chgData name="Michael Mian" userId="03c6f27f-f314-4b86-95e7-1aae1a734278" providerId="ADAL" clId="{BEB8DF1E-952C-495F-8689-588AEEBD6D46}" dt="2023-09-04T10:20:19.087" v="3058" actId="165"/>
          <ac:spMkLst>
            <pc:docMk/>
            <pc:sldMk cId="77772892" sldId="510"/>
            <ac:spMk id="40" creationId="{4A8E5242-351F-0C7E-18FD-3065C4901BAB}"/>
          </ac:spMkLst>
        </pc:spChg>
        <pc:spChg chg="add mod topLvl">
          <ac:chgData name="Michael Mian" userId="03c6f27f-f314-4b86-95e7-1aae1a734278" providerId="ADAL" clId="{BEB8DF1E-952C-495F-8689-588AEEBD6D46}" dt="2023-09-04T10:20:19.087" v="3058" actId="165"/>
          <ac:spMkLst>
            <pc:docMk/>
            <pc:sldMk cId="77772892" sldId="510"/>
            <ac:spMk id="48" creationId="{0C5C9063-B7F7-433C-7868-2B6EB51CAB63}"/>
          </ac:spMkLst>
        </pc:spChg>
        <pc:spChg chg="add mod topLvl">
          <ac:chgData name="Michael Mian" userId="03c6f27f-f314-4b86-95e7-1aae1a734278" providerId="ADAL" clId="{BEB8DF1E-952C-495F-8689-588AEEBD6D46}" dt="2023-09-04T10:20:19.087" v="3058" actId="165"/>
          <ac:spMkLst>
            <pc:docMk/>
            <pc:sldMk cId="77772892" sldId="510"/>
            <ac:spMk id="49" creationId="{86B68863-856B-5A24-B5FD-7FA599ACFB0C}"/>
          </ac:spMkLst>
        </pc:spChg>
        <pc:spChg chg="add mod topLvl">
          <ac:chgData name="Michael Mian" userId="03c6f27f-f314-4b86-95e7-1aae1a734278" providerId="ADAL" clId="{BEB8DF1E-952C-495F-8689-588AEEBD6D46}" dt="2023-09-04T10:20:19.087" v="3058" actId="165"/>
          <ac:spMkLst>
            <pc:docMk/>
            <pc:sldMk cId="77772892" sldId="510"/>
            <ac:spMk id="50" creationId="{45ED329E-E688-AC71-7C69-C9FAC5CCF370}"/>
          </ac:spMkLst>
        </pc:spChg>
        <pc:spChg chg="add mod topLvl">
          <ac:chgData name="Michael Mian" userId="03c6f27f-f314-4b86-95e7-1aae1a734278" providerId="ADAL" clId="{BEB8DF1E-952C-495F-8689-588AEEBD6D46}" dt="2023-09-04T10:20:19.087" v="3058" actId="165"/>
          <ac:spMkLst>
            <pc:docMk/>
            <pc:sldMk cId="77772892" sldId="510"/>
            <ac:spMk id="51" creationId="{762BA4C1-4522-CADD-BE9C-480909E11DC3}"/>
          </ac:spMkLst>
        </pc:spChg>
        <pc:spChg chg="add mod topLvl">
          <ac:chgData name="Michael Mian" userId="03c6f27f-f314-4b86-95e7-1aae1a734278" providerId="ADAL" clId="{BEB8DF1E-952C-495F-8689-588AEEBD6D46}" dt="2023-09-04T10:20:19.087" v="3058" actId="165"/>
          <ac:spMkLst>
            <pc:docMk/>
            <pc:sldMk cId="77772892" sldId="510"/>
            <ac:spMk id="52" creationId="{E4B2B589-2593-B52E-A5E8-B2798673B909}"/>
          </ac:spMkLst>
        </pc:spChg>
        <pc:spChg chg="add mod topLvl">
          <ac:chgData name="Michael Mian" userId="03c6f27f-f314-4b86-95e7-1aae1a734278" providerId="ADAL" clId="{BEB8DF1E-952C-495F-8689-588AEEBD6D46}" dt="2023-09-04T10:20:19.087" v="3058" actId="165"/>
          <ac:spMkLst>
            <pc:docMk/>
            <pc:sldMk cId="77772892" sldId="510"/>
            <ac:spMk id="53" creationId="{CCB116A7-2883-FDDD-7912-4BB7DA0D83D6}"/>
          </ac:spMkLst>
        </pc:spChg>
        <pc:spChg chg="add mod topLvl">
          <ac:chgData name="Michael Mian" userId="03c6f27f-f314-4b86-95e7-1aae1a734278" providerId="ADAL" clId="{BEB8DF1E-952C-495F-8689-588AEEBD6D46}" dt="2023-09-04T10:20:19.087" v="3058" actId="165"/>
          <ac:spMkLst>
            <pc:docMk/>
            <pc:sldMk cId="77772892" sldId="510"/>
            <ac:spMk id="54" creationId="{27117F71-1F39-0440-BA3B-580F4BB12CBE}"/>
          </ac:spMkLst>
        </pc:spChg>
        <pc:spChg chg="add mod topLvl">
          <ac:chgData name="Michael Mian" userId="03c6f27f-f314-4b86-95e7-1aae1a734278" providerId="ADAL" clId="{BEB8DF1E-952C-495F-8689-588AEEBD6D46}" dt="2023-09-04T10:20:19.087" v="3058" actId="165"/>
          <ac:spMkLst>
            <pc:docMk/>
            <pc:sldMk cId="77772892" sldId="510"/>
            <ac:spMk id="55" creationId="{D701037F-D47E-012F-4440-1FE3175C46A4}"/>
          </ac:spMkLst>
        </pc:spChg>
        <pc:spChg chg="add mod topLvl">
          <ac:chgData name="Michael Mian" userId="03c6f27f-f314-4b86-95e7-1aae1a734278" providerId="ADAL" clId="{BEB8DF1E-952C-495F-8689-588AEEBD6D46}" dt="2023-09-04T10:20:19.087" v="3058" actId="165"/>
          <ac:spMkLst>
            <pc:docMk/>
            <pc:sldMk cId="77772892" sldId="510"/>
            <ac:spMk id="56" creationId="{EAAC27B7-016F-C43A-A436-97970E58EA69}"/>
          </ac:spMkLst>
        </pc:spChg>
        <pc:spChg chg="add mod topLvl">
          <ac:chgData name="Michael Mian" userId="03c6f27f-f314-4b86-95e7-1aae1a734278" providerId="ADAL" clId="{BEB8DF1E-952C-495F-8689-588AEEBD6D46}" dt="2023-09-04T10:20:19.087" v="3058" actId="165"/>
          <ac:spMkLst>
            <pc:docMk/>
            <pc:sldMk cId="77772892" sldId="510"/>
            <ac:spMk id="57" creationId="{9B9C9C65-A462-01DC-C4DC-77592C935DE1}"/>
          </ac:spMkLst>
        </pc:spChg>
        <pc:spChg chg="add mod topLvl">
          <ac:chgData name="Michael Mian" userId="03c6f27f-f314-4b86-95e7-1aae1a734278" providerId="ADAL" clId="{BEB8DF1E-952C-495F-8689-588AEEBD6D46}" dt="2023-09-04T10:20:19.087" v="3058" actId="165"/>
          <ac:spMkLst>
            <pc:docMk/>
            <pc:sldMk cId="77772892" sldId="510"/>
            <ac:spMk id="58" creationId="{1A9FBA52-2F13-357C-A4F2-3FFD9DE33E38}"/>
          </ac:spMkLst>
        </pc:spChg>
        <pc:spChg chg="add mod topLvl">
          <ac:chgData name="Michael Mian" userId="03c6f27f-f314-4b86-95e7-1aae1a734278" providerId="ADAL" clId="{BEB8DF1E-952C-495F-8689-588AEEBD6D46}" dt="2023-09-04T10:20:19.087" v="3058" actId="165"/>
          <ac:spMkLst>
            <pc:docMk/>
            <pc:sldMk cId="77772892" sldId="510"/>
            <ac:spMk id="59" creationId="{FECB38EB-67E7-75B4-C7C4-4AE26FDA50EF}"/>
          </ac:spMkLst>
        </pc:spChg>
        <pc:spChg chg="add mod topLvl">
          <ac:chgData name="Michael Mian" userId="03c6f27f-f314-4b86-95e7-1aae1a734278" providerId="ADAL" clId="{BEB8DF1E-952C-495F-8689-588AEEBD6D46}" dt="2023-09-04T10:20:19.087" v="3058" actId="165"/>
          <ac:spMkLst>
            <pc:docMk/>
            <pc:sldMk cId="77772892" sldId="510"/>
            <ac:spMk id="60" creationId="{C98190C7-9130-6DB0-3ABC-6DBD6C4F3AE3}"/>
          </ac:spMkLst>
        </pc:spChg>
        <pc:spChg chg="add mod topLvl">
          <ac:chgData name="Michael Mian" userId="03c6f27f-f314-4b86-95e7-1aae1a734278" providerId="ADAL" clId="{BEB8DF1E-952C-495F-8689-588AEEBD6D46}" dt="2023-09-04T10:20:19.087" v="3058" actId="165"/>
          <ac:spMkLst>
            <pc:docMk/>
            <pc:sldMk cId="77772892" sldId="510"/>
            <ac:spMk id="61" creationId="{3BC75AED-8230-FB43-E19D-A545BF1345D5}"/>
          </ac:spMkLst>
        </pc:spChg>
        <pc:spChg chg="add mod ord topLvl">
          <ac:chgData name="Michael Mian" userId="03c6f27f-f314-4b86-95e7-1aae1a734278" providerId="ADAL" clId="{BEB8DF1E-952C-495F-8689-588AEEBD6D46}" dt="2023-09-04T10:20:19.087" v="3058" actId="165"/>
          <ac:spMkLst>
            <pc:docMk/>
            <pc:sldMk cId="77772892" sldId="510"/>
            <ac:spMk id="62" creationId="{14ABDB31-1F9E-433E-D0EB-ADAB1B991A4C}"/>
          </ac:spMkLst>
        </pc:spChg>
        <pc:spChg chg="add mod">
          <ac:chgData name="Michael Mian" userId="03c6f27f-f314-4b86-95e7-1aae1a734278" providerId="ADAL" clId="{BEB8DF1E-952C-495F-8689-588AEEBD6D46}" dt="2023-09-04T10:19:33.239" v="3057" actId="1036"/>
          <ac:spMkLst>
            <pc:docMk/>
            <pc:sldMk cId="77772892" sldId="510"/>
            <ac:spMk id="72" creationId="{FB085C7C-74C2-8CA2-7FC9-BFD705BBC898}"/>
          </ac:spMkLst>
        </pc:spChg>
        <pc:grpChg chg="del">
          <ac:chgData name="Michael Mian" userId="03c6f27f-f314-4b86-95e7-1aae1a734278" providerId="ADAL" clId="{BEB8DF1E-952C-495F-8689-588AEEBD6D46}" dt="2023-09-04T08:19:37.943" v="857" actId="478"/>
          <ac:grpSpMkLst>
            <pc:docMk/>
            <pc:sldMk cId="77772892" sldId="510"/>
            <ac:grpSpMk id="4" creationId="{0246744B-2D7E-4F8A-8413-48A2B6123325}"/>
          </ac:grpSpMkLst>
        </pc:grpChg>
        <pc:grpChg chg="add del mod ord">
          <ac:chgData name="Michael Mian" userId="03c6f27f-f314-4b86-95e7-1aae1a734278" providerId="ADAL" clId="{BEB8DF1E-952C-495F-8689-588AEEBD6D46}" dt="2023-09-04T10:20:19.087" v="3058" actId="165"/>
          <ac:grpSpMkLst>
            <pc:docMk/>
            <pc:sldMk cId="77772892" sldId="510"/>
            <ac:grpSpMk id="70" creationId="{021EAB4B-446B-D18B-D36C-1405FBF88932}"/>
          </ac:grpSpMkLst>
        </pc:grpChg>
        <pc:picChg chg="add mod topLvl">
          <ac:chgData name="Michael Mian" userId="03c6f27f-f314-4b86-95e7-1aae1a734278" providerId="ADAL" clId="{BEB8DF1E-952C-495F-8689-588AEEBD6D46}" dt="2023-09-04T10:20:19.087" v="3058" actId="165"/>
          <ac:picMkLst>
            <pc:docMk/>
            <pc:sldMk cId="77772892" sldId="510"/>
            <ac:picMk id="3" creationId="{832BB911-F56E-15CF-AC57-19F76533D911}"/>
          </ac:picMkLst>
        </pc:picChg>
        <pc:picChg chg="add del">
          <ac:chgData name="Michael Mian" userId="03c6f27f-f314-4b86-95e7-1aae1a734278" providerId="ADAL" clId="{BEB8DF1E-952C-495F-8689-588AEEBD6D46}" dt="2023-09-04T06:50:31.987" v="327" actId="478"/>
          <ac:picMkLst>
            <pc:docMk/>
            <pc:sldMk cId="77772892" sldId="510"/>
            <ac:picMk id="10" creationId="{5C92DB50-6391-4355-9BD1-AF83DEDE69DD}"/>
          </ac:picMkLst>
        </pc:picChg>
        <pc:picChg chg="add mod topLvl">
          <ac:chgData name="Michael Mian" userId="03c6f27f-f314-4b86-95e7-1aae1a734278" providerId="ADAL" clId="{BEB8DF1E-952C-495F-8689-588AEEBD6D46}" dt="2023-09-04T10:20:19.087" v="3058" actId="165"/>
          <ac:picMkLst>
            <pc:docMk/>
            <pc:sldMk cId="77772892" sldId="510"/>
            <ac:picMk id="63" creationId="{5F12A16B-CA4E-8B43-F054-7AC29E0E29AA}"/>
          </ac:picMkLst>
        </pc:picChg>
        <pc:picChg chg="add mod topLvl">
          <ac:chgData name="Michael Mian" userId="03c6f27f-f314-4b86-95e7-1aae1a734278" providerId="ADAL" clId="{BEB8DF1E-952C-495F-8689-588AEEBD6D46}" dt="2023-09-04T10:20:19.087" v="3058" actId="165"/>
          <ac:picMkLst>
            <pc:docMk/>
            <pc:sldMk cId="77772892" sldId="510"/>
            <ac:picMk id="64" creationId="{2E57BF2B-EE5F-38E1-AE22-8B1207BD7C5D}"/>
          </ac:picMkLst>
        </pc:picChg>
        <pc:picChg chg="add mod topLvl">
          <ac:chgData name="Michael Mian" userId="03c6f27f-f314-4b86-95e7-1aae1a734278" providerId="ADAL" clId="{BEB8DF1E-952C-495F-8689-588AEEBD6D46}" dt="2023-09-04T10:20:19.087" v="3058" actId="165"/>
          <ac:picMkLst>
            <pc:docMk/>
            <pc:sldMk cId="77772892" sldId="510"/>
            <ac:picMk id="65" creationId="{E8ECE875-633D-CC0E-0C9E-5CD207342695}"/>
          </ac:picMkLst>
        </pc:picChg>
        <pc:picChg chg="add mod topLvl">
          <ac:chgData name="Michael Mian" userId="03c6f27f-f314-4b86-95e7-1aae1a734278" providerId="ADAL" clId="{BEB8DF1E-952C-495F-8689-588AEEBD6D46}" dt="2023-09-04T10:20:19.087" v="3058" actId="165"/>
          <ac:picMkLst>
            <pc:docMk/>
            <pc:sldMk cId="77772892" sldId="510"/>
            <ac:picMk id="66" creationId="{029B1F3F-E743-7F13-30FA-D80D2969845C}"/>
          </ac:picMkLst>
        </pc:picChg>
        <pc:picChg chg="add mod topLvl">
          <ac:chgData name="Michael Mian" userId="03c6f27f-f314-4b86-95e7-1aae1a734278" providerId="ADAL" clId="{BEB8DF1E-952C-495F-8689-588AEEBD6D46}" dt="2023-09-04T10:20:19.087" v="3058" actId="165"/>
          <ac:picMkLst>
            <pc:docMk/>
            <pc:sldMk cId="77772892" sldId="510"/>
            <ac:picMk id="67" creationId="{31D07CF6-6CE4-64E5-D761-5BA149C830A4}"/>
          </ac:picMkLst>
        </pc:picChg>
        <pc:picChg chg="add mod topLvl">
          <ac:chgData name="Michael Mian" userId="03c6f27f-f314-4b86-95e7-1aae1a734278" providerId="ADAL" clId="{BEB8DF1E-952C-495F-8689-588AEEBD6D46}" dt="2023-09-04T10:20:19.087" v="3058" actId="165"/>
          <ac:picMkLst>
            <pc:docMk/>
            <pc:sldMk cId="77772892" sldId="510"/>
            <ac:picMk id="68" creationId="{D0FA3D73-3C1E-60A8-8D65-80ECDE374DD5}"/>
          </ac:picMkLst>
        </pc:picChg>
        <pc:picChg chg="add mod topLvl">
          <ac:chgData name="Michael Mian" userId="03c6f27f-f314-4b86-95e7-1aae1a734278" providerId="ADAL" clId="{BEB8DF1E-952C-495F-8689-588AEEBD6D46}" dt="2023-09-04T10:20:19.087" v="3058" actId="165"/>
          <ac:picMkLst>
            <pc:docMk/>
            <pc:sldMk cId="77772892" sldId="510"/>
            <ac:picMk id="69" creationId="{D997E0AA-EC4F-6C55-0B71-FA19658F4F0C}"/>
          </ac:picMkLst>
        </pc:picChg>
        <pc:cxnChg chg="del">
          <ac:chgData name="Michael Mian" userId="03c6f27f-f314-4b86-95e7-1aae1a734278" providerId="ADAL" clId="{BEB8DF1E-952C-495F-8689-588AEEBD6D46}" dt="2023-09-04T08:34:53.772" v="1113" actId="478"/>
          <ac:cxnSpMkLst>
            <pc:docMk/>
            <pc:sldMk cId="77772892" sldId="510"/>
            <ac:cxnSpMk id="14" creationId="{00000000-0000-0000-0000-000000000000}"/>
          </ac:cxnSpMkLst>
        </pc:cxnChg>
        <pc:cxnChg chg="add mod ord">
          <ac:chgData name="Michael Mian" userId="03c6f27f-f314-4b86-95e7-1aae1a734278" providerId="ADAL" clId="{BEB8DF1E-952C-495F-8689-588AEEBD6D46}" dt="2023-09-04T08:34:46.419" v="1112" actId="167"/>
          <ac:cxnSpMkLst>
            <pc:docMk/>
            <pc:sldMk cId="77772892" sldId="510"/>
            <ac:cxnSpMk id="71" creationId="{505BE7DD-FDD0-5B78-134F-907E7339AE9F}"/>
          </ac:cxnSpMkLst>
        </pc:cxnChg>
      </pc:sldChg>
      <pc:sldChg chg="addSp delSp modSp add mod">
        <pc:chgData name="Michael Mian" userId="03c6f27f-f314-4b86-95e7-1aae1a734278" providerId="ADAL" clId="{BEB8DF1E-952C-495F-8689-588AEEBD6D46}" dt="2023-09-04T08:57:59.864" v="1602" actId="1076"/>
        <pc:sldMkLst>
          <pc:docMk/>
          <pc:sldMk cId="751118556" sldId="511"/>
        </pc:sldMkLst>
        <pc:spChg chg="add del mod">
          <ac:chgData name="Michael Mian" userId="03c6f27f-f314-4b86-95e7-1aae1a734278" providerId="ADAL" clId="{BEB8DF1E-952C-495F-8689-588AEEBD6D46}" dt="2023-09-04T08:24:20.423" v="921"/>
          <ac:spMkLst>
            <pc:docMk/>
            <pc:sldMk cId="751118556" sldId="511"/>
            <ac:spMk id="2" creationId="{1CF42AE2-257C-AAD3-7BA3-F1EAF6B4D684}"/>
          </ac:spMkLst>
        </pc:spChg>
        <pc:spChg chg="del">
          <ac:chgData name="Michael Mian" userId="03c6f27f-f314-4b86-95e7-1aae1a734278" providerId="ADAL" clId="{BEB8DF1E-952C-495F-8689-588AEEBD6D46}" dt="2023-09-04T08:24:05.157" v="919" actId="478"/>
          <ac:spMkLst>
            <pc:docMk/>
            <pc:sldMk cId="751118556" sldId="511"/>
            <ac:spMk id="3" creationId="{00000000-0000-0000-0000-000000000000}"/>
          </ac:spMkLst>
        </pc:spChg>
        <pc:spChg chg="mod">
          <ac:chgData name="Michael Mian" userId="03c6f27f-f314-4b86-95e7-1aae1a734278" providerId="ADAL" clId="{BEB8DF1E-952C-495F-8689-588AEEBD6D46}" dt="2023-09-04T08:23:59.178" v="918" actId="14100"/>
          <ac:spMkLst>
            <pc:docMk/>
            <pc:sldMk cId="751118556" sldId="511"/>
            <ac:spMk id="9" creationId="{D41906EF-B8A5-A7A3-91A9-CAA52FEE41BC}"/>
          </ac:spMkLst>
        </pc:spChg>
        <pc:spChg chg="add mod">
          <ac:chgData name="Michael Mian" userId="03c6f27f-f314-4b86-95e7-1aae1a734278" providerId="ADAL" clId="{BEB8DF1E-952C-495F-8689-588AEEBD6D46}" dt="2023-09-04T08:57:59.864" v="1602" actId="1076"/>
          <ac:spMkLst>
            <pc:docMk/>
            <pc:sldMk cId="751118556" sldId="511"/>
            <ac:spMk id="18" creationId="{A1F340F9-79FB-C358-491A-63EB48070D2D}"/>
          </ac:spMkLst>
        </pc:spChg>
        <pc:grpChg chg="add mod">
          <ac:chgData name="Michael Mian" userId="03c6f27f-f314-4b86-95e7-1aae1a734278" providerId="ADAL" clId="{BEB8DF1E-952C-495F-8689-588AEEBD6D46}" dt="2023-09-04T08:26:12.257" v="949" actId="1076"/>
          <ac:grpSpMkLst>
            <pc:docMk/>
            <pc:sldMk cId="751118556" sldId="511"/>
            <ac:grpSpMk id="11" creationId="{56F0A0EC-55E3-B23A-83C3-69DB6EBD68AB}"/>
          </ac:grpSpMkLst>
        </pc:grpChg>
        <pc:graphicFrameChg chg="add del mod">
          <ac:chgData name="Michael Mian" userId="03c6f27f-f314-4b86-95e7-1aae1a734278" providerId="ADAL" clId="{BEB8DF1E-952C-495F-8689-588AEEBD6D46}" dt="2023-09-04T08:24:20.423" v="921"/>
          <ac:graphicFrameMkLst>
            <pc:docMk/>
            <pc:sldMk cId="751118556" sldId="511"/>
            <ac:graphicFrameMk id="5" creationId="{81390508-F104-AD3A-AA55-C43E4373BB41}"/>
          </ac:graphicFrameMkLst>
        </pc:graphicFrameChg>
        <pc:graphicFrameChg chg="add mod">
          <ac:chgData name="Michael Mian" userId="03c6f27f-f314-4b86-95e7-1aae1a734278" providerId="ADAL" clId="{BEB8DF1E-952C-495F-8689-588AEEBD6D46}" dt="2023-09-04T08:24:37.206" v="923" actId="1076"/>
          <ac:graphicFrameMkLst>
            <pc:docMk/>
            <pc:sldMk cId="751118556" sldId="511"/>
            <ac:graphicFrameMk id="7" creationId="{BD9D05F6-BE02-0C94-C84F-FE68D3002539}"/>
          </ac:graphicFrameMkLst>
        </pc:graphicFrameChg>
        <pc:graphicFrameChg chg="add mod">
          <ac:chgData name="Michael Mian" userId="03c6f27f-f314-4b86-95e7-1aae1a734278" providerId="ADAL" clId="{BEB8DF1E-952C-495F-8689-588AEEBD6D46}" dt="2023-09-04T08:24:44.707" v="925" actId="1076"/>
          <ac:graphicFrameMkLst>
            <pc:docMk/>
            <pc:sldMk cId="751118556" sldId="511"/>
            <ac:graphicFrameMk id="8" creationId="{11D943E6-0C26-8331-C932-D0CDB5E7AE5B}"/>
          </ac:graphicFrameMkLst>
        </pc:graphicFrameChg>
        <pc:picChg chg="add del mod">
          <ac:chgData name="Michael Mian" userId="03c6f27f-f314-4b86-95e7-1aae1a734278" providerId="ADAL" clId="{BEB8DF1E-952C-495F-8689-588AEEBD6D46}" dt="2023-09-04T08:24:20.423" v="921"/>
          <ac:picMkLst>
            <pc:docMk/>
            <pc:sldMk cId="751118556" sldId="511"/>
            <ac:picMk id="4" creationId="{AA04E7DB-9296-5939-B211-49CEFF4B4E43}"/>
          </ac:picMkLst>
        </pc:picChg>
        <pc:picChg chg="add mod">
          <ac:chgData name="Michael Mian" userId="03c6f27f-f314-4b86-95e7-1aae1a734278" providerId="ADAL" clId="{BEB8DF1E-952C-495F-8689-588AEEBD6D46}" dt="2023-09-04T08:24:49.866" v="927" actId="1076"/>
          <ac:picMkLst>
            <pc:docMk/>
            <pc:sldMk cId="751118556" sldId="511"/>
            <ac:picMk id="6" creationId="{BE9A21EB-4545-C92D-FF70-A82FD28A85D2}"/>
          </ac:picMkLst>
        </pc:picChg>
        <pc:picChg chg="add mod">
          <ac:chgData name="Michael Mian" userId="03c6f27f-f314-4b86-95e7-1aae1a734278" providerId="ADAL" clId="{BEB8DF1E-952C-495F-8689-588AEEBD6D46}" dt="2023-09-04T08:25:44.960" v="944" actId="1076"/>
          <ac:picMkLst>
            <pc:docMk/>
            <pc:sldMk cId="751118556" sldId="511"/>
            <ac:picMk id="10" creationId="{CA7EF466-13FC-7CD4-77A6-B6DB8F8AF0F3}"/>
          </ac:picMkLst>
        </pc:picChg>
        <pc:picChg chg="mod">
          <ac:chgData name="Michael Mian" userId="03c6f27f-f314-4b86-95e7-1aae1a734278" providerId="ADAL" clId="{BEB8DF1E-952C-495F-8689-588AEEBD6D46}" dt="2023-09-04T08:25:05.526" v="928"/>
          <ac:picMkLst>
            <pc:docMk/>
            <pc:sldMk cId="751118556" sldId="511"/>
            <ac:picMk id="12" creationId="{71F6EFE7-22CA-97E2-4751-3338E3429A51}"/>
          </ac:picMkLst>
        </pc:picChg>
        <pc:picChg chg="mod">
          <ac:chgData name="Michael Mian" userId="03c6f27f-f314-4b86-95e7-1aae1a734278" providerId="ADAL" clId="{BEB8DF1E-952C-495F-8689-588AEEBD6D46}" dt="2023-09-04T08:25:05.526" v="928"/>
          <ac:picMkLst>
            <pc:docMk/>
            <pc:sldMk cId="751118556" sldId="511"/>
            <ac:picMk id="13" creationId="{1E7E4952-6C6E-E09F-3F9B-AA1A410B333A}"/>
          </ac:picMkLst>
        </pc:picChg>
        <pc:picChg chg="mod">
          <ac:chgData name="Michael Mian" userId="03c6f27f-f314-4b86-95e7-1aae1a734278" providerId="ADAL" clId="{BEB8DF1E-952C-495F-8689-588AEEBD6D46}" dt="2023-09-04T08:25:05.526" v="928"/>
          <ac:picMkLst>
            <pc:docMk/>
            <pc:sldMk cId="751118556" sldId="511"/>
            <ac:picMk id="15" creationId="{9DAB2709-D33F-4DA2-B537-9A56E456AF5C}"/>
          </ac:picMkLst>
        </pc:picChg>
        <pc:picChg chg="add mod">
          <ac:chgData name="Michael Mian" userId="03c6f27f-f314-4b86-95e7-1aae1a734278" providerId="ADAL" clId="{BEB8DF1E-952C-495F-8689-588AEEBD6D46}" dt="2023-09-04T08:25:35.620" v="941" actId="1076"/>
          <ac:picMkLst>
            <pc:docMk/>
            <pc:sldMk cId="751118556" sldId="511"/>
            <ac:picMk id="16" creationId="{7E9E69DC-6190-FDE3-EBCE-2C1F4179E66A}"/>
          </ac:picMkLst>
        </pc:picChg>
        <pc:picChg chg="add mod">
          <ac:chgData name="Michael Mian" userId="03c6f27f-f314-4b86-95e7-1aae1a734278" providerId="ADAL" clId="{BEB8DF1E-952C-495F-8689-588AEEBD6D46}" dt="2023-09-04T08:26:14.865" v="950" actId="1076"/>
          <ac:picMkLst>
            <pc:docMk/>
            <pc:sldMk cId="751118556" sldId="511"/>
            <ac:picMk id="17" creationId="{5DE7012D-9FAE-D89F-7595-4DE4F8CB47CA}"/>
          </ac:picMkLst>
        </pc:picChg>
      </pc:sldChg>
      <pc:sldChg chg="addSp delSp modSp add mod">
        <pc:chgData name="Michael Mian" userId="03c6f27f-f314-4b86-95e7-1aae1a734278" providerId="ADAL" clId="{BEB8DF1E-952C-495F-8689-588AEEBD6D46}" dt="2023-09-04T08:29:51.675" v="1048" actId="1036"/>
        <pc:sldMkLst>
          <pc:docMk/>
          <pc:sldMk cId="1598734748" sldId="512"/>
        </pc:sldMkLst>
        <pc:spChg chg="del">
          <ac:chgData name="Michael Mian" userId="03c6f27f-f314-4b86-95e7-1aae1a734278" providerId="ADAL" clId="{BEB8DF1E-952C-495F-8689-588AEEBD6D46}" dt="2023-09-04T08:27:09.774" v="975" actId="478"/>
          <ac:spMkLst>
            <pc:docMk/>
            <pc:sldMk cId="1598734748" sldId="512"/>
            <ac:spMk id="3" creationId="{00000000-0000-0000-0000-000000000000}"/>
          </ac:spMkLst>
        </pc:spChg>
        <pc:spChg chg="add mod">
          <ac:chgData name="Michael Mian" userId="03c6f27f-f314-4b86-95e7-1aae1a734278" providerId="ADAL" clId="{BEB8DF1E-952C-495F-8689-588AEEBD6D46}" dt="2023-09-04T08:29:08.705" v="1041" actId="1076"/>
          <ac:spMkLst>
            <pc:docMk/>
            <pc:sldMk cId="1598734748" sldId="512"/>
            <ac:spMk id="5" creationId="{D8473653-04FD-969F-E92F-0B217F68A005}"/>
          </ac:spMkLst>
        </pc:spChg>
        <pc:spChg chg="mod">
          <ac:chgData name="Michael Mian" userId="03c6f27f-f314-4b86-95e7-1aae1a734278" providerId="ADAL" clId="{BEB8DF1E-952C-495F-8689-588AEEBD6D46}" dt="2023-09-04T08:27:12.898" v="976" actId="14100"/>
          <ac:spMkLst>
            <pc:docMk/>
            <pc:sldMk cId="1598734748" sldId="512"/>
            <ac:spMk id="9" creationId="{D41906EF-B8A5-A7A3-91A9-CAA52FEE41BC}"/>
          </ac:spMkLst>
        </pc:spChg>
        <pc:picChg chg="add mod">
          <ac:chgData name="Michael Mian" userId="03c6f27f-f314-4b86-95e7-1aae1a734278" providerId="ADAL" clId="{BEB8DF1E-952C-495F-8689-588AEEBD6D46}" dt="2023-09-04T08:29:08.705" v="1041" actId="1076"/>
          <ac:picMkLst>
            <pc:docMk/>
            <pc:sldMk cId="1598734748" sldId="512"/>
            <ac:picMk id="2" creationId="{42D8EA41-FE88-4822-A5E0-2F2A95947449}"/>
          </ac:picMkLst>
        </pc:picChg>
        <pc:picChg chg="add mod">
          <ac:chgData name="Michael Mian" userId="03c6f27f-f314-4b86-95e7-1aae1a734278" providerId="ADAL" clId="{BEB8DF1E-952C-495F-8689-588AEEBD6D46}" dt="2023-09-04T08:29:26.177" v="1045" actId="1076"/>
          <ac:picMkLst>
            <pc:docMk/>
            <pc:sldMk cId="1598734748" sldId="512"/>
            <ac:picMk id="6" creationId="{95D84247-D051-4C9C-7E1E-76E6FD6473D9}"/>
          </ac:picMkLst>
        </pc:picChg>
        <pc:picChg chg="add mod">
          <ac:chgData name="Michael Mian" userId="03c6f27f-f314-4b86-95e7-1aae1a734278" providerId="ADAL" clId="{BEB8DF1E-952C-495F-8689-588AEEBD6D46}" dt="2023-09-04T08:29:51.675" v="1048" actId="1036"/>
          <ac:picMkLst>
            <pc:docMk/>
            <pc:sldMk cId="1598734748" sldId="512"/>
            <ac:picMk id="7" creationId="{03B5D44D-BD0B-2BF7-C05D-826CF5DE0384}"/>
          </ac:picMkLst>
        </pc:picChg>
      </pc:sldChg>
      <pc:sldChg chg="addSp delSp modSp add mod ord">
        <pc:chgData name="Michael Mian" userId="03c6f27f-f314-4b86-95e7-1aae1a734278" providerId="ADAL" clId="{BEB8DF1E-952C-495F-8689-588AEEBD6D46}" dt="2023-09-04T08:59:49.510" v="1673" actId="1076"/>
        <pc:sldMkLst>
          <pc:docMk/>
          <pc:sldMk cId="2793277709" sldId="513"/>
        </pc:sldMkLst>
        <pc:spChg chg="mod">
          <ac:chgData name="Michael Mian" userId="03c6f27f-f314-4b86-95e7-1aae1a734278" providerId="ADAL" clId="{BEB8DF1E-952C-495F-8689-588AEEBD6D46}" dt="2023-09-04T08:56:56.700" v="1555" actId="20577"/>
          <ac:spMkLst>
            <pc:docMk/>
            <pc:sldMk cId="2793277709" sldId="513"/>
            <ac:spMk id="2" creationId="{00000000-0000-0000-0000-000000000000}"/>
          </ac:spMkLst>
        </pc:spChg>
        <pc:spChg chg="add mod">
          <ac:chgData name="Michael Mian" userId="03c6f27f-f314-4b86-95e7-1aae1a734278" providerId="ADAL" clId="{BEB8DF1E-952C-495F-8689-588AEEBD6D46}" dt="2023-09-04T08:59:18.537" v="1668"/>
          <ac:spMkLst>
            <pc:docMk/>
            <pc:sldMk cId="2793277709" sldId="513"/>
            <ac:spMk id="4" creationId="{78CD9929-7F51-6010-CFE2-2C77791EE207}"/>
          </ac:spMkLst>
        </pc:spChg>
        <pc:grpChg chg="del">
          <ac:chgData name="Michael Mian" userId="03c6f27f-f314-4b86-95e7-1aae1a734278" providerId="ADAL" clId="{BEB8DF1E-952C-495F-8689-588AEEBD6D46}" dt="2023-09-04T08:30:19.451" v="1052" actId="478"/>
          <ac:grpSpMkLst>
            <pc:docMk/>
            <pc:sldMk cId="2793277709" sldId="513"/>
            <ac:grpSpMk id="5" creationId="{D7A2FBF3-FF6E-474F-9A17-7CF2DEADDEFE}"/>
          </ac:grpSpMkLst>
        </pc:grpChg>
        <pc:grpChg chg="del">
          <ac:chgData name="Michael Mian" userId="03c6f27f-f314-4b86-95e7-1aae1a734278" providerId="ADAL" clId="{BEB8DF1E-952C-495F-8689-588AEEBD6D46}" dt="2023-09-04T08:30:19.451" v="1052" actId="478"/>
          <ac:grpSpMkLst>
            <pc:docMk/>
            <pc:sldMk cId="2793277709" sldId="513"/>
            <ac:grpSpMk id="70" creationId="{021EAB4B-446B-D18B-D36C-1405FBF88932}"/>
          </ac:grpSpMkLst>
        </pc:grpChg>
        <pc:graphicFrameChg chg="add mod">
          <ac:chgData name="Michael Mian" userId="03c6f27f-f314-4b86-95e7-1aae1a734278" providerId="ADAL" clId="{BEB8DF1E-952C-495F-8689-588AEEBD6D46}" dt="2023-09-04T08:59:49.510" v="1673" actId="1076"/>
          <ac:graphicFrameMkLst>
            <pc:docMk/>
            <pc:sldMk cId="2793277709" sldId="513"/>
            <ac:graphicFrameMk id="9" creationId="{982BD15C-2D86-8ED5-DE53-022C2D3820F2}"/>
          </ac:graphicFrameMkLst>
        </pc:graphicFrameChg>
        <pc:picChg chg="add del mod">
          <ac:chgData name="Michael Mian" userId="03c6f27f-f314-4b86-95e7-1aae1a734278" providerId="ADAL" clId="{BEB8DF1E-952C-495F-8689-588AEEBD6D46}" dt="2023-09-04T08:56:34.322" v="1529" actId="478"/>
          <ac:picMkLst>
            <pc:docMk/>
            <pc:sldMk cId="2793277709" sldId="513"/>
            <ac:picMk id="8" creationId="{D64B36D5-52DF-485E-3F23-3CC750B9C816}"/>
          </ac:picMkLst>
        </pc:picChg>
        <pc:picChg chg="del">
          <ac:chgData name="Michael Mian" userId="03c6f27f-f314-4b86-95e7-1aae1a734278" providerId="ADAL" clId="{BEB8DF1E-952C-495F-8689-588AEEBD6D46}" dt="2023-09-04T08:30:19.451" v="1052" actId="478"/>
          <ac:picMkLst>
            <pc:docMk/>
            <pc:sldMk cId="2793277709" sldId="513"/>
            <ac:picMk id="41" creationId="{F7EB9652-9DDC-42E5-B09D-FF37583F2EE3}"/>
          </ac:picMkLst>
        </pc:picChg>
        <pc:picChg chg="del">
          <ac:chgData name="Michael Mian" userId="03c6f27f-f314-4b86-95e7-1aae1a734278" providerId="ADAL" clId="{BEB8DF1E-952C-495F-8689-588AEEBD6D46}" dt="2023-09-04T08:30:19.451" v="1052" actId="478"/>
          <ac:picMkLst>
            <pc:docMk/>
            <pc:sldMk cId="2793277709" sldId="513"/>
            <ac:picMk id="42" creationId="{8DF1179C-F223-4652-9FCD-434FC4DC4CAB}"/>
          </ac:picMkLst>
        </pc:picChg>
        <pc:picChg chg="del">
          <ac:chgData name="Michael Mian" userId="03c6f27f-f314-4b86-95e7-1aae1a734278" providerId="ADAL" clId="{BEB8DF1E-952C-495F-8689-588AEEBD6D46}" dt="2023-09-04T08:30:19.451" v="1052" actId="478"/>
          <ac:picMkLst>
            <pc:docMk/>
            <pc:sldMk cId="2793277709" sldId="513"/>
            <ac:picMk id="43" creationId="{6DADAE7A-9951-499F-AC00-D45815560256}"/>
          </ac:picMkLst>
        </pc:picChg>
        <pc:picChg chg="del">
          <ac:chgData name="Michael Mian" userId="03c6f27f-f314-4b86-95e7-1aae1a734278" providerId="ADAL" clId="{BEB8DF1E-952C-495F-8689-588AEEBD6D46}" dt="2023-09-04T08:30:19.451" v="1052" actId="478"/>
          <ac:picMkLst>
            <pc:docMk/>
            <pc:sldMk cId="2793277709" sldId="513"/>
            <ac:picMk id="44" creationId="{3879F5EF-0BAB-4D12-A8D1-993D5DFC775D}"/>
          </ac:picMkLst>
        </pc:picChg>
        <pc:picChg chg="del">
          <ac:chgData name="Michael Mian" userId="03c6f27f-f314-4b86-95e7-1aae1a734278" providerId="ADAL" clId="{BEB8DF1E-952C-495F-8689-588AEEBD6D46}" dt="2023-09-04T08:30:19.451" v="1052" actId="478"/>
          <ac:picMkLst>
            <pc:docMk/>
            <pc:sldMk cId="2793277709" sldId="513"/>
            <ac:picMk id="45" creationId="{9DC444C6-3776-45C6-8004-1CE3B412B24A}"/>
          </ac:picMkLst>
        </pc:picChg>
        <pc:picChg chg="del">
          <ac:chgData name="Michael Mian" userId="03c6f27f-f314-4b86-95e7-1aae1a734278" providerId="ADAL" clId="{BEB8DF1E-952C-495F-8689-588AEEBD6D46}" dt="2023-09-04T08:30:19.451" v="1052" actId="478"/>
          <ac:picMkLst>
            <pc:docMk/>
            <pc:sldMk cId="2793277709" sldId="513"/>
            <ac:picMk id="46" creationId="{D1F1FD10-39D3-4D70-97C5-AE74000535DA}"/>
          </ac:picMkLst>
        </pc:picChg>
        <pc:picChg chg="del">
          <ac:chgData name="Michael Mian" userId="03c6f27f-f314-4b86-95e7-1aae1a734278" providerId="ADAL" clId="{BEB8DF1E-952C-495F-8689-588AEEBD6D46}" dt="2023-09-04T08:30:19.451" v="1052" actId="478"/>
          <ac:picMkLst>
            <pc:docMk/>
            <pc:sldMk cId="2793277709" sldId="513"/>
            <ac:picMk id="47" creationId="{EDC7E836-32F4-42BA-BC4E-FF853BCE1CED}"/>
          </ac:picMkLst>
        </pc:picChg>
        <pc:cxnChg chg="mod">
          <ac:chgData name="Michael Mian" userId="03c6f27f-f314-4b86-95e7-1aae1a734278" providerId="ADAL" clId="{BEB8DF1E-952C-495F-8689-588AEEBD6D46}" dt="2023-09-04T08:35:05.673" v="1114" actId="208"/>
          <ac:cxnSpMkLst>
            <pc:docMk/>
            <pc:sldMk cId="2793277709" sldId="513"/>
            <ac:cxnSpMk id="14" creationId="{00000000-0000-0000-0000-000000000000}"/>
          </ac:cxnSpMkLst>
        </pc:cxnChg>
      </pc:sldChg>
      <pc:sldChg chg="add del">
        <pc:chgData name="Michael Mian" userId="03c6f27f-f314-4b86-95e7-1aae1a734278" providerId="ADAL" clId="{BEB8DF1E-952C-495F-8689-588AEEBD6D46}" dt="2023-09-04T08:30:14.471" v="1051" actId="47"/>
        <pc:sldMkLst>
          <pc:docMk/>
          <pc:sldMk cId="767209016" sldId="514"/>
        </pc:sldMkLst>
      </pc:sldChg>
      <pc:sldChg chg="addSp modSp add mod">
        <pc:chgData name="Michael Mian" userId="03c6f27f-f314-4b86-95e7-1aae1a734278" providerId="ADAL" clId="{BEB8DF1E-952C-495F-8689-588AEEBD6D46}" dt="2023-09-04T09:40:10.672" v="2316" actId="14100"/>
        <pc:sldMkLst>
          <pc:docMk/>
          <pc:sldMk cId="4101561587" sldId="514"/>
        </pc:sldMkLst>
        <pc:spChg chg="mod">
          <ac:chgData name="Michael Mian" userId="03c6f27f-f314-4b86-95e7-1aae1a734278" providerId="ADAL" clId="{BEB8DF1E-952C-495F-8689-588AEEBD6D46}" dt="2023-09-04T09:40:10.672" v="2316" actId="14100"/>
          <ac:spMkLst>
            <pc:docMk/>
            <pc:sldMk cId="4101561587" sldId="514"/>
            <ac:spMk id="4" creationId="{78CD9929-7F51-6010-CFE2-2C77791EE207}"/>
          </ac:spMkLst>
        </pc:spChg>
        <pc:graphicFrameChg chg="add mod modGraphic">
          <ac:chgData name="Michael Mian" userId="03c6f27f-f314-4b86-95e7-1aae1a734278" providerId="ADAL" clId="{BEB8DF1E-952C-495F-8689-588AEEBD6D46}" dt="2023-09-04T09:39:58.576" v="2314" actId="1076"/>
          <ac:graphicFrameMkLst>
            <pc:docMk/>
            <pc:sldMk cId="4101561587" sldId="514"/>
            <ac:graphicFrameMk id="3" creationId="{539EBA73-BF8A-4AF9-0BA0-8CA2154B45FE}"/>
          </ac:graphicFrameMkLst>
        </pc:graphicFrameChg>
      </pc:sldChg>
      <pc:sldChg chg="modSp add mod">
        <pc:chgData name="Michael Mian" userId="03c6f27f-f314-4b86-95e7-1aae1a734278" providerId="ADAL" clId="{BEB8DF1E-952C-495F-8689-588AEEBD6D46}" dt="2023-09-04T08:56:16.801" v="1527" actId="20577"/>
        <pc:sldMkLst>
          <pc:docMk/>
          <pc:sldMk cId="3491827208" sldId="515"/>
        </pc:sldMkLst>
        <pc:spChg chg="mod">
          <ac:chgData name="Michael Mian" userId="03c6f27f-f314-4b86-95e7-1aae1a734278" providerId="ADAL" clId="{BEB8DF1E-952C-495F-8689-588AEEBD6D46}" dt="2023-09-04T08:56:16.801" v="1527" actId="20577"/>
          <ac:spMkLst>
            <pc:docMk/>
            <pc:sldMk cId="3491827208" sldId="515"/>
            <ac:spMk id="9" creationId="{D41906EF-B8A5-A7A3-91A9-CAA52FEE41BC}"/>
          </ac:spMkLst>
        </pc:spChg>
      </pc:sldChg>
      <pc:sldChg chg="modSp add mod">
        <pc:chgData name="Michael Mian" userId="03c6f27f-f314-4b86-95e7-1aae1a734278" providerId="ADAL" clId="{BEB8DF1E-952C-495F-8689-588AEEBD6D46}" dt="2023-09-04T09:05:00.532" v="1830" actId="14100"/>
        <pc:sldMkLst>
          <pc:docMk/>
          <pc:sldMk cId="4234588474" sldId="516"/>
        </pc:sldMkLst>
        <pc:spChg chg="mod">
          <ac:chgData name="Michael Mian" userId="03c6f27f-f314-4b86-95e7-1aae1a734278" providerId="ADAL" clId="{BEB8DF1E-952C-495F-8689-588AEEBD6D46}" dt="2023-09-04T09:04:46.064" v="1802"/>
          <ac:spMkLst>
            <pc:docMk/>
            <pc:sldMk cId="4234588474" sldId="516"/>
            <ac:spMk id="6" creationId="{8BF6598E-0C01-2128-A19A-9B612BE2FFA5}"/>
          </ac:spMkLst>
        </pc:spChg>
        <pc:spChg chg="mod">
          <ac:chgData name="Michael Mian" userId="03c6f27f-f314-4b86-95e7-1aae1a734278" providerId="ADAL" clId="{BEB8DF1E-952C-495F-8689-588AEEBD6D46}" dt="2023-09-04T09:04:25.531" v="1778" actId="20577"/>
          <ac:spMkLst>
            <pc:docMk/>
            <pc:sldMk cId="4234588474" sldId="516"/>
            <ac:spMk id="9" creationId="{D41906EF-B8A5-A7A3-91A9-CAA52FEE41BC}"/>
          </ac:spMkLst>
        </pc:spChg>
        <pc:spChg chg="mod">
          <ac:chgData name="Michael Mian" userId="03c6f27f-f314-4b86-95e7-1aae1a734278" providerId="ADAL" clId="{BEB8DF1E-952C-495F-8689-588AEEBD6D46}" dt="2023-09-04T09:05:00.532" v="1830" actId="14100"/>
          <ac:spMkLst>
            <pc:docMk/>
            <pc:sldMk cId="4234588474" sldId="516"/>
            <ac:spMk id="11" creationId="{AF990B3D-C047-7347-1FBC-FF1F87393E65}"/>
          </ac:spMkLst>
        </pc:spChg>
      </pc:sldChg>
      <pc:sldChg chg="modSp add mod">
        <pc:chgData name="Michael Mian" userId="03c6f27f-f314-4b86-95e7-1aae1a734278" providerId="ADAL" clId="{BEB8DF1E-952C-495F-8689-588AEEBD6D46}" dt="2023-09-04T09:04:09.720" v="1737" actId="20577"/>
        <pc:sldMkLst>
          <pc:docMk/>
          <pc:sldMk cId="3737864198" sldId="517"/>
        </pc:sldMkLst>
        <pc:spChg chg="mod">
          <ac:chgData name="Michael Mian" userId="03c6f27f-f314-4b86-95e7-1aae1a734278" providerId="ADAL" clId="{BEB8DF1E-952C-495F-8689-588AEEBD6D46}" dt="2023-09-04T09:04:09.720" v="1737" actId="20577"/>
          <ac:spMkLst>
            <pc:docMk/>
            <pc:sldMk cId="3737864198" sldId="517"/>
            <ac:spMk id="9" creationId="{D41906EF-B8A5-A7A3-91A9-CAA52FEE41BC}"/>
          </ac:spMkLst>
        </pc:spChg>
      </pc:sldChg>
      <pc:sldChg chg="add del">
        <pc:chgData name="Michael Mian" userId="03c6f27f-f314-4b86-95e7-1aae1a734278" providerId="ADAL" clId="{BEB8DF1E-952C-495F-8689-588AEEBD6D46}" dt="2023-09-04T09:40:52.407" v="2323" actId="47"/>
        <pc:sldMkLst>
          <pc:docMk/>
          <pc:sldMk cId="1283185717" sldId="518"/>
        </pc:sldMkLst>
      </pc:sldChg>
      <pc:sldChg chg="addSp delSp modSp add del mod">
        <pc:chgData name="Michael Mian" userId="03c6f27f-f314-4b86-95e7-1aae1a734278" providerId="ADAL" clId="{BEB8DF1E-952C-495F-8689-588AEEBD6D46}" dt="2023-09-04T09:57:16.131" v="2618" actId="47"/>
        <pc:sldMkLst>
          <pc:docMk/>
          <pc:sldMk cId="3482597996" sldId="519"/>
        </pc:sldMkLst>
        <pc:spChg chg="del">
          <ac:chgData name="Michael Mian" userId="03c6f27f-f314-4b86-95e7-1aae1a734278" providerId="ADAL" clId="{BEB8DF1E-952C-495F-8689-588AEEBD6D46}" dt="2023-09-04T09:41:25.036" v="2325" actId="478"/>
          <ac:spMkLst>
            <pc:docMk/>
            <pc:sldMk cId="3482597996" sldId="519"/>
            <ac:spMk id="4" creationId="{4F267C62-84F3-EF2D-6324-73E7B2119F79}"/>
          </ac:spMkLst>
        </pc:spChg>
        <pc:spChg chg="del">
          <ac:chgData name="Michael Mian" userId="03c6f27f-f314-4b86-95e7-1aae1a734278" providerId="ADAL" clId="{BEB8DF1E-952C-495F-8689-588AEEBD6D46}" dt="2023-09-04T09:41:25.036" v="2325" actId="478"/>
          <ac:spMkLst>
            <pc:docMk/>
            <pc:sldMk cId="3482597996" sldId="519"/>
            <ac:spMk id="5" creationId="{EB649BB7-DB5E-6881-85AF-4D97E6A90573}"/>
          </ac:spMkLst>
        </pc:spChg>
        <pc:spChg chg="mod">
          <ac:chgData name="Michael Mian" userId="03c6f27f-f314-4b86-95e7-1aae1a734278" providerId="ADAL" clId="{BEB8DF1E-952C-495F-8689-588AEEBD6D46}" dt="2023-09-04T09:41:33.860" v="2326"/>
          <ac:spMkLst>
            <pc:docMk/>
            <pc:sldMk cId="3482597996" sldId="519"/>
            <ac:spMk id="6" creationId="{090ADA21-D3BE-3F40-5916-EEA03EF7910F}"/>
          </ac:spMkLst>
        </pc:spChg>
        <pc:spChg chg="del">
          <ac:chgData name="Michael Mian" userId="03c6f27f-f314-4b86-95e7-1aae1a734278" providerId="ADAL" clId="{BEB8DF1E-952C-495F-8689-588AEEBD6D46}" dt="2023-09-04T09:41:25.036" v="2325" actId="478"/>
          <ac:spMkLst>
            <pc:docMk/>
            <pc:sldMk cId="3482597996" sldId="519"/>
            <ac:spMk id="7" creationId="{90628E87-0746-9783-D6AD-F94AA1D90044}"/>
          </ac:spMkLst>
        </pc:spChg>
        <pc:spChg chg="del">
          <ac:chgData name="Michael Mian" userId="03c6f27f-f314-4b86-95e7-1aae1a734278" providerId="ADAL" clId="{BEB8DF1E-952C-495F-8689-588AEEBD6D46}" dt="2023-09-04T09:41:25.036" v="2325" actId="478"/>
          <ac:spMkLst>
            <pc:docMk/>
            <pc:sldMk cId="3482597996" sldId="519"/>
            <ac:spMk id="8" creationId="{BB4074DB-27B5-9384-DE12-EDAB5F44BDB5}"/>
          </ac:spMkLst>
        </pc:spChg>
        <pc:spChg chg="mod">
          <ac:chgData name="Michael Mian" userId="03c6f27f-f314-4b86-95e7-1aae1a734278" providerId="ADAL" clId="{BEB8DF1E-952C-495F-8689-588AEEBD6D46}" dt="2023-09-04T09:29:10.045" v="2126" actId="20577"/>
          <ac:spMkLst>
            <pc:docMk/>
            <pc:sldMk cId="3482597996" sldId="519"/>
            <ac:spMk id="9" creationId="{D41906EF-B8A5-A7A3-91A9-CAA52FEE41BC}"/>
          </ac:spMkLst>
        </pc:spChg>
        <pc:spChg chg="mod">
          <ac:chgData name="Michael Mian" userId="03c6f27f-f314-4b86-95e7-1aae1a734278" providerId="ADAL" clId="{BEB8DF1E-952C-495F-8689-588AEEBD6D46}" dt="2023-09-04T09:41:33.860" v="2326"/>
          <ac:spMkLst>
            <pc:docMk/>
            <pc:sldMk cId="3482597996" sldId="519"/>
            <ac:spMk id="10" creationId="{B68B21A2-7B0C-C908-D7E3-EF57350A1517}"/>
          </ac:spMkLst>
        </pc:spChg>
        <pc:spChg chg="del">
          <ac:chgData name="Michael Mian" userId="03c6f27f-f314-4b86-95e7-1aae1a734278" providerId="ADAL" clId="{BEB8DF1E-952C-495F-8689-588AEEBD6D46}" dt="2023-09-04T09:41:25.036" v="2325" actId="478"/>
          <ac:spMkLst>
            <pc:docMk/>
            <pc:sldMk cId="3482597996" sldId="519"/>
            <ac:spMk id="11" creationId="{78534F7A-CB8D-6A36-774E-E1EE71AC211F}"/>
          </ac:spMkLst>
        </pc:spChg>
        <pc:spChg chg="mod">
          <ac:chgData name="Michael Mian" userId="03c6f27f-f314-4b86-95e7-1aae1a734278" providerId="ADAL" clId="{BEB8DF1E-952C-495F-8689-588AEEBD6D46}" dt="2023-09-04T09:41:33.860" v="2326"/>
          <ac:spMkLst>
            <pc:docMk/>
            <pc:sldMk cId="3482597996" sldId="519"/>
            <ac:spMk id="12" creationId="{E979B13D-6843-AB76-997B-E9125E49799A}"/>
          </ac:spMkLst>
        </pc:spChg>
        <pc:spChg chg="del">
          <ac:chgData name="Michael Mian" userId="03c6f27f-f314-4b86-95e7-1aae1a734278" providerId="ADAL" clId="{BEB8DF1E-952C-495F-8689-588AEEBD6D46}" dt="2023-09-04T09:41:25.036" v="2325" actId="478"/>
          <ac:spMkLst>
            <pc:docMk/>
            <pc:sldMk cId="3482597996" sldId="519"/>
            <ac:spMk id="13" creationId="{C929D1B5-F17C-335E-0721-F29F090E2632}"/>
          </ac:spMkLst>
        </pc:spChg>
        <pc:spChg chg="mod">
          <ac:chgData name="Michael Mian" userId="03c6f27f-f314-4b86-95e7-1aae1a734278" providerId="ADAL" clId="{BEB8DF1E-952C-495F-8689-588AEEBD6D46}" dt="2023-09-04T09:41:33.860" v="2326"/>
          <ac:spMkLst>
            <pc:docMk/>
            <pc:sldMk cId="3482597996" sldId="519"/>
            <ac:spMk id="15" creationId="{8DB2E9C2-79A1-9494-DD7F-C8ABC3760DB6}"/>
          </ac:spMkLst>
        </pc:spChg>
        <pc:spChg chg="mod">
          <ac:chgData name="Michael Mian" userId="03c6f27f-f314-4b86-95e7-1aae1a734278" providerId="ADAL" clId="{BEB8DF1E-952C-495F-8689-588AEEBD6D46}" dt="2023-09-04T09:41:33.860" v="2326"/>
          <ac:spMkLst>
            <pc:docMk/>
            <pc:sldMk cId="3482597996" sldId="519"/>
            <ac:spMk id="16" creationId="{D7453516-010F-E472-F5B4-3958B4216570}"/>
          </ac:spMkLst>
        </pc:spChg>
        <pc:spChg chg="mod">
          <ac:chgData name="Michael Mian" userId="03c6f27f-f314-4b86-95e7-1aae1a734278" providerId="ADAL" clId="{BEB8DF1E-952C-495F-8689-588AEEBD6D46}" dt="2023-09-04T09:41:33.860" v="2326"/>
          <ac:spMkLst>
            <pc:docMk/>
            <pc:sldMk cId="3482597996" sldId="519"/>
            <ac:spMk id="17" creationId="{423D01E8-FC47-6A7B-0EAA-145DDF2112C3}"/>
          </ac:spMkLst>
        </pc:spChg>
        <pc:spChg chg="mod">
          <ac:chgData name="Michael Mian" userId="03c6f27f-f314-4b86-95e7-1aae1a734278" providerId="ADAL" clId="{BEB8DF1E-952C-495F-8689-588AEEBD6D46}" dt="2023-09-04T09:41:33.860" v="2326"/>
          <ac:spMkLst>
            <pc:docMk/>
            <pc:sldMk cId="3482597996" sldId="519"/>
            <ac:spMk id="18" creationId="{29008BB3-29E3-8684-6BF4-9BE5CB276676}"/>
          </ac:spMkLst>
        </pc:spChg>
        <pc:spChg chg="mod">
          <ac:chgData name="Michael Mian" userId="03c6f27f-f314-4b86-95e7-1aae1a734278" providerId="ADAL" clId="{BEB8DF1E-952C-495F-8689-588AEEBD6D46}" dt="2023-09-04T09:41:33.860" v="2326"/>
          <ac:spMkLst>
            <pc:docMk/>
            <pc:sldMk cId="3482597996" sldId="519"/>
            <ac:spMk id="19" creationId="{63414EEB-0AA0-745A-357A-DA40BF09D4D3}"/>
          </ac:spMkLst>
        </pc:spChg>
        <pc:spChg chg="mod">
          <ac:chgData name="Michael Mian" userId="03c6f27f-f314-4b86-95e7-1aae1a734278" providerId="ADAL" clId="{BEB8DF1E-952C-495F-8689-588AEEBD6D46}" dt="2023-09-04T09:41:33.860" v="2326"/>
          <ac:spMkLst>
            <pc:docMk/>
            <pc:sldMk cId="3482597996" sldId="519"/>
            <ac:spMk id="20" creationId="{D78084F2-5028-E2D4-31F5-F34285AB5DA6}"/>
          </ac:spMkLst>
        </pc:spChg>
        <pc:spChg chg="del">
          <ac:chgData name="Michael Mian" userId="03c6f27f-f314-4b86-95e7-1aae1a734278" providerId="ADAL" clId="{BEB8DF1E-952C-495F-8689-588AEEBD6D46}" dt="2023-09-04T09:41:25.036" v="2325" actId="478"/>
          <ac:spMkLst>
            <pc:docMk/>
            <pc:sldMk cId="3482597996" sldId="519"/>
            <ac:spMk id="21" creationId="{A487B72A-1025-4FD0-EB18-50279295C512}"/>
          </ac:spMkLst>
        </pc:spChg>
        <pc:spChg chg="mod">
          <ac:chgData name="Michael Mian" userId="03c6f27f-f314-4b86-95e7-1aae1a734278" providerId="ADAL" clId="{BEB8DF1E-952C-495F-8689-588AEEBD6D46}" dt="2023-09-04T09:41:33.860" v="2326"/>
          <ac:spMkLst>
            <pc:docMk/>
            <pc:sldMk cId="3482597996" sldId="519"/>
            <ac:spMk id="22" creationId="{C47FFB89-1EE2-AB69-2C52-977DC98C2F1A}"/>
          </ac:spMkLst>
        </pc:spChg>
        <pc:spChg chg="mod">
          <ac:chgData name="Michael Mian" userId="03c6f27f-f314-4b86-95e7-1aae1a734278" providerId="ADAL" clId="{BEB8DF1E-952C-495F-8689-588AEEBD6D46}" dt="2023-09-04T09:41:33.860" v="2326"/>
          <ac:spMkLst>
            <pc:docMk/>
            <pc:sldMk cId="3482597996" sldId="519"/>
            <ac:spMk id="23" creationId="{5D82B302-9E8E-AD36-89DF-0A193F3C0FF1}"/>
          </ac:spMkLst>
        </pc:spChg>
        <pc:spChg chg="mod">
          <ac:chgData name="Michael Mian" userId="03c6f27f-f314-4b86-95e7-1aae1a734278" providerId="ADAL" clId="{BEB8DF1E-952C-495F-8689-588AEEBD6D46}" dt="2023-09-04T09:41:33.860" v="2326"/>
          <ac:spMkLst>
            <pc:docMk/>
            <pc:sldMk cId="3482597996" sldId="519"/>
            <ac:spMk id="24" creationId="{F6830C2A-29A1-7945-2898-CBD136BA690E}"/>
          </ac:spMkLst>
        </pc:spChg>
        <pc:spChg chg="mod">
          <ac:chgData name="Michael Mian" userId="03c6f27f-f314-4b86-95e7-1aae1a734278" providerId="ADAL" clId="{BEB8DF1E-952C-495F-8689-588AEEBD6D46}" dt="2023-09-04T09:41:33.860" v="2326"/>
          <ac:spMkLst>
            <pc:docMk/>
            <pc:sldMk cId="3482597996" sldId="519"/>
            <ac:spMk id="25" creationId="{0200C748-7BDA-CBC2-72F9-469993181E0D}"/>
          </ac:spMkLst>
        </pc:spChg>
        <pc:spChg chg="mod">
          <ac:chgData name="Michael Mian" userId="03c6f27f-f314-4b86-95e7-1aae1a734278" providerId="ADAL" clId="{BEB8DF1E-952C-495F-8689-588AEEBD6D46}" dt="2023-09-04T09:41:33.860" v="2326"/>
          <ac:spMkLst>
            <pc:docMk/>
            <pc:sldMk cId="3482597996" sldId="519"/>
            <ac:spMk id="26" creationId="{A6D11D92-0373-BCD5-746A-E99654474100}"/>
          </ac:spMkLst>
        </pc:spChg>
        <pc:spChg chg="mod">
          <ac:chgData name="Michael Mian" userId="03c6f27f-f314-4b86-95e7-1aae1a734278" providerId="ADAL" clId="{BEB8DF1E-952C-495F-8689-588AEEBD6D46}" dt="2023-09-04T09:41:33.860" v="2326"/>
          <ac:spMkLst>
            <pc:docMk/>
            <pc:sldMk cId="3482597996" sldId="519"/>
            <ac:spMk id="27" creationId="{7C24138B-2C6B-7E1B-8BB7-C24DD0A4A045}"/>
          </ac:spMkLst>
        </pc:spChg>
        <pc:spChg chg="add mod">
          <ac:chgData name="Michael Mian" userId="03c6f27f-f314-4b86-95e7-1aae1a734278" providerId="ADAL" clId="{BEB8DF1E-952C-495F-8689-588AEEBD6D46}" dt="2023-09-04T09:47:01.652" v="2563" actId="14100"/>
          <ac:spMkLst>
            <pc:docMk/>
            <pc:sldMk cId="3482597996" sldId="519"/>
            <ac:spMk id="35" creationId="{DE145D9B-D733-316D-84E9-28281B144D89}"/>
          </ac:spMkLst>
        </pc:spChg>
        <pc:spChg chg="add mod">
          <ac:chgData name="Michael Mian" userId="03c6f27f-f314-4b86-95e7-1aae1a734278" providerId="ADAL" clId="{BEB8DF1E-952C-495F-8689-588AEEBD6D46}" dt="2023-09-04T09:47:12.619" v="2568" actId="1036"/>
          <ac:spMkLst>
            <pc:docMk/>
            <pc:sldMk cId="3482597996" sldId="519"/>
            <ac:spMk id="36" creationId="{393D2A95-7A23-203C-3043-47200ABC4256}"/>
          </ac:spMkLst>
        </pc:spChg>
        <pc:spChg chg="add mod">
          <ac:chgData name="Michael Mian" userId="03c6f27f-f314-4b86-95e7-1aae1a734278" providerId="ADAL" clId="{BEB8DF1E-952C-495F-8689-588AEEBD6D46}" dt="2023-09-04T09:41:40.653" v="2329" actId="1038"/>
          <ac:spMkLst>
            <pc:docMk/>
            <pc:sldMk cId="3482597996" sldId="519"/>
            <ac:spMk id="37" creationId="{9B1944D0-14B6-600B-17BF-3D4D0C6EFC58}"/>
          </ac:spMkLst>
        </pc:spChg>
        <pc:spChg chg="add mod">
          <ac:chgData name="Michael Mian" userId="03c6f27f-f314-4b86-95e7-1aae1a734278" providerId="ADAL" clId="{BEB8DF1E-952C-495F-8689-588AEEBD6D46}" dt="2023-09-04T09:41:40.653" v="2329" actId="1038"/>
          <ac:spMkLst>
            <pc:docMk/>
            <pc:sldMk cId="3482597996" sldId="519"/>
            <ac:spMk id="38" creationId="{AC58E1E8-9E11-7BC2-6B1B-0DD16CCA3F70}"/>
          </ac:spMkLst>
        </pc:spChg>
        <pc:spChg chg="add mod">
          <ac:chgData name="Michael Mian" userId="03c6f27f-f314-4b86-95e7-1aae1a734278" providerId="ADAL" clId="{BEB8DF1E-952C-495F-8689-588AEEBD6D46}" dt="2023-09-04T09:46:43.938" v="2559" actId="14100"/>
          <ac:spMkLst>
            <pc:docMk/>
            <pc:sldMk cId="3482597996" sldId="519"/>
            <ac:spMk id="39" creationId="{6F9B003C-A1D2-3FF8-32DE-85F766859DD0}"/>
          </ac:spMkLst>
        </pc:spChg>
        <pc:spChg chg="add mod">
          <ac:chgData name="Michael Mian" userId="03c6f27f-f314-4b86-95e7-1aae1a734278" providerId="ADAL" clId="{BEB8DF1E-952C-495F-8689-588AEEBD6D46}" dt="2023-09-04T09:41:40.653" v="2329" actId="1038"/>
          <ac:spMkLst>
            <pc:docMk/>
            <pc:sldMk cId="3482597996" sldId="519"/>
            <ac:spMk id="40" creationId="{B162208B-D039-E9D6-6F52-8705248D344C}"/>
          </ac:spMkLst>
        </pc:spChg>
        <pc:spChg chg="add mod">
          <ac:chgData name="Michael Mian" userId="03c6f27f-f314-4b86-95e7-1aae1a734278" providerId="ADAL" clId="{BEB8DF1E-952C-495F-8689-588AEEBD6D46}" dt="2023-09-04T09:47:12.619" v="2568" actId="1036"/>
          <ac:spMkLst>
            <pc:docMk/>
            <pc:sldMk cId="3482597996" sldId="519"/>
            <ac:spMk id="41" creationId="{2421226F-9963-2BB3-D567-A7BABFC83F15}"/>
          </ac:spMkLst>
        </pc:spChg>
        <pc:spChg chg="add mod">
          <ac:chgData name="Michael Mian" userId="03c6f27f-f314-4b86-95e7-1aae1a734278" providerId="ADAL" clId="{BEB8DF1E-952C-495F-8689-588AEEBD6D46}" dt="2023-09-04T09:41:40.653" v="2329" actId="1038"/>
          <ac:spMkLst>
            <pc:docMk/>
            <pc:sldMk cId="3482597996" sldId="519"/>
            <ac:spMk id="42" creationId="{E0250DE2-55F7-BF6C-E798-60345CA7566D}"/>
          </ac:spMkLst>
        </pc:spChg>
        <pc:spChg chg="add mod">
          <ac:chgData name="Michael Mian" userId="03c6f27f-f314-4b86-95e7-1aae1a734278" providerId="ADAL" clId="{BEB8DF1E-952C-495F-8689-588AEEBD6D46}" dt="2023-09-04T09:41:40.653" v="2329" actId="1038"/>
          <ac:spMkLst>
            <pc:docMk/>
            <pc:sldMk cId="3482597996" sldId="519"/>
            <ac:spMk id="43" creationId="{F83C027F-553A-FB6A-0BBD-32CCE6A80FE8}"/>
          </ac:spMkLst>
        </pc:spChg>
        <pc:spChg chg="add mod">
          <ac:chgData name="Michael Mian" userId="03c6f27f-f314-4b86-95e7-1aae1a734278" providerId="ADAL" clId="{BEB8DF1E-952C-495F-8689-588AEEBD6D46}" dt="2023-09-04T09:41:40.653" v="2329" actId="1038"/>
          <ac:spMkLst>
            <pc:docMk/>
            <pc:sldMk cId="3482597996" sldId="519"/>
            <ac:spMk id="44" creationId="{490468AC-EF5D-CA3B-DFAB-B9CBCB00BA79}"/>
          </ac:spMkLst>
        </pc:spChg>
        <pc:spChg chg="add mod">
          <ac:chgData name="Michael Mian" userId="03c6f27f-f314-4b86-95e7-1aae1a734278" providerId="ADAL" clId="{BEB8DF1E-952C-495F-8689-588AEEBD6D46}" dt="2023-09-04T09:41:40.653" v="2329" actId="1038"/>
          <ac:spMkLst>
            <pc:docMk/>
            <pc:sldMk cId="3482597996" sldId="519"/>
            <ac:spMk id="45" creationId="{8FA99200-A139-EDD2-14AA-F1C08C402D38}"/>
          </ac:spMkLst>
        </pc:spChg>
        <pc:spChg chg="add mod">
          <ac:chgData name="Michael Mian" userId="03c6f27f-f314-4b86-95e7-1aae1a734278" providerId="ADAL" clId="{BEB8DF1E-952C-495F-8689-588AEEBD6D46}" dt="2023-09-04T09:41:40.653" v="2329" actId="1038"/>
          <ac:spMkLst>
            <pc:docMk/>
            <pc:sldMk cId="3482597996" sldId="519"/>
            <ac:spMk id="46" creationId="{E01CFD4B-F8A1-1C82-CA9E-4F6BAA18EE30}"/>
          </ac:spMkLst>
        </pc:spChg>
        <pc:spChg chg="add mod">
          <ac:chgData name="Michael Mian" userId="03c6f27f-f314-4b86-95e7-1aae1a734278" providerId="ADAL" clId="{BEB8DF1E-952C-495F-8689-588AEEBD6D46}" dt="2023-09-04T09:41:40.653" v="2329" actId="1038"/>
          <ac:spMkLst>
            <pc:docMk/>
            <pc:sldMk cId="3482597996" sldId="519"/>
            <ac:spMk id="47" creationId="{246ECEBD-A168-2E0D-1802-A90A9AA4877A}"/>
          </ac:spMkLst>
        </pc:spChg>
        <pc:spChg chg="add mod">
          <ac:chgData name="Michael Mian" userId="03c6f27f-f314-4b86-95e7-1aae1a734278" providerId="ADAL" clId="{BEB8DF1E-952C-495F-8689-588AEEBD6D46}" dt="2023-09-04T09:42:31.078" v="2350" actId="1035"/>
          <ac:spMkLst>
            <pc:docMk/>
            <pc:sldMk cId="3482597996" sldId="519"/>
            <ac:spMk id="72" creationId="{CD12AD00-04FF-39DC-969A-FBB9158E8E04}"/>
          </ac:spMkLst>
        </pc:spChg>
        <pc:spChg chg="add mod">
          <ac:chgData name="Michael Mian" userId="03c6f27f-f314-4b86-95e7-1aae1a734278" providerId="ADAL" clId="{BEB8DF1E-952C-495F-8689-588AEEBD6D46}" dt="2023-09-04T09:47:12.619" v="2568" actId="1036"/>
          <ac:spMkLst>
            <pc:docMk/>
            <pc:sldMk cId="3482597996" sldId="519"/>
            <ac:spMk id="73" creationId="{D87F1B56-2075-B103-EA8B-8F3E1F8E2536}"/>
          </ac:spMkLst>
        </pc:spChg>
        <pc:spChg chg="del">
          <ac:chgData name="Michael Mian" userId="03c6f27f-f314-4b86-95e7-1aae1a734278" providerId="ADAL" clId="{BEB8DF1E-952C-495F-8689-588AEEBD6D46}" dt="2023-09-04T09:41:25.036" v="2325" actId="478"/>
          <ac:spMkLst>
            <pc:docMk/>
            <pc:sldMk cId="3482597996" sldId="519"/>
            <ac:spMk id="74" creationId="{5F3F414C-4B95-0C68-A158-BCDE87124145}"/>
          </ac:spMkLst>
        </pc:spChg>
        <pc:spChg chg="del">
          <ac:chgData name="Michael Mian" userId="03c6f27f-f314-4b86-95e7-1aae1a734278" providerId="ADAL" clId="{BEB8DF1E-952C-495F-8689-588AEEBD6D46}" dt="2023-09-04T09:41:25.036" v="2325" actId="478"/>
          <ac:spMkLst>
            <pc:docMk/>
            <pc:sldMk cId="3482597996" sldId="519"/>
            <ac:spMk id="75" creationId="{64D08A00-D872-A7D5-7348-E31FB7C5C7ED}"/>
          </ac:spMkLst>
        </pc:spChg>
        <pc:spChg chg="del">
          <ac:chgData name="Michael Mian" userId="03c6f27f-f314-4b86-95e7-1aae1a734278" providerId="ADAL" clId="{BEB8DF1E-952C-495F-8689-588AEEBD6D46}" dt="2023-09-04T09:41:25.036" v="2325" actId="478"/>
          <ac:spMkLst>
            <pc:docMk/>
            <pc:sldMk cId="3482597996" sldId="519"/>
            <ac:spMk id="76" creationId="{3D6123D4-92D8-A2C1-7CB7-6C7FD4FACA38}"/>
          </ac:spMkLst>
        </pc:spChg>
        <pc:spChg chg="del">
          <ac:chgData name="Michael Mian" userId="03c6f27f-f314-4b86-95e7-1aae1a734278" providerId="ADAL" clId="{BEB8DF1E-952C-495F-8689-588AEEBD6D46}" dt="2023-09-04T09:41:25.036" v="2325" actId="478"/>
          <ac:spMkLst>
            <pc:docMk/>
            <pc:sldMk cId="3482597996" sldId="519"/>
            <ac:spMk id="77" creationId="{82186E09-2D70-3372-2B76-C857AA492F9E}"/>
          </ac:spMkLst>
        </pc:spChg>
        <pc:spChg chg="del">
          <ac:chgData name="Michael Mian" userId="03c6f27f-f314-4b86-95e7-1aae1a734278" providerId="ADAL" clId="{BEB8DF1E-952C-495F-8689-588AEEBD6D46}" dt="2023-09-04T09:41:25.036" v="2325" actId="478"/>
          <ac:spMkLst>
            <pc:docMk/>
            <pc:sldMk cId="3482597996" sldId="519"/>
            <ac:spMk id="78" creationId="{CBFBD217-5C5E-C139-753A-60D9697DD227}"/>
          </ac:spMkLst>
        </pc:spChg>
        <pc:spChg chg="del">
          <ac:chgData name="Michael Mian" userId="03c6f27f-f314-4b86-95e7-1aae1a734278" providerId="ADAL" clId="{BEB8DF1E-952C-495F-8689-588AEEBD6D46}" dt="2023-09-04T09:41:25.036" v="2325" actId="478"/>
          <ac:spMkLst>
            <pc:docMk/>
            <pc:sldMk cId="3482597996" sldId="519"/>
            <ac:spMk id="79" creationId="{ACCEF2E8-80B1-0F6A-FD5D-8A2A216CC647}"/>
          </ac:spMkLst>
        </pc:spChg>
        <pc:spChg chg="add mod">
          <ac:chgData name="Michael Mian" userId="03c6f27f-f314-4b86-95e7-1aae1a734278" providerId="ADAL" clId="{BEB8DF1E-952C-495F-8689-588AEEBD6D46}" dt="2023-09-04T09:41:40.653" v="2329" actId="1038"/>
          <ac:spMkLst>
            <pc:docMk/>
            <pc:sldMk cId="3482597996" sldId="519"/>
            <ac:spMk id="80" creationId="{72EE576A-EC2F-5149-FB1D-60CEA0A67A5C}"/>
          </ac:spMkLst>
        </pc:spChg>
        <pc:spChg chg="del">
          <ac:chgData name="Michael Mian" userId="03c6f27f-f314-4b86-95e7-1aae1a734278" providerId="ADAL" clId="{BEB8DF1E-952C-495F-8689-588AEEBD6D46}" dt="2023-09-04T09:41:25.036" v="2325" actId="478"/>
          <ac:spMkLst>
            <pc:docMk/>
            <pc:sldMk cId="3482597996" sldId="519"/>
            <ac:spMk id="81" creationId="{3CF76888-3016-9FB6-AF33-DE14A29F4BCF}"/>
          </ac:spMkLst>
        </pc:spChg>
        <pc:spChg chg="del">
          <ac:chgData name="Michael Mian" userId="03c6f27f-f314-4b86-95e7-1aae1a734278" providerId="ADAL" clId="{BEB8DF1E-952C-495F-8689-588AEEBD6D46}" dt="2023-09-04T09:41:25.036" v="2325" actId="478"/>
          <ac:spMkLst>
            <pc:docMk/>
            <pc:sldMk cId="3482597996" sldId="519"/>
            <ac:spMk id="82" creationId="{77497652-5A92-DB3B-99C8-CD66EE4771F8}"/>
          </ac:spMkLst>
        </pc:spChg>
        <pc:spChg chg="del">
          <ac:chgData name="Michael Mian" userId="03c6f27f-f314-4b86-95e7-1aae1a734278" providerId="ADAL" clId="{BEB8DF1E-952C-495F-8689-588AEEBD6D46}" dt="2023-09-04T09:41:25.036" v="2325" actId="478"/>
          <ac:spMkLst>
            <pc:docMk/>
            <pc:sldMk cId="3482597996" sldId="519"/>
            <ac:spMk id="83" creationId="{7190E9D7-8EEF-D2D0-DD47-26EB00A164A4}"/>
          </ac:spMkLst>
        </pc:spChg>
        <pc:spChg chg="del">
          <ac:chgData name="Michael Mian" userId="03c6f27f-f314-4b86-95e7-1aae1a734278" providerId="ADAL" clId="{BEB8DF1E-952C-495F-8689-588AEEBD6D46}" dt="2023-09-04T09:41:25.036" v="2325" actId="478"/>
          <ac:spMkLst>
            <pc:docMk/>
            <pc:sldMk cId="3482597996" sldId="519"/>
            <ac:spMk id="84" creationId="{E061AA37-5911-5C5B-10C3-DDBF4B86811D}"/>
          </ac:spMkLst>
        </pc:spChg>
        <pc:spChg chg="add mod">
          <ac:chgData name="Michael Mian" userId="03c6f27f-f314-4b86-95e7-1aae1a734278" providerId="ADAL" clId="{BEB8DF1E-952C-495F-8689-588AEEBD6D46}" dt="2023-09-04T09:47:12.619" v="2568" actId="1036"/>
          <ac:spMkLst>
            <pc:docMk/>
            <pc:sldMk cId="3482597996" sldId="519"/>
            <ac:spMk id="85" creationId="{58B5CE63-647E-AECA-94AA-684A3D474EF6}"/>
          </ac:spMkLst>
        </pc:spChg>
        <pc:spChg chg="add mod">
          <ac:chgData name="Michael Mian" userId="03c6f27f-f314-4b86-95e7-1aae1a734278" providerId="ADAL" clId="{BEB8DF1E-952C-495F-8689-588AEEBD6D46}" dt="2023-09-04T09:43:22.369" v="2475" actId="1035"/>
          <ac:spMkLst>
            <pc:docMk/>
            <pc:sldMk cId="3482597996" sldId="519"/>
            <ac:spMk id="86" creationId="{5345BB72-2FE1-CBD9-30E5-5A7EDCE57C8E}"/>
          </ac:spMkLst>
        </pc:spChg>
        <pc:spChg chg="del">
          <ac:chgData name="Michael Mian" userId="03c6f27f-f314-4b86-95e7-1aae1a734278" providerId="ADAL" clId="{BEB8DF1E-952C-495F-8689-588AEEBD6D46}" dt="2023-09-04T09:41:25.036" v="2325" actId="478"/>
          <ac:spMkLst>
            <pc:docMk/>
            <pc:sldMk cId="3482597996" sldId="519"/>
            <ac:spMk id="87" creationId="{8BC9740A-4229-8CF6-748E-BE1D3C6D4C0A}"/>
          </ac:spMkLst>
        </pc:spChg>
        <pc:spChg chg="del">
          <ac:chgData name="Michael Mian" userId="03c6f27f-f314-4b86-95e7-1aae1a734278" providerId="ADAL" clId="{BEB8DF1E-952C-495F-8689-588AEEBD6D46}" dt="2023-09-04T09:41:25.036" v="2325" actId="478"/>
          <ac:spMkLst>
            <pc:docMk/>
            <pc:sldMk cId="3482597996" sldId="519"/>
            <ac:spMk id="88" creationId="{D7DCCE95-4D42-B314-B1F1-40093F845A7B}"/>
          </ac:spMkLst>
        </pc:spChg>
        <pc:spChg chg="del">
          <ac:chgData name="Michael Mian" userId="03c6f27f-f314-4b86-95e7-1aae1a734278" providerId="ADAL" clId="{BEB8DF1E-952C-495F-8689-588AEEBD6D46}" dt="2023-09-04T09:41:25.036" v="2325" actId="478"/>
          <ac:spMkLst>
            <pc:docMk/>
            <pc:sldMk cId="3482597996" sldId="519"/>
            <ac:spMk id="89" creationId="{1BB83388-87A8-C8B1-CCB5-5E52726DCC1B}"/>
          </ac:spMkLst>
        </pc:spChg>
        <pc:spChg chg="del">
          <ac:chgData name="Michael Mian" userId="03c6f27f-f314-4b86-95e7-1aae1a734278" providerId="ADAL" clId="{BEB8DF1E-952C-495F-8689-588AEEBD6D46}" dt="2023-09-04T09:41:25.036" v="2325" actId="478"/>
          <ac:spMkLst>
            <pc:docMk/>
            <pc:sldMk cId="3482597996" sldId="519"/>
            <ac:spMk id="90" creationId="{32505D13-E497-AF05-99CA-C7A46E1E1202}"/>
          </ac:spMkLst>
        </pc:spChg>
        <pc:spChg chg="del">
          <ac:chgData name="Michael Mian" userId="03c6f27f-f314-4b86-95e7-1aae1a734278" providerId="ADAL" clId="{BEB8DF1E-952C-495F-8689-588AEEBD6D46}" dt="2023-09-04T09:41:25.036" v="2325" actId="478"/>
          <ac:spMkLst>
            <pc:docMk/>
            <pc:sldMk cId="3482597996" sldId="519"/>
            <ac:spMk id="91" creationId="{ECDDCC73-6A1C-9496-6993-15845520EDB9}"/>
          </ac:spMkLst>
        </pc:spChg>
        <pc:spChg chg="del">
          <ac:chgData name="Michael Mian" userId="03c6f27f-f314-4b86-95e7-1aae1a734278" providerId="ADAL" clId="{BEB8DF1E-952C-495F-8689-588AEEBD6D46}" dt="2023-09-04T09:41:25.036" v="2325" actId="478"/>
          <ac:spMkLst>
            <pc:docMk/>
            <pc:sldMk cId="3482597996" sldId="519"/>
            <ac:spMk id="92" creationId="{5B75412E-B06A-D4FA-C48F-85B9FE47599E}"/>
          </ac:spMkLst>
        </pc:spChg>
        <pc:spChg chg="del">
          <ac:chgData name="Michael Mian" userId="03c6f27f-f314-4b86-95e7-1aae1a734278" providerId="ADAL" clId="{BEB8DF1E-952C-495F-8689-588AEEBD6D46}" dt="2023-09-04T09:41:25.036" v="2325" actId="478"/>
          <ac:spMkLst>
            <pc:docMk/>
            <pc:sldMk cId="3482597996" sldId="519"/>
            <ac:spMk id="93" creationId="{07CF2654-3290-301D-0975-0C9A9D1DAB26}"/>
          </ac:spMkLst>
        </pc:spChg>
        <pc:spChg chg="del">
          <ac:chgData name="Michael Mian" userId="03c6f27f-f314-4b86-95e7-1aae1a734278" providerId="ADAL" clId="{BEB8DF1E-952C-495F-8689-588AEEBD6D46}" dt="2023-09-04T09:41:25.036" v="2325" actId="478"/>
          <ac:spMkLst>
            <pc:docMk/>
            <pc:sldMk cId="3482597996" sldId="519"/>
            <ac:spMk id="94" creationId="{3A2CFB21-8076-1764-67BB-3DE8DB30A31F}"/>
          </ac:spMkLst>
        </pc:spChg>
        <pc:spChg chg="del">
          <ac:chgData name="Michael Mian" userId="03c6f27f-f314-4b86-95e7-1aae1a734278" providerId="ADAL" clId="{BEB8DF1E-952C-495F-8689-588AEEBD6D46}" dt="2023-09-04T09:41:25.036" v="2325" actId="478"/>
          <ac:spMkLst>
            <pc:docMk/>
            <pc:sldMk cId="3482597996" sldId="519"/>
            <ac:spMk id="95" creationId="{F4517DC9-EA3D-D939-CA79-67C25281E97F}"/>
          </ac:spMkLst>
        </pc:spChg>
        <pc:spChg chg="add mod">
          <ac:chgData name="Michael Mian" userId="03c6f27f-f314-4b86-95e7-1aae1a734278" providerId="ADAL" clId="{BEB8DF1E-952C-495F-8689-588AEEBD6D46}" dt="2023-09-04T09:41:40.653" v="2329" actId="1038"/>
          <ac:spMkLst>
            <pc:docMk/>
            <pc:sldMk cId="3482597996" sldId="519"/>
            <ac:spMk id="96" creationId="{AAE50788-2EA2-D861-6711-C9B77EAC87D0}"/>
          </ac:spMkLst>
        </pc:spChg>
        <pc:spChg chg="add mod">
          <ac:chgData name="Michael Mian" userId="03c6f27f-f314-4b86-95e7-1aae1a734278" providerId="ADAL" clId="{BEB8DF1E-952C-495F-8689-588AEEBD6D46}" dt="2023-09-04T09:41:40.653" v="2329" actId="1038"/>
          <ac:spMkLst>
            <pc:docMk/>
            <pc:sldMk cId="3482597996" sldId="519"/>
            <ac:spMk id="97" creationId="{DBDD1F83-51BA-C566-ED14-813A289D8444}"/>
          </ac:spMkLst>
        </pc:spChg>
        <pc:spChg chg="add mod">
          <ac:chgData name="Michael Mian" userId="03c6f27f-f314-4b86-95e7-1aae1a734278" providerId="ADAL" clId="{BEB8DF1E-952C-495F-8689-588AEEBD6D46}" dt="2023-09-04T09:41:40.653" v="2329" actId="1038"/>
          <ac:spMkLst>
            <pc:docMk/>
            <pc:sldMk cId="3482597996" sldId="519"/>
            <ac:spMk id="98" creationId="{4413CD5F-7DA8-25CA-F6E2-6F5C871E4CD2}"/>
          </ac:spMkLst>
        </pc:spChg>
        <pc:spChg chg="add mod">
          <ac:chgData name="Michael Mian" userId="03c6f27f-f314-4b86-95e7-1aae1a734278" providerId="ADAL" clId="{BEB8DF1E-952C-495F-8689-588AEEBD6D46}" dt="2023-09-04T09:41:40.653" v="2329" actId="1038"/>
          <ac:spMkLst>
            <pc:docMk/>
            <pc:sldMk cId="3482597996" sldId="519"/>
            <ac:spMk id="99" creationId="{396EF017-0502-4F4E-8F6B-F8DDB7155BEF}"/>
          </ac:spMkLst>
        </pc:spChg>
        <pc:spChg chg="del">
          <ac:chgData name="Michael Mian" userId="03c6f27f-f314-4b86-95e7-1aae1a734278" providerId="ADAL" clId="{BEB8DF1E-952C-495F-8689-588AEEBD6D46}" dt="2023-09-04T09:41:25.036" v="2325" actId="478"/>
          <ac:spMkLst>
            <pc:docMk/>
            <pc:sldMk cId="3482597996" sldId="519"/>
            <ac:spMk id="100" creationId="{BF4FB685-C4B3-89AA-4FAD-469BDD5896F6}"/>
          </ac:spMkLst>
        </pc:spChg>
        <pc:spChg chg="del">
          <ac:chgData name="Michael Mian" userId="03c6f27f-f314-4b86-95e7-1aae1a734278" providerId="ADAL" clId="{BEB8DF1E-952C-495F-8689-588AEEBD6D46}" dt="2023-09-04T09:41:25.036" v="2325" actId="478"/>
          <ac:spMkLst>
            <pc:docMk/>
            <pc:sldMk cId="3482597996" sldId="519"/>
            <ac:spMk id="101" creationId="{A98BD389-935A-03B6-34CB-18EE622035CE}"/>
          </ac:spMkLst>
        </pc:spChg>
        <pc:spChg chg="add mod">
          <ac:chgData name="Michael Mian" userId="03c6f27f-f314-4b86-95e7-1aae1a734278" providerId="ADAL" clId="{BEB8DF1E-952C-495F-8689-588AEEBD6D46}" dt="2023-09-04T09:41:40.653" v="2329" actId="1038"/>
          <ac:spMkLst>
            <pc:docMk/>
            <pc:sldMk cId="3482597996" sldId="519"/>
            <ac:spMk id="102" creationId="{1C005EAB-5121-9A10-BBB3-24D519252580}"/>
          </ac:spMkLst>
        </pc:spChg>
        <pc:spChg chg="add mod">
          <ac:chgData name="Michael Mian" userId="03c6f27f-f314-4b86-95e7-1aae1a734278" providerId="ADAL" clId="{BEB8DF1E-952C-495F-8689-588AEEBD6D46}" dt="2023-09-04T09:41:40.653" v="2329" actId="1038"/>
          <ac:spMkLst>
            <pc:docMk/>
            <pc:sldMk cId="3482597996" sldId="519"/>
            <ac:spMk id="103" creationId="{7C2188CF-F840-9878-FBDD-27999AF9B044}"/>
          </ac:spMkLst>
        </pc:spChg>
        <pc:spChg chg="add mod">
          <ac:chgData name="Michael Mian" userId="03c6f27f-f314-4b86-95e7-1aae1a734278" providerId="ADAL" clId="{BEB8DF1E-952C-495F-8689-588AEEBD6D46}" dt="2023-09-04T09:41:40.653" v="2329" actId="1038"/>
          <ac:spMkLst>
            <pc:docMk/>
            <pc:sldMk cId="3482597996" sldId="519"/>
            <ac:spMk id="104" creationId="{8A17503F-1AAD-933C-7843-6B3C1050BEB7}"/>
          </ac:spMkLst>
        </pc:spChg>
        <pc:spChg chg="add mod">
          <ac:chgData name="Michael Mian" userId="03c6f27f-f314-4b86-95e7-1aae1a734278" providerId="ADAL" clId="{BEB8DF1E-952C-495F-8689-588AEEBD6D46}" dt="2023-09-04T09:41:40.653" v="2329" actId="1038"/>
          <ac:spMkLst>
            <pc:docMk/>
            <pc:sldMk cId="3482597996" sldId="519"/>
            <ac:spMk id="105" creationId="{D0D17004-8BEB-12F7-75EF-CF60D5300BED}"/>
          </ac:spMkLst>
        </pc:spChg>
        <pc:spChg chg="add mod">
          <ac:chgData name="Michael Mian" userId="03c6f27f-f314-4b86-95e7-1aae1a734278" providerId="ADAL" clId="{BEB8DF1E-952C-495F-8689-588AEEBD6D46}" dt="2023-09-04T09:41:40.653" v="2329" actId="1038"/>
          <ac:spMkLst>
            <pc:docMk/>
            <pc:sldMk cId="3482597996" sldId="519"/>
            <ac:spMk id="106" creationId="{6B168254-2F61-2524-9351-D41530053FB1}"/>
          </ac:spMkLst>
        </pc:spChg>
        <pc:spChg chg="add mod">
          <ac:chgData name="Michael Mian" userId="03c6f27f-f314-4b86-95e7-1aae1a734278" providerId="ADAL" clId="{BEB8DF1E-952C-495F-8689-588AEEBD6D46}" dt="2023-09-04T09:41:40.653" v="2329" actId="1038"/>
          <ac:spMkLst>
            <pc:docMk/>
            <pc:sldMk cId="3482597996" sldId="519"/>
            <ac:spMk id="107" creationId="{91214CA9-F150-5CE0-8B0F-0ADCAEE9026B}"/>
          </ac:spMkLst>
        </pc:spChg>
        <pc:spChg chg="add mod">
          <ac:chgData name="Michael Mian" userId="03c6f27f-f314-4b86-95e7-1aae1a734278" providerId="ADAL" clId="{BEB8DF1E-952C-495F-8689-588AEEBD6D46}" dt="2023-09-04T09:46:48.724" v="2560" actId="14100"/>
          <ac:spMkLst>
            <pc:docMk/>
            <pc:sldMk cId="3482597996" sldId="519"/>
            <ac:spMk id="108" creationId="{498D797D-4218-6E1D-5A27-666FB3ADDC0D}"/>
          </ac:spMkLst>
        </pc:spChg>
        <pc:spChg chg="add del mod">
          <ac:chgData name="Michael Mian" userId="03c6f27f-f314-4b86-95e7-1aae1a734278" providerId="ADAL" clId="{BEB8DF1E-952C-495F-8689-588AEEBD6D46}" dt="2023-09-04T09:46:05.007" v="2486" actId="478"/>
          <ac:spMkLst>
            <pc:docMk/>
            <pc:sldMk cId="3482597996" sldId="519"/>
            <ac:spMk id="109" creationId="{3DFA1F4F-F012-5F65-6E30-7AF2EE614968}"/>
          </ac:spMkLst>
        </pc:spChg>
        <pc:grpChg chg="add mod">
          <ac:chgData name="Michael Mian" userId="03c6f27f-f314-4b86-95e7-1aae1a734278" providerId="ADAL" clId="{BEB8DF1E-952C-495F-8689-588AEEBD6D46}" dt="2023-09-04T09:43:01.721" v="2439" actId="1076"/>
          <ac:grpSpMkLst>
            <pc:docMk/>
            <pc:sldMk cId="3482597996" sldId="519"/>
            <ac:grpSpMk id="2" creationId="{5A92ACFD-03B4-64A8-12D0-CF4039D048F8}"/>
          </ac:grpSpMkLst>
        </pc:grpChg>
        <pc:grpChg chg="del">
          <ac:chgData name="Michael Mian" userId="03c6f27f-f314-4b86-95e7-1aae1a734278" providerId="ADAL" clId="{BEB8DF1E-952C-495F-8689-588AEEBD6D46}" dt="2023-09-04T09:41:25.036" v="2325" actId="478"/>
          <ac:grpSpMkLst>
            <pc:docMk/>
            <pc:sldMk cId="3482597996" sldId="519"/>
            <ac:grpSpMk id="48" creationId="{978806E3-FF74-7F7A-622C-2AE9282ECB6D}"/>
          </ac:grpSpMkLst>
        </pc:grpChg>
        <pc:picChg chg="mod">
          <ac:chgData name="Michael Mian" userId="03c6f27f-f314-4b86-95e7-1aae1a734278" providerId="ADAL" clId="{BEB8DF1E-952C-495F-8689-588AEEBD6D46}" dt="2023-09-04T09:41:33.860" v="2326"/>
          <ac:picMkLst>
            <pc:docMk/>
            <pc:sldMk cId="3482597996" sldId="519"/>
            <ac:picMk id="3" creationId="{41309157-FAD7-A3BB-ADC3-CEB427C4EE7D}"/>
          </ac:picMkLst>
        </pc:picChg>
        <pc:picChg chg="mod">
          <ac:chgData name="Michael Mian" userId="03c6f27f-f314-4b86-95e7-1aae1a734278" providerId="ADAL" clId="{BEB8DF1E-952C-495F-8689-588AEEBD6D46}" dt="2023-09-04T09:41:33.860" v="2326"/>
          <ac:picMkLst>
            <pc:docMk/>
            <pc:sldMk cId="3482597996" sldId="519"/>
            <ac:picMk id="28" creationId="{6A831BA2-0CCF-6122-E123-EED0BE1A4424}"/>
          </ac:picMkLst>
        </pc:picChg>
        <pc:picChg chg="mod">
          <ac:chgData name="Michael Mian" userId="03c6f27f-f314-4b86-95e7-1aae1a734278" providerId="ADAL" clId="{BEB8DF1E-952C-495F-8689-588AEEBD6D46}" dt="2023-09-04T09:41:33.860" v="2326"/>
          <ac:picMkLst>
            <pc:docMk/>
            <pc:sldMk cId="3482597996" sldId="519"/>
            <ac:picMk id="29" creationId="{5B0A4F7B-3E22-D831-C897-F37B9D25B9DB}"/>
          </ac:picMkLst>
        </pc:picChg>
        <pc:picChg chg="mod">
          <ac:chgData name="Michael Mian" userId="03c6f27f-f314-4b86-95e7-1aae1a734278" providerId="ADAL" clId="{BEB8DF1E-952C-495F-8689-588AEEBD6D46}" dt="2023-09-04T09:41:33.860" v="2326"/>
          <ac:picMkLst>
            <pc:docMk/>
            <pc:sldMk cId="3482597996" sldId="519"/>
            <ac:picMk id="30" creationId="{8B2D14BA-6501-7257-DA89-A2CF0D6C3CD0}"/>
          </ac:picMkLst>
        </pc:picChg>
        <pc:picChg chg="mod">
          <ac:chgData name="Michael Mian" userId="03c6f27f-f314-4b86-95e7-1aae1a734278" providerId="ADAL" clId="{BEB8DF1E-952C-495F-8689-588AEEBD6D46}" dt="2023-09-04T09:41:33.860" v="2326"/>
          <ac:picMkLst>
            <pc:docMk/>
            <pc:sldMk cId="3482597996" sldId="519"/>
            <ac:picMk id="31" creationId="{AECB1421-D453-F359-3A93-B5780C80888A}"/>
          </ac:picMkLst>
        </pc:picChg>
        <pc:picChg chg="mod">
          <ac:chgData name="Michael Mian" userId="03c6f27f-f314-4b86-95e7-1aae1a734278" providerId="ADAL" clId="{BEB8DF1E-952C-495F-8689-588AEEBD6D46}" dt="2023-09-04T09:41:33.860" v="2326"/>
          <ac:picMkLst>
            <pc:docMk/>
            <pc:sldMk cId="3482597996" sldId="519"/>
            <ac:picMk id="32" creationId="{220DA173-3F94-A137-13B1-DE313E08C83E}"/>
          </ac:picMkLst>
        </pc:picChg>
        <pc:picChg chg="mod">
          <ac:chgData name="Michael Mian" userId="03c6f27f-f314-4b86-95e7-1aae1a734278" providerId="ADAL" clId="{BEB8DF1E-952C-495F-8689-588AEEBD6D46}" dt="2023-09-04T09:41:33.860" v="2326"/>
          <ac:picMkLst>
            <pc:docMk/>
            <pc:sldMk cId="3482597996" sldId="519"/>
            <ac:picMk id="33" creationId="{E7B165E1-B043-8542-ECCA-417EAD81BCF5}"/>
          </ac:picMkLst>
        </pc:picChg>
        <pc:picChg chg="mod">
          <ac:chgData name="Michael Mian" userId="03c6f27f-f314-4b86-95e7-1aae1a734278" providerId="ADAL" clId="{BEB8DF1E-952C-495F-8689-588AEEBD6D46}" dt="2023-09-04T09:41:33.860" v="2326"/>
          <ac:picMkLst>
            <pc:docMk/>
            <pc:sldMk cId="3482597996" sldId="519"/>
            <ac:picMk id="34" creationId="{07E2097A-088F-0CAC-CBA8-DCC6E360FB9E}"/>
          </ac:picMkLst>
        </pc:picChg>
        <pc:picChg chg="add mod">
          <ac:chgData name="Michael Mian" userId="03c6f27f-f314-4b86-95e7-1aae1a734278" providerId="ADAL" clId="{BEB8DF1E-952C-495F-8689-588AEEBD6D46}" dt="2023-09-04T09:47:46.754" v="2569" actId="1076"/>
          <ac:picMkLst>
            <pc:docMk/>
            <pc:sldMk cId="3482597996" sldId="519"/>
            <ac:picMk id="111" creationId="{1FC7A669-E112-9529-8824-3A70A2A2B11A}"/>
          </ac:picMkLst>
        </pc:picChg>
      </pc:sldChg>
      <pc:sldChg chg="addSp delSp modSp add mod">
        <pc:chgData name="Michael Mian" userId="03c6f27f-f314-4b86-95e7-1aae1a734278" providerId="ADAL" clId="{BEB8DF1E-952C-495F-8689-588AEEBD6D46}" dt="2023-09-04T10:28:17.447" v="3105" actId="1076"/>
        <pc:sldMkLst>
          <pc:docMk/>
          <pc:sldMk cId="557571662" sldId="520"/>
        </pc:sldMkLst>
        <pc:spChg chg="mod">
          <ac:chgData name="Michael Mian" userId="03c6f27f-f314-4b86-95e7-1aae1a734278" providerId="ADAL" clId="{BEB8DF1E-952C-495F-8689-588AEEBD6D46}" dt="2023-09-04T10:13:51.150" v="2939" actId="1035"/>
          <ac:spMkLst>
            <pc:docMk/>
            <pc:sldMk cId="557571662" sldId="520"/>
            <ac:spMk id="4" creationId="{4F267C62-84F3-EF2D-6324-73E7B2119F79}"/>
          </ac:spMkLst>
        </pc:spChg>
        <pc:spChg chg="mod">
          <ac:chgData name="Michael Mian" userId="03c6f27f-f314-4b86-95e7-1aae1a734278" providerId="ADAL" clId="{BEB8DF1E-952C-495F-8689-588AEEBD6D46}" dt="2023-09-04T10:13:29.445" v="2891" actId="1036"/>
          <ac:spMkLst>
            <pc:docMk/>
            <pc:sldMk cId="557571662" sldId="520"/>
            <ac:spMk id="5" creationId="{EB649BB7-DB5E-6881-85AF-4D97E6A90573}"/>
          </ac:spMkLst>
        </pc:spChg>
        <pc:spChg chg="add mod">
          <ac:chgData name="Michael Mian" userId="03c6f27f-f314-4b86-95e7-1aae1a734278" providerId="ADAL" clId="{BEB8DF1E-952C-495F-8689-588AEEBD6D46}" dt="2023-09-04T10:11:28.055" v="2807" actId="1076"/>
          <ac:spMkLst>
            <pc:docMk/>
            <pc:sldMk cId="557571662" sldId="520"/>
            <ac:spMk id="6" creationId="{C5022940-397D-3596-515F-F8F23D12BAA8}"/>
          </ac:spMkLst>
        </pc:spChg>
        <pc:spChg chg="mod">
          <ac:chgData name="Michael Mian" userId="03c6f27f-f314-4b86-95e7-1aae1a734278" providerId="ADAL" clId="{BEB8DF1E-952C-495F-8689-588AEEBD6D46}" dt="2023-09-04T10:13:22.780" v="2860" actId="1036"/>
          <ac:spMkLst>
            <pc:docMk/>
            <pc:sldMk cId="557571662" sldId="520"/>
            <ac:spMk id="7" creationId="{90628E87-0746-9783-D6AD-F94AA1D90044}"/>
          </ac:spMkLst>
        </pc:spChg>
        <pc:spChg chg="mod">
          <ac:chgData name="Michael Mian" userId="03c6f27f-f314-4b86-95e7-1aae1a734278" providerId="ADAL" clId="{BEB8DF1E-952C-495F-8689-588AEEBD6D46}" dt="2023-09-04T10:20:51.132" v="3061" actId="1076"/>
          <ac:spMkLst>
            <pc:docMk/>
            <pc:sldMk cId="557571662" sldId="520"/>
            <ac:spMk id="8" creationId="{BB4074DB-27B5-9384-DE12-EDAB5F44BDB5}"/>
          </ac:spMkLst>
        </pc:spChg>
        <pc:spChg chg="mod">
          <ac:chgData name="Michael Mian" userId="03c6f27f-f314-4b86-95e7-1aae1a734278" providerId="ADAL" clId="{BEB8DF1E-952C-495F-8689-588AEEBD6D46}" dt="2023-09-04T09:57:14.612" v="2617"/>
          <ac:spMkLst>
            <pc:docMk/>
            <pc:sldMk cId="557571662" sldId="520"/>
            <ac:spMk id="9" creationId="{D41906EF-B8A5-A7A3-91A9-CAA52FEE41BC}"/>
          </ac:spMkLst>
        </pc:spChg>
        <pc:spChg chg="add mod">
          <ac:chgData name="Michael Mian" userId="03c6f27f-f314-4b86-95e7-1aae1a734278" providerId="ADAL" clId="{BEB8DF1E-952C-495F-8689-588AEEBD6D46}" dt="2023-09-04T10:15:04.611" v="2996" actId="20577"/>
          <ac:spMkLst>
            <pc:docMk/>
            <pc:sldMk cId="557571662" sldId="520"/>
            <ac:spMk id="15" creationId="{F58821A7-2415-9AE0-41AA-4A712CBE18B9}"/>
          </ac:spMkLst>
        </pc:spChg>
        <pc:spChg chg="add mod">
          <ac:chgData name="Michael Mian" userId="03c6f27f-f314-4b86-95e7-1aae1a734278" providerId="ADAL" clId="{BEB8DF1E-952C-495F-8689-588AEEBD6D46}" dt="2023-09-04T10:17:00.697" v="3036" actId="1076"/>
          <ac:spMkLst>
            <pc:docMk/>
            <pc:sldMk cId="557571662" sldId="520"/>
            <ac:spMk id="20" creationId="{29F46094-C374-FD9C-0BF0-568C14665E74}"/>
          </ac:spMkLst>
        </pc:spChg>
        <pc:spChg chg="mod">
          <ac:chgData name="Michael Mian" userId="03c6f27f-f314-4b86-95e7-1aae1a734278" providerId="ADAL" clId="{BEB8DF1E-952C-495F-8689-588AEEBD6D46}" dt="2023-09-04T10:13:40.689" v="2911" actId="1036"/>
          <ac:spMkLst>
            <pc:docMk/>
            <pc:sldMk cId="557571662" sldId="520"/>
            <ac:spMk id="21" creationId="{A487B72A-1025-4FD0-EB18-50279295C512}"/>
          </ac:spMkLst>
        </pc:spChg>
        <pc:spChg chg="add mod">
          <ac:chgData name="Michael Mian" userId="03c6f27f-f314-4b86-95e7-1aae1a734278" providerId="ADAL" clId="{BEB8DF1E-952C-495F-8689-588AEEBD6D46}" dt="2023-09-04T10:18:18.905" v="3043" actId="14100"/>
          <ac:spMkLst>
            <pc:docMk/>
            <pc:sldMk cId="557571662" sldId="520"/>
            <ac:spMk id="23" creationId="{852FD6E3-6E58-370C-5A56-DABA757400C1}"/>
          </ac:spMkLst>
        </pc:spChg>
        <pc:spChg chg="add mod">
          <ac:chgData name="Michael Mian" userId="03c6f27f-f314-4b86-95e7-1aae1a734278" providerId="ADAL" clId="{BEB8DF1E-952C-495F-8689-588AEEBD6D46}" dt="2023-09-04T10:18:07.256" v="3041" actId="1076"/>
          <ac:spMkLst>
            <pc:docMk/>
            <pc:sldMk cId="557571662" sldId="520"/>
            <ac:spMk id="24" creationId="{73DA7A28-CAF1-728E-A9E0-7572E960251B}"/>
          </ac:spMkLst>
        </pc:spChg>
        <pc:spChg chg="add mod">
          <ac:chgData name="Michael Mian" userId="03c6f27f-f314-4b86-95e7-1aae1a734278" providerId="ADAL" clId="{BEB8DF1E-952C-495F-8689-588AEEBD6D46}" dt="2023-09-04T10:18:27.224" v="3045" actId="14100"/>
          <ac:spMkLst>
            <pc:docMk/>
            <pc:sldMk cId="557571662" sldId="520"/>
            <ac:spMk id="25" creationId="{5FC2EB55-3812-02A3-ACE8-E3C13D6F4C8D}"/>
          </ac:spMkLst>
        </pc:spChg>
        <pc:spChg chg="add mod">
          <ac:chgData name="Michael Mian" userId="03c6f27f-f314-4b86-95e7-1aae1a734278" providerId="ADAL" clId="{BEB8DF1E-952C-495F-8689-588AEEBD6D46}" dt="2023-09-04T10:18:00.208" v="3040" actId="1076"/>
          <ac:spMkLst>
            <pc:docMk/>
            <pc:sldMk cId="557571662" sldId="520"/>
            <ac:spMk id="26" creationId="{5014182D-ED05-156D-54C7-0AF517B0286B}"/>
          </ac:spMkLst>
        </pc:spChg>
        <pc:spChg chg="add del mod">
          <ac:chgData name="Michael Mian" userId="03c6f27f-f314-4b86-95e7-1aae1a734278" providerId="ADAL" clId="{BEB8DF1E-952C-495F-8689-588AEEBD6D46}" dt="2023-09-04T10:20:52.720" v="3062"/>
          <ac:spMkLst>
            <pc:docMk/>
            <pc:sldMk cId="557571662" sldId="520"/>
            <ac:spMk id="27" creationId="{9BF38491-8092-4BEC-FCC6-E96974F09351}"/>
          </ac:spMkLst>
        </pc:spChg>
        <pc:spChg chg="add del mod">
          <ac:chgData name="Michael Mian" userId="03c6f27f-f314-4b86-95e7-1aae1a734278" providerId="ADAL" clId="{BEB8DF1E-952C-495F-8689-588AEEBD6D46}" dt="2023-09-04T10:20:52.720" v="3062"/>
          <ac:spMkLst>
            <pc:docMk/>
            <pc:sldMk cId="557571662" sldId="520"/>
            <ac:spMk id="28" creationId="{993218BF-20E5-4079-29E5-6CC934363B23}"/>
          </ac:spMkLst>
        </pc:spChg>
        <pc:spChg chg="add del mod">
          <ac:chgData name="Michael Mian" userId="03c6f27f-f314-4b86-95e7-1aae1a734278" providerId="ADAL" clId="{BEB8DF1E-952C-495F-8689-588AEEBD6D46}" dt="2023-09-04T10:20:52.720" v="3062"/>
          <ac:spMkLst>
            <pc:docMk/>
            <pc:sldMk cId="557571662" sldId="520"/>
            <ac:spMk id="29" creationId="{39BF7F94-78DC-44C4-79F6-A30822C603E8}"/>
          </ac:spMkLst>
        </pc:spChg>
        <pc:spChg chg="add mod">
          <ac:chgData name="Michael Mian" userId="03c6f27f-f314-4b86-95e7-1aae1a734278" providerId="ADAL" clId="{BEB8DF1E-952C-495F-8689-588AEEBD6D46}" dt="2023-09-04T10:21:00.217" v="3064" actId="164"/>
          <ac:spMkLst>
            <pc:docMk/>
            <pc:sldMk cId="557571662" sldId="520"/>
            <ac:spMk id="30" creationId="{DA6F9F51-FCF8-96D2-B6D3-9D6D017B49D6}"/>
          </ac:spMkLst>
        </pc:spChg>
        <pc:spChg chg="add mod">
          <ac:chgData name="Michael Mian" userId="03c6f27f-f314-4b86-95e7-1aae1a734278" providerId="ADAL" clId="{BEB8DF1E-952C-495F-8689-588AEEBD6D46}" dt="2023-09-04T10:21:00.217" v="3064" actId="164"/>
          <ac:spMkLst>
            <pc:docMk/>
            <pc:sldMk cId="557571662" sldId="520"/>
            <ac:spMk id="31" creationId="{F27C2C2F-250E-D931-2879-9C563DD385C7}"/>
          </ac:spMkLst>
        </pc:spChg>
        <pc:spChg chg="add mod">
          <ac:chgData name="Michael Mian" userId="03c6f27f-f314-4b86-95e7-1aae1a734278" providerId="ADAL" clId="{BEB8DF1E-952C-495F-8689-588AEEBD6D46}" dt="2023-09-04T10:21:00.217" v="3064" actId="164"/>
          <ac:spMkLst>
            <pc:docMk/>
            <pc:sldMk cId="557571662" sldId="520"/>
            <ac:spMk id="32" creationId="{05F9DE79-C85D-5D55-FD85-74B754AB6FED}"/>
          </ac:spMkLst>
        </pc:spChg>
        <pc:spChg chg="mod">
          <ac:chgData name="Michael Mian" userId="03c6f27f-f314-4b86-95e7-1aae1a734278" providerId="ADAL" clId="{BEB8DF1E-952C-495F-8689-588AEEBD6D46}" dt="2023-09-04T10:12:59.642" v="2835" actId="1038"/>
          <ac:spMkLst>
            <pc:docMk/>
            <pc:sldMk cId="557571662" sldId="520"/>
            <ac:spMk id="63" creationId="{B323645E-C4E3-B9BB-1591-234682052714}"/>
          </ac:spMkLst>
        </pc:spChg>
        <pc:spChg chg="del">
          <ac:chgData name="Michael Mian" userId="03c6f27f-f314-4b86-95e7-1aae1a734278" providerId="ADAL" clId="{BEB8DF1E-952C-495F-8689-588AEEBD6D46}" dt="2023-09-04T10:16:52.155" v="3034" actId="478"/>
          <ac:spMkLst>
            <pc:docMk/>
            <pc:sldMk cId="557571662" sldId="520"/>
            <ac:spMk id="75" creationId="{64D08A00-D872-A7D5-7348-E31FB7C5C7ED}"/>
          </ac:spMkLst>
        </pc:spChg>
        <pc:spChg chg="mod">
          <ac:chgData name="Michael Mian" userId="03c6f27f-f314-4b86-95e7-1aae1a734278" providerId="ADAL" clId="{BEB8DF1E-952C-495F-8689-588AEEBD6D46}" dt="2023-09-04T10:13:40.689" v="2911" actId="1036"/>
          <ac:spMkLst>
            <pc:docMk/>
            <pc:sldMk cId="557571662" sldId="520"/>
            <ac:spMk id="82" creationId="{77497652-5A92-DB3B-99C8-CD66EE4771F8}"/>
          </ac:spMkLst>
        </pc:spChg>
        <pc:spChg chg="mod">
          <ac:chgData name="Michael Mian" userId="03c6f27f-f314-4b86-95e7-1aae1a734278" providerId="ADAL" clId="{BEB8DF1E-952C-495F-8689-588AEEBD6D46}" dt="2023-09-04T10:13:29.445" v="2891" actId="1036"/>
          <ac:spMkLst>
            <pc:docMk/>
            <pc:sldMk cId="557571662" sldId="520"/>
            <ac:spMk id="84" creationId="{E061AA37-5911-5C5B-10C3-DDBF4B86811D}"/>
          </ac:spMkLst>
        </pc:spChg>
        <pc:spChg chg="mod">
          <ac:chgData name="Michael Mian" userId="03c6f27f-f314-4b86-95e7-1aae1a734278" providerId="ADAL" clId="{BEB8DF1E-952C-495F-8689-588AEEBD6D46}" dt="2023-09-04T10:13:40.689" v="2911" actId="1036"/>
          <ac:spMkLst>
            <pc:docMk/>
            <pc:sldMk cId="557571662" sldId="520"/>
            <ac:spMk id="88" creationId="{D7DCCE95-4D42-B314-B1F1-40093F845A7B}"/>
          </ac:spMkLst>
        </pc:spChg>
        <pc:spChg chg="mod">
          <ac:chgData name="Michael Mian" userId="03c6f27f-f314-4b86-95e7-1aae1a734278" providerId="ADAL" clId="{BEB8DF1E-952C-495F-8689-588AEEBD6D46}" dt="2023-09-04T10:13:22.780" v="2860" actId="1036"/>
          <ac:spMkLst>
            <pc:docMk/>
            <pc:sldMk cId="557571662" sldId="520"/>
            <ac:spMk id="91" creationId="{ECDDCC73-6A1C-9496-6993-15845520EDB9}"/>
          </ac:spMkLst>
        </pc:spChg>
        <pc:spChg chg="mod">
          <ac:chgData name="Michael Mian" userId="03c6f27f-f314-4b86-95e7-1aae1a734278" providerId="ADAL" clId="{BEB8DF1E-952C-495F-8689-588AEEBD6D46}" dt="2023-09-04T10:12:03.698" v="2816" actId="1036"/>
          <ac:spMkLst>
            <pc:docMk/>
            <pc:sldMk cId="557571662" sldId="520"/>
            <ac:spMk id="93" creationId="{07CF2654-3290-301D-0975-0C9A9D1DAB26}"/>
          </ac:spMkLst>
        </pc:spChg>
        <pc:grpChg chg="add mod">
          <ac:chgData name="Michael Mian" userId="03c6f27f-f314-4b86-95e7-1aae1a734278" providerId="ADAL" clId="{BEB8DF1E-952C-495F-8689-588AEEBD6D46}" dt="2023-09-04T10:21:09.072" v="3065" actId="1076"/>
          <ac:grpSpMkLst>
            <pc:docMk/>
            <pc:sldMk cId="557571662" sldId="520"/>
            <ac:grpSpMk id="33" creationId="{58BB1793-32CB-13A5-38A9-0E3DF8D5356B}"/>
          </ac:grpSpMkLst>
        </pc:grpChg>
        <pc:picChg chg="add mod">
          <ac:chgData name="Michael Mian" userId="03c6f27f-f314-4b86-95e7-1aae1a734278" providerId="ADAL" clId="{BEB8DF1E-952C-495F-8689-588AEEBD6D46}" dt="2023-09-04T10:01:56.078" v="2806" actId="1076"/>
          <ac:picMkLst>
            <pc:docMk/>
            <pc:sldMk cId="557571662" sldId="520"/>
            <ac:picMk id="3" creationId="{F595A693-96B0-CCCC-610D-BC7127A7D94B}"/>
          </ac:picMkLst>
        </pc:picChg>
        <pc:picChg chg="add mod">
          <ac:chgData name="Michael Mian" userId="03c6f27f-f314-4b86-95e7-1aae1a734278" providerId="ADAL" clId="{BEB8DF1E-952C-495F-8689-588AEEBD6D46}" dt="2023-09-04T10:12:46.300" v="2822" actId="1036"/>
          <ac:picMkLst>
            <pc:docMk/>
            <pc:sldMk cId="557571662" sldId="520"/>
            <ac:picMk id="10" creationId="{76D0B192-D7A9-CA30-9D5B-2E0263DFC9E0}"/>
          </ac:picMkLst>
        </pc:picChg>
        <pc:picChg chg="add mod">
          <ac:chgData name="Michael Mian" userId="03c6f27f-f314-4b86-95e7-1aae1a734278" providerId="ADAL" clId="{BEB8DF1E-952C-495F-8689-588AEEBD6D46}" dt="2023-09-04T10:14:22.301" v="2953" actId="1036"/>
          <ac:picMkLst>
            <pc:docMk/>
            <pc:sldMk cId="557571662" sldId="520"/>
            <ac:picMk id="12" creationId="{F672D585-51E6-83A7-0293-4E8699431E3C}"/>
          </ac:picMkLst>
        </pc:picChg>
        <pc:picChg chg="add mod">
          <ac:chgData name="Michael Mian" userId="03c6f27f-f314-4b86-95e7-1aae1a734278" providerId="ADAL" clId="{BEB8DF1E-952C-495F-8689-588AEEBD6D46}" dt="2023-09-04T10:15:20.794" v="2998" actId="1076"/>
          <ac:picMkLst>
            <pc:docMk/>
            <pc:sldMk cId="557571662" sldId="520"/>
            <ac:picMk id="16" creationId="{7DD5E1FA-0B29-C794-C3C2-9679E8891E91}"/>
          </ac:picMkLst>
        </pc:picChg>
        <pc:picChg chg="add mod">
          <ac:chgData name="Michael Mian" userId="03c6f27f-f314-4b86-95e7-1aae1a734278" providerId="ADAL" clId="{BEB8DF1E-952C-495F-8689-588AEEBD6D46}" dt="2023-09-04T10:15:58.338" v="3024" actId="1038"/>
          <ac:picMkLst>
            <pc:docMk/>
            <pc:sldMk cId="557571662" sldId="520"/>
            <ac:picMk id="17" creationId="{1765A578-DBB7-6B04-44FA-43A6DA7FCFE1}"/>
          </ac:picMkLst>
        </pc:picChg>
        <pc:picChg chg="add mod">
          <ac:chgData name="Michael Mian" userId="03c6f27f-f314-4b86-95e7-1aae1a734278" providerId="ADAL" clId="{BEB8DF1E-952C-495F-8689-588AEEBD6D46}" dt="2023-09-04T10:15:49.553" v="3023" actId="1035"/>
          <ac:picMkLst>
            <pc:docMk/>
            <pc:sldMk cId="557571662" sldId="520"/>
            <ac:picMk id="18" creationId="{BB0B5F32-3392-022F-C1B3-4E3163A63092}"/>
          </ac:picMkLst>
        </pc:picChg>
        <pc:picChg chg="add mod">
          <ac:chgData name="Michael Mian" userId="03c6f27f-f314-4b86-95e7-1aae1a734278" providerId="ADAL" clId="{BEB8DF1E-952C-495F-8689-588AEEBD6D46}" dt="2023-09-04T10:16:42.992" v="3033" actId="208"/>
          <ac:picMkLst>
            <pc:docMk/>
            <pc:sldMk cId="557571662" sldId="520"/>
            <ac:picMk id="19" creationId="{F3809164-B710-0CC0-0909-E3C85D92C1CF}"/>
          </ac:picMkLst>
        </pc:picChg>
        <pc:picChg chg="add mod">
          <ac:chgData name="Michael Mian" userId="03c6f27f-f314-4b86-95e7-1aae1a734278" providerId="ADAL" clId="{BEB8DF1E-952C-495F-8689-588AEEBD6D46}" dt="2023-09-04T10:17:00.697" v="3036" actId="1076"/>
          <ac:picMkLst>
            <pc:docMk/>
            <pc:sldMk cId="557571662" sldId="520"/>
            <ac:picMk id="22" creationId="{D88C5EE5-9CB3-5208-4A5E-3AA4A15707A6}"/>
          </ac:picMkLst>
        </pc:picChg>
        <pc:picChg chg="add del mod">
          <ac:chgData name="Michael Mian" userId="03c6f27f-f314-4b86-95e7-1aae1a734278" providerId="ADAL" clId="{BEB8DF1E-952C-495F-8689-588AEEBD6D46}" dt="2023-09-04T10:23:43.129" v="3085" actId="478"/>
          <ac:picMkLst>
            <pc:docMk/>
            <pc:sldMk cId="557571662" sldId="520"/>
            <ac:picMk id="34" creationId="{F968888E-8D12-B8DD-AE54-0DC35262B889}"/>
          </ac:picMkLst>
        </pc:picChg>
        <pc:picChg chg="add mod">
          <ac:chgData name="Michael Mian" userId="03c6f27f-f314-4b86-95e7-1aae1a734278" providerId="ADAL" clId="{BEB8DF1E-952C-495F-8689-588AEEBD6D46}" dt="2023-09-04T10:23:51.734" v="3086" actId="1076"/>
          <ac:picMkLst>
            <pc:docMk/>
            <pc:sldMk cId="557571662" sldId="520"/>
            <ac:picMk id="35" creationId="{8780D8D6-197C-F151-1D6C-A5FD6905927A}"/>
          </ac:picMkLst>
        </pc:picChg>
        <pc:picChg chg="add mod">
          <ac:chgData name="Michael Mian" userId="03c6f27f-f314-4b86-95e7-1aae1a734278" providerId="ADAL" clId="{BEB8DF1E-952C-495F-8689-588AEEBD6D46}" dt="2023-09-04T10:28:12.196" v="3103" actId="14100"/>
          <ac:picMkLst>
            <pc:docMk/>
            <pc:sldMk cId="557571662" sldId="520"/>
            <ac:picMk id="37" creationId="{2A1042D6-2848-D24D-7EE7-3908E66D06F9}"/>
          </ac:picMkLst>
        </pc:picChg>
        <pc:picChg chg="add mod">
          <ac:chgData name="Michael Mian" userId="03c6f27f-f314-4b86-95e7-1aae1a734278" providerId="ADAL" clId="{BEB8DF1E-952C-495F-8689-588AEEBD6D46}" dt="2023-09-04T10:28:14.852" v="3104" actId="1076"/>
          <ac:picMkLst>
            <pc:docMk/>
            <pc:sldMk cId="557571662" sldId="520"/>
            <ac:picMk id="39" creationId="{C0C1341B-B5CF-A3B3-9B58-CCE6AB3A709C}"/>
          </ac:picMkLst>
        </pc:picChg>
        <pc:picChg chg="add mod">
          <ac:chgData name="Michael Mian" userId="03c6f27f-f314-4b86-95e7-1aae1a734278" providerId="ADAL" clId="{BEB8DF1E-952C-495F-8689-588AEEBD6D46}" dt="2023-09-04T10:28:17.447" v="3105" actId="1076"/>
          <ac:picMkLst>
            <pc:docMk/>
            <pc:sldMk cId="557571662" sldId="520"/>
            <ac:picMk id="41" creationId="{7E7A3033-60C1-1A9F-32C1-CDE60F64D1B4}"/>
          </ac:picMkLst>
        </pc:picChg>
      </pc:sldChg>
    </pc:docChg>
  </pc:docChgLst>
  <pc:docChgLst>
    <pc:chgData name="Michael Mian" userId="7f183167-06bf-4cf9-ac02-6f65248b6b82" providerId="ADAL" clId="{BEB8DF1E-952C-495F-8689-588AEEBD6D46}"/>
    <pc:docChg chg="custSel delSld modSld">
      <pc:chgData name="Michael Mian" userId="7f183167-06bf-4cf9-ac02-6f65248b6b82" providerId="ADAL" clId="{BEB8DF1E-952C-495F-8689-588AEEBD6D46}" dt="2023-09-06T16:35:10.427" v="53" actId="47"/>
      <pc:docMkLst>
        <pc:docMk/>
      </pc:docMkLst>
      <pc:sldChg chg="addSp delSp modSp mod">
        <pc:chgData name="Michael Mian" userId="7f183167-06bf-4cf9-ac02-6f65248b6b82" providerId="ADAL" clId="{BEB8DF1E-952C-495F-8689-588AEEBD6D46}" dt="2023-09-06T16:34:48.514" v="50" actId="17032"/>
        <pc:sldMkLst>
          <pc:docMk/>
          <pc:sldMk cId="4234588474" sldId="516"/>
        </pc:sldMkLst>
        <pc:spChg chg="add mod">
          <ac:chgData name="Michael Mian" userId="7f183167-06bf-4cf9-ac02-6f65248b6b82" providerId="ADAL" clId="{BEB8DF1E-952C-495F-8689-588AEEBD6D46}" dt="2023-09-06T16:31:04.776" v="28" actId="1076"/>
          <ac:spMkLst>
            <pc:docMk/>
            <pc:sldMk cId="4234588474" sldId="516"/>
            <ac:spMk id="2" creationId="{D3C4E61B-6ED7-9C5A-CFD0-9EC0CCBF8017}"/>
          </ac:spMkLst>
        </pc:spChg>
        <pc:spChg chg="add del">
          <ac:chgData name="Michael Mian" userId="7f183167-06bf-4cf9-ac02-6f65248b6b82" providerId="ADAL" clId="{BEB8DF1E-952C-495F-8689-588AEEBD6D46}" dt="2023-09-06T16:30:14.733" v="21" actId="478"/>
          <ac:spMkLst>
            <pc:docMk/>
            <pc:sldMk cId="4234588474" sldId="516"/>
            <ac:spMk id="4" creationId="{76022974-F5D1-CD47-933F-42F8B32B708D}"/>
          </ac:spMkLst>
        </pc:spChg>
        <pc:spChg chg="add mod">
          <ac:chgData name="Michael Mian" userId="7f183167-06bf-4cf9-ac02-6f65248b6b82" providerId="ADAL" clId="{BEB8DF1E-952C-495F-8689-588AEEBD6D46}" dt="2023-09-06T16:31:11.881" v="29" actId="1076"/>
          <ac:spMkLst>
            <pc:docMk/>
            <pc:sldMk cId="4234588474" sldId="516"/>
            <ac:spMk id="5" creationId="{7BC09E05-97D3-AAE4-B6E4-55D2CB66F748}"/>
          </ac:spMkLst>
        </pc:spChg>
        <pc:spChg chg="add mod">
          <ac:chgData name="Michael Mian" userId="7f183167-06bf-4cf9-ac02-6f65248b6b82" providerId="ADAL" clId="{BEB8DF1E-952C-495F-8689-588AEEBD6D46}" dt="2023-09-06T16:32:25.410" v="36" actId="14100"/>
          <ac:spMkLst>
            <pc:docMk/>
            <pc:sldMk cId="4234588474" sldId="516"/>
            <ac:spMk id="8" creationId="{01870495-4FB6-F335-4175-A235A1F212F9}"/>
          </ac:spMkLst>
        </pc:spChg>
        <pc:spChg chg="add mod">
          <ac:chgData name="Michael Mian" userId="7f183167-06bf-4cf9-ac02-6f65248b6b82" providerId="ADAL" clId="{BEB8DF1E-952C-495F-8689-588AEEBD6D46}" dt="2023-09-06T16:31:49.817" v="33" actId="17032"/>
          <ac:spMkLst>
            <pc:docMk/>
            <pc:sldMk cId="4234588474" sldId="516"/>
            <ac:spMk id="10" creationId="{C03B05F7-1AA5-A2FA-6AE6-952C28E9204C}"/>
          </ac:spMkLst>
        </pc:spChg>
        <pc:spChg chg="add mod">
          <ac:chgData name="Michael Mian" userId="7f183167-06bf-4cf9-ac02-6f65248b6b82" providerId="ADAL" clId="{BEB8DF1E-952C-495F-8689-588AEEBD6D46}" dt="2023-09-06T16:32:49.170" v="38" actId="17032"/>
          <ac:spMkLst>
            <pc:docMk/>
            <pc:sldMk cId="4234588474" sldId="516"/>
            <ac:spMk id="12" creationId="{99818296-9558-C197-01EE-19E21E8D1425}"/>
          </ac:spMkLst>
        </pc:spChg>
        <pc:spChg chg="add mod">
          <ac:chgData name="Michael Mian" userId="7f183167-06bf-4cf9-ac02-6f65248b6b82" providerId="ADAL" clId="{BEB8DF1E-952C-495F-8689-588AEEBD6D46}" dt="2023-09-06T16:34:34.546" v="45" actId="17032"/>
          <ac:spMkLst>
            <pc:docMk/>
            <pc:sldMk cId="4234588474" sldId="516"/>
            <ac:spMk id="13" creationId="{9CD3CD1D-DA83-1F6F-9004-CE33AE75CB38}"/>
          </ac:spMkLst>
        </pc:spChg>
        <pc:spChg chg="add mod">
          <ac:chgData name="Michael Mian" userId="7f183167-06bf-4cf9-ac02-6f65248b6b82" providerId="ADAL" clId="{BEB8DF1E-952C-495F-8689-588AEEBD6D46}" dt="2023-09-06T16:34:36.618" v="46" actId="17032"/>
          <ac:spMkLst>
            <pc:docMk/>
            <pc:sldMk cId="4234588474" sldId="516"/>
            <ac:spMk id="15" creationId="{3059B874-8BB6-10D6-D12C-0A2BE5AE3A0A}"/>
          </ac:spMkLst>
        </pc:spChg>
        <pc:spChg chg="add mod">
          <ac:chgData name="Michael Mian" userId="7f183167-06bf-4cf9-ac02-6f65248b6b82" providerId="ADAL" clId="{BEB8DF1E-952C-495F-8689-588AEEBD6D46}" dt="2023-09-06T16:34:39.668" v="47" actId="17032"/>
          <ac:spMkLst>
            <pc:docMk/>
            <pc:sldMk cId="4234588474" sldId="516"/>
            <ac:spMk id="16" creationId="{E03333BF-B368-6BB5-C549-0901E473BF0F}"/>
          </ac:spMkLst>
        </pc:spChg>
        <pc:spChg chg="add mod">
          <ac:chgData name="Michael Mian" userId="7f183167-06bf-4cf9-ac02-6f65248b6b82" providerId="ADAL" clId="{BEB8DF1E-952C-495F-8689-588AEEBD6D46}" dt="2023-09-06T16:34:42.018" v="48" actId="17032"/>
          <ac:spMkLst>
            <pc:docMk/>
            <pc:sldMk cId="4234588474" sldId="516"/>
            <ac:spMk id="17" creationId="{35DAA251-65FB-44F3-F00E-F0D4BD5C2A8C}"/>
          </ac:spMkLst>
        </pc:spChg>
        <pc:spChg chg="add mod">
          <ac:chgData name="Michael Mian" userId="7f183167-06bf-4cf9-ac02-6f65248b6b82" providerId="ADAL" clId="{BEB8DF1E-952C-495F-8689-588AEEBD6D46}" dt="2023-09-06T16:34:44.731" v="49" actId="17032"/>
          <ac:spMkLst>
            <pc:docMk/>
            <pc:sldMk cId="4234588474" sldId="516"/>
            <ac:spMk id="18" creationId="{345962A0-B407-E2C7-2054-6D3B0A54135A}"/>
          </ac:spMkLst>
        </pc:spChg>
        <pc:spChg chg="add mod">
          <ac:chgData name="Michael Mian" userId="7f183167-06bf-4cf9-ac02-6f65248b6b82" providerId="ADAL" clId="{BEB8DF1E-952C-495F-8689-588AEEBD6D46}" dt="2023-09-06T16:34:48.514" v="50" actId="17032"/>
          <ac:spMkLst>
            <pc:docMk/>
            <pc:sldMk cId="4234588474" sldId="516"/>
            <ac:spMk id="19" creationId="{EACDE73E-9CD4-A42A-2849-1793B5BC39D7}"/>
          </ac:spMkLst>
        </pc:spChg>
        <pc:picChg chg="add mod ord">
          <ac:chgData name="Michael Mian" userId="7f183167-06bf-4cf9-ac02-6f65248b6b82" providerId="ADAL" clId="{BEB8DF1E-952C-495F-8689-588AEEBD6D46}" dt="2023-09-05T13:02:34.950" v="5" actId="1076"/>
          <ac:picMkLst>
            <pc:docMk/>
            <pc:sldMk cId="4234588474" sldId="516"/>
            <ac:picMk id="3" creationId="{5749E245-14DC-8AD2-C175-4EBF40B0D4A9}"/>
          </ac:picMkLst>
        </pc:picChg>
        <pc:picChg chg="del">
          <ac:chgData name="Michael Mian" userId="7f183167-06bf-4cf9-ac02-6f65248b6b82" providerId="ADAL" clId="{BEB8DF1E-952C-495F-8689-588AEEBD6D46}" dt="2023-09-05T13:02:22.916" v="0" actId="478"/>
          <ac:picMkLst>
            <pc:docMk/>
            <pc:sldMk cId="4234588474" sldId="516"/>
            <ac:picMk id="4" creationId="{4321C2F3-EC4C-6F03-F950-19CDA1CCF35C}"/>
          </ac:picMkLst>
        </pc:picChg>
        <pc:picChg chg="add mod ord">
          <ac:chgData name="Michael Mian" userId="7f183167-06bf-4cf9-ac02-6f65248b6b82" providerId="ADAL" clId="{BEB8DF1E-952C-495F-8689-588AEEBD6D46}" dt="2023-09-05T13:03:04.141" v="13" actId="1076"/>
          <ac:picMkLst>
            <pc:docMk/>
            <pc:sldMk cId="4234588474" sldId="516"/>
            <ac:picMk id="7" creationId="{B3F03A1D-C776-C7B9-84DD-80609AD0325E}"/>
          </ac:picMkLst>
        </pc:picChg>
        <pc:picChg chg="del">
          <ac:chgData name="Michael Mian" userId="7f183167-06bf-4cf9-ac02-6f65248b6b82" providerId="ADAL" clId="{BEB8DF1E-952C-495F-8689-588AEEBD6D46}" dt="2023-09-05T13:02:48.125" v="6" actId="478"/>
          <ac:picMkLst>
            <pc:docMk/>
            <pc:sldMk cId="4234588474" sldId="516"/>
            <ac:picMk id="8" creationId="{9EF0A447-69BC-D526-8E70-10E1C458FD87}"/>
          </ac:picMkLst>
        </pc:picChg>
      </pc:sldChg>
      <pc:sldChg chg="addSp delSp modSp del mod">
        <pc:chgData name="Michael Mian" userId="7f183167-06bf-4cf9-ac02-6f65248b6b82" providerId="ADAL" clId="{BEB8DF1E-952C-495F-8689-588AEEBD6D46}" dt="2023-09-06T16:35:10.427" v="53" actId="47"/>
        <pc:sldMkLst>
          <pc:docMk/>
          <pc:sldMk cId="3737864198" sldId="517"/>
        </pc:sldMkLst>
        <pc:picChg chg="add mod">
          <ac:chgData name="Michael Mian" userId="7f183167-06bf-4cf9-ac02-6f65248b6b82" providerId="ADAL" clId="{BEB8DF1E-952C-495F-8689-588AEEBD6D46}" dt="2023-09-06T16:35:01.635" v="52" actId="1076"/>
          <ac:picMkLst>
            <pc:docMk/>
            <pc:sldMk cId="3737864198" sldId="517"/>
            <ac:picMk id="3" creationId="{3A90C23C-C57F-7A9A-749F-E73BCA6DABEA}"/>
          </ac:picMkLst>
        </pc:picChg>
        <pc:picChg chg="del">
          <ac:chgData name="Michael Mian" userId="7f183167-06bf-4cf9-ac02-6f65248b6b82" providerId="ADAL" clId="{BEB8DF1E-952C-495F-8689-588AEEBD6D46}" dt="2023-09-05T13:03:21.446" v="14" actId="478"/>
          <ac:picMkLst>
            <pc:docMk/>
            <pc:sldMk cId="3737864198" sldId="517"/>
            <ac:picMk id="4" creationId="{193DC6D9-CC9F-9ACC-F592-4791A2990CD9}"/>
          </ac:picMkLst>
        </pc:picChg>
        <pc:picChg chg="del">
          <ac:chgData name="Michael Mian" userId="7f183167-06bf-4cf9-ac02-6f65248b6b82" providerId="ADAL" clId="{BEB8DF1E-952C-495F-8689-588AEEBD6D46}" dt="2023-09-06T16:34:55.889" v="51" actId="478"/>
          <ac:picMkLst>
            <pc:docMk/>
            <pc:sldMk cId="3737864198" sldId="517"/>
            <ac:picMk id="7" creationId="{1E0CE728-E7C2-0374-9E52-A7B58E77997B}"/>
          </ac:picMkLst>
        </pc:picChg>
      </pc:sldChg>
    </pc:docChg>
  </pc:docChgLst>
  <pc:docChgLst>
    <pc:chgData name="Melanie Blaas" userId="4a521c72-0fb8-415f-9078-a9cda5b8e929" providerId="ADAL" clId="{8E424D74-6E15-4E00-BDB7-885C4B35DD54}"/>
    <pc:docChg chg="undo redo custSel modSld">
      <pc:chgData name="Melanie Blaas" userId="4a521c72-0fb8-415f-9078-a9cda5b8e929" providerId="ADAL" clId="{8E424D74-6E15-4E00-BDB7-885C4B35DD54}" dt="2023-08-30T09:12:53.208" v="232" actId="478"/>
      <pc:docMkLst>
        <pc:docMk/>
      </pc:docMkLst>
      <pc:sldChg chg="addSp modSp mod">
        <pc:chgData name="Melanie Blaas" userId="4a521c72-0fb8-415f-9078-a9cda5b8e929" providerId="ADAL" clId="{8E424D74-6E15-4E00-BDB7-885C4B35DD54}" dt="2023-08-30T08:51:18.241" v="113" actId="208"/>
        <pc:sldMkLst>
          <pc:docMk/>
          <pc:sldMk cId="3939335593" sldId="329"/>
        </pc:sldMkLst>
        <pc:cxnChg chg="add mod">
          <ac:chgData name="Melanie Blaas" userId="4a521c72-0fb8-415f-9078-a9cda5b8e929" providerId="ADAL" clId="{8E424D74-6E15-4E00-BDB7-885C4B35DD54}" dt="2023-08-30T08:51:18.241" v="113" actId="208"/>
          <ac:cxnSpMkLst>
            <pc:docMk/>
            <pc:sldMk cId="3939335593" sldId="329"/>
            <ac:cxnSpMk id="4" creationId="{912BE8DB-AF6D-80E4-693C-1F054A1E8B01}"/>
          </ac:cxnSpMkLst>
        </pc:cxnChg>
      </pc:sldChg>
      <pc:sldChg chg="modSp">
        <pc:chgData name="Melanie Blaas" userId="4a521c72-0fb8-415f-9078-a9cda5b8e929" providerId="ADAL" clId="{8E424D74-6E15-4E00-BDB7-885C4B35DD54}" dt="2023-08-30T09:11:07.051" v="231"/>
        <pc:sldMkLst>
          <pc:docMk/>
          <pc:sldMk cId="3706288308" sldId="331"/>
        </pc:sldMkLst>
        <pc:graphicFrameChg chg="mod">
          <ac:chgData name="Melanie Blaas" userId="4a521c72-0fb8-415f-9078-a9cda5b8e929" providerId="ADAL" clId="{8E424D74-6E15-4E00-BDB7-885C4B35DD54}" dt="2023-08-30T09:11:07.051" v="231"/>
          <ac:graphicFrameMkLst>
            <pc:docMk/>
            <pc:sldMk cId="3706288308" sldId="331"/>
            <ac:graphicFrameMk id="9" creationId="{00000000-0000-0000-0000-000000000000}"/>
          </ac:graphicFrameMkLst>
        </pc:graphicFrameChg>
      </pc:sldChg>
      <pc:sldChg chg="addSp modSp mod">
        <pc:chgData name="Melanie Blaas" userId="4a521c72-0fb8-415f-9078-a9cda5b8e929" providerId="ADAL" clId="{8E424D74-6E15-4E00-BDB7-885C4B35DD54}" dt="2023-08-30T08:58:24.684" v="160" actId="14100"/>
        <pc:sldMkLst>
          <pc:docMk/>
          <pc:sldMk cId="836443468" sldId="339"/>
        </pc:sldMkLst>
        <pc:cxnChg chg="add mod">
          <ac:chgData name="Melanie Blaas" userId="4a521c72-0fb8-415f-9078-a9cda5b8e929" providerId="ADAL" clId="{8E424D74-6E15-4E00-BDB7-885C4B35DD54}" dt="2023-08-30T08:58:24.684" v="160" actId="14100"/>
          <ac:cxnSpMkLst>
            <pc:docMk/>
            <pc:sldMk cId="836443468" sldId="339"/>
            <ac:cxnSpMk id="4" creationId="{672CBB71-8171-EC4F-EAE6-DE80B57298C5}"/>
          </ac:cxnSpMkLst>
        </pc:cxnChg>
      </pc:sldChg>
      <pc:sldChg chg="addSp delSp modSp">
        <pc:chgData name="Melanie Blaas" userId="4a521c72-0fb8-415f-9078-a9cda5b8e929" providerId="ADAL" clId="{8E424D74-6E15-4E00-BDB7-885C4B35DD54}" dt="2023-08-30T08:58:08.417" v="157"/>
        <pc:sldMkLst>
          <pc:docMk/>
          <pc:sldMk cId="2924075836" sldId="340"/>
        </pc:sldMkLst>
        <pc:spChg chg="mod">
          <ac:chgData name="Melanie Blaas" userId="4a521c72-0fb8-415f-9078-a9cda5b8e929" providerId="ADAL" clId="{8E424D74-6E15-4E00-BDB7-885C4B35DD54}" dt="2023-08-30T08:57:12.048" v="153"/>
          <ac:spMkLst>
            <pc:docMk/>
            <pc:sldMk cId="2924075836" sldId="340"/>
            <ac:spMk id="9" creationId="{ECFEB0C6-F4D0-0579-EBED-65D0E0EE9CC0}"/>
          </ac:spMkLst>
        </pc:spChg>
        <pc:spChg chg="mod">
          <ac:chgData name="Melanie Blaas" userId="4a521c72-0fb8-415f-9078-a9cda5b8e929" providerId="ADAL" clId="{8E424D74-6E15-4E00-BDB7-885C4B35DD54}" dt="2023-08-30T08:57:12.048" v="153"/>
          <ac:spMkLst>
            <pc:docMk/>
            <pc:sldMk cId="2924075836" sldId="340"/>
            <ac:spMk id="10" creationId="{A15FBDE3-1C78-4B38-C21E-C7092FA978EE}"/>
          </ac:spMkLst>
        </pc:spChg>
        <pc:grpChg chg="add del mod">
          <ac:chgData name="Melanie Blaas" userId="4a521c72-0fb8-415f-9078-a9cda5b8e929" providerId="ADAL" clId="{8E424D74-6E15-4E00-BDB7-885C4B35DD54}" dt="2023-08-30T08:57:13.155" v="154"/>
          <ac:grpSpMkLst>
            <pc:docMk/>
            <pc:sldMk cId="2924075836" sldId="340"/>
            <ac:grpSpMk id="5" creationId="{7EA4F557-6750-42ED-53DE-E6B67F284454}"/>
          </ac:grpSpMkLst>
        </pc:grpChg>
        <pc:cxnChg chg="add mod">
          <ac:chgData name="Melanie Blaas" userId="4a521c72-0fb8-415f-9078-a9cda5b8e929" providerId="ADAL" clId="{8E424D74-6E15-4E00-BDB7-885C4B35DD54}" dt="2023-08-30T08:58:08.417" v="157"/>
          <ac:cxnSpMkLst>
            <pc:docMk/>
            <pc:sldMk cId="2924075836" sldId="340"/>
            <ac:cxnSpMk id="11" creationId="{D840D86E-A519-9282-81AE-9448B3D41831}"/>
          </ac:cxnSpMkLst>
        </pc:cxnChg>
      </pc:sldChg>
      <pc:sldChg chg="modSp mod">
        <pc:chgData name="Melanie Blaas" userId="4a521c72-0fb8-415f-9078-a9cda5b8e929" providerId="ADAL" clId="{8E424D74-6E15-4E00-BDB7-885C4B35DD54}" dt="2023-08-30T08:58:35.740" v="162" actId="1076"/>
        <pc:sldMkLst>
          <pc:docMk/>
          <pc:sldMk cId="938115735" sldId="343"/>
        </pc:sldMkLst>
        <pc:spChg chg="mod">
          <ac:chgData name="Melanie Blaas" userId="4a521c72-0fb8-415f-9078-a9cda5b8e929" providerId="ADAL" clId="{8E424D74-6E15-4E00-BDB7-885C4B35DD54}" dt="2023-08-30T08:58:35.740" v="162" actId="1076"/>
          <ac:spMkLst>
            <pc:docMk/>
            <pc:sldMk cId="938115735" sldId="343"/>
            <ac:spMk id="22" creationId="{00000000-0000-0000-0000-000000000000}"/>
          </ac:spMkLst>
        </pc:spChg>
      </pc:sldChg>
      <pc:sldChg chg="modSp mod">
        <pc:chgData name="Melanie Blaas" userId="4a521c72-0fb8-415f-9078-a9cda5b8e929" providerId="ADAL" clId="{8E424D74-6E15-4E00-BDB7-885C4B35DD54}" dt="2023-08-30T09:01:12.769" v="201" actId="14100"/>
        <pc:sldMkLst>
          <pc:docMk/>
          <pc:sldMk cId="902311771" sldId="346"/>
        </pc:sldMkLst>
        <pc:spChg chg="mod">
          <ac:chgData name="Melanie Blaas" userId="4a521c72-0fb8-415f-9078-a9cda5b8e929" providerId="ADAL" clId="{8E424D74-6E15-4E00-BDB7-885C4B35DD54}" dt="2023-08-30T09:01:12.769" v="201" actId="14100"/>
          <ac:spMkLst>
            <pc:docMk/>
            <pc:sldMk cId="902311771" sldId="346"/>
            <ac:spMk id="299" creationId="{00000000-0000-0000-0000-000000000000}"/>
          </ac:spMkLst>
        </pc:spChg>
        <pc:spChg chg="mod">
          <ac:chgData name="Melanie Blaas" userId="4a521c72-0fb8-415f-9078-a9cda5b8e929" providerId="ADAL" clId="{8E424D74-6E15-4E00-BDB7-885C4B35DD54}" dt="2023-08-30T09:00:46.291" v="196" actId="14100"/>
          <ac:spMkLst>
            <pc:docMk/>
            <pc:sldMk cId="902311771" sldId="346"/>
            <ac:spMk id="301" creationId="{00000000-0000-0000-0000-000000000000}"/>
          </ac:spMkLst>
        </pc:spChg>
        <pc:spChg chg="mod">
          <ac:chgData name="Melanie Blaas" userId="4a521c72-0fb8-415f-9078-a9cda5b8e929" providerId="ADAL" clId="{8E424D74-6E15-4E00-BDB7-885C4B35DD54}" dt="2023-08-30T09:00:33.370" v="193" actId="14100"/>
          <ac:spMkLst>
            <pc:docMk/>
            <pc:sldMk cId="902311771" sldId="346"/>
            <ac:spMk id="302" creationId="{00000000-0000-0000-0000-000000000000}"/>
          </ac:spMkLst>
        </pc:spChg>
        <pc:spChg chg="mod">
          <ac:chgData name="Melanie Blaas" userId="4a521c72-0fb8-415f-9078-a9cda5b8e929" providerId="ADAL" clId="{8E424D74-6E15-4E00-BDB7-885C4B35DD54}" dt="2023-08-30T09:00:25.229" v="191" actId="14100"/>
          <ac:spMkLst>
            <pc:docMk/>
            <pc:sldMk cId="902311771" sldId="346"/>
            <ac:spMk id="303" creationId="{00000000-0000-0000-0000-000000000000}"/>
          </ac:spMkLst>
        </pc:spChg>
        <pc:spChg chg="mod">
          <ac:chgData name="Melanie Blaas" userId="4a521c72-0fb8-415f-9078-a9cda5b8e929" providerId="ADAL" clId="{8E424D74-6E15-4E00-BDB7-885C4B35DD54}" dt="2023-08-30T09:00:04.768" v="187" actId="14100"/>
          <ac:spMkLst>
            <pc:docMk/>
            <pc:sldMk cId="902311771" sldId="346"/>
            <ac:spMk id="305" creationId="{00000000-0000-0000-0000-000000000000}"/>
          </ac:spMkLst>
        </pc:spChg>
        <pc:spChg chg="mod">
          <ac:chgData name="Melanie Blaas" userId="4a521c72-0fb8-415f-9078-a9cda5b8e929" providerId="ADAL" clId="{8E424D74-6E15-4E00-BDB7-885C4B35DD54}" dt="2023-08-30T08:59:54.226" v="185" actId="14100"/>
          <ac:spMkLst>
            <pc:docMk/>
            <pc:sldMk cId="902311771" sldId="346"/>
            <ac:spMk id="306" creationId="{00000000-0000-0000-0000-000000000000}"/>
          </ac:spMkLst>
        </pc:spChg>
        <pc:spChg chg="mod">
          <ac:chgData name="Melanie Blaas" userId="4a521c72-0fb8-415f-9078-a9cda5b8e929" providerId="ADAL" clId="{8E424D74-6E15-4E00-BDB7-885C4B35DD54}" dt="2023-08-30T09:00:12.701" v="189" actId="14100"/>
          <ac:spMkLst>
            <pc:docMk/>
            <pc:sldMk cId="902311771" sldId="346"/>
            <ac:spMk id="307" creationId="{00000000-0000-0000-0000-000000000000}"/>
          </ac:spMkLst>
        </pc:spChg>
        <pc:spChg chg="mod">
          <ac:chgData name="Melanie Blaas" userId="4a521c72-0fb8-415f-9078-a9cda5b8e929" providerId="ADAL" clId="{8E424D74-6E15-4E00-BDB7-885C4B35DD54}" dt="2023-08-30T09:01:05.095" v="200" actId="14100"/>
          <ac:spMkLst>
            <pc:docMk/>
            <pc:sldMk cId="902311771" sldId="346"/>
            <ac:spMk id="309" creationId="{00000000-0000-0000-0000-000000000000}"/>
          </ac:spMkLst>
        </pc:spChg>
        <pc:grpChg chg="mod">
          <ac:chgData name="Melanie Blaas" userId="4a521c72-0fb8-415f-9078-a9cda5b8e929" providerId="ADAL" clId="{8E424D74-6E15-4E00-BDB7-885C4B35DD54}" dt="2023-08-30T08:59:13.244" v="167" actId="1076"/>
          <ac:grpSpMkLst>
            <pc:docMk/>
            <pc:sldMk cId="902311771" sldId="346"/>
            <ac:grpSpMk id="13" creationId="{00000000-0000-0000-0000-000000000000}"/>
          </ac:grpSpMkLst>
        </pc:grpChg>
      </pc:sldChg>
      <pc:sldChg chg="modSp mod">
        <pc:chgData name="Melanie Blaas" userId="4a521c72-0fb8-415f-9078-a9cda5b8e929" providerId="ADAL" clId="{8E424D74-6E15-4E00-BDB7-885C4B35DD54}" dt="2023-08-30T08:54:01.426" v="120" actId="207"/>
        <pc:sldMkLst>
          <pc:docMk/>
          <pc:sldMk cId="1604901628" sldId="350"/>
        </pc:sldMkLst>
        <pc:spChg chg="mod">
          <ac:chgData name="Melanie Blaas" userId="4a521c72-0fb8-415f-9078-a9cda5b8e929" providerId="ADAL" clId="{8E424D74-6E15-4E00-BDB7-885C4B35DD54}" dt="2023-08-30T08:53:53.038" v="118" actId="207"/>
          <ac:spMkLst>
            <pc:docMk/>
            <pc:sldMk cId="1604901628" sldId="350"/>
            <ac:spMk id="53" creationId="{00000000-0000-0000-0000-000000000000}"/>
          </ac:spMkLst>
        </pc:spChg>
        <pc:spChg chg="mod">
          <ac:chgData name="Melanie Blaas" userId="4a521c72-0fb8-415f-9078-a9cda5b8e929" providerId="ADAL" clId="{8E424D74-6E15-4E00-BDB7-885C4B35DD54}" dt="2023-08-30T08:54:01.426" v="120" actId="207"/>
          <ac:spMkLst>
            <pc:docMk/>
            <pc:sldMk cId="1604901628" sldId="350"/>
            <ac:spMk id="54" creationId="{00000000-0000-0000-0000-000000000000}"/>
          </ac:spMkLst>
        </pc:spChg>
        <pc:spChg chg="mod">
          <ac:chgData name="Melanie Blaas" userId="4a521c72-0fb8-415f-9078-a9cda5b8e929" providerId="ADAL" clId="{8E424D74-6E15-4E00-BDB7-885C4B35DD54}" dt="2023-08-30T08:53:57.722" v="119" actId="207"/>
          <ac:spMkLst>
            <pc:docMk/>
            <pc:sldMk cId="1604901628" sldId="350"/>
            <ac:spMk id="56" creationId="{00000000-0000-0000-0000-000000000000}"/>
          </ac:spMkLst>
        </pc:spChg>
        <pc:spChg chg="mod">
          <ac:chgData name="Melanie Blaas" userId="4a521c72-0fb8-415f-9078-a9cda5b8e929" providerId="ADAL" clId="{8E424D74-6E15-4E00-BDB7-885C4B35DD54}" dt="2023-08-30T08:53:40.571" v="117" actId="207"/>
          <ac:spMkLst>
            <pc:docMk/>
            <pc:sldMk cId="1604901628" sldId="350"/>
            <ac:spMk id="64" creationId="{00000000-0000-0000-0000-000000000000}"/>
          </ac:spMkLst>
        </pc:spChg>
      </pc:sldChg>
      <pc:sldChg chg="addSp delSp modSp mod">
        <pc:chgData name="Melanie Blaas" userId="4a521c72-0fb8-415f-9078-a9cda5b8e929" providerId="ADAL" clId="{8E424D74-6E15-4E00-BDB7-885C4B35DD54}" dt="2023-08-30T08:57:44.433" v="156" actId="208"/>
        <pc:sldMkLst>
          <pc:docMk/>
          <pc:sldMk cId="2375612032" sldId="371"/>
        </pc:sldMkLst>
        <pc:spChg chg="mod">
          <ac:chgData name="Melanie Blaas" userId="4a521c72-0fb8-415f-9078-a9cda5b8e929" providerId="ADAL" clId="{8E424D74-6E15-4E00-BDB7-885C4B35DD54}" dt="2023-08-30T08:43:06.022" v="0"/>
          <ac:spMkLst>
            <pc:docMk/>
            <pc:sldMk cId="2375612032" sldId="371"/>
            <ac:spMk id="6" creationId="{7567B764-6905-C53F-02BC-BCEA6F80F026}"/>
          </ac:spMkLst>
        </pc:spChg>
        <pc:spChg chg="mod">
          <ac:chgData name="Melanie Blaas" userId="4a521c72-0fb8-415f-9078-a9cda5b8e929" providerId="ADAL" clId="{8E424D74-6E15-4E00-BDB7-885C4B35DD54}" dt="2023-08-30T08:43:06.022" v="0"/>
          <ac:spMkLst>
            <pc:docMk/>
            <pc:sldMk cId="2375612032" sldId="371"/>
            <ac:spMk id="14" creationId="{1CF9F1D0-8AC4-DD96-B88C-FD29471501CD}"/>
          </ac:spMkLst>
        </pc:spChg>
        <pc:spChg chg="mod">
          <ac:chgData name="Melanie Blaas" userId="4a521c72-0fb8-415f-9078-a9cda5b8e929" providerId="ADAL" clId="{8E424D74-6E15-4E00-BDB7-885C4B35DD54}" dt="2023-08-30T08:43:19.257" v="23" actId="6549"/>
          <ac:spMkLst>
            <pc:docMk/>
            <pc:sldMk cId="2375612032" sldId="371"/>
            <ac:spMk id="18" creationId="{00000000-0000-0000-0000-000000000000}"/>
          </ac:spMkLst>
        </pc:spChg>
        <pc:spChg chg="mod">
          <ac:chgData name="Melanie Blaas" userId="4a521c72-0fb8-415f-9078-a9cda5b8e929" providerId="ADAL" clId="{8E424D74-6E15-4E00-BDB7-885C4B35DD54}" dt="2023-08-30T08:57:44.433" v="156" actId="208"/>
          <ac:spMkLst>
            <pc:docMk/>
            <pc:sldMk cId="2375612032" sldId="371"/>
            <ac:spMk id="23" creationId="{B7751541-251C-1334-421B-89584D1D2C09}"/>
          </ac:spMkLst>
        </pc:spChg>
        <pc:spChg chg="mod">
          <ac:chgData name="Melanie Blaas" userId="4a521c72-0fb8-415f-9078-a9cda5b8e929" providerId="ADAL" clId="{8E424D74-6E15-4E00-BDB7-885C4B35DD54}" dt="2023-08-30T08:55:49.057" v="151" actId="20577"/>
          <ac:spMkLst>
            <pc:docMk/>
            <pc:sldMk cId="2375612032" sldId="371"/>
            <ac:spMk id="24" creationId="{B93C8380-C178-FBD7-649B-6853564B602F}"/>
          </ac:spMkLst>
        </pc:spChg>
        <pc:grpChg chg="add del mod">
          <ac:chgData name="Melanie Blaas" userId="4a521c72-0fb8-415f-9078-a9cda5b8e929" providerId="ADAL" clId="{8E424D74-6E15-4E00-BDB7-885C4B35DD54}" dt="2023-08-30T08:43:07.384" v="1" actId="478"/>
          <ac:grpSpMkLst>
            <pc:docMk/>
            <pc:sldMk cId="2375612032" sldId="371"/>
            <ac:grpSpMk id="4" creationId="{E10DF556-6E12-10D9-DFDE-6D1A628A6EB5}"/>
          </ac:grpSpMkLst>
        </pc:grpChg>
        <pc:grpChg chg="add mod">
          <ac:chgData name="Melanie Blaas" userId="4a521c72-0fb8-415f-9078-a9cda5b8e929" providerId="ADAL" clId="{8E424D74-6E15-4E00-BDB7-885C4B35DD54}" dt="2023-08-30T08:43:22.144" v="24" actId="1076"/>
          <ac:grpSpMkLst>
            <pc:docMk/>
            <pc:sldMk cId="2375612032" sldId="371"/>
            <ac:grpSpMk id="17" creationId="{E0230EC7-F94D-648C-E650-8C47DAC68D1D}"/>
          </ac:grpSpMkLst>
        </pc:grpChg>
      </pc:sldChg>
      <pc:sldChg chg="addSp modSp">
        <pc:chgData name="Melanie Blaas" userId="4a521c72-0fb8-415f-9078-a9cda5b8e929" providerId="ADAL" clId="{8E424D74-6E15-4E00-BDB7-885C4B35DD54}" dt="2023-08-30T08:50:49.634" v="110"/>
        <pc:sldMkLst>
          <pc:docMk/>
          <pc:sldMk cId="1297238917" sldId="435"/>
        </pc:sldMkLst>
        <pc:cxnChg chg="add mod">
          <ac:chgData name="Melanie Blaas" userId="4a521c72-0fb8-415f-9078-a9cda5b8e929" providerId="ADAL" clId="{8E424D74-6E15-4E00-BDB7-885C4B35DD54}" dt="2023-08-30T08:50:49.634" v="110"/>
          <ac:cxnSpMkLst>
            <pc:docMk/>
            <pc:sldMk cId="1297238917" sldId="435"/>
            <ac:cxnSpMk id="5" creationId="{028D8DB0-C556-F907-8299-5D6B772C958F}"/>
          </ac:cxnSpMkLst>
        </pc:cxnChg>
      </pc:sldChg>
      <pc:sldChg chg="addSp modSp mod">
        <pc:chgData name="Melanie Blaas" userId="4a521c72-0fb8-415f-9078-a9cda5b8e929" providerId="ADAL" clId="{8E424D74-6E15-4E00-BDB7-885C4B35DD54}" dt="2023-08-30T09:06:22.818" v="229" actId="1035"/>
        <pc:sldMkLst>
          <pc:docMk/>
          <pc:sldMk cId="1794043094" sldId="437"/>
        </pc:sldMkLst>
        <pc:spChg chg="add mod">
          <ac:chgData name="Melanie Blaas" userId="4a521c72-0fb8-415f-9078-a9cda5b8e929" providerId="ADAL" clId="{8E424D74-6E15-4E00-BDB7-885C4B35DD54}" dt="2023-08-30T08:47:17.591" v="66" actId="1076"/>
          <ac:spMkLst>
            <pc:docMk/>
            <pc:sldMk cId="1794043094" sldId="437"/>
            <ac:spMk id="4" creationId="{3FC787DC-6851-1E94-1119-32FC4E23AA28}"/>
          </ac:spMkLst>
        </pc:spChg>
        <pc:spChg chg="mod">
          <ac:chgData name="Melanie Blaas" userId="4a521c72-0fb8-415f-9078-a9cda5b8e929" providerId="ADAL" clId="{8E424D74-6E15-4E00-BDB7-885C4B35DD54}" dt="2023-08-30T09:06:22.818" v="229" actId="1035"/>
          <ac:spMkLst>
            <pc:docMk/>
            <pc:sldMk cId="1794043094" sldId="437"/>
            <ac:spMk id="7" creationId="{00000000-0000-0000-0000-000000000000}"/>
          </ac:spMkLst>
        </pc:spChg>
        <pc:spChg chg="mod">
          <ac:chgData name="Melanie Blaas" userId="4a521c72-0fb8-415f-9078-a9cda5b8e929" providerId="ADAL" clId="{8E424D74-6E15-4E00-BDB7-885C4B35DD54}" dt="2023-08-30T08:46:51.523" v="62" actId="1076"/>
          <ac:spMkLst>
            <pc:docMk/>
            <pc:sldMk cId="1794043094" sldId="437"/>
            <ac:spMk id="17" creationId="{00000000-0000-0000-0000-000000000000}"/>
          </ac:spMkLst>
        </pc:spChg>
        <pc:grpChg chg="mod">
          <ac:chgData name="Melanie Blaas" userId="4a521c72-0fb8-415f-9078-a9cda5b8e929" providerId="ADAL" clId="{8E424D74-6E15-4E00-BDB7-885C4B35DD54}" dt="2023-08-30T08:47:07.123" v="64" actId="1076"/>
          <ac:grpSpMkLst>
            <pc:docMk/>
            <pc:sldMk cId="1794043094" sldId="437"/>
            <ac:grpSpMk id="6" creationId="{00000000-0000-0000-0000-000000000000}"/>
          </ac:grpSpMkLst>
        </pc:grpChg>
      </pc:sldChg>
      <pc:sldChg chg="addSp modSp mod">
        <pc:chgData name="Melanie Blaas" userId="4a521c72-0fb8-415f-9078-a9cda5b8e929" providerId="ADAL" clId="{8E424D74-6E15-4E00-BDB7-885C4B35DD54}" dt="2023-08-30T08:50:25.769" v="109" actId="1035"/>
        <pc:sldMkLst>
          <pc:docMk/>
          <pc:sldMk cId="214253816" sldId="443"/>
        </pc:sldMkLst>
        <pc:spChg chg="add mod">
          <ac:chgData name="Melanie Blaas" userId="4a521c72-0fb8-415f-9078-a9cda5b8e929" providerId="ADAL" clId="{8E424D74-6E15-4E00-BDB7-885C4B35DD54}" dt="2023-08-30T08:50:00.047" v="98" actId="14100"/>
          <ac:spMkLst>
            <pc:docMk/>
            <pc:sldMk cId="214253816" sldId="443"/>
            <ac:spMk id="3" creationId="{6C037878-A241-7EEC-08B9-B90936568A17}"/>
          </ac:spMkLst>
        </pc:spChg>
        <pc:spChg chg="mod">
          <ac:chgData name="Melanie Blaas" userId="4a521c72-0fb8-415f-9078-a9cda5b8e929" providerId="ADAL" clId="{8E424D74-6E15-4E00-BDB7-885C4B35DD54}" dt="2023-08-30T08:50:25.769" v="109" actId="1035"/>
          <ac:spMkLst>
            <pc:docMk/>
            <pc:sldMk cId="214253816" sldId="443"/>
            <ac:spMk id="7" creationId="{00000000-0000-0000-0000-000000000000}"/>
          </ac:spMkLst>
        </pc:spChg>
        <pc:cxnChg chg="add mod">
          <ac:chgData name="Melanie Blaas" userId="4a521c72-0fb8-415f-9078-a9cda5b8e929" providerId="ADAL" clId="{8E424D74-6E15-4E00-BDB7-885C4B35DD54}" dt="2023-08-30T08:49:32.204" v="95" actId="1036"/>
          <ac:cxnSpMkLst>
            <pc:docMk/>
            <pc:sldMk cId="214253816" sldId="443"/>
            <ac:cxnSpMk id="4" creationId="{6E5F27EC-058F-D552-15B8-F5684A6D8F20}"/>
          </ac:cxnSpMkLst>
        </pc:cxnChg>
      </pc:sldChg>
      <pc:sldChg chg="addSp delSp modSp mod">
        <pc:chgData name="Melanie Blaas" userId="4a521c72-0fb8-415f-9078-a9cda5b8e929" providerId="ADAL" clId="{8E424D74-6E15-4E00-BDB7-885C4B35DD54}" dt="2023-08-30T08:46:35.795" v="60" actId="208"/>
        <pc:sldMkLst>
          <pc:docMk/>
          <pc:sldMk cId="1440493675" sldId="452"/>
        </pc:sldMkLst>
        <pc:spChg chg="add mod">
          <ac:chgData name="Melanie Blaas" userId="4a521c72-0fb8-415f-9078-a9cda5b8e929" providerId="ADAL" clId="{8E424D74-6E15-4E00-BDB7-885C4B35DD54}" dt="2023-08-30T08:45:54.787" v="59" actId="1076"/>
          <ac:spMkLst>
            <pc:docMk/>
            <pc:sldMk cId="1440493675" sldId="452"/>
            <ac:spMk id="3" creationId="{E5B04C9D-3B02-EA4C-7A92-CE1BB8BA82D8}"/>
          </ac:spMkLst>
        </pc:spChg>
        <pc:spChg chg="add mod">
          <ac:chgData name="Melanie Blaas" userId="4a521c72-0fb8-415f-9078-a9cda5b8e929" providerId="ADAL" clId="{8E424D74-6E15-4E00-BDB7-885C4B35DD54}" dt="2023-08-30T08:45:54.787" v="59" actId="1076"/>
          <ac:spMkLst>
            <pc:docMk/>
            <pc:sldMk cId="1440493675" sldId="452"/>
            <ac:spMk id="4" creationId="{09C7F19D-BF1B-7D81-AE37-115E5EB9CEBA}"/>
          </ac:spMkLst>
        </pc:spChg>
        <pc:spChg chg="del mod">
          <ac:chgData name="Melanie Blaas" userId="4a521c72-0fb8-415f-9078-a9cda5b8e929" providerId="ADAL" clId="{8E424D74-6E15-4E00-BDB7-885C4B35DD54}" dt="2023-08-30T08:45:43.683" v="56" actId="478"/>
          <ac:spMkLst>
            <pc:docMk/>
            <pc:sldMk cId="1440493675" sldId="452"/>
            <ac:spMk id="21" creationId="{00000000-0000-0000-0000-000000000000}"/>
          </ac:spMkLst>
        </pc:spChg>
        <pc:spChg chg="mod">
          <ac:chgData name="Melanie Blaas" userId="4a521c72-0fb8-415f-9078-a9cda5b8e929" providerId="ADAL" clId="{8E424D74-6E15-4E00-BDB7-885C4B35DD54}" dt="2023-08-30T08:45:33.129" v="54" actId="20577"/>
          <ac:spMkLst>
            <pc:docMk/>
            <pc:sldMk cId="1440493675" sldId="452"/>
            <ac:spMk id="29" creationId="{00000000-0000-0000-0000-000000000000}"/>
          </ac:spMkLst>
        </pc:spChg>
        <pc:cxnChg chg="mod">
          <ac:chgData name="Melanie Blaas" userId="4a521c72-0fb8-415f-9078-a9cda5b8e929" providerId="ADAL" clId="{8E424D74-6E15-4E00-BDB7-885C4B35DD54}" dt="2023-08-30T08:46:35.795" v="60" actId="208"/>
          <ac:cxnSpMkLst>
            <pc:docMk/>
            <pc:sldMk cId="1440493675" sldId="452"/>
            <ac:cxnSpMk id="19" creationId="{00000000-0000-0000-0000-000000000000}"/>
          </ac:cxnSpMkLst>
        </pc:cxnChg>
      </pc:sldChg>
      <pc:sldChg chg="addSp modSp mod">
        <pc:chgData name="Melanie Blaas" userId="4a521c72-0fb8-415f-9078-a9cda5b8e929" providerId="ADAL" clId="{8E424D74-6E15-4E00-BDB7-885C4B35DD54}" dt="2023-08-30T08:52:25.787" v="116" actId="208"/>
        <pc:sldMkLst>
          <pc:docMk/>
          <pc:sldMk cId="2485926603" sldId="456"/>
        </pc:sldMkLst>
        <pc:cxnChg chg="add mod">
          <ac:chgData name="Melanie Blaas" userId="4a521c72-0fb8-415f-9078-a9cda5b8e929" providerId="ADAL" clId="{8E424D74-6E15-4E00-BDB7-885C4B35DD54}" dt="2023-08-30T08:52:25.787" v="116" actId="208"/>
          <ac:cxnSpMkLst>
            <pc:docMk/>
            <pc:sldMk cId="2485926603" sldId="456"/>
            <ac:cxnSpMk id="4" creationId="{B3F02817-CFDE-E433-0F6D-8A7AAD742FA4}"/>
          </ac:cxnSpMkLst>
        </pc:cxnChg>
      </pc:sldChg>
      <pc:sldChg chg="addSp delSp modSp mod">
        <pc:chgData name="Melanie Blaas" userId="4a521c72-0fb8-415f-9078-a9cda5b8e929" providerId="ADAL" clId="{8E424D74-6E15-4E00-BDB7-885C4B35DD54}" dt="2023-08-30T08:55:35.110" v="146" actId="208"/>
        <pc:sldMkLst>
          <pc:docMk/>
          <pc:sldMk cId="1061102893" sldId="462"/>
        </pc:sldMkLst>
        <pc:spChg chg="mod">
          <ac:chgData name="Melanie Blaas" userId="4a521c72-0fb8-415f-9078-a9cda5b8e929" providerId="ADAL" clId="{8E424D74-6E15-4E00-BDB7-885C4B35DD54}" dt="2023-08-30T08:55:02.270" v="127"/>
          <ac:spMkLst>
            <pc:docMk/>
            <pc:sldMk cId="1061102893" sldId="462"/>
            <ac:spMk id="6" creationId="{2493FD95-9AF8-A2EB-75C1-A6BA9A1865A0}"/>
          </ac:spMkLst>
        </pc:spChg>
        <pc:spChg chg="mod">
          <ac:chgData name="Melanie Blaas" userId="4a521c72-0fb8-415f-9078-a9cda5b8e929" providerId="ADAL" clId="{8E424D74-6E15-4E00-BDB7-885C4B35DD54}" dt="2023-08-30T08:55:02.270" v="127"/>
          <ac:spMkLst>
            <pc:docMk/>
            <pc:sldMk cId="1061102893" sldId="462"/>
            <ac:spMk id="14" creationId="{33696B5D-9F40-1532-FC26-C22E8D23ABFF}"/>
          </ac:spMkLst>
        </pc:spChg>
        <pc:spChg chg="add del mod topLvl">
          <ac:chgData name="Melanie Blaas" userId="4a521c72-0fb8-415f-9078-a9cda5b8e929" providerId="ADAL" clId="{8E424D74-6E15-4E00-BDB7-885C4B35DD54}" dt="2023-08-30T08:55:17.604" v="135" actId="478"/>
          <ac:spMkLst>
            <pc:docMk/>
            <pc:sldMk cId="1061102893" sldId="462"/>
            <ac:spMk id="18" creationId="{00000000-0000-0000-0000-000000000000}"/>
          </ac:spMkLst>
        </pc:spChg>
        <pc:spChg chg="mod topLvl">
          <ac:chgData name="Melanie Blaas" userId="4a521c72-0fb8-415f-9078-a9cda5b8e929" providerId="ADAL" clId="{8E424D74-6E15-4E00-BDB7-885C4B35DD54}" dt="2023-08-30T08:55:17.604" v="135" actId="478"/>
          <ac:spMkLst>
            <pc:docMk/>
            <pc:sldMk cId="1061102893" sldId="462"/>
            <ac:spMk id="19" creationId="{00000000-0000-0000-0000-000000000000}"/>
          </ac:spMkLst>
        </pc:spChg>
        <pc:spChg chg="mod">
          <ac:chgData name="Melanie Blaas" userId="4a521c72-0fb8-415f-9078-a9cda5b8e929" providerId="ADAL" clId="{8E424D74-6E15-4E00-BDB7-885C4B35DD54}" dt="2023-08-30T08:55:35.110" v="146" actId="208"/>
          <ac:spMkLst>
            <pc:docMk/>
            <pc:sldMk cId="1061102893" sldId="462"/>
            <ac:spMk id="23" creationId="{703CDACA-8CC1-6145-4E3B-77AD392B43DD}"/>
          </ac:spMkLst>
        </pc:spChg>
        <pc:spChg chg="mod">
          <ac:chgData name="Melanie Blaas" userId="4a521c72-0fb8-415f-9078-a9cda5b8e929" providerId="ADAL" clId="{8E424D74-6E15-4E00-BDB7-885C4B35DD54}" dt="2023-08-30T08:55:28.869" v="143" actId="17032"/>
          <ac:spMkLst>
            <pc:docMk/>
            <pc:sldMk cId="1061102893" sldId="462"/>
            <ac:spMk id="24" creationId="{71625FAE-8C46-7711-E882-6199B5B1F7AF}"/>
          </ac:spMkLst>
        </pc:spChg>
        <pc:grpChg chg="add del mod">
          <ac:chgData name="Melanie Blaas" userId="4a521c72-0fb8-415f-9078-a9cda5b8e929" providerId="ADAL" clId="{8E424D74-6E15-4E00-BDB7-885C4B35DD54}" dt="2023-08-30T08:55:07.617" v="130"/>
          <ac:grpSpMkLst>
            <pc:docMk/>
            <pc:sldMk cId="1061102893" sldId="462"/>
            <ac:grpSpMk id="4" creationId="{1A534A9B-C0EE-D849-C1F3-ED5BD8F63750}"/>
          </ac:grpSpMkLst>
        </pc:grpChg>
        <pc:grpChg chg="add del mod">
          <ac:chgData name="Melanie Blaas" userId="4a521c72-0fb8-415f-9078-a9cda5b8e929" providerId="ADAL" clId="{8E424D74-6E15-4E00-BDB7-885C4B35DD54}" dt="2023-08-30T08:55:17.604" v="135" actId="478"/>
          <ac:grpSpMkLst>
            <pc:docMk/>
            <pc:sldMk cId="1061102893" sldId="462"/>
            <ac:grpSpMk id="8" creationId="{00000000-0000-0000-0000-000000000000}"/>
          </ac:grpSpMkLst>
        </pc:grpChg>
        <pc:grpChg chg="add mod">
          <ac:chgData name="Melanie Blaas" userId="4a521c72-0fb8-415f-9078-a9cda5b8e929" providerId="ADAL" clId="{8E424D74-6E15-4E00-BDB7-885C4B35DD54}" dt="2023-08-30T08:55:23.518" v="137" actId="1076"/>
          <ac:grpSpMkLst>
            <pc:docMk/>
            <pc:sldMk cId="1061102893" sldId="462"/>
            <ac:grpSpMk id="17" creationId="{091AF240-B942-03BD-5790-D907F108B88B}"/>
          </ac:grpSpMkLst>
        </pc:grpChg>
      </pc:sldChg>
      <pc:sldChg chg="addSp delSp modSp mod">
        <pc:chgData name="Melanie Blaas" userId="4a521c72-0fb8-415f-9078-a9cda5b8e929" providerId="ADAL" clId="{8E424D74-6E15-4E00-BDB7-885C4B35DD54}" dt="2023-08-30T09:12:53.208" v="232" actId="478"/>
        <pc:sldMkLst>
          <pc:docMk/>
          <pc:sldMk cId="1429492481" sldId="505"/>
        </pc:sldMkLst>
        <pc:spChg chg="del">
          <ac:chgData name="Melanie Blaas" userId="4a521c72-0fb8-415f-9078-a9cda5b8e929" providerId="ADAL" clId="{8E424D74-6E15-4E00-BDB7-885C4B35DD54}" dt="2023-08-30T09:04:42.591" v="212" actId="478"/>
          <ac:spMkLst>
            <pc:docMk/>
            <pc:sldMk cId="1429492481" sldId="505"/>
            <ac:spMk id="7" creationId="{98D5470A-3258-FA2F-5F56-83CAD4F05FCE}"/>
          </ac:spMkLst>
        </pc:spChg>
        <pc:picChg chg="add mod ord">
          <ac:chgData name="Melanie Blaas" userId="4a521c72-0fb8-415f-9078-a9cda5b8e929" providerId="ADAL" clId="{8E424D74-6E15-4E00-BDB7-885C4B35DD54}" dt="2023-08-30T09:04:51.384" v="222" actId="1036"/>
          <ac:picMkLst>
            <pc:docMk/>
            <pc:sldMk cId="1429492481" sldId="505"/>
            <ac:picMk id="3" creationId="{3CA7B758-4CAE-E687-3DF1-879D5EA37732}"/>
          </ac:picMkLst>
        </pc:picChg>
        <pc:picChg chg="del">
          <ac:chgData name="Melanie Blaas" userId="4a521c72-0fb8-415f-9078-a9cda5b8e929" providerId="ADAL" clId="{8E424D74-6E15-4E00-BDB7-885C4B35DD54}" dt="2023-08-30T09:03:55.329" v="202" actId="478"/>
          <ac:picMkLst>
            <pc:docMk/>
            <pc:sldMk cId="1429492481" sldId="505"/>
            <ac:picMk id="9" creationId="{2CE9A2BC-D360-7763-A919-89A754A89640}"/>
          </ac:picMkLst>
        </pc:picChg>
        <pc:picChg chg="mod">
          <ac:chgData name="Melanie Blaas" userId="4a521c72-0fb8-415f-9078-a9cda5b8e929" providerId="ADAL" clId="{8E424D74-6E15-4E00-BDB7-885C4B35DD54}" dt="2023-08-30T09:05:02.217" v="224" actId="1037"/>
          <ac:picMkLst>
            <pc:docMk/>
            <pc:sldMk cId="1429492481" sldId="505"/>
            <ac:picMk id="10" creationId="{4AF1E2A6-AF76-6E98-FBA8-5379D66E4F19}"/>
          </ac:picMkLst>
        </pc:picChg>
        <pc:picChg chg="del mod">
          <ac:chgData name="Melanie Blaas" userId="4a521c72-0fb8-415f-9078-a9cda5b8e929" providerId="ADAL" clId="{8E424D74-6E15-4E00-BDB7-885C4B35DD54}" dt="2023-08-30T09:04:36.824" v="209" actId="478"/>
          <ac:picMkLst>
            <pc:docMk/>
            <pc:sldMk cId="1429492481" sldId="505"/>
            <ac:picMk id="11" creationId="{DD4961CA-1F60-25DC-E7E8-86CD6636E6C7}"/>
          </ac:picMkLst>
        </pc:picChg>
        <pc:picChg chg="del mod">
          <ac:chgData name="Melanie Blaas" userId="4a521c72-0fb8-415f-9078-a9cda5b8e929" providerId="ADAL" clId="{8E424D74-6E15-4E00-BDB7-885C4B35DD54}" dt="2023-08-30T09:12:53.208" v="232" actId="478"/>
          <ac:picMkLst>
            <pc:docMk/>
            <pc:sldMk cId="1429492481" sldId="505"/>
            <ac:picMk id="12" creationId="{CC6394C8-7EF9-49D2-8367-75C1C5B680A0}"/>
          </ac:picMkLst>
        </pc:picChg>
        <pc:picChg chg="del mod">
          <ac:chgData name="Melanie Blaas" userId="4a521c72-0fb8-415f-9078-a9cda5b8e929" providerId="ADAL" clId="{8E424D74-6E15-4E00-BDB7-885C4B35DD54}" dt="2023-08-30T09:04:41.119" v="211" actId="478"/>
          <ac:picMkLst>
            <pc:docMk/>
            <pc:sldMk cId="1429492481" sldId="505"/>
            <ac:picMk id="13" creationId="{CC44084F-6742-E4D3-4EB6-5E58B608A472}"/>
          </ac:picMkLst>
        </pc:picChg>
      </pc:sldChg>
    </pc:docChg>
  </pc:docChgLst>
  <pc:docChgLst>
    <pc:chgData name="Mian Prof.a.c. Priv.-Doz. Dr. Michael" userId="03c6f27f-f314-4b86-95e7-1aae1a734278" providerId="ADAL" clId="{C5778BAE-3C38-4104-8951-A7BCCCBA0BFC}"/>
    <pc:docChg chg="addSld delSld modSld">
      <pc:chgData name="Mian Prof.a.c. Priv.-Doz. Dr. Michael" userId="03c6f27f-f314-4b86-95e7-1aae1a734278" providerId="ADAL" clId="{C5778BAE-3C38-4104-8951-A7BCCCBA0BFC}" dt="2023-09-25T14:13:40.324" v="11"/>
      <pc:docMkLst>
        <pc:docMk/>
      </pc:docMkLst>
      <pc:sldChg chg="del">
        <pc:chgData name="Mian Prof.a.c. Priv.-Doz. Dr. Michael" userId="03c6f27f-f314-4b86-95e7-1aae1a734278" providerId="ADAL" clId="{C5778BAE-3C38-4104-8951-A7BCCCBA0BFC}" dt="2023-09-25T14:10:26.286" v="2" actId="47"/>
        <pc:sldMkLst>
          <pc:docMk/>
          <pc:sldMk cId="1982250578" sldId="450"/>
        </pc:sldMkLst>
      </pc:sldChg>
      <pc:sldChg chg="modSp mod">
        <pc:chgData name="Mian Prof.a.c. Priv.-Doz. Dr. Michael" userId="03c6f27f-f314-4b86-95e7-1aae1a734278" providerId="ADAL" clId="{C5778BAE-3C38-4104-8951-A7BCCCBA0BFC}" dt="2023-09-25T14:13:07.180" v="10" actId="20577"/>
        <pc:sldMkLst>
          <pc:docMk/>
          <pc:sldMk cId="1845720242" sldId="463"/>
        </pc:sldMkLst>
        <pc:spChg chg="mod">
          <ac:chgData name="Mian Prof.a.c. Priv.-Doz. Dr. Michael" userId="03c6f27f-f314-4b86-95e7-1aae1a734278" providerId="ADAL" clId="{C5778BAE-3C38-4104-8951-A7BCCCBA0BFC}" dt="2023-09-25T14:13:07.180" v="10" actId="20577"/>
          <ac:spMkLst>
            <pc:docMk/>
            <pc:sldMk cId="1845720242" sldId="463"/>
            <ac:spMk id="7" creationId="{00000000-0000-0000-0000-000000000000}"/>
          </ac:spMkLst>
        </pc:spChg>
      </pc:sldChg>
      <pc:sldChg chg="del">
        <pc:chgData name="Mian Prof.a.c. Priv.-Doz. Dr. Michael" userId="03c6f27f-f314-4b86-95e7-1aae1a734278" providerId="ADAL" clId="{C5778BAE-3C38-4104-8951-A7BCCCBA0BFC}" dt="2023-09-25T14:10:26.286" v="2" actId="47"/>
        <pc:sldMkLst>
          <pc:docMk/>
          <pc:sldMk cId="3936972811" sldId="508"/>
        </pc:sldMkLst>
      </pc:sldChg>
      <pc:sldChg chg="del">
        <pc:chgData name="Mian Prof.a.c. Priv.-Doz. Dr. Michael" userId="03c6f27f-f314-4b86-95e7-1aae1a734278" providerId="ADAL" clId="{C5778BAE-3C38-4104-8951-A7BCCCBA0BFC}" dt="2023-09-25T14:10:26.286" v="2" actId="47"/>
        <pc:sldMkLst>
          <pc:docMk/>
          <pc:sldMk cId="77772892" sldId="510"/>
        </pc:sldMkLst>
      </pc:sldChg>
      <pc:sldChg chg="del">
        <pc:chgData name="Mian Prof.a.c. Priv.-Doz. Dr. Michael" userId="03c6f27f-f314-4b86-95e7-1aae1a734278" providerId="ADAL" clId="{C5778BAE-3C38-4104-8951-A7BCCCBA0BFC}" dt="2023-09-25T14:10:26.286" v="2" actId="47"/>
        <pc:sldMkLst>
          <pc:docMk/>
          <pc:sldMk cId="751118556" sldId="511"/>
        </pc:sldMkLst>
      </pc:sldChg>
      <pc:sldChg chg="add del">
        <pc:chgData name="Mian Prof.a.c. Priv.-Doz. Dr. Michael" userId="03c6f27f-f314-4b86-95e7-1aae1a734278" providerId="ADAL" clId="{C5778BAE-3C38-4104-8951-A7BCCCBA0BFC}" dt="2023-09-25T14:13:40.324" v="11"/>
        <pc:sldMkLst>
          <pc:docMk/>
          <pc:sldMk cId="1598734748" sldId="512"/>
        </pc:sldMkLst>
      </pc:sldChg>
      <pc:sldChg chg="del">
        <pc:chgData name="Mian Prof.a.c. Priv.-Doz. Dr. Michael" userId="03c6f27f-f314-4b86-95e7-1aae1a734278" providerId="ADAL" clId="{C5778BAE-3C38-4104-8951-A7BCCCBA0BFC}" dt="2023-09-25T14:10:26.286" v="2" actId="47"/>
        <pc:sldMkLst>
          <pc:docMk/>
          <pc:sldMk cId="3491827208" sldId="515"/>
        </pc:sldMkLst>
      </pc:sldChg>
    </pc:docChg>
  </pc:docChgLst>
  <pc:docChgLst>
    <pc:chgData name="Mian Prof.a.c. Priv.-Doz. Dr. Michael" userId="03c6f27f-f314-4b86-95e7-1aae1a734278" providerId="ADAL" clId="{17AC70D2-27F0-4892-B538-04ADE545B030}"/>
    <pc:docChg chg="undo custSel addSld delSld modSld sldOrd">
      <pc:chgData name="Mian Prof.a.c. Priv.-Doz. Dr. Michael" userId="03c6f27f-f314-4b86-95e7-1aae1a734278" providerId="ADAL" clId="{17AC70D2-27F0-4892-B538-04ADE545B030}" dt="2023-09-07T08:46:40.139" v="453" actId="20577"/>
      <pc:docMkLst>
        <pc:docMk/>
      </pc:docMkLst>
      <pc:sldChg chg="addSp delSp modSp del mod">
        <pc:chgData name="Mian Prof.a.c. Priv.-Doz. Dr. Michael" userId="03c6f27f-f314-4b86-95e7-1aae1a734278" providerId="ADAL" clId="{17AC70D2-27F0-4892-B538-04ADE545B030}" dt="2023-09-07T07:48:55.431" v="442" actId="47"/>
        <pc:sldMkLst>
          <pc:docMk/>
          <pc:sldMk cId="2793277709" sldId="513"/>
        </pc:sldMkLst>
        <pc:spChg chg="mod">
          <ac:chgData name="Mian Prof.a.c. Priv.-Doz. Dr. Michael" userId="03c6f27f-f314-4b86-95e7-1aae1a734278" providerId="ADAL" clId="{17AC70D2-27F0-4892-B538-04ADE545B030}" dt="2023-09-07T07:46:39.064" v="425" actId="20577"/>
          <ac:spMkLst>
            <pc:docMk/>
            <pc:sldMk cId="2793277709" sldId="513"/>
            <ac:spMk id="4" creationId="{78CD9929-7F51-6010-CFE2-2C77791EE207}"/>
          </ac:spMkLst>
        </pc:spChg>
        <pc:graphicFrameChg chg="add del mod">
          <ac:chgData name="Mian Prof.a.c. Priv.-Doz. Dr. Michael" userId="03c6f27f-f314-4b86-95e7-1aae1a734278" providerId="ADAL" clId="{17AC70D2-27F0-4892-B538-04ADE545B030}" dt="2023-09-07T07:48:49.681" v="439" actId="478"/>
          <ac:graphicFrameMkLst>
            <pc:docMk/>
            <pc:sldMk cId="2793277709" sldId="513"/>
            <ac:graphicFrameMk id="3" creationId="{126ECF54-99FC-BEDB-E7AB-DD4B4A137A20}"/>
          </ac:graphicFrameMkLst>
        </pc:graphicFrameChg>
        <pc:graphicFrameChg chg="del mod">
          <ac:chgData name="Mian Prof.a.c. Priv.-Doz. Dr. Michael" userId="03c6f27f-f314-4b86-95e7-1aae1a734278" providerId="ADAL" clId="{17AC70D2-27F0-4892-B538-04ADE545B030}" dt="2023-09-07T07:46:46.641" v="426" actId="478"/>
          <ac:graphicFrameMkLst>
            <pc:docMk/>
            <pc:sldMk cId="2793277709" sldId="513"/>
            <ac:graphicFrameMk id="9" creationId="{982BD15C-2D86-8ED5-DE53-022C2D3820F2}"/>
          </ac:graphicFrameMkLst>
        </pc:graphicFrameChg>
      </pc:sldChg>
      <pc:sldChg chg="addSp modSp mod">
        <pc:chgData name="Mian Prof.a.c. Priv.-Doz. Dr. Michael" userId="03c6f27f-f314-4b86-95e7-1aae1a734278" providerId="ADAL" clId="{17AC70D2-27F0-4892-B538-04ADE545B030}" dt="2023-09-07T05:33:38.217" v="4" actId="1076"/>
        <pc:sldMkLst>
          <pc:docMk/>
          <pc:sldMk cId="4234588474" sldId="516"/>
        </pc:sldMkLst>
        <pc:picChg chg="add mod">
          <ac:chgData name="Mian Prof.a.c. Priv.-Doz. Dr. Michael" userId="03c6f27f-f314-4b86-95e7-1aae1a734278" providerId="ADAL" clId="{17AC70D2-27F0-4892-B538-04ADE545B030}" dt="2023-09-07T05:33:38.217" v="4" actId="1076"/>
          <ac:picMkLst>
            <pc:docMk/>
            <pc:sldMk cId="4234588474" sldId="516"/>
            <ac:picMk id="4" creationId="{870D05F0-B18D-610B-6751-F12B7A08572F}"/>
          </ac:picMkLst>
        </pc:picChg>
      </pc:sldChg>
      <pc:sldChg chg="addSp delSp modSp add mod">
        <pc:chgData name="Mian Prof.a.c. Priv.-Doz. Dr. Michael" userId="03c6f27f-f314-4b86-95e7-1aae1a734278" providerId="ADAL" clId="{17AC70D2-27F0-4892-B538-04ADE545B030}" dt="2023-09-07T06:22:22.496" v="323" actId="27918"/>
        <pc:sldMkLst>
          <pc:docMk/>
          <pc:sldMk cId="3757839714" sldId="521"/>
        </pc:sldMkLst>
        <pc:spChg chg="mod">
          <ac:chgData name="Mian Prof.a.c. Priv.-Doz. Dr. Michael" userId="03c6f27f-f314-4b86-95e7-1aae1a734278" providerId="ADAL" clId="{17AC70D2-27F0-4892-B538-04ADE545B030}" dt="2023-09-07T05:51:13.609" v="251" actId="20577"/>
          <ac:spMkLst>
            <pc:docMk/>
            <pc:sldMk cId="3757839714" sldId="521"/>
            <ac:spMk id="2" creationId="{00000000-0000-0000-0000-000000000000}"/>
          </ac:spMkLst>
        </pc:spChg>
        <pc:spChg chg="del">
          <ac:chgData name="Mian Prof.a.c. Priv.-Doz. Dr. Michael" userId="03c6f27f-f314-4b86-95e7-1aae1a734278" providerId="ADAL" clId="{17AC70D2-27F0-4892-B538-04ADE545B030}" dt="2023-09-07T05:33:50.637" v="6" actId="478"/>
          <ac:spMkLst>
            <pc:docMk/>
            <pc:sldMk cId="3757839714" sldId="521"/>
            <ac:spMk id="4" creationId="{78CD9929-7F51-6010-CFE2-2C77791EE207}"/>
          </ac:spMkLst>
        </pc:spChg>
        <pc:spChg chg="add del mod">
          <ac:chgData name="Mian Prof.a.c. Priv.-Doz. Dr. Michael" userId="03c6f27f-f314-4b86-95e7-1aae1a734278" providerId="ADAL" clId="{17AC70D2-27F0-4892-B538-04ADE545B030}" dt="2023-09-07T05:33:54.929" v="8" actId="478"/>
          <ac:spMkLst>
            <pc:docMk/>
            <pc:sldMk cId="3757839714" sldId="521"/>
            <ac:spMk id="5" creationId="{43A2B444-2EC5-5E02-DF76-C219829925A5}"/>
          </ac:spMkLst>
        </pc:spChg>
        <pc:graphicFrameChg chg="add mod">
          <ac:chgData name="Mian Prof.a.c. Priv.-Doz. Dr. Michael" userId="03c6f27f-f314-4b86-95e7-1aae1a734278" providerId="ADAL" clId="{17AC70D2-27F0-4892-B538-04ADE545B030}" dt="2023-09-07T05:37:31.769" v="153"/>
          <ac:graphicFrameMkLst>
            <pc:docMk/>
            <pc:sldMk cId="3757839714" sldId="521"/>
            <ac:graphicFrameMk id="6" creationId="{02A66875-7A7B-2F3F-2944-8AC3D7F64AFF}"/>
          </ac:graphicFrameMkLst>
        </pc:graphicFrameChg>
        <pc:graphicFrameChg chg="add mod">
          <ac:chgData name="Mian Prof.a.c. Priv.-Doz. Dr. Michael" userId="03c6f27f-f314-4b86-95e7-1aae1a734278" providerId="ADAL" clId="{17AC70D2-27F0-4892-B538-04ADE545B030}" dt="2023-09-07T05:37:33.472" v="154"/>
          <ac:graphicFrameMkLst>
            <pc:docMk/>
            <pc:sldMk cId="3757839714" sldId="521"/>
            <ac:graphicFrameMk id="7" creationId="{BEEC6B5F-5205-C32C-405B-BDE0C8B61233}"/>
          </ac:graphicFrameMkLst>
        </pc:graphicFrameChg>
        <pc:graphicFrameChg chg="add mod">
          <ac:chgData name="Mian Prof.a.c. Priv.-Doz. Dr. Michael" userId="03c6f27f-f314-4b86-95e7-1aae1a734278" providerId="ADAL" clId="{17AC70D2-27F0-4892-B538-04ADE545B030}" dt="2023-09-07T05:52:29.784" v="265" actId="1076"/>
          <ac:graphicFrameMkLst>
            <pc:docMk/>
            <pc:sldMk cId="3757839714" sldId="521"/>
            <ac:graphicFrameMk id="8" creationId="{764F56CD-F0E5-1807-A5C5-7DDE7D8DB68D}"/>
          </ac:graphicFrameMkLst>
        </pc:graphicFrameChg>
        <pc:graphicFrameChg chg="del">
          <ac:chgData name="Mian Prof.a.c. Priv.-Doz. Dr. Michael" userId="03c6f27f-f314-4b86-95e7-1aae1a734278" providerId="ADAL" clId="{17AC70D2-27F0-4892-B538-04ADE545B030}" dt="2023-09-07T05:33:53.962" v="7" actId="478"/>
          <ac:graphicFrameMkLst>
            <pc:docMk/>
            <pc:sldMk cId="3757839714" sldId="521"/>
            <ac:graphicFrameMk id="9" creationId="{982BD15C-2D86-8ED5-DE53-022C2D3820F2}"/>
          </ac:graphicFrameMkLst>
        </pc:graphicFrameChg>
        <pc:graphicFrameChg chg="add mod">
          <ac:chgData name="Mian Prof.a.c. Priv.-Doz. Dr. Michael" userId="03c6f27f-f314-4b86-95e7-1aae1a734278" providerId="ADAL" clId="{17AC70D2-27F0-4892-B538-04ADE545B030}" dt="2023-09-07T05:52:51.777" v="271" actId="14100"/>
          <ac:graphicFrameMkLst>
            <pc:docMk/>
            <pc:sldMk cId="3757839714" sldId="521"/>
            <ac:graphicFrameMk id="10" creationId="{11EAA00F-6B08-44A6-03D6-FD11060A9E0B}"/>
          </ac:graphicFrameMkLst>
        </pc:graphicFrameChg>
      </pc:sldChg>
      <pc:sldChg chg="addSp delSp modSp add mod">
        <pc:chgData name="Mian Prof.a.c. Priv.-Doz. Dr. Michael" userId="03c6f27f-f314-4b86-95e7-1aae1a734278" providerId="ADAL" clId="{17AC70D2-27F0-4892-B538-04ADE545B030}" dt="2023-09-07T06:37:48.717" v="391" actId="27918"/>
        <pc:sldMkLst>
          <pc:docMk/>
          <pc:sldMk cId="218979193" sldId="522"/>
        </pc:sldMkLst>
        <pc:spChg chg="mod">
          <ac:chgData name="Mian Prof.a.c. Priv.-Doz. Dr. Michael" userId="03c6f27f-f314-4b86-95e7-1aae1a734278" providerId="ADAL" clId="{17AC70D2-27F0-4892-B538-04ADE545B030}" dt="2023-09-07T05:53:25.073" v="273"/>
          <ac:spMkLst>
            <pc:docMk/>
            <pc:sldMk cId="218979193" sldId="522"/>
            <ac:spMk id="2" creationId="{00000000-0000-0000-0000-000000000000}"/>
          </ac:spMkLst>
        </pc:spChg>
        <pc:graphicFrameChg chg="add del mod">
          <ac:chgData name="Mian Prof.a.c. Priv.-Doz. Dr. Michael" userId="03c6f27f-f314-4b86-95e7-1aae1a734278" providerId="ADAL" clId="{17AC70D2-27F0-4892-B538-04ADE545B030}" dt="2023-09-07T05:53:06.623" v="272" actId="478"/>
          <ac:graphicFrameMkLst>
            <pc:docMk/>
            <pc:sldMk cId="218979193" sldId="522"/>
            <ac:graphicFrameMk id="3" creationId="{5BF1E495-7E3B-33BA-DEA4-09E83CF5387D}"/>
          </ac:graphicFrameMkLst>
        </pc:graphicFrameChg>
        <pc:graphicFrameChg chg="add mod">
          <ac:chgData name="Mian Prof.a.c. Priv.-Doz. Dr. Michael" userId="03c6f27f-f314-4b86-95e7-1aae1a734278" providerId="ADAL" clId="{17AC70D2-27F0-4892-B538-04ADE545B030}" dt="2023-09-07T06:33:36.488" v="382" actId="113"/>
          <ac:graphicFrameMkLst>
            <pc:docMk/>
            <pc:sldMk cId="218979193" sldId="522"/>
            <ac:graphicFrameMk id="4" creationId="{A4149441-A917-23F1-B3EB-66E9599A0F88}"/>
          </ac:graphicFrameMkLst>
        </pc:graphicFrameChg>
        <pc:graphicFrameChg chg="add mod">
          <ac:chgData name="Mian Prof.a.c. Priv.-Doz. Dr. Michael" userId="03c6f27f-f314-4b86-95e7-1aae1a734278" providerId="ADAL" clId="{17AC70D2-27F0-4892-B538-04ADE545B030}" dt="2023-09-07T06:33:41.959" v="383"/>
          <ac:graphicFrameMkLst>
            <pc:docMk/>
            <pc:sldMk cId="218979193" sldId="522"/>
            <ac:graphicFrameMk id="5" creationId="{7920A5B4-C4E3-B8EC-CF4B-80A222062FF7}"/>
          </ac:graphicFrameMkLst>
        </pc:graphicFrameChg>
        <pc:graphicFrameChg chg="del">
          <ac:chgData name="Mian Prof.a.c. Priv.-Doz. Dr. Michael" userId="03c6f27f-f314-4b86-95e7-1aae1a734278" providerId="ADAL" clId="{17AC70D2-27F0-4892-B538-04ADE545B030}" dt="2023-09-07T05:48:20.040" v="227" actId="478"/>
          <ac:graphicFrameMkLst>
            <pc:docMk/>
            <pc:sldMk cId="218979193" sldId="522"/>
            <ac:graphicFrameMk id="6" creationId="{02A66875-7A7B-2F3F-2944-8AC3D7F64AFF}"/>
          </ac:graphicFrameMkLst>
        </pc:graphicFrameChg>
        <pc:graphicFrameChg chg="del">
          <ac:chgData name="Mian Prof.a.c. Priv.-Doz. Dr. Michael" userId="03c6f27f-f314-4b86-95e7-1aae1a734278" providerId="ADAL" clId="{17AC70D2-27F0-4892-B538-04ADE545B030}" dt="2023-09-07T05:48:21.271" v="228" actId="478"/>
          <ac:graphicFrameMkLst>
            <pc:docMk/>
            <pc:sldMk cId="218979193" sldId="522"/>
            <ac:graphicFrameMk id="7" creationId="{BEEC6B5F-5205-C32C-405B-BDE0C8B61233}"/>
          </ac:graphicFrameMkLst>
        </pc:graphicFrameChg>
        <pc:graphicFrameChg chg="del">
          <ac:chgData name="Mian Prof.a.c. Priv.-Doz. Dr. Michael" userId="03c6f27f-f314-4b86-95e7-1aae1a734278" providerId="ADAL" clId="{17AC70D2-27F0-4892-B538-04ADE545B030}" dt="2023-09-07T05:48:22.427" v="229" actId="478"/>
          <ac:graphicFrameMkLst>
            <pc:docMk/>
            <pc:sldMk cId="218979193" sldId="522"/>
            <ac:graphicFrameMk id="8" creationId="{764F56CD-F0E5-1807-A5C5-7DDE7D8DB68D}"/>
          </ac:graphicFrameMkLst>
        </pc:graphicFrameChg>
      </pc:sldChg>
      <pc:sldChg chg="modSp add mod ord">
        <pc:chgData name="Mian Prof.a.c. Priv.-Doz. Dr. Michael" userId="03c6f27f-f314-4b86-95e7-1aae1a734278" providerId="ADAL" clId="{17AC70D2-27F0-4892-B538-04ADE545B030}" dt="2023-09-07T08:46:40.139" v="453" actId="20577"/>
        <pc:sldMkLst>
          <pc:docMk/>
          <pc:sldMk cId="222751702" sldId="523"/>
        </pc:sldMkLst>
        <pc:spChg chg="mod">
          <ac:chgData name="Mian Prof.a.c. Priv.-Doz. Dr. Michael" userId="03c6f27f-f314-4b86-95e7-1aae1a734278" providerId="ADAL" clId="{17AC70D2-27F0-4892-B538-04ADE545B030}" dt="2023-09-07T08:46:07.479" v="449" actId="20577"/>
          <ac:spMkLst>
            <pc:docMk/>
            <pc:sldMk cId="222751702" sldId="523"/>
            <ac:spMk id="4" creationId="{78CD9929-7F51-6010-CFE2-2C77791EE207}"/>
          </ac:spMkLst>
        </pc:spChg>
        <pc:graphicFrameChg chg="mod">
          <ac:chgData name="Mian Prof.a.c. Priv.-Doz. Dr. Michael" userId="03c6f27f-f314-4b86-95e7-1aae1a734278" providerId="ADAL" clId="{17AC70D2-27F0-4892-B538-04ADE545B030}" dt="2023-09-07T08:46:40.139" v="453" actId="20577"/>
          <ac:graphicFrameMkLst>
            <pc:docMk/>
            <pc:sldMk cId="222751702" sldId="523"/>
            <ac:graphicFrameMk id="9" creationId="{982BD15C-2D86-8ED5-DE53-022C2D3820F2}"/>
          </ac:graphicFrameMkLst>
        </pc:graphicFrameChg>
      </pc:sldChg>
    </pc:docChg>
  </pc:docChgLst>
  <pc:docChgLst>
    <pc:chgData name="Michael Mian" userId="7f183167-06bf-4cf9-ac02-6f65248b6b82" providerId="ADAL" clId="{5762B401-DE35-4896-BA7F-13CF65E3C4D5}"/>
    <pc:docChg chg="undo custSel addSld delSld modSld">
      <pc:chgData name="Michael Mian" userId="7f183167-06bf-4cf9-ac02-6f65248b6b82" providerId="ADAL" clId="{5762B401-DE35-4896-BA7F-13CF65E3C4D5}" dt="2023-09-22T13:48:22.019" v="488" actId="20577"/>
      <pc:docMkLst>
        <pc:docMk/>
      </pc:docMkLst>
      <pc:sldChg chg="modSp mod">
        <pc:chgData name="Michael Mian" userId="7f183167-06bf-4cf9-ac02-6f65248b6b82" providerId="ADAL" clId="{5762B401-DE35-4896-BA7F-13CF65E3C4D5}" dt="2023-09-22T13:48:22.019" v="488" actId="20577"/>
        <pc:sldMkLst>
          <pc:docMk/>
          <pc:sldMk cId="1845720242" sldId="463"/>
        </pc:sldMkLst>
        <pc:spChg chg="mod">
          <ac:chgData name="Michael Mian" userId="7f183167-06bf-4cf9-ac02-6f65248b6b82" providerId="ADAL" clId="{5762B401-DE35-4896-BA7F-13CF65E3C4D5}" dt="2023-09-22T13:48:22.019" v="488" actId="20577"/>
          <ac:spMkLst>
            <pc:docMk/>
            <pc:sldMk cId="1845720242" sldId="463"/>
            <ac:spMk id="11" creationId="{00000000-0000-0000-0000-000000000000}"/>
          </ac:spMkLst>
        </pc:spChg>
      </pc:sldChg>
      <pc:sldChg chg="del">
        <pc:chgData name="Michael Mian" userId="7f183167-06bf-4cf9-ac02-6f65248b6b82" providerId="ADAL" clId="{5762B401-DE35-4896-BA7F-13CF65E3C4D5}" dt="2023-09-22T08:53:32.130" v="0" actId="47"/>
        <pc:sldMkLst>
          <pc:docMk/>
          <pc:sldMk cId="4101561587" sldId="514"/>
        </pc:sldMkLst>
      </pc:sldChg>
      <pc:sldChg chg="del">
        <pc:chgData name="Michael Mian" userId="7f183167-06bf-4cf9-ac02-6f65248b6b82" providerId="ADAL" clId="{5762B401-DE35-4896-BA7F-13CF65E3C4D5}" dt="2023-09-22T08:54:11.447" v="2" actId="47"/>
        <pc:sldMkLst>
          <pc:docMk/>
          <pc:sldMk cId="4234588474" sldId="516"/>
        </pc:sldMkLst>
      </pc:sldChg>
      <pc:sldChg chg="del">
        <pc:chgData name="Michael Mian" userId="7f183167-06bf-4cf9-ac02-6f65248b6b82" providerId="ADAL" clId="{5762B401-DE35-4896-BA7F-13CF65E3C4D5}" dt="2023-09-22T08:54:07.098" v="1" actId="47"/>
        <pc:sldMkLst>
          <pc:docMk/>
          <pc:sldMk cId="222751702" sldId="523"/>
        </pc:sldMkLst>
      </pc:sldChg>
      <pc:sldChg chg="addSp delSp modSp add mod">
        <pc:chgData name="Michael Mian" userId="7f183167-06bf-4cf9-ac02-6f65248b6b82" providerId="ADAL" clId="{5762B401-DE35-4896-BA7F-13CF65E3C4D5}" dt="2023-09-22T13:44:06.100" v="486" actId="123"/>
        <pc:sldMkLst>
          <pc:docMk/>
          <pc:sldMk cId="4176156720" sldId="523"/>
        </pc:sldMkLst>
        <pc:spChg chg="add mod">
          <ac:chgData name="Michael Mian" userId="7f183167-06bf-4cf9-ac02-6f65248b6b82" providerId="ADAL" clId="{5762B401-DE35-4896-BA7F-13CF65E3C4D5}" dt="2023-09-22T13:42:56.172" v="477" actId="14100"/>
          <ac:spMkLst>
            <pc:docMk/>
            <pc:sldMk cId="4176156720" sldId="523"/>
            <ac:spMk id="2" creationId="{21EE7309-C57E-2C98-28E2-D23A6E62E1D2}"/>
          </ac:spMkLst>
        </pc:spChg>
        <pc:spChg chg="del">
          <ac:chgData name="Michael Mian" userId="7f183167-06bf-4cf9-ac02-6f65248b6b82" providerId="ADAL" clId="{5762B401-DE35-4896-BA7F-13CF65E3C4D5}" dt="2023-09-22T12:23:33.111" v="29" actId="478"/>
          <ac:spMkLst>
            <pc:docMk/>
            <pc:sldMk cId="4176156720" sldId="523"/>
            <ac:spMk id="4" creationId="{4F267C62-84F3-EF2D-6324-73E7B2119F79}"/>
          </ac:spMkLst>
        </pc:spChg>
        <pc:spChg chg="del">
          <ac:chgData name="Michael Mian" userId="7f183167-06bf-4cf9-ac02-6f65248b6b82" providerId="ADAL" clId="{5762B401-DE35-4896-BA7F-13CF65E3C4D5}" dt="2023-09-22T12:23:33.111" v="29" actId="478"/>
          <ac:spMkLst>
            <pc:docMk/>
            <pc:sldMk cId="4176156720" sldId="523"/>
            <ac:spMk id="5" creationId="{EB649BB7-DB5E-6881-85AF-4D97E6A90573}"/>
          </ac:spMkLst>
        </pc:spChg>
        <pc:spChg chg="del">
          <ac:chgData name="Michael Mian" userId="7f183167-06bf-4cf9-ac02-6f65248b6b82" providerId="ADAL" clId="{5762B401-DE35-4896-BA7F-13CF65E3C4D5}" dt="2023-09-22T12:23:33.111" v="29" actId="478"/>
          <ac:spMkLst>
            <pc:docMk/>
            <pc:sldMk cId="4176156720" sldId="523"/>
            <ac:spMk id="6" creationId="{C5022940-397D-3596-515F-F8F23D12BAA8}"/>
          </ac:spMkLst>
        </pc:spChg>
        <pc:spChg chg="del">
          <ac:chgData name="Michael Mian" userId="7f183167-06bf-4cf9-ac02-6f65248b6b82" providerId="ADAL" clId="{5762B401-DE35-4896-BA7F-13CF65E3C4D5}" dt="2023-09-22T12:23:33.111" v="29" actId="478"/>
          <ac:spMkLst>
            <pc:docMk/>
            <pc:sldMk cId="4176156720" sldId="523"/>
            <ac:spMk id="7" creationId="{90628E87-0746-9783-D6AD-F94AA1D90044}"/>
          </ac:spMkLst>
        </pc:spChg>
        <pc:spChg chg="del">
          <ac:chgData name="Michael Mian" userId="7f183167-06bf-4cf9-ac02-6f65248b6b82" providerId="ADAL" clId="{5762B401-DE35-4896-BA7F-13CF65E3C4D5}" dt="2023-09-22T12:23:33.111" v="29" actId="478"/>
          <ac:spMkLst>
            <pc:docMk/>
            <pc:sldMk cId="4176156720" sldId="523"/>
            <ac:spMk id="8" creationId="{BB4074DB-27B5-9384-DE12-EDAB5F44BDB5}"/>
          </ac:spMkLst>
        </pc:spChg>
        <pc:spChg chg="mod">
          <ac:chgData name="Michael Mian" userId="7f183167-06bf-4cf9-ac02-6f65248b6b82" providerId="ADAL" clId="{5762B401-DE35-4896-BA7F-13CF65E3C4D5}" dt="2023-09-22T12:23:27.398" v="28" actId="20577"/>
          <ac:spMkLst>
            <pc:docMk/>
            <pc:sldMk cId="4176156720" sldId="523"/>
            <ac:spMk id="9" creationId="{D41906EF-B8A5-A7A3-91A9-CAA52FEE41BC}"/>
          </ac:spMkLst>
        </pc:spChg>
        <pc:spChg chg="del">
          <ac:chgData name="Michael Mian" userId="7f183167-06bf-4cf9-ac02-6f65248b6b82" providerId="ADAL" clId="{5762B401-DE35-4896-BA7F-13CF65E3C4D5}" dt="2023-09-22T12:23:33.111" v="29" actId="478"/>
          <ac:spMkLst>
            <pc:docMk/>
            <pc:sldMk cId="4176156720" sldId="523"/>
            <ac:spMk id="11" creationId="{78534F7A-CB8D-6A36-774E-E1EE71AC211F}"/>
          </ac:spMkLst>
        </pc:spChg>
        <pc:spChg chg="del">
          <ac:chgData name="Michael Mian" userId="7f183167-06bf-4cf9-ac02-6f65248b6b82" providerId="ADAL" clId="{5762B401-DE35-4896-BA7F-13CF65E3C4D5}" dt="2023-09-22T12:23:33.111" v="29" actId="478"/>
          <ac:spMkLst>
            <pc:docMk/>
            <pc:sldMk cId="4176156720" sldId="523"/>
            <ac:spMk id="13" creationId="{C929D1B5-F17C-335E-0721-F29F090E2632}"/>
          </ac:spMkLst>
        </pc:spChg>
        <pc:spChg chg="del">
          <ac:chgData name="Michael Mian" userId="7f183167-06bf-4cf9-ac02-6f65248b6b82" providerId="ADAL" clId="{5762B401-DE35-4896-BA7F-13CF65E3C4D5}" dt="2023-09-22T12:23:33.111" v="29" actId="478"/>
          <ac:spMkLst>
            <pc:docMk/>
            <pc:sldMk cId="4176156720" sldId="523"/>
            <ac:spMk id="15" creationId="{F58821A7-2415-9AE0-41AA-4A712CBE18B9}"/>
          </ac:spMkLst>
        </pc:spChg>
        <pc:spChg chg="del">
          <ac:chgData name="Michael Mian" userId="7f183167-06bf-4cf9-ac02-6f65248b6b82" providerId="ADAL" clId="{5762B401-DE35-4896-BA7F-13CF65E3C4D5}" dt="2023-09-22T12:23:33.111" v="29" actId="478"/>
          <ac:spMkLst>
            <pc:docMk/>
            <pc:sldMk cId="4176156720" sldId="523"/>
            <ac:spMk id="20" creationId="{29F46094-C374-FD9C-0BF0-568C14665E74}"/>
          </ac:spMkLst>
        </pc:spChg>
        <pc:spChg chg="del">
          <ac:chgData name="Michael Mian" userId="7f183167-06bf-4cf9-ac02-6f65248b6b82" providerId="ADAL" clId="{5762B401-DE35-4896-BA7F-13CF65E3C4D5}" dt="2023-09-22T12:23:33.111" v="29" actId="478"/>
          <ac:spMkLst>
            <pc:docMk/>
            <pc:sldMk cId="4176156720" sldId="523"/>
            <ac:spMk id="21" creationId="{A487B72A-1025-4FD0-EB18-50279295C512}"/>
          </ac:spMkLst>
        </pc:spChg>
        <pc:spChg chg="del">
          <ac:chgData name="Michael Mian" userId="7f183167-06bf-4cf9-ac02-6f65248b6b82" providerId="ADAL" clId="{5762B401-DE35-4896-BA7F-13CF65E3C4D5}" dt="2023-09-22T12:23:33.111" v="29" actId="478"/>
          <ac:spMkLst>
            <pc:docMk/>
            <pc:sldMk cId="4176156720" sldId="523"/>
            <ac:spMk id="23" creationId="{852FD6E3-6E58-370C-5A56-DABA757400C1}"/>
          </ac:spMkLst>
        </pc:spChg>
        <pc:spChg chg="del">
          <ac:chgData name="Michael Mian" userId="7f183167-06bf-4cf9-ac02-6f65248b6b82" providerId="ADAL" clId="{5762B401-DE35-4896-BA7F-13CF65E3C4D5}" dt="2023-09-22T12:23:33.111" v="29" actId="478"/>
          <ac:spMkLst>
            <pc:docMk/>
            <pc:sldMk cId="4176156720" sldId="523"/>
            <ac:spMk id="24" creationId="{73DA7A28-CAF1-728E-A9E0-7572E960251B}"/>
          </ac:spMkLst>
        </pc:spChg>
        <pc:spChg chg="del">
          <ac:chgData name="Michael Mian" userId="7f183167-06bf-4cf9-ac02-6f65248b6b82" providerId="ADAL" clId="{5762B401-DE35-4896-BA7F-13CF65E3C4D5}" dt="2023-09-22T12:23:33.111" v="29" actId="478"/>
          <ac:spMkLst>
            <pc:docMk/>
            <pc:sldMk cId="4176156720" sldId="523"/>
            <ac:spMk id="25" creationId="{5FC2EB55-3812-02A3-ACE8-E3C13D6F4C8D}"/>
          </ac:spMkLst>
        </pc:spChg>
        <pc:spChg chg="del">
          <ac:chgData name="Michael Mian" userId="7f183167-06bf-4cf9-ac02-6f65248b6b82" providerId="ADAL" clId="{5762B401-DE35-4896-BA7F-13CF65E3C4D5}" dt="2023-09-22T12:23:33.111" v="29" actId="478"/>
          <ac:spMkLst>
            <pc:docMk/>
            <pc:sldMk cId="4176156720" sldId="523"/>
            <ac:spMk id="26" creationId="{5014182D-ED05-156D-54C7-0AF517B0286B}"/>
          </ac:spMkLst>
        </pc:spChg>
        <pc:spChg chg="add mod">
          <ac:chgData name="Michael Mian" userId="7f183167-06bf-4cf9-ac02-6f65248b6b82" providerId="ADAL" clId="{5762B401-DE35-4896-BA7F-13CF65E3C4D5}" dt="2023-09-22T13:44:06.100" v="486" actId="123"/>
          <ac:spMkLst>
            <pc:docMk/>
            <pc:sldMk cId="4176156720" sldId="523"/>
            <ac:spMk id="34" creationId="{FFB16A5C-5C8F-0472-2CDA-1A3D416A6662}"/>
          </ac:spMkLst>
        </pc:spChg>
        <pc:spChg chg="del">
          <ac:chgData name="Michael Mian" userId="7f183167-06bf-4cf9-ac02-6f65248b6b82" providerId="ADAL" clId="{5762B401-DE35-4896-BA7F-13CF65E3C4D5}" dt="2023-09-22T12:23:33.111" v="29" actId="478"/>
          <ac:spMkLst>
            <pc:docMk/>
            <pc:sldMk cId="4176156720" sldId="523"/>
            <ac:spMk id="74" creationId="{5F3F414C-4B95-0C68-A158-BCDE87124145}"/>
          </ac:spMkLst>
        </pc:spChg>
        <pc:spChg chg="del">
          <ac:chgData name="Michael Mian" userId="7f183167-06bf-4cf9-ac02-6f65248b6b82" providerId="ADAL" clId="{5762B401-DE35-4896-BA7F-13CF65E3C4D5}" dt="2023-09-22T12:23:33.111" v="29" actId="478"/>
          <ac:spMkLst>
            <pc:docMk/>
            <pc:sldMk cId="4176156720" sldId="523"/>
            <ac:spMk id="76" creationId="{3D6123D4-92D8-A2C1-7CB7-6C7FD4FACA38}"/>
          </ac:spMkLst>
        </pc:spChg>
        <pc:spChg chg="del">
          <ac:chgData name="Michael Mian" userId="7f183167-06bf-4cf9-ac02-6f65248b6b82" providerId="ADAL" clId="{5762B401-DE35-4896-BA7F-13CF65E3C4D5}" dt="2023-09-22T12:23:33.111" v="29" actId="478"/>
          <ac:spMkLst>
            <pc:docMk/>
            <pc:sldMk cId="4176156720" sldId="523"/>
            <ac:spMk id="77" creationId="{82186E09-2D70-3372-2B76-C857AA492F9E}"/>
          </ac:spMkLst>
        </pc:spChg>
        <pc:spChg chg="del">
          <ac:chgData name="Michael Mian" userId="7f183167-06bf-4cf9-ac02-6f65248b6b82" providerId="ADAL" clId="{5762B401-DE35-4896-BA7F-13CF65E3C4D5}" dt="2023-09-22T12:23:33.111" v="29" actId="478"/>
          <ac:spMkLst>
            <pc:docMk/>
            <pc:sldMk cId="4176156720" sldId="523"/>
            <ac:spMk id="78" creationId="{CBFBD217-5C5E-C139-753A-60D9697DD227}"/>
          </ac:spMkLst>
        </pc:spChg>
        <pc:spChg chg="del">
          <ac:chgData name="Michael Mian" userId="7f183167-06bf-4cf9-ac02-6f65248b6b82" providerId="ADAL" clId="{5762B401-DE35-4896-BA7F-13CF65E3C4D5}" dt="2023-09-22T12:23:33.111" v="29" actId="478"/>
          <ac:spMkLst>
            <pc:docMk/>
            <pc:sldMk cId="4176156720" sldId="523"/>
            <ac:spMk id="79" creationId="{ACCEF2E8-80B1-0F6A-FD5D-8A2A216CC647}"/>
          </ac:spMkLst>
        </pc:spChg>
        <pc:spChg chg="del">
          <ac:chgData name="Michael Mian" userId="7f183167-06bf-4cf9-ac02-6f65248b6b82" providerId="ADAL" clId="{5762B401-DE35-4896-BA7F-13CF65E3C4D5}" dt="2023-09-22T12:23:33.111" v="29" actId="478"/>
          <ac:spMkLst>
            <pc:docMk/>
            <pc:sldMk cId="4176156720" sldId="523"/>
            <ac:spMk id="81" creationId="{3CF76888-3016-9FB6-AF33-DE14A29F4BCF}"/>
          </ac:spMkLst>
        </pc:spChg>
        <pc:spChg chg="del">
          <ac:chgData name="Michael Mian" userId="7f183167-06bf-4cf9-ac02-6f65248b6b82" providerId="ADAL" clId="{5762B401-DE35-4896-BA7F-13CF65E3C4D5}" dt="2023-09-22T12:23:33.111" v="29" actId="478"/>
          <ac:spMkLst>
            <pc:docMk/>
            <pc:sldMk cId="4176156720" sldId="523"/>
            <ac:spMk id="82" creationId="{77497652-5A92-DB3B-99C8-CD66EE4771F8}"/>
          </ac:spMkLst>
        </pc:spChg>
        <pc:spChg chg="del">
          <ac:chgData name="Michael Mian" userId="7f183167-06bf-4cf9-ac02-6f65248b6b82" providerId="ADAL" clId="{5762B401-DE35-4896-BA7F-13CF65E3C4D5}" dt="2023-09-22T12:23:33.111" v="29" actId="478"/>
          <ac:spMkLst>
            <pc:docMk/>
            <pc:sldMk cId="4176156720" sldId="523"/>
            <ac:spMk id="83" creationId="{7190E9D7-8EEF-D2D0-DD47-26EB00A164A4}"/>
          </ac:spMkLst>
        </pc:spChg>
        <pc:spChg chg="del">
          <ac:chgData name="Michael Mian" userId="7f183167-06bf-4cf9-ac02-6f65248b6b82" providerId="ADAL" clId="{5762B401-DE35-4896-BA7F-13CF65E3C4D5}" dt="2023-09-22T12:23:33.111" v="29" actId="478"/>
          <ac:spMkLst>
            <pc:docMk/>
            <pc:sldMk cId="4176156720" sldId="523"/>
            <ac:spMk id="84" creationId="{E061AA37-5911-5C5B-10C3-DDBF4B86811D}"/>
          </ac:spMkLst>
        </pc:spChg>
        <pc:spChg chg="del">
          <ac:chgData name="Michael Mian" userId="7f183167-06bf-4cf9-ac02-6f65248b6b82" providerId="ADAL" clId="{5762B401-DE35-4896-BA7F-13CF65E3C4D5}" dt="2023-09-22T12:23:33.111" v="29" actId="478"/>
          <ac:spMkLst>
            <pc:docMk/>
            <pc:sldMk cId="4176156720" sldId="523"/>
            <ac:spMk id="88" creationId="{D7DCCE95-4D42-B314-B1F1-40093F845A7B}"/>
          </ac:spMkLst>
        </pc:spChg>
        <pc:spChg chg="del">
          <ac:chgData name="Michael Mian" userId="7f183167-06bf-4cf9-ac02-6f65248b6b82" providerId="ADAL" clId="{5762B401-DE35-4896-BA7F-13CF65E3C4D5}" dt="2023-09-22T12:23:33.111" v="29" actId="478"/>
          <ac:spMkLst>
            <pc:docMk/>
            <pc:sldMk cId="4176156720" sldId="523"/>
            <ac:spMk id="90" creationId="{32505D13-E497-AF05-99CA-C7A46E1E1202}"/>
          </ac:spMkLst>
        </pc:spChg>
        <pc:spChg chg="del">
          <ac:chgData name="Michael Mian" userId="7f183167-06bf-4cf9-ac02-6f65248b6b82" providerId="ADAL" clId="{5762B401-DE35-4896-BA7F-13CF65E3C4D5}" dt="2023-09-22T12:23:33.111" v="29" actId="478"/>
          <ac:spMkLst>
            <pc:docMk/>
            <pc:sldMk cId="4176156720" sldId="523"/>
            <ac:spMk id="91" creationId="{ECDDCC73-6A1C-9496-6993-15845520EDB9}"/>
          </ac:spMkLst>
        </pc:spChg>
        <pc:spChg chg="del">
          <ac:chgData name="Michael Mian" userId="7f183167-06bf-4cf9-ac02-6f65248b6b82" providerId="ADAL" clId="{5762B401-DE35-4896-BA7F-13CF65E3C4D5}" dt="2023-09-22T12:23:33.111" v="29" actId="478"/>
          <ac:spMkLst>
            <pc:docMk/>
            <pc:sldMk cId="4176156720" sldId="523"/>
            <ac:spMk id="92" creationId="{5B75412E-B06A-D4FA-C48F-85B9FE47599E}"/>
          </ac:spMkLst>
        </pc:spChg>
        <pc:spChg chg="del">
          <ac:chgData name="Michael Mian" userId="7f183167-06bf-4cf9-ac02-6f65248b6b82" providerId="ADAL" clId="{5762B401-DE35-4896-BA7F-13CF65E3C4D5}" dt="2023-09-22T12:23:33.111" v="29" actId="478"/>
          <ac:spMkLst>
            <pc:docMk/>
            <pc:sldMk cId="4176156720" sldId="523"/>
            <ac:spMk id="93" creationId="{07CF2654-3290-301D-0975-0C9A9D1DAB26}"/>
          </ac:spMkLst>
        </pc:spChg>
        <pc:spChg chg="del">
          <ac:chgData name="Michael Mian" userId="7f183167-06bf-4cf9-ac02-6f65248b6b82" providerId="ADAL" clId="{5762B401-DE35-4896-BA7F-13CF65E3C4D5}" dt="2023-09-22T12:23:33.111" v="29" actId="478"/>
          <ac:spMkLst>
            <pc:docMk/>
            <pc:sldMk cId="4176156720" sldId="523"/>
            <ac:spMk id="94" creationId="{3A2CFB21-8076-1764-67BB-3DE8DB30A31F}"/>
          </ac:spMkLst>
        </pc:spChg>
        <pc:spChg chg="del">
          <ac:chgData name="Michael Mian" userId="7f183167-06bf-4cf9-ac02-6f65248b6b82" providerId="ADAL" clId="{5762B401-DE35-4896-BA7F-13CF65E3C4D5}" dt="2023-09-22T12:23:33.111" v="29" actId="478"/>
          <ac:spMkLst>
            <pc:docMk/>
            <pc:sldMk cId="4176156720" sldId="523"/>
            <ac:spMk id="95" creationId="{F4517DC9-EA3D-D939-CA79-67C25281E97F}"/>
          </ac:spMkLst>
        </pc:spChg>
        <pc:spChg chg="del">
          <ac:chgData name="Michael Mian" userId="7f183167-06bf-4cf9-ac02-6f65248b6b82" providerId="ADAL" clId="{5762B401-DE35-4896-BA7F-13CF65E3C4D5}" dt="2023-09-22T12:23:33.111" v="29" actId="478"/>
          <ac:spMkLst>
            <pc:docMk/>
            <pc:sldMk cId="4176156720" sldId="523"/>
            <ac:spMk id="100" creationId="{BF4FB685-C4B3-89AA-4FAD-469BDD5896F6}"/>
          </ac:spMkLst>
        </pc:spChg>
        <pc:spChg chg="del">
          <ac:chgData name="Michael Mian" userId="7f183167-06bf-4cf9-ac02-6f65248b6b82" providerId="ADAL" clId="{5762B401-DE35-4896-BA7F-13CF65E3C4D5}" dt="2023-09-22T12:23:33.111" v="29" actId="478"/>
          <ac:spMkLst>
            <pc:docMk/>
            <pc:sldMk cId="4176156720" sldId="523"/>
            <ac:spMk id="101" creationId="{A98BD389-935A-03B6-34CB-18EE622035CE}"/>
          </ac:spMkLst>
        </pc:spChg>
        <pc:spChg chg="del">
          <ac:chgData name="Michael Mian" userId="7f183167-06bf-4cf9-ac02-6f65248b6b82" providerId="ADAL" clId="{5762B401-DE35-4896-BA7F-13CF65E3C4D5}" dt="2023-09-22T12:23:33.111" v="29" actId="478"/>
          <ac:spMkLst>
            <pc:docMk/>
            <pc:sldMk cId="4176156720" sldId="523"/>
            <ac:spMk id="102" creationId="{F1983DF7-2D7E-8DF7-D41D-67537F579E90}"/>
          </ac:spMkLst>
        </pc:spChg>
        <pc:spChg chg="del">
          <ac:chgData name="Michael Mian" userId="7f183167-06bf-4cf9-ac02-6f65248b6b82" providerId="ADAL" clId="{5762B401-DE35-4896-BA7F-13CF65E3C4D5}" dt="2023-09-22T12:23:33.111" v="29" actId="478"/>
          <ac:spMkLst>
            <pc:docMk/>
            <pc:sldMk cId="4176156720" sldId="523"/>
            <ac:spMk id="103" creationId="{EA75AA41-8C64-8E68-307D-CEAFE52B0A8B}"/>
          </ac:spMkLst>
        </pc:spChg>
        <pc:grpChg chg="del">
          <ac:chgData name="Michael Mian" userId="7f183167-06bf-4cf9-ac02-6f65248b6b82" providerId="ADAL" clId="{5762B401-DE35-4896-BA7F-13CF65E3C4D5}" dt="2023-09-22T12:23:33.111" v="29" actId="478"/>
          <ac:grpSpMkLst>
            <pc:docMk/>
            <pc:sldMk cId="4176156720" sldId="523"/>
            <ac:grpSpMk id="33" creationId="{58BB1793-32CB-13A5-38A9-0E3DF8D5356B}"/>
          </ac:grpSpMkLst>
        </pc:grpChg>
        <pc:grpChg chg="add del">
          <ac:chgData name="Michael Mian" userId="7f183167-06bf-4cf9-ac02-6f65248b6b82" providerId="ADAL" clId="{5762B401-DE35-4896-BA7F-13CF65E3C4D5}" dt="2023-09-22T12:23:47.544" v="33" actId="478"/>
          <ac:grpSpMkLst>
            <pc:docMk/>
            <pc:sldMk cId="4176156720" sldId="523"/>
            <ac:grpSpMk id="48" creationId="{978806E3-FF74-7F7A-622C-2AE9282ECB6D}"/>
          </ac:grpSpMkLst>
        </pc:grpChg>
        <pc:picChg chg="del">
          <ac:chgData name="Michael Mian" userId="7f183167-06bf-4cf9-ac02-6f65248b6b82" providerId="ADAL" clId="{5762B401-DE35-4896-BA7F-13CF65E3C4D5}" dt="2023-09-22T12:23:33.111" v="29" actId="478"/>
          <ac:picMkLst>
            <pc:docMk/>
            <pc:sldMk cId="4176156720" sldId="523"/>
            <ac:picMk id="3" creationId="{F595A693-96B0-CCCC-610D-BC7127A7D94B}"/>
          </ac:picMkLst>
        </pc:picChg>
        <pc:picChg chg="del">
          <ac:chgData name="Michael Mian" userId="7f183167-06bf-4cf9-ac02-6f65248b6b82" providerId="ADAL" clId="{5762B401-DE35-4896-BA7F-13CF65E3C4D5}" dt="2023-09-22T12:23:33.111" v="29" actId="478"/>
          <ac:picMkLst>
            <pc:docMk/>
            <pc:sldMk cId="4176156720" sldId="523"/>
            <ac:picMk id="10" creationId="{76D0B192-D7A9-CA30-9D5B-2E0263DFC9E0}"/>
          </ac:picMkLst>
        </pc:picChg>
        <pc:picChg chg="del">
          <ac:chgData name="Michael Mian" userId="7f183167-06bf-4cf9-ac02-6f65248b6b82" providerId="ADAL" clId="{5762B401-DE35-4896-BA7F-13CF65E3C4D5}" dt="2023-09-22T12:23:33.111" v="29" actId="478"/>
          <ac:picMkLst>
            <pc:docMk/>
            <pc:sldMk cId="4176156720" sldId="523"/>
            <ac:picMk id="12" creationId="{F672D585-51E6-83A7-0293-4E8699431E3C}"/>
          </ac:picMkLst>
        </pc:picChg>
        <pc:picChg chg="del">
          <ac:chgData name="Michael Mian" userId="7f183167-06bf-4cf9-ac02-6f65248b6b82" providerId="ADAL" clId="{5762B401-DE35-4896-BA7F-13CF65E3C4D5}" dt="2023-09-22T12:23:33.111" v="29" actId="478"/>
          <ac:picMkLst>
            <pc:docMk/>
            <pc:sldMk cId="4176156720" sldId="523"/>
            <ac:picMk id="16" creationId="{7DD5E1FA-0B29-C794-C3C2-9679E8891E91}"/>
          </ac:picMkLst>
        </pc:picChg>
        <pc:picChg chg="del">
          <ac:chgData name="Michael Mian" userId="7f183167-06bf-4cf9-ac02-6f65248b6b82" providerId="ADAL" clId="{5762B401-DE35-4896-BA7F-13CF65E3C4D5}" dt="2023-09-22T12:23:33.111" v="29" actId="478"/>
          <ac:picMkLst>
            <pc:docMk/>
            <pc:sldMk cId="4176156720" sldId="523"/>
            <ac:picMk id="17" creationId="{1765A578-DBB7-6B04-44FA-43A6DA7FCFE1}"/>
          </ac:picMkLst>
        </pc:picChg>
        <pc:picChg chg="del">
          <ac:chgData name="Michael Mian" userId="7f183167-06bf-4cf9-ac02-6f65248b6b82" providerId="ADAL" clId="{5762B401-DE35-4896-BA7F-13CF65E3C4D5}" dt="2023-09-22T12:23:33.111" v="29" actId="478"/>
          <ac:picMkLst>
            <pc:docMk/>
            <pc:sldMk cId="4176156720" sldId="523"/>
            <ac:picMk id="18" creationId="{BB0B5F32-3392-022F-C1B3-4E3163A63092}"/>
          </ac:picMkLst>
        </pc:picChg>
        <pc:picChg chg="del">
          <ac:chgData name="Michael Mian" userId="7f183167-06bf-4cf9-ac02-6f65248b6b82" providerId="ADAL" clId="{5762B401-DE35-4896-BA7F-13CF65E3C4D5}" dt="2023-09-22T12:23:33.111" v="29" actId="478"/>
          <ac:picMkLst>
            <pc:docMk/>
            <pc:sldMk cId="4176156720" sldId="523"/>
            <ac:picMk id="19" creationId="{F3809164-B710-0CC0-0909-E3C85D92C1CF}"/>
          </ac:picMkLst>
        </pc:picChg>
        <pc:picChg chg="del">
          <ac:chgData name="Michael Mian" userId="7f183167-06bf-4cf9-ac02-6f65248b6b82" providerId="ADAL" clId="{5762B401-DE35-4896-BA7F-13CF65E3C4D5}" dt="2023-09-22T12:23:33.111" v="29" actId="478"/>
          <ac:picMkLst>
            <pc:docMk/>
            <pc:sldMk cId="4176156720" sldId="523"/>
            <ac:picMk id="22" creationId="{D88C5EE5-9CB3-5208-4A5E-3AA4A15707A6}"/>
          </ac:picMkLst>
        </pc:picChg>
        <pc:picChg chg="add mod">
          <ac:chgData name="Michael Mian" userId="7f183167-06bf-4cf9-ac02-6f65248b6b82" providerId="ADAL" clId="{5762B401-DE35-4896-BA7F-13CF65E3C4D5}" dt="2023-09-22T13:43:56.817" v="484" actId="1076"/>
          <ac:picMkLst>
            <pc:docMk/>
            <pc:sldMk cId="4176156720" sldId="523"/>
            <ac:picMk id="27" creationId="{61CBFA3A-7520-3C10-421C-884B2A7D877C}"/>
          </ac:picMkLst>
        </pc:picChg>
        <pc:picChg chg="add mod">
          <ac:chgData name="Michael Mian" userId="7f183167-06bf-4cf9-ac02-6f65248b6b82" providerId="ADAL" clId="{5762B401-DE35-4896-BA7F-13CF65E3C4D5}" dt="2023-09-22T13:42:14.641" v="465" actId="1076"/>
          <ac:picMkLst>
            <pc:docMk/>
            <pc:sldMk cId="4176156720" sldId="523"/>
            <ac:picMk id="28" creationId="{C9F110FB-DB99-1008-D28E-A29F9CDF963A}"/>
          </ac:picMkLst>
        </pc:picChg>
        <pc:picChg chg="del">
          <ac:chgData name="Michael Mian" userId="7f183167-06bf-4cf9-ac02-6f65248b6b82" providerId="ADAL" clId="{5762B401-DE35-4896-BA7F-13CF65E3C4D5}" dt="2023-09-22T12:23:33.111" v="29" actId="478"/>
          <ac:picMkLst>
            <pc:docMk/>
            <pc:sldMk cId="4176156720" sldId="523"/>
            <ac:picMk id="35" creationId="{8780D8D6-197C-F151-1D6C-A5FD6905927A}"/>
          </ac:picMkLst>
        </pc:picChg>
        <pc:picChg chg="del">
          <ac:chgData name="Michael Mian" userId="7f183167-06bf-4cf9-ac02-6f65248b6b82" providerId="ADAL" clId="{5762B401-DE35-4896-BA7F-13CF65E3C4D5}" dt="2023-09-22T12:23:33.111" v="29" actId="478"/>
          <ac:picMkLst>
            <pc:docMk/>
            <pc:sldMk cId="4176156720" sldId="523"/>
            <ac:picMk id="37" creationId="{2A1042D6-2848-D24D-7EE7-3908E66D06F9}"/>
          </ac:picMkLst>
        </pc:picChg>
        <pc:picChg chg="del">
          <ac:chgData name="Michael Mian" userId="7f183167-06bf-4cf9-ac02-6f65248b6b82" providerId="ADAL" clId="{5762B401-DE35-4896-BA7F-13CF65E3C4D5}" dt="2023-09-22T12:23:33.111" v="29" actId="478"/>
          <ac:picMkLst>
            <pc:docMk/>
            <pc:sldMk cId="4176156720" sldId="523"/>
            <ac:picMk id="39" creationId="{C0C1341B-B5CF-A3B3-9B58-CCE6AB3A709C}"/>
          </ac:picMkLst>
        </pc:picChg>
        <pc:picChg chg="del">
          <ac:chgData name="Michael Mian" userId="7f183167-06bf-4cf9-ac02-6f65248b6b82" providerId="ADAL" clId="{5762B401-DE35-4896-BA7F-13CF65E3C4D5}" dt="2023-09-22T12:23:33.111" v="29" actId="478"/>
          <ac:picMkLst>
            <pc:docMk/>
            <pc:sldMk cId="4176156720" sldId="523"/>
            <ac:picMk id="41" creationId="{7E7A3033-60C1-1A9F-32C1-CDE60F64D1B4}"/>
          </ac:picMkLst>
        </pc:picChg>
        <pc:picChg chg="del">
          <ac:chgData name="Michael Mian" userId="7f183167-06bf-4cf9-ac02-6f65248b6b82" providerId="ADAL" clId="{5762B401-DE35-4896-BA7F-13CF65E3C4D5}" dt="2023-09-22T12:23:44.513" v="32" actId="478"/>
          <ac:picMkLst>
            <pc:docMk/>
            <pc:sldMk cId="4176156720" sldId="523"/>
            <ac:picMk id="49" creationId="{7579E914-706D-AFB4-20E1-88F0C2E8B6B7}"/>
          </ac:picMkLst>
        </pc:picChg>
        <pc:cxnChg chg="add del mod">
          <ac:chgData name="Michael Mian" userId="7f183167-06bf-4cf9-ac02-6f65248b6b82" providerId="ADAL" clId="{5762B401-DE35-4896-BA7F-13CF65E3C4D5}" dt="2023-09-22T12:23:54.283" v="50" actId="1035"/>
          <ac:cxnSpMkLst>
            <pc:docMk/>
            <pc:sldMk cId="4176156720" sldId="523"/>
            <ac:cxnSpMk id="14" creationId="{00000000-0000-0000-0000-000000000000}"/>
          </ac:cxnSpMkLst>
        </pc:cxnChg>
      </pc:sldChg>
    </pc:docChg>
  </pc:docChgLst>
  <pc:docChgLst>
    <pc:chgData name="Michael Mian" userId="7f183167-06bf-4cf9-ac02-6f65248b6b82" providerId="ADAL" clId="{F3AC1169-CDBB-4F19-A2C3-4B345F0FDB64}"/>
    <pc:docChg chg="undo custSel modSld">
      <pc:chgData name="Michael Mian" userId="7f183167-06bf-4cf9-ac02-6f65248b6b82" providerId="ADAL" clId="{F3AC1169-CDBB-4F19-A2C3-4B345F0FDB64}" dt="2023-08-30T10:02:40.340" v="63" actId="1036"/>
      <pc:docMkLst>
        <pc:docMk/>
      </pc:docMkLst>
      <pc:sldChg chg="addSp modSp mod">
        <pc:chgData name="Michael Mian" userId="7f183167-06bf-4cf9-ac02-6f65248b6b82" providerId="ADAL" clId="{F3AC1169-CDBB-4F19-A2C3-4B345F0FDB64}" dt="2023-08-30T10:02:40.340" v="63" actId="1036"/>
        <pc:sldMkLst>
          <pc:docMk/>
          <pc:sldMk cId="1429492481" sldId="505"/>
        </pc:sldMkLst>
        <pc:spChg chg="add mod ord">
          <ac:chgData name="Michael Mian" userId="7f183167-06bf-4cf9-ac02-6f65248b6b82" providerId="ADAL" clId="{F3AC1169-CDBB-4F19-A2C3-4B345F0FDB64}" dt="2023-08-30T09:53:09.428" v="17" actId="171"/>
          <ac:spMkLst>
            <pc:docMk/>
            <pc:sldMk cId="1429492481" sldId="505"/>
            <ac:spMk id="4" creationId="{ECA30364-5474-B24D-874B-3178893E6BF1}"/>
          </ac:spMkLst>
        </pc:spChg>
        <pc:picChg chg="add mod ord">
          <ac:chgData name="Michael Mian" userId="7f183167-06bf-4cf9-ac02-6f65248b6b82" providerId="ADAL" clId="{F3AC1169-CDBB-4F19-A2C3-4B345F0FDB64}" dt="2023-08-30T09:53:25.014" v="35" actId="14100"/>
          <ac:picMkLst>
            <pc:docMk/>
            <pc:sldMk cId="1429492481" sldId="505"/>
            <ac:picMk id="2" creationId="{065418A7-BE33-CD2D-3CCF-EE9804CCA226}"/>
          </ac:picMkLst>
        </pc:picChg>
        <pc:picChg chg="add mod">
          <ac:chgData name="Michael Mian" userId="7f183167-06bf-4cf9-ac02-6f65248b6b82" providerId="ADAL" clId="{F3AC1169-CDBB-4F19-A2C3-4B345F0FDB64}" dt="2023-08-30T10:01:40.407" v="41" actId="14100"/>
          <ac:picMkLst>
            <pc:docMk/>
            <pc:sldMk cId="1429492481" sldId="505"/>
            <ac:picMk id="6" creationId="{E99E8EDD-5B85-A8C4-2EC9-997E3A116089}"/>
          </ac:picMkLst>
        </pc:picChg>
        <pc:picChg chg="add mod">
          <ac:chgData name="Michael Mian" userId="7f183167-06bf-4cf9-ac02-6f65248b6b82" providerId="ADAL" clId="{F3AC1169-CDBB-4F19-A2C3-4B345F0FDB64}" dt="2023-08-30T10:02:08.301" v="55" actId="1037"/>
          <ac:picMkLst>
            <pc:docMk/>
            <pc:sldMk cId="1429492481" sldId="505"/>
            <ac:picMk id="8" creationId="{4C3F977A-65BC-AC84-D57B-B5D5C79A6302}"/>
          </ac:picMkLst>
        </pc:picChg>
        <pc:picChg chg="add mod">
          <ac:chgData name="Michael Mian" userId="7f183167-06bf-4cf9-ac02-6f65248b6b82" providerId="ADAL" clId="{F3AC1169-CDBB-4F19-A2C3-4B345F0FDB64}" dt="2023-08-30T10:02:40.340" v="63" actId="1036"/>
          <ac:picMkLst>
            <pc:docMk/>
            <pc:sldMk cId="1429492481" sldId="505"/>
            <ac:picMk id="11" creationId="{C31662BC-61CA-C72C-1D41-AEA578FAB672}"/>
          </ac:picMkLst>
        </pc:picChg>
      </pc:sldChg>
    </pc:docChg>
  </pc:docChgLst>
  <pc:docChgLst>
    <pc:chgData name="Cavagna Luisa" userId="S::160150@sabes.it::4e84edfb-b973-44d8-8185-39b96dbb8c5c" providerId="AD" clId="Web-{68C9CBE6-E832-4EBF-A151-48F06F61E382}"/>
    <pc:docChg chg="modSld">
      <pc:chgData name="Cavagna Luisa" userId="S::160150@sabes.it::4e84edfb-b973-44d8-8185-39b96dbb8c5c" providerId="AD" clId="Web-{68C9CBE6-E832-4EBF-A151-48F06F61E382}" dt="2023-08-31T06:27:53.142" v="0" actId="1076"/>
      <pc:docMkLst>
        <pc:docMk/>
      </pc:docMkLst>
      <pc:sldChg chg="modSp">
        <pc:chgData name="Cavagna Luisa" userId="S::160150@sabes.it::4e84edfb-b973-44d8-8185-39b96dbb8c5c" providerId="AD" clId="Web-{68C9CBE6-E832-4EBF-A151-48F06F61E382}" dt="2023-08-31T06:27:53.142" v="0" actId="1076"/>
        <pc:sldMkLst>
          <pc:docMk/>
          <pc:sldMk cId="1429492481" sldId="505"/>
        </pc:sldMkLst>
        <pc:picChg chg="mod">
          <ac:chgData name="Cavagna Luisa" userId="S::160150@sabes.it::4e84edfb-b973-44d8-8185-39b96dbb8c5c" providerId="AD" clId="Web-{68C9CBE6-E832-4EBF-A151-48F06F61E382}" dt="2023-08-31T06:27:53.142" v="0" actId="1076"/>
          <ac:picMkLst>
            <pc:docMk/>
            <pc:sldMk cId="1429492481" sldId="505"/>
            <ac:picMk id="3" creationId="{3CA7B758-4CAE-E687-3DF1-879D5EA37732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Approved trials/year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Foglio1!$C$57:$E$57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Foglio1!$C$63:$E$63</c:f>
              <c:numCache>
                <c:formatCode>General</c:formatCode>
                <c:ptCount val="3"/>
                <c:pt idx="0">
                  <c:v>81</c:v>
                </c:pt>
                <c:pt idx="1">
                  <c:v>86</c:v>
                </c:pt>
                <c:pt idx="2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A3-42CB-97EA-537791CA6D8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03231088"/>
        <c:axId val="846197200"/>
      </c:barChart>
      <c:catAx>
        <c:axId val="603231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46197200"/>
        <c:crosses val="autoZero"/>
        <c:auto val="1"/>
        <c:lblAlgn val="ctr"/>
        <c:lblOffset val="100"/>
        <c:noMultiLvlLbl val="0"/>
      </c:catAx>
      <c:valAx>
        <c:axId val="846197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03231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Trials/year/HC area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2020</c:v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Foglio1!$B$58:$B$62</c:f>
              <c:strCache>
                <c:ptCount val="5"/>
                <c:pt idx="0">
                  <c:v>BZ</c:v>
                </c:pt>
                <c:pt idx="1">
                  <c:v>BX</c:v>
                </c:pt>
                <c:pt idx="2">
                  <c:v>BK</c:v>
                </c:pt>
                <c:pt idx="3">
                  <c:v>ME</c:v>
                </c:pt>
                <c:pt idx="4">
                  <c:v>SERVIZI AZIENDALI</c:v>
                </c:pt>
              </c:strCache>
            </c:strRef>
          </c:cat>
          <c:val>
            <c:numRef>
              <c:f>Foglio1!$C$58:$C$62</c:f>
              <c:numCache>
                <c:formatCode>General</c:formatCode>
                <c:ptCount val="5"/>
                <c:pt idx="0">
                  <c:v>40</c:v>
                </c:pt>
                <c:pt idx="1">
                  <c:v>9</c:v>
                </c:pt>
                <c:pt idx="2">
                  <c:v>3</c:v>
                </c:pt>
                <c:pt idx="3">
                  <c:v>6</c:v>
                </c:pt>
                <c:pt idx="4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80-4C91-9CF7-84C73A49DF66}"/>
            </c:ext>
          </c:extLst>
        </c:ser>
        <c:ser>
          <c:idx val="1"/>
          <c:order val="1"/>
          <c:tx>
            <c:v>2021</c:v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Foglio1!$B$58:$B$62</c:f>
              <c:strCache>
                <c:ptCount val="5"/>
                <c:pt idx="0">
                  <c:v>BZ</c:v>
                </c:pt>
                <c:pt idx="1">
                  <c:v>BX</c:v>
                </c:pt>
                <c:pt idx="2">
                  <c:v>BK</c:v>
                </c:pt>
                <c:pt idx="3">
                  <c:v>ME</c:v>
                </c:pt>
                <c:pt idx="4">
                  <c:v>SERVIZI AZIENDALI</c:v>
                </c:pt>
              </c:strCache>
            </c:strRef>
          </c:cat>
          <c:val>
            <c:numRef>
              <c:f>Foglio1!$D$58:$D$62</c:f>
              <c:numCache>
                <c:formatCode>General</c:formatCode>
                <c:ptCount val="5"/>
                <c:pt idx="0">
                  <c:v>55</c:v>
                </c:pt>
                <c:pt idx="1">
                  <c:v>5</c:v>
                </c:pt>
                <c:pt idx="2">
                  <c:v>3</c:v>
                </c:pt>
                <c:pt idx="3">
                  <c:v>10</c:v>
                </c:pt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80-4C91-9CF7-84C73A49DF66}"/>
            </c:ext>
          </c:extLst>
        </c:ser>
        <c:ser>
          <c:idx val="2"/>
          <c:order val="2"/>
          <c:tx>
            <c:v>2022</c:v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Foglio1!$B$58:$B$62</c:f>
              <c:strCache>
                <c:ptCount val="5"/>
                <c:pt idx="0">
                  <c:v>BZ</c:v>
                </c:pt>
                <c:pt idx="1">
                  <c:v>BX</c:v>
                </c:pt>
                <c:pt idx="2">
                  <c:v>BK</c:v>
                </c:pt>
                <c:pt idx="3">
                  <c:v>ME</c:v>
                </c:pt>
                <c:pt idx="4">
                  <c:v>SERVIZI AZIENDALI</c:v>
                </c:pt>
              </c:strCache>
            </c:strRef>
          </c:cat>
          <c:val>
            <c:numRef>
              <c:f>Foglio1!$E$58:$E$62</c:f>
              <c:numCache>
                <c:formatCode>General</c:formatCode>
                <c:ptCount val="5"/>
                <c:pt idx="0">
                  <c:v>37</c:v>
                </c:pt>
                <c:pt idx="1">
                  <c:v>3</c:v>
                </c:pt>
                <c:pt idx="2">
                  <c:v>0</c:v>
                </c:pt>
                <c:pt idx="3">
                  <c:v>10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80-4C91-9CF7-84C73A49DF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601783071"/>
        <c:axId val="275147567"/>
      </c:barChart>
      <c:catAx>
        <c:axId val="601783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75147567"/>
        <c:crosses val="autoZero"/>
        <c:auto val="1"/>
        <c:lblAlgn val="ctr"/>
        <c:lblOffset val="100"/>
        <c:noMultiLvlLbl val="0"/>
      </c:catAx>
      <c:valAx>
        <c:axId val="2751475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01783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none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cap="none" dirty="0" err="1"/>
              <a:t>Type</a:t>
            </a:r>
            <a:r>
              <a:rPr lang="it-IT" cap="none" baseline="0" dirty="0"/>
              <a:t> of trials 2022</a:t>
            </a:r>
            <a:endParaRPr lang="it-IT" cap="none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none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chemeClr val="accent3"/>
                </a:gs>
                <a:gs pos="75000">
                  <a:schemeClr val="accent3">
                    <a:lumMod val="60000"/>
                    <a:lumOff val="40000"/>
                  </a:schemeClr>
                </a:gs>
                <a:gs pos="51000">
                  <a:schemeClr val="accent3">
                    <a:alpha val="75000"/>
                  </a:schemeClr>
                </a:gs>
                <a:gs pos="100000">
                  <a:schemeClr val="accent3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'TIPI DI STUDI'!$A$49:$A$58</c:f>
              <c:strCache>
                <c:ptCount val="10"/>
                <c:pt idx="0">
                  <c:v>Interventional trial without a device</c:v>
                </c:pt>
                <c:pt idx="1">
                  <c:v>Observation trial with device</c:v>
                </c:pt>
                <c:pt idx="2">
                  <c:v>Case report</c:v>
                </c:pt>
                <c:pt idx="3">
                  <c:v>Interventional trial without drug</c:v>
                </c:pt>
                <c:pt idx="4">
                  <c:v>Thesis</c:v>
                </c:pt>
                <c:pt idx="5">
                  <c:v>Interventional trial with drug</c:v>
                </c:pt>
                <c:pt idx="6">
                  <c:v>Epidemiological trial</c:v>
                </c:pt>
                <c:pt idx="7">
                  <c:v>Obeservational trial with drug</c:v>
                </c:pt>
                <c:pt idx="8">
                  <c:v>No profit compassionate use</c:v>
                </c:pt>
                <c:pt idx="9">
                  <c:v>Observational trial without drug &amp; device</c:v>
                </c:pt>
              </c:strCache>
            </c:strRef>
          </c:cat>
          <c:val>
            <c:numRef>
              <c:f>'TIPI DI STUDI'!$B$49:$B$58</c:f>
              <c:numCache>
                <c:formatCode>General</c:formatCode>
                <c:ptCount val="10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5</c:v>
                </c:pt>
                <c:pt idx="5">
                  <c:v>7</c:v>
                </c:pt>
                <c:pt idx="6">
                  <c:v>7</c:v>
                </c:pt>
                <c:pt idx="7">
                  <c:v>8</c:v>
                </c:pt>
                <c:pt idx="8">
                  <c:v>34</c:v>
                </c:pt>
                <c:pt idx="9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DD-44C2-A9E2-04E28A537C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6"/>
        <c:overlap val="-58"/>
        <c:axId val="2085401904"/>
        <c:axId val="25882016"/>
      </c:barChart>
      <c:catAx>
        <c:axId val="2085401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5882016"/>
        <c:crosses val="autoZero"/>
        <c:auto val="1"/>
        <c:lblAlgn val="ctr"/>
        <c:lblOffset val="100"/>
        <c:noMultiLvlLbl val="0"/>
      </c:catAx>
      <c:valAx>
        <c:axId val="25882016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085401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09C-4261-A31D-248AF6889C62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09C-4261-A31D-248AF6889C62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09C-4261-A31D-248AF6889C62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in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C09C-4261-A31D-248AF6889C62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in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C09C-4261-A31D-248AF6889C62}"/>
                </c:ext>
              </c:extLst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in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C09C-4261-A31D-248AF6889C62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61214F"/>
                </a:solidFill>
                <a:round/>
              </a:ln>
              <a:effectLst>
                <a:outerShdw blurRad="50800" dist="38100" dir="2700000" algn="tl" rotWithShape="0">
                  <a:srgbClr val="61214F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'PROFIT - NO PROFIT'!$A$48:$A$50</c:f>
              <c:strCache>
                <c:ptCount val="3"/>
                <c:pt idx="0">
                  <c:v>profit</c:v>
                </c:pt>
                <c:pt idx="1">
                  <c:v>no profit</c:v>
                </c:pt>
                <c:pt idx="2">
                  <c:v>no profit compaasionate use</c:v>
                </c:pt>
              </c:strCache>
            </c:strRef>
          </c:cat>
          <c:val>
            <c:numRef>
              <c:f>'PROFIT - NO PROFIT'!$B$48:$B$50</c:f>
              <c:numCache>
                <c:formatCode>General</c:formatCode>
                <c:ptCount val="3"/>
                <c:pt idx="0">
                  <c:v>5</c:v>
                </c:pt>
                <c:pt idx="1">
                  <c:v>73</c:v>
                </c:pt>
                <c:pt idx="2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09C-4261-A31D-248AF6889C62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b="0" cap="none" dirty="0" err="1"/>
              <a:t>Promotorship</a:t>
            </a:r>
            <a:endParaRPr lang="de-DE" b="0" cap="none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none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0AB-436B-B2FC-B6F4C1A95CCF}"/>
              </c:ext>
            </c:extLst>
          </c:dPt>
          <c:dPt>
            <c:idx val="1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0AB-436B-B2FC-B6F4C1A95CCF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0AB-436B-B2FC-B6F4C1A95CCF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00AB-436B-B2FC-B6F4C1A95CCF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61214F"/>
                </a:solidFill>
                <a:round/>
              </a:ln>
              <a:effectLst>
                <a:outerShdw blurRad="50800" dist="38100" dir="2700000" algn="tl" rotWithShape="0">
                  <a:srgbClr val="61214F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'FASE STUDI'!$B$17:$B$18</c:f>
              <c:strCache>
                <c:ptCount val="2"/>
                <c:pt idx="0">
                  <c:v>SABES as promotor</c:v>
                </c:pt>
                <c:pt idx="1">
                  <c:v>other promotors</c:v>
                </c:pt>
              </c:strCache>
            </c:strRef>
          </c:cat>
          <c:val>
            <c:numRef>
              <c:f>'FASE STUDI'!$C$17:$C$18</c:f>
              <c:numCache>
                <c:formatCode>0%</c:formatCode>
                <c:ptCount val="2"/>
                <c:pt idx="0">
                  <c:v>0.30434782608695654</c:v>
                </c:pt>
                <c:pt idx="1">
                  <c:v>0.69565217391304346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0AB-436B-B2FC-B6F4C1A95CCF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SABES as promotor</a:t>
            </a:r>
          </a:p>
        </c:rich>
      </c:tx>
      <c:layout>
        <c:manualLayout>
          <c:xMode val="edge"/>
          <c:yMode val="edge"/>
          <c:x val="0.300412045412467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dLbl>
              <c:idx val="3"/>
              <c:layout>
                <c:manualLayout>
                  <c:x val="-1.0301939295457672E-2"/>
                  <c:y val="-0.1244310874544793"/>
                </c:manualLayout>
              </c:layout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93E-4B01-A3DC-68A9296BA8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'TABELLA D''ORIGINE'!$C$156:$C$161</c:f>
              <c:strCache>
                <c:ptCount val="6"/>
                <c:pt idx="0">
                  <c:v>Interventional with drug</c:v>
                </c:pt>
                <c:pt idx="1">
                  <c:v>Interventional without drug</c:v>
                </c:pt>
                <c:pt idx="2">
                  <c:v>Observational with drug</c:v>
                </c:pt>
                <c:pt idx="3">
                  <c:v>Observational without drug &amp; device</c:v>
                </c:pt>
                <c:pt idx="4">
                  <c:v>Epidemiological</c:v>
                </c:pt>
                <c:pt idx="5">
                  <c:v>Observational with device</c:v>
                </c:pt>
              </c:strCache>
            </c:strRef>
          </c:cat>
          <c:val>
            <c:numRef>
              <c:f>'TABELLA D''ORIGINE'!$D$156:$D$161</c:f>
              <c:numCache>
                <c:formatCode>General</c:formatCode>
                <c:ptCount val="6"/>
                <c:pt idx="0">
                  <c:v>1</c:v>
                </c:pt>
                <c:pt idx="1">
                  <c:v>5</c:v>
                </c:pt>
                <c:pt idx="2">
                  <c:v>4</c:v>
                </c:pt>
                <c:pt idx="3">
                  <c:v>56</c:v>
                </c:pt>
                <c:pt idx="4">
                  <c:v>5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93E-4B01-A3DC-68A9296BA8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138709519"/>
        <c:axId val="1144509119"/>
      </c:barChart>
      <c:valAx>
        <c:axId val="11445091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138709519"/>
        <c:crosses val="autoZero"/>
        <c:crossBetween val="between"/>
      </c:valAx>
      <c:catAx>
        <c:axId val="2138709519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4450911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94675" y="279801"/>
            <a:ext cx="3848659" cy="367959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94675" y="669140"/>
            <a:ext cx="3848659" cy="156667"/>
          </a:xfrm>
          <a:prstGeom prst="rect">
            <a:avLst/>
          </a:prstGeom>
        </p:spPr>
        <p:txBody>
          <a:bodyPr vert="horz" lIns="93324" tIns="0" rIns="93324" bIns="0" rtlCol="0">
            <a:noAutofit/>
          </a:bodyPr>
          <a:lstStyle>
            <a:lvl1pPr algn="r">
              <a:defRPr sz="1200"/>
            </a:lvl1pPr>
          </a:lstStyle>
          <a:p>
            <a:pPr algn="l"/>
            <a:fld id="{E7A8D578-5E90-413C-9512-130603CF2639}" type="datetimeFigureOut">
              <a:rPr lang="en-US" sz="1000"/>
              <a:pPr algn="l"/>
              <a:t>9/26/2023</a:t>
            </a:fld>
            <a:endParaRPr lang="en-US" sz="10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94675" y="8780243"/>
            <a:ext cx="2893517" cy="251346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sz="1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99171" y="8780243"/>
            <a:ext cx="1221955" cy="251346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6D32B792-199B-4EBF-B605-6F6C876EB442}" type="slidenum">
              <a:rPr lang="en-US" sz="1000"/>
              <a:t>‹Nr.›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91150287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99926" y="329698"/>
            <a:ext cx="3783110" cy="418910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928" y="820413"/>
            <a:ext cx="3043343" cy="251346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29C70E8E-131E-4657-A195-2844EFBAE78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11600" y="7061200"/>
            <a:ext cx="2687638" cy="15128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96415" y="1314911"/>
            <a:ext cx="6230270" cy="5259642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806331" y="8780243"/>
            <a:ext cx="927049" cy="251346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A61E296-9532-40C3-9174-581AD2B7748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299678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117475" indent="-117475" algn="l" defTabSz="914400" rtl="0" eaLnBrk="1" latinLnBrk="0" hangingPunct="1">
      <a:spcBef>
        <a:spcPts val="400"/>
      </a:spcBef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228600" indent="-111125" algn="l" defTabSz="914400" rtl="0" eaLnBrk="1" latinLnBrk="0" hangingPunct="1">
      <a:spcBef>
        <a:spcPts val="400"/>
      </a:spcBef>
      <a:buFont typeface="Arial" panose="020B0604020202020204" pitchFamily="34" charset="0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46075" indent="-117475" algn="l" defTabSz="914400" rtl="0" eaLnBrk="1" latinLnBrk="0" hangingPunct="1">
      <a:spcBef>
        <a:spcPts val="400"/>
      </a:spcBef>
      <a:buFont typeface="Arial" panose="020B0604020202020204" pitchFamily="34" charset="0"/>
      <a:buChar char="›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12763" indent="-166688" algn="l" defTabSz="914400" rtl="0" eaLnBrk="1" latinLnBrk="0" hangingPunct="1">
      <a:spcBef>
        <a:spcPts val="400"/>
      </a:spcBef>
      <a:buFont typeface="Arial" panose="020B0604020202020204" pitchFamily="34" charset="0"/>
      <a:buChar char="»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630238" indent="-117475" algn="l" defTabSz="914400" rtl="0" eaLnBrk="1" latinLnBrk="0" hangingPunct="1">
      <a:spcBef>
        <a:spcPts val="400"/>
      </a:spcBef>
      <a:buSzPct val="75000"/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D4AB0-DA56-AC40-9592-4E955E6D4581}" type="slidenum">
              <a:rPr lang="en-US" smtClean="0"/>
              <a:pPr/>
              <a:t>0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820CA2E-1498-4AA0-BCE3-096738783456}" type="datetime1">
              <a:rPr lang="en-US" smtClean="0"/>
              <a:pPr/>
              <a:t>9/26/2023</a:t>
            </a:fld>
            <a:endParaRPr lang="en-US"/>
          </a:p>
        </p:txBody>
      </p:sp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3295650" y="6577013"/>
            <a:ext cx="3613150" cy="2033587"/>
          </a:xfrm>
        </p:spPr>
      </p:sp>
      <p:sp>
        <p:nvSpPr>
          <p:cNvPr id="11" name="Notes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97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446D3CA-8A87-4FF2-A143-728134FBA4F3}" type="datetime1">
              <a:rPr lang="en-US" smtClean="0"/>
              <a:pPr/>
              <a:t>9/26/2023</a:t>
            </a:fld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ADD4AB0-DA56-AC40-9592-4E955E6D4581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5" name="Slide Image Placeholder 14"/>
          <p:cNvSpPr>
            <a:spLocks noGrp="1" noRot="1" noChangeAspect="1"/>
          </p:cNvSpPr>
          <p:nvPr>
            <p:ph type="sldImg"/>
          </p:nvPr>
        </p:nvSpPr>
        <p:spPr>
          <a:xfrm>
            <a:off x="3295650" y="6577013"/>
            <a:ext cx="3613150" cy="2033587"/>
          </a:xfrm>
        </p:spPr>
      </p:sp>
      <p:sp>
        <p:nvSpPr>
          <p:cNvPr id="16" name="Notes Placeholder 1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64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446D3CA-8A87-4FF2-A143-728134FBA4F3}" type="datetime1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ADD4AB0-DA56-AC40-9592-4E955E6D458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5" name="Slide Image Placeholder 14"/>
          <p:cNvSpPr>
            <a:spLocks noGrp="1" noRot="1" noChangeAspect="1"/>
          </p:cNvSpPr>
          <p:nvPr>
            <p:ph type="sldImg"/>
          </p:nvPr>
        </p:nvSpPr>
        <p:spPr>
          <a:xfrm>
            <a:off x="3295650" y="6577013"/>
            <a:ext cx="3613150" cy="2033587"/>
          </a:xfrm>
        </p:spPr>
      </p:sp>
      <p:sp>
        <p:nvSpPr>
          <p:cNvPr id="16" name="Notes Placeholder 1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102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446D3CA-8A87-4FF2-A143-728134FBA4F3}" type="datetime1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ADD4AB0-DA56-AC40-9592-4E955E6D458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5" name="Slide Image Placeholder 14"/>
          <p:cNvSpPr>
            <a:spLocks noGrp="1" noRot="1" noChangeAspect="1"/>
          </p:cNvSpPr>
          <p:nvPr>
            <p:ph type="sldImg"/>
          </p:nvPr>
        </p:nvSpPr>
        <p:spPr>
          <a:xfrm>
            <a:off x="3295650" y="6577013"/>
            <a:ext cx="3613150" cy="2033587"/>
          </a:xfrm>
        </p:spPr>
      </p:sp>
      <p:sp>
        <p:nvSpPr>
          <p:cNvPr id="16" name="Notes Placeholder 1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35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446D3CA-8A87-4FF2-A143-728134FBA4F3}" type="datetime1">
              <a:rPr lang="en-US" smtClean="0"/>
              <a:pPr/>
              <a:t>9/26/2023</a:t>
            </a:fld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ADD4AB0-DA56-AC40-9592-4E955E6D458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5" name="Slide Image Placeholder 14"/>
          <p:cNvSpPr>
            <a:spLocks noGrp="1" noRot="1" noChangeAspect="1"/>
          </p:cNvSpPr>
          <p:nvPr>
            <p:ph type="sldImg"/>
          </p:nvPr>
        </p:nvSpPr>
        <p:spPr>
          <a:xfrm>
            <a:off x="3295650" y="6577013"/>
            <a:ext cx="3613150" cy="2033587"/>
          </a:xfrm>
        </p:spPr>
      </p:sp>
      <p:sp>
        <p:nvSpPr>
          <p:cNvPr id="16" name="Notes Placeholder 1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06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446D3CA-8A87-4FF2-A143-728134FBA4F3}" type="datetime1">
              <a:rPr lang="en-US" smtClean="0"/>
              <a:pPr/>
              <a:t>9/26/2023</a:t>
            </a:fld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ADD4AB0-DA56-AC40-9592-4E955E6D458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5" name="Slide Image Placeholder 14"/>
          <p:cNvSpPr>
            <a:spLocks noGrp="1" noRot="1" noChangeAspect="1"/>
          </p:cNvSpPr>
          <p:nvPr>
            <p:ph type="sldImg"/>
          </p:nvPr>
        </p:nvSpPr>
        <p:spPr>
          <a:xfrm>
            <a:off x="3295650" y="6577013"/>
            <a:ext cx="3613150" cy="2033587"/>
          </a:xfrm>
        </p:spPr>
      </p:sp>
      <p:sp>
        <p:nvSpPr>
          <p:cNvPr id="16" name="Notes Placeholder 1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463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446D3CA-8A87-4FF2-A143-728134FBA4F3}" type="datetime1">
              <a:rPr lang="en-US" smtClean="0"/>
              <a:pPr/>
              <a:t>9/26/2023</a:t>
            </a:fld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ADD4AB0-DA56-AC40-9592-4E955E6D458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5" name="Slide Image Placeholder 14"/>
          <p:cNvSpPr>
            <a:spLocks noGrp="1" noRot="1" noChangeAspect="1"/>
          </p:cNvSpPr>
          <p:nvPr>
            <p:ph type="sldImg"/>
          </p:nvPr>
        </p:nvSpPr>
        <p:spPr>
          <a:xfrm>
            <a:off x="3295650" y="6577013"/>
            <a:ext cx="3613150" cy="2033587"/>
          </a:xfrm>
        </p:spPr>
      </p:sp>
      <p:sp>
        <p:nvSpPr>
          <p:cNvPr id="16" name="Notes Placeholder 1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573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4694" y="1286359"/>
            <a:ext cx="11338560" cy="4866467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4290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7150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4295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7145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384693" y="6387858"/>
            <a:ext cx="9116145" cy="338087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58"/>
          <p:cNvSpPr>
            <a:spLocks noChangeArrowheads="1"/>
          </p:cNvSpPr>
          <p:nvPr/>
        </p:nvSpPr>
        <p:spPr bwMode="gray">
          <a:xfrm>
            <a:off x="11615748" y="6420040"/>
            <a:ext cx="576252" cy="17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</a:endParaRP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 bwMode="white">
          <a:xfrm>
            <a:off x="11615748" y="6420040"/>
            <a:ext cx="401164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900" smtClean="0">
                <a:solidFill>
                  <a:schemeClr val="bg1"/>
                </a:solidFill>
              </a:rPr>
              <a:t>‹Nr.›</a:t>
            </a:fld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384692" y="566384"/>
            <a:ext cx="11338560" cy="277579"/>
          </a:xfrm>
          <a:prstGeom prst="rect">
            <a:avLst/>
          </a:prstGeom>
        </p:spPr>
        <p:txBody>
          <a:bodyPr anchor="b" anchorCtr="0"/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Headlines Are 28pt Arial Bold Title Case</a:t>
            </a:r>
          </a:p>
        </p:txBody>
      </p:sp>
      <p:grpSp>
        <p:nvGrpSpPr>
          <p:cNvPr id="8" name="Group 7"/>
          <p:cNvGrpSpPr/>
          <p:nvPr/>
        </p:nvGrpSpPr>
        <p:grpSpPr bwMode="gray">
          <a:xfrm>
            <a:off x="12420545" y="0"/>
            <a:ext cx="284385" cy="5779689"/>
            <a:chOff x="12358552" y="0"/>
            <a:chExt cx="284385" cy="5779689"/>
          </a:xfrm>
        </p:grpSpPr>
        <p:sp>
          <p:nvSpPr>
            <p:cNvPr id="9" name="Rectangle 8"/>
            <p:cNvSpPr/>
            <p:nvPr/>
          </p:nvSpPr>
          <p:spPr bwMode="gray">
            <a:xfrm>
              <a:off x="12358552" y="0"/>
              <a:ext cx="284385" cy="284385"/>
            </a:xfrm>
            <a:prstGeom prst="rect">
              <a:avLst/>
            </a:prstGeom>
            <a:solidFill>
              <a:srgbClr val="34B2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 bwMode="gray">
            <a:xfrm>
              <a:off x="12358552" y="333902"/>
              <a:ext cx="284385" cy="284385"/>
            </a:xfrm>
            <a:prstGeom prst="rect">
              <a:avLst/>
            </a:prstGeom>
            <a:solidFill>
              <a:srgbClr val="3F57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 bwMode="gray">
            <a:xfrm>
              <a:off x="12358552" y="937408"/>
              <a:ext cx="284385" cy="284385"/>
            </a:xfrm>
            <a:prstGeom prst="rect">
              <a:avLst/>
            </a:prstGeom>
            <a:solidFill>
              <a:srgbClr val="FF53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 bwMode="gray">
            <a:xfrm>
              <a:off x="12358552" y="1271310"/>
              <a:ext cx="284385" cy="284385"/>
            </a:xfrm>
            <a:prstGeom prst="rect">
              <a:avLst/>
            </a:prstGeom>
            <a:solidFill>
              <a:srgbClr val="FE8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 bwMode="gray">
            <a:xfrm>
              <a:off x="12358552" y="1603218"/>
              <a:ext cx="284385" cy="284385"/>
            </a:xfrm>
            <a:prstGeom prst="rect">
              <a:avLst/>
            </a:prstGeom>
            <a:solidFill>
              <a:srgbClr val="FF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 bwMode="gray">
            <a:xfrm>
              <a:off x="12358552" y="1937120"/>
              <a:ext cx="284385" cy="284385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 bwMode="gray">
            <a:xfrm>
              <a:off x="12358552" y="2540626"/>
              <a:ext cx="284385" cy="284385"/>
            </a:xfrm>
            <a:prstGeom prst="rect">
              <a:avLst/>
            </a:prstGeom>
            <a:solidFill>
              <a:srgbClr val="2B3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 bwMode="gray">
            <a:xfrm>
              <a:off x="12358552" y="2874528"/>
              <a:ext cx="284385" cy="284385"/>
            </a:xfrm>
            <a:prstGeom prst="rect">
              <a:avLst/>
            </a:prstGeom>
            <a:solidFill>
              <a:srgbClr val="0652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 bwMode="gray">
            <a:xfrm>
              <a:off x="12358552" y="3206436"/>
              <a:ext cx="284385" cy="284385"/>
            </a:xfrm>
            <a:prstGeom prst="rect">
              <a:avLst/>
            </a:prstGeom>
            <a:solidFill>
              <a:srgbClr val="00C7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 bwMode="gray">
            <a:xfrm>
              <a:off x="12358552" y="3853100"/>
              <a:ext cx="284385" cy="284385"/>
            </a:xfrm>
            <a:prstGeom prst="rect">
              <a:avLst/>
            </a:prstGeom>
            <a:solidFill>
              <a:srgbClr val="0272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 bwMode="gray">
            <a:xfrm>
              <a:off x="12358552" y="4187002"/>
              <a:ext cx="284385" cy="284385"/>
            </a:xfrm>
            <a:prstGeom prst="rect">
              <a:avLst/>
            </a:prstGeom>
            <a:solidFill>
              <a:srgbClr val="43B0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 bwMode="gray">
            <a:xfrm>
              <a:off x="12358552" y="4518910"/>
              <a:ext cx="284385" cy="284385"/>
            </a:xfrm>
            <a:prstGeom prst="rect">
              <a:avLst/>
            </a:prstGeom>
            <a:solidFill>
              <a:srgbClr val="93C9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 bwMode="gray">
            <a:xfrm>
              <a:off x="12358552" y="5163396"/>
              <a:ext cx="284385" cy="28438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 bwMode="gray">
            <a:xfrm>
              <a:off x="12358552" y="5495304"/>
              <a:ext cx="284385" cy="28438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2A841109-F183-3EE9-A888-455D9D06EB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6316" y="452962"/>
            <a:ext cx="693825" cy="693825"/>
          </a:xfrm>
          <a:prstGeom prst="rect">
            <a:avLst/>
          </a:prstGeom>
        </p:spPr>
      </p:pic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F474FC76-E810-3595-D6E2-5BE3D1855ED6}"/>
              </a:ext>
            </a:extLst>
          </p:cNvPr>
          <p:cNvCxnSpPr>
            <a:cxnSpLocks/>
          </p:cNvCxnSpPr>
          <p:nvPr userDrawn="1"/>
        </p:nvCxnSpPr>
        <p:spPr>
          <a:xfrm>
            <a:off x="384692" y="1138517"/>
            <a:ext cx="11385449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3">
            <a:extLst>
              <a:ext uri="{FF2B5EF4-FFF2-40B4-BE49-F238E27FC236}">
                <a16:creationId xmlns:a16="http://schemas.microsoft.com/office/drawing/2014/main" id="{5B6BA656-2EE0-8561-65AA-F23747658570}"/>
              </a:ext>
            </a:extLst>
          </p:cNvPr>
          <p:cNvCxnSpPr>
            <a:cxnSpLocks/>
          </p:cNvCxnSpPr>
          <p:nvPr userDrawn="1"/>
        </p:nvCxnSpPr>
        <p:spPr>
          <a:xfrm>
            <a:off x="384692" y="1138517"/>
            <a:ext cx="1138382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E6203C8E-7597-C85F-1687-522337090D8C}"/>
              </a:ext>
            </a:extLst>
          </p:cNvPr>
          <p:cNvSpPr txBox="1">
            <a:spLocks/>
          </p:cNvSpPr>
          <p:nvPr userDrawn="1"/>
        </p:nvSpPr>
        <p:spPr>
          <a:xfrm>
            <a:off x="384692" y="370254"/>
            <a:ext cx="11338560" cy="768263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>
                <a:solidFill>
                  <a:schemeClr val="accent3"/>
                </a:solidFill>
              </a:rPr>
              <a:t>Headlines Are 16pt Arial Bold Title Case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head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384694" y="1081826"/>
            <a:ext cx="11338560" cy="4023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i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Subheads are 20pt Arial Italic sentence case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384694" y="294468"/>
            <a:ext cx="11338560" cy="768263"/>
          </a:xfrm>
          <a:prstGeom prst="rect">
            <a:avLst/>
          </a:prstGeom>
        </p:spPr>
        <p:txBody>
          <a:bodyPr anchor="b" anchorCtr="0"/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Headlines Are 28pt Arial Bold Title Case</a:t>
            </a:r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384693" y="6387858"/>
            <a:ext cx="9116145" cy="338087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Rectangle 58"/>
          <p:cNvSpPr>
            <a:spLocks noChangeArrowheads="1"/>
          </p:cNvSpPr>
          <p:nvPr/>
        </p:nvSpPr>
        <p:spPr bwMode="gray">
          <a:xfrm>
            <a:off x="11615748" y="6420040"/>
            <a:ext cx="576252" cy="17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</a:endParaRPr>
          </a:p>
        </p:txBody>
      </p:sp>
      <p:sp>
        <p:nvSpPr>
          <p:cNvPr id="16" name="Slide Number Placeholder 5"/>
          <p:cNvSpPr txBox="1">
            <a:spLocks/>
          </p:cNvSpPr>
          <p:nvPr/>
        </p:nvSpPr>
        <p:spPr bwMode="white">
          <a:xfrm>
            <a:off x="11615748" y="6420040"/>
            <a:ext cx="401164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900" smtClean="0">
                <a:solidFill>
                  <a:schemeClr val="bg1"/>
                </a:solidFill>
              </a:rPr>
              <a:t>‹Nr.›</a:t>
            </a:fld>
            <a:endParaRPr lang="en-US" sz="900">
              <a:solidFill>
                <a:schemeClr val="bg1"/>
              </a:solidFill>
            </a:endParaRPr>
          </a:p>
        </p:txBody>
      </p:sp>
    </p:spTree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384693" y="6387858"/>
            <a:ext cx="9116145" cy="338087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Rectangle 58"/>
          <p:cNvSpPr>
            <a:spLocks noChangeArrowheads="1"/>
          </p:cNvSpPr>
          <p:nvPr/>
        </p:nvSpPr>
        <p:spPr bwMode="gray">
          <a:xfrm>
            <a:off x="11615748" y="6420040"/>
            <a:ext cx="576252" cy="17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</a:endParaRP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 bwMode="white">
          <a:xfrm>
            <a:off x="11615748" y="6420040"/>
            <a:ext cx="401164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900" smtClean="0">
                <a:solidFill>
                  <a:schemeClr val="bg1"/>
                </a:solidFill>
              </a:rPr>
              <a:t>‹Nr.›</a:t>
            </a:fld>
            <a:endParaRPr lang="en-US" sz="900">
              <a:solidFill>
                <a:schemeClr val="bg1"/>
              </a:solidFill>
            </a:endParaRPr>
          </a:p>
        </p:txBody>
      </p:sp>
    </p:spTree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34"/>
          <p:cNvSpPr>
            <a:spLocks noGrp="1"/>
          </p:cNvSpPr>
          <p:nvPr userDrawn="1">
            <p:ph sz="quarter" idx="22" hasCustomPrompt="1"/>
          </p:nvPr>
        </p:nvSpPr>
        <p:spPr>
          <a:xfrm>
            <a:off x="6145414" y="3160502"/>
            <a:ext cx="5577840" cy="1371600"/>
          </a:xfrm>
          <a:prstGeom prst="rect">
            <a:avLst/>
          </a:prstGeom>
        </p:spPr>
        <p:txBody>
          <a:bodyPr/>
          <a:lstStyle>
            <a:lvl1pPr marL="176213" indent="-176213">
              <a:defRPr sz="16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graph 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384694" y="1091062"/>
            <a:ext cx="11338560" cy="4023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i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Subheads are 20pt Arial Italic sentence case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84694" y="294468"/>
            <a:ext cx="11338560" cy="768263"/>
          </a:xfrm>
          <a:prstGeom prst="rect">
            <a:avLst/>
          </a:prstGeom>
        </p:spPr>
        <p:txBody>
          <a:bodyPr anchor="b" anchorCtr="0"/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Headlines Are 28pt Arial Bold Title Case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4694" y="1859479"/>
            <a:ext cx="5577840" cy="2672624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  <a:lvl2pPr marL="34290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7150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4295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7145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Date/Company:</a:t>
            </a:r>
          </a:p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24" hasCustomPrompt="1"/>
          </p:nvPr>
        </p:nvSpPr>
        <p:spPr>
          <a:xfrm>
            <a:off x="6145414" y="1859479"/>
            <a:ext cx="5577840" cy="1211967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  <a:lvl2pPr marL="34290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7150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4295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7145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25" hasCustomPrompt="1"/>
          </p:nvPr>
        </p:nvSpPr>
        <p:spPr>
          <a:xfrm>
            <a:off x="384694" y="4998537"/>
            <a:ext cx="11338560" cy="1211967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  <a:lvl2pPr marL="34290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7150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4295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7145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</p:txBody>
      </p:sp>
      <p:sp>
        <p:nvSpPr>
          <p:cNvPr id="22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384693" y="6387858"/>
            <a:ext cx="9116145" cy="338087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Rectangle 58"/>
          <p:cNvSpPr>
            <a:spLocks noChangeArrowheads="1"/>
          </p:cNvSpPr>
          <p:nvPr userDrawn="1"/>
        </p:nvSpPr>
        <p:spPr bwMode="gray">
          <a:xfrm>
            <a:off x="11615748" y="6420040"/>
            <a:ext cx="576252" cy="17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</a:endParaRPr>
          </a:p>
        </p:txBody>
      </p:sp>
      <p:sp>
        <p:nvSpPr>
          <p:cNvPr id="24" name="Slide Number Placeholder 5"/>
          <p:cNvSpPr txBox="1">
            <a:spLocks/>
          </p:cNvSpPr>
          <p:nvPr userDrawn="1"/>
        </p:nvSpPr>
        <p:spPr bwMode="white">
          <a:xfrm>
            <a:off x="11615748" y="6420040"/>
            <a:ext cx="401164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900" smtClean="0">
                <a:solidFill>
                  <a:schemeClr val="bg1"/>
                </a:solidFill>
              </a:rPr>
              <a:t>‹Nr.›</a:t>
            </a:fld>
            <a:endParaRPr lang="en-US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124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384694" y="1091062"/>
            <a:ext cx="11338560" cy="4023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i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Subheads are 20pt Arial Italic sentence case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4694" y="294468"/>
            <a:ext cx="11338560" cy="768263"/>
          </a:xfrm>
          <a:prstGeom prst="rect">
            <a:avLst/>
          </a:prstGeom>
        </p:spPr>
        <p:txBody>
          <a:bodyPr anchor="b" anchorCtr="0"/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Headlines Are 28pt Arial Bold Title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4694" y="1702631"/>
            <a:ext cx="11338560" cy="443469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4290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7150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4295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7145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384693" y="6387858"/>
            <a:ext cx="9116145" cy="338087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Rectangle 58"/>
          <p:cNvSpPr>
            <a:spLocks noChangeArrowheads="1"/>
          </p:cNvSpPr>
          <p:nvPr/>
        </p:nvSpPr>
        <p:spPr bwMode="gray">
          <a:xfrm>
            <a:off x="11615748" y="6420040"/>
            <a:ext cx="576252" cy="17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</a:endParaRPr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 bwMode="white">
          <a:xfrm>
            <a:off x="11615748" y="6420040"/>
            <a:ext cx="401164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900" smtClean="0">
                <a:solidFill>
                  <a:schemeClr val="bg1"/>
                </a:solidFill>
              </a:rPr>
              <a:t>‹Nr.›</a:t>
            </a:fld>
            <a:endParaRPr lang="en-US" sz="90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9F31B9C-3972-9698-0D91-DF09BA140D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9429" y="461438"/>
            <a:ext cx="693825" cy="693825"/>
          </a:xfrm>
          <a:prstGeom prst="rect">
            <a:avLst/>
          </a:prstGeom>
        </p:spPr>
      </p:pic>
    </p:spTree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_Callout 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132063" y="1876358"/>
            <a:ext cx="3764662" cy="4323305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marL="0" marR="0" indent="0" algn="l" defTabSz="12191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 b="1" i="0" baseline="0">
                <a:solidFill>
                  <a:schemeClr val="accent3"/>
                </a:solidFill>
                <a:latin typeface="+mj-lt"/>
              </a:defRPr>
            </a:lvl1pPr>
            <a:lvl2pPr marL="230188" indent="-119063">
              <a:lnSpc>
                <a:spcPct val="100000"/>
              </a:lnSpc>
              <a:buFont typeface="Arial"/>
              <a:buChar char="•"/>
              <a:defRPr sz="1200" b="0" i="0" baseline="0">
                <a:solidFill>
                  <a:schemeClr val="accent1"/>
                </a:solidFill>
                <a:latin typeface="+mj-lt"/>
                <a:cs typeface="Arial"/>
              </a:defRPr>
            </a:lvl2pPr>
            <a:lvl3pPr marL="609585" indent="-228594">
              <a:lnSpc>
                <a:spcPct val="100000"/>
              </a:lnSpc>
              <a:buFont typeface="Arial" pitchFamily="34" charset="0"/>
              <a:buChar char="•"/>
              <a:defRPr sz="1200" b="0" i="0">
                <a:solidFill>
                  <a:schemeClr val="bg1"/>
                </a:solidFill>
                <a:latin typeface="+mj-lt"/>
                <a:cs typeface="Arial"/>
              </a:defRPr>
            </a:lvl3pPr>
            <a:lvl4pPr>
              <a:defRPr sz="2133" b="0" i="0">
                <a:latin typeface="Georgia" pitchFamily="18" charset="0"/>
              </a:defRPr>
            </a:lvl4pPr>
          </a:lstStyle>
          <a:p>
            <a:pPr lvl="0"/>
            <a:r>
              <a:rPr lang="en-US" noProof="0"/>
              <a:t>Callouts are 16pt Arial Bold sentence case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</a:t>
            </a:r>
            <a:r>
              <a:rPr lang="en-US" noProof="0"/>
              <a:t> </a:t>
            </a:r>
            <a:r>
              <a:rPr lang="en-US" noProof="0" err="1"/>
              <a:t>tetuer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</a:t>
            </a:r>
            <a:r>
              <a:rPr lang="en-US" noProof="0" err="1"/>
              <a:t>sed</a:t>
            </a:r>
            <a:r>
              <a:rPr lang="en-US" noProof="0"/>
              <a:t> </a:t>
            </a:r>
            <a:r>
              <a:rPr lang="en-US" noProof="0" err="1"/>
              <a:t>diam</a:t>
            </a:r>
            <a:r>
              <a:rPr lang="en-US" noProof="0"/>
              <a:t> </a:t>
            </a:r>
            <a:r>
              <a:rPr lang="en-US" noProof="0" err="1"/>
              <a:t>nonummy</a:t>
            </a:r>
            <a:r>
              <a:rPr lang="en-US" noProof="0"/>
              <a:t> </a:t>
            </a:r>
            <a:r>
              <a:rPr lang="en-US" noProof="0" err="1"/>
              <a:t>nibh</a:t>
            </a:r>
            <a:r>
              <a:rPr lang="en-US" noProof="0"/>
              <a:t> </a:t>
            </a:r>
            <a:r>
              <a:rPr lang="en-US" noProof="0" err="1"/>
              <a:t>euismod</a:t>
            </a:r>
            <a:r>
              <a:rPr lang="en-US" noProof="0"/>
              <a:t> </a:t>
            </a:r>
            <a:r>
              <a:rPr lang="en-US" noProof="0" err="1"/>
              <a:t>tincidunt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laoreet</a:t>
            </a:r>
            <a:r>
              <a:rPr lang="en-US" noProof="0"/>
              <a:t> </a:t>
            </a:r>
            <a:r>
              <a:rPr lang="en-US" noProof="0" err="1"/>
              <a:t>dolore</a:t>
            </a:r>
            <a:r>
              <a:rPr lang="en-US" noProof="0"/>
              <a:t> magna </a:t>
            </a:r>
            <a:r>
              <a:rPr lang="en-US" noProof="0" err="1"/>
              <a:t>aliquam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 </a:t>
            </a:r>
            <a:r>
              <a:rPr lang="en-US" noProof="0" err="1"/>
              <a:t>volutpat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consectetuer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</a:t>
            </a:r>
            <a:r>
              <a:rPr lang="en-US" noProof="0" err="1"/>
              <a:t>sed</a:t>
            </a:r>
            <a:r>
              <a:rPr lang="en-US" noProof="0"/>
              <a:t> </a:t>
            </a:r>
            <a:r>
              <a:rPr lang="en-US" noProof="0" err="1"/>
              <a:t>diam</a:t>
            </a:r>
            <a:r>
              <a:rPr lang="en-US" noProof="0"/>
              <a:t> </a:t>
            </a:r>
            <a:r>
              <a:rPr lang="en-US" noProof="0" err="1"/>
              <a:t>nonummy</a:t>
            </a:r>
            <a:r>
              <a:rPr lang="en-US" noProof="0"/>
              <a:t> </a:t>
            </a:r>
            <a:r>
              <a:rPr lang="en-US" noProof="0" err="1"/>
              <a:t>nibh</a:t>
            </a:r>
            <a:r>
              <a:rPr lang="en-US" noProof="0"/>
              <a:t> </a:t>
            </a:r>
            <a:r>
              <a:rPr lang="en-US" noProof="0" err="1"/>
              <a:t>euismod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dolore</a:t>
            </a:r>
            <a:r>
              <a:rPr lang="en-US" noProof="0"/>
              <a:t> magna </a:t>
            </a:r>
            <a:r>
              <a:rPr lang="en-US" noProof="0" err="1"/>
              <a:t>aliquam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 </a:t>
            </a:r>
            <a:r>
              <a:rPr lang="en-US" noProof="0" err="1"/>
              <a:t>volutpat</a:t>
            </a:r>
            <a:r>
              <a:rPr lang="en-US" noProof="0"/>
              <a:t>. </a:t>
            </a:r>
          </a:p>
        </p:txBody>
      </p:sp>
      <p:sp>
        <p:nvSpPr>
          <p:cNvPr id="6" name="Rectangle 5"/>
          <p:cNvSpPr/>
          <p:nvPr/>
        </p:nvSpPr>
        <p:spPr bwMode="gray">
          <a:xfrm>
            <a:off x="8220075" y="1687496"/>
            <a:ext cx="3971925" cy="952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60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4694" y="1702630"/>
            <a:ext cx="7492481" cy="4512189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4290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7150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4295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7145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384694" y="1081826"/>
            <a:ext cx="11338560" cy="4023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i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Subheads are 20pt Arial Italic sentence case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384694" y="294468"/>
            <a:ext cx="11338560" cy="768263"/>
          </a:xfrm>
          <a:prstGeom prst="rect">
            <a:avLst/>
          </a:prstGeom>
        </p:spPr>
        <p:txBody>
          <a:bodyPr anchor="b" anchorCtr="0"/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Headlines Are 28pt Arial Bold Title Case</a:t>
            </a:r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384693" y="6387858"/>
            <a:ext cx="9116145" cy="338087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Rectangle 58"/>
          <p:cNvSpPr>
            <a:spLocks noChangeArrowheads="1"/>
          </p:cNvSpPr>
          <p:nvPr/>
        </p:nvSpPr>
        <p:spPr bwMode="gray">
          <a:xfrm>
            <a:off x="11615748" y="6420040"/>
            <a:ext cx="576252" cy="17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</a:endParaRPr>
          </a:p>
        </p:txBody>
      </p:sp>
      <p:sp>
        <p:nvSpPr>
          <p:cNvPr id="19" name="Slide Number Placeholder 5"/>
          <p:cNvSpPr txBox="1">
            <a:spLocks/>
          </p:cNvSpPr>
          <p:nvPr/>
        </p:nvSpPr>
        <p:spPr bwMode="white">
          <a:xfrm>
            <a:off x="11615748" y="6420040"/>
            <a:ext cx="401164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900" smtClean="0">
                <a:solidFill>
                  <a:schemeClr val="bg1"/>
                </a:solidFill>
              </a:rPr>
              <a:t>‹Nr.›</a:t>
            </a:fld>
            <a:endParaRPr lang="en-US" sz="900">
              <a:solidFill>
                <a:schemeClr val="bg1"/>
              </a:solidFill>
            </a:endParaRPr>
          </a:p>
        </p:txBody>
      </p:sp>
    </p:spTree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_Callout 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4694" y="1702630"/>
            <a:ext cx="7492481" cy="4496691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4290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7150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4295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7145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132063" y="1876358"/>
            <a:ext cx="3764662" cy="4308456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marL="0" marR="0" indent="0" algn="l" defTabSz="12191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 b="1" i="0" baseline="0">
                <a:solidFill>
                  <a:schemeClr val="accent4"/>
                </a:solidFill>
                <a:latin typeface="+mj-lt"/>
              </a:defRPr>
            </a:lvl1pPr>
            <a:lvl2pPr marL="230188" indent="-119063">
              <a:lnSpc>
                <a:spcPct val="100000"/>
              </a:lnSpc>
              <a:buFont typeface="Arial"/>
              <a:buChar char="•"/>
              <a:defRPr sz="1200" b="0" i="0" baseline="0">
                <a:solidFill>
                  <a:schemeClr val="accent1"/>
                </a:solidFill>
                <a:latin typeface="+mj-lt"/>
                <a:cs typeface="Arial"/>
              </a:defRPr>
            </a:lvl2pPr>
            <a:lvl3pPr marL="609585" indent="-228594">
              <a:lnSpc>
                <a:spcPct val="100000"/>
              </a:lnSpc>
              <a:buFont typeface="Arial" pitchFamily="34" charset="0"/>
              <a:buChar char="•"/>
              <a:defRPr sz="1200" b="0" i="0">
                <a:solidFill>
                  <a:schemeClr val="bg1"/>
                </a:solidFill>
                <a:latin typeface="+mj-lt"/>
                <a:cs typeface="Arial"/>
              </a:defRPr>
            </a:lvl3pPr>
            <a:lvl4pPr>
              <a:defRPr sz="2133" b="0" i="0">
                <a:latin typeface="Georgia" pitchFamily="18" charset="0"/>
              </a:defRPr>
            </a:lvl4pPr>
          </a:lstStyle>
          <a:p>
            <a:pPr lvl="0"/>
            <a:r>
              <a:rPr lang="en-US" noProof="0"/>
              <a:t>Callouts are 16pt Arial Bold sentence case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</a:t>
            </a:r>
            <a:r>
              <a:rPr lang="en-US" noProof="0"/>
              <a:t> </a:t>
            </a:r>
            <a:r>
              <a:rPr lang="en-US" noProof="0" err="1"/>
              <a:t>tetuer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</a:t>
            </a:r>
            <a:r>
              <a:rPr lang="en-US" noProof="0" err="1"/>
              <a:t>sed</a:t>
            </a:r>
            <a:r>
              <a:rPr lang="en-US" noProof="0"/>
              <a:t> </a:t>
            </a:r>
            <a:r>
              <a:rPr lang="en-US" noProof="0" err="1"/>
              <a:t>diam</a:t>
            </a:r>
            <a:r>
              <a:rPr lang="en-US" noProof="0"/>
              <a:t> </a:t>
            </a:r>
            <a:r>
              <a:rPr lang="en-US" noProof="0" err="1"/>
              <a:t>nonummy</a:t>
            </a:r>
            <a:r>
              <a:rPr lang="en-US" noProof="0"/>
              <a:t> </a:t>
            </a:r>
            <a:r>
              <a:rPr lang="en-US" noProof="0" err="1"/>
              <a:t>nibh</a:t>
            </a:r>
            <a:r>
              <a:rPr lang="en-US" noProof="0"/>
              <a:t> </a:t>
            </a:r>
            <a:r>
              <a:rPr lang="en-US" noProof="0" err="1"/>
              <a:t>euismod</a:t>
            </a:r>
            <a:r>
              <a:rPr lang="en-US" noProof="0"/>
              <a:t> </a:t>
            </a:r>
            <a:r>
              <a:rPr lang="en-US" noProof="0" err="1"/>
              <a:t>tincidunt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laoreet</a:t>
            </a:r>
            <a:r>
              <a:rPr lang="en-US" noProof="0"/>
              <a:t> </a:t>
            </a:r>
            <a:r>
              <a:rPr lang="en-US" noProof="0" err="1"/>
              <a:t>dolore</a:t>
            </a:r>
            <a:r>
              <a:rPr lang="en-US" noProof="0"/>
              <a:t> magna </a:t>
            </a:r>
            <a:r>
              <a:rPr lang="en-US" noProof="0" err="1"/>
              <a:t>aliquam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 </a:t>
            </a:r>
            <a:r>
              <a:rPr lang="en-US" noProof="0" err="1"/>
              <a:t>volutpat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consectetuer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</a:t>
            </a:r>
            <a:r>
              <a:rPr lang="en-US" noProof="0" err="1"/>
              <a:t>sed</a:t>
            </a:r>
            <a:r>
              <a:rPr lang="en-US" noProof="0"/>
              <a:t> </a:t>
            </a:r>
            <a:r>
              <a:rPr lang="en-US" noProof="0" err="1"/>
              <a:t>diam</a:t>
            </a:r>
            <a:r>
              <a:rPr lang="en-US" noProof="0"/>
              <a:t> </a:t>
            </a:r>
            <a:r>
              <a:rPr lang="en-US" noProof="0" err="1"/>
              <a:t>nonummy</a:t>
            </a:r>
            <a:r>
              <a:rPr lang="en-US" noProof="0"/>
              <a:t> </a:t>
            </a:r>
            <a:r>
              <a:rPr lang="en-US" noProof="0" err="1"/>
              <a:t>nibh</a:t>
            </a:r>
            <a:r>
              <a:rPr lang="en-US" noProof="0"/>
              <a:t> </a:t>
            </a:r>
            <a:r>
              <a:rPr lang="en-US" noProof="0" err="1"/>
              <a:t>euismod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dolore</a:t>
            </a:r>
            <a:r>
              <a:rPr lang="en-US" noProof="0"/>
              <a:t> magna </a:t>
            </a:r>
            <a:r>
              <a:rPr lang="en-US" noProof="0" err="1"/>
              <a:t>aliquam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 </a:t>
            </a:r>
            <a:r>
              <a:rPr lang="en-US" noProof="0" err="1"/>
              <a:t>volutpat</a:t>
            </a:r>
            <a:r>
              <a:rPr lang="en-US" noProof="0"/>
              <a:t>. </a:t>
            </a:r>
          </a:p>
        </p:txBody>
      </p:sp>
      <p:sp>
        <p:nvSpPr>
          <p:cNvPr id="14" name="Rectangle 13"/>
          <p:cNvSpPr/>
          <p:nvPr/>
        </p:nvSpPr>
        <p:spPr bwMode="gray">
          <a:xfrm>
            <a:off x="8220075" y="1687496"/>
            <a:ext cx="3971925" cy="952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600"/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384694" y="1081826"/>
            <a:ext cx="11338560" cy="4023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i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Subheads are 20pt Arial Italic sentence case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384694" y="294468"/>
            <a:ext cx="11338560" cy="768263"/>
          </a:xfrm>
          <a:prstGeom prst="rect">
            <a:avLst/>
          </a:prstGeom>
        </p:spPr>
        <p:txBody>
          <a:bodyPr anchor="b" anchorCtr="0"/>
          <a:lstStyle>
            <a:lvl1pPr>
              <a:defRPr sz="280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Headlines Are 28pt Arial Bold Title Case</a:t>
            </a:r>
          </a:p>
        </p:txBody>
      </p:sp>
      <p:sp>
        <p:nvSpPr>
          <p:cNvPr id="18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384693" y="6387858"/>
            <a:ext cx="9116145" cy="338087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Rectangle 58"/>
          <p:cNvSpPr>
            <a:spLocks noChangeArrowheads="1"/>
          </p:cNvSpPr>
          <p:nvPr/>
        </p:nvSpPr>
        <p:spPr bwMode="gray">
          <a:xfrm>
            <a:off x="11615748" y="6420040"/>
            <a:ext cx="576252" cy="17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</a:endParaRPr>
          </a:p>
        </p:txBody>
      </p:sp>
      <p:sp>
        <p:nvSpPr>
          <p:cNvPr id="21" name="Slide Number Placeholder 5"/>
          <p:cNvSpPr txBox="1">
            <a:spLocks/>
          </p:cNvSpPr>
          <p:nvPr/>
        </p:nvSpPr>
        <p:spPr bwMode="white">
          <a:xfrm>
            <a:off x="11615748" y="6420040"/>
            <a:ext cx="401164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900" smtClean="0">
                <a:solidFill>
                  <a:schemeClr val="bg1"/>
                </a:solidFill>
              </a:rPr>
              <a:t>‹Nr.›</a:t>
            </a:fld>
            <a:endParaRPr lang="en-US" sz="900">
              <a:solidFill>
                <a:schemeClr val="bg1"/>
              </a:solidFill>
            </a:endParaRPr>
          </a:p>
        </p:txBody>
      </p:sp>
    </p:spTree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_Callout 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4694" y="1702630"/>
            <a:ext cx="7492481" cy="4512189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4290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7150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4295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7145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132063" y="1876358"/>
            <a:ext cx="3764662" cy="4323305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marL="0" marR="0" indent="0" algn="l" defTabSz="12191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 b="1" i="0" baseline="0">
                <a:solidFill>
                  <a:schemeClr val="accent1"/>
                </a:solidFill>
                <a:latin typeface="+mj-lt"/>
              </a:defRPr>
            </a:lvl1pPr>
            <a:lvl2pPr marL="230188" indent="-119063">
              <a:lnSpc>
                <a:spcPct val="100000"/>
              </a:lnSpc>
              <a:buFont typeface="Arial"/>
              <a:buChar char="•"/>
              <a:defRPr sz="1200" b="0" i="0" baseline="0">
                <a:solidFill>
                  <a:schemeClr val="accent1"/>
                </a:solidFill>
                <a:latin typeface="+mj-lt"/>
                <a:cs typeface="Arial"/>
              </a:defRPr>
            </a:lvl2pPr>
            <a:lvl3pPr marL="609585" indent="-228594">
              <a:lnSpc>
                <a:spcPct val="100000"/>
              </a:lnSpc>
              <a:buFont typeface="Arial" pitchFamily="34" charset="0"/>
              <a:buChar char="•"/>
              <a:defRPr sz="1200" b="0" i="0">
                <a:solidFill>
                  <a:schemeClr val="bg1"/>
                </a:solidFill>
                <a:latin typeface="+mj-lt"/>
                <a:cs typeface="Arial"/>
              </a:defRPr>
            </a:lvl3pPr>
            <a:lvl4pPr>
              <a:defRPr sz="2133" b="0" i="0">
                <a:latin typeface="Georgia" pitchFamily="18" charset="0"/>
              </a:defRPr>
            </a:lvl4pPr>
          </a:lstStyle>
          <a:p>
            <a:pPr lvl="0"/>
            <a:r>
              <a:rPr lang="en-US" noProof="0"/>
              <a:t>Callouts are 16pt Arial Bold sentence case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</a:t>
            </a:r>
            <a:r>
              <a:rPr lang="en-US" noProof="0"/>
              <a:t> </a:t>
            </a:r>
            <a:r>
              <a:rPr lang="en-US" noProof="0" err="1"/>
              <a:t>tetuer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</a:t>
            </a:r>
            <a:r>
              <a:rPr lang="en-US" noProof="0" err="1"/>
              <a:t>sed</a:t>
            </a:r>
            <a:r>
              <a:rPr lang="en-US" noProof="0"/>
              <a:t> </a:t>
            </a:r>
            <a:r>
              <a:rPr lang="en-US" noProof="0" err="1"/>
              <a:t>diam</a:t>
            </a:r>
            <a:r>
              <a:rPr lang="en-US" noProof="0"/>
              <a:t> </a:t>
            </a:r>
            <a:r>
              <a:rPr lang="en-US" noProof="0" err="1"/>
              <a:t>nonummy</a:t>
            </a:r>
            <a:r>
              <a:rPr lang="en-US" noProof="0"/>
              <a:t> </a:t>
            </a:r>
            <a:r>
              <a:rPr lang="en-US" noProof="0" err="1"/>
              <a:t>nibh</a:t>
            </a:r>
            <a:r>
              <a:rPr lang="en-US" noProof="0"/>
              <a:t> </a:t>
            </a:r>
            <a:r>
              <a:rPr lang="en-US" noProof="0" err="1"/>
              <a:t>euismod</a:t>
            </a:r>
            <a:r>
              <a:rPr lang="en-US" noProof="0"/>
              <a:t> </a:t>
            </a:r>
            <a:r>
              <a:rPr lang="en-US" noProof="0" err="1"/>
              <a:t>tincidunt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laoreet</a:t>
            </a:r>
            <a:r>
              <a:rPr lang="en-US" noProof="0"/>
              <a:t> </a:t>
            </a:r>
            <a:r>
              <a:rPr lang="en-US" noProof="0" err="1"/>
              <a:t>dolore</a:t>
            </a:r>
            <a:r>
              <a:rPr lang="en-US" noProof="0"/>
              <a:t> magna </a:t>
            </a:r>
            <a:r>
              <a:rPr lang="en-US" noProof="0" err="1"/>
              <a:t>aliquam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 </a:t>
            </a:r>
            <a:r>
              <a:rPr lang="en-US" noProof="0" err="1"/>
              <a:t>volutpat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consectetuer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</a:t>
            </a:r>
            <a:r>
              <a:rPr lang="en-US" noProof="0" err="1"/>
              <a:t>sed</a:t>
            </a:r>
            <a:r>
              <a:rPr lang="en-US" noProof="0"/>
              <a:t> </a:t>
            </a:r>
            <a:r>
              <a:rPr lang="en-US" noProof="0" err="1"/>
              <a:t>diam</a:t>
            </a:r>
            <a:r>
              <a:rPr lang="en-US" noProof="0"/>
              <a:t> </a:t>
            </a:r>
            <a:r>
              <a:rPr lang="en-US" noProof="0" err="1"/>
              <a:t>nonummy</a:t>
            </a:r>
            <a:r>
              <a:rPr lang="en-US" noProof="0"/>
              <a:t> </a:t>
            </a:r>
            <a:r>
              <a:rPr lang="en-US" noProof="0" err="1"/>
              <a:t>nibh</a:t>
            </a:r>
            <a:r>
              <a:rPr lang="en-US" noProof="0"/>
              <a:t> </a:t>
            </a:r>
            <a:r>
              <a:rPr lang="en-US" noProof="0" err="1"/>
              <a:t>euismod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dolore</a:t>
            </a:r>
            <a:r>
              <a:rPr lang="en-US" noProof="0"/>
              <a:t> magna </a:t>
            </a:r>
            <a:r>
              <a:rPr lang="en-US" noProof="0" err="1"/>
              <a:t>aliquam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 </a:t>
            </a:r>
            <a:r>
              <a:rPr lang="en-US" noProof="0" err="1"/>
              <a:t>volutpat</a:t>
            </a:r>
            <a:r>
              <a:rPr lang="en-US" noProof="0"/>
              <a:t>. </a:t>
            </a:r>
          </a:p>
        </p:txBody>
      </p:sp>
      <p:sp>
        <p:nvSpPr>
          <p:cNvPr id="13" name="Rectangle 12"/>
          <p:cNvSpPr/>
          <p:nvPr/>
        </p:nvSpPr>
        <p:spPr bwMode="gray">
          <a:xfrm>
            <a:off x="8220075" y="1687496"/>
            <a:ext cx="3971925" cy="95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600"/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384694" y="1081826"/>
            <a:ext cx="11338560" cy="4023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i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Subheads are 20pt Arial Italic sentence case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384694" y="294468"/>
            <a:ext cx="11338560" cy="768263"/>
          </a:xfrm>
          <a:prstGeom prst="rect">
            <a:avLst/>
          </a:prstGeom>
        </p:spPr>
        <p:txBody>
          <a:bodyPr anchor="b" anchorCtr="0"/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Headlines Are 28pt Arial Bold Title Case</a:t>
            </a:r>
          </a:p>
        </p:txBody>
      </p:sp>
      <p:sp>
        <p:nvSpPr>
          <p:cNvPr id="18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384693" y="6387858"/>
            <a:ext cx="9116145" cy="338087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Rectangle 58"/>
          <p:cNvSpPr>
            <a:spLocks noChangeArrowheads="1"/>
          </p:cNvSpPr>
          <p:nvPr/>
        </p:nvSpPr>
        <p:spPr bwMode="gray">
          <a:xfrm>
            <a:off x="11615748" y="6420040"/>
            <a:ext cx="576252" cy="17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</a:endParaRPr>
          </a:p>
        </p:txBody>
      </p:sp>
      <p:sp>
        <p:nvSpPr>
          <p:cNvPr id="21" name="Slide Number Placeholder 5"/>
          <p:cNvSpPr txBox="1">
            <a:spLocks/>
          </p:cNvSpPr>
          <p:nvPr/>
        </p:nvSpPr>
        <p:spPr bwMode="white">
          <a:xfrm>
            <a:off x="11615748" y="6420040"/>
            <a:ext cx="401164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900" smtClean="0">
                <a:solidFill>
                  <a:schemeClr val="bg1"/>
                </a:solidFill>
              </a:rPr>
              <a:t>‹Nr.›</a:t>
            </a:fld>
            <a:endParaRPr lang="en-US" sz="900">
              <a:solidFill>
                <a:schemeClr val="bg1"/>
              </a:solidFill>
            </a:endParaRPr>
          </a:p>
        </p:txBody>
      </p:sp>
    </p:spTree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_Callout 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4694" y="1702630"/>
            <a:ext cx="7492481" cy="4512189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4290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7150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4295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7145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132063" y="1876358"/>
            <a:ext cx="3764662" cy="4323305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marL="0" marR="0" indent="0" algn="l" defTabSz="12191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 b="1" i="0" baseline="0">
                <a:solidFill>
                  <a:schemeClr val="accent2"/>
                </a:solidFill>
                <a:latin typeface="+mj-lt"/>
              </a:defRPr>
            </a:lvl1pPr>
            <a:lvl2pPr marL="230188" indent="-119063">
              <a:lnSpc>
                <a:spcPct val="100000"/>
              </a:lnSpc>
              <a:buFont typeface="Arial"/>
              <a:buChar char="•"/>
              <a:defRPr sz="1200" b="0" i="0" baseline="0">
                <a:solidFill>
                  <a:schemeClr val="accent1"/>
                </a:solidFill>
                <a:latin typeface="+mj-lt"/>
                <a:cs typeface="Arial"/>
              </a:defRPr>
            </a:lvl2pPr>
            <a:lvl3pPr marL="609585" indent="-228594">
              <a:lnSpc>
                <a:spcPct val="100000"/>
              </a:lnSpc>
              <a:buFont typeface="Arial" pitchFamily="34" charset="0"/>
              <a:buChar char="•"/>
              <a:defRPr sz="1200" b="0" i="0">
                <a:solidFill>
                  <a:schemeClr val="bg1"/>
                </a:solidFill>
                <a:latin typeface="+mj-lt"/>
                <a:cs typeface="Arial"/>
              </a:defRPr>
            </a:lvl3pPr>
            <a:lvl4pPr>
              <a:defRPr sz="2133" b="0" i="0">
                <a:latin typeface="Georgia" pitchFamily="18" charset="0"/>
              </a:defRPr>
            </a:lvl4pPr>
          </a:lstStyle>
          <a:p>
            <a:pPr lvl="0"/>
            <a:r>
              <a:rPr lang="en-US" noProof="0"/>
              <a:t>Callouts are 16pt Arial Bold sentence case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</a:t>
            </a:r>
            <a:r>
              <a:rPr lang="en-US" noProof="0"/>
              <a:t> </a:t>
            </a:r>
            <a:r>
              <a:rPr lang="en-US" noProof="0" err="1"/>
              <a:t>tetuer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</a:t>
            </a:r>
            <a:r>
              <a:rPr lang="en-US" noProof="0" err="1"/>
              <a:t>sed</a:t>
            </a:r>
            <a:r>
              <a:rPr lang="en-US" noProof="0"/>
              <a:t> </a:t>
            </a:r>
            <a:r>
              <a:rPr lang="en-US" noProof="0" err="1"/>
              <a:t>diam</a:t>
            </a:r>
            <a:r>
              <a:rPr lang="en-US" noProof="0"/>
              <a:t> </a:t>
            </a:r>
            <a:r>
              <a:rPr lang="en-US" noProof="0" err="1"/>
              <a:t>nonummy</a:t>
            </a:r>
            <a:r>
              <a:rPr lang="en-US" noProof="0"/>
              <a:t> </a:t>
            </a:r>
            <a:r>
              <a:rPr lang="en-US" noProof="0" err="1"/>
              <a:t>nibh</a:t>
            </a:r>
            <a:r>
              <a:rPr lang="en-US" noProof="0"/>
              <a:t> </a:t>
            </a:r>
            <a:r>
              <a:rPr lang="en-US" noProof="0" err="1"/>
              <a:t>euismod</a:t>
            </a:r>
            <a:r>
              <a:rPr lang="en-US" noProof="0"/>
              <a:t> </a:t>
            </a:r>
            <a:r>
              <a:rPr lang="en-US" noProof="0" err="1"/>
              <a:t>tincidunt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laoreet</a:t>
            </a:r>
            <a:r>
              <a:rPr lang="en-US" noProof="0"/>
              <a:t> </a:t>
            </a:r>
            <a:r>
              <a:rPr lang="en-US" noProof="0" err="1"/>
              <a:t>dolore</a:t>
            </a:r>
            <a:r>
              <a:rPr lang="en-US" noProof="0"/>
              <a:t> magna </a:t>
            </a:r>
            <a:r>
              <a:rPr lang="en-US" noProof="0" err="1"/>
              <a:t>aliquam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 </a:t>
            </a:r>
            <a:r>
              <a:rPr lang="en-US" noProof="0" err="1"/>
              <a:t>volutpat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consectetuer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</a:t>
            </a:r>
            <a:r>
              <a:rPr lang="en-US" noProof="0" err="1"/>
              <a:t>sed</a:t>
            </a:r>
            <a:r>
              <a:rPr lang="en-US" noProof="0"/>
              <a:t> </a:t>
            </a:r>
            <a:r>
              <a:rPr lang="en-US" noProof="0" err="1"/>
              <a:t>diam</a:t>
            </a:r>
            <a:r>
              <a:rPr lang="en-US" noProof="0"/>
              <a:t> </a:t>
            </a:r>
            <a:r>
              <a:rPr lang="en-US" noProof="0" err="1"/>
              <a:t>nonummy</a:t>
            </a:r>
            <a:r>
              <a:rPr lang="en-US" noProof="0"/>
              <a:t> </a:t>
            </a:r>
            <a:r>
              <a:rPr lang="en-US" noProof="0" err="1"/>
              <a:t>nibh</a:t>
            </a:r>
            <a:r>
              <a:rPr lang="en-US" noProof="0"/>
              <a:t> </a:t>
            </a:r>
            <a:r>
              <a:rPr lang="en-US" noProof="0" err="1"/>
              <a:t>euismod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dolore</a:t>
            </a:r>
            <a:r>
              <a:rPr lang="en-US" noProof="0"/>
              <a:t> magna </a:t>
            </a:r>
            <a:r>
              <a:rPr lang="en-US" noProof="0" err="1"/>
              <a:t>aliquam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 </a:t>
            </a:r>
            <a:r>
              <a:rPr lang="en-US" noProof="0" err="1"/>
              <a:t>volutpat</a:t>
            </a:r>
            <a:r>
              <a:rPr lang="en-US" noProof="0"/>
              <a:t>. </a:t>
            </a:r>
          </a:p>
        </p:txBody>
      </p:sp>
      <p:sp>
        <p:nvSpPr>
          <p:cNvPr id="13" name="Rectangle 12"/>
          <p:cNvSpPr/>
          <p:nvPr/>
        </p:nvSpPr>
        <p:spPr bwMode="gray">
          <a:xfrm>
            <a:off x="8220075" y="1687496"/>
            <a:ext cx="3971925" cy="952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600"/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384694" y="1081826"/>
            <a:ext cx="11338560" cy="4023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i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Subheads are 20pt Arial Italic sentence case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384694" y="294468"/>
            <a:ext cx="11338560" cy="768263"/>
          </a:xfrm>
          <a:prstGeom prst="rect">
            <a:avLst/>
          </a:prstGeom>
        </p:spPr>
        <p:txBody>
          <a:bodyPr anchor="b" anchorCtr="0"/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Headlines Are 28pt Arial Bold Title Case</a:t>
            </a:r>
          </a:p>
        </p:txBody>
      </p:sp>
      <p:sp>
        <p:nvSpPr>
          <p:cNvPr id="18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384693" y="6387858"/>
            <a:ext cx="9116145" cy="338087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Rectangle 58"/>
          <p:cNvSpPr>
            <a:spLocks noChangeArrowheads="1"/>
          </p:cNvSpPr>
          <p:nvPr/>
        </p:nvSpPr>
        <p:spPr bwMode="gray">
          <a:xfrm>
            <a:off x="11615748" y="6420040"/>
            <a:ext cx="576252" cy="17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</a:endParaRPr>
          </a:p>
        </p:txBody>
      </p:sp>
      <p:sp>
        <p:nvSpPr>
          <p:cNvPr id="21" name="Slide Number Placeholder 5"/>
          <p:cNvSpPr txBox="1">
            <a:spLocks/>
          </p:cNvSpPr>
          <p:nvPr/>
        </p:nvSpPr>
        <p:spPr bwMode="white">
          <a:xfrm>
            <a:off x="11615748" y="6420040"/>
            <a:ext cx="401164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900" smtClean="0">
                <a:solidFill>
                  <a:schemeClr val="bg1"/>
                </a:solidFill>
              </a:rPr>
              <a:t>‹Nr.›</a:t>
            </a:fld>
            <a:endParaRPr lang="en-US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586044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4693" y="1702631"/>
            <a:ext cx="5532120" cy="4465694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4290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7150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4295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7145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191134" y="1702631"/>
            <a:ext cx="5532120" cy="4465694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4290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7150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4295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tabLst/>
              <a:defRPr sz="1600">
                <a:solidFill>
                  <a:schemeClr val="tx1"/>
                </a:solidFill>
              </a:defRPr>
            </a:lvl4pPr>
            <a:lvl5pPr marL="914400" indent="-17145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384694" y="1081826"/>
            <a:ext cx="11338560" cy="4023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i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Subheads are 20pt Arial Italic sentence case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84694" y="294468"/>
            <a:ext cx="11338560" cy="768263"/>
          </a:xfrm>
          <a:prstGeom prst="rect">
            <a:avLst/>
          </a:prstGeom>
        </p:spPr>
        <p:txBody>
          <a:bodyPr anchor="b" anchorCtr="0"/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Headlines Are 28pt Arial Bold Title Case</a:t>
            </a:r>
          </a:p>
        </p:txBody>
      </p:sp>
      <p:sp>
        <p:nvSpPr>
          <p:cNvPr id="15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384693" y="6387858"/>
            <a:ext cx="9116145" cy="338087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Rectangle 58"/>
          <p:cNvSpPr>
            <a:spLocks noChangeArrowheads="1"/>
          </p:cNvSpPr>
          <p:nvPr/>
        </p:nvSpPr>
        <p:spPr bwMode="gray">
          <a:xfrm>
            <a:off x="11615748" y="6420040"/>
            <a:ext cx="576252" cy="17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</a:endParaRPr>
          </a:p>
        </p:txBody>
      </p:sp>
      <p:sp>
        <p:nvSpPr>
          <p:cNvPr id="18" name="Slide Number Placeholder 5"/>
          <p:cNvSpPr txBox="1">
            <a:spLocks/>
          </p:cNvSpPr>
          <p:nvPr/>
        </p:nvSpPr>
        <p:spPr bwMode="white">
          <a:xfrm>
            <a:off x="11615748" y="6420040"/>
            <a:ext cx="401164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900" smtClean="0">
                <a:solidFill>
                  <a:schemeClr val="bg1"/>
                </a:solidFill>
              </a:rPr>
              <a:t>‹Nr.›</a:t>
            </a:fld>
            <a:endParaRPr lang="en-US" sz="900">
              <a:solidFill>
                <a:schemeClr val="bg1"/>
              </a:solidFill>
            </a:endParaRPr>
          </a:p>
        </p:txBody>
      </p:sp>
    </p:spTree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4692" y="1702631"/>
            <a:ext cx="3616187" cy="4465694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4290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7150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4295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7145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245879" y="1702631"/>
            <a:ext cx="3616187" cy="4465694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4290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7150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4295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7145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8" hasCustomPrompt="1"/>
          </p:nvPr>
        </p:nvSpPr>
        <p:spPr>
          <a:xfrm>
            <a:off x="8107067" y="1702631"/>
            <a:ext cx="3616187" cy="4465694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4290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7150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42950" indent="-1714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7145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384694" y="1081826"/>
            <a:ext cx="11338560" cy="4023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i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Subheads are 20pt Arial Italic sentence case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384694" y="294468"/>
            <a:ext cx="11338560" cy="768263"/>
          </a:xfrm>
          <a:prstGeom prst="rect">
            <a:avLst/>
          </a:prstGeom>
        </p:spPr>
        <p:txBody>
          <a:bodyPr anchor="b" anchorCtr="0"/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Headlines Are 28pt Arial Bold Title Case</a:t>
            </a:r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384693" y="6387858"/>
            <a:ext cx="9116145" cy="338087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Rectangle 58"/>
          <p:cNvSpPr>
            <a:spLocks noChangeArrowheads="1"/>
          </p:cNvSpPr>
          <p:nvPr/>
        </p:nvSpPr>
        <p:spPr bwMode="gray">
          <a:xfrm>
            <a:off x="11615748" y="6420040"/>
            <a:ext cx="576252" cy="17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</a:endParaRPr>
          </a:p>
        </p:txBody>
      </p:sp>
      <p:sp>
        <p:nvSpPr>
          <p:cNvPr id="19" name="Slide Number Placeholder 5"/>
          <p:cNvSpPr txBox="1">
            <a:spLocks/>
          </p:cNvSpPr>
          <p:nvPr/>
        </p:nvSpPr>
        <p:spPr bwMode="white">
          <a:xfrm>
            <a:off x="11615748" y="6420040"/>
            <a:ext cx="401164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900" smtClean="0">
                <a:solidFill>
                  <a:schemeClr val="bg1"/>
                </a:solidFill>
              </a:rPr>
              <a:t>‹Nr.›</a:t>
            </a:fld>
            <a:endParaRPr lang="en-US" sz="900">
              <a:solidFill>
                <a:schemeClr val="bg1"/>
              </a:solidFill>
            </a:endParaRPr>
          </a:p>
        </p:txBody>
      </p:sp>
    </p:spTree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84694" y="294468"/>
            <a:ext cx="11338560" cy="768263"/>
          </a:xfrm>
          <a:prstGeom prst="rect">
            <a:avLst/>
          </a:prstGeom>
        </p:spPr>
        <p:txBody>
          <a:bodyPr anchor="b" anchorCtr="0"/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Headlines Are 28pt Arial Bold Title Case</a:t>
            </a:r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384693" y="6387858"/>
            <a:ext cx="9116145" cy="338087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Rectangle 58"/>
          <p:cNvSpPr>
            <a:spLocks noChangeArrowheads="1"/>
          </p:cNvSpPr>
          <p:nvPr/>
        </p:nvSpPr>
        <p:spPr bwMode="gray">
          <a:xfrm>
            <a:off x="11615748" y="6420040"/>
            <a:ext cx="576252" cy="17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</a:endParaRPr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 bwMode="white">
          <a:xfrm>
            <a:off x="11615748" y="6420040"/>
            <a:ext cx="401164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900" smtClean="0">
                <a:solidFill>
                  <a:schemeClr val="bg1"/>
                </a:solidFill>
              </a:rPr>
              <a:t>‹Nr.›</a:t>
            </a:fld>
            <a:endParaRPr lang="en-US" sz="900">
              <a:solidFill>
                <a:schemeClr val="bg1"/>
              </a:solidFill>
            </a:endParaRPr>
          </a:p>
        </p:txBody>
      </p:sp>
    </p:spTree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384694" y="6387858"/>
            <a:ext cx="8831696" cy="33808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2420545" y="0"/>
            <a:ext cx="284385" cy="5779689"/>
            <a:chOff x="12420545" y="0"/>
            <a:chExt cx="284385" cy="5779689"/>
          </a:xfrm>
        </p:grpSpPr>
        <p:sp>
          <p:nvSpPr>
            <p:cNvPr id="4" name="Rectangle 3"/>
            <p:cNvSpPr/>
            <p:nvPr userDrawn="1"/>
          </p:nvSpPr>
          <p:spPr bwMode="gray">
            <a:xfrm>
              <a:off x="12420545" y="0"/>
              <a:ext cx="284385" cy="2843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 userDrawn="1"/>
          </p:nvSpPr>
          <p:spPr bwMode="gray">
            <a:xfrm>
              <a:off x="12420545" y="333902"/>
              <a:ext cx="284385" cy="284385"/>
            </a:xfrm>
            <a:prstGeom prst="rect">
              <a:avLst/>
            </a:prstGeom>
            <a:solidFill>
              <a:srgbClr val="3F57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 userDrawn="1"/>
          </p:nvSpPr>
          <p:spPr bwMode="gray">
            <a:xfrm>
              <a:off x="12420545" y="937408"/>
              <a:ext cx="284385" cy="284385"/>
            </a:xfrm>
            <a:prstGeom prst="rect">
              <a:avLst/>
            </a:prstGeom>
            <a:solidFill>
              <a:srgbClr val="FF53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 userDrawn="1"/>
          </p:nvSpPr>
          <p:spPr bwMode="gray">
            <a:xfrm>
              <a:off x="12420545" y="1271310"/>
              <a:ext cx="284385" cy="284385"/>
            </a:xfrm>
            <a:prstGeom prst="rect">
              <a:avLst/>
            </a:prstGeom>
            <a:solidFill>
              <a:srgbClr val="FE8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 bwMode="gray">
            <a:xfrm>
              <a:off x="12420545" y="1603218"/>
              <a:ext cx="284385" cy="284385"/>
            </a:xfrm>
            <a:prstGeom prst="rect">
              <a:avLst/>
            </a:prstGeom>
            <a:solidFill>
              <a:srgbClr val="FF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 userDrawn="1"/>
          </p:nvSpPr>
          <p:spPr bwMode="gray">
            <a:xfrm>
              <a:off x="12420545" y="1937120"/>
              <a:ext cx="284385" cy="284385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 userDrawn="1"/>
          </p:nvSpPr>
          <p:spPr bwMode="gray">
            <a:xfrm>
              <a:off x="12420545" y="2540626"/>
              <a:ext cx="284385" cy="284385"/>
            </a:xfrm>
            <a:prstGeom prst="rect">
              <a:avLst/>
            </a:prstGeom>
            <a:solidFill>
              <a:srgbClr val="2B3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 userDrawn="1"/>
          </p:nvSpPr>
          <p:spPr bwMode="gray">
            <a:xfrm>
              <a:off x="12420545" y="2874528"/>
              <a:ext cx="284385" cy="2843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 userDrawn="1"/>
          </p:nvSpPr>
          <p:spPr bwMode="gray">
            <a:xfrm>
              <a:off x="12420545" y="3206436"/>
              <a:ext cx="284385" cy="28438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 bwMode="gray">
            <a:xfrm>
              <a:off x="12420545" y="3853100"/>
              <a:ext cx="284385" cy="2843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 bwMode="gray">
            <a:xfrm>
              <a:off x="12420545" y="4187002"/>
              <a:ext cx="284385" cy="28438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 bwMode="gray">
            <a:xfrm>
              <a:off x="12420545" y="4518910"/>
              <a:ext cx="284385" cy="284385"/>
            </a:xfrm>
            <a:prstGeom prst="rect">
              <a:avLst/>
            </a:prstGeom>
            <a:solidFill>
              <a:srgbClr val="93C9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 bwMode="gray">
            <a:xfrm>
              <a:off x="12420545" y="5163396"/>
              <a:ext cx="284385" cy="28438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 bwMode="gray">
            <a:xfrm>
              <a:off x="12420545" y="5495304"/>
              <a:ext cx="284385" cy="28438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85569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18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7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cid:ii_lmg3byt70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68746" y="1091062"/>
            <a:ext cx="11254508" cy="402336"/>
          </a:xfrm>
        </p:spPr>
        <p:txBody>
          <a:bodyPr/>
          <a:lstStyle/>
          <a:p>
            <a:r>
              <a:rPr lang="en-US" dirty="0"/>
              <a:t>Prof.a.c. Priv. Doz. Dr. Michael Mian, MBA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8746" y="294468"/>
            <a:ext cx="11254508" cy="768263"/>
          </a:xfrm>
        </p:spPr>
        <p:txBody>
          <a:bodyPr/>
          <a:lstStyle/>
          <a:p>
            <a:r>
              <a:rPr lang="en-US" dirty="0"/>
              <a:t>RESEARCH IN SABES </a:t>
            </a:r>
            <a:r>
              <a:rPr lang="de-DE" dirty="0"/>
              <a:t>2021-2022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8746" y="1521729"/>
            <a:ext cx="11338560" cy="149023"/>
          </a:xfrm>
          <a:prstGeom prst="rect">
            <a:avLst/>
          </a:prstGeom>
          <a:solidFill>
            <a:schemeClr val="accent2"/>
          </a:solidFill>
        </p:spPr>
        <p:txBody>
          <a:bodyPr wrap="square" anchor="ctr">
            <a:spAutoFit/>
          </a:bodyPr>
          <a:lstStyle/>
          <a:p>
            <a:endParaRPr lang="en-US" sz="800" b="1">
              <a:solidFill>
                <a:prstClr val="white"/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9A48E82-8EE1-3846-A3CE-6B198C4A6C2D}"/>
              </a:ext>
            </a:extLst>
          </p:cNvPr>
          <p:cNvSpPr/>
          <p:nvPr/>
        </p:nvSpPr>
        <p:spPr>
          <a:xfrm>
            <a:off x="11312769" y="6037385"/>
            <a:ext cx="879231" cy="6564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de-DE" sz="1600" err="1"/>
          </a:p>
        </p:txBody>
      </p:sp>
      <p:pic>
        <p:nvPicPr>
          <p:cNvPr id="13" name="Bild 1" descr="Il-Comprensorio-sanitario-di-Bolzano-indice-un-concorso-pubblico-per-coprire-78-posti-a-tempo-pieno-810x410.png">
            <a:extLst>
              <a:ext uri="{FF2B5EF4-FFF2-40B4-BE49-F238E27FC236}">
                <a16:creationId xmlns:a16="http://schemas.microsoft.com/office/drawing/2014/main" id="{95172727-DDEF-7F42-A3C1-03F18406B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6" t="20441" r="20201" b="26134"/>
          <a:stretch>
            <a:fillRect/>
          </a:stretch>
        </p:blipFill>
        <p:spPr bwMode="auto">
          <a:xfrm>
            <a:off x="3195185" y="1770459"/>
            <a:ext cx="5885681" cy="283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8746" y="6255755"/>
            <a:ext cx="11338560" cy="307777"/>
          </a:xfrm>
          <a:prstGeom prst="rect">
            <a:avLst/>
          </a:prstGeom>
          <a:solidFill>
            <a:schemeClr val="accent4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Claudiana, </a:t>
            </a:r>
            <a:r>
              <a:rPr lang="en-US" sz="1400">
                <a:solidFill>
                  <a:prstClr val="white"/>
                </a:solidFill>
              </a:rPr>
              <a:t>am 28/09/2023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2BD7EBFC-CEF8-4ACF-9FA8-F7EF0DD114F7}"/>
              </a:ext>
            </a:extLst>
          </p:cNvPr>
          <p:cNvSpPr txBox="1">
            <a:spLocks/>
          </p:cNvSpPr>
          <p:nvPr/>
        </p:nvSpPr>
        <p:spPr>
          <a:xfrm>
            <a:off x="426719" y="4702118"/>
            <a:ext cx="11338560" cy="1376284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2000" b="0">
                <a:solidFill>
                  <a:srgbClr val="79405F"/>
                </a:solidFill>
              </a:rPr>
              <a:t>INNOVATION, RESEARCH AND TEACHING SERVICE</a:t>
            </a:r>
          </a:p>
          <a:p>
            <a:pPr algn="ctr">
              <a:lnSpc>
                <a:spcPct val="150000"/>
              </a:lnSpc>
            </a:pPr>
            <a:r>
              <a:rPr lang="en-US" sz="2000" b="0">
                <a:solidFill>
                  <a:srgbClr val="79405F"/>
                </a:solidFill>
              </a:rPr>
              <a:t>DIENST FÜR INNOVATION, FORSCHUNG UND LEHRE</a:t>
            </a:r>
          </a:p>
          <a:p>
            <a:pPr algn="ctr">
              <a:lnSpc>
                <a:spcPct val="150000"/>
              </a:lnSpc>
            </a:pPr>
            <a:r>
              <a:rPr lang="en-US" sz="2000" b="0">
                <a:solidFill>
                  <a:srgbClr val="79405F"/>
                </a:solidFill>
              </a:rPr>
              <a:t>SERVIZIO PER L’INNOVAZIONE, LA RICERCA E L’INSEGNAMENTO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0B2532C-9ABA-B00A-E079-ADF6F68DA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2491" y="4700595"/>
            <a:ext cx="1424815" cy="14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20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>
            <a:cxnSpLocks/>
          </p:cNvCxnSpPr>
          <p:nvPr/>
        </p:nvCxnSpPr>
        <p:spPr>
          <a:xfrm>
            <a:off x="384692" y="1138517"/>
            <a:ext cx="1138382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el 8">
            <a:extLst>
              <a:ext uri="{FF2B5EF4-FFF2-40B4-BE49-F238E27FC236}">
                <a16:creationId xmlns:a16="http://schemas.microsoft.com/office/drawing/2014/main" id="{D41906EF-B8A5-A7A3-91A9-CAA52FEE4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2" y="559293"/>
            <a:ext cx="11338560" cy="534680"/>
          </a:xfrm>
        </p:spPr>
        <p:txBody>
          <a:bodyPr anchor="t"/>
          <a:lstStyle/>
          <a:p>
            <a:r>
              <a:rPr lang="de-DE" dirty="0"/>
              <a:t>TIMES WERE CHANGING</a:t>
            </a:r>
            <a:endParaRPr lang="de-IT" dirty="0"/>
          </a:p>
        </p:txBody>
      </p:sp>
      <p:pic>
        <p:nvPicPr>
          <p:cNvPr id="2" name="Grafik 1" descr="Ein Bild, das Text enthält.&#10;&#10;Automatisch generierte Beschreibung">
            <a:extLst>
              <a:ext uri="{FF2B5EF4-FFF2-40B4-BE49-F238E27FC236}">
                <a16:creationId xmlns:a16="http://schemas.microsoft.com/office/drawing/2014/main" id="{42D8EA41-FE88-4822-A5E0-2F2A95947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414" y="1944210"/>
            <a:ext cx="8227115" cy="199848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8473653-04FD-969F-E92F-0B217F68A005}"/>
              </a:ext>
            </a:extLst>
          </p:cNvPr>
          <p:cNvSpPr txBox="1"/>
          <p:nvPr/>
        </p:nvSpPr>
        <p:spPr>
          <a:xfrm>
            <a:off x="1904901" y="1574878"/>
            <a:ext cx="6351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i="0" dirty="0">
                <a:solidFill>
                  <a:srgbClr val="004D77"/>
                </a:solidFill>
                <a:effectLst/>
                <a:latin typeface="Verdana" panose="020B0604030504040204" pitchFamily="34" charset="0"/>
              </a:rPr>
              <a:t>PROVINCIAL LAW APRIL 21</a:t>
            </a:r>
            <a:r>
              <a:rPr lang="de-DE" sz="1800" b="1" i="0" baseline="30000" dirty="0">
                <a:solidFill>
                  <a:srgbClr val="004D77"/>
                </a:solidFill>
                <a:effectLst/>
                <a:latin typeface="Verdana" panose="020B0604030504040204" pitchFamily="34" charset="0"/>
              </a:rPr>
              <a:t>st</a:t>
            </a:r>
            <a:r>
              <a:rPr lang="de-DE" sz="1800" b="1" i="0" dirty="0">
                <a:solidFill>
                  <a:srgbClr val="004D77"/>
                </a:solidFill>
                <a:effectLst/>
                <a:latin typeface="Verdana" panose="020B0604030504040204" pitchFamily="34" charset="0"/>
              </a:rPr>
              <a:t>, 2017, NO. 3</a:t>
            </a:r>
            <a:endParaRPr lang="it-IT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5D84247-D051-4C9C-7E1E-76E6FD647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18"/>
          <a:stretch/>
        </p:blipFill>
        <p:spPr>
          <a:xfrm>
            <a:off x="1387867" y="4391924"/>
            <a:ext cx="5083813" cy="2163319"/>
          </a:xfrm>
          <a:prstGeom prst="rect">
            <a:avLst/>
          </a:prstGeom>
        </p:spPr>
      </p:pic>
      <p:pic>
        <p:nvPicPr>
          <p:cNvPr id="7" name="Grafik 6" descr="Ein Bild, das Tisch enthält.&#10;&#10;Automatisch generierte Beschreibung">
            <a:extLst>
              <a:ext uri="{FF2B5EF4-FFF2-40B4-BE49-F238E27FC236}">
                <a16:creationId xmlns:a16="http://schemas.microsoft.com/office/drawing/2014/main" id="{03B5D44D-BD0B-2BF7-C05D-826CF5DE0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5642" y="3969333"/>
            <a:ext cx="3762720" cy="273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34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TRIALS APPROVED BY THE EC IN 2021-2022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384693" y="1075146"/>
            <a:ext cx="11338561" cy="0"/>
          </a:xfrm>
          <a:prstGeom prst="line">
            <a:avLst/>
          </a:prstGeom>
          <a:ln w="28575">
            <a:solidFill>
              <a:srgbClr val="612E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Grafico 2">
            <a:extLst>
              <a:ext uri="{FF2B5EF4-FFF2-40B4-BE49-F238E27FC236}">
                <a16:creationId xmlns:a16="http://schemas.microsoft.com/office/drawing/2014/main" id="{02A66875-7A7B-2F3F-2944-8AC3D7F64A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4861796"/>
              </p:ext>
            </p:extLst>
          </p:nvPr>
        </p:nvGraphicFramePr>
        <p:xfrm>
          <a:off x="384693" y="1505323"/>
          <a:ext cx="5229413" cy="2647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fico 2">
            <a:extLst>
              <a:ext uri="{FF2B5EF4-FFF2-40B4-BE49-F238E27FC236}">
                <a16:creationId xmlns:a16="http://schemas.microsoft.com/office/drawing/2014/main" id="{BEEC6B5F-5205-C32C-405B-BDE0C8B612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0883712"/>
              </p:ext>
            </p:extLst>
          </p:nvPr>
        </p:nvGraphicFramePr>
        <p:xfrm>
          <a:off x="5659535" y="1336615"/>
          <a:ext cx="6063719" cy="2955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afico 6">
            <a:extLst>
              <a:ext uri="{FF2B5EF4-FFF2-40B4-BE49-F238E27FC236}">
                <a16:creationId xmlns:a16="http://schemas.microsoft.com/office/drawing/2014/main" id="{764F56CD-F0E5-1807-A5C5-7DDE7D8DB6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6235764"/>
              </p:ext>
            </p:extLst>
          </p:nvPr>
        </p:nvGraphicFramePr>
        <p:xfrm>
          <a:off x="384693" y="4152901"/>
          <a:ext cx="779895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rafico 7">
            <a:extLst>
              <a:ext uri="{FF2B5EF4-FFF2-40B4-BE49-F238E27FC236}">
                <a16:creationId xmlns:a16="http://schemas.microsoft.com/office/drawing/2014/main" id="{11EAA00F-6B08-44A6-03D6-FD11060A9E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1370569"/>
              </p:ext>
            </p:extLst>
          </p:nvPr>
        </p:nvGraphicFramePr>
        <p:xfrm>
          <a:off x="7832036" y="4196979"/>
          <a:ext cx="446598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757839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TRIALS APPROVED BY THE EC IN 2021-2022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384693" y="1075146"/>
            <a:ext cx="11338561" cy="0"/>
          </a:xfrm>
          <a:prstGeom prst="line">
            <a:avLst/>
          </a:prstGeom>
          <a:ln w="28575">
            <a:solidFill>
              <a:srgbClr val="612E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Grafico 1">
            <a:extLst>
              <a:ext uri="{FF2B5EF4-FFF2-40B4-BE49-F238E27FC236}">
                <a16:creationId xmlns:a16="http://schemas.microsoft.com/office/drawing/2014/main" id="{A4149441-A917-23F1-B3EB-66E9599A0F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978014"/>
              </p:ext>
            </p:extLst>
          </p:nvPr>
        </p:nvGraphicFramePr>
        <p:xfrm>
          <a:off x="181155" y="1999813"/>
          <a:ext cx="5914845" cy="3682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fico 12">
            <a:extLst>
              <a:ext uri="{FF2B5EF4-FFF2-40B4-BE49-F238E27FC236}">
                <a16:creationId xmlns:a16="http://schemas.microsoft.com/office/drawing/2014/main" id="{7920A5B4-C4E3-B8EC-CF4B-80A222062F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1169569"/>
              </p:ext>
            </p:extLst>
          </p:nvPr>
        </p:nvGraphicFramePr>
        <p:xfrm>
          <a:off x="5634182" y="1987397"/>
          <a:ext cx="6163888" cy="3878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8979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978806E3-FF74-7F7A-622C-2AE9282ECB6D}"/>
              </a:ext>
            </a:extLst>
          </p:cNvPr>
          <p:cNvGrpSpPr/>
          <p:nvPr/>
        </p:nvGrpSpPr>
        <p:grpSpPr>
          <a:xfrm>
            <a:off x="22866" y="1409136"/>
            <a:ext cx="8641150" cy="5378069"/>
            <a:chOff x="1353372" y="1279935"/>
            <a:chExt cx="8641150" cy="5378069"/>
          </a:xfrm>
        </p:grpSpPr>
        <p:pic>
          <p:nvPicPr>
            <p:cNvPr id="49" name="Picture 2" descr="http://www.vivo.holiday/CustomerData/316/Files/Images/content/karten/karte-suedtirol.png">
              <a:extLst>
                <a:ext uri="{FF2B5EF4-FFF2-40B4-BE49-F238E27FC236}">
                  <a16:creationId xmlns:a16="http://schemas.microsoft.com/office/drawing/2014/main" id="{7579E914-706D-AFB4-20E1-88F0C2E8B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3372" y="1279935"/>
              <a:ext cx="8423404" cy="53780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3EFB64BA-E51C-8DE9-3CDD-03F884741233}"/>
                </a:ext>
              </a:extLst>
            </p:cNvPr>
            <p:cNvSpPr/>
            <p:nvPr/>
          </p:nvSpPr>
          <p:spPr>
            <a:xfrm>
              <a:off x="4827923" y="4152516"/>
              <a:ext cx="1243075" cy="850355"/>
            </a:xfrm>
            <a:prstGeom prst="rect">
              <a:avLst/>
            </a:prstGeom>
            <a:solidFill>
              <a:srgbClr val="96C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it-IT" sz="1600" dirty="0" err="1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7EA71FA8-065C-486B-C10D-71547355D454}"/>
                </a:ext>
              </a:extLst>
            </p:cNvPr>
            <p:cNvSpPr/>
            <p:nvPr/>
          </p:nvSpPr>
          <p:spPr>
            <a:xfrm>
              <a:off x="3158871" y="4056109"/>
              <a:ext cx="340623" cy="343384"/>
            </a:xfrm>
            <a:prstGeom prst="ellipse">
              <a:avLst/>
            </a:prstGeom>
            <a:solidFill>
              <a:srgbClr val="6E27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800">
                <a:solidFill>
                  <a:prstClr val="white"/>
                </a:solidFill>
              </a:endParaRPr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4E75CA1D-E089-C90F-5BAF-B40CCC1AED0E}"/>
                </a:ext>
              </a:extLst>
            </p:cNvPr>
            <p:cNvSpPr/>
            <p:nvPr/>
          </p:nvSpPr>
          <p:spPr>
            <a:xfrm>
              <a:off x="5937218" y="2473169"/>
              <a:ext cx="340623" cy="343384"/>
            </a:xfrm>
            <a:prstGeom prst="ellipse">
              <a:avLst/>
            </a:prstGeom>
            <a:solidFill>
              <a:srgbClr val="6E27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800" dirty="0">
                <a:solidFill>
                  <a:prstClr val="white"/>
                </a:solidFill>
              </a:endParaRPr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F3688EE0-909E-C2F1-276C-A96D057D0F3A}"/>
                </a:ext>
              </a:extLst>
            </p:cNvPr>
            <p:cNvSpPr/>
            <p:nvPr/>
          </p:nvSpPr>
          <p:spPr>
            <a:xfrm>
              <a:off x="4657612" y="3980824"/>
              <a:ext cx="340623" cy="343384"/>
            </a:xfrm>
            <a:prstGeom prst="ellipse">
              <a:avLst/>
            </a:prstGeom>
            <a:solidFill>
              <a:srgbClr val="6E27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800">
                <a:solidFill>
                  <a:prstClr val="white"/>
                </a:solidFill>
              </a:endParaRPr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43C37CE5-7B47-1C9C-3253-8329D078DC63}"/>
                </a:ext>
              </a:extLst>
            </p:cNvPr>
            <p:cNvSpPr/>
            <p:nvPr/>
          </p:nvSpPr>
          <p:spPr>
            <a:xfrm>
              <a:off x="7484253" y="3116336"/>
              <a:ext cx="340623" cy="343384"/>
            </a:xfrm>
            <a:prstGeom prst="ellipse">
              <a:avLst/>
            </a:prstGeom>
            <a:solidFill>
              <a:srgbClr val="6E27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800">
                <a:solidFill>
                  <a:prstClr val="white"/>
                </a:solidFill>
              </a:endParaRPr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89C6722E-635B-1105-2870-1AAE5B37986C}"/>
                </a:ext>
              </a:extLst>
            </p:cNvPr>
            <p:cNvSpPr/>
            <p:nvPr/>
          </p:nvSpPr>
          <p:spPr>
            <a:xfrm>
              <a:off x="6292601" y="3743287"/>
              <a:ext cx="340623" cy="343384"/>
            </a:xfrm>
            <a:prstGeom prst="ellipse">
              <a:avLst/>
            </a:prstGeom>
            <a:solidFill>
              <a:srgbClr val="6E27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800">
                <a:solidFill>
                  <a:prstClr val="white"/>
                </a:solidFill>
              </a:endParaRPr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4D7729E1-373C-1D86-3D84-057D7E997631}"/>
                </a:ext>
              </a:extLst>
            </p:cNvPr>
            <p:cNvSpPr/>
            <p:nvPr/>
          </p:nvSpPr>
          <p:spPr>
            <a:xfrm>
              <a:off x="8573619" y="3042172"/>
              <a:ext cx="340623" cy="343384"/>
            </a:xfrm>
            <a:prstGeom prst="ellipse">
              <a:avLst/>
            </a:prstGeom>
            <a:solidFill>
              <a:srgbClr val="6E27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800">
                <a:solidFill>
                  <a:prstClr val="white"/>
                </a:solidFill>
              </a:endParaRPr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AC5456E8-4796-7AAF-EADC-E3E92295F798}"/>
                </a:ext>
              </a:extLst>
            </p:cNvPr>
            <p:cNvSpPr/>
            <p:nvPr/>
          </p:nvSpPr>
          <p:spPr>
            <a:xfrm>
              <a:off x="5319403" y="5002871"/>
              <a:ext cx="340623" cy="343384"/>
            </a:xfrm>
            <a:prstGeom prst="ellipse">
              <a:avLst/>
            </a:prstGeom>
            <a:solidFill>
              <a:srgbClr val="6E27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800">
                <a:solidFill>
                  <a:prstClr val="white"/>
                </a:solidFill>
              </a:endParaRPr>
            </a:p>
          </p:txBody>
        </p:sp>
        <p:sp>
          <p:nvSpPr>
            <p:cNvPr id="58" name="Rechteck 57">
              <a:extLst>
                <a:ext uri="{FF2B5EF4-FFF2-40B4-BE49-F238E27FC236}">
                  <a16:creationId xmlns:a16="http://schemas.microsoft.com/office/drawing/2014/main" id="{66727FA9-A9E2-AD09-8EF2-75987D2FBBD5}"/>
                </a:ext>
              </a:extLst>
            </p:cNvPr>
            <p:cNvSpPr/>
            <p:nvPr/>
          </p:nvSpPr>
          <p:spPr>
            <a:xfrm>
              <a:off x="8291408" y="3323481"/>
              <a:ext cx="1703114" cy="72449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E27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de-DE" sz="1600" dirty="0">
                  <a:solidFill>
                    <a:prstClr val="black"/>
                  </a:solidFill>
                </a:rPr>
                <a:t>KH Innichen/</a:t>
              </a:r>
              <a:r>
                <a:rPr lang="de-DE" sz="1600" dirty="0" err="1">
                  <a:solidFill>
                    <a:prstClr val="black"/>
                  </a:solidFill>
                </a:rPr>
                <a:t>Osp</a:t>
              </a:r>
              <a:r>
                <a:rPr lang="de-DE" sz="1600" dirty="0">
                  <a:solidFill>
                    <a:prstClr val="black"/>
                  </a:solidFill>
                </a:rPr>
                <a:t>. S. Candido</a:t>
              </a:r>
              <a:endParaRPr lang="it-IT" sz="1600" dirty="0">
                <a:solidFill>
                  <a:prstClr val="black"/>
                </a:solidFill>
              </a:endParaRPr>
            </a:p>
          </p:txBody>
        </p:sp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id="{F3FFC4F5-E38D-28FB-F784-092A796FF624}"/>
                </a:ext>
              </a:extLst>
            </p:cNvPr>
            <p:cNvSpPr/>
            <p:nvPr/>
          </p:nvSpPr>
          <p:spPr>
            <a:xfrm>
              <a:off x="5704858" y="3074251"/>
              <a:ext cx="1703114" cy="62810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E27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de-DE" sz="1600" dirty="0">
                  <a:solidFill>
                    <a:prstClr val="black"/>
                  </a:solidFill>
                </a:rPr>
                <a:t>KH Brixen/</a:t>
              </a:r>
              <a:r>
                <a:rPr lang="de-DE" sz="1600" dirty="0" err="1">
                  <a:solidFill>
                    <a:prstClr val="black"/>
                  </a:solidFill>
                </a:rPr>
                <a:t>Osp</a:t>
              </a:r>
              <a:r>
                <a:rPr lang="de-DE" sz="1600" dirty="0">
                  <a:solidFill>
                    <a:prstClr val="black"/>
                  </a:solidFill>
                </a:rPr>
                <a:t>. </a:t>
              </a:r>
              <a:r>
                <a:rPr lang="de-DE" sz="1600" dirty="0" err="1">
                  <a:solidFill>
                    <a:prstClr val="black"/>
                  </a:solidFill>
                </a:rPr>
                <a:t>Bressanone</a:t>
              </a:r>
              <a:endParaRPr lang="it-IT" sz="1600" dirty="0">
                <a:solidFill>
                  <a:prstClr val="black"/>
                </a:solidFill>
              </a:endParaRPr>
            </a:p>
          </p:txBody>
        </p:sp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FA1F10D0-34AD-569B-D036-79E6E6CCA6B0}"/>
                </a:ext>
              </a:extLst>
            </p:cNvPr>
            <p:cNvSpPr/>
            <p:nvPr/>
          </p:nvSpPr>
          <p:spPr>
            <a:xfrm>
              <a:off x="7064996" y="2075951"/>
              <a:ext cx="1703114" cy="68301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E27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de-DE" sz="1600" dirty="0">
                  <a:solidFill>
                    <a:prstClr val="black"/>
                  </a:solidFill>
                </a:rPr>
                <a:t>KH Bruneck/</a:t>
              </a:r>
              <a:r>
                <a:rPr lang="de-DE" sz="1600" dirty="0" err="1">
                  <a:solidFill>
                    <a:prstClr val="black"/>
                  </a:solidFill>
                </a:rPr>
                <a:t>Osp</a:t>
              </a:r>
              <a:r>
                <a:rPr lang="de-DE" sz="1600" dirty="0">
                  <a:solidFill>
                    <a:prstClr val="black"/>
                  </a:solidFill>
                </a:rPr>
                <a:t>. </a:t>
              </a:r>
              <a:r>
                <a:rPr lang="de-DE" sz="1600" dirty="0" err="1">
                  <a:solidFill>
                    <a:prstClr val="black"/>
                  </a:solidFill>
                </a:rPr>
                <a:t>Brunico</a:t>
              </a:r>
              <a:endParaRPr lang="it-IT" sz="1600" dirty="0">
                <a:solidFill>
                  <a:prstClr val="black"/>
                </a:solidFill>
              </a:endParaRPr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18A5D2BC-B045-B782-3F85-F88F5D7CE4EA}"/>
                </a:ext>
              </a:extLst>
            </p:cNvPr>
            <p:cNvSpPr/>
            <p:nvPr/>
          </p:nvSpPr>
          <p:spPr>
            <a:xfrm>
              <a:off x="5180751" y="1759168"/>
              <a:ext cx="1703114" cy="6968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E27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de-DE" sz="1600" dirty="0">
                  <a:solidFill>
                    <a:prstClr val="black"/>
                  </a:solidFill>
                </a:rPr>
                <a:t>KH Sterzing/</a:t>
              </a:r>
              <a:r>
                <a:rPr lang="de-DE" sz="1600" dirty="0" err="1">
                  <a:solidFill>
                    <a:prstClr val="black"/>
                  </a:solidFill>
                </a:rPr>
                <a:t>Osp</a:t>
              </a:r>
              <a:r>
                <a:rPr lang="de-DE" sz="1600" dirty="0">
                  <a:solidFill>
                    <a:prstClr val="black"/>
                  </a:solidFill>
                </a:rPr>
                <a:t>. </a:t>
              </a:r>
              <a:r>
                <a:rPr lang="de-DE" sz="1600" dirty="0" err="1">
                  <a:solidFill>
                    <a:prstClr val="black"/>
                  </a:solidFill>
                </a:rPr>
                <a:t>Vipiteno</a:t>
              </a:r>
              <a:endParaRPr lang="it-IT" sz="1600" dirty="0">
                <a:solidFill>
                  <a:prstClr val="black"/>
                </a:solidFill>
              </a:endParaRPr>
            </a:p>
          </p:txBody>
        </p:sp>
        <p:sp>
          <p:nvSpPr>
            <p:cNvPr id="62" name="Rechteck 61">
              <a:extLst>
                <a:ext uri="{FF2B5EF4-FFF2-40B4-BE49-F238E27FC236}">
                  <a16:creationId xmlns:a16="http://schemas.microsoft.com/office/drawing/2014/main" id="{412A2F42-D46D-071D-D5C5-63A96AF9D96B}"/>
                </a:ext>
              </a:extLst>
            </p:cNvPr>
            <p:cNvSpPr/>
            <p:nvPr/>
          </p:nvSpPr>
          <p:spPr>
            <a:xfrm>
              <a:off x="4008720" y="3313101"/>
              <a:ext cx="1703114" cy="70621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E27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de-DE" sz="1600" dirty="0">
                  <a:solidFill>
                    <a:prstClr val="black"/>
                  </a:solidFill>
                </a:rPr>
                <a:t>KH Meran/</a:t>
              </a:r>
              <a:r>
                <a:rPr lang="de-DE" sz="1600" dirty="0" err="1">
                  <a:solidFill>
                    <a:prstClr val="black"/>
                  </a:solidFill>
                </a:rPr>
                <a:t>Osp</a:t>
              </a:r>
              <a:r>
                <a:rPr lang="de-DE" sz="1600" dirty="0">
                  <a:solidFill>
                    <a:prstClr val="black"/>
                  </a:solidFill>
                </a:rPr>
                <a:t>. Merano</a:t>
              </a:r>
              <a:endParaRPr lang="it-IT" sz="1600" dirty="0">
                <a:solidFill>
                  <a:prstClr val="black"/>
                </a:solidFill>
              </a:endParaRPr>
            </a:p>
          </p:txBody>
        </p:sp>
        <p:sp>
          <p:nvSpPr>
            <p:cNvPr id="63" name="Rechteck 62">
              <a:extLst>
                <a:ext uri="{FF2B5EF4-FFF2-40B4-BE49-F238E27FC236}">
                  <a16:creationId xmlns:a16="http://schemas.microsoft.com/office/drawing/2014/main" id="{B323645E-C4E3-B9BB-1591-234682052714}"/>
                </a:ext>
              </a:extLst>
            </p:cNvPr>
            <p:cNvSpPr/>
            <p:nvPr/>
          </p:nvSpPr>
          <p:spPr>
            <a:xfrm>
              <a:off x="5170381" y="4320609"/>
              <a:ext cx="1703114" cy="63316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E27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de-DE" sz="1600" dirty="0">
                  <a:solidFill>
                    <a:prstClr val="black"/>
                  </a:solidFill>
                </a:rPr>
                <a:t>KH Bozen/</a:t>
              </a:r>
              <a:r>
                <a:rPr lang="de-DE" sz="1600" dirty="0" err="1">
                  <a:solidFill>
                    <a:prstClr val="black"/>
                  </a:solidFill>
                </a:rPr>
                <a:t>Osp</a:t>
              </a:r>
              <a:r>
                <a:rPr lang="de-DE" sz="1600" dirty="0">
                  <a:solidFill>
                    <a:prstClr val="black"/>
                  </a:solidFill>
                </a:rPr>
                <a:t>. Bolzano</a:t>
              </a:r>
              <a:endParaRPr lang="it-IT" sz="1600" dirty="0">
                <a:solidFill>
                  <a:prstClr val="black"/>
                </a:solidFill>
              </a:endParaRPr>
            </a:p>
          </p:txBody>
        </p:sp>
        <p:sp>
          <p:nvSpPr>
            <p:cNvPr id="64" name="Rechteck 63">
              <a:extLst>
                <a:ext uri="{FF2B5EF4-FFF2-40B4-BE49-F238E27FC236}">
                  <a16:creationId xmlns:a16="http://schemas.microsoft.com/office/drawing/2014/main" id="{E09EFE04-8D20-4BF4-F3A7-BB5DD67F9835}"/>
                </a:ext>
              </a:extLst>
            </p:cNvPr>
            <p:cNvSpPr/>
            <p:nvPr/>
          </p:nvSpPr>
          <p:spPr>
            <a:xfrm>
              <a:off x="1812047" y="3298139"/>
              <a:ext cx="2037569" cy="61519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E27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de-DE" sz="1600" dirty="0">
                  <a:solidFill>
                    <a:prstClr val="black"/>
                  </a:solidFill>
                </a:rPr>
                <a:t>KH Schlanders/</a:t>
              </a:r>
              <a:r>
                <a:rPr lang="de-DE" sz="1600" dirty="0" err="1">
                  <a:solidFill>
                    <a:prstClr val="black"/>
                  </a:solidFill>
                </a:rPr>
                <a:t>Osp</a:t>
              </a:r>
              <a:r>
                <a:rPr lang="de-DE" sz="1600" dirty="0">
                  <a:solidFill>
                    <a:prstClr val="black"/>
                  </a:solidFill>
                </a:rPr>
                <a:t>. </a:t>
              </a:r>
              <a:r>
                <a:rPr lang="de-DE" sz="1600" dirty="0" err="1">
                  <a:solidFill>
                    <a:prstClr val="black"/>
                  </a:solidFill>
                </a:rPr>
                <a:t>Silandro</a:t>
              </a:r>
              <a:endParaRPr lang="it-IT" sz="1600" dirty="0">
                <a:solidFill>
                  <a:prstClr val="black"/>
                </a:solidFill>
              </a:endParaRPr>
            </a:p>
          </p:txBody>
        </p:sp>
        <p:pic>
          <p:nvPicPr>
            <p:cNvPr id="65" name="Grafik 64">
              <a:extLst>
                <a:ext uri="{FF2B5EF4-FFF2-40B4-BE49-F238E27FC236}">
                  <a16:creationId xmlns:a16="http://schemas.microsoft.com/office/drawing/2014/main" id="{4A0B3E35-0C56-A927-9905-9395EC430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05575" y="3572612"/>
              <a:ext cx="575119" cy="575119"/>
            </a:xfrm>
            <a:prstGeom prst="rect">
              <a:avLst/>
            </a:prstGeom>
          </p:spPr>
        </p:pic>
        <p:pic>
          <p:nvPicPr>
            <p:cNvPr id="66" name="Grafik 65">
              <a:extLst>
                <a:ext uri="{FF2B5EF4-FFF2-40B4-BE49-F238E27FC236}">
                  <a16:creationId xmlns:a16="http://schemas.microsoft.com/office/drawing/2014/main" id="{FE86581C-67AA-5515-8422-BEFFC09EF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91274" y="2866928"/>
              <a:ext cx="575119" cy="575119"/>
            </a:xfrm>
            <a:prstGeom prst="rect">
              <a:avLst/>
            </a:prstGeom>
          </p:spPr>
        </p:pic>
        <p:pic>
          <p:nvPicPr>
            <p:cNvPr id="67" name="Grafik 66">
              <a:extLst>
                <a:ext uri="{FF2B5EF4-FFF2-40B4-BE49-F238E27FC236}">
                  <a16:creationId xmlns:a16="http://schemas.microsoft.com/office/drawing/2014/main" id="{02D1AD33-0902-4FD2-B49E-43DBDDD8E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84132" y="2936285"/>
              <a:ext cx="575119" cy="575119"/>
            </a:xfrm>
            <a:prstGeom prst="rect">
              <a:avLst/>
            </a:prstGeom>
          </p:spPr>
        </p:pic>
        <p:pic>
          <p:nvPicPr>
            <p:cNvPr id="68" name="Grafik 67">
              <a:extLst>
                <a:ext uri="{FF2B5EF4-FFF2-40B4-BE49-F238E27FC236}">
                  <a16:creationId xmlns:a16="http://schemas.microsoft.com/office/drawing/2014/main" id="{79BAE3FD-F400-FB5D-F664-F62A3CFB2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26431" y="2335689"/>
              <a:ext cx="575119" cy="575119"/>
            </a:xfrm>
            <a:prstGeom prst="rect">
              <a:avLst/>
            </a:prstGeom>
          </p:spPr>
        </p:pic>
        <p:pic>
          <p:nvPicPr>
            <p:cNvPr id="69" name="Grafik 68">
              <a:extLst>
                <a:ext uri="{FF2B5EF4-FFF2-40B4-BE49-F238E27FC236}">
                  <a16:creationId xmlns:a16="http://schemas.microsoft.com/office/drawing/2014/main" id="{DECCD8DC-0B8E-9380-9081-51EF7CB47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38976" y="4874205"/>
              <a:ext cx="575119" cy="575119"/>
            </a:xfrm>
            <a:prstGeom prst="rect">
              <a:avLst/>
            </a:prstGeom>
          </p:spPr>
        </p:pic>
        <p:pic>
          <p:nvPicPr>
            <p:cNvPr id="70" name="Grafik 69">
              <a:extLst>
                <a:ext uri="{FF2B5EF4-FFF2-40B4-BE49-F238E27FC236}">
                  <a16:creationId xmlns:a16="http://schemas.microsoft.com/office/drawing/2014/main" id="{F76CD3C0-67B8-B790-45E5-56D1C5E15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0363" y="3851247"/>
              <a:ext cx="575119" cy="575119"/>
            </a:xfrm>
            <a:prstGeom prst="rect">
              <a:avLst/>
            </a:prstGeom>
          </p:spPr>
        </p:pic>
        <p:pic>
          <p:nvPicPr>
            <p:cNvPr id="71" name="Grafik 70">
              <a:extLst>
                <a:ext uri="{FF2B5EF4-FFF2-40B4-BE49-F238E27FC236}">
                  <a16:creationId xmlns:a16="http://schemas.microsoft.com/office/drawing/2014/main" id="{EC205EA6-585B-091E-D183-F8B1A0A98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20221" y="3914979"/>
              <a:ext cx="575119" cy="575119"/>
            </a:xfrm>
            <a:prstGeom prst="rect">
              <a:avLst/>
            </a:prstGeom>
          </p:spPr>
        </p:pic>
      </p:grp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384692" y="1138517"/>
            <a:ext cx="1138382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el 8">
            <a:extLst>
              <a:ext uri="{FF2B5EF4-FFF2-40B4-BE49-F238E27FC236}">
                <a16:creationId xmlns:a16="http://schemas.microsoft.com/office/drawing/2014/main" id="{D41906EF-B8A5-A7A3-91A9-CAA52FEE4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2" y="475032"/>
            <a:ext cx="11338560" cy="618941"/>
          </a:xfrm>
        </p:spPr>
        <p:txBody>
          <a:bodyPr anchor="t"/>
          <a:lstStyle/>
          <a:p>
            <a:r>
              <a:rPr lang="de-DE" dirty="0"/>
              <a:t>ORGANIZATION OF RESEARCH AFTER 2022</a:t>
            </a:r>
            <a:endParaRPr lang="de-IT" dirty="0"/>
          </a:p>
        </p:txBody>
      </p:sp>
      <p:sp>
        <p:nvSpPr>
          <p:cNvPr id="4" name="CasellaDiTesto 24">
            <a:extLst>
              <a:ext uri="{FF2B5EF4-FFF2-40B4-BE49-F238E27FC236}">
                <a16:creationId xmlns:a16="http://schemas.microsoft.com/office/drawing/2014/main" id="{4F267C62-84F3-EF2D-6324-73E7B2119F79}"/>
              </a:ext>
            </a:extLst>
          </p:cNvPr>
          <p:cNvSpPr txBox="1"/>
          <p:nvPr/>
        </p:nvSpPr>
        <p:spPr>
          <a:xfrm>
            <a:off x="9385389" y="4346522"/>
            <a:ext cx="2789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Ethics committee</a:t>
            </a:r>
          </a:p>
        </p:txBody>
      </p:sp>
      <p:sp>
        <p:nvSpPr>
          <p:cNvPr id="5" name="CasellaDiTesto 28">
            <a:extLst>
              <a:ext uri="{FF2B5EF4-FFF2-40B4-BE49-F238E27FC236}">
                <a16:creationId xmlns:a16="http://schemas.microsoft.com/office/drawing/2014/main" id="{EB649BB7-DB5E-6881-85AF-4D97E6A90573}"/>
              </a:ext>
            </a:extLst>
          </p:cNvPr>
          <p:cNvSpPr txBox="1"/>
          <p:nvPr/>
        </p:nvSpPr>
        <p:spPr>
          <a:xfrm>
            <a:off x="9371310" y="4944491"/>
            <a:ext cx="2812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Claudiana </a:t>
            </a:r>
          </a:p>
        </p:txBody>
      </p:sp>
      <p:sp>
        <p:nvSpPr>
          <p:cNvPr id="7" name="CasellaDiTesto 36">
            <a:extLst>
              <a:ext uri="{FF2B5EF4-FFF2-40B4-BE49-F238E27FC236}">
                <a16:creationId xmlns:a16="http://schemas.microsoft.com/office/drawing/2014/main" id="{90628E87-0746-9783-D6AD-F94AA1D90044}"/>
              </a:ext>
            </a:extLst>
          </p:cNvPr>
          <p:cNvSpPr txBox="1"/>
          <p:nvPr/>
        </p:nvSpPr>
        <p:spPr>
          <a:xfrm>
            <a:off x="9390327" y="5468132"/>
            <a:ext cx="2789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/>
              <a:t>Collaboration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it-IT" sz="1600" dirty="0"/>
              <a:t>EURAC</a:t>
            </a:r>
          </a:p>
        </p:txBody>
      </p:sp>
      <p:sp>
        <p:nvSpPr>
          <p:cNvPr id="8" name="CasellaDiTesto 39">
            <a:extLst>
              <a:ext uri="{FF2B5EF4-FFF2-40B4-BE49-F238E27FC236}">
                <a16:creationId xmlns:a16="http://schemas.microsoft.com/office/drawing/2014/main" id="{BB4074DB-27B5-9384-DE12-EDAB5F44BDB5}"/>
              </a:ext>
            </a:extLst>
          </p:cNvPr>
          <p:cNvSpPr txBox="1"/>
          <p:nvPr/>
        </p:nvSpPr>
        <p:spPr>
          <a:xfrm>
            <a:off x="9393778" y="5954475"/>
            <a:ext cx="2789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EURAC </a:t>
            </a:r>
            <a:r>
              <a:rPr lang="it-IT" sz="1600" dirty="0" err="1"/>
              <a:t>Biobank</a:t>
            </a:r>
            <a:endParaRPr lang="it-IT" sz="1600" dirty="0"/>
          </a:p>
        </p:txBody>
      </p:sp>
      <p:sp>
        <p:nvSpPr>
          <p:cNvPr id="11" name="CasellaDiTesto 28">
            <a:extLst>
              <a:ext uri="{FF2B5EF4-FFF2-40B4-BE49-F238E27FC236}">
                <a16:creationId xmlns:a16="http://schemas.microsoft.com/office/drawing/2014/main" id="{78534F7A-CB8D-6A36-774E-E1EE71AC211F}"/>
              </a:ext>
            </a:extLst>
          </p:cNvPr>
          <p:cNvSpPr txBox="1"/>
          <p:nvPr/>
        </p:nvSpPr>
        <p:spPr>
          <a:xfrm>
            <a:off x="9390330" y="1711730"/>
            <a:ext cx="278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Single Researchers/Small Groups</a:t>
            </a:r>
            <a:endParaRPr lang="it-IT" sz="1600" dirty="0"/>
          </a:p>
        </p:txBody>
      </p:sp>
      <p:sp>
        <p:nvSpPr>
          <p:cNvPr id="13" name="Rettangolo 3">
            <a:extLst>
              <a:ext uri="{FF2B5EF4-FFF2-40B4-BE49-F238E27FC236}">
                <a16:creationId xmlns:a16="http://schemas.microsoft.com/office/drawing/2014/main" id="{C929D1B5-F17C-335E-0721-F29F090E2632}"/>
              </a:ext>
            </a:extLst>
          </p:cNvPr>
          <p:cNvSpPr/>
          <p:nvPr/>
        </p:nvSpPr>
        <p:spPr>
          <a:xfrm>
            <a:off x="8700326" y="1553147"/>
            <a:ext cx="679160" cy="48742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2B3A42"/>
            </a:solidFill>
            <a:extLst>
              <a:ext uri="{C807C97D-BFC1-408E-A445-0C87EB9F89A2}">
                <ask:lineSketchStyleProps xmlns:ask="http://schemas.microsoft.com/office/drawing/2018/sketchyshapes" sd="3572994146">
                  <a:custGeom>
                    <a:avLst/>
                    <a:gdLst>
                      <a:gd name="connsiteX0" fmla="*/ 0 w 679160"/>
                      <a:gd name="connsiteY0" fmla="*/ 0 h 4874207"/>
                      <a:gd name="connsiteX1" fmla="*/ 679160 w 679160"/>
                      <a:gd name="connsiteY1" fmla="*/ 0 h 4874207"/>
                      <a:gd name="connsiteX2" fmla="*/ 679160 w 679160"/>
                      <a:gd name="connsiteY2" fmla="*/ 647573 h 4874207"/>
                      <a:gd name="connsiteX3" fmla="*/ 679160 w 679160"/>
                      <a:gd name="connsiteY3" fmla="*/ 1295146 h 4874207"/>
                      <a:gd name="connsiteX4" fmla="*/ 679160 w 679160"/>
                      <a:gd name="connsiteY4" fmla="*/ 2040204 h 4874207"/>
                      <a:gd name="connsiteX5" fmla="*/ 679160 w 679160"/>
                      <a:gd name="connsiteY5" fmla="*/ 2785261 h 4874207"/>
                      <a:gd name="connsiteX6" fmla="*/ 679160 w 679160"/>
                      <a:gd name="connsiteY6" fmla="*/ 3384092 h 4874207"/>
                      <a:gd name="connsiteX7" fmla="*/ 679160 w 679160"/>
                      <a:gd name="connsiteY7" fmla="*/ 3934181 h 4874207"/>
                      <a:gd name="connsiteX8" fmla="*/ 679160 w 679160"/>
                      <a:gd name="connsiteY8" fmla="*/ 4874207 h 4874207"/>
                      <a:gd name="connsiteX9" fmla="*/ 0 w 679160"/>
                      <a:gd name="connsiteY9" fmla="*/ 4874207 h 4874207"/>
                      <a:gd name="connsiteX10" fmla="*/ 0 w 679160"/>
                      <a:gd name="connsiteY10" fmla="*/ 4275376 h 4874207"/>
                      <a:gd name="connsiteX11" fmla="*/ 0 w 679160"/>
                      <a:gd name="connsiteY11" fmla="*/ 3676545 h 4874207"/>
                      <a:gd name="connsiteX12" fmla="*/ 0 w 679160"/>
                      <a:gd name="connsiteY12" fmla="*/ 3077714 h 4874207"/>
                      <a:gd name="connsiteX13" fmla="*/ 0 w 679160"/>
                      <a:gd name="connsiteY13" fmla="*/ 2381398 h 4874207"/>
                      <a:gd name="connsiteX14" fmla="*/ 0 w 679160"/>
                      <a:gd name="connsiteY14" fmla="*/ 1587599 h 4874207"/>
                      <a:gd name="connsiteX15" fmla="*/ 0 w 679160"/>
                      <a:gd name="connsiteY15" fmla="*/ 940026 h 4874207"/>
                      <a:gd name="connsiteX16" fmla="*/ 0 w 679160"/>
                      <a:gd name="connsiteY16" fmla="*/ 0 h 4874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9160" h="4874207" fill="none" extrusionOk="0">
                        <a:moveTo>
                          <a:pt x="0" y="0"/>
                        </a:moveTo>
                        <a:cubicBezTo>
                          <a:pt x="225342" y="17585"/>
                          <a:pt x="346487" y="-6516"/>
                          <a:pt x="679160" y="0"/>
                        </a:cubicBezTo>
                        <a:cubicBezTo>
                          <a:pt x="685727" y="243577"/>
                          <a:pt x="682004" y="503470"/>
                          <a:pt x="679160" y="647573"/>
                        </a:cubicBezTo>
                        <a:cubicBezTo>
                          <a:pt x="676316" y="791676"/>
                          <a:pt x="683976" y="1083925"/>
                          <a:pt x="679160" y="1295146"/>
                        </a:cubicBezTo>
                        <a:cubicBezTo>
                          <a:pt x="674344" y="1506367"/>
                          <a:pt x="650890" y="1767362"/>
                          <a:pt x="679160" y="2040204"/>
                        </a:cubicBezTo>
                        <a:cubicBezTo>
                          <a:pt x="707430" y="2313046"/>
                          <a:pt x="664174" y="2431033"/>
                          <a:pt x="679160" y="2785261"/>
                        </a:cubicBezTo>
                        <a:cubicBezTo>
                          <a:pt x="694146" y="3139489"/>
                          <a:pt x="677401" y="3109188"/>
                          <a:pt x="679160" y="3384092"/>
                        </a:cubicBezTo>
                        <a:cubicBezTo>
                          <a:pt x="680919" y="3658996"/>
                          <a:pt x="701443" y="3682202"/>
                          <a:pt x="679160" y="3934181"/>
                        </a:cubicBezTo>
                        <a:cubicBezTo>
                          <a:pt x="656877" y="4186160"/>
                          <a:pt x="648734" y="4496986"/>
                          <a:pt x="679160" y="4874207"/>
                        </a:cubicBezTo>
                        <a:cubicBezTo>
                          <a:pt x="442675" y="4883850"/>
                          <a:pt x="137771" y="4898511"/>
                          <a:pt x="0" y="4874207"/>
                        </a:cubicBezTo>
                        <a:cubicBezTo>
                          <a:pt x="-266" y="4626407"/>
                          <a:pt x="26166" y="4433301"/>
                          <a:pt x="0" y="4275376"/>
                        </a:cubicBezTo>
                        <a:cubicBezTo>
                          <a:pt x="-26166" y="4117451"/>
                          <a:pt x="20367" y="3845865"/>
                          <a:pt x="0" y="3676545"/>
                        </a:cubicBezTo>
                        <a:cubicBezTo>
                          <a:pt x="-20367" y="3507225"/>
                          <a:pt x="-28546" y="3205161"/>
                          <a:pt x="0" y="3077714"/>
                        </a:cubicBezTo>
                        <a:cubicBezTo>
                          <a:pt x="28546" y="2950267"/>
                          <a:pt x="-16707" y="2544825"/>
                          <a:pt x="0" y="2381398"/>
                        </a:cubicBezTo>
                        <a:cubicBezTo>
                          <a:pt x="16707" y="2217971"/>
                          <a:pt x="31226" y="1928209"/>
                          <a:pt x="0" y="1587599"/>
                        </a:cubicBezTo>
                        <a:cubicBezTo>
                          <a:pt x="-31226" y="1246989"/>
                          <a:pt x="2535" y="1184755"/>
                          <a:pt x="0" y="940026"/>
                        </a:cubicBezTo>
                        <a:cubicBezTo>
                          <a:pt x="-2535" y="695297"/>
                          <a:pt x="-21306" y="329625"/>
                          <a:pt x="0" y="0"/>
                        </a:cubicBezTo>
                        <a:close/>
                      </a:path>
                      <a:path w="679160" h="4874207" stroke="0" extrusionOk="0">
                        <a:moveTo>
                          <a:pt x="0" y="0"/>
                        </a:moveTo>
                        <a:cubicBezTo>
                          <a:pt x="139040" y="-33742"/>
                          <a:pt x="388314" y="-14216"/>
                          <a:pt x="679160" y="0"/>
                        </a:cubicBezTo>
                        <a:cubicBezTo>
                          <a:pt x="716516" y="375947"/>
                          <a:pt x="659619" y="616913"/>
                          <a:pt x="679160" y="793799"/>
                        </a:cubicBezTo>
                        <a:cubicBezTo>
                          <a:pt x="698701" y="970685"/>
                          <a:pt x="683647" y="1228162"/>
                          <a:pt x="679160" y="1538857"/>
                        </a:cubicBezTo>
                        <a:cubicBezTo>
                          <a:pt x="674673" y="1849552"/>
                          <a:pt x="708800" y="1935888"/>
                          <a:pt x="679160" y="2235172"/>
                        </a:cubicBezTo>
                        <a:cubicBezTo>
                          <a:pt x="649520" y="2534457"/>
                          <a:pt x="660713" y="2632126"/>
                          <a:pt x="679160" y="2834003"/>
                        </a:cubicBezTo>
                        <a:cubicBezTo>
                          <a:pt x="697607" y="3035880"/>
                          <a:pt x="658467" y="3172864"/>
                          <a:pt x="679160" y="3432834"/>
                        </a:cubicBezTo>
                        <a:cubicBezTo>
                          <a:pt x="699853" y="3692804"/>
                          <a:pt x="664808" y="3888397"/>
                          <a:pt x="679160" y="4129150"/>
                        </a:cubicBezTo>
                        <a:cubicBezTo>
                          <a:pt x="693512" y="4369903"/>
                          <a:pt x="651677" y="4520643"/>
                          <a:pt x="679160" y="4874207"/>
                        </a:cubicBezTo>
                        <a:cubicBezTo>
                          <a:pt x="386870" y="4881611"/>
                          <a:pt x="160867" y="4883607"/>
                          <a:pt x="0" y="4874207"/>
                        </a:cubicBezTo>
                        <a:cubicBezTo>
                          <a:pt x="-391" y="4702291"/>
                          <a:pt x="10610" y="4466148"/>
                          <a:pt x="0" y="4129150"/>
                        </a:cubicBezTo>
                        <a:cubicBezTo>
                          <a:pt x="-10610" y="3792152"/>
                          <a:pt x="18792" y="3703208"/>
                          <a:pt x="0" y="3579061"/>
                        </a:cubicBezTo>
                        <a:cubicBezTo>
                          <a:pt x="-18792" y="3454914"/>
                          <a:pt x="12923" y="2986667"/>
                          <a:pt x="0" y="2834003"/>
                        </a:cubicBezTo>
                        <a:cubicBezTo>
                          <a:pt x="-12923" y="2681339"/>
                          <a:pt x="-38036" y="2361765"/>
                          <a:pt x="0" y="2040204"/>
                        </a:cubicBezTo>
                        <a:cubicBezTo>
                          <a:pt x="38036" y="1718643"/>
                          <a:pt x="27610" y="1734037"/>
                          <a:pt x="0" y="1441373"/>
                        </a:cubicBezTo>
                        <a:cubicBezTo>
                          <a:pt x="-27610" y="1148709"/>
                          <a:pt x="23595" y="987987"/>
                          <a:pt x="0" y="842541"/>
                        </a:cubicBezTo>
                        <a:cubicBezTo>
                          <a:pt x="-23595" y="697095"/>
                          <a:pt x="-38895" y="39069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1" name="CasellaDiTesto 28">
            <a:extLst>
              <a:ext uri="{FF2B5EF4-FFF2-40B4-BE49-F238E27FC236}">
                <a16:creationId xmlns:a16="http://schemas.microsoft.com/office/drawing/2014/main" id="{A487B72A-1025-4FD0-EB18-50279295C512}"/>
              </a:ext>
            </a:extLst>
          </p:cNvPr>
          <p:cNvSpPr txBox="1"/>
          <p:nvPr/>
        </p:nvSpPr>
        <p:spPr>
          <a:xfrm>
            <a:off x="9390329" y="3671085"/>
            <a:ext cx="2801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Pathological</a:t>
            </a:r>
            <a:r>
              <a:rPr lang="it-IT" sz="1600" dirty="0"/>
              <a:t> </a:t>
            </a:r>
            <a:r>
              <a:rPr lang="it-IT" sz="1600" dirty="0" err="1"/>
              <a:t>Anatomy</a:t>
            </a:r>
            <a:r>
              <a:rPr lang="it-IT" sz="1600" dirty="0"/>
              <a:t> Service</a:t>
            </a:r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5F3F414C-4B95-0C68-A158-BCDE87124145}"/>
              </a:ext>
            </a:extLst>
          </p:cNvPr>
          <p:cNvSpPr/>
          <p:nvPr/>
        </p:nvSpPr>
        <p:spPr>
          <a:xfrm>
            <a:off x="7754942" y="3298051"/>
            <a:ext cx="180000" cy="180000"/>
          </a:xfrm>
          <a:prstGeom prst="rect">
            <a:avLst/>
          </a:prstGeom>
          <a:solidFill>
            <a:srgbClr val="612E53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it-IT" sz="1600" dirty="0" err="1">
              <a:noFill/>
            </a:endParaRPr>
          </a:p>
        </p:txBody>
      </p:sp>
      <p:sp>
        <p:nvSpPr>
          <p:cNvPr id="76" name="Rechteck 75">
            <a:extLst>
              <a:ext uri="{FF2B5EF4-FFF2-40B4-BE49-F238E27FC236}">
                <a16:creationId xmlns:a16="http://schemas.microsoft.com/office/drawing/2014/main" id="{3D6123D4-92D8-A2C1-7CB7-6C7FD4FACA38}"/>
              </a:ext>
            </a:extLst>
          </p:cNvPr>
          <p:cNvSpPr/>
          <p:nvPr/>
        </p:nvSpPr>
        <p:spPr>
          <a:xfrm>
            <a:off x="5122204" y="2727763"/>
            <a:ext cx="180000" cy="180000"/>
          </a:xfrm>
          <a:prstGeom prst="rect">
            <a:avLst/>
          </a:prstGeom>
          <a:solidFill>
            <a:srgbClr val="612E53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it-IT" sz="1600" dirty="0" err="1">
              <a:noFill/>
            </a:endParaRPr>
          </a:p>
        </p:txBody>
      </p:sp>
      <p:sp>
        <p:nvSpPr>
          <p:cNvPr id="77" name="Rechteck 76">
            <a:extLst>
              <a:ext uri="{FF2B5EF4-FFF2-40B4-BE49-F238E27FC236}">
                <a16:creationId xmlns:a16="http://schemas.microsoft.com/office/drawing/2014/main" id="{82186E09-2D70-3372-2B76-C857AA492F9E}"/>
              </a:ext>
            </a:extLst>
          </p:cNvPr>
          <p:cNvSpPr/>
          <p:nvPr/>
        </p:nvSpPr>
        <p:spPr>
          <a:xfrm>
            <a:off x="5450188" y="3926205"/>
            <a:ext cx="180000" cy="180000"/>
          </a:xfrm>
          <a:prstGeom prst="rect">
            <a:avLst/>
          </a:prstGeom>
          <a:solidFill>
            <a:srgbClr val="612E53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it-IT" sz="1600" dirty="0" err="1">
              <a:noFill/>
            </a:endParaRPr>
          </a:p>
        </p:txBody>
      </p:sp>
      <p:sp>
        <p:nvSpPr>
          <p:cNvPr id="78" name="Rechteck 77">
            <a:extLst>
              <a:ext uri="{FF2B5EF4-FFF2-40B4-BE49-F238E27FC236}">
                <a16:creationId xmlns:a16="http://schemas.microsoft.com/office/drawing/2014/main" id="{CBFBD217-5C5E-C139-753A-60D9697DD227}"/>
              </a:ext>
            </a:extLst>
          </p:cNvPr>
          <p:cNvSpPr/>
          <p:nvPr/>
        </p:nvSpPr>
        <p:spPr>
          <a:xfrm>
            <a:off x="4502644" y="5148465"/>
            <a:ext cx="180000" cy="180000"/>
          </a:xfrm>
          <a:prstGeom prst="rect">
            <a:avLst/>
          </a:prstGeom>
          <a:solidFill>
            <a:srgbClr val="612E53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it-IT" sz="1600" dirty="0" err="1">
              <a:noFill/>
            </a:endParaRPr>
          </a:p>
        </p:txBody>
      </p:sp>
      <p:sp>
        <p:nvSpPr>
          <p:cNvPr id="79" name="Rechteck 78">
            <a:extLst>
              <a:ext uri="{FF2B5EF4-FFF2-40B4-BE49-F238E27FC236}">
                <a16:creationId xmlns:a16="http://schemas.microsoft.com/office/drawing/2014/main" id="{ACCEF2E8-80B1-0F6A-FD5D-8A2A216CC647}"/>
              </a:ext>
            </a:extLst>
          </p:cNvPr>
          <p:cNvSpPr/>
          <p:nvPr/>
        </p:nvSpPr>
        <p:spPr>
          <a:xfrm>
            <a:off x="3866188" y="4129767"/>
            <a:ext cx="180000" cy="180000"/>
          </a:xfrm>
          <a:prstGeom prst="rect">
            <a:avLst/>
          </a:prstGeom>
          <a:solidFill>
            <a:srgbClr val="612E53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it-IT" sz="1600" dirty="0" err="1">
              <a:noFill/>
            </a:endParaRPr>
          </a:p>
        </p:txBody>
      </p:sp>
      <p:sp>
        <p:nvSpPr>
          <p:cNvPr id="81" name="Rechteck 80">
            <a:extLst>
              <a:ext uri="{FF2B5EF4-FFF2-40B4-BE49-F238E27FC236}">
                <a16:creationId xmlns:a16="http://schemas.microsoft.com/office/drawing/2014/main" id="{3CF76888-3016-9FB6-AF33-DE14A29F4BCF}"/>
              </a:ext>
            </a:extLst>
          </p:cNvPr>
          <p:cNvSpPr/>
          <p:nvPr/>
        </p:nvSpPr>
        <p:spPr>
          <a:xfrm>
            <a:off x="8847945" y="1829055"/>
            <a:ext cx="360000" cy="360000"/>
          </a:xfrm>
          <a:prstGeom prst="rect">
            <a:avLst/>
          </a:prstGeom>
          <a:solidFill>
            <a:srgbClr val="612E53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it-IT" sz="1600" dirty="0" err="1">
              <a:noFill/>
            </a:endParaRPr>
          </a:p>
        </p:txBody>
      </p:sp>
      <p:sp>
        <p:nvSpPr>
          <p:cNvPr id="82" name="Rechteck 81">
            <a:extLst>
              <a:ext uri="{FF2B5EF4-FFF2-40B4-BE49-F238E27FC236}">
                <a16:creationId xmlns:a16="http://schemas.microsoft.com/office/drawing/2014/main" id="{77497652-5A92-DB3B-99C8-CD66EE4771F8}"/>
              </a:ext>
            </a:extLst>
          </p:cNvPr>
          <p:cNvSpPr/>
          <p:nvPr/>
        </p:nvSpPr>
        <p:spPr>
          <a:xfrm>
            <a:off x="8852045" y="3783473"/>
            <a:ext cx="360000" cy="360000"/>
          </a:xfrm>
          <a:prstGeom prst="rect">
            <a:avLst/>
          </a:prstGeom>
          <a:solidFill>
            <a:srgbClr val="ADDA48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it-IT" sz="1600" dirty="0" err="1">
              <a:noFill/>
            </a:endParaRPr>
          </a:p>
        </p:txBody>
      </p:sp>
      <p:sp>
        <p:nvSpPr>
          <p:cNvPr id="83" name="Rechteck 82">
            <a:extLst>
              <a:ext uri="{FF2B5EF4-FFF2-40B4-BE49-F238E27FC236}">
                <a16:creationId xmlns:a16="http://schemas.microsoft.com/office/drawing/2014/main" id="{7190E9D7-8EEF-D2D0-DD47-26EB00A164A4}"/>
              </a:ext>
            </a:extLst>
          </p:cNvPr>
          <p:cNvSpPr/>
          <p:nvPr/>
        </p:nvSpPr>
        <p:spPr>
          <a:xfrm>
            <a:off x="4502271" y="5332174"/>
            <a:ext cx="180000" cy="180000"/>
          </a:xfrm>
          <a:prstGeom prst="rect">
            <a:avLst/>
          </a:prstGeom>
          <a:solidFill>
            <a:srgbClr val="FFD1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it-IT" sz="1600" dirty="0" err="1">
              <a:noFill/>
            </a:endParaRPr>
          </a:p>
        </p:txBody>
      </p:sp>
      <p:sp>
        <p:nvSpPr>
          <p:cNvPr id="84" name="Rechteck 83">
            <a:extLst>
              <a:ext uri="{FF2B5EF4-FFF2-40B4-BE49-F238E27FC236}">
                <a16:creationId xmlns:a16="http://schemas.microsoft.com/office/drawing/2014/main" id="{E061AA37-5911-5C5B-10C3-DDBF4B86811D}"/>
              </a:ext>
            </a:extLst>
          </p:cNvPr>
          <p:cNvSpPr/>
          <p:nvPr/>
        </p:nvSpPr>
        <p:spPr>
          <a:xfrm>
            <a:off x="8847945" y="4906663"/>
            <a:ext cx="360000" cy="360000"/>
          </a:xfrm>
          <a:prstGeom prst="rect">
            <a:avLst/>
          </a:prstGeom>
          <a:solidFill>
            <a:srgbClr val="007AE3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it-IT" sz="1600" dirty="0" err="1">
              <a:noFill/>
            </a:endParaRPr>
          </a:p>
        </p:txBody>
      </p:sp>
      <p:sp>
        <p:nvSpPr>
          <p:cNvPr id="88" name="Rechteck 87">
            <a:extLst>
              <a:ext uri="{FF2B5EF4-FFF2-40B4-BE49-F238E27FC236}">
                <a16:creationId xmlns:a16="http://schemas.microsoft.com/office/drawing/2014/main" id="{D7DCCE95-4D42-B314-B1F1-40093F845A7B}"/>
              </a:ext>
            </a:extLst>
          </p:cNvPr>
          <p:cNvSpPr/>
          <p:nvPr/>
        </p:nvSpPr>
        <p:spPr>
          <a:xfrm>
            <a:off x="8853427" y="4331033"/>
            <a:ext cx="360000" cy="360000"/>
          </a:xfrm>
          <a:prstGeom prst="rect">
            <a:avLst/>
          </a:prstGeom>
          <a:solidFill>
            <a:srgbClr val="FFD1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it-IT" sz="1600" dirty="0" err="1">
              <a:noFill/>
            </a:endParaRPr>
          </a:p>
        </p:txBody>
      </p:sp>
      <p:sp>
        <p:nvSpPr>
          <p:cNvPr id="90" name="Rechteck 89">
            <a:extLst>
              <a:ext uri="{FF2B5EF4-FFF2-40B4-BE49-F238E27FC236}">
                <a16:creationId xmlns:a16="http://schemas.microsoft.com/office/drawing/2014/main" id="{32505D13-E497-AF05-99CA-C7A46E1E1202}"/>
              </a:ext>
            </a:extLst>
          </p:cNvPr>
          <p:cNvSpPr/>
          <p:nvPr/>
        </p:nvSpPr>
        <p:spPr>
          <a:xfrm>
            <a:off x="4864325" y="5148410"/>
            <a:ext cx="180000" cy="1800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it-IT" sz="1600" dirty="0" err="1">
              <a:noFill/>
            </a:endParaRPr>
          </a:p>
        </p:txBody>
      </p:sp>
      <p:sp>
        <p:nvSpPr>
          <p:cNvPr id="91" name="Rechteck 90">
            <a:extLst>
              <a:ext uri="{FF2B5EF4-FFF2-40B4-BE49-F238E27FC236}">
                <a16:creationId xmlns:a16="http://schemas.microsoft.com/office/drawing/2014/main" id="{ECDDCC73-6A1C-9496-6993-15845520EDB9}"/>
              </a:ext>
            </a:extLst>
          </p:cNvPr>
          <p:cNvSpPr/>
          <p:nvPr/>
        </p:nvSpPr>
        <p:spPr>
          <a:xfrm>
            <a:off x="8856120" y="5457409"/>
            <a:ext cx="360000" cy="3600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it-IT" sz="1600" dirty="0" err="1">
              <a:noFill/>
            </a:endParaRPr>
          </a:p>
        </p:txBody>
      </p:sp>
      <p:sp>
        <p:nvSpPr>
          <p:cNvPr id="92" name="Rechteck 91">
            <a:extLst>
              <a:ext uri="{FF2B5EF4-FFF2-40B4-BE49-F238E27FC236}">
                <a16:creationId xmlns:a16="http://schemas.microsoft.com/office/drawing/2014/main" id="{5B75412E-B06A-D4FA-C48F-85B9FE47599E}"/>
              </a:ext>
            </a:extLst>
          </p:cNvPr>
          <p:cNvSpPr/>
          <p:nvPr/>
        </p:nvSpPr>
        <p:spPr>
          <a:xfrm>
            <a:off x="4864047" y="5332171"/>
            <a:ext cx="180000" cy="180000"/>
          </a:xfrm>
          <a:prstGeom prst="rect">
            <a:avLst/>
          </a:prstGeom>
          <a:solidFill>
            <a:srgbClr val="7030A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it-IT" sz="1600" dirty="0" err="1">
              <a:noFill/>
            </a:endParaRPr>
          </a:p>
        </p:txBody>
      </p:sp>
      <p:sp>
        <p:nvSpPr>
          <p:cNvPr id="93" name="Rechteck 92">
            <a:extLst>
              <a:ext uri="{FF2B5EF4-FFF2-40B4-BE49-F238E27FC236}">
                <a16:creationId xmlns:a16="http://schemas.microsoft.com/office/drawing/2014/main" id="{07CF2654-3290-301D-0975-0C9A9D1DAB26}"/>
              </a:ext>
            </a:extLst>
          </p:cNvPr>
          <p:cNvSpPr/>
          <p:nvPr/>
        </p:nvSpPr>
        <p:spPr>
          <a:xfrm>
            <a:off x="8852045" y="5943752"/>
            <a:ext cx="360000" cy="360000"/>
          </a:xfrm>
          <a:prstGeom prst="rect">
            <a:avLst/>
          </a:prstGeom>
          <a:solidFill>
            <a:srgbClr val="7030A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it-IT" sz="1600" dirty="0" err="1">
              <a:noFill/>
            </a:endParaRPr>
          </a:p>
        </p:txBody>
      </p:sp>
      <p:sp>
        <p:nvSpPr>
          <p:cNvPr id="94" name="Rechteck 93">
            <a:extLst>
              <a:ext uri="{FF2B5EF4-FFF2-40B4-BE49-F238E27FC236}">
                <a16:creationId xmlns:a16="http://schemas.microsoft.com/office/drawing/2014/main" id="{3A2CFB21-8076-1764-67BB-3DE8DB30A31F}"/>
              </a:ext>
            </a:extLst>
          </p:cNvPr>
          <p:cNvSpPr/>
          <p:nvPr/>
        </p:nvSpPr>
        <p:spPr>
          <a:xfrm>
            <a:off x="4046945" y="4129286"/>
            <a:ext cx="180000" cy="1800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it-IT" sz="1600" dirty="0" err="1">
              <a:noFill/>
            </a:endParaRPr>
          </a:p>
        </p:txBody>
      </p:sp>
      <p:sp>
        <p:nvSpPr>
          <p:cNvPr id="95" name="Rechteck 94">
            <a:extLst>
              <a:ext uri="{FF2B5EF4-FFF2-40B4-BE49-F238E27FC236}">
                <a16:creationId xmlns:a16="http://schemas.microsoft.com/office/drawing/2014/main" id="{F4517DC9-EA3D-D939-CA79-67C25281E97F}"/>
              </a:ext>
            </a:extLst>
          </p:cNvPr>
          <p:cNvSpPr/>
          <p:nvPr/>
        </p:nvSpPr>
        <p:spPr>
          <a:xfrm>
            <a:off x="4046188" y="4311752"/>
            <a:ext cx="180000" cy="180000"/>
          </a:xfrm>
          <a:prstGeom prst="rect">
            <a:avLst/>
          </a:prstGeom>
          <a:solidFill>
            <a:srgbClr val="7030A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it-IT" sz="1600" dirty="0" err="1">
              <a:noFill/>
            </a:endParaRPr>
          </a:p>
        </p:txBody>
      </p:sp>
      <p:sp>
        <p:nvSpPr>
          <p:cNvPr id="100" name="Rechteck 99">
            <a:extLst>
              <a:ext uri="{FF2B5EF4-FFF2-40B4-BE49-F238E27FC236}">
                <a16:creationId xmlns:a16="http://schemas.microsoft.com/office/drawing/2014/main" id="{BF4FB685-C4B3-89AA-4FAD-469BDD5896F6}"/>
              </a:ext>
            </a:extLst>
          </p:cNvPr>
          <p:cNvSpPr/>
          <p:nvPr/>
        </p:nvSpPr>
        <p:spPr>
          <a:xfrm>
            <a:off x="2269350" y="4296526"/>
            <a:ext cx="180000" cy="180000"/>
          </a:xfrm>
          <a:prstGeom prst="rect">
            <a:avLst/>
          </a:prstGeom>
          <a:solidFill>
            <a:srgbClr val="612E53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it-IT" sz="1600" dirty="0" err="1">
              <a:noFill/>
            </a:endParaRPr>
          </a:p>
        </p:txBody>
      </p:sp>
      <p:sp>
        <p:nvSpPr>
          <p:cNvPr id="101" name="Rechteck 100">
            <a:extLst>
              <a:ext uri="{FF2B5EF4-FFF2-40B4-BE49-F238E27FC236}">
                <a16:creationId xmlns:a16="http://schemas.microsoft.com/office/drawing/2014/main" id="{A98BD389-935A-03B6-34CB-18EE622035CE}"/>
              </a:ext>
            </a:extLst>
          </p:cNvPr>
          <p:cNvSpPr/>
          <p:nvPr/>
        </p:nvSpPr>
        <p:spPr>
          <a:xfrm>
            <a:off x="2452488" y="4295630"/>
            <a:ext cx="180000" cy="1800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it-IT" sz="1600" dirty="0" err="1">
              <a:noFill/>
            </a:endParaRPr>
          </a:p>
        </p:txBody>
      </p:sp>
      <p:sp>
        <p:nvSpPr>
          <p:cNvPr id="102" name="Rechteck 101">
            <a:extLst>
              <a:ext uri="{FF2B5EF4-FFF2-40B4-BE49-F238E27FC236}">
                <a16:creationId xmlns:a16="http://schemas.microsoft.com/office/drawing/2014/main" id="{F1983DF7-2D7E-8DF7-D41D-67537F579E90}"/>
              </a:ext>
            </a:extLst>
          </p:cNvPr>
          <p:cNvSpPr/>
          <p:nvPr/>
        </p:nvSpPr>
        <p:spPr>
          <a:xfrm>
            <a:off x="4684781" y="5148410"/>
            <a:ext cx="180000" cy="180000"/>
          </a:xfrm>
          <a:prstGeom prst="rect">
            <a:avLst/>
          </a:prstGeom>
          <a:solidFill>
            <a:srgbClr val="007AE3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it-IT" sz="1600" dirty="0" err="1">
              <a:noFill/>
            </a:endParaRPr>
          </a:p>
        </p:txBody>
      </p:sp>
      <p:sp>
        <p:nvSpPr>
          <p:cNvPr id="103" name="Rechteck 102">
            <a:extLst>
              <a:ext uri="{FF2B5EF4-FFF2-40B4-BE49-F238E27FC236}">
                <a16:creationId xmlns:a16="http://schemas.microsoft.com/office/drawing/2014/main" id="{EA75AA41-8C64-8E68-307D-CEAFE52B0A8B}"/>
              </a:ext>
            </a:extLst>
          </p:cNvPr>
          <p:cNvSpPr/>
          <p:nvPr/>
        </p:nvSpPr>
        <p:spPr>
          <a:xfrm>
            <a:off x="4684845" y="5333303"/>
            <a:ext cx="180000" cy="180000"/>
          </a:xfrm>
          <a:prstGeom prst="rect">
            <a:avLst/>
          </a:prstGeom>
          <a:solidFill>
            <a:srgbClr val="ADDA48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it-IT" sz="1600" dirty="0" err="1">
              <a:noFill/>
            </a:endParaRPr>
          </a:p>
        </p:txBody>
      </p:sp>
      <p:pic>
        <p:nvPicPr>
          <p:cNvPr id="3" name="Grafik 2" descr="Ein Bild, das Text, Screenshot, Grafiken, Schrift enthält.&#10;&#10;Automatisch generierte Beschreibung">
            <a:extLst>
              <a:ext uri="{FF2B5EF4-FFF2-40B4-BE49-F238E27FC236}">
                <a16:creationId xmlns:a16="http://schemas.microsoft.com/office/drawing/2014/main" id="{F595A693-96B0-CCCC-610D-BC7127A7D9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4907" y="2585877"/>
            <a:ext cx="360000" cy="360000"/>
          </a:xfrm>
          <a:prstGeom prst="rect">
            <a:avLst/>
          </a:prstGeom>
        </p:spPr>
      </p:pic>
      <p:sp>
        <p:nvSpPr>
          <p:cNvPr id="6" name="CasellaDiTesto 28">
            <a:extLst>
              <a:ext uri="{FF2B5EF4-FFF2-40B4-BE49-F238E27FC236}">
                <a16:creationId xmlns:a16="http://schemas.microsoft.com/office/drawing/2014/main" id="{C5022940-397D-3596-515F-F8F23D12BAA8}"/>
              </a:ext>
            </a:extLst>
          </p:cNvPr>
          <p:cNvSpPr txBox="1"/>
          <p:nvPr/>
        </p:nvSpPr>
        <p:spPr>
          <a:xfrm>
            <a:off x="9386738" y="2450352"/>
            <a:ext cx="278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Innovation, Research and Teaching Service (IRTS)</a:t>
            </a:r>
            <a:endParaRPr lang="it-IT" sz="1600" dirty="0"/>
          </a:p>
        </p:txBody>
      </p:sp>
      <p:pic>
        <p:nvPicPr>
          <p:cNvPr id="10" name="Grafik 9" descr="Ein Bild, das Text, Screenshot, Grafiken, Schrift enthält.&#10;&#10;Automatisch generierte Beschreibung">
            <a:extLst>
              <a:ext uri="{FF2B5EF4-FFF2-40B4-BE49-F238E27FC236}">
                <a16:creationId xmlns:a16="http://schemas.microsoft.com/office/drawing/2014/main" id="{76D0B192-D7A9-CA30-9D5B-2E0263DFC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260" y="5148857"/>
            <a:ext cx="360000" cy="360000"/>
          </a:xfrm>
          <a:prstGeom prst="rect">
            <a:avLst/>
          </a:prstGeom>
        </p:spPr>
      </p:pic>
      <p:pic>
        <p:nvPicPr>
          <p:cNvPr id="12" name="Grafik 11" descr="Ein Bild, das Text, Screenshot, Grafiken, Schrift enthält.&#10;&#10;Automatisch generierte Beschreibung">
            <a:extLst>
              <a:ext uri="{FF2B5EF4-FFF2-40B4-BE49-F238E27FC236}">
                <a16:creationId xmlns:a16="http://schemas.microsoft.com/office/drawing/2014/main" id="{F672D585-51E6-83A7-0293-4E8699431E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7945" y="3189302"/>
            <a:ext cx="180000" cy="180000"/>
          </a:xfrm>
          <a:prstGeom prst="rect">
            <a:avLst/>
          </a:prstGeom>
        </p:spPr>
      </p:pic>
      <p:sp>
        <p:nvSpPr>
          <p:cNvPr id="15" name="CasellaDiTesto 24">
            <a:extLst>
              <a:ext uri="{FF2B5EF4-FFF2-40B4-BE49-F238E27FC236}">
                <a16:creationId xmlns:a16="http://schemas.microsoft.com/office/drawing/2014/main" id="{F58821A7-2415-9AE0-41AA-4A712CBE18B9}"/>
              </a:ext>
            </a:extLst>
          </p:cNvPr>
          <p:cNvSpPr txBox="1"/>
          <p:nvPr/>
        </p:nvSpPr>
        <p:spPr>
          <a:xfrm>
            <a:off x="9388088" y="3103748"/>
            <a:ext cx="2789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Clinical Trial Unit</a:t>
            </a:r>
          </a:p>
        </p:txBody>
      </p:sp>
      <p:pic>
        <p:nvPicPr>
          <p:cNvPr id="16" name="Grafik 15" descr="Ein Bild, das Text, Screenshot, Grafiken, Schrift enthält.&#10;&#10;Automatisch generierte Beschreibung">
            <a:extLst>
              <a:ext uri="{FF2B5EF4-FFF2-40B4-BE49-F238E27FC236}">
                <a16:creationId xmlns:a16="http://schemas.microsoft.com/office/drawing/2014/main" id="{7DD5E1FA-0B29-C794-C3C2-9679E8891E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879" y="5148410"/>
            <a:ext cx="180000" cy="180000"/>
          </a:xfrm>
          <a:prstGeom prst="rect">
            <a:avLst/>
          </a:prstGeom>
        </p:spPr>
      </p:pic>
      <p:pic>
        <p:nvPicPr>
          <p:cNvPr id="17" name="Grafik 16" descr="Ein Bild, das Text, Screenshot, Grafiken, Schrift enthält.&#10;&#10;Automatisch generierte Beschreibung">
            <a:extLst>
              <a:ext uri="{FF2B5EF4-FFF2-40B4-BE49-F238E27FC236}">
                <a16:creationId xmlns:a16="http://schemas.microsoft.com/office/drawing/2014/main" id="{1765A578-DBB7-6B04-44FA-43A6DA7FC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9713" y="5329313"/>
            <a:ext cx="180000" cy="180000"/>
          </a:xfrm>
          <a:prstGeom prst="rect">
            <a:avLst/>
          </a:prstGeom>
        </p:spPr>
      </p:pic>
      <p:pic>
        <p:nvPicPr>
          <p:cNvPr id="18" name="Grafik 17" descr="Ein Bild, das Text, Screenshot, Grafiken, Schrift enthält.&#10;&#10;Automatisch generierte Beschreibung">
            <a:extLst>
              <a:ext uri="{FF2B5EF4-FFF2-40B4-BE49-F238E27FC236}">
                <a16:creationId xmlns:a16="http://schemas.microsoft.com/office/drawing/2014/main" id="{BB0B5F32-3392-022F-C1B3-4E3163A63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2650" y="5148648"/>
            <a:ext cx="180000" cy="180000"/>
          </a:xfrm>
          <a:prstGeom prst="rect">
            <a:avLst/>
          </a:prstGeom>
        </p:spPr>
      </p:pic>
      <p:pic>
        <p:nvPicPr>
          <p:cNvPr id="19" name="Grafik 18" descr="Ein Bild, das Text, Screenshot, Grafiken, Schrift enthält.&#10;&#10;Automatisch generierte Beschreibung">
            <a:extLst>
              <a:ext uri="{FF2B5EF4-FFF2-40B4-BE49-F238E27FC236}">
                <a16:creationId xmlns:a16="http://schemas.microsoft.com/office/drawing/2014/main" id="{F3809164-B710-0CC0-0909-E3C85D92C1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3824" y="4115529"/>
            <a:ext cx="180000" cy="180000"/>
          </a:xfrm>
          <a:prstGeom prst="rect">
            <a:avLst/>
          </a:prstGeom>
          <a:ln>
            <a:solidFill>
              <a:srgbClr val="612E53"/>
            </a:solidFill>
          </a:ln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29F46094-C374-FD9C-0BF0-568C14665E74}"/>
              </a:ext>
            </a:extLst>
          </p:cNvPr>
          <p:cNvSpPr/>
          <p:nvPr/>
        </p:nvSpPr>
        <p:spPr>
          <a:xfrm>
            <a:off x="6629994" y="3220893"/>
            <a:ext cx="180000" cy="180000"/>
          </a:xfrm>
          <a:prstGeom prst="rect">
            <a:avLst/>
          </a:prstGeom>
          <a:solidFill>
            <a:srgbClr val="612E53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it-IT" sz="1600" dirty="0" err="1">
              <a:noFill/>
            </a:endParaRPr>
          </a:p>
        </p:txBody>
      </p:sp>
      <p:pic>
        <p:nvPicPr>
          <p:cNvPr id="22" name="Grafik 21" descr="Ein Bild, das Text, Screenshot, Grafiken, Schrift enthält.&#10;&#10;Automatisch generierte Beschreibung">
            <a:extLst>
              <a:ext uri="{FF2B5EF4-FFF2-40B4-BE49-F238E27FC236}">
                <a16:creationId xmlns:a16="http://schemas.microsoft.com/office/drawing/2014/main" id="{D88C5EE5-9CB3-5208-4A5E-3AA4A15707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3630" y="3410217"/>
            <a:ext cx="180000" cy="180000"/>
          </a:xfrm>
          <a:prstGeom prst="rect">
            <a:avLst/>
          </a:prstGeom>
          <a:ln>
            <a:solidFill>
              <a:srgbClr val="612E53"/>
            </a:solidFill>
          </a:ln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852FD6E3-6E58-370C-5A56-DABA757400C1}"/>
              </a:ext>
            </a:extLst>
          </p:cNvPr>
          <p:cNvSpPr/>
          <p:nvPr/>
        </p:nvSpPr>
        <p:spPr bwMode="auto">
          <a:xfrm>
            <a:off x="6020040" y="2507040"/>
            <a:ext cx="2148745" cy="2239003"/>
          </a:xfrm>
          <a:prstGeom prst="ellipse">
            <a:avLst/>
          </a:prstGeom>
          <a:noFill/>
          <a:ln w="28575" cap="flat" cmpd="sng" algn="ctr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Arial" charset="0"/>
              <a:ea typeface="ＭＳ Ｐゴシック" pitchFamily="116" charset="-128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3DA7A28-CAF1-728E-A9E0-7572E960251B}"/>
              </a:ext>
            </a:extLst>
          </p:cNvPr>
          <p:cNvSpPr/>
          <p:nvPr/>
        </p:nvSpPr>
        <p:spPr bwMode="auto">
          <a:xfrm>
            <a:off x="1217372" y="2539908"/>
            <a:ext cx="2928606" cy="2928606"/>
          </a:xfrm>
          <a:prstGeom prst="ellipse">
            <a:avLst/>
          </a:prstGeom>
          <a:noFill/>
          <a:ln w="28575" cap="flat" cmpd="sng" algn="ctr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6" charset="-128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FC2EB55-3812-02A3-ACE8-E3C13D6F4C8D}"/>
              </a:ext>
            </a:extLst>
          </p:cNvPr>
          <p:cNvSpPr/>
          <p:nvPr/>
        </p:nvSpPr>
        <p:spPr bwMode="auto">
          <a:xfrm>
            <a:off x="3390531" y="1715039"/>
            <a:ext cx="2785900" cy="2785900"/>
          </a:xfrm>
          <a:prstGeom prst="ellipse">
            <a:avLst/>
          </a:prstGeom>
          <a:noFill/>
          <a:ln w="28575" cap="flat" cmpd="sng" algn="ctr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6" charset="-128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014182D-ED05-156D-54C7-0AF517B0286B}"/>
              </a:ext>
            </a:extLst>
          </p:cNvPr>
          <p:cNvSpPr/>
          <p:nvPr/>
        </p:nvSpPr>
        <p:spPr bwMode="auto">
          <a:xfrm>
            <a:off x="2777703" y="3470947"/>
            <a:ext cx="3034195" cy="3161646"/>
          </a:xfrm>
          <a:prstGeom prst="ellipse">
            <a:avLst/>
          </a:prstGeom>
          <a:noFill/>
          <a:ln w="28575" cap="flat" cmpd="sng" algn="ctr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6" charset="-128"/>
            </a:endParaRPr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8BB1793-32CB-13A5-38A9-0E3DF8D5356B}"/>
              </a:ext>
            </a:extLst>
          </p:cNvPr>
          <p:cNvGrpSpPr/>
          <p:nvPr/>
        </p:nvGrpSpPr>
        <p:grpSpPr>
          <a:xfrm>
            <a:off x="6324058" y="5698767"/>
            <a:ext cx="2339958" cy="724492"/>
            <a:chOff x="9663928" y="5371508"/>
            <a:chExt cx="2339958" cy="724492"/>
          </a:xfrm>
        </p:grpSpPr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DA6F9F51-FCF8-96D2-B6D3-9D6D017B49D6}"/>
                </a:ext>
              </a:extLst>
            </p:cNvPr>
            <p:cNvSpPr/>
            <p:nvPr/>
          </p:nvSpPr>
          <p:spPr>
            <a:xfrm>
              <a:off x="9952009" y="5589384"/>
              <a:ext cx="2051877" cy="2747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de-DE" sz="1400" dirty="0">
                  <a:solidFill>
                    <a:prstClr val="black"/>
                  </a:solidFill>
                </a:rPr>
                <a:t>Gesundheitsbezirk -</a:t>
              </a:r>
              <a:r>
                <a:rPr lang="de-DE" sz="1400" dirty="0" err="1">
                  <a:solidFill>
                    <a:prstClr val="black"/>
                  </a:solidFill>
                </a:rPr>
                <a:t>Comprensorio</a:t>
              </a:r>
              <a:endParaRPr lang="it-IT" sz="1400" dirty="0">
                <a:solidFill>
                  <a:prstClr val="black"/>
                </a:solidFill>
              </a:endParaRPr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F27C2C2F-250E-D931-2879-9C563DD385C7}"/>
                </a:ext>
              </a:extLst>
            </p:cNvPr>
            <p:cNvSpPr/>
            <p:nvPr/>
          </p:nvSpPr>
          <p:spPr bwMode="auto">
            <a:xfrm>
              <a:off x="9782714" y="5549270"/>
              <a:ext cx="340623" cy="354931"/>
            </a:xfrm>
            <a:prstGeom prst="ellipse">
              <a:avLst/>
            </a:prstGeom>
            <a:noFill/>
            <a:ln w="28575" cap="flat" cmpd="sng" algn="ctr">
              <a:solidFill>
                <a:srgbClr val="FFFF00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" charset="0"/>
                <a:ea typeface="ＭＳ Ｐゴシック" pitchFamily="116" charset="-128"/>
              </a:endParaRPr>
            </a:p>
          </p:txBody>
        </p: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05F9DE79-C85D-5D55-FD85-74B754AB6FED}"/>
                </a:ext>
              </a:extLst>
            </p:cNvPr>
            <p:cNvSpPr/>
            <p:nvPr/>
          </p:nvSpPr>
          <p:spPr>
            <a:xfrm>
              <a:off x="9663928" y="5371508"/>
              <a:ext cx="2238512" cy="724492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it-IT" sz="1600" dirty="0" err="1"/>
            </a:p>
          </p:txBody>
        </p:sp>
      </p:grpSp>
      <p:pic>
        <p:nvPicPr>
          <p:cNvPr id="35" name="Grafik 34" descr="Ein Bild, das Schrift, Grafiken, Text, Grafikdesign enthält.&#10;&#10;Automatisch generierte Beschreibung">
            <a:extLst>
              <a:ext uri="{FF2B5EF4-FFF2-40B4-BE49-F238E27FC236}">
                <a16:creationId xmlns:a16="http://schemas.microsoft.com/office/drawing/2014/main" id="{8780D8D6-197C-F151-1D6C-A5FD690592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482" y="1748266"/>
            <a:ext cx="1708151" cy="428328"/>
          </a:xfrm>
          <a:prstGeom prst="rect">
            <a:avLst/>
          </a:prstGeom>
        </p:spPr>
      </p:pic>
      <p:pic>
        <p:nvPicPr>
          <p:cNvPr id="37" name="Grafik 36" descr="Ein Bild, das Text, Schrift, Grafiken, Symbol enthält.&#10;&#10;Automatisch generierte Beschreibung">
            <a:extLst>
              <a:ext uri="{FF2B5EF4-FFF2-40B4-BE49-F238E27FC236}">
                <a16:creationId xmlns:a16="http://schemas.microsoft.com/office/drawing/2014/main" id="{2A1042D6-2848-D24D-7EE7-3908E66D06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628" y="5878338"/>
            <a:ext cx="1167088" cy="476097"/>
          </a:xfrm>
          <a:prstGeom prst="rect">
            <a:avLst/>
          </a:prstGeom>
        </p:spPr>
      </p:pic>
      <p:pic>
        <p:nvPicPr>
          <p:cNvPr id="39" name="Grafik 38" descr="Ein Bild, das Schrift, Symbol, Logo, Text enthält.&#10;&#10;Automatisch generierte Beschreibung">
            <a:extLst>
              <a:ext uri="{FF2B5EF4-FFF2-40B4-BE49-F238E27FC236}">
                <a16:creationId xmlns:a16="http://schemas.microsoft.com/office/drawing/2014/main" id="{C0C1341B-B5CF-A3B3-9B58-CCE6AB3A70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0856" y="5919173"/>
            <a:ext cx="802532" cy="86941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7E7A3033-60C1-1A9F-32C1-CDE60F64D1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278" y="6423259"/>
            <a:ext cx="906840" cy="33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71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>
            <a:cxnSpLocks/>
          </p:cNvCxnSpPr>
          <p:nvPr/>
        </p:nvCxnSpPr>
        <p:spPr>
          <a:xfrm>
            <a:off x="384692" y="969554"/>
            <a:ext cx="1138382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el 8">
            <a:extLst>
              <a:ext uri="{FF2B5EF4-FFF2-40B4-BE49-F238E27FC236}">
                <a16:creationId xmlns:a16="http://schemas.microsoft.com/office/drawing/2014/main" id="{D41906EF-B8A5-A7A3-91A9-CAA52FEE4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2" y="475032"/>
            <a:ext cx="11338560" cy="618941"/>
          </a:xfrm>
        </p:spPr>
        <p:txBody>
          <a:bodyPr anchor="t"/>
          <a:lstStyle/>
          <a:p>
            <a:r>
              <a:rPr lang="de-DE" dirty="0"/>
              <a:t>SABES PUBLICATIONS 2022</a:t>
            </a:r>
            <a:endParaRPr lang="de-IT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1EE7309-C57E-2C98-28E2-D23A6E62E1D2}"/>
              </a:ext>
            </a:extLst>
          </p:cNvPr>
          <p:cNvSpPr txBox="1"/>
          <p:nvPr/>
        </p:nvSpPr>
        <p:spPr>
          <a:xfrm>
            <a:off x="384692" y="1361170"/>
            <a:ext cx="46649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Timespan: 1.1.2022-31.12.2022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332 met the inclusion criteria and were considered for the present analysis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42 departments indicated at least one publication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Nearly 94% were published in PubMed listed journals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Publications are the fruit of both internal, national and international collaborations.</a:t>
            </a:r>
          </a:p>
          <a:p>
            <a:pPr algn="just"/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61CBFA3A-7520-3C10-421C-884B2A7D877C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12" y="3664704"/>
            <a:ext cx="3738585" cy="2718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magine 5">
            <a:extLst>
              <a:ext uri="{FF2B5EF4-FFF2-40B4-BE49-F238E27FC236}">
                <a16:creationId xmlns:a16="http://schemas.microsoft.com/office/drawing/2014/main" id="{C9F110FB-DB99-1008-D28E-A29F9CDF96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605" y="1361170"/>
            <a:ext cx="6598914" cy="4800518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FFB16A5C-5C8F-0472-2CDA-1A3D416A6662}"/>
              </a:ext>
            </a:extLst>
          </p:cNvPr>
          <p:cNvSpPr txBox="1"/>
          <p:nvPr/>
        </p:nvSpPr>
        <p:spPr>
          <a:xfrm>
            <a:off x="770112" y="6382968"/>
            <a:ext cx="3844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800" dirty="0"/>
              <a:t>Analysis of the </a:t>
            </a:r>
            <a:r>
              <a:rPr lang="it-IT" sz="800" dirty="0" err="1"/>
              <a:t>collaborators</a:t>
            </a:r>
            <a:r>
              <a:rPr lang="it-IT" sz="800" dirty="0"/>
              <a:t> of the </a:t>
            </a:r>
            <a:r>
              <a:rPr lang="it-IT" sz="800" dirty="0" err="1"/>
              <a:t>ten</a:t>
            </a:r>
            <a:r>
              <a:rPr lang="it-IT" sz="800" dirty="0"/>
              <a:t> </a:t>
            </a:r>
            <a:r>
              <a:rPr lang="it-IT" sz="800" dirty="0" err="1"/>
              <a:t>departments</a:t>
            </a:r>
            <a:r>
              <a:rPr lang="it-IT" sz="800" dirty="0"/>
              <a:t> with the </a:t>
            </a:r>
            <a:r>
              <a:rPr lang="it-IT" sz="800" dirty="0" err="1"/>
              <a:t>largest</a:t>
            </a:r>
            <a:r>
              <a:rPr lang="it-IT" sz="800" dirty="0"/>
              <a:t> </a:t>
            </a:r>
            <a:r>
              <a:rPr lang="it-IT" sz="800" dirty="0" err="1"/>
              <a:t>number</a:t>
            </a:r>
            <a:r>
              <a:rPr lang="it-IT" sz="800" dirty="0"/>
              <a:t> of </a:t>
            </a:r>
            <a:r>
              <a:rPr lang="it-IT" sz="800" dirty="0" err="1"/>
              <a:t>publications</a:t>
            </a:r>
            <a:r>
              <a:rPr lang="it-IT" sz="800" dirty="0"/>
              <a:t>. </a:t>
            </a:r>
            <a:r>
              <a:rPr lang="it-IT" sz="800" dirty="0" err="1"/>
              <a:t>Subdivision</a:t>
            </a:r>
            <a:r>
              <a:rPr lang="it-IT" sz="800" dirty="0"/>
              <a:t> </a:t>
            </a:r>
            <a:r>
              <a:rPr lang="it-IT" sz="800" dirty="0" err="1"/>
              <a:t>into</a:t>
            </a:r>
            <a:r>
              <a:rPr lang="it-IT" sz="800" dirty="0"/>
              <a:t> SABES </a:t>
            </a:r>
            <a:r>
              <a:rPr lang="it-IT" sz="800" dirty="0" err="1"/>
              <a:t>internal</a:t>
            </a:r>
            <a:r>
              <a:rPr lang="it-IT" sz="800" dirty="0"/>
              <a:t>, </a:t>
            </a:r>
            <a:r>
              <a:rPr lang="it-IT" sz="800" dirty="0" err="1"/>
              <a:t>rest</a:t>
            </a:r>
            <a:r>
              <a:rPr lang="it-IT" sz="800" dirty="0"/>
              <a:t> of </a:t>
            </a:r>
            <a:r>
              <a:rPr lang="it-IT" sz="800" dirty="0" err="1"/>
              <a:t>Italy</a:t>
            </a:r>
            <a:r>
              <a:rPr lang="it-IT" sz="800" dirty="0"/>
              <a:t>, EU countries and non-EU countries.</a:t>
            </a:r>
          </a:p>
        </p:txBody>
      </p:sp>
    </p:spTree>
    <p:extLst>
      <p:ext uri="{BB962C8B-B14F-4D97-AF65-F5344CB8AC3E}">
        <p14:creationId xmlns:p14="http://schemas.microsoft.com/office/powerpoint/2010/main" val="4176156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leidung, Person, Collage, Menschliches Gesicht enthält.&#10;&#10;Automatisch generierte Beschreibung">
            <a:extLst>
              <a:ext uri="{FF2B5EF4-FFF2-40B4-BE49-F238E27FC236}">
                <a16:creationId xmlns:a16="http://schemas.microsoft.com/office/drawing/2014/main" id="{3CA7B758-4CAE-E687-3DF1-879D5EA37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" y="11931"/>
            <a:ext cx="12192000" cy="6858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AF1E2A6-AF76-6E98-FBA8-5379D66E4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004" y="2759637"/>
            <a:ext cx="1362589" cy="1362589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ECA30364-5474-B24D-874B-3178893E6BF1}"/>
              </a:ext>
            </a:extLst>
          </p:cNvPr>
          <p:cNvSpPr/>
          <p:nvPr/>
        </p:nvSpPr>
        <p:spPr>
          <a:xfrm>
            <a:off x="-13743" y="0"/>
            <a:ext cx="2683602" cy="2749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it-IT" sz="1600" err="1"/>
          </a:p>
        </p:txBody>
      </p:sp>
      <p:pic>
        <p:nvPicPr>
          <p:cNvPr id="2" name="Bild 1" descr="Il-Comprensorio-sanitario-di-Bolzano-indice-un-concorso-pubblico-per-coprire-78-posti-a-tempo-pieno-810x410.png">
            <a:extLst>
              <a:ext uri="{FF2B5EF4-FFF2-40B4-BE49-F238E27FC236}">
                <a16:creationId xmlns:a16="http://schemas.microsoft.com/office/drawing/2014/main" id="{065418A7-BE33-CD2D-3CCF-EE9804CCA2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6" t="20441" r="20201" b="26134"/>
          <a:stretch>
            <a:fillRect/>
          </a:stretch>
        </p:blipFill>
        <p:spPr bwMode="auto">
          <a:xfrm>
            <a:off x="0" y="475914"/>
            <a:ext cx="2669859" cy="128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 descr="Ein Bild, das Symbol, Grafiken, Screenshot, Schrift enthält.&#10;&#10;Automatisch generierte Beschreibung">
            <a:extLst>
              <a:ext uri="{FF2B5EF4-FFF2-40B4-BE49-F238E27FC236}">
                <a16:creationId xmlns:a16="http://schemas.microsoft.com/office/drawing/2014/main" id="{E99E8EDD-5B85-A8C4-2EC9-997E3A1160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4929" y="5501815"/>
            <a:ext cx="1356185" cy="1356185"/>
          </a:xfrm>
          <a:prstGeom prst="rect">
            <a:avLst/>
          </a:prstGeom>
        </p:spPr>
      </p:pic>
      <p:pic>
        <p:nvPicPr>
          <p:cNvPr id="8" name="Grafik 7" descr="Ein Bild, das Grafiken, Kreis, Grafikdesign, Screenshot enthält.&#10;&#10;Automatisch generierte Beschreibung">
            <a:extLst>
              <a:ext uri="{FF2B5EF4-FFF2-40B4-BE49-F238E27FC236}">
                <a16:creationId xmlns:a16="http://schemas.microsoft.com/office/drawing/2014/main" id="{4C3F977A-65BC-AC84-D57B-B5D5C79A63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2768" y="0"/>
            <a:ext cx="1378450" cy="1378450"/>
          </a:xfrm>
          <a:prstGeom prst="rect">
            <a:avLst/>
          </a:prstGeom>
        </p:spPr>
      </p:pic>
      <p:pic>
        <p:nvPicPr>
          <p:cNvPr id="11" name="Grafik 10" descr="Ein Bild, das Grafiken, Screenshot, Kreis, Symbol enthält.&#10;&#10;Automatisch generierte Beschreibung">
            <a:extLst>
              <a:ext uri="{FF2B5EF4-FFF2-40B4-BE49-F238E27FC236}">
                <a16:creationId xmlns:a16="http://schemas.microsoft.com/office/drawing/2014/main" id="{C31662BC-61CA-C72C-1D41-AEA578FAB6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1114" y="1371371"/>
            <a:ext cx="1356184" cy="13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85717"/>
      </p:ext>
    </p:extLst>
  </p:cSld>
  <p:clrMapOvr>
    <a:masterClrMapping/>
  </p:clrMapOvr>
</p:sld>
</file>

<file path=ppt/theme/theme1.xml><?xml version="1.0" encoding="utf-8"?>
<a:theme xmlns:a="http://schemas.openxmlformats.org/drawingml/2006/main" name="IQVIATemplate_WS_25Oct2017">
  <a:themeElements>
    <a:clrScheme name="IRT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1214F"/>
      </a:accent1>
      <a:accent2>
        <a:srgbClr val="0F403B"/>
      </a:accent2>
      <a:accent3>
        <a:srgbClr val="87D1FF"/>
      </a:accent3>
      <a:accent4>
        <a:srgbClr val="BAD666"/>
      </a:accent4>
      <a:accent5>
        <a:srgbClr val="000000"/>
      </a:accent5>
      <a:accent6>
        <a:srgbClr val="FFFFFF"/>
      </a:accent6>
      <a:hlink>
        <a:srgbClr val="87D1FF"/>
      </a:hlink>
      <a:folHlink>
        <a:srgbClr val="61214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t" anchorCtr="0"/>
      <a:lstStyle>
        <a:defPPr algn="l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C10E5A57-5ACE-4E86-9A98-B43491490DE4}" vid="{C2492C7F-6F59-4D74-B8DD-2444A165F0EF}"/>
    </a:ext>
  </a:extLst>
</a:theme>
</file>

<file path=ppt/theme/theme2.xml><?xml version="1.0" encoding="utf-8"?>
<a:theme xmlns:a="http://schemas.openxmlformats.org/drawingml/2006/main" name="Office Theme">
  <a:themeElements>
    <a:clrScheme name="IQVIA">
      <a:dk1>
        <a:srgbClr val="2B3A42"/>
      </a:dk1>
      <a:lt1>
        <a:sysClr val="window" lastClr="FFFFFF"/>
      </a:lt1>
      <a:dk2>
        <a:srgbClr val="005587"/>
      </a:dk2>
      <a:lt2>
        <a:srgbClr val="00A3E0"/>
      </a:lt2>
      <a:accent1>
        <a:srgbClr val="FE8A12"/>
      </a:accent1>
      <a:accent2>
        <a:srgbClr val="43B02A"/>
      </a:accent2>
      <a:accent3>
        <a:srgbClr val="027223"/>
      </a:accent3>
      <a:accent4>
        <a:srgbClr val="00C7B1"/>
      </a:accent4>
      <a:accent5>
        <a:srgbClr val="FFD100"/>
      </a:accent5>
      <a:accent6>
        <a:srgbClr val="3F5765"/>
      </a:accent6>
      <a:hlink>
        <a:srgbClr val="2B3A42"/>
      </a:hlink>
      <a:folHlink>
        <a:srgbClr val="0055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IQVIA">
      <a:dk1>
        <a:srgbClr val="2B3A42"/>
      </a:dk1>
      <a:lt1>
        <a:sysClr val="window" lastClr="FFFFFF"/>
      </a:lt1>
      <a:dk2>
        <a:srgbClr val="005587"/>
      </a:dk2>
      <a:lt2>
        <a:srgbClr val="00A3E0"/>
      </a:lt2>
      <a:accent1>
        <a:srgbClr val="FE8A12"/>
      </a:accent1>
      <a:accent2>
        <a:srgbClr val="43B02A"/>
      </a:accent2>
      <a:accent3>
        <a:srgbClr val="027223"/>
      </a:accent3>
      <a:accent4>
        <a:srgbClr val="00C7B1"/>
      </a:accent4>
      <a:accent5>
        <a:srgbClr val="FFD100"/>
      </a:accent5>
      <a:accent6>
        <a:srgbClr val="3F5765"/>
      </a:accent6>
      <a:hlink>
        <a:srgbClr val="2B3A42"/>
      </a:hlink>
      <a:folHlink>
        <a:srgbClr val="0055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CD39A390D3BC44E857FE1DBCFFDE50C" ma:contentTypeVersion="10" ma:contentTypeDescription="Creare un nuovo documento." ma:contentTypeScope="" ma:versionID="6ac0eae836e044279c992bba18c4968a">
  <xsd:schema xmlns:xsd="http://www.w3.org/2001/XMLSchema" xmlns:xs="http://www.w3.org/2001/XMLSchema" xmlns:p="http://schemas.microsoft.com/office/2006/metadata/properties" xmlns:ns2="97237242-48f0-408e-bba8-45156f9bf658" xmlns:ns3="c4b057df-2486-4c86-aff1-ccad48e4e004" targetNamespace="http://schemas.microsoft.com/office/2006/metadata/properties" ma:root="true" ma:fieldsID="86ccf0c26d55af90ac87620188921452" ns2:_="" ns3:_="">
    <xsd:import namespace="97237242-48f0-408e-bba8-45156f9bf658"/>
    <xsd:import namespace="c4b057df-2486-4c86-aff1-ccad48e4e0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237242-48f0-408e-bba8-45156f9bf6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Tag immagine" ma:readOnly="false" ma:fieldId="{5cf76f15-5ced-4ddc-b409-7134ff3c332f}" ma:taxonomyMulti="true" ma:sspId="0dbcf0e6-5571-4afb-b754-064bc010b7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b057df-2486-4c86-aff1-ccad48e4e00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dadb64b-4a12-4c79-a0f3-2f70f8337b38}" ma:internalName="TaxCatchAll" ma:showField="CatchAllData" ma:web="c4b057df-2486-4c86-aff1-ccad48e4e0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7237242-48f0-408e-bba8-45156f9bf658">
      <Terms xmlns="http://schemas.microsoft.com/office/infopath/2007/PartnerControls"/>
    </lcf76f155ced4ddcb4097134ff3c332f>
    <TaxCatchAll xmlns="c4b057df-2486-4c86-aff1-ccad48e4e004" xsi:nil="true"/>
  </documentManagement>
</p:properties>
</file>

<file path=customXml/itemProps1.xml><?xml version="1.0" encoding="utf-8"?>
<ds:datastoreItem xmlns:ds="http://schemas.openxmlformats.org/officeDocument/2006/customXml" ds:itemID="{A0CAB6AA-E1BA-4C37-B78A-7CB12DFBD6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237242-48f0-408e-bba8-45156f9bf658"/>
    <ds:schemaRef ds:uri="c4b057df-2486-4c86-aff1-ccad48e4e0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1F9E48-08C5-4CC4-8DF8-134558D078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6E3544-18A9-49DD-826C-FCEADD89D19F}">
  <ds:schemaRefs>
    <ds:schemaRef ds:uri="c4b057df-2486-4c86-aff1-ccad48e4e00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97237242-48f0-408e-bba8-45156f9bf658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287</Words>
  <Application>Microsoft Office PowerPoint</Application>
  <PresentationFormat>Breitbild</PresentationFormat>
  <Paragraphs>59</Paragraphs>
  <Slides>7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3" baseType="lpstr">
      <vt:lpstr>Arial</vt:lpstr>
      <vt:lpstr>Arial Narrow</vt:lpstr>
      <vt:lpstr>Georgia</vt:lpstr>
      <vt:lpstr>Verdana</vt:lpstr>
      <vt:lpstr>Wingdings</vt:lpstr>
      <vt:lpstr>IQVIATemplate_WS_25Oct2017</vt:lpstr>
      <vt:lpstr>RESEARCH IN SABES 2021-2022</vt:lpstr>
      <vt:lpstr>TIMES WERE CHANGING</vt:lpstr>
      <vt:lpstr>CLINICAL TRIALS APPROVED BY THE EC IN 2021-2022</vt:lpstr>
      <vt:lpstr>CLINICAL TRIALS APPROVED BY THE EC IN 2021-2022</vt:lpstr>
      <vt:lpstr>ORGANIZATION OF RESEARCH AFTER 2022</vt:lpstr>
      <vt:lpstr>SABES PUBLICATIONS 2022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Pyramid</dc:title>
  <dc:creator>Prof. Dr. Michael Mian</dc:creator>
  <cp:lastModifiedBy>Seebacher Dr. Peter Alois</cp:lastModifiedBy>
  <cp:revision>4</cp:revision>
  <cp:lastPrinted>2017-10-20T15:11:52Z</cp:lastPrinted>
  <dcterms:created xsi:type="dcterms:W3CDTF">2018-12-12T20:49:45Z</dcterms:created>
  <dcterms:modified xsi:type="dcterms:W3CDTF">2023-09-26T11:18:07Z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0x010100CCD39A390D3BC44E857FE1DBCFFDE50C</vt:lpwstr>
  </property>
</Properties>
</file>