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D39"/>
    <a:srgbClr val="C9EAF3"/>
    <a:srgbClr val="4C2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84" autoAdjust="0"/>
    <p:restoredTop sz="90929"/>
  </p:normalViewPr>
  <p:slideViewPr>
    <p:cSldViewPr showGuides="1">
      <p:cViewPr varScale="1">
        <p:scale>
          <a:sx n="100" d="100"/>
          <a:sy n="100" d="100"/>
        </p:scale>
        <p:origin x="462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8" d="100"/>
          <a:sy n="118" d="100"/>
        </p:scale>
        <p:origin x="-2896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A5BCC4EE-012A-4D43-B6D1-79ACA026EE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52E381A6-0890-4717-9426-5B28203060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2" name="Rectangle 4">
            <a:extLst>
              <a:ext uri="{FF2B5EF4-FFF2-40B4-BE49-F238E27FC236}">
                <a16:creationId xmlns:a16="http://schemas.microsoft.com/office/drawing/2014/main" id="{2C604000-6B6C-442C-805F-2A9848348CE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3" name="Rectangle 5">
            <a:extLst>
              <a:ext uri="{FF2B5EF4-FFF2-40B4-BE49-F238E27FC236}">
                <a16:creationId xmlns:a16="http://schemas.microsoft.com/office/drawing/2014/main" id="{8BD9E754-4CA5-490F-9E67-7F83249C02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5EE9F3-A5EE-480C-8BC4-31FD02E9843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D3A6D120-D0D1-4F23-A9F0-F99A1F78EC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808F8372-69CC-4393-ABA2-B4D84D9D51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286AEA5-028D-CFBD-C66F-83B8BAF7088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7461" name="Rectangle 5">
            <a:extLst>
              <a:ext uri="{FF2B5EF4-FFF2-40B4-BE49-F238E27FC236}">
                <a16:creationId xmlns:a16="http://schemas.microsoft.com/office/drawing/2014/main" id="{08D73185-F917-4F9E-AF70-A1096707B9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113"/>
            <a:ext cx="4984750" cy="446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47462" name="Rectangle 6">
            <a:extLst>
              <a:ext uri="{FF2B5EF4-FFF2-40B4-BE49-F238E27FC236}">
                <a16:creationId xmlns:a16="http://schemas.microsoft.com/office/drawing/2014/main" id="{2E05D8A6-724B-4744-A692-27EFE1E779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63" name="Rectangle 7">
            <a:extLst>
              <a:ext uri="{FF2B5EF4-FFF2-40B4-BE49-F238E27FC236}">
                <a16:creationId xmlns:a16="http://schemas.microsoft.com/office/drawing/2014/main" id="{9453B1F2-4AAB-4C4B-A093-23DDA0F2B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2E9CF-95C4-4B4A-B667-E86E13B6439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A91D7EB-9D1A-6153-6592-AA1BEED58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80B27CF-DB76-44B9-81E6-A77F949E2BC1}" type="slidenum">
              <a:rPr lang="de-DE" altLang="de-DE" sz="1200"/>
              <a:pPr/>
              <a:t>1</a:t>
            </a:fld>
            <a:endParaRPr lang="de-DE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715910D-835F-21AD-6A0E-D90387501C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BD43B3C-42B2-0586-2A6F-5D45557E2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2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3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8868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4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05220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17A6FF11-6542-8053-861C-AC86E1A6E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E2B6B32-4D87-41A1-A6BC-B18D6E8F3D67}" type="slidenum">
              <a:rPr lang="de-DE" altLang="de-DE" sz="1200"/>
              <a:pPr/>
              <a:t>5</a:t>
            </a:fld>
            <a:endParaRPr lang="de-DE" altLang="de-D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662A029-E946-48FB-12EC-5856AA4CF8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374F1E9-BC30-AD58-A5D6-CB555C381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9632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313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8448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00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235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16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657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13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663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2506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755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 dirty="0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37549559-C9B4-53E7-51BB-51855DEED4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99" b="35300"/>
          <a:stretch/>
        </p:blipFill>
        <p:spPr>
          <a:xfrm>
            <a:off x="0" y="4869160"/>
            <a:ext cx="12192000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2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>
            <a:extLst>
              <a:ext uri="{FF2B5EF4-FFF2-40B4-BE49-F238E27FC236}">
                <a16:creationId xmlns:a16="http://schemas.microsoft.com/office/drawing/2014/main" id="{999FA156-1BF9-16F3-9C0B-C4E20FA72F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204864"/>
            <a:ext cx="9144000" cy="324274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de-DE" altLang="de-DE" sz="3600" dirty="0" err="1"/>
              <a:t>Presentazione</a:t>
            </a:r>
            <a:br>
              <a:rPr lang="de-DE" altLang="de-DE" sz="3600" dirty="0"/>
            </a:br>
            <a:br>
              <a:rPr lang="de-DE" altLang="de-DE" sz="3600" dirty="0"/>
            </a:br>
            <a:r>
              <a:rPr lang="de-DE" altLang="de-DE" sz="3600" dirty="0"/>
              <a:t>Prof. Dr. Alexander Perathoner</a:t>
            </a:r>
            <a:br>
              <a:rPr lang="de-DE" altLang="de-DE" sz="3600" dirty="0"/>
            </a:br>
            <a:r>
              <a:rPr lang="de-DE" altLang="de-DE" sz="3600" dirty="0" err="1"/>
              <a:t>Primario</a:t>
            </a:r>
            <a:r>
              <a:rPr lang="de-DE" altLang="de-DE" sz="3600" dirty="0"/>
              <a:t> della </a:t>
            </a:r>
            <a:r>
              <a:rPr lang="de-DE" altLang="de-DE" sz="3600" dirty="0" err="1"/>
              <a:t>divisione</a:t>
            </a:r>
            <a:r>
              <a:rPr lang="de-DE" altLang="de-DE" sz="3600" dirty="0"/>
              <a:t> di </a:t>
            </a:r>
            <a:r>
              <a:rPr lang="de-DE" altLang="de-DE" sz="3600" dirty="0" err="1"/>
              <a:t>Chirurgia</a:t>
            </a:r>
            <a:br>
              <a:rPr lang="de-DE" altLang="de-DE" sz="3600" dirty="0"/>
            </a:br>
            <a:r>
              <a:rPr lang="de-DE" altLang="de-DE" sz="3600" dirty="0" err="1"/>
              <a:t>Ospedale</a:t>
            </a:r>
            <a:r>
              <a:rPr lang="de-DE" altLang="de-DE" sz="3600" dirty="0"/>
              <a:t> di Merano</a:t>
            </a:r>
            <a:br>
              <a:rPr lang="de-DE" altLang="de-DE" sz="3600" dirty="0"/>
            </a:br>
            <a:br>
              <a:rPr lang="de-DE" altLang="de-DE" sz="3600" dirty="0"/>
            </a:br>
            <a:r>
              <a:rPr lang="de-DE" altLang="de-DE" sz="3600" dirty="0" err="1"/>
              <a:t>Merano</a:t>
            </a:r>
            <a:r>
              <a:rPr lang="de-DE" altLang="de-DE" sz="3600" dirty="0"/>
              <a:t>, 14.06.2024</a:t>
            </a:r>
          </a:p>
        </p:txBody>
      </p:sp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98F66029-0DB3-F65E-C564-3E40B065D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91" y="104886"/>
            <a:ext cx="3863752" cy="19318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6712"/>
            <a:ext cx="10515600" cy="4667250"/>
          </a:xfrm>
        </p:spPr>
        <p:txBody>
          <a:bodyPr>
            <a:normAutofit/>
          </a:bodyPr>
          <a:lstStyle/>
          <a:p>
            <a:r>
              <a:rPr lang="de-DE" sz="2400" dirty="0"/>
              <a:t>1978 </a:t>
            </a:r>
            <a:r>
              <a:rPr lang="de-DE" sz="2400" dirty="0" err="1"/>
              <a:t>nato</a:t>
            </a:r>
            <a:r>
              <a:rPr lang="de-DE" sz="2400" dirty="0"/>
              <a:t> a Bolzano</a:t>
            </a:r>
          </a:p>
          <a:p>
            <a:r>
              <a:rPr lang="de-DE" sz="2400" dirty="0" err="1"/>
              <a:t>Sposato</a:t>
            </a:r>
            <a:r>
              <a:rPr lang="de-DE" sz="2400" dirty="0"/>
              <a:t> </a:t>
            </a:r>
            <a:r>
              <a:rPr lang="de-DE" sz="2400" dirty="0" err="1"/>
              <a:t>con</a:t>
            </a:r>
            <a:r>
              <a:rPr lang="de-DE" sz="2400" dirty="0"/>
              <a:t> </a:t>
            </a:r>
            <a:r>
              <a:rPr lang="de-DE" sz="2400" dirty="0" err="1"/>
              <a:t>tre</a:t>
            </a:r>
            <a:r>
              <a:rPr lang="de-DE" sz="2400" dirty="0"/>
              <a:t> </a:t>
            </a:r>
            <a:r>
              <a:rPr lang="de-DE" sz="2400" dirty="0" err="1"/>
              <a:t>figli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Liceo dei </a:t>
            </a:r>
            <a:r>
              <a:rPr lang="de-DE" sz="2400" dirty="0" err="1"/>
              <a:t>Francescani</a:t>
            </a:r>
            <a:endParaRPr lang="de-DE" sz="2400" dirty="0"/>
          </a:p>
          <a:p>
            <a:r>
              <a:rPr lang="de-DE" sz="2400" dirty="0"/>
              <a:t>1997 Studio di Medicina </a:t>
            </a:r>
            <a:r>
              <a:rPr lang="de-DE" sz="2400" dirty="0" err="1"/>
              <a:t>all‘Università</a:t>
            </a:r>
            <a:r>
              <a:rPr lang="de-DE" sz="2400" dirty="0"/>
              <a:t> di Innsbruck</a:t>
            </a:r>
          </a:p>
          <a:p>
            <a:r>
              <a:rPr lang="de-DE" sz="2400" dirty="0"/>
              <a:t>2004 </a:t>
            </a:r>
            <a:r>
              <a:rPr lang="de-DE" sz="2400" dirty="0" err="1"/>
              <a:t>Laurea</a:t>
            </a:r>
            <a:r>
              <a:rPr lang="de-DE" sz="2400" dirty="0"/>
              <a:t> </a:t>
            </a:r>
            <a:r>
              <a:rPr lang="de-DE" sz="2400" dirty="0" err="1"/>
              <a:t>con</a:t>
            </a:r>
            <a:r>
              <a:rPr lang="de-DE" sz="2400" dirty="0"/>
              <a:t> </a:t>
            </a:r>
            <a:r>
              <a:rPr lang="de-DE" sz="2400" dirty="0" err="1"/>
              <a:t>dissertazione</a:t>
            </a:r>
            <a:r>
              <a:rPr lang="de-DE" sz="2400" dirty="0"/>
              <a:t> da Prof. Dr. Alfred </a:t>
            </a:r>
            <a:r>
              <a:rPr lang="de-DE" sz="2400" dirty="0" err="1"/>
              <a:t>Königsrainer</a:t>
            </a:r>
            <a:endParaRPr lang="de-DE" sz="2400" dirty="0"/>
          </a:p>
          <a:p>
            <a:r>
              <a:rPr lang="de-DE" sz="2400" dirty="0" err="1"/>
              <a:t>Specializzazione</a:t>
            </a:r>
            <a:r>
              <a:rPr lang="de-DE" sz="2400" dirty="0"/>
              <a:t> in </a:t>
            </a:r>
            <a:r>
              <a:rPr lang="de-DE" sz="2400" dirty="0" err="1"/>
              <a:t>Chirurgia</a:t>
            </a:r>
            <a:r>
              <a:rPr lang="de-DE" sz="2400" dirty="0"/>
              <a:t> </a:t>
            </a:r>
            <a:r>
              <a:rPr lang="de-DE" sz="2400" dirty="0" err="1"/>
              <a:t>presso</a:t>
            </a:r>
            <a:r>
              <a:rPr lang="de-DE" sz="2400" dirty="0"/>
              <a:t> </a:t>
            </a:r>
            <a:r>
              <a:rPr lang="de-DE" sz="2400" dirty="0" err="1"/>
              <a:t>l‘Università</a:t>
            </a:r>
            <a:r>
              <a:rPr lang="de-DE" sz="2400" dirty="0"/>
              <a:t> di Innsbruck da</a:t>
            </a:r>
          </a:p>
          <a:p>
            <a:pPr lvl="1"/>
            <a:r>
              <a:rPr lang="de-DE" dirty="0"/>
              <a:t>Prof. Dr. Raimund Margreiter (Pioniere della </a:t>
            </a:r>
            <a:r>
              <a:rPr lang="de-DE" dirty="0" err="1"/>
              <a:t>chirurgia</a:t>
            </a:r>
            <a:r>
              <a:rPr lang="de-DE" dirty="0"/>
              <a:t> di </a:t>
            </a:r>
            <a:r>
              <a:rPr lang="de-DE" dirty="0" err="1"/>
              <a:t>trapianto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Prof. Dr. Johann Pratschke (</a:t>
            </a:r>
            <a:r>
              <a:rPr lang="de-DE" dirty="0" err="1"/>
              <a:t>Primario</a:t>
            </a:r>
            <a:r>
              <a:rPr lang="de-DE" dirty="0"/>
              <a:t> della </a:t>
            </a:r>
            <a:r>
              <a:rPr lang="de-DE" dirty="0" err="1"/>
              <a:t>Chirurgia</a:t>
            </a:r>
            <a:r>
              <a:rPr lang="de-DE" dirty="0"/>
              <a:t> </a:t>
            </a:r>
            <a:r>
              <a:rPr lang="de-DE" dirty="0" err="1"/>
              <a:t>presso</a:t>
            </a:r>
            <a:r>
              <a:rPr lang="de-DE" dirty="0"/>
              <a:t> la  </a:t>
            </a:r>
            <a:r>
              <a:rPr lang="de-DE" dirty="0" err="1"/>
              <a:t>Charitè</a:t>
            </a:r>
            <a:r>
              <a:rPr lang="de-DE" dirty="0"/>
              <a:t> a Berlino)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847D283-794D-BFDA-113C-9860AA77CEFC}"/>
              </a:ext>
            </a:extLst>
          </p:cNvPr>
          <p:cNvSpPr txBox="1"/>
          <p:nvPr/>
        </p:nvSpPr>
        <p:spPr>
          <a:xfrm>
            <a:off x="3508240" y="6488668"/>
            <a:ext cx="5292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</a:t>
            </a:r>
            <a:r>
              <a:rPr lang="de-DE" dirty="0" err="1"/>
              <a:t>Chirurgia</a:t>
            </a:r>
            <a:r>
              <a:rPr lang="de-DE" dirty="0"/>
              <a:t> Merano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8720"/>
            <a:ext cx="10515600" cy="4667250"/>
          </a:xfrm>
        </p:spPr>
        <p:txBody>
          <a:bodyPr>
            <a:normAutofit/>
          </a:bodyPr>
          <a:lstStyle/>
          <a:p>
            <a:r>
              <a:rPr lang="de-DE" sz="2400" dirty="0"/>
              <a:t>2012 Nomina di „Oberarzt“</a:t>
            </a:r>
          </a:p>
          <a:p>
            <a:pPr lvl="1"/>
            <a:r>
              <a:rPr lang="de-DE" sz="2000" dirty="0" err="1"/>
              <a:t>Punti</a:t>
            </a:r>
            <a:r>
              <a:rPr lang="de-DE" sz="2000" dirty="0"/>
              <a:t> </a:t>
            </a:r>
            <a:r>
              <a:rPr lang="de-DE" sz="2000" dirty="0" err="1"/>
              <a:t>cruciali</a:t>
            </a:r>
            <a:r>
              <a:rPr lang="de-DE" sz="2000" dirty="0"/>
              <a:t> </a:t>
            </a:r>
            <a:r>
              <a:rPr lang="de-DE" sz="2000" dirty="0" err="1"/>
              <a:t>chirurgia</a:t>
            </a:r>
            <a:r>
              <a:rPr lang="de-DE" sz="2000" dirty="0"/>
              <a:t> </a:t>
            </a:r>
            <a:r>
              <a:rPr lang="de-DE" sz="2000" dirty="0" err="1"/>
              <a:t>tumorale</a:t>
            </a:r>
            <a:r>
              <a:rPr lang="de-DE" sz="2000" dirty="0"/>
              <a:t>, </a:t>
            </a:r>
            <a:r>
              <a:rPr lang="de-DE" sz="2000" dirty="0" err="1"/>
              <a:t>chirurgia</a:t>
            </a:r>
            <a:r>
              <a:rPr lang="de-DE" sz="2000" dirty="0"/>
              <a:t> </a:t>
            </a:r>
            <a:r>
              <a:rPr lang="de-DE" sz="2000" dirty="0" err="1"/>
              <a:t>dello</a:t>
            </a:r>
            <a:r>
              <a:rPr lang="de-DE" sz="2000" dirty="0"/>
              <a:t> </a:t>
            </a:r>
            <a:r>
              <a:rPr lang="de-DE" sz="2000" dirty="0" err="1"/>
              <a:t>stomaco</a:t>
            </a:r>
            <a:r>
              <a:rPr lang="de-DE" sz="2000" dirty="0"/>
              <a:t>, </a:t>
            </a:r>
            <a:r>
              <a:rPr lang="de-DE" sz="2000" dirty="0" err="1"/>
              <a:t>chirurgia</a:t>
            </a:r>
            <a:r>
              <a:rPr lang="de-DE" sz="2000" dirty="0"/>
              <a:t> </a:t>
            </a:r>
            <a:r>
              <a:rPr lang="de-DE" sz="2000" dirty="0" err="1"/>
              <a:t>dell‘intestino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Chirurgia</a:t>
            </a:r>
            <a:r>
              <a:rPr lang="de-DE" sz="2000" dirty="0"/>
              <a:t> mini-</a:t>
            </a:r>
            <a:r>
              <a:rPr lang="de-DE" sz="2000" dirty="0" err="1"/>
              <a:t>invasiva</a:t>
            </a:r>
            <a:r>
              <a:rPr lang="de-DE" sz="2000" dirty="0"/>
              <a:t> </a:t>
            </a:r>
          </a:p>
          <a:p>
            <a:r>
              <a:rPr lang="de-DE" sz="2400" dirty="0"/>
              <a:t>2014 </a:t>
            </a:r>
            <a:r>
              <a:rPr lang="de-DE" sz="2400" dirty="0" err="1"/>
              <a:t>Abilitazione</a:t>
            </a:r>
            <a:r>
              <a:rPr lang="de-DE" sz="2400" dirty="0"/>
              <a:t> (per </a:t>
            </a:r>
            <a:r>
              <a:rPr lang="de-DE" sz="2400" dirty="0" err="1"/>
              <a:t>insegnare</a:t>
            </a:r>
            <a:r>
              <a:rPr lang="de-DE" sz="2400" dirty="0"/>
              <a:t>, </a:t>
            </a:r>
            <a:r>
              <a:rPr lang="de-DE" sz="2400" dirty="0" err="1"/>
              <a:t>docente</a:t>
            </a:r>
            <a:r>
              <a:rPr lang="de-DE" sz="2400" dirty="0"/>
              <a:t> </a:t>
            </a:r>
            <a:r>
              <a:rPr lang="de-DE" sz="2400" dirty="0" err="1"/>
              <a:t>privato</a:t>
            </a:r>
            <a:r>
              <a:rPr lang="de-DE" sz="2400" dirty="0"/>
              <a:t>)</a:t>
            </a:r>
          </a:p>
          <a:p>
            <a:pPr lvl="1"/>
            <a:r>
              <a:rPr lang="de-DE" sz="2000" dirty="0" err="1"/>
              <a:t>Formazione</a:t>
            </a:r>
            <a:r>
              <a:rPr lang="de-DE" sz="2000" dirty="0"/>
              <a:t> di </a:t>
            </a:r>
            <a:r>
              <a:rPr lang="de-DE" sz="2000" dirty="0" err="1"/>
              <a:t>studenti</a:t>
            </a:r>
            <a:r>
              <a:rPr lang="de-DE" sz="2000" dirty="0"/>
              <a:t> di </a:t>
            </a:r>
            <a:r>
              <a:rPr lang="de-DE" sz="2000" dirty="0" err="1"/>
              <a:t>medicina</a:t>
            </a:r>
            <a:r>
              <a:rPr lang="de-DE" sz="2000" dirty="0"/>
              <a:t> e </a:t>
            </a:r>
            <a:r>
              <a:rPr lang="de-DE" sz="2000" dirty="0" err="1"/>
              <a:t>medici</a:t>
            </a:r>
            <a:endParaRPr lang="de-DE" sz="2000" dirty="0"/>
          </a:p>
          <a:p>
            <a:r>
              <a:rPr lang="de-DE" sz="2400" dirty="0"/>
              <a:t>2016 Nomina di </a:t>
            </a:r>
            <a:r>
              <a:rPr lang="de-DE" sz="2400" dirty="0" err="1"/>
              <a:t>Professore</a:t>
            </a:r>
            <a:endParaRPr lang="de-DE" sz="2400" dirty="0"/>
          </a:p>
          <a:p>
            <a:pPr lvl="1"/>
            <a:r>
              <a:rPr lang="de-DE" sz="2000" dirty="0" err="1"/>
              <a:t>Punti</a:t>
            </a:r>
            <a:r>
              <a:rPr lang="de-DE" sz="2000" dirty="0"/>
              <a:t> </a:t>
            </a:r>
            <a:r>
              <a:rPr lang="de-DE" sz="2000" dirty="0" err="1"/>
              <a:t>cruciali</a:t>
            </a:r>
            <a:r>
              <a:rPr lang="de-DE" sz="2000" dirty="0"/>
              <a:t> di </a:t>
            </a:r>
            <a:r>
              <a:rPr lang="de-DE" sz="2000" dirty="0" err="1"/>
              <a:t>scienza</a:t>
            </a:r>
            <a:r>
              <a:rPr lang="de-DE" sz="2000" dirty="0"/>
              <a:t>: Medicina </a:t>
            </a:r>
            <a:r>
              <a:rPr lang="de-DE" sz="2000" dirty="0" err="1"/>
              <a:t>tumorale</a:t>
            </a:r>
            <a:r>
              <a:rPr lang="de-DE" sz="2000" dirty="0"/>
              <a:t>, </a:t>
            </a:r>
            <a:r>
              <a:rPr lang="de-DE" sz="2000" dirty="0" err="1"/>
              <a:t>peritonite</a:t>
            </a:r>
            <a:endParaRPr lang="de-DE" sz="2000" dirty="0"/>
          </a:p>
          <a:p>
            <a:pPr lvl="1"/>
            <a:r>
              <a:rPr lang="de-DE" sz="2000" dirty="0"/>
              <a:t>&gt;60 </a:t>
            </a:r>
            <a:r>
              <a:rPr lang="de-DE" sz="2000" dirty="0" err="1"/>
              <a:t>pubblicazioni</a:t>
            </a:r>
            <a:r>
              <a:rPr lang="de-DE" sz="2000" dirty="0"/>
              <a:t> </a:t>
            </a:r>
            <a:r>
              <a:rPr lang="de-DE" sz="2000" dirty="0" err="1"/>
              <a:t>scientifiche</a:t>
            </a:r>
            <a:r>
              <a:rPr lang="de-DE" sz="2000" dirty="0"/>
              <a:t> e &gt;130 </a:t>
            </a:r>
            <a:r>
              <a:rPr lang="de-DE" sz="2000" dirty="0" err="1"/>
              <a:t>contributi</a:t>
            </a:r>
            <a:r>
              <a:rPr lang="de-DE" sz="2000" dirty="0"/>
              <a:t> </a:t>
            </a:r>
            <a:r>
              <a:rPr lang="de-DE" sz="2000" dirty="0" err="1"/>
              <a:t>nazionali</a:t>
            </a:r>
            <a:r>
              <a:rPr lang="de-DE" sz="2000" dirty="0"/>
              <a:t> </a:t>
            </a:r>
            <a:r>
              <a:rPr lang="de-DE" sz="2000" dirty="0" err="1"/>
              <a:t>ed</a:t>
            </a:r>
            <a:r>
              <a:rPr lang="de-DE" sz="2000" dirty="0"/>
              <a:t> </a:t>
            </a:r>
            <a:r>
              <a:rPr lang="de-DE" sz="2000" dirty="0" err="1"/>
              <a:t>internazionali</a:t>
            </a:r>
            <a:r>
              <a:rPr lang="de-DE" sz="2000" dirty="0"/>
              <a:t> in </a:t>
            </a:r>
            <a:r>
              <a:rPr lang="de-DE" sz="2000" dirty="0" err="1"/>
              <a:t>congressi</a:t>
            </a:r>
            <a:r>
              <a:rPr lang="de-DE" sz="2000" dirty="0"/>
              <a:t> (</a:t>
            </a:r>
            <a:r>
              <a:rPr lang="de-DE" sz="2000" dirty="0" err="1"/>
              <a:t>relazioni</a:t>
            </a:r>
            <a:r>
              <a:rPr lang="de-DE" sz="2000" dirty="0"/>
              <a:t>, </a:t>
            </a:r>
            <a:r>
              <a:rPr lang="de-DE" sz="2000" dirty="0" err="1"/>
              <a:t>poster</a:t>
            </a:r>
            <a:r>
              <a:rPr lang="de-DE" sz="2000" dirty="0"/>
              <a:t>)</a:t>
            </a:r>
          </a:p>
          <a:p>
            <a:r>
              <a:rPr lang="de-DE" sz="2400" dirty="0"/>
              <a:t>2022 Nomina di vice-</a:t>
            </a:r>
            <a:r>
              <a:rPr lang="de-DE" sz="2400" dirty="0" err="1"/>
              <a:t>Direttore</a:t>
            </a:r>
            <a:r>
              <a:rPr lang="de-DE" sz="2400" dirty="0"/>
              <a:t> della </a:t>
            </a:r>
            <a:r>
              <a:rPr lang="de-DE" sz="2400" dirty="0" err="1"/>
              <a:t>Clinica</a:t>
            </a:r>
            <a:r>
              <a:rPr lang="de-DE" sz="2400" dirty="0"/>
              <a:t> </a:t>
            </a:r>
            <a:r>
              <a:rPr lang="de-DE" sz="2400" dirty="0" err="1"/>
              <a:t>universitaria</a:t>
            </a:r>
            <a:r>
              <a:rPr lang="de-DE" sz="2400" dirty="0"/>
              <a:t> per la </a:t>
            </a:r>
            <a:r>
              <a:rPr lang="de-DE" sz="2400" dirty="0" err="1"/>
              <a:t>chirurgia</a:t>
            </a:r>
            <a:r>
              <a:rPr lang="de-DE" sz="2400" dirty="0"/>
              <a:t> </a:t>
            </a:r>
            <a:r>
              <a:rPr lang="de-DE" sz="2400" dirty="0" err="1"/>
              <a:t>viscerale</a:t>
            </a:r>
            <a:r>
              <a:rPr lang="de-DE" sz="2400" dirty="0"/>
              <a:t>, di </a:t>
            </a:r>
            <a:r>
              <a:rPr lang="de-DE" sz="2400" dirty="0" err="1"/>
              <a:t>trapiano</a:t>
            </a:r>
            <a:r>
              <a:rPr lang="de-DE" sz="2400" dirty="0"/>
              <a:t> e </a:t>
            </a:r>
            <a:r>
              <a:rPr lang="de-DE" sz="2400" dirty="0" err="1"/>
              <a:t>toracica</a:t>
            </a:r>
            <a:r>
              <a:rPr lang="de-DE" sz="2400" dirty="0"/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2A9985E-82E8-4B13-7EF4-747F1E58A54B}"/>
              </a:ext>
            </a:extLst>
          </p:cNvPr>
          <p:cNvSpPr txBox="1"/>
          <p:nvPr/>
        </p:nvSpPr>
        <p:spPr>
          <a:xfrm>
            <a:off x="3508240" y="6488668"/>
            <a:ext cx="5286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</a:t>
            </a:r>
            <a:r>
              <a:rPr lang="de-DE" dirty="0" err="1"/>
              <a:t>Chirurgia</a:t>
            </a:r>
            <a:r>
              <a:rPr lang="de-DE" dirty="0"/>
              <a:t> Merano</a:t>
            </a:r>
          </a:p>
        </p:txBody>
      </p:sp>
    </p:spTree>
    <p:extLst>
      <p:ext uri="{BB962C8B-B14F-4D97-AF65-F5344CB8AC3E}">
        <p14:creationId xmlns:p14="http://schemas.microsoft.com/office/powerpoint/2010/main" val="337412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8720"/>
            <a:ext cx="10154344" cy="4667250"/>
          </a:xfrm>
        </p:spPr>
        <p:txBody>
          <a:bodyPr>
            <a:normAutofit/>
          </a:bodyPr>
          <a:lstStyle/>
          <a:p>
            <a:r>
              <a:rPr lang="de-DE" sz="2400" dirty="0"/>
              <a:t>Corso di Management per </a:t>
            </a:r>
            <a:r>
              <a:rPr lang="de-DE" sz="2400" dirty="0" err="1"/>
              <a:t>dirigenti</a:t>
            </a:r>
            <a:r>
              <a:rPr lang="de-DE" sz="2400" dirty="0"/>
              <a:t> </a:t>
            </a:r>
            <a:r>
              <a:rPr lang="de-DE" sz="2400" dirty="0" err="1"/>
              <a:t>sanitari</a:t>
            </a:r>
            <a:r>
              <a:rPr lang="de-DE" sz="2400" dirty="0"/>
              <a:t> a </a:t>
            </a:r>
            <a:r>
              <a:rPr lang="de-DE" sz="2400" dirty="0" err="1"/>
              <a:t>Salisburgo</a:t>
            </a:r>
            <a:r>
              <a:rPr lang="de-DE" sz="2400" dirty="0"/>
              <a:t> (2016-2018)</a:t>
            </a:r>
          </a:p>
          <a:p>
            <a:r>
              <a:rPr lang="de-DE" sz="2400" dirty="0" err="1"/>
              <a:t>Formazione</a:t>
            </a:r>
            <a:r>
              <a:rPr lang="de-DE" sz="2400" dirty="0"/>
              <a:t> in </a:t>
            </a:r>
            <a:r>
              <a:rPr lang="de-DE" sz="2400" dirty="0" err="1"/>
              <a:t>risk</a:t>
            </a:r>
            <a:r>
              <a:rPr lang="de-DE" sz="2400" dirty="0"/>
              <a:t>- and </a:t>
            </a:r>
            <a:r>
              <a:rPr lang="de-DE" sz="2400" dirty="0" err="1"/>
              <a:t>quality</a:t>
            </a:r>
            <a:r>
              <a:rPr lang="de-DE" sz="2400" dirty="0"/>
              <a:t>-management (2020)</a:t>
            </a:r>
          </a:p>
          <a:p>
            <a:pPr marL="0" indent="0">
              <a:buNone/>
            </a:pPr>
            <a:endParaRPr lang="de-DE" sz="2400" dirty="0"/>
          </a:p>
          <a:p>
            <a:r>
              <a:rPr lang="de-DE" sz="2400" dirty="0" err="1"/>
              <a:t>Primario</a:t>
            </a:r>
            <a:r>
              <a:rPr lang="de-DE" sz="2400" dirty="0"/>
              <a:t> della </a:t>
            </a:r>
            <a:r>
              <a:rPr lang="de-DE" sz="2400" dirty="0" err="1"/>
              <a:t>divisione</a:t>
            </a:r>
            <a:r>
              <a:rPr lang="de-DE" sz="2400" dirty="0"/>
              <a:t> di </a:t>
            </a:r>
            <a:r>
              <a:rPr lang="de-DE" sz="2400" dirty="0" err="1"/>
              <a:t>Chirurgia</a:t>
            </a:r>
            <a:r>
              <a:rPr lang="de-DE" sz="2400" dirty="0"/>
              <a:t> </a:t>
            </a:r>
            <a:r>
              <a:rPr lang="de-DE" sz="2400" dirty="0" err="1"/>
              <a:t>dell‘Ospedale</a:t>
            </a:r>
            <a:r>
              <a:rPr lang="de-DE" sz="2400" dirty="0"/>
              <a:t> di Merano </a:t>
            </a:r>
            <a:r>
              <a:rPr lang="de-DE" sz="2400" dirty="0" err="1"/>
              <a:t>dal</a:t>
            </a:r>
            <a:r>
              <a:rPr lang="de-DE" sz="2400" dirty="0"/>
              <a:t> 2 </a:t>
            </a:r>
            <a:r>
              <a:rPr lang="de-DE" sz="2400" dirty="0" err="1"/>
              <a:t>gennaio</a:t>
            </a:r>
            <a:r>
              <a:rPr lang="de-DE" sz="2400" dirty="0"/>
              <a:t> 2024</a:t>
            </a:r>
          </a:p>
          <a:p>
            <a:pPr lvl="1"/>
            <a:r>
              <a:rPr lang="de-DE" sz="2000" dirty="0"/>
              <a:t>Start molto </a:t>
            </a:r>
            <a:r>
              <a:rPr lang="de-DE" sz="2000" dirty="0" err="1"/>
              <a:t>buono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Un</a:t>
            </a:r>
            <a:r>
              <a:rPr lang="de-DE" sz="2000" dirty="0"/>
              <a:t> </a:t>
            </a:r>
            <a:r>
              <a:rPr lang="de-DE" sz="2000" dirty="0" err="1"/>
              <a:t>team</a:t>
            </a:r>
            <a:r>
              <a:rPr lang="de-DE" sz="2000" dirty="0"/>
              <a:t> molto </a:t>
            </a:r>
            <a:r>
              <a:rPr lang="de-DE" sz="2000" dirty="0" err="1"/>
              <a:t>motivato</a:t>
            </a:r>
            <a:endParaRPr lang="de-DE" sz="2000" dirty="0"/>
          </a:p>
          <a:p>
            <a:pPr lvl="1"/>
            <a:r>
              <a:rPr lang="de-DE" sz="2000" dirty="0"/>
              <a:t>Clima di lavoro molto </a:t>
            </a:r>
            <a:r>
              <a:rPr lang="de-DE" sz="2000" dirty="0" err="1"/>
              <a:t>buono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Attrezzatura</a:t>
            </a:r>
            <a:r>
              <a:rPr lang="de-DE" sz="2000" dirty="0"/>
              <a:t> </a:t>
            </a:r>
            <a:r>
              <a:rPr lang="de-DE" sz="2000" dirty="0" err="1"/>
              <a:t>molta</a:t>
            </a:r>
            <a:r>
              <a:rPr lang="de-DE" sz="2000" dirty="0"/>
              <a:t> </a:t>
            </a:r>
            <a:r>
              <a:rPr lang="de-DE" sz="2000" dirty="0" err="1"/>
              <a:t>buona</a:t>
            </a:r>
            <a:endParaRPr lang="de-DE" sz="2000" dirty="0"/>
          </a:p>
          <a:p>
            <a:pPr lvl="1"/>
            <a:r>
              <a:rPr lang="de-DE" sz="2000" dirty="0" err="1"/>
              <a:t>Eseguiti</a:t>
            </a:r>
            <a:r>
              <a:rPr lang="de-DE" sz="2000" dirty="0"/>
              <a:t> </a:t>
            </a:r>
            <a:r>
              <a:rPr lang="de-DE" sz="2000" dirty="0" err="1"/>
              <a:t>interventi</a:t>
            </a:r>
            <a:r>
              <a:rPr lang="de-DE" sz="2000" dirty="0"/>
              <a:t> </a:t>
            </a:r>
            <a:r>
              <a:rPr lang="de-DE" sz="2000" dirty="0" err="1"/>
              <a:t>complessi</a:t>
            </a:r>
            <a:endParaRPr lang="de-DE" sz="2000" dirty="0"/>
          </a:p>
          <a:p>
            <a:pPr lvl="1"/>
            <a:r>
              <a:rPr lang="de-DE" sz="2000" dirty="0"/>
              <a:t>È possibile </a:t>
            </a:r>
            <a:r>
              <a:rPr lang="de-DE" sz="2000" dirty="0" err="1"/>
              <a:t>una</a:t>
            </a:r>
            <a:r>
              <a:rPr lang="de-DE" sz="2000" dirty="0"/>
              <a:t> </a:t>
            </a:r>
            <a:r>
              <a:rPr lang="de-DE" sz="2000" dirty="0" err="1"/>
              <a:t>chirurgia</a:t>
            </a:r>
            <a:r>
              <a:rPr lang="de-DE" sz="2000" dirty="0"/>
              <a:t> di </a:t>
            </a:r>
            <a:r>
              <a:rPr lang="de-DE" sz="2000" dirty="0" err="1"/>
              <a:t>altissimo</a:t>
            </a:r>
            <a:r>
              <a:rPr lang="de-DE" sz="2000" dirty="0"/>
              <a:t> </a:t>
            </a:r>
            <a:r>
              <a:rPr lang="de-DE" sz="2000" dirty="0" err="1"/>
              <a:t>livello</a:t>
            </a:r>
            <a:r>
              <a:rPr lang="de-DE" sz="2000" dirty="0"/>
              <a:t> </a:t>
            </a:r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032C13E-8C6B-B662-AC1B-BC7ACE8B1B4C}"/>
              </a:ext>
            </a:extLst>
          </p:cNvPr>
          <p:cNvSpPr txBox="1"/>
          <p:nvPr/>
        </p:nvSpPr>
        <p:spPr>
          <a:xfrm>
            <a:off x="3508240" y="6488668"/>
            <a:ext cx="5286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</a:t>
            </a:r>
            <a:r>
              <a:rPr lang="de-DE" dirty="0" err="1"/>
              <a:t>Chirurgia</a:t>
            </a:r>
            <a:r>
              <a:rPr lang="de-DE" dirty="0"/>
              <a:t> Merano</a:t>
            </a:r>
          </a:p>
        </p:txBody>
      </p:sp>
    </p:spTree>
    <p:extLst>
      <p:ext uri="{BB962C8B-B14F-4D97-AF65-F5344CB8AC3E}">
        <p14:creationId xmlns:p14="http://schemas.microsoft.com/office/powerpoint/2010/main" val="1114431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37D8C5-0248-F216-5E59-BB21D35C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221"/>
            <a:ext cx="10515600" cy="1325563"/>
          </a:xfrm>
        </p:spPr>
        <p:txBody>
          <a:bodyPr/>
          <a:lstStyle/>
          <a:p>
            <a:r>
              <a:rPr lang="de-DE" dirty="0" err="1"/>
              <a:t>Obiettivi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F6BD23-ADC5-CC2C-F317-9EBAF9117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77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/>
              <a:t>Consolidare</a:t>
            </a:r>
            <a:r>
              <a:rPr lang="de-DE" dirty="0"/>
              <a:t> la </a:t>
            </a:r>
            <a:r>
              <a:rPr lang="de-DE" dirty="0" err="1"/>
              <a:t>qualità</a:t>
            </a:r>
            <a:r>
              <a:rPr lang="de-DE" dirty="0"/>
              <a:t> e </a:t>
            </a:r>
            <a:r>
              <a:rPr lang="de-DE" dirty="0" err="1"/>
              <a:t>migliorare</a:t>
            </a:r>
            <a:endParaRPr lang="de-DE" dirty="0"/>
          </a:p>
          <a:p>
            <a:pPr lvl="1"/>
            <a:r>
              <a:rPr lang="de-DE" sz="1900" dirty="0" err="1"/>
              <a:t>Miglior</a:t>
            </a:r>
            <a:r>
              <a:rPr lang="de-DE" sz="1900" dirty="0"/>
              <a:t> </a:t>
            </a:r>
            <a:r>
              <a:rPr lang="de-DE" sz="1900" dirty="0" err="1"/>
              <a:t>outcome</a:t>
            </a:r>
            <a:r>
              <a:rPr lang="de-DE" sz="1900" dirty="0"/>
              <a:t> per i </a:t>
            </a:r>
            <a:r>
              <a:rPr lang="de-DE" sz="1900" dirty="0" err="1"/>
              <a:t>pazienti</a:t>
            </a:r>
            <a:endParaRPr lang="de-DE" sz="1900" dirty="0"/>
          </a:p>
          <a:p>
            <a:pPr lvl="1"/>
            <a:r>
              <a:rPr lang="de-DE" sz="1900" dirty="0" err="1"/>
              <a:t>Meno</a:t>
            </a:r>
            <a:r>
              <a:rPr lang="de-DE" sz="1900" dirty="0"/>
              <a:t> </a:t>
            </a:r>
            <a:r>
              <a:rPr lang="de-DE" sz="1900" dirty="0" err="1"/>
              <a:t>costi</a:t>
            </a:r>
            <a:r>
              <a:rPr lang="de-DE" sz="1900" dirty="0"/>
              <a:t> per </a:t>
            </a:r>
            <a:r>
              <a:rPr lang="de-DE" sz="1900" dirty="0" err="1"/>
              <a:t>l‘Azienda</a:t>
            </a:r>
            <a:endParaRPr lang="de-DE" sz="1900" dirty="0"/>
          </a:p>
          <a:p>
            <a:r>
              <a:rPr lang="de-DE" dirty="0" err="1"/>
              <a:t>Rafforzare</a:t>
            </a:r>
            <a:r>
              <a:rPr lang="de-DE" dirty="0"/>
              <a:t> </a:t>
            </a:r>
            <a:r>
              <a:rPr lang="de-DE" dirty="0" err="1"/>
              <a:t>lo</a:t>
            </a:r>
            <a:r>
              <a:rPr lang="de-DE" dirty="0"/>
              <a:t> </a:t>
            </a:r>
            <a:r>
              <a:rPr lang="de-DE" dirty="0" err="1"/>
              <a:t>spettro</a:t>
            </a:r>
            <a:r>
              <a:rPr lang="de-DE" dirty="0"/>
              <a:t> </a:t>
            </a:r>
            <a:r>
              <a:rPr lang="de-DE" dirty="0" err="1"/>
              <a:t>chirurgico</a:t>
            </a:r>
            <a:r>
              <a:rPr lang="de-DE" dirty="0"/>
              <a:t> </a:t>
            </a:r>
            <a:r>
              <a:rPr lang="de-DE" dirty="0" err="1"/>
              <a:t>ed</a:t>
            </a:r>
            <a:r>
              <a:rPr lang="de-DE" dirty="0"/>
              <a:t> </a:t>
            </a:r>
            <a:r>
              <a:rPr lang="de-DE" dirty="0" err="1"/>
              <a:t>ampliarlo</a:t>
            </a:r>
            <a:r>
              <a:rPr lang="de-DE" dirty="0"/>
              <a:t> </a:t>
            </a:r>
          </a:p>
          <a:p>
            <a:pPr lvl="1"/>
            <a:r>
              <a:rPr lang="de-DE" sz="1900" dirty="0"/>
              <a:t>Centro per la </a:t>
            </a:r>
            <a:r>
              <a:rPr lang="de-DE" sz="1900" dirty="0" err="1"/>
              <a:t>chirurgia</a:t>
            </a:r>
            <a:r>
              <a:rPr lang="de-DE" sz="1900" dirty="0"/>
              <a:t> di </a:t>
            </a:r>
            <a:r>
              <a:rPr lang="de-DE" sz="1900" dirty="0" err="1"/>
              <a:t>tumore</a:t>
            </a:r>
            <a:endParaRPr lang="de-DE" sz="1900" dirty="0"/>
          </a:p>
          <a:p>
            <a:pPr lvl="1"/>
            <a:r>
              <a:rPr lang="de-DE" sz="1900" dirty="0" err="1"/>
              <a:t>Chirurgia</a:t>
            </a:r>
            <a:r>
              <a:rPr lang="de-DE" sz="1900" dirty="0"/>
              <a:t> mini-</a:t>
            </a:r>
            <a:r>
              <a:rPr lang="de-DE" sz="1900" dirty="0" err="1"/>
              <a:t>invasiva</a:t>
            </a:r>
            <a:r>
              <a:rPr lang="de-DE" sz="1900" dirty="0"/>
              <a:t> (Roboter)</a:t>
            </a:r>
          </a:p>
          <a:p>
            <a:r>
              <a:rPr lang="de-DE" dirty="0" err="1"/>
              <a:t>Sfruttamento</a:t>
            </a:r>
            <a:r>
              <a:rPr lang="de-DE" dirty="0"/>
              <a:t> </a:t>
            </a:r>
            <a:r>
              <a:rPr lang="de-DE" dirty="0" err="1"/>
              <a:t>ottimale</a:t>
            </a:r>
            <a:r>
              <a:rPr lang="de-DE" dirty="0"/>
              <a:t> delle </a:t>
            </a:r>
            <a:r>
              <a:rPr lang="de-DE" dirty="0" err="1"/>
              <a:t>strutture</a:t>
            </a:r>
            <a:r>
              <a:rPr lang="de-DE" dirty="0"/>
              <a:t> in Alto Adige</a:t>
            </a:r>
          </a:p>
          <a:p>
            <a:pPr lvl="1"/>
            <a:r>
              <a:rPr lang="de-DE" sz="1900" dirty="0" err="1"/>
              <a:t>Meno</a:t>
            </a:r>
            <a:r>
              <a:rPr lang="de-DE" sz="1900" dirty="0"/>
              <a:t> </a:t>
            </a:r>
            <a:r>
              <a:rPr lang="de-DE" sz="1900" dirty="0" err="1"/>
              <a:t>concorrenza</a:t>
            </a:r>
            <a:r>
              <a:rPr lang="de-DE" sz="1900" dirty="0"/>
              <a:t>, più </a:t>
            </a:r>
            <a:r>
              <a:rPr lang="de-DE" sz="1900" dirty="0" err="1"/>
              <a:t>collaborazione</a:t>
            </a:r>
            <a:endParaRPr lang="de-DE" sz="1900" dirty="0"/>
          </a:p>
          <a:p>
            <a:r>
              <a:rPr lang="de-DE" dirty="0" err="1"/>
              <a:t>Guardare</a:t>
            </a:r>
            <a:r>
              <a:rPr lang="de-DE" dirty="0"/>
              <a:t> al </a:t>
            </a:r>
            <a:r>
              <a:rPr lang="de-DE" dirty="0" err="1"/>
              <a:t>futuro</a:t>
            </a:r>
            <a:r>
              <a:rPr lang="de-DE" dirty="0"/>
              <a:t> </a:t>
            </a:r>
            <a:r>
              <a:rPr lang="de-DE" dirty="0" err="1"/>
              <a:t>tramite</a:t>
            </a:r>
            <a:r>
              <a:rPr lang="de-DE" dirty="0"/>
              <a:t>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stimato</a:t>
            </a:r>
            <a:r>
              <a:rPr lang="de-DE" dirty="0"/>
              <a:t> delle human </a:t>
            </a:r>
            <a:r>
              <a:rPr lang="de-DE" dirty="0" err="1"/>
              <a:t>ressources</a:t>
            </a:r>
            <a:r>
              <a:rPr lang="de-DE" dirty="0"/>
              <a:t> e </a:t>
            </a:r>
            <a:r>
              <a:rPr lang="de-DE" dirty="0" err="1"/>
              <a:t>tramite</a:t>
            </a:r>
            <a:r>
              <a:rPr lang="de-DE" dirty="0"/>
              <a:t> </a:t>
            </a:r>
            <a:r>
              <a:rPr lang="de-DE" dirty="0" err="1"/>
              <a:t>condizioni</a:t>
            </a:r>
            <a:r>
              <a:rPr lang="de-DE" dirty="0"/>
              <a:t> </a:t>
            </a:r>
            <a:r>
              <a:rPr lang="de-DE" dirty="0" err="1"/>
              <a:t>attrattive</a:t>
            </a:r>
            <a:endParaRPr lang="de-DE" dirty="0"/>
          </a:p>
          <a:p>
            <a:pPr lvl="1"/>
            <a:r>
              <a:rPr lang="de-DE" sz="1900" dirty="0"/>
              <a:t>Focus </a:t>
            </a:r>
            <a:r>
              <a:rPr lang="de-DE" sz="1900" dirty="0" err="1"/>
              <a:t>bisogni</a:t>
            </a:r>
            <a:r>
              <a:rPr lang="de-DE" sz="1900" dirty="0"/>
              <a:t> dei </a:t>
            </a:r>
            <a:r>
              <a:rPr lang="de-DE" sz="1900" dirty="0" err="1"/>
              <a:t>collaboratori</a:t>
            </a:r>
            <a:r>
              <a:rPr lang="de-DE" sz="1900" dirty="0"/>
              <a:t> (</a:t>
            </a:r>
            <a:r>
              <a:rPr lang="de-DE" sz="1900" dirty="0" err="1"/>
              <a:t>part</a:t>
            </a:r>
            <a:r>
              <a:rPr lang="de-DE" sz="1900" dirty="0"/>
              <a:t>-time, </a:t>
            </a:r>
            <a:r>
              <a:rPr lang="de-DE" sz="1900" dirty="0" err="1"/>
              <a:t>famiglia</a:t>
            </a:r>
            <a:r>
              <a:rPr lang="de-DE" sz="1900" dirty="0"/>
              <a:t>…)</a:t>
            </a:r>
          </a:p>
          <a:p>
            <a:pPr lvl="1"/>
            <a:r>
              <a:rPr lang="de-DE" sz="1900" dirty="0"/>
              <a:t>Focus </a:t>
            </a:r>
            <a:r>
              <a:rPr lang="de-DE" sz="1900" dirty="0" err="1"/>
              <a:t>formazione</a:t>
            </a:r>
            <a:r>
              <a:rPr lang="de-DE" sz="1900" dirty="0"/>
              <a:t> (</a:t>
            </a:r>
            <a:r>
              <a:rPr lang="de-DE" sz="1900" dirty="0" err="1"/>
              <a:t>incentivazione</a:t>
            </a:r>
            <a:r>
              <a:rPr lang="de-DE" sz="1900" dirty="0"/>
              <a:t> </a:t>
            </a:r>
            <a:r>
              <a:rPr lang="de-DE" sz="1900" dirty="0" err="1"/>
              <a:t>giovani</a:t>
            </a:r>
            <a:r>
              <a:rPr lang="de-DE" sz="1900" dirty="0"/>
              <a:t>, </a:t>
            </a:r>
            <a:r>
              <a:rPr lang="de-DE" sz="1900" dirty="0" err="1"/>
              <a:t>insegnamento</a:t>
            </a:r>
            <a:r>
              <a:rPr lang="de-DE" sz="1900" dirty="0"/>
              <a:t> </a:t>
            </a:r>
            <a:r>
              <a:rPr lang="de-DE" sz="1900" dirty="0" err="1"/>
              <a:t>p.e</a:t>
            </a:r>
            <a:r>
              <a:rPr lang="de-DE" sz="1900" dirty="0"/>
              <a:t>. Medical School)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A31CEF5-EAB0-0BFF-B3A3-A4EF9E7747CE}"/>
              </a:ext>
            </a:extLst>
          </p:cNvPr>
          <p:cNvSpPr txBox="1"/>
          <p:nvPr/>
        </p:nvSpPr>
        <p:spPr>
          <a:xfrm>
            <a:off x="3508240" y="6488668"/>
            <a:ext cx="5286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</a:t>
            </a:r>
            <a:r>
              <a:rPr lang="de-DE" dirty="0" err="1"/>
              <a:t>Chirurgia</a:t>
            </a:r>
            <a:r>
              <a:rPr lang="de-DE" dirty="0"/>
              <a:t> Merano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368</Words>
  <Application>Microsoft Office PowerPoint</Application>
  <PresentationFormat>Breitbild</PresentationFormat>
  <Paragraphs>50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Office Theme</vt:lpstr>
      <vt:lpstr>Presentazione  Prof. Dr. Alexander Perathoner Primario della divisione di Chirurgia Ospedale di Merano  Merano, 14.06.2024</vt:lpstr>
      <vt:lpstr>PowerPoint-Präsentation</vt:lpstr>
      <vt:lpstr>PowerPoint-Präsentation</vt:lpstr>
      <vt:lpstr>PowerPoint-Präsentation</vt:lpstr>
      <vt:lpstr>Obiettivi</vt:lpstr>
    </vt:vector>
  </TitlesOfParts>
  <Company>Intel 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ein bis zwei Zeilen</dc:title>
  <dc:creator>Intel Mac</dc:creator>
  <cp:lastModifiedBy>Flarer Sabine</cp:lastModifiedBy>
  <cp:revision>28</cp:revision>
  <cp:lastPrinted>2024-06-13T08:51:22Z</cp:lastPrinted>
  <dcterms:created xsi:type="dcterms:W3CDTF">2007-03-22T15:52:25Z</dcterms:created>
  <dcterms:modified xsi:type="dcterms:W3CDTF">2024-06-14T05:55:03Z</dcterms:modified>
</cp:coreProperties>
</file>