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71" r:id="rId4"/>
    <p:sldId id="264" r:id="rId5"/>
    <p:sldId id="269" r:id="rId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D39"/>
    <a:srgbClr val="C9EAF3"/>
    <a:srgbClr val="4C2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05967-D6AA-4F01-A403-17DAA0B17E0A}" v="3" dt="2026-10-21T11:23:25.140"/>
    <p1510:client id="{389CCDC6-78DC-60ED-10DC-80745F40823F}" v="14" dt="2026-10-20T15:51:11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84" autoAdjust="0"/>
    <p:restoredTop sz="90929"/>
  </p:normalViewPr>
  <p:slideViewPr>
    <p:cSldViewPr showGuides="1">
      <p:cViewPr varScale="1">
        <p:scale>
          <a:sx n="76" d="100"/>
          <a:sy n="76" d="100"/>
        </p:scale>
        <p:origin x="35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118" d="100"/>
          <a:sy n="118" d="100"/>
        </p:scale>
        <p:origin x="-2896" y="-10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ffei Dr. Martin" userId="S::482131@sabes.it::6f9c0d4a-6d6b-4831-b926-23122fc7528b" providerId="AD" clId="Web-{2FF7AB57-E1D4-B9BF-E070-FD26A5798B8C}"/>
    <pc:docChg chg="modSld">
      <pc:chgData name="Maffei Dr. Martin" userId="S::482131@sabes.it::6f9c0d4a-6d6b-4831-b926-23122fc7528b" providerId="AD" clId="Web-{2FF7AB57-E1D4-B9BF-E070-FD26A5798B8C}" dt="2026-10-16T22:42:55.130" v="8" actId="1076"/>
      <pc:docMkLst>
        <pc:docMk/>
      </pc:docMkLst>
      <pc:sldChg chg="addSp modSp">
        <pc:chgData name="Maffei Dr. Martin" userId="S::482131@sabes.it::6f9c0d4a-6d6b-4831-b926-23122fc7528b" providerId="AD" clId="Web-{2FF7AB57-E1D4-B9BF-E070-FD26A5798B8C}" dt="2026-10-16T22:24:45.578" v="2" actId="1076"/>
        <pc:sldMkLst>
          <pc:docMk/>
          <pc:sldMk cId="809551734" sldId="263"/>
        </pc:sldMkLst>
        <pc:picChg chg="add mod">
          <ac:chgData name="Maffei Dr. Martin" userId="S::482131@sabes.it::6f9c0d4a-6d6b-4831-b926-23122fc7528b" providerId="AD" clId="Web-{2FF7AB57-E1D4-B9BF-E070-FD26A5798B8C}" dt="2026-10-16T22:24:45.578" v="2" actId="1076"/>
          <ac:picMkLst>
            <pc:docMk/>
            <pc:sldMk cId="809551734" sldId="263"/>
            <ac:picMk id="2" creationId="{B1BF8C3A-DF17-ACE9-F64D-D8810D504D13}"/>
          </ac:picMkLst>
        </pc:picChg>
      </pc:sldChg>
    </pc:docChg>
  </pc:docChgLst>
  <pc:docChgLst>
    <pc:chgData name="Maffei Dr. Martin" userId="6f9c0d4a-6d6b-4831-b926-23122fc7528b" providerId="ADAL" clId="{1B357F18-7B83-4C2C-9A54-C0B1419DC521}"/>
    <pc:docChg chg="undo custSel addSld delSld modSld sldOrd modNotesMaster modHandout">
      <pc:chgData name="Maffei Dr. Martin" userId="6f9c0d4a-6d6b-4831-b926-23122fc7528b" providerId="ADAL" clId="{1B357F18-7B83-4C2C-9A54-C0B1419DC521}" dt="2026-10-21T11:38:26.967" v="128" actId="47"/>
      <pc:docMkLst>
        <pc:docMk/>
      </pc:docMkLst>
      <pc:sldChg chg="add del">
        <pc:chgData name="Maffei Dr. Martin" userId="6f9c0d4a-6d6b-4831-b926-23122fc7528b" providerId="ADAL" clId="{1B357F18-7B83-4C2C-9A54-C0B1419DC521}" dt="2026-10-21T07:29:42.892" v="41" actId="47"/>
        <pc:sldMkLst>
          <pc:docMk/>
          <pc:sldMk cId="1881950773" sldId="258"/>
        </pc:sldMkLst>
      </pc:sldChg>
      <pc:sldChg chg="addSp modSp add del ord modAnim">
        <pc:chgData name="Maffei Dr. Martin" userId="6f9c0d4a-6d6b-4831-b926-23122fc7528b" providerId="ADAL" clId="{1B357F18-7B83-4C2C-9A54-C0B1419DC521}" dt="2026-10-21T11:37:22.682" v="57" actId="47"/>
        <pc:sldMkLst>
          <pc:docMk/>
          <pc:sldMk cId="3682601217" sldId="259"/>
        </pc:sldMkLst>
      </pc:sldChg>
      <pc:sldChg chg="addSp modSp add del modAnim">
        <pc:chgData name="Maffei Dr. Martin" userId="6f9c0d4a-6d6b-4831-b926-23122fc7528b" providerId="ADAL" clId="{1B357F18-7B83-4C2C-9A54-C0B1419DC521}" dt="2026-10-21T11:37:26.231" v="59" actId="47"/>
        <pc:sldMkLst>
          <pc:docMk/>
          <pc:sldMk cId="2138367311" sldId="260"/>
        </pc:sldMkLst>
      </pc:sldChg>
      <pc:sldChg chg="add del ord">
        <pc:chgData name="Maffei Dr. Martin" userId="6f9c0d4a-6d6b-4831-b926-23122fc7528b" providerId="ADAL" clId="{1B357F18-7B83-4C2C-9A54-C0B1419DC521}" dt="2026-10-21T11:37:23.744" v="58" actId="47"/>
        <pc:sldMkLst>
          <pc:docMk/>
          <pc:sldMk cId="4210816868" sldId="261"/>
        </pc:sldMkLst>
      </pc:sldChg>
      <pc:sldChg chg="add del">
        <pc:chgData name="Maffei Dr. Martin" userId="6f9c0d4a-6d6b-4831-b926-23122fc7528b" providerId="ADAL" clId="{1B357F18-7B83-4C2C-9A54-C0B1419DC521}" dt="2026-10-21T11:38:26.967" v="128" actId="47"/>
        <pc:sldMkLst>
          <pc:docMk/>
          <pc:sldMk cId="809551734" sldId="263"/>
        </pc:sldMkLst>
      </pc:sldChg>
      <pc:sldChg chg="addSp add mod">
        <pc:chgData name="Maffei Dr. Martin" userId="6f9c0d4a-6d6b-4831-b926-23122fc7528b" providerId="ADAL" clId="{1B357F18-7B83-4C2C-9A54-C0B1419DC521}" dt="2026-10-21T11:26:40.993" v="54" actId="22"/>
        <pc:sldMkLst>
          <pc:docMk/>
          <pc:sldMk cId="1706554698" sldId="264"/>
        </pc:sldMkLst>
        <pc:picChg chg="add">
          <ac:chgData name="Maffei Dr. Martin" userId="6f9c0d4a-6d6b-4831-b926-23122fc7528b" providerId="ADAL" clId="{1B357F18-7B83-4C2C-9A54-C0B1419DC521}" dt="2026-10-21T11:26:40.993" v="54" actId="22"/>
          <ac:picMkLst>
            <pc:docMk/>
            <pc:sldMk cId="1706554698" sldId="264"/>
            <ac:picMk id="5" creationId="{E1EFC294-BD0A-4DF9-FAC9-4430292B44DB}"/>
          </ac:picMkLst>
        </pc:picChg>
      </pc:sldChg>
      <pc:sldChg chg="add del">
        <pc:chgData name="Maffei Dr. Martin" userId="6f9c0d4a-6d6b-4831-b926-23122fc7528b" providerId="ADAL" clId="{1B357F18-7B83-4C2C-9A54-C0B1419DC521}" dt="2026-10-21T11:38:23.214" v="125" actId="47"/>
        <pc:sldMkLst>
          <pc:docMk/>
          <pc:sldMk cId="0" sldId="265"/>
        </pc:sldMkLst>
      </pc:sldChg>
      <pc:sldChg chg="del ord">
        <pc:chgData name="Maffei Dr. Martin" userId="6f9c0d4a-6d6b-4831-b926-23122fc7528b" providerId="ADAL" clId="{1B357F18-7B83-4C2C-9A54-C0B1419DC521}" dt="2026-10-21T11:37:20.516" v="56" actId="47"/>
        <pc:sldMkLst>
          <pc:docMk/>
          <pc:sldMk cId="3772362762" sldId="266"/>
        </pc:sldMkLst>
      </pc:sldChg>
      <pc:sldChg chg="del">
        <pc:chgData name="Maffei Dr. Martin" userId="6f9c0d4a-6d6b-4831-b926-23122fc7528b" providerId="ADAL" clId="{1B357F18-7B83-4C2C-9A54-C0B1419DC521}" dt="2026-10-21T11:38:24.257" v="126" actId="47"/>
        <pc:sldMkLst>
          <pc:docMk/>
          <pc:sldMk cId="2679583788" sldId="267"/>
        </pc:sldMkLst>
      </pc:sldChg>
      <pc:sldChg chg="del">
        <pc:chgData name="Maffei Dr. Martin" userId="6f9c0d4a-6d6b-4831-b926-23122fc7528b" providerId="ADAL" clId="{1B357F18-7B83-4C2C-9A54-C0B1419DC521}" dt="2026-10-21T11:38:26.019" v="127" actId="47"/>
        <pc:sldMkLst>
          <pc:docMk/>
          <pc:sldMk cId="2509565015" sldId="268"/>
        </pc:sldMkLst>
      </pc:sldChg>
      <pc:sldChg chg="addSp delSp modSp mod">
        <pc:chgData name="Maffei Dr. Martin" userId="6f9c0d4a-6d6b-4831-b926-23122fc7528b" providerId="ADAL" clId="{1B357F18-7B83-4C2C-9A54-C0B1419DC521}" dt="2026-10-21T11:38:19.178" v="124" actId="20577"/>
        <pc:sldMkLst>
          <pc:docMk/>
          <pc:sldMk cId="3568686637" sldId="269"/>
        </pc:sldMkLst>
        <pc:spChg chg="mod">
          <ac:chgData name="Maffei Dr. Martin" userId="6f9c0d4a-6d6b-4831-b926-23122fc7528b" providerId="ADAL" clId="{1B357F18-7B83-4C2C-9A54-C0B1419DC521}" dt="2026-10-21T11:38:19.178" v="124" actId="20577"/>
          <ac:spMkLst>
            <pc:docMk/>
            <pc:sldMk cId="3568686637" sldId="269"/>
            <ac:spMk id="4" creationId="{00000000-0000-0000-0000-000000000000}"/>
          </ac:spMkLst>
        </pc:spChg>
        <pc:picChg chg="del">
          <ac:chgData name="Maffei Dr. Martin" userId="6f9c0d4a-6d6b-4831-b926-23122fc7528b" providerId="ADAL" clId="{1B357F18-7B83-4C2C-9A54-C0B1419DC521}" dt="2026-10-21T11:01:05.942" v="42" actId="478"/>
          <ac:picMkLst>
            <pc:docMk/>
            <pc:sldMk cId="3568686637" sldId="269"/>
            <ac:picMk id="8" creationId="{00000000-0000-0000-0000-000000000000}"/>
          </ac:picMkLst>
        </pc:picChg>
        <pc:picChg chg="add mod">
          <ac:chgData name="Maffei Dr. Martin" userId="6f9c0d4a-6d6b-4831-b926-23122fc7528b" providerId="ADAL" clId="{1B357F18-7B83-4C2C-9A54-C0B1419DC521}" dt="2026-10-21T11:01:18.390" v="46" actId="14100"/>
          <ac:picMkLst>
            <pc:docMk/>
            <pc:sldMk cId="3568686637" sldId="269"/>
            <ac:picMk id="28" creationId="{E1B98327-6AF1-0D4A-D433-791FDF8644EA}"/>
          </ac:picMkLst>
        </pc:picChg>
      </pc:sldChg>
      <pc:sldChg chg="del">
        <pc:chgData name="Maffei Dr. Martin" userId="6f9c0d4a-6d6b-4831-b926-23122fc7528b" providerId="ADAL" clId="{1B357F18-7B83-4C2C-9A54-C0B1419DC521}" dt="2026-10-21T11:26:45.769" v="55" actId="47"/>
        <pc:sldMkLst>
          <pc:docMk/>
          <pc:sldMk cId="1760073043" sldId="270"/>
        </pc:sldMkLst>
      </pc:sldChg>
      <pc:sldChg chg="add">
        <pc:chgData name="Maffei Dr. Martin" userId="6f9c0d4a-6d6b-4831-b926-23122fc7528b" providerId="ADAL" clId="{1B357F18-7B83-4C2C-9A54-C0B1419DC521}" dt="2026-10-21T07:29:41.203" v="40"/>
        <pc:sldMkLst>
          <pc:docMk/>
          <pc:sldMk cId="0" sldId="271"/>
        </pc:sldMkLst>
      </pc:sldChg>
    </pc:docChg>
  </pc:docChgLst>
  <pc:docChgLst>
    <pc:chgData name="Maffei Dr. Martin" userId="S::482131@sabes.it::6f9c0d4a-6d6b-4831-b926-23122fc7528b" providerId="AD" clId="Web-{9F9C9DD8-1A1B-EF3B-73B9-171665FB0F29}"/>
    <pc:docChg chg="addSld modSld sldOrd">
      <pc:chgData name="Maffei Dr. Martin" userId="S::482131@sabes.it::6f9c0d4a-6d6b-4831-b926-23122fc7528b" providerId="AD" clId="Web-{9F9C9DD8-1A1B-EF3B-73B9-171665FB0F29}" dt="2026-10-16T11:16:56.963" v="25"/>
      <pc:docMkLst>
        <pc:docMk/>
      </pc:docMkLst>
    </pc:docChg>
  </pc:docChgLst>
  <pc:docChgLst>
    <pc:chgData name="Maffei Dr. Martin" userId="S::482131@sabes.it::6f9c0d4a-6d6b-4831-b926-23122fc7528b" providerId="AD" clId="Web-{00000000-0000-0000-0000-000000000000}"/>
    <pc:docChg chg="modSld">
      <pc:chgData name="Maffei Dr. Martin" userId="S::482131@sabes.it::6f9c0d4a-6d6b-4831-b926-23122fc7528b" providerId="AD" clId="Web-{00000000-0000-0000-0000-000000000000}" dt="2026-10-16T07:47:16.700" v="11" actId="1076"/>
      <pc:docMkLst>
        <pc:docMk/>
      </pc:docMkLst>
      <pc:sldChg chg="addSp delSp modSp">
        <pc:chgData name="Maffei Dr. Martin" userId="S::482131@sabes.it::6f9c0d4a-6d6b-4831-b926-23122fc7528b" providerId="AD" clId="Web-{00000000-0000-0000-0000-000000000000}" dt="2026-10-16T07:47:16.700" v="11" actId="1076"/>
        <pc:sldMkLst>
          <pc:docMk/>
          <pc:sldMk cId="0" sldId="256"/>
        </pc:sldMkLst>
        <pc:spChg chg="mod">
          <ac:chgData name="Maffei Dr. Martin" userId="S::482131@sabes.it::6f9c0d4a-6d6b-4831-b926-23122fc7528b" providerId="AD" clId="Web-{00000000-0000-0000-0000-000000000000}" dt="2026-10-16T07:47:16.700" v="11" actId="1076"/>
          <ac:spMkLst>
            <pc:docMk/>
            <pc:sldMk cId="0" sldId="256"/>
            <ac:spMk id="14" creationId="{00000000-0000-0000-0000-000000000000}"/>
          </ac:spMkLst>
        </pc:spChg>
        <pc:picChg chg="add del">
          <ac:chgData name="Maffei Dr. Martin" userId="S::482131@sabes.it::6f9c0d4a-6d6b-4831-b926-23122fc7528b" providerId="AD" clId="Web-{00000000-0000-0000-0000-000000000000}" dt="2026-10-16T07:45:56.444" v="3"/>
          <ac:picMkLst>
            <pc:docMk/>
            <pc:sldMk cId="0" sldId="256"/>
            <ac:picMk id="3" creationId="{2547ECA7-9A60-B331-9D58-4AF9D4F4D960}"/>
          </ac:picMkLst>
        </pc:picChg>
      </pc:sldChg>
    </pc:docChg>
  </pc:docChgLst>
  <pc:docChgLst>
    <pc:chgData name="Maffei Dr. Martin" userId="S::482131@sabes.it::6f9c0d4a-6d6b-4831-b926-23122fc7528b" providerId="AD" clId="Web-{ADAB1320-970B-4DA3-9C57-F156CB3D1236}"/>
    <pc:docChg chg="modSld">
      <pc:chgData name="Maffei Dr. Martin" userId="S::482131@sabes.it::6f9c0d4a-6d6b-4831-b926-23122fc7528b" providerId="AD" clId="Web-{ADAB1320-970B-4DA3-9C57-F156CB3D1236}" dt="2026-10-16T06:52:12.062" v="4"/>
      <pc:docMkLst>
        <pc:docMk/>
      </pc:docMkLst>
      <pc:sldChg chg="addSp delSp modSp delAnim">
        <pc:chgData name="Maffei Dr. Martin" userId="S::482131@sabes.it::6f9c0d4a-6d6b-4831-b926-23122fc7528b" providerId="AD" clId="Web-{ADAB1320-970B-4DA3-9C57-F156CB3D1236}" dt="2026-10-16T06:52:12.062" v="4"/>
        <pc:sldMkLst>
          <pc:docMk/>
          <pc:sldMk cId="2138367311" sldId="260"/>
        </pc:sldMkLst>
        <pc:picChg chg="add mod">
          <ac:chgData name="Maffei Dr. Martin" userId="S::482131@sabes.it::6f9c0d4a-6d6b-4831-b926-23122fc7528b" providerId="AD" clId="Web-{ADAB1320-970B-4DA3-9C57-F156CB3D1236}" dt="2026-10-16T06:52:12.062" v="4"/>
          <ac:picMkLst>
            <pc:docMk/>
            <pc:sldMk cId="2138367311" sldId="260"/>
            <ac:picMk id="2" creationId="{65A74EBD-C3B9-E8CB-6885-67C680C3A133}"/>
          </ac:picMkLst>
        </pc:picChg>
      </pc:sldChg>
    </pc:docChg>
  </pc:docChgLst>
  <pc:docChgLst>
    <pc:chgData name="Maffei Dr. Martin" userId="S::482131@sabes.it::6f9c0d4a-6d6b-4831-b926-23122fc7528b" providerId="AD" clId="Web-{B7149091-4DEA-F5AE-61B7-176641E326E9}"/>
    <pc:docChg chg="addSld modSld">
      <pc:chgData name="Maffei Dr. Martin" userId="S::482131@sabes.it::6f9c0d4a-6d6b-4831-b926-23122fc7528b" providerId="AD" clId="Web-{B7149091-4DEA-F5AE-61B7-176641E326E9}" dt="2026-10-19T16:01:05.584" v="2"/>
      <pc:docMkLst>
        <pc:docMk/>
      </pc:docMkLst>
      <pc:sldChg chg="addSp modSp">
        <pc:chgData name="Maffei Dr. Martin" userId="S::482131@sabes.it::6f9c0d4a-6d6b-4831-b926-23122fc7528b" providerId="AD" clId="Web-{B7149091-4DEA-F5AE-61B7-176641E326E9}" dt="2026-10-19T16:01:05.584" v="2"/>
        <pc:sldMkLst>
          <pc:docMk/>
          <pc:sldMk cId="1706554698" sldId="264"/>
        </pc:sldMkLst>
        <pc:picChg chg="add mod">
          <ac:chgData name="Maffei Dr. Martin" userId="S::482131@sabes.it::6f9c0d4a-6d6b-4831-b926-23122fc7528b" providerId="AD" clId="Web-{B7149091-4DEA-F5AE-61B7-176641E326E9}" dt="2026-10-19T16:01:05.584" v="2"/>
          <ac:picMkLst>
            <pc:docMk/>
            <pc:sldMk cId="1706554698" sldId="264"/>
            <ac:picMk id="2" creationId="{D4C1CEC3-7D1E-2ED5-C965-A98062ACF648}"/>
          </ac:picMkLst>
        </pc:picChg>
      </pc:sldChg>
      <pc:sldChg chg="add replId">
        <pc:chgData name="Maffei Dr. Martin" userId="S::482131@sabes.it::6f9c0d4a-6d6b-4831-b926-23122fc7528b" providerId="AD" clId="Web-{B7149091-4DEA-F5AE-61B7-176641E326E9}" dt="2026-10-19T15:57:43.250" v="0"/>
        <pc:sldMkLst>
          <pc:docMk/>
          <pc:sldMk cId="2679583788" sldId="267"/>
        </pc:sldMkLst>
      </pc:sldChg>
      <pc:sldChg chg="add replId">
        <pc:chgData name="Maffei Dr. Martin" userId="S::482131@sabes.it::6f9c0d4a-6d6b-4831-b926-23122fc7528b" providerId="AD" clId="Web-{B7149091-4DEA-F5AE-61B7-176641E326E9}" dt="2026-10-19T15:57:46.578" v="1"/>
        <pc:sldMkLst>
          <pc:docMk/>
          <pc:sldMk cId="2509565015" sldId="268"/>
        </pc:sldMkLst>
      </pc:sldChg>
    </pc:docChg>
  </pc:docChgLst>
  <pc:docChgLst>
    <pc:chgData name="Maffei Dr. Martin" userId="S::482131@sabes.it::6f9c0d4a-6d6b-4831-b926-23122fc7528b" providerId="AD" clId="Web-{F57D22BE-C8E6-99E2-0949-00FD56FC1F46}"/>
    <pc:docChg chg="modSld">
      <pc:chgData name="Maffei Dr. Martin" userId="S::482131@sabes.it::6f9c0d4a-6d6b-4831-b926-23122fc7528b" providerId="AD" clId="Web-{F57D22BE-C8E6-99E2-0949-00FD56FC1F46}" dt="2026-10-19T12:56:55.322" v="9"/>
      <pc:docMkLst>
        <pc:docMk/>
      </pc:docMkLst>
      <pc:sldChg chg="addSp delSp modSp">
        <pc:chgData name="Maffei Dr. Martin" userId="S::482131@sabes.it::6f9c0d4a-6d6b-4831-b926-23122fc7528b" providerId="AD" clId="Web-{F57D22BE-C8E6-99E2-0949-00FD56FC1F46}" dt="2026-10-19T12:56:55.322" v="9"/>
        <pc:sldMkLst>
          <pc:docMk/>
          <pc:sldMk cId="1706554698" sldId="264"/>
        </pc:sldMkLst>
      </pc:sldChg>
    </pc:docChg>
  </pc:docChgLst>
  <pc:docChgLst>
    <pc:chgData name="Maffei Dr. Martin" userId="S::482131@sabes.it::6f9c0d4a-6d6b-4831-b926-23122fc7528b" providerId="AD" clId="Web-{389CCDC6-78DC-60ED-10DC-80745F40823F}"/>
    <pc:docChg chg="addSld delSld modSld sldOrd">
      <pc:chgData name="Maffei Dr. Martin" userId="S::482131@sabes.it::6f9c0d4a-6d6b-4831-b926-23122fc7528b" providerId="AD" clId="Web-{389CCDC6-78DC-60ED-10DC-80745F40823F}" dt="2026-10-20T15:51:11.422" v="13"/>
      <pc:docMkLst>
        <pc:docMk/>
      </pc:docMkLst>
      <pc:sldChg chg="del">
        <pc:chgData name="Maffei Dr. Martin" userId="S::482131@sabes.it::6f9c0d4a-6d6b-4831-b926-23122fc7528b" providerId="AD" clId="Web-{389CCDC6-78DC-60ED-10DC-80745F40823F}" dt="2026-10-20T15:48:31.252" v="2"/>
        <pc:sldMkLst>
          <pc:docMk/>
          <pc:sldMk cId="3231366632" sldId="262"/>
        </pc:sldMkLst>
      </pc:sldChg>
      <pc:sldChg chg="ord">
        <pc:chgData name="Maffei Dr. Martin" userId="S::482131@sabes.it::6f9c0d4a-6d6b-4831-b926-23122fc7528b" providerId="AD" clId="Web-{389CCDC6-78DC-60ED-10DC-80745F40823F}" dt="2026-10-20T15:48:39.892" v="3"/>
        <pc:sldMkLst>
          <pc:docMk/>
          <pc:sldMk cId="809551734" sldId="263"/>
        </pc:sldMkLst>
      </pc:sldChg>
      <pc:sldChg chg="del">
        <pc:chgData name="Maffei Dr. Martin" userId="S::482131@sabes.it::6f9c0d4a-6d6b-4831-b926-23122fc7528b" providerId="AD" clId="Web-{389CCDC6-78DC-60ED-10DC-80745F40823F}" dt="2026-10-20T15:51:11.422" v="13"/>
        <pc:sldMkLst>
          <pc:docMk/>
          <pc:sldMk cId="2405664067" sldId="265"/>
        </pc:sldMkLst>
      </pc:sldChg>
      <pc:sldChg chg="new del">
        <pc:chgData name="Maffei Dr. Martin" userId="S::482131@sabes.it::6f9c0d4a-6d6b-4831-b926-23122fc7528b" providerId="AD" clId="Web-{389CCDC6-78DC-60ED-10DC-80745F40823F}" dt="2026-10-20T15:48:24.158" v="1"/>
        <pc:sldMkLst>
          <pc:docMk/>
          <pc:sldMk cId="1867779198" sldId="269"/>
        </pc:sldMkLst>
      </pc:sldChg>
      <pc:sldChg chg="modSp add">
        <pc:chgData name="Maffei Dr. Martin" userId="S::482131@sabes.it::6f9c0d4a-6d6b-4831-b926-23122fc7528b" providerId="AD" clId="Web-{389CCDC6-78DC-60ED-10DC-80745F40823F}" dt="2026-10-20T15:51:07.250" v="12" actId="14100"/>
        <pc:sldMkLst>
          <pc:docMk/>
          <pc:sldMk cId="3568686637" sldId="269"/>
        </pc:sldMkLst>
        <pc:spChg chg="mod">
          <ac:chgData name="Maffei Dr. Martin" userId="S::482131@sabes.it::6f9c0d4a-6d6b-4831-b926-23122fc7528b" providerId="AD" clId="Web-{389CCDC6-78DC-60ED-10DC-80745F40823F}" dt="2026-10-20T15:51:07.250" v="12" actId="14100"/>
          <ac:spMkLst>
            <pc:docMk/>
            <pc:sldMk cId="3568686637" sldId="269"/>
            <ac:spMk id="3" creationId="{00000000-0000-0000-0000-000000000000}"/>
          </ac:spMkLst>
        </pc:spChg>
      </pc:sldChg>
      <pc:sldChg chg="modSp add">
        <pc:chgData name="Maffei Dr. Martin" userId="S::482131@sabes.it::6f9c0d4a-6d6b-4831-b926-23122fc7528b" providerId="AD" clId="Web-{389CCDC6-78DC-60ED-10DC-80745F40823F}" dt="2026-10-20T15:49:28.986" v="10" actId="1076"/>
        <pc:sldMkLst>
          <pc:docMk/>
          <pc:sldMk cId="1760073043" sldId="270"/>
        </pc:sldMkLst>
        <pc:spChg chg="mod">
          <ac:chgData name="Maffei Dr. Martin" userId="S::482131@sabes.it::6f9c0d4a-6d6b-4831-b926-23122fc7528b" providerId="AD" clId="Web-{389CCDC6-78DC-60ED-10DC-80745F40823F}" dt="2026-10-20T15:49:28.986" v="10" actId="1076"/>
          <ac:spMkLst>
            <pc:docMk/>
            <pc:sldMk cId="1760073043" sldId="270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A5BCC4EE-012A-4D43-B6D1-79ACA026EE2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52E381A6-0890-4717-9426-5B28203060F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5412" name="Rectangle 4">
            <a:extLst>
              <a:ext uri="{FF2B5EF4-FFF2-40B4-BE49-F238E27FC236}">
                <a16:creationId xmlns:a16="http://schemas.microsoft.com/office/drawing/2014/main" id="{2C604000-6B6C-442C-805F-2A9848348CE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226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8BD9E754-4CA5-490F-9E67-7F83249C02E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0226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D5EE9F3-A5EE-480C-8BC4-31FD02E9843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D3A6D120-D0D1-4F23-A9F0-F99A1F78EC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08F8372-69CC-4393-ABA2-B4D84D9D51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286AEA5-028D-CFBD-C66F-83B8BAF7088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7461" name="Rectangle 5">
            <a:extLst>
              <a:ext uri="{FF2B5EF4-FFF2-40B4-BE49-F238E27FC236}">
                <a16:creationId xmlns:a16="http://schemas.microsoft.com/office/drawing/2014/main" id="{08D73185-F917-4F9E-AF70-A1096707B9E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5113"/>
            <a:ext cx="4984750" cy="446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Mastertextformat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147462" name="Rectangle 6">
            <a:extLst>
              <a:ext uri="{FF2B5EF4-FFF2-40B4-BE49-F238E27FC236}">
                <a16:creationId xmlns:a16="http://schemas.microsoft.com/office/drawing/2014/main" id="{2E05D8A6-724B-4744-A692-27EFE1E7799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26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47463" name="Rectangle 7">
            <a:extLst>
              <a:ext uri="{FF2B5EF4-FFF2-40B4-BE49-F238E27FC236}">
                <a16:creationId xmlns:a16="http://schemas.microsoft.com/office/drawing/2014/main" id="{9453B1F2-4AAB-4C4B-A093-23DDA0F2BB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0226"/>
            <a:ext cx="2946400" cy="49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72E9CF-95C4-4B4A-B667-E86E13B6439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A91D7EB-9D1A-6153-6592-AA1BEED583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1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715910D-835F-21AD-6A0E-D90387501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FBD43B3C-42B2-0586-2A6F-5D45557E2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0A44F-F1E5-6AD5-219F-A4971F36E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E5A17C18-4E23-362B-A8ED-A66147D2BE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2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34A52D1-8A57-FAED-8ED7-FD47E4FBBA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D1BC0624-68FD-74FA-2FE1-570F445D3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7462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7F81E-60F5-D692-8E59-0B4AA7C4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05D464D-56DC-E267-D8D1-3E621601B0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0B27CF-DB76-44B9-81E6-A77F949E2BC1}" type="slidenum">
              <a:rPr lang="de-DE" altLang="de-DE" sz="1200"/>
              <a:pPr/>
              <a:t>4</a:t>
            </a:fld>
            <a:endParaRPr lang="de-DE" altLang="de-DE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33A679CD-0D37-ED06-B9EE-99A4169F62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0EEC4B36-38AA-6D6E-DCC8-642333DC60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37415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632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500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235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16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76577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9130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1663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25068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1755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313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448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de-DE" alt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7C2D-F9E5-4A79-99B3-3AFE8B2654F0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7549559-C9B4-53E7-51BB-51855DEED4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99" b="35300"/>
          <a:stretch/>
        </p:blipFill>
        <p:spPr>
          <a:xfrm>
            <a:off x="0" y="4869160"/>
            <a:ext cx="12192000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98F66029-0DB3-F65E-C564-3E40B065D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63752" cy="19318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91CFAD-815C-2E39-B628-B541E4CA1A7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38275" y="1438275"/>
            <a:ext cx="7197725" cy="2159000"/>
          </a:xfrm>
        </p:spPr>
        <p:txBody>
          <a:bodyPr>
            <a:normAutofit/>
          </a:bodyPr>
          <a:lstStyle/>
          <a:p>
            <a:pPr algn="l" eaLnBrk="1" hangingPunct="1"/>
            <a:r>
              <a:rPr kumimoji="0" lang="de-DE" altLang="de-DE" sz="3600" b="1" i="0" u="none" strike="noStrike" kern="1200" cap="none" spc="0" normalizeH="0" baseline="0" noProof="0" dirty="0">
                <a:ln>
                  <a:noFill/>
                </a:ln>
                <a:solidFill>
                  <a:srgbClr val="4C004C"/>
                </a:solidFill>
                <a:effectLst/>
                <a:uLnTx/>
                <a:uFillTx/>
                <a:latin typeface="Verdana"/>
                <a:ea typeface="ＭＳ Ｐゴシック"/>
                <a:cs typeface="+mj-cs"/>
              </a:rPr>
              <a:t>Titel</a:t>
            </a:r>
            <a:endParaRPr lang="de-DE" altLang="de-DE" sz="36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F6FA5-FF97-A003-311F-3219F763757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38275" y="3778250"/>
            <a:ext cx="7197725" cy="1800225"/>
          </a:xfrm>
        </p:spPr>
        <p:txBody>
          <a:bodyPr>
            <a:normAutofit/>
          </a:bodyPr>
          <a:lstStyle/>
          <a:p>
            <a:pPr algn="l" eaLnBrk="1" hangingPunct="1"/>
            <a:r>
              <a:rPr kumimoji="0" lang="de-DE" alt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5050"/>
                </a:solidFill>
                <a:effectLst/>
                <a:uLnTx/>
                <a:uFillTx/>
                <a:latin typeface="Verdana"/>
                <a:ea typeface="ＭＳ Ｐゴシック"/>
                <a:cs typeface="+mn-cs"/>
              </a:rPr>
              <a:t>Untertitel hinzufügen</a:t>
            </a:r>
            <a:endParaRPr lang="de-DE" altLang="de-DE" dirty="0">
              <a:latin typeface="+mn-lt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547ECA7-9A60-B331-9D58-4AF9D4F4D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95960" y="1965960"/>
            <a:ext cx="4699000" cy="1457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91440" bIns="45720" rtlCol="0" anchor="ctr"/>
          <a:lstStyle/>
          <a:p>
            <a:pPr>
              <a:defRPr sz="2700" b="0">
                <a:solidFill>
                  <a:srgbClr val="005152"/>
                </a:solidFill>
                <a:latin typeface="Aptos"/>
              </a:defRPr>
            </a:pPr>
            <a:r>
              <a:rPr sz="3600"/>
              <a:t>MR-Linac: una nuova</a:t>
            </a:r>
            <a:endParaRPr lang="en-US" sz="3600"/>
          </a:p>
          <a:p>
            <a:pPr>
              <a:defRPr sz="2700" b="1">
                <a:solidFill>
                  <a:srgbClr val="005152"/>
                </a:solidFill>
                <a:latin typeface="Aptos"/>
              </a:defRPr>
            </a:pPr>
            <a:r>
              <a:rPr sz="3600"/>
              <a:t>precisione nella radioterapia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C944-0FCD-1CF3-EB16-3FFA3F5FF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6">
            <a:extLst>
              <a:ext uri="{FF2B5EF4-FFF2-40B4-BE49-F238E27FC236}">
                <a16:creationId xmlns:a16="http://schemas.microsoft.com/office/drawing/2014/main" id="{0C046454-C7D1-676F-CE39-B6B9C9898C90}"/>
              </a:ext>
            </a:extLst>
          </p:cNvPr>
          <p:cNvSpPr/>
          <p:nvPr/>
        </p:nvSpPr>
        <p:spPr>
          <a:xfrm>
            <a:off x="3627151" y="1904182"/>
            <a:ext cx="373510" cy="369598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9" name="Grafik 48">
            <a:extLst>
              <a:ext uri="{FF2B5EF4-FFF2-40B4-BE49-F238E27FC236}">
                <a16:creationId xmlns:a16="http://schemas.microsoft.com/office/drawing/2014/main" id="{8204E791-0314-056C-83EC-08DC2EB24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5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R_Linac_SABES_Deutsch_bereinig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" y="0"/>
            <a:ext cx="12189178" cy="68584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29EC-1307-0C71-02AC-AB4070DF4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E74F1BDC-D864-5419-BE64-3C124A41C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63752" cy="193187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C1CEC3-7D1E-2ED5-C965-A98062ACF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1EFC294-BD0A-4DF9-FAC9-4430292B4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5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47472" y="1444752"/>
            <a:ext cx="11475720" cy="50566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1572768"/>
            <a:ext cx="10789920" cy="430887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2500" b="1">
                <a:solidFill>
                  <a:srgbClr val="10314A"/>
                </a:solidFill>
              </a:defRPr>
            </a:pPr>
            <a:r>
              <a:rPr lang="de-DE" dirty="0"/>
              <a:t>Zum </a:t>
            </a:r>
            <a:r>
              <a:rPr lang="de-DE" dirty="0" err="1"/>
              <a:t>Beispie</a:t>
            </a:r>
            <a:r>
              <a:rPr lang="de-DE" dirty="0"/>
              <a:t>: </a:t>
            </a:r>
            <a:r>
              <a:rPr dirty="0"/>
              <a:t>MR-LINAC  |  </a:t>
            </a:r>
            <a:r>
              <a:rPr lang="it-IT" dirty="0"/>
              <a:t>PROSTATA</a:t>
            </a:r>
            <a:r>
              <a:rPr dirty="0"/>
              <a:t>-SBRT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984248"/>
            <a:ext cx="10789920" cy="283464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31805E"/>
                </a:solidFill>
              </a:defRPr>
            </a:pPr>
            <a:r>
              <a:rPr dirty="0" err="1"/>
              <a:t>Prostatastereotaxie</a:t>
            </a:r>
            <a:r>
              <a:rPr dirty="0"/>
              <a:t> </a:t>
            </a:r>
            <a:r>
              <a:rPr dirty="0" err="1"/>
              <a:t>vollständig</a:t>
            </a:r>
            <a:r>
              <a:rPr dirty="0"/>
              <a:t> nicht-</a:t>
            </a:r>
            <a:r>
              <a:rPr dirty="0" err="1"/>
              <a:t>invasiv</a:t>
            </a:r>
            <a:r>
              <a:rPr dirty="0"/>
              <a:t>  ·  </a:t>
            </a:r>
            <a:r>
              <a:rPr dirty="0" err="1"/>
              <a:t>Stereotassi</a:t>
            </a:r>
            <a:r>
              <a:rPr dirty="0"/>
              <a:t> </a:t>
            </a:r>
            <a:r>
              <a:rPr dirty="0" err="1"/>
              <a:t>prostatica</a:t>
            </a:r>
            <a:r>
              <a:rPr dirty="0"/>
              <a:t> </a:t>
            </a:r>
            <a:r>
              <a:rPr dirty="0" err="1"/>
              <a:t>completamente</a:t>
            </a:r>
            <a:r>
              <a:rPr dirty="0"/>
              <a:t> non </a:t>
            </a:r>
            <a:r>
              <a:rPr dirty="0" err="1"/>
              <a:t>invasiva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58368" y="2395728"/>
            <a:ext cx="4800600" cy="493776"/>
          </a:xfrm>
          <a:prstGeom prst="roundRect">
            <a:avLst/>
          </a:prstGeom>
          <a:solidFill>
            <a:srgbClr val="318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459736"/>
            <a:ext cx="4480560" cy="329184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900" b="1">
                <a:solidFill>
                  <a:srgbClr val="FFFFFF"/>
                </a:solidFill>
              </a:defRPr>
            </a:pPr>
            <a:r>
              <a:t>36,25 Gy  /  5 Fraktionen · 5 frazioni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50992" y="2523744"/>
            <a:ext cx="2724912" cy="1325880"/>
          </a:xfrm>
          <a:prstGeom prst="roundRect">
            <a:avLst/>
          </a:prstGeom>
          <a:solidFill>
            <a:srgbClr val="EA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650992" y="2523744"/>
            <a:ext cx="64008" cy="1325880"/>
          </a:xfrm>
          <a:prstGeom prst="rect">
            <a:avLst/>
          </a:prstGeom>
          <a:solidFill>
            <a:srgbClr val="318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24728" y="2642615"/>
            <a:ext cx="2423160" cy="292608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300" b="1">
                <a:solidFill>
                  <a:srgbClr val="10314A"/>
                </a:solidFill>
              </a:defRPr>
            </a:pPr>
            <a:r>
              <a:t>01  PRÄZISION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4728" y="3026663"/>
            <a:ext cx="2395728" cy="722376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Präzise MR-Positionierung</a:t>
            </a:r>
          </a:p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Posizionamento preciso con RM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49640" y="2523744"/>
            <a:ext cx="2724912" cy="1325880"/>
          </a:xfrm>
          <a:prstGeom prst="roundRect">
            <a:avLst/>
          </a:prstGeom>
          <a:solidFill>
            <a:srgbClr val="EA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549640" y="2523744"/>
            <a:ext cx="64008" cy="1325880"/>
          </a:xfrm>
          <a:prstGeom prst="rect">
            <a:avLst/>
          </a:prstGeom>
          <a:solidFill>
            <a:srgbClr val="318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723376" y="2642615"/>
            <a:ext cx="2423160" cy="292608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300" b="1">
                <a:solidFill>
                  <a:srgbClr val="10314A"/>
                </a:solidFill>
              </a:defRPr>
            </a:pPr>
            <a:r>
              <a:t>02  ADAPTATION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23376" y="3026663"/>
            <a:ext cx="2395728" cy="722376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Tägliche adaptive Planung</a:t>
            </a:r>
          </a:p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Pianificazione adattiva quotidiana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50992" y="4014215"/>
            <a:ext cx="2724912" cy="1325880"/>
          </a:xfrm>
          <a:prstGeom prst="roundRect">
            <a:avLst/>
          </a:prstGeom>
          <a:solidFill>
            <a:srgbClr val="EA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50992" y="4014215"/>
            <a:ext cx="64008" cy="1325880"/>
          </a:xfrm>
          <a:prstGeom prst="rect">
            <a:avLst/>
          </a:prstGeom>
          <a:solidFill>
            <a:srgbClr val="318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24728" y="4133087"/>
            <a:ext cx="2423160" cy="292608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300" b="1">
                <a:solidFill>
                  <a:srgbClr val="10314A"/>
                </a:solidFill>
              </a:defRPr>
            </a:pPr>
            <a:r>
              <a:t>03  NICHT-INVASIV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24728" y="4517136"/>
            <a:ext cx="2395728" cy="722376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Ohne implantierte Goldmarker möglich</a:t>
            </a:r>
          </a:p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Possibile senza marker impiantati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4014215"/>
            <a:ext cx="2724912" cy="1325880"/>
          </a:xfrm>
          <a:prstGeom prst="roundRect">
            <a:avLst/>
          </a:prstGeom>
          <a:solidFill>
            <a:srgbClr val="EA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549640" y="4014215"/>
            <a:ext cx="64008" cy="1325880"/>
          </a:xfrm>
          <a:prstGeom prst="rect">
            <a:avLst/>
          </a:prstGeom>
          <a:solidFill>
            <a:srgbClr val="318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723376" y="4133087"/>
            <a:ext cx="2423160" cy="292608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300" b="1">
                <a:solidFill>
                  <a:srgbClr val="10314A"/>
                </a:solidFill>
              </a:defRPr>
            </a:pPr>
            <a:r>
              <a:t>04  PATIENTENAUSWAHL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23376" y="4517136"/>
            <a:ext cx="2395728" cy="722376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Für geeignete Patienten</a:t>
            </a:r>
          </a:p>
          <a:p>
            <a:pPr>
              <a:spcAft>
                <a:spcPts val="100"/>
              </a:spcAft>
              <a:defRPr sz="1200" b="0">
                <a:solidFill>
                  <a:srgbClr val="10314A"/>
                </a:solidFill>
              </a:defRPr>
            </a:pPr>
            <a:r>
              <a:t>Per pazienti selezionati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50992" y="5577840"/>
            <a:ext cx="5632704" cy="594360"/>
          </a:xfrm>
          <a:prstGeom prst="roundRect">
            <a:avLst/>
          </a:prstGeom>
          <a:solidFill>
            <a:srgbClr val="1031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806440" y="5678424"/>
            <a:ext cx="5358384" cy="374904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FFFFFF"/>
                </a:solidFill>
              </a:defRPr>
            </a:pPr>
            <a:r>
              <a:t>MR-geführte Präzision · Precisione guidata dalla RM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8" y="5742432"/>
            <a:ext cx="4608576" cy="521207"/>
          </a:xfrm>
          <a:prstGeom prst="rect">
            <a:avLst/>
          </a:prstGeom>
          <a:noFill/>
        </p:spPr>
        <p:txBody>
          <a:bodyPr wrap="square" lIns="27432" tIns="0" rIns="27432">
            <a:spAutoFit/>
          </a:bodyPr>
          <a:lstStyle/>
          <a:p>
            <a:pPr>
              <a:spcAft>
                <a:spcPts val="100"/>
              </a:spcAft>
              <a:defRPr sz="900" b="0">
                <a:solidFill>
                  <a:srgbClr val="10314A"/>
                </a:solidFill>
              </a:defRPr>
            </a:pPr>
            <a:r>
              <a:t>Beispielhaftes Dosisschema; abhängig von Indikation und Protokoll.</a:t>
            </a:r>
          </a:p>
          <a:p>
            <a:pPr>
              <a:spcAft>
                <a:spcPts val="100"/>
              </a:spcAft>
              <a:defRPr sz="900" b="0">
                <a:solidFill>
                  <a:srgbClr val="10314A"/>
                </a:solidFill>
              </a:defRPr>
            </a:pPr>
            <a:r>
              <a:t>Schema esemplificativo; secondo indicazione e protocollo.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E1B98327-6AF1-0D4A-D433-791FDF864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2895280"/>
            <a:ext cx="4733850" cy="249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86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95</Words>
  <Application>Microsoft Office PowerPoint</Application>
  <PresentationFormat>Breitbild</PresentationFormat>
  <Paragraphs>25</Paragraphs>
  <Slides>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Office Theme</vt:lpstr>
      <vt:lpstr>Titel</vt:lpstr>
      <vt:lpstr>PowerPoint-Präsentation</vt:lpstr>
      <vt:lpstr>PowerPoint-Präsentation</vt:lpstr>
      <vt:lpstr>PowerPoint-Präsentation</vt:lpstr>
      <vt:lpstr>PowerPoint-Präsentation</vt:lpstr>
    </vt:vector>
  </TitlesOfParts>
  <Company>Intel Mac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ein bis zwei Zeilen</dc:title>
  <dc:creator>Intel Mac</dc:creator>
  <cp:lastModifiedBy>Maffei Dr. Martin</cp:lastModifiedBy>
  <cp:revision>79</cp:revision>
  <cp:lastPrinted>2026-10-15T15:03:12Z</cp:lastPrinted>
  <dcterms:created xsi:type="dcterms:W3CDTF">2007-03-22T15:52:25Z</dcterms:created>
  <dcterms:modified xsi:type="dcterms:W3CDTF">2026-10-21T11:38:27Z</dcterms:modified>
</cp:coreProperties>
</file>