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9" r:id="rId4"/>
    <p:sldId id="259" r:id="rId5"/>
    <p:sldId id="264" r:id="rId6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D39"/>
    <a:srgbClr val="C9EAF3"/>
    <a:srgbClr val="4C2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DD9AA0-FA58-4A75-946F-1B3BFCACE471}" v="2" dt="2026-10-21T11:31:12.497"/>
    <p1510:client id="{389CCDC6-78DC-60ED-10DC-80745F40823F}" v="14" dt="2026-10-20T15:51:11.422"/>
    <p1510:client id="{A46AC87A-DAB1-493E-A407-F38EE637D14A}" v="1" dt="2026-10-21T11:41:48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4" autoAdjust="0"/>
    <p:restoredTop sz="90929"/>
  </p:normalViewPr>
  <p:slideViewPr>
    <p:cSldViewPr showGuides="1">
      <p:cViewPr varScale="1">
        <p:scale>
          <a:sx n="100" d="100"/>
          <a:sy n="100" d="100"/>
        </p:scale>
        <p:origin x="54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18" d="100"/>
          <a:sy n="118" d="100"/>
        </p:scale>
        <p:origin x="-2896" y="-10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ffei Dr. Martin" userId="6f9c0d4a-6d6b-4831-b926-23122fc7528b" providerId="ADAL" clId="{1B357F18-7B83-4C2C-9A54-C0B1419DC521}"/>
    <pc:docChg chg="undo custSel addSld delSld modSld sldOrd modNotesMaster modHandout">
      <pc:chgData name="Maffei Dr. Martin" userId="6f9c0d4a-6d6b-4831-b926-23122fc7528b" providerId="ADAL" clId="{1B357F18-7B83-4C2C-9A54-C0B1419DC521}" dt="2026-10-21T11:41:56.351" v="129" actId="47"/>
      <pc:docMkLst>
        <pc:docMk/>
      </pc:docMkLst>
      <pc:sldChg chg="modSp mod">
        <pc:chgData name="Maffei Dr. Martin" userId="6f9c0d4a-6d6b-4831-b926-23122fc7528b" providerId="ADAL" clId="{1B357F18-7B83-4C2C-9A54-C0B1419DC521}" dt="2026-10-21T11:40:04.695" v="122" actId="20577"/>
        <pc:sldMkLst>
          <pc:docMk/>
          <pc:sldMk cId="0" sldId="256"/>
        </pc:sldMkLst>
        <pc:spChg chg="mod">
          <ac:chgData name="Maffei Dr. Martin" userId="6f9c0d4a-6d6b-4831-b926-23122fc7528b" providerId="ADAL" clId="{1B357F18-7B83-4C2C-9A54-C0B1419DC521}" dt="2026-10-21T11:40:04.695" v="122" actId="20577"/>
          <ac:spMkLst>
            <pc:docMk/>
            <pc:sldMk cId="0" sldId="256"/>
            <ac:spMk id="14" creationId="{00000000-0000-0000-0000-000000000000}"/>
          </ac:spMkLst>
        </pc:spChg>
      </pc:sldChg>
      <pc:sldChg chg="addSp add del mod">
        <pc:chgData name="Maffei Dr. Martin" userId="6f9c0d4a-6d6b-4831-b926-23122fc7528b" providerId="ADAL" clId="{1B357F18-7B83-4C2C-9A54-C0B1419DC521}" dt="2026-10-21T11:41:50.986" v="125" actId="47"/>
        <pc:sldMkLst>
          <pc:docMk/>
          <pc:sldMk cId="1881950773" sldId="258"/>
        </pc:sldMkLst>
        <pc:picChg chg="add">
          <ac:chgData name="Maffei Dr. Martin" userId="6f9c0d4a-6d6b-4831-b926-23122fc7528b" providerId="ADAL" clId="{1B357F18-7B83-4C2C-9A54-C0B1419DC521}" dt="2026-10-21T07:34:24.996" v="41" actId="22"/>
          <ac:picMkLst>
            <pc:docMk/>
            <pc:sldMk cId="1881950773" sldId="258"/>
            <ac:picMk id="4" creationId="{5F1CB8CC-D139-EDC1-62EF-BBF759018EF6}"/>
          </ac:picMkLst>
        </pc:picChg>
        <pc:picChg chg="add">
          <ac:chgData name="Maffei Dr. Martin" userId="6f9c0d4a-6d6b-4831-b926-23122fc7528b" providerId="ADAL" clId="{1B357F18-7B83-4C2C-9A54-C0B1419DC521}" dt="2026-10-21T11:35:06.089" v="79" actId="22"/>
          <ac:picMkLst>
            <pc:docMk/>
            <pc:sldMk cId="1881950773" sldId="258"/>
            <ac:picMk id="5" creationId="{E6D5F2E9-E877-33E0-9664-4098C3D98FCC}"/>
          </ac:picMkLst>
        </pc:picChg>
      </pc:sldChg>
      <pc:sldChg chg="addSp modSp add del mod ord modAnim">
        <pc:chgData name="Maffei Dr. Martin" userId="6f9c0d4a-6d6b-4831-b926-23122fc7528b" providerId="ADAL" clId="{1B357F18-7B83-4C2C-9A54-C0B1419DC521}" dt="2026-10-21T11:39:43.042" v="110" actId="47"/>
        <pc:sldMkLst>
          <pc:docMk/>
          <pc:sldMk cId="3682601217" sldId="259"/>
        </pc:sldMkLst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2" creationId="{57084ABC-B8E7-1D4B-2FB7-A89D84CD8AE7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6" creationId="{111655CB-2EF9-9AB4-916A-E34F9F9C03B7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7" creationId="{D8B19E38-453C-9E08-5075-17714F1C3984}"/>
          </ac:picMkLst>
        </pc:picChg>
        <pc:picChg chg="add">
          <ac:chgData name="Maffei Dr. Martin" userId="6f9c0d4a-6d6b-4831-b926-23122fc7528b" providerId="ADAL" clId="{1B357F18-7B83-4C2C-9A54-C0B1419DC521}" dt="2026-10-21T07:42:24.396" v="45" actId="22"/>
          <ac:picMkLst>
            <pc:docMk/>
            <pc:sldMk cId="3682601217" sldId="259"/>
            <ac:picMk id="9" creationId="{2921FF48-4AAE-EC3B-372E-34C0C449CFF9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10" creationId="{0D138D15-E5AE-CF75-ED46-0D53E783215E}"/>
          </ac:picMkLst>
        </pc:picChg>
        <pc:picChg chg="add">
          <ac:chgData name="Maffei Dr. Martin" userId="6f9c0d4a-6d6b-4831-b926-23122fc7528b" providerId="ADAL" clId="{1B357F18-7B83-4C2C-9A54-C0B1419DC521}" dt="2026-10-21T11:30:03.114" v="76" actId="22"/>
          <ac:picMkLst>
            <pc:docMk/>
            <pc:sldMk cId="3682601217" sldId="259"/>
            <ac:picMk id="11" creationId="{308E9944-450E-8EA9-B371-FDB0FF7F7DB0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14" creationId="{DDD7900C-7C8E-3B6A-785F-1B2EB424330D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15" creationId="{8932F63A-0077-D429-B59A-046B5987FB0C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16" creationId="{6CDCBB42-7812-AC78-E069-907E00DA021C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20" creationId="{A8163971-B070-C2CE-FE76-A8DE1A44B28C}"/>
          </ac:picMkLst>
        </pc:picChg>
        <pc:picChg chg="add">
          <ac:chgData name="Maffei Dr. Martin" userId="6f9c0d4a-6d6b-4831-b926-23122fc7528b" providerId="ADAL" clId="{1B357F18-7B83-4C2C-9A54-C0B1419DC521}" dt="2026-10-21T07:52:02.604" v="57" actId="22"/>
          <ac:picMkLst>
            <pc:docMk/>
            <pc:sldMk cId="3682601217" sldId="259"/>
            <ac:picMk id="21" creationId="{4F57AD85-549D-24EE-5D76-8351397A236A}"/>
          </ac:picMkLst>
        </pc:picChg>
        <pc:picChg chg="add mod">
          <ac:chgData name="Maffei Dr. Martin" userId="6f9c0d4a-6d6b-4831-b926-23122fc7528b" providerId="ADAL" clId="{1B357F18-7B83-4C2C-9A54-C0B1419DC521}" dt="2026-10-15T15:11:47.579" v="6"/>
          <ac:picMkLst>
            <pc:docMk/>
            <pc:sldMk cId="3682601217" sldId="259"/>
            <ac:picMk id="26" creationId="{74637C62-E47B-D453-9C4D-FAB977C017B3}"/>
          </ac:picMkLst>
        </pc:picChg>
      </pc:sldChg>
      <pc:sldChg chg="addSp modSp add del modAnim">
        <pc:chgData name="Maffei Dr. Martin" userId="6f9c0d4a-6d6b-4831-b926-23122fc7528b" providerId="ADAL" clId="{1B357F18-7B83-4C2C-9A54-C0B1419DC521}" dt="2026-10-21T07:51:56.928" v="56" actId="47"/>
        <pc:sldMkLst>
          <pc:docMk/>
          <pc:sldMk cId="2138367311" sldId="260"/>
        </pc:sldMkLst>
      </pc:sldChg>
      <pc:sldChg chg="add del ord">
        <pc:chgData name="Maffei Dr. Martin" userId="6f9c0d4a-6d6b-4831-b926-23122fc7528b" providerId="ADAL" clId="{1B357F18-7B83-4C2C-9A54-C0B1419DC521}" dt="2026-10-21T07:34:20.260" v="40" actId="47"/>
        <pc:sldMkLst>
          <pc:docMk/>
          <pc:sldMk cId="4210816868" sldId="261"/>
        </pc:sldMkLst>
      </pc:sldChg>
      <pc:sldChg chg="delSp modSp add del mod">
        <pc:chgData name="Maffei Dr. Martin" userId="6f9c0d4a-6d6b-4831-b926-23122fc7528b" providerId="ADAL" clId="{1B357F18-7B83-4C2C-9A54-C0B1419DC521}" dt="2026-10-21T11:41:54.763" v="128" actId="47"/>
        <pc:sldMkLst>
          <pc:docMk/>
          <pc:sldMk cId="809551734" sldId="263"/>
        </pc:sldMkLst>
        <pc:picChg chg="mod">
          <ac:chgData name="Maffei Dr. Martin" userId="6f9c0d4a-6d6b-4831-b926-23122fc7528b" providerId="ADAL" clId="{1B357F18-7B83-4C2C-9A54-C0B1419DC521}" dt="2026-10-21T07:43:20.682" v="51" actId="1076"/>
          <ac:picMkLst>
            <pc:docMk/>
            <pc:sldMk cId="809551734" sldId="263"/>
            <ac:picMk id="2" creationId="{B1BF8C3A-DF17-ACE9-F64D-D8810D504D13}"/>
          </ac:picMkLst>
        </pc:picChg>
        <pc:picChg chg="del">
          <ac:chgData name="Maffei Dr. Martin" userId="6f9c0d4a-6d6b-4831-b926-23122fc7528b" providerId="ADAL" clId="{1B357F18-7B83-4C2C-9A54-C0B1419DC521}" dt="2026-10-21T07:43:07.675" v="47" actId="478"/>
          <ac:picMkLst>
            <pc:docMk/>
            <pc:sldMk cId="809551734" sldId="263"/>
            <ac:picMk id="4" creationId="{0C7BD00C-7956-F522-8FA1-1DB884AD6497}"/>
          </ac:picMkLst>
        </pc:picChg>
      </pc:sldChg>
      <pc:sldChg chg="addSp delSp modSp add mod">
        <pc:chgData name="Maffei Dr. Martin" userId="6f9c0d4a-6d6b-4831-b926-23122fc7528b" providerId="ADAL" clId="{1B357F18-7B83-4C2C-9A54-C0B1419DC521}" dt="2026-10-21T11:36:01.764" v="85" actId="14100"/>
        <pc:sldMkLst>
          <pc:docMk/>
          <pc:sldMk cId="1706554698" sldId="264"/>
        </pc:sldMkLst>
        <pc:picChg chg="add">
          <ac:chgData name="Maffei Dr. Martin" userId="6f9c0d4a-6d6b-4831-b926-23122fc7528b" providerId="ADAL" clId="{1B357F18-7B83-4C2C-9A54-C0B1419DC521}" dt="2026-10-21T07:40:03.464" v="43" actId="22"/>
          <ac:picMkLst>
            <pc:docMk/>
            <pc:sldMk cId="1706554698" sldId="264"/>
            <ac:picMk id="5" creationId="{D31F498B-82BC-756F-945A-3FD3E3DFD428}"/>
          </ac:picMkLst>
        </pc:picChg>
        <pc:picChg chg="add mod">
          <ac:chgData name="Maffei Dr. Martin" userId="6f9c0d4a-6d6b-4831-b926-23122fc7528b" providerId="ADAL" clId="{1B357F18-7B83-4C2C-9A54-C0B1419DC521}" dt="2026-10-21T11:36:01.764" v="85" actId="14100"/>
          <ac:picMkLst>
            <pc:docMk/>
            <pc:sldMk cId="1706554698" sldId="264"/>
            <ac:picMk id="6" creationId="{9E121BE7-2808-8EBC-87F3-7E16E900D476}"/>
          </ac:picMkLst>
        </pc:picChg>
        <pc:picChg chg="add del">
          <ac:chgData name="Maffei Dr. Martin" userId="6f9c0d4a-6d6b-4831-b926-23122fc7528b" providerId="ADAL" clId="{1B357F18-7B83-4C2C-9A54-C0B1419DC521}" dt="2026-10-21T11:35:31.121" v="81" actId="478"/>
          <ac:picMkLst>
            <pc:docMk/>
            <pc:sldMk cId="1706554698" sldId="264"/>
            <ac:picMk id="7" creationId="{AFD9E52A-3720-FB72-FF40-64AEACB0D94C}"/>
          </ac:picMkLst>
        </pc:picChg>
      </pc:sldChg>
      <pc:sldChg chg="delSp modSp add del mod">
        <pc:chgData name="Maffei Dr. Martin" userId="6f9c0d4a-6d6b-4831-b926-23122fc7528b" providerId="ADAL" clId="{1B357F18-7B83-4C2C-9A54-C0B1419DC521}" dt="2026-10-21T11:41:53.053" v="126" actId="47"/>
        <pc:sldMkLst>
          <pc:docMk/>
          <pc:sldMk cId="0" sldId="265"/>
        </pc:sldMkLst>
        <pc:spChg chg="mod">
          <ac:chgData name="Maffei Dr. Martin" userId="6f9c0d4a-6d6b-4831-b926-23122fc7528b" providerId="ADAL" clId="{1B357F18-7B83-4C2C-9A54-C0B1419DC521}" dt="2026-10-21T11:22:46.352" v="75" actId="20577"/>
          <ac:spMkLst>
            <pc:docMk/>
            <pc:sldMk cId="0" sldId="265"/>
            <ac:spMk id="7" creationId="{00000000-0000-0000-0000-000000000000}"/>
          </ac:spMkLst>
        </pc:spChg>
        <pc:spChg chg="del">
          <ac:chgData name="Maffei Dr. Martin" userId="6f9c0d4a-6d6b-4831-b926-23122fc7528b" providerId="ADAL" clId="{1B357F18-7B83-4C2C-9A54-C0B1419DC521}" dt="2026-10-21T11:22:40.384" v="69" actId="478"/>
          <ac:spMkLst>
            <pc:docMk/>
            <pc:sldMk cId="0" sldId="265"/>
            <ac:spMk id="8" creationId="{00000000-0000-0000-0000-000000000000}"/>
          </ac:spMkLst>
        </pc:spChg>
      </pc:sldChg>
      <pc:sldChg chg="del">
        <pc:chgData name="Maffei Dr. Martin" userId="6f9c0d4a-6d6b-4831-b926-23122fc7528b" providerId="ADAL" clId="{1B357F18-7B83-4C2C-9A54-C0B1419DC521}" dt="2026-10-21T07:42:18.606" v="44" actId="47"/>
        <pc:sldMkLst>
          <pc:docMk/>
          <pc:sldMk cId="3772362762" sldId="266"/>
        </pc:sldMkLst>
      </pc:sldChg>
      <pc:sldChg chg="add del">
        <pc:chgData name="Maffei Dr. Martin" userId="6f9c0d4a-6d6b-4831-b926-23122fc7528b" providerId="ADAL" clId="{1B357F18-7B83-4C2C-9A54-C0B1419DC521}" dt="2026-10-21T11:41:53.896" v="127" actId="47"/>
        <pc:sldMkLst>
          <pc:docMk/>
          <pc:sldMk cId="2679583788" sldId="267"/>
        </pc:sldMkLst>
      </pc:sldChg>
      <pc:sldChg chg="add del ord">
        <pc:chgData name="Maffei Dr. Martin" userId="6f9c0d4a-6d6b-4831-b926-23122fc7528b" providerId="ADAL" clId="{1B357F18-7B83-4C2C-9A54-C0B1419DC521}" dt="2026-10-21T11:41:56.351" v="129" actId="47"/>
        <pc:sldMkLst>
          <pc:docMk/>
          <pc:sldMk cId="2509565015" sldId="268"/>
        </pc:sldMkLst>
      </pc:sldChg>
      <pc:sldChg chg="addSp add del mod">
        <pc:chgData name="Maffei Dr. Martin" userId="6f9c0d4a-6d6b-4831-b926-23122fc7528b" providerId="ADAL" clId="{1B357F18-7B83-4C2C-9A54-C0B1419DC521}" dt="2026-10-21T11:41:44.528" v="123" actId="47"/>
        <pc:sldMkLst>
          <pc:docMk/>
          <pc:sldMk cId="770327800" sldId="269"/>
        </pc:sldMkLst>
        <pc:picChg chg="add">
          <ac:chgData name="Maffei Dr. Martin" userId="6f9c0d4a-6d6b-4831-b926-23122fc7528b" providerId="ADAL" clId="{1B357F18-7B83-4C2C-9A54-C0B1419DC521}" dt="2026-10-21T11:34:15.825" v="78" actId="22"/>
          <ac:picMkLst>
            <pc:docMk/>
            <pc:sldMk cId="770327800" sldId="269"/>
            <ac:picMk id="4" creationId="{DE434FD9-229F-FCA5-86AF-A7895F927E00}"/>
          </ac:picMkLst>
        </pc:picChg>
      </pc:sldChg>
      <pc:sldChg chg="add">
        <pc:chgData name="Maffei Dr. Martin" userId="6f9c0d4a-6d6b-4831-b926-23122fc7528b" providerId="ADAL" clId="{1B357F18-7B83-4C2C-9A54-C0B1419DC521}" dt="2026-10-21T11:41:48.030" v="124"/>
        <pc:sldMkLst>
          <pc:docMk/>
          <pc:sldMk cId="894342451" sldId="269"/>
        </pc:sldMkLst>
      </pc:sldChg>
      <pc:sldChg chg="del">
        <pc:chgData name="Maffei Dr. Martin" userId="6f9c0d4a-6d6b-4831-b926-23122fc7528b" providerId="ADAL" clId="{1B357F18-7B83-4C2C-9A54-C0B1419DC521}" dt="2026-10-21T07:46:45.939" v="55" actId="47"/>
        <pc:sldMkLst>
          <pc:docMk/>
          <pc:sldMk cId="3568686637" sldId="269"/>
        </pc:sldMkLst>
      </pc:sldChg>
      <pc:sldChg chg="del">
        <pc:chgData name="Maffei Dr. Martin" userId="6f9c0d4a-6d6b-4831-b926-23122fc7528b" providerId="ADAL" clId="{1B357F18-7B83-4C2C-9A54-C0B1419DC521}" dt="2026-10-21T07:40:00.164" v="42" actId="47"/>
        <pc:sldMkLst>
          <pc:docMk/>
          <pc:sldMk cId="1760073043" sldId="270"/>
        </pc:sldMkLst>
      </pc:sldChg>
    </pc:docChg>
  </pc:docChgLst>
  <pc:docChgLst>
    <pc:chgData name="Maffei Dr. Martin" userId="S::482131@sabes.it::6f9c0d4a-6d6b-4831-b926-23122fc7528b" providerId="AD" clId="Web-{9F9C9DD8-1A1B-EF3B-73B9-171665FB0F29}"/>
    <pc:docChg chg="addSld modSld sldOrd">
      <pc:chgData name="Maffei Dr. Martin" userId="S::482131@sabes.it::6f9c0d4a-6d6b-4831-b926-23122fc7528b" providerId="AD" clId="Web-{9F9C9DD8-1A1B-EF3B-73B9-171665FB0F29}" dt="2026-10-16T11:16:56.963" v="25"/>
      <pc:docMkLst>
        <pc:docMk/>
      </pc:docMkLst>
      <pc:sldChg chg="addSp delSp modSp">
        <pc:chgData name="Maffei Dr. Martin" userId="S::482131@sabes.it::6f9c0d4a-6d6b-4831-b926-23122fc7528b" providerId="AD" clId="Web-{9F9C9DD8-1A1B-EF3B-73B9-171665FB0F29}" dt="2026-10-16T11:16:56.963" v="25"/>
        <pc:sldMkLst>
          <pc:docMk/>
          <pc:sldMk cId="3682601217" sldId="259"/>
        </pc:sldMkLst>
        <pc:picChg chg="mod">
          <ac:chgData name="Maffei Dr. Martin" userId="S::482131@sabes.it::6f9c0d4a-6d6b-4831-b926-23122fc7528b" providerId="AD" clId="Web-{9F9C9DD8-1A1B-EF3B-73B9-171665FB0F29}" dt="2026-10-16T11:16:50.385" v="23" actId="1076"/>
          <ac:picMkLst>
            <pc:docMk/>
            <pc:sldMk cId="3682601217" sldId="259"/>
            <ac:picMk id="4" creationId="{F85EDA54-8410-EA91-7A4F-14B0D47AF53B}"/>
          </ac:picMkLst>
        </pc:picChg>
        <pc:picChg chg="add mod">
          <ac:chgData name="Maffei Dr. Martin" userId="S::482131@sabes.it::6f9c0d4a-6d6b-4831-b926-23122fc7528b" providerId="AD" clId="Web-{9F9C9DD8-1A1B-EF3B-73B9-171665FB0F29}" dt="2026-10-16T11:15:26.523" v="10" actId="1076"/>
          <ac:picMkLst>
            <pc:docMk/>
            <pc:sldMk cId="3682601217" sldId="259"/>
            <ac:picMk id="12" creationId="{7474653D-713E-40F2-6B98-08FFEF7D5767}"/>
          </ac:picMkLst>
        </pc:picChg>
        <pc:picChg chg="mod">
          <ac:chgData name="Maffei Dr. Martin" userId="S::482131@sabes.it::6f9c0d4a-6d6b-4831-b926-23122fc7528b" providerId="AD" clId="Web-{9F9C9DD8-1A1B-EF3B-73B9-171665FB0F29}" dt="2026-10-16T11:16:47.635" v="22" actId="1076"/>
          <ac:picMkLst>
            <pc:docMk/>
            <pc:sldMk cId="3682601217" sldId="259"/>
            <ac:picMk id="20" creationId="{A8163971-B070-C2CE-FE76-A8DE1A44B28C}"/>
          </ac:picMkLst>
        </pc:picChg>
        <pc:picChg chg="add mod">
          <ac:chgData name="Maffei Dr. Martin" userId="S::482131@sabes.it::6f9c0d4a-6d6b-4831-b926-23122fc7528b" providerId="AD" clId="Web-{9F9C9DD8-1A1B-EF3B-73B9-171665FB0F29}" dt="2026-10-16T11:16:52.119" v="24" actId="1076"/>
          <ac:picMkLst>
            <pc:docMk/>
            <pc:sldMk cId="3682601217" sldId="259"/>
            <ac:picMk id="28" creationId="{2677EEF4-9088-B56E-3647-20949366BA45}"/>
          </ac:picMkLst>
        </pc:picChg>
      </pc:sldChg>
    </pc:docChg>
  </pc:docChgLst>
  <pc:docChgLst>
    <pc:chgData name="Maffei Dr. Martin" userId="S::482131@sabes.it::6f9c0d4a-6d6b-4831-b926-23122fc7528b" providerId="AD" clId="Web-{2FF7AB57-E1D4-B9BF-E070-FD26A5798B8C}"/>
    <pc:docChg chg="modSld">
      <pc:chgData name="Maffei Dr. Martin" userId="S::482131@sabes.it::6f9c0d4a-6d6b-4831-b926-23122fc7528b" providerId="AD" clId="Web-{2FF7AB57-E1D4-B9BF-E070-FD26A5798B8C}" dt="2026-10-16T22:42:55.130" v="8" actId="1076"/>
      <pc:docMkLst>
        <pc:docMk/>
      </pc:docMkLst>
      <pc:sldChg chg="addSp modSp">
        <pc:chgData name="Maffei Dr. Martin" userId="S::482131@sabes.it::6f9c0d4a-6d6b-4831-b926-23122fc7528b" providerId="AD" clId="Web-{2FF7AB57-E1D4-B9BF-E070-FD26A5798B8C}" dt="2026-10-16T22:24:45.578" v="2" actId="1076"/>
        <pc:sldMkLst>
          <pc:docMk/>
          <pc:sldMk cId="809551734" sldId="263"/>
        </pc:sldMkLst>
        <pc:picChg chg="add mod">
          <ac:chgData name="Maffei Dr. Martin" userId="S::482131@sabes.it::6f9c0d4a-6d6b-4831-b926-23122fc7528b" providerId="AD" clId="Web-{2FF7AB57-E1D4-B9BF-E070-FD26A5798B8C}" dt="2026-10-16T22:24:45.578" v="2" actId="1076"/>
          <ac:picMkLst>
            <pc:docMk/>
            <pc:sldMk cId="809551734" sldId="263"/>
            <ac:picMk id="2" creationId="{B1BF8C3A-DF17-ACE9-F64D-D8810D504D13}"/>
          </ac:picMkLst>
        </pc:picChg>
      </pc:sldChg>
    </pc:docChg>
  </pc:docChgLst>
  <pc:docChgLst>
    <pc:chgData name="Maffei Dr. Martin" userId="S::482131@sabes.it::6f9c0d4a-6d6b-4831-b926-23122fc7528b" providerId="AD" clId="Web-{389CCDC6-78DC-60ED-10DC-80745F40823F}"/>
    <pc:docChg chg="addSld delSld modSld sldOrd">
      <pc:chgData name="Maffei Dr. Martin" userId="S::482131@sabes.it::6f9c0d4a-6d6b-4831-b926-23122fc7528b" providerId="AD" clId="Web-{389CCDC6-78DC-60ED-10DC-80745F40823F}" dt="2026-10-20T15:51:11.422" v="13"/>
      <pc:docMkLst>
        <pc:docMk/>
      </pc:docMkLst>
      <pc:sldChg chg="del">
        <pc:chgData name="Maffei Dr. Martin" userId="S::482131@sabes.it::6f9c0d4a-6d6b-4831-b926-23122fc7528b" providerId="AD" clId="Web-{389CCDC6-78DC-60ED-10DC-80745F40823F}" dt="2026-10-20T15:48:31.252" v="2"/>
        <pc:sldMkLst>
          <pc:docMk/>
          <pc:sldMk cId="3231366632" sldId="262"/>
        </pc:sldMkLst>
      </pc:sldChg>
      <pc:sldChg chg="ord">
        <pc:chgData name="Maffei Dr. Martin" userId="S::482131@sabes.it::6f9c0d4a-6d6b-4831-b926-23122fc7528b" providerId="AD" clId="Web-{389CCDC6-78DC-60ED-10DC-80745F40823F}" dt="2026-10-20T15:48:39.892" v="3"/>
        <pc:sldMkLst>
          <pc:docMk/>
          <pc:sldMk cId="809551734" sldId="263"/>
        </pc:sldMkLst>
      </pc:sldChg>
      <pc:sldChg chg="del">
        <pc:chgData name="Maffei Dr. Martin" userId="S::482131@sabes.it::6f9c0d4a-6d6b-4831-b926-23122fc7528b" providerId="AD" clId="Web-{389CCDC6-78DC-60ED-10DC-80745F40823F}" dt="2026-10-20T15:51:11.422" v="13"/>
        <pc:sldMkLst>
          <pc:docMk/>
          <pc:sldMk cId="2405664067" sldId="265"/>
        </pc:sldMkLst>
      </pc:sldChg>
      <pc:sldChg chg="new del">
        <pc:chgData name="Maffei Dr. Martin" userId="S::482131@sabes.it::6f9c0d4a-6d6b-4831-b926-23122fc7528b" providerId="AD" clId="Web-{389CCDC6-78DC-60ED-10DC-80745F40823F}" dt="2026-10-20T15:48:24.158" v="1"/>
        <pc:sldMkLst>
          <pc:docMk/>
          <pc:sldMk cId="1867779198" sldId="269"/>
        </pc:sldMkLst>
      </pc:sldChg>
      <pc:sldChg chg="modSp add">
        <pc:chgData name="Maffei Dr. Martin" userId="S::482131@sabes.it::6f9c0d4a-6d6b-4831-b926-23122fc7528b" providerId="AD" clId="Web-{389CCDC6-78DC-60ED-10DC-80745F40823F}" dt="2026-10-20T15:51:07.250" v="12" actId="14100"/>
        <pc:sldMkLst>
          <pc:docMk/>
          <pc:sldMk cId="3568686637" sldId="269"/>
        </pc:sldMkLst>
        <pc:spChg chg="mod">
          <ac:chgData name="Maffei Dr. Martin" userId="S::482131@sabes.it::6f9c0d4a-6d6b-4831-b926-23122fc7528b" providerId="AD" clId="Web-{389CCDC6-78DC-60ED-10DC-80745F40823F}" dt="2026-10-20T15:51:07.250" v="12" actId="14100"/>
          <ac:spMkLst>
            <pc:docMk/>
            <pc:sldMk cId="3568686637" sldId="269"/>
            <ac:spMk id="3" creationId="{00000000-0000-0000-0000-000000000000}"/>
          </ac:spMkLst>
        </pc:spChg>
      </pc:sldChg>
      <pc:sldChg chg="modSp add">
        <pc:chgData name="Maffei Dr. Martin" userId="S::482131@sabes.it::6f9c0d4a-6d6b-4831-b926-23122fc7528b" providerId="AD" clId="Web-{389CCDC6-78DC-60ED-10DC-80745F40823F}" dt="2026-10-20T15:49:28.986" v="10" actId="1076"/>
        <pc:sldMkLst>
          <pc:docMk/>
          <pc:sldMk cId="1760073043" sldId="270"/>
        </pc:sldMkLst>
        <pc:spChg chg="mod">
          <ac:chgData name="Maffei Dr. Martin" userId="S::482131@sabes.it::6f9c0d4a-6d6b-4831-b926-23122fc7528b" providerId="AD" clId="Web-{389CCDC6-78DC-60ED-10DC-80745F40823F}" dt="2026-10-20T15:49:28.986" v="10" actId="1076"/>
          <ac:spMkLst>
            <pc:docMk/>
            <pc:sldMk cId="1760073043" sldId="270"/>
            <ac:spMk id="3" creationId="{00000000-0000-0000-0000-000000000000}"/>
          </ac:spMkLst>
        </pc:spChg>
      </pc:sldChg>
    </pc:docChg>
  </pc:docChgLst>
  <pc:docChgLst>
    <pc:chgData name="Maffei Dr. Martin" userId="S::482131@sabes.it::6f9c0d4a-6d6b-4831-b926-23122fc7528b" providerId="AD" clId="Web-{00000000-0000-0000-0000-000000000000}"/>
    <pc:docChg chg="modSld">
      <pc:chgData name="Maffei Dr. Martin" userId="S::482131@sabes.it::6f9c0d4a-6d6b-4831-b926-23122fc7528b" providerId="AD" clId="Web-{00000000-0000-0000-0000-000000000000}" dt="2026-10-16T07:47:16.700" v="11" actId="1076"/>
      <pc:docMkLst>
        <pc:docMk/>
      </pc:docMkLst>
      <pc:sldChg chg="addSp delSp modSp">
        <pc:chgData name="Maffei Dr. Martin" userId="S::482131@sabes.it::6f9c0d4a-6d6b-4831-b926-23122fc7528b" providerId="AD" clId="Web-{00000000-0000-0000-0000-000000000000}" dt="2026-10-16T07:47:16.700" v="11" actId="1076"/>
        <pc:sldMkLst>
          <pc:docMk/>
          <pc:sldMk cId="0" sldId="256"/>
        </pc:sldMkLst>
        <pc:spChg chg="mod">
          <ac:chgData name="Maffei Dr. Martin" userId="S::482131@sabes.it::6f9c0d4a-6d6b-4831-b926-23122fc7528b" providerId="AD" clId="Web-{00000000-0000-0000-0000-000000000000}" dt="2026-10-16T07:47:16.700" v="11" actId="1076"/>
          <ac:spMkLst>
            <pc:docMk/>
            <pc:sldMk cId="0" sldId="256"/>
            <ac:spMk id="14" creationId="{00000000-0000-0000-0000-000000000000}"/>
          </ac:spMkLst>
        </pc:spChg>
        <pc:picChg chg="add del">
          <ac:chgData name="Maffei Dr. Martin" userId="S::482131@sabes.it::6f9c0d4a-6d6b-4831-b926-23122fc7528b" providerId="AD" clId="Web-{00000000-0000-0000-0000-000000000000}" dt="2026-10-16T07:45:56.444" v="3"/>
          <ac:picMkLst>
            <pc:docMk/>
            <pc:sldMk cId="0" sldId="256"/>
            <ac:picMk id="3" creationId="{2547ECA7-9A60-B331-9D58-4AF9D4F4D960}"/>
          </ac:picMkLst>
        </pc:picChg>
      </pc:sldChg>
    </pc:docChg>
  </pc:docChgLst>
  <pc:docChgLst>
    <pc:chgData name="Maffei Dr. Martin" userId="S::482131@sabes.it::6f9c0d4a-6d6b-4831-b926-23122fc7528b" providerId="AD" clId="Web-{B7149091-4DEA-F5AE-61B7-176641E326E9}"/>
    <pc:docChg chg="addSld modSld">
      <pc:chgData name="Maffei Dr. Martin" userId="S::482131@sabes.it::6f9c0d4a-6d6b-4831-b926-23122fc7528b" providerId="AD" clId="Web-{B7149091-4DEA-F5AE-61B7-176641E326E9}" dt="2026-10-19T16:01:05.584" v="2"/>
      <pc:docMkLst>
        <pc:docMk/>
      </pc:docMkLst>
      <pc:sldChg chg="addSp modSp">
        <pc:chgData name="Maffei Dr. Martin" userId="S::482131@sabes.it::6f9c0d4a-6d6b-4831-b926-23122fc7528b" providerId="AD" clId="Web-{B7149091-4DEA-F5AE-61B7-176641E326E9}" dt="2026-10-19T16:01:05.584" v="2"/>
        <pc:sldMkLst>
          <pc:docMk/>
          <pc:sldMk cId="1706554698" sldId="264"/>
        </pc:sldMkLst>
        <pc:picChg chg="add mod">
          <ac:chgData name="Maffei Dr. Martin" userId="S::482131@sabes.it::6f9c0d4a-6d6b-4831-b926-23122fc7528b" providerId="AD" clId="Web-{B7149091-4DEA-F5AE-61B7-176641E326E9}" dt="2026-10-19T16:01:05.584" v="2"/>
          <ac:picMkLst>
            <pc:docMk/>
            <pc:sldMk cId="1706554698" sldId="264"/>
            <ac:picMk id="2" creationId="{D4C1CEC3-7D1E-2ED5-C965-A98062ACF648}"/>
          </ac:picMkLst>
        </pc:picChg>
      </pc:sldChg>
      <pc:sldChg chg="add replId">
        <pc:chgData name="Maffei Dr. Martin" userId="S::482131@sabes.it::6f9c0d4a-6d6b-4831-b926-23122fc7528b" providerId="AD" clId="Web-{B7149091-4DEA-F5AE-61B7-176641E326E9}" dt="2026-10-19T15:57:43.250" v="0"/>
        <pc:sldMkLst>
          <pc:docMk/>
          <pc:sldMk cId="2679583788" sldId="267"/>
        </pc:sldMkLst>
      </pc:sldChg>
      <pc:sldChg chg="add replId">
        <pc:chgData name="Maffei Dr. Martin" userId="S::482131@sabes.it::6f9c0d4a-6d6b-4831-b926-23122fc7528b" providerId="AD" clId="Web-{B7149091-4DEA-F5AE-61B7-176641E326E9}" dt="2026-10-19T15:57:46.578" v="1"/>
        <pc:sldMkLst>
          <pc:docMk/>
          <pc:sldMk cId="2509565015" sldId="268"/>
        </pc:sldMkLst>
      </pc:sldChg>
    </pc:docChg>
  </pc:docChgLst>
  <pc:docChgLst>
    <pc:chgData name="Maffei Dr. Martin" userId="S::482131@sabes.it::6f9c0d4a-6d6b-4831-b926-23122fc7528b" providerId="AD" clId="Web-{ADAB1320-970B-4DA3-9C57-F156CB3D1236}"/>
    <pc:docChg chg="modSld">
      <pc:chgData name="Maffei Dr. Martin" userId="S::482131@sabes.it::6f9c0d4a-6d6b-4831-b926-23122fc7528b" providerId="AD" clId="Web-{ADAB1320-970B-4DA3-9C57-F156CB3D1236}" dt="2026-10-16T06:52:12.062" v="4"/>
      <pc:docMkLst>
        <pc:docMk/>
      </pc:docMkLst>
    </pc:docChg>
  </pc:docChgLst>
  <pc:docChgLst>
    <pc:chgData name="Maffei Dr. Martin" userId="S::482131@sabes.it::6f9c0d4a-6d6b-4831-b926-23122fc7528b" providerId="AD" clId="Web-{F57D22BE-C8E6-99E2-0949-00FD56FC1F46}"/>
    <pc:docChg chg="modSld">
      <pc:chgData name="Maffei Dr. Martin" userId="S::482131@sabes.it::6f9c0d4a-6d6b-4831-b926-23122fc7528b" providerId="AD" clId="Web-{F57D22BE-C8E6-99E2-0949-00FD56FC1F46}" dt="2026-10-19T12:56:55.322" v="9"/>
      <pc:docMkLst>
        <pc:docMk/>
      </pc:docMkLst>
      <pc:sldChg chg="addSp delSp modSp">
        <pc:chgData name="Maffei Dr. Martin" userId="S::482131@sabes.it::6f9c0d4a-6d6b-4831-b926-23122fc7528b" providerId="AD" clId="Web-{F57D22BE-C8E6-99E2-0949-00FD56FC1F46}" dt="2026-10-19T12:56:55.322" v="9"/>
        <pc:sldMkLst>
          <pc:docMk/>
          <pc:sldMk cId="1706554698" sldId="2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A5BCC4EE-012A-4D43-B6D1-79ACA026EE2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52E381A6-0890-4717-9426-5B28203060F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1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5412" name="Rectangle 4">
            <a:extLst>
              <a:ext uri="{FF2B5EF4-FFF2-40B4-BE49-F238E27FC236}">
                <a16:creationId xmlns:a16="http://schemas.microsoft.com/office/drawing/2014/main" id="{2C604000-6B6C-442C-805F-2A9848348CE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5413" name="Rectangle 5">
            <a:extLst>
              <a:ext uri="{FF2B5EF4-FFF2-40B4-BE49-F238E27FC236}">
                <a16:creationId xmlns:a16="http://schemas.microsoft.com/office/drawing/2014/main" id="{8BD9E754-4CA5-490F-9E67-7F83249C02E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7895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5EE9F3-A5EE-480C-8BC4-31FD02E9843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D3A6D120-D0D1-4F23-A9F0-F99A1F78EC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08F8372-69CC-4393-ABA2-B4D84D9D51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286AEA5-028D-CFBD-C66F-83B8BAF7088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6363" y="739775"/>
            <a:ext cx="6584950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7461" name="Rectangle 5">
            <a:extLst>
              <a:ext uri="{FF2B5EF4-FFF2-40B4-BE49-F238E27FC236}">
                <a16:creationId xmlns:a16="http://schemas.microsoft.com/office/drawing/2014/main" id="{08D73185-F917-4F9E-AF70-A1096707B9E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89475"/>
            <a:ext cx="4984750" cy="44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Mastertextformat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147462" name="Rectangle 6">
            <a:extLst>
              <a:ext uri="{FF2B5EF4-FFF2-40B4-BE49-F238E27FC236}">
                <a16:creationId xmlns:a16="http://schemas.microsoft.com/office/drawing/2014/main" id="{2E05D8A6-724B-4744-A692-27EFE1E7799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7463" name="Rectangle 7">
            <a:extLst>
              <a:ext uri="{FF2B5EF4-FFF2-40B4-BE49-F238E27FC236}">
                <a16:creationId xmlns:a16="http://schemas.microsoft.com/office/drawing/2014/main" id="{9453B1F2-4AAB-4C4B-A093-23DDA0F2BB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72E9CF-95C4-4B4A-B667-E86E13B6439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A91D7EB-9D1A-6153-6592-AA1BEED583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1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715910D-835F-21AD-6A0E-D90387501C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BD43B3C-42B2-0586-2A6F-5D45557E2F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0A44F-F1E5-6AD5-219F-A4971F36E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A17C18-4E23-362B-A8ED-A66147D2BE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2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34A52D1-8A57-FAED-8ED7-FD47E4FBBA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D1BC0624-68FD-74FA-2FE1-570F445D3B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7462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C467B-BB5D-730C-F94D-C8F5BFE8D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993598FB-2843-6B72-2E9A-C6B0EA4D0C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3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8F0739C2-3931-820F-F7F2-EC945FD796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B4201E5-B196-1C98-775D-3B905698C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40932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5AC85-4329-0020-D222-42BBDB2EF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858C700-09AA-1DC3-A4B8-13D49CDD6F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4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8CB9E433-A46E-FF79-0D2C-8B18715BBC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AE383EC-2F52-A21D-4B3E-5AE167A10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4359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7F81E-60F5-D692-8E59-0B4AA7C4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05D464D-56DC-E267-D8D1-3E621601B0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5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33A679CD-0D37-ED06-B9EE-99A4169F62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EEC4B36-38AA-6D6E-DCC8-642333DC60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37415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632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500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235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16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76577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9130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1663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25068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1755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7313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448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549559-C9B4-53E7-51BB-51855DEED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99" b="35300"/>
          <a:stretch/>
        </p:blipFill>
        <p:spPr>
          <a:xfrm>
            <a:off x="0" y="4869160"/>
            <a:ext cx="12192000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sv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98F66029-0DB3-F65E-C564-3E40B065D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63752" cy="19318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91CFAD-815C-2E39-B628-B541E4CA1A7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38275" y="1438275"/>
            <a:ext cx="7197725" cy="2159000"/>
          </a:xfrm>
        </p:spPr>
        <p:txBody>
          <a:bodyPr>
            <a:normAutofit/>
          </a:bodyPr>
          <a:lstStyle/>
          <a:p>
            <a:pPr algn="l" eaLnBrk="1" hangingPunct="1"/>
            <a:r>
              <a:rPr kumimoji="0" lang="de-DE" alt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Verdana"/>
                <a:ea typeface="ＭＳ Ｐゴシック"/>
                <a:cs typeface="+mj-cs"/>
              </a:rPr>
              <a:t>Titel</a:t>
            </a:r>
            <a:endParaRPr lang="de-DE" altLang="de-DE" sz="36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F6FA5-FF97-A003-311F-3219F763757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38275" y="3778250"/>
            <a:ext cx="7197725" cy="1800225"/>
          </a:xfrm>
        </p:spPr>
        <p:txBody>
          <a:bodyPr>
            <a:normAutofit/>
          </a:bodyPr>
          <a:lstStyle/>
          <a:p>
            <a:pPr algn="l" eaLnBrk="1" hangingPunct="1"/>
            <a:r>
              <a:rPr kumimoji="0" lang="de-DE" alt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5050"/>
                </a:solidFill>
                <a:effectLst/>
                <a:uLnTx/>
                <a:uFillTx/>
                <a:latin typeface="Verdana"/>
                <a:ea typeface="ＭＳ Ｐゴシック"/>
                <a:cs typeface="+mn-cs"/>
              </a:rPr>
              <a:t>Untertitel hinzufügen</a:t>
            </a:r>
            <a:endParaRPr lang="de-DE" altLang="de-DE" dirty="0">
              <a:latin typeface="+mn-lt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547ECA7-9A60-B331-9D58-4AF9D4F4D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95960" y="1965960"/>
            <a:ext cx="4699000" cy="1457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91440" bIns="45720" rtlCol="0" anchor="ctr"/>
          <a:lstStyle/>
          <a:p>
            <a:pPr>
              <a:defRPr sz="2700" b="0">
                <a:solidFill>
                  <a:srgbClr val="005152"/>
                </a:solidFill>
                <a:latin typeface="Aptos"/>
              </a:defRPr>
            </a:pPr>
            <a:r>
              <a:rPr sz="3600" dirty="0"/>
              <a:t>MR-Linac: </a:t>
            </a:r>
            <a:r>
              <a:rPr sz="3600" dirty="0" err="1"/>
              <a:t>una</a:t>
            </a:r>
            <a:r>
              <a:rPr sz="3600" dirty="0"/>
              <a:t> </a:t>
            </a:r>
            <a:r>
              <a:rPr sz="3600" dirty="0" err="1"/>
              <a:t>nuova</a:t>
            </a:r>
            <a:endParaRPr lang="en-US" sz="3600" dirty="0"/>
          </a:p>
          <a:p>
            <a:pPr>
              <a:defRPr sz="2700" b="1">
                <a:solidFill>
                  <a:srgbClr val="005152"/>
                </a:solidFill>
                <a:latin typeface="Aptos"/>
              </a:defRPr>
            </a:pPr>
            <a:r>
              <a:rPr sz="3600" dirty="0" err="1"/>
              <a:t>precisione</a:t>
            </a:r>
            <a:r>
              <a:rPr sz="3600" dirty="0"/>
              <a:t> </a:t>
            </a:r>
            <a:r>
              <a:rPr sz="3600" dirty="0" err="1"/>
              <a:t>nella</a:t>
            </a:r>
            <a:r>
              <a:rPr sz="3600" dirty="0"/>
              <a:t> radioterapia</a:t>
            </a:r>
            <a:r>
              <a:rPr lang="de-DE" sz="3600" dirty="0"/>
              <a:t> </a:t>
            </a:r>
            <a:r>
              <a:rPr lang="de-DE" sz="3600" dirty="0" err="1"/>
              <a:t>dell‘Alto</a:t>
            </a:r>
            <a:r>
              <a:rPr lang="de-DE" sz="3600" dirty="0"/>
              <a:t> Ad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C944-0FCD-1CF3-EB16-3FFA3F5FF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6">
            <a:extLst>
              <a:ext uri="{FF2B5EF4-FFF2-40B4-BE49-F238E27FC236}">
                <a16:creationId xmlns:a16="http://schemas.microsoft.com/office/drawing/2014/main" id="{0C046454-C7D1-676F-CE39-B6B9C9898C90}"/>
              </a:ext>
            </a:extLst>
          </p:cNvPr>
          <p:cNvSpPr/>
          <p:nvPr/>
        </p:nvSpPr>
        <p:spPr>
          <a:xfrm>
            <a:off x="3627151" y="1904182"/>
            <a:ext cx="373510" cy="369598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9" name="Grafik 48">
            <a:extLst>
              <a:ext uri="{FF2B5EF4-FFF2-40B4-BE49-F238E27FC236}">
                <a16:creationId xmlns:a16="http://schemas.microsoft.com/office/drawing/2014/main" id="{8204E791-0314-056C-83EC-08DC2EB24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5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9B989-FF00-1268-6864-298D90EB3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6">
            <a:extLst>
              <a:ext uri="{FF2B5EF4-FFF2-40B4-BE49-F238E27FC236}">
                <a16:creationId xmlns:a16="http://schemas.microsoft.com/office/drawing/2014/main" id="{87A80DA9-EB79-CC50-FDB2-A7C8C6977EF5}"/>
              </a:ext>
            </a:extLst>
          </p:cNvPr>
          <p:cNvSpPr/>
          <p:nvPr/>
        </p:nvSpPr>
        <p:spPr>
          <a:xfrm>
            <a:off x="3627151" y="1904182"/>
            <a:ext cx="373510" cy="369598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9F13647-9D94-BBD9-ABE5-BAC3D82AA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42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03729-F843-4204-8080-6C4790300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F85EDA54-8410-EA91-7A4F-14B0D47AF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6" y="2372731"/>
            <a:ext cx="3863752" cy="1931876"/>
          </a:xfrm>
          <a:prstGeom prst="rect">
            <a:avLst/>
          </a:prstGeom>
        </p:spPr>
      </p:pic>
      <p:pic>
        <p:nvPicPr>
          <p:cNvPr id="2" name="Picture 2" descr="Bildergebnis für euregio">
            <a:extLst>
              <a:ext uri="{FF2B5EF4-FFF2-40B4-BE49-F238E27FC236}">
                <a16:creationId xmlns:a16="http://schemas.microsoft.com/office/drawing/2014/main" id="{57084ABC-B8E7-1D4B-2FB7-A89D84CD8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75760" y="571022"/>
            <a:ext cx="5734050" cy="5972176"/>
          </a:xfrm>
          <a:prstGeom prst="rect">
            <a:avLst/>
          </a:prstGeom>
          <a:noFill/>
        </p:spPr>
      </p:pic>
      <p:pic>
        <p:nvPicPr>
          <p:cNvPr id="5" name="Picture 2" descr="Bildergebnis für elekta synergie">
            <a:extLst>
              <a:ext uri="{FF2B5EF4-FFF2-40B4-BE49-F238E27FC236}">
                <a16:creationId xmlns:a16="http://schemas.microsoft.com/office/drawing/2014/main" id="{58D8EDC1-313B-303B-C828-A1C11A8B5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37384" y="4590728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Bildergebnis für elekta synergie">
            <a:extLst>
              <a:ext uri="{FF2B5EF4-FFF2-40B4-BE49-F238E27FC236}">
                <a16:creationId xmlns:a16="http://schemas.microsoft.com/office/drawing/2014/main" id="{111655CB-2EF9-9AB4-916A-E34F9F9C0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9784" y="4743128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Bildergebnis für elekta synergie">
            <a:extLst>
              <a:ext uri="{FF2B5EF4-FFF2-40B4-BE49-F238E27FC236}">
                <a16:creationId xmlns:a16="http://schemas.microsoft.com/office/drawing/2014/main" id="{D8B19E38-453C-9E08-5075-17714F1C3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42184" y="4895528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Bildergebnis für elekta synergie">
            <a:extLst>
              <a:ext uri="{FF2B5EF4-FFF2-40B4-BE49-F238E27FC236}">
                <a16:creationId xmlns:a16="http://schemas.microsoft.com/office/drawing/2014/main" id="{51D48809-C6D2-62D0-2A63-E8B4A0962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94584" y="5047928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Bildergebnis für elekta synergie">
            <a:extLst>
              <a:ext uri="{FF2B5EF4-FFF2-40B4-BE49-F238E27FC236}">
                <a16:creationId xmlns:a16="http://schemas.microsoft.com/office/drawing/2014/main" id="{0D138D15-E5AE-CF75-ED46-0D53E7832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86060" y="444668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Bildergebnis für elekta synergie">
            <a:extLst>
              <a:ext uri="{FF2B5EF4-FFF2-40B4-BE49-F238E27FC236}">
                <a16:creationId xmlns:a16="http://schemas.microsoft.com/office/drawing/2014/main" id="{D4565749-BC34-142A-11C3-72D678981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24429" y="650226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Bildergebnis für elekta synergie">
            <a:extLst>
              <a:ext uri="{FF2B5EF4-FFF2-40B4-BE49-F238E27FC236}">
                <a16:creationId xmlns:a16="http://schemas.microsoft.com/office/drawing/2014/main" id="{DDD7900C-7C8E-3B6A-785F-1B2EB4243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82336" y="855785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Bildergebnis für elekta synergie">
            <a:extLst>
              <a:ext uri="{FF2B5EF4-FFF2-40B4-BE49-F238E27FC236}">
                <a16:creationId xmlns:a16="http://schemas.microsoft.com/office/drawing/2014/main" id="{8932F63A-0077-D429-B59A-046B5987F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48431" y="1265283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Bildergebnis für elekta synergie">
            <a:extLst>
              <a:ext uri="{FF2B5EF4-FFF2-40B4-BE49-F238E27FC236}">
                <a16:creationId xmlns:a16="http://schemas.microsoft.com/office/drawing/2014/main" id="{6CDCBB42-7812-AC78-E069-907E00DA0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86060" y="2273468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Bildergebnis für elekta synergie">
            <a:extLst>
              <a:ext uri="{FF2B5EF4-FFF2-40B4-BE49-F238E27FC236}">
                <a16:creationId xmlns:a16="http://schemas.microsoft.com/office/drawing/2014/main" id="{36A204F0-20F9-E9DD-1C10-D4FDCC858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48061" y="2479026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Bildergebnis für elekta synergie">
            <a:extLst>
              <a:ext uri="{FF2B5EF4-FFF2-40B4-BE49-F238E27FC236}">
                <a16:creationId xmlns:a16="http://schemas.microsoft.com/office/drawing/2014/main" id="{E8C45FFD-6C43-08BA-3CF1-EB9C54AD4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86430" y="2684585"/>
            <a:ext cx="724002" cy="41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 descr="Bildergebnis für protonen trento">
            <a:extLst>
              <a:ext uri="{FF2B5EF4-FFF2-40B4-BE49-F238E27FC236}">
                <a16:creationId xmlns:a16="http://schemas.microsoft.com/office/drawing/2014/main" id="{37ADA7C9-7548-8054-4C20-F02A121C1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28413" y="4562344"/>
            <a:ext cx="1072418" cy="554083"/>
          </a:xfrm>
          <a:prstGeom prst="rect">
            <a:avLst/>
          </a:prstGeom>
          <a:noFill/>
        </p:spPr>
      </p:pic>
      <p:pic>
        <p:nvPicPr>
          <p:cNvPr id="20" name="Picture 16" descr="http://www3.i-med.ac.at/strahlentherapie/imgs/title.jpg">
            <a:extLst>
              <a:ext uri="{FF2B5EF4-FFF2-40B4-BE49-F238E27FC236}">
                <a16:creationId xmlns:a16="http://schemas.microsoft.com/office/drawing/2014/main" id="{A8163971-B070-C2CE-FE76-A8DE1A44B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3304" y="981980"/>
            <a:ext cx="2305045" cy="755994"/>
          </a:xfrm>
          <a:prstGeom prst="rect">
            <a:avLst/>
          </a:prstGeom>
          <a:noFill/>
        </p:spPr>
      </p:pic>
      <p:pic>
        <p:nvPicPr>
          <p:cNvPr id="22" name="Picture 20" descr="Bildergebnis für brachytherapy">
            <a:extLst>
              <a:ext uri="{FF2B5EF4-FFF2-40B4-BE49-F238E27FC236}">
                <a16:creationId xmlns:a16="http://schemas.microsoft.com/office/drawing/2014/main" id="{3EE761E8-8B37-2AC8-D63E-C601468D0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543545" y="1046682"/>
            <a:ext cx="418634" cy="629718"/>
          </a:xfrm>
          <a:prstGeom prst="rect">
            <a:avLst/>
          </a:prstGeom>
          <a:noFill/>
        </p:spPr>
      </p:pic>
      <p:pic>
        <p:nvPicPr>
          <p:cNvPr id="23" name="Picture 20" descr="Bildergebnis für brachytherapy">
            <a:extLst>
              <a:ext uri="{FF2B5EF4-FFF2-40B4-BE49-F238E27FC236}">
                <a16:creationId xmlns:a16="http://schemas.microsoft.com/office/drawing/2014/main" id="{4AA233DA-3B7D-B2E8-29DE-AAA9B00E9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543545" y="4839386"/>
            <a:ext cx="418634" cy="629718"/>
          </a:xfrm>
          <a:prstGeom prst="rect">
            <a:avLst/>
          </a:prstGeom>
          <a:noFill/>
        </p:spPr>
      </p:pic>
      <p:pic>
        <p:nvPicPr>
          <p:cNvPr id="24" name="Picture 8" descr="Bildergebnis für protonen trento">
            <a:extLst>
              <a:ext uri="{FF2B5EF4-FFF2-40B4-BE49-F238E27FC236}">
                <a16:creationId xmlns:a16="http://schemas.microsoft.com/office/drawing/2014/main" id="{C9AD778E-BBE5-C6BD-FCA6-2079766C1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64622" y="5029603"/>
            <a:ext cx="1072418" cy="554083"/>
          </a:xfrm>
          <a:prstGeom prst="rect">
            <a:avLst/>
          </a:prstGeom>
          <a:noFill/>
        </p:spPr>
      </p:pic>
      <p:pic>
        <p:nvPicPr>
          <p:cNvPr id="25" name="Picture 22" descr="Bildergebnis für strahlentherapie labor">
            <a:extLst>
              <a:ext uri="{FF2B5EF4-FFF2-40B4-BE49-F238E27FC236}">
                <a16:creationId xmlns:a16="http://schemas.microsoft.com/office/drawing/2014/main" id="{AF95051A-31F4-4B33-DDC0-B6CB14381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906338" y="160338"/>
            <a:ext cx="560577" cy="410684"/>
          </a:xfrm>
          <a:prstGeom prst="rect">
            <a:avLst/>
          </a:prstGeom>
          <a:noFill/>
        </p:spPr>
      </p:pic>
      <p:pic>
        <p:nvPicPr>
          <p:cNvPr id="26" name="Picture 22" descr="Bildergebnis für strahlentherapie labor">
            <a:extLst>
              <a:ext uri="{FF2B5EF4-FFF2-40B4-BE49-F238E27FC236}">
                <a16:creationId xmlns:a16="http://schemas.microsoft.com/office/drawing/2014/main" id="{74637C62-E47B-D453-9C4D-FAB977C01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092144" y="365680"/>
            <a:ext cx="560577" cy="410684"/>
          </a:xfrm>
          <a:prstGeom prst="rect">
            <a:avLst/>
          </a:prstGeom>
          <a:noFill/>
        </p:spPr>
      </p:pic>
      <p:pic>
        <p:nvPicPr>
          <p:cNvPr id="27" name="Picture 22" descr="Bildergebnis für strahlentherapie labor">
            <a:extLst>
              <a:ext uri="{FF2B5EF4-FFF2-40B4-BE49-F238E27FC236}">
                <a16:creationId xmlns:a16="http://schemas.microsoft.com/office/drawing/2014/main" id="{CA624ABD-D160-DBC8-54D9-993C73CEC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337040" y="4304191"/>
            <a:ext cx="560577" cy="410684"/>
          </a:xfrm>
          <a:prstGeom prst="rect">
            <a:avLst/>
          </a:prstGeom>
          <a:noFill/>
        </p:spPr>
      </p:pic>
      <p:pic>
        <p:nvPicPr>
          <p:cNvPr id="12" name="Grafik 11" descr="Ein Bild, das Wand, Im Haus, medizinische Ausrüstung, Linearbeschleuniger enthält.&#10;&#10;KI-generierte Inhalte können fehlerhaft sein.">
            <a:extLst>
              <a:ext uri="{FF2B5EF4-FFF2-40B4-BE49-F238E27FC236}">
                <a16:creationId xmlns:a16="http://schemas.microsoft.com/office/drawing/2014/main" id="{7474653D-713E-40F2-6B98-08FFEF7D57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22108" y="3128177"/>
            <a:ext cx="2055542" cy="1177792"/>
          </a:xfrm>
          <a:prstGeom prst="rect">
            <a:avLst/>
          </a:prstGeom>
        </p:spPr>
      </p:pic>
      <p:pic>
        <p:nvPicPr>
          <p:cNvPr id="28" name="Grafik 27" descr="Logo header">
            <a:extLst>
              <a:ext uri="{FF2B5EF4-FFF2-40B4-BE49-F238E27FC236}">
                <a16:creationId xmlns:a16="http://schemas.microsoft.com/office/drawing/2014/main" id="{2677EEF4-9088-B56E-3647-20949366BA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6254" y="4366892"/>
            <a:ext cx="2743200" cy="106070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921FF48-4AAE-EC3B-372E-34C0C449CF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4F57AD85-549D-24EE-5D76-8351397A23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08E9944-450E-8EA9-B371-FDB0FF7F7D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0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29EC-1307-0C71-02AC-AB4070DF4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E74F1BDC-D864-5419-BE64-3C124A41C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63752" cy="19318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C1CEC3-7D1E-2ED5-C965-A98062ACF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31F498B-82BC-756F-945A-3FD3E3DFD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FD9E52A-3720-FB72-FF40-64AEACB0D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E121BE7-2808-8EBC-87F3-7E16E900D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384" y="2996952"/>
            <a:ext cx="4824536" cy="264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54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19</Words>
  <Application>Microsoft Office PowerPoint</Application>
  <PresentationFormat>Breitbild</PresentationFormat>
  <Paragraphs>9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Verdana</vt:lpstr>
      <vt:lpstr>Office Theme</vt:lpstr>
      <vt:lpstr>Titel</vt:lpstr>
      <vt:lpstr>PowerPoint-Präsentation</vt:lpstr>
      <vt:lpstr>PowerPoint-Präsentation</vt:lpstr>
      <vt:lpstr>PowerPoint-Präsentation</vt:lpstr>
      <vt:lpstr>PowerPoint-Präsentation</vt:lpstr>
    </vt:vector>
  </TitlesOfParts>
  <Company>Intel Mac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ein bis zwei Zeilen</dc:title>
  <dc:creator>Intel Mac</dc:creator>
  <cp:lastModifiedBy>Schindler Dr. Vera</cp:lastModifiedBy>
  <cp:revision>80</cp:revision>
  <cp:lastPrinted>2026-10-21T11:53:13Z</cp:lastPrinted>
  <dcterms:created xsi:type="dcterms:W3CDTF">2007-03-22T15:52:25Z</dcterms:created>
  <dcterms:modified xsi:type="dcterms:W3CDTF">2026-10-21T11:59:00Z</dcterms:modified>
</cp:coreProperties>
</file>