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 id="2147483756" r:id="rId5"/>
  </p:sldMasterIdLst>
  <p:notesMasterIdLst>
    <p:notesMasterId r:id="rId84"/>
  </p:notesMasterIdLst>
  <p:sldIdLst>
    <p:sldId id="357" r:id="rId6"/>
    <p:sldId id="374" r:id="rId7"/>
    <p:sldId id="473" r:id="rId8"/>
    <p:sldId id="354" r:id="rId9"/>
    <p:sldId id="259" r:id="rId10"/>
    <p:sldId id="481" r:id="rId11"/>
    <p:sldId id="395" r:id="rId12"/>
    <p:sldId id="437" r:id="rId13"/>
    <p:sldId id="438" r:id="rId14"/>
    <p:sldId id="439" r:id="rId15"/>
    <p:sldId id="440" r:id="rId16"/>
    <p:sldId id="273" r:id="rId17"/>
    <p:sldId id="311" r:id="rId18"/>
    <p:sldId id="274" r:id="rId19"/>
    <p:sldId id="358" r:id="rId20"/>
    <p:sldId id="388" r:id="rId21"/>
    <p:sldId id="396" r:id="rId22"/>
    <p:sldId id="397" r:id="rId23"/>
    <p:sldId id="389" r:id="rId24"/>
    <p:sldId id="390" r:id="rId25"/>
    <p:sldId id="441" r:id="rId26"/>
    <p:sldId id="482" r:id="rId27"/>
    <p:sldId id="402" r:id="rId28"/>
    <p:sldId id="268" r:id="rId29"/>
    <p:sldId id="277" r:id="rId30"/>
    <p:sldId id="431" r:id="rId31"/>
    <p:sldId id="400" r:id="rId32"/>
    <p:sldId id="393" r:id="rId33"/>
    <p:sldId id="365" r:id="rId34"/>
    <p:sldId id="366" r:id="rId35"/>
    <p:sldId id="373" r:id="rId36"/>
    <p:sldId id="368" r:id="rId37"/>
    <p:sldId id="369" r:id="rId38"/>
    <p:sldId id="376" r:id="rId39"/>
    <p:sldId id="370" r:id="rId40"/>
    <p:sldId id="399" r:id="rId41"/>
    <p:sldId id="398" r:id="rId42"/>
    <p:sldId id="372" r:id="rId43"/>
    <p:sldId id="377" r:id="rId44"/>
    <p:sldId id="378" r:id="rId45"/>
    <p:sldId id="379" r:id="rId46"/>
    <p:sldId id="483" r:id="rId47"/>
    <p:sldId id="430" r:id="rId48"/>
    <p:sldId id="452" r:id="rId49"/>
    <p:sldId id="456" r:id="rId50"/>
    <p:sldId id="459" r:id="rId51"/>
    <p:sldId id="457" r:id="rId52"/>
    <p:sldId id="458" r:id="rId53"/>
    <p:sldId id="453" r:id="rId54"/>
    <p:sldId id="455" r:id="rId55"/>
    <p:sldId id="429" r:id="rId56"/>
    <p:sldId id="442" r:id="rId57"/>
    <p:sldId id="478" r:id="rId58"/>
    <p:sldId id="380" r:id="rId59"/>
    <p:sldId id="381" r:id="rId60"/>
    <p:sldId id="383" r:id="rId61"/>
    <p:sldId id="384" r:id="rId62"/>
    <p:sldId id="385" r:id="rId63"/>
    <p:sldId id="387" r:id="rId64"/>
    <p:sldId id="484" r:id="rId65"/>
    <p:sldId id="401" r:id="rId66"/>
    <p:sldId id="364" r:id="rId67"/>
    <p:sldId id="367" r:id="rId68"/>
    <p:sldId id="305" r:id="rId69"/>
    <p:sldId id="485" r:id="rId70"/>
    <p:sldId id="348" r:id="rId71"/>
    <p:sldId id="375" r:id="rId72"/>
    <p:sldId id="443" r:id="rId73"/>
    <p:sldId id="445" r:id="rId74"/>
    <p:sldId id="446" r:id="rId75"/>
    <p:sldId id="447" r:id="rId76"/>
    <p:sldId id="448" r:id="rId77"/>
    <p:sldId id="449" r:id="rId78"/>
    <p:sldId id="450" r:id="rId79"/>
    <p:sldId id="362" r:id="rId80"/>
    <p:sldId id="361" r:id="rId81"/>
    <p:sldId id="284" r:id="rId82"/>
    <p:sldId id="283" r:id="rId83"/>
  </p:sldIdLst>
  <p:sldSz cx="9144000" cy="6858000" type="screen4x3"/>
  <p:notesSz cx="6797675" cy="9926638"/>
  <p:defaultTextStyle>
    <a:defPPr>
      <a:defRPr lang="de-DE"/>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F2FF"/>
    <a:srgbClr val="FFFFCC"/>
    <a:srgbClr val="FFC9C9"/>
    <a:srgbClr val="FFEFEF"/>
    <a:srgbClr val="FFDDDD"/>
    <a:srgbClr val="F2F2F2"/>
    <a:srgbClr val="EAEAEA"/>
    <a:srgbClr val="FFFF99"/>
    <a:srgbClr val="0066CC"/>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16DA210-FB5B-4158-B5E0-FEB733F419BA}" styleName="Helle Formatvorlag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840"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viewProps" Target="viewProps.xml"/></Relationships>
</file>

<file path=ppt/diagrams/_rels/data1.xml.rels><?xml version="1.0" encoding="UTF-8" standalone="yes"?>
<Relationships xmlns="http://schemas.openxmlformats.org/package/2006/relationships"><Relationship Id="rId2" Type="http://schemas.openxmlformats.org/officeDocument/2006/relationships/hyperlink" Target="mailto:fs-vs@pec.prov.bz" TargetMode="External"/><Relationship Id="rId1" Type="http://schemas.openxmlformats.org/officeDocument/2006/relationships/hyperlink" Target="mailto:freiwilligenwesen@provinz.bz.it" TargetMode="External"/></Relationships>
</file>

<file path=ppt/diagrams/_rels/drawing1.xml.rels><?xml version="1.0" encoding="UTF-8" standalone="yes"?>
<Relationships xmlns="http://schemas.openxmlformats.org/package/2006/relationships"><Relationship Id="rId2" Type="http://schemas.openxmlformats.org/officeDocument/2006/relationships/hyperlink" Target="mailto:fs-vs@pec.prov.bz" TargetMode="External"/><Relationship Id="rId1" Type="http://schemas.openxmlformats.org/officeDocument/2006/relationships/hyperlink" Target="mailto:freiwilligenwesen@provinz.bz.it"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228124-F66B-4269-B10A-718070FE151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de-DE"/>
        </a:p>
      </dgm:t>
    </dgm:pt>
    <dgm:pt modelId="{91974C37-2EFB-402D-937D-3466B7680AD8}">
      <dgm:prSet custT="1"/>
      <dgm:spPr>
        <a:solidFill>
          <a:srgbClr val="E4F2FF"/>
        </a:solidFill>
      </dgm:spPr>
      <dgm:t>
        <a:bodyPr/>
        <a:lstStyle/>
        <a:p>
          <a:r>
            <a:rPr lang="de-DE" sz="2400" b="1" kern="1200">
              <a:solidFill>
                <a:schemeClr val="tx1"/>
              </a:solidFill>
              <a:latin typeface="Calibri" panose="020F0502020204030204" pitchFamily="34" charset="0"/>
              <a:cs typeface="Calibri" panose="020F0502020204030204" pitchFamily="34" charset="0"/>
            </a:rPr>
            <a:t>Amt für Freiwilligenwesen und Solidarität</a:t>
          </a:r>
        </a:p>
        <a:p>
          <a:r>
            <a:rPr lang="de-DE" sz="2400" b="0" i="0" kern="1200">
              <a:solidFill>
                <a:schemeClr val="tx1"/>
              </a:solidFill>
              <a:latin typeface="Calibri" panose="020F0502020204030204" pitchFamily="34" charset="0"/>
              <a:cs typeface="Calibri" panose="020F0502020204030204" pitchFamily="34" charset="0"/>
            </a:rPr>
            <a:t>Rittner Straße 33/b</a:t>
          </a:r>
          <a:r>
            <a:rPr lang="de-DE" sz="2400" kern="1200">
              <a:solidFill>
                <a:schemeClr val="tx1"/>
              </a:solidFill>
              <a:latin typeface="Calibri" panose="020F0502020204030204" pitchFamily="34" charset="0"/>
              <a:cs typeface="Calibri" panose="020F0502020204030204" pitchFamily="34" charset="0"/>
            </a:rPr>
            <a:t>, 39100 Bozen</a:t>
          </a:r>
        </a:p>
        <a:p>
          <a:r>
            <a:rPr lang="de-DE" sz="2400" kern="1200">
              <a:solidFill>
                <a:schemeClr val="tx1"/>
              </a:solidFill>
              <a:latin typeface="Calibri" panose="020F0502020204030204" pitchFamily="34" charset="0"/>
              <a:cs typeface="Calibri" panose="020F0502020204030204" pitchFamily="34" charset="0"/>
            </a:rPr>
            <a:t>Tel. +39 0471 416540</a:t>
          </a:r>
        </a:p>
        <a:p>
          <a:r>
            <a:rPr lang="de-DE" sz="2400" kern="1200">
              <a:solidFill>
                <a:schemeClr val="tx1"/>
              </a:solidFill>
              <a:latin typeface="Calibri" panose="020F0502020204030204" pitchFamily="34" charset="0"/>
              <a:cs typeface="Calibri" panose="020F0502020204030204" pitchFamily="34" charset="0"/>
            </a:rPr>
            <a:t>E-Mail: </a:t>
          </a:r>
          <a:r>
            <a:rPr lang="de-DE" sz="2400" kern="1200">
              <a:solidFill>
                <a:schemeClr val="accent6">
                  <a:lumMod val="40000"/>
                  <a:lumOff val="60000"/>
                </a:schemeClr>
              </a:solidFill>
              <a:latin typeface="Calibri" panose="020F0502020204030204" pitchFamily="34" charset="0"/>
              <a:cs typeface="Calibri" panose="020F0502020204030204" pitchFamily="34" charset="0"/>
              <a:hlinkClick xmlns:r="http://schemas.openxmlformats.org/officeDocument/2006/relationships" r:id="rId1">
                <a:extLst>
                  <a:ext uri="{A12FA001-AC4F-418D-AE19-62706E023703}">
                    <ahyp:hlinkClr xmlns:ahyp="http://schemas.microsoft.com/office/drawing/2018/hyperlinkcolor" val="tx"/>
                  </a:ext>
                </a:extLst>
              </a:hlinkClick>
            </a:rPr>
            <a:t>freiwilligenwesen@provinz.bz.it</a:t>
          </a:r>
          <a:endParaRPr lang="de-DE" sz="2400" kern="1200">
            <a:solidFill>
              <a:schemeClr val="accent6">
                <a:lumMod val="40000"/>
                <a:lumOff val="60000"/>
              </a:schemeClr>
            </a:solidFill>
            <a:latin typeface="Calibri" panose="020F0502020204030204" pitchFamily="34" charset="0"/>
            <a:cs typeface="Calibri" panose="020F0502020204030204" pitchFamily="34" charset="0"/>
          </a:endParaRPr>
        </a:p>
        <a:p>
          <a:r>
            <a:rPr lang="de-DE" sz="2400" kern="1200">
              <a:solidFill>
                <a:schemeClr val="tx1"/>
              </a:solidFill>
              <a:latin typeface="Calibri" panose="020F0502020204030204" pitchFamily="34" charset="0"/>
              <a:cs typeface="Calibri" panose="020F0502020204030204" pitchFamily="34" charset="0"/>
            </a:rPr>
            <a:t>PEC: </a:t>
          </a:r>
          <a:r>
            <a:rPr lang="de-DE" sz="2400" kern="1200">
              <a:solidFill>
                <a:schemeClr val="accent6">
                  <a:lumMod val="40000"/>
                  <a:lumOff val="60000"/>
                </a:schemeClr>
              </a:solidFill>
              <a:latin typeface="Calibri" panose="020F0502020204030204" pitchFamily="34" charset="0"/>
              <a:cs typeface="Calibri" panose="020F0502020204030204" pitchFamily="34" charset="0"/>
              <a:hlinkClick xmlns:r="http://schemas.openxmlformats.org/officeDocument/2006/relationships" r:id="rId2">
                <a:extLst>
                  <a:ext uri="{A12FA001-AC4F-418D-AE19-62706E023703}">
                    <ahyp:hlinkClr xmlns:ahyp="http://schemas.microsoft.com/office/drawing/2018/hyperlinkcolor" val="tx"/>
                  </a:ext>
                </a:extLst>
              </a:hlinkClick>
            </a:rPr>
            <a:t>fs-vs@pec.prov.bz</a:t>
          </a:r>
          <a:endParaRPr lang="de-DE" sz="2400" kern="1200">
            <a:solidFill>
              <a:schemeClr val="accent6">
                <a:lumMod val="40000"/>
                <a:lumOff val="60000"/>
              </a:schemeClr>
            </a:solidFill>
            <a:latin typeface="Calibri" panose="020F0502020204030204" pitchFamily="34" charset="0"/>
            <a:cs typeface="Calibri" panose="020F0502020204030204" pitchFamily="34" charset="0"/>
          </a:endParaRPr>
        </a:p>
        <a:p>
          <a:r>
            <a:rPr lang="de-DE" sz="2400" kern="1200">
              <a:solidFill>
                <a:srgbClr val="000000"/>
              </a:solidFill>
              <a:latin typeface="Calibri" panose="020F0502020204030204" pitchFamily="34" charset="0"/>
              <a:ea typeface="+mn-ea"/>
              <a:cs typeface="Calibri" panose="020F0502020204030204" pitchFamily="34" charset="0"/>
            </a:rPr>
            <a:t>https://freiwilligenwesen.provinz.bz.it/de/home</a:t>
          </a:r>
        </a:p>
      </dgm:t>
    </dgm:pt>
    <dgm:pt modelId="{28B4B8FF-A16D-4B52-BE57-686B4A96072E}" type="parTrans" cxnId="{A9CD98E9-90C6-4EEB-B227-C404EC1255CC}">
      <dgm:prSet/>
      <dgm:spPr/>
      <dgm:t>
        <a:bodyPr/>
        <a:lstStyle/>
        <a:p>
          <a:endParaRPr lang="de-DE"/>
        </a:p>
      </dgm:t>
    </dgm:pt>
    <dgm:pt modelId="{52B272FA-32AB-4C6D-A52B-8D36A2524AF7}" type="sibTrans" cxnId="{A9CD98E9-90C6-4EEB-B227-C404EC1255CC}">
      <dgm:prSet/>
      <dgm:spPr/>
      <dgm:t>
        <a:bodyPr/>
        <a:lstStyle/>
        <a:p>
          <a:endParaRPr lang="de-DE"/>
        </a:p>
      </dgm:t>
    </dgm:pt>
    <dgm:pt modelId="{5427020D-5A99-49AF-925C-03F974340ED3}" type="pres">
      <dgm:prSet presAssocID="{BE228124-F66B-4269-B10A-718070FE1518}" presName="diagram" presStyleCnt="0">
        <dgm:presLayoutVars>
          <dgm:dir/>
          <dgm:resizeHandles val="exact"/>
        </dgm:presLayoutVars>
      </dgm:prSet>
      <dgm:spPr/>
    </dgm:pt>
    <dgm:pt modelId="{B0280983-9E79-4764-B7F5-EC6A2676DD23}" type="pres">
      <dgm:prSet presAssocID="{91974C37-2EFB-402D-937D-3466B7680AD8}" presName="node" presStyleLbl="node1" presStyleIdx="0" presStyleCnt="1" custScaleX="110345" custLinFactNeighborX="-5172" custLinFactNeighborY="-2336">
        <dgm:presLayoutVars>
          <dgm:bulletEnabled val="1"/>
        </dgm:presLayoutVars>
      </dgm:prSet>
      <dgm:spPr/>
    </dgm:pt>
  </dgm:ptLst>
  <dgm:cxnLst>
    <dgm:cxn modelId="{F2D0B2C4-FC4B-4D5C-A583-D0CD053F9C44}" type="presOf" srcId="{BE228124-F66B-4269-B10A-718070FE1518}" destId="{5427020D-5A99-49AF-925C-03F974340ED3}" srcOrd="0" destOrd="0" presId="urn:microsoft.com/office/officeart/2005/8/layout/default"/>
    <dgm:cxn modelId="{552F75E3-744F-4FC1-93FE-6CE61A456BD4}" type="presOf" srcId="{91974C37-2EFB-402D-937D-3466B7680AD8}" destId="{B0280983-9E79-4764-B7F5-EC6A2676DD23}" srcOrd="0" destOrd="0" presId="urn:microsoft.com/office/officeart/2005/8/layout/default"/>
    <dgm:cxn modelId="{A9CD98E9-90C6-4EEB-B227-C404EC1255CC}" srcId="{BE228124-F66B-4269-B10A-718070FE1518}" destId="{91974C37-2EFB-402D-937D-3466B7680AD8}" srcOrd="0" destOrd="0" parTransId="{28B4B8FF-A16D-4B52-BE57-686B4A96072E}" sibTransId="{52B272FA-32AB-4C6D-A52B-8D36A2524AF7}"/>
    <dgm:cxn modelId="{EAA83AF8-386D-4F3B-94D4-544DC034CE9F}" type="presParOf" srcId="{5427020D-5A99-49AF-925C-03F974340ED3}" destId="{B0280983-9E79-4764-B7F5-EC6A2676DD23}" srcOrd="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280983-9E79-4764-B7F5-EC6A2676DD23}">
      <dsp:nvSpPr>
        <dsp:cNvPr id="0" name=""/>
        <dsp:cNvSpPr/>
      </dsp:nvSpPr>
      <dsp:spPr>
        <a:xfrm>
          <a:off x="0" y="0"/>
          <a:ext cx="7878213" cy="4283772"/>
        </a:xfrm>
        <a:prstGeom prst="rect">
          <a:avLst/>
        </a:prstGeom>
        <a:solidFill>
          <a:srgbClr val="E4F2F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b="1" kern="1200">
              <a:solidFill>
                <a:schemeClr val="tx1"/>
              </a:solidFill>
              <a:latin typeface="Calibri" panose="020F0502020204030204" pitchFamily="34" charset="0"/>
              <a:cs typeface="Calibri" panose="020F0502020204030204" pitchFamily="34" charset="0"/>
            </a:rPr>
            <a:t>Amt für Freiwilligenwesen und Solidarität</a:t>
          </a:r>
        </a:p>
        <a:p>
          <a:pPr marL="0" lvl="0" indent="0" algn="ctr" defTabSz="1066800">
            <a:lnSpc>
              <a:spcPct val="90000"/>
            </a:lnSpc>
            <a:spcBef>
              <a:spcPct val="0"/>
            </a:spcBef>
            <a:spcAft>
              <a:spcPct val="35000"/>
            </a:spcAft>
            <a:buNone/>
          </a:pPr>
          <a:r>
            <a:rPr lang="de-DE" sz="2400" b="0" i="0" kern="1200">
              <a:solidFill>
                <a:schemeClr val="tx1"/>
              </a:solidFill>
              <a:latin typeface="Calibri" panose="020F0502020204030204" pitchFamily="34" charset="0"/>
              <a:cs typeface="Calibri" panose="020F0502020204030204" pitchFamily="34" charset="0"/>
            </a:rPr>
            <a:t>Rittner Straße 33/b</a:t>
          </a:r>
          <a:r>
            <a:rPr lang="de-DE" sz="2400" kern="1200">
              <a:solidFill>
                <a:schemeClr val="tx1"/>
              </a:solidFill>
              <a:latin typeface="Calibri" panose="020F0502020204030204" pitchFamily="34" charset="0"/>
              <a:cs typeface="Calibri" panose="020F0502020204030204" pitchFamily="34" charset="0"/>
            </a:rPr>
            <a:t>, 39100 Bozen</a:t>
          </a:r>
        </a:p>
        <a:p>
          <a:pPr marL="0" lvl="0" indent="0" algn="ctr" defTabSz="1066800">
            <a:lnSpc>
              <a:spcPct val="90000"/>
            </a:lnSpc>
            <a:spcBef>
              <a:spcPct val="0"/>
            </a:spcBef>
            <a:spcAft>
              <a:spcPct val="35000"/>
            </a:spcAft>
            <a:buNone/>
          </a:pPr>
          <a:r>
            <a:rPr lang="de-DE" sz="2400" kern="1200">
              <a:solidFill>
                <a:schemeClr val="tx1"/>
              </a:solidFill>
              <a:latin typeface="Calibri" panose="020F0502020204030204" pitchFamily="34" charset="0"/>
              <a:cs typeface="Calibri" panose="020F0502020204030204" pitchFamily="34" charset="0"/>
            </a:rPr>
            <a:t>Tel. +39 0471 416540</a:t>
          </a:r>
        </a:p>
        <a:p>
          <a:pPr marL="0" lvl="0" indent="0" algn="ctr" defTabSz="1066800">
            <a:lnSpc>
              <a:spcPct val="90000"/>
            </a:lnSpc>
            <a:spcBef>
              <a:spcPct val="0"/>
            </a:spcBef>
            <a:spcAft>
              <a:spcPct val="35000"/>
            </a:spcAft>
            <a:buNone/>
          </a:pPr>
          <a:r>
            <a:rPr lang="de-DE" sz="2400" kern="1200">
              <a:solidFill>
                <a:schemeClr val="tx1"/>
              </a:solidFill>
              <a:latin typeface="Calibri" panose="020F0502020204030204" pitchFamily="34" charset="0"/>
              <a:cs typeface="Calibri" panose="020F0502020204030204" pitchFamily="34" charset="0"/>
            </a:rPr>
            <a:t>E-Mail: </a:t>
          </a:r>
          <a:r>
            <a:rPr lang="de-DE" sz="2400" kern="1200">
              <a:solidFill>
                <a:schemeClr val="accent6">
                  <a:lumMod val="40000"/>
                  <a:lumOff val="60000"/>
                </a:schemeClr>
              </a:solidFill>
              <a:latin typeface="Calibri" panose="020F0502020204030204" pitchFamily="34" charset="0"/>
              <a:cs typeface="Calibri" panose="020F0502020204030204" pitchFamily="34" charset="0"/>
              <a:hlinkClick xmlns:r="http://schemas.openxmlformats.org/officeDocument/2006/relationships" r:id="rId1">
                <a:extLst>
                  <a:ext uri="{A12FA001-AC4F-418D-AE19-62706E023703}">
                    <ahyp:hlinkClr xmlns:ahyp="http://schemas.microsoft.com/office/drawing/2018/hyperlinkcolor" val="tx"/>
                  </a:ext>
                </a:extLst>
              </a:hlinkClick>
            </a:rPr>
            <a:t>freiwilligenwesen@provinz.bz.it</a:t>
          </a:r>
          <a:endParaRPr lang="de-DE" sz="2400" kern="1200">
            <a:solidFill>
              <a:schemeClr val="accent6">
                <a:lumMod val="40000"/>
                <a:lumOff val="60000"/>
              </a:schemeClr>
            </a:solidFill>
            <a:latin typeface="Calibri" panose="020F0502020204030204" pitchFamily="34" charset="0"/>
            <a:cs typeface="Calibri" panose="020F0502020204030204" pitchFamily="34" charset="0"/>
          </a:endParaRPr>
        </a:p>
        <a:p>
          <a:pPr marL="0" lvl="0" indent="0" algn="ctr" defTabSz="1066800">
            <a:lnSpc>
              <a:spcPct val="90000"/>
            </a:lnSpc>
            <a:spcBef>
              <a:spcPct val="0"/>
            </a:spcBef>
            <a:spcAft>
              <a:spcPct val="35000"/>
            </a:spcAft>
            <a:buNone/>
          </a:pPr>
          <a:r>
            <a:rPr lang="de-DE" sz="2400" kern="1200">
              <a:solidFill>
                <a:schemeClr val="tx1"/>
              </a:solidFill>
              <a:latin typeface="Calibri" panose="020F0502020204030204" pitchFamily="34" charset="0"/>
              <a:cs typeface="Calibri" panose="020F0502020204030204" pitchFamily="34" charset="0"/>
            </a:rPr>
            <a:t>PEC: </a:t>
          </a:r>
          <a:r>
            <a:rPr lang="de-DE" sz="2400" kern="1200">
              <a:solidFill>
                <a:schemeClr val="accent6">
                  <a:lumMod val="40000"/>
                  <a:lumOff val="60000"/>
                </a:schemeClr>
              </a:solidFill>
              <a:latin typeface="Calibri" panose="020F0502020204030204" pitchFamily="34" charset="0"/>
              <a:cs typeface="Calibri" panose="020F0502020204030204" pitchFamily="34" charset="0"/>
              <a:hlinkClick xmlns:r="http://schemas.openxmlformats.org/officeDocument/2006/relationships" r:id="rId2">
                <a:extLst>
                  <a:ext uri="{A12FA001-AC4F-418D-AE19-62706E023703}">
                    <ahyp:hlinkClr xmlns:ahyp="http://schemas.microsoft.com/office/drawing/2018/hyperlinkcolor" val="tx"/>
                  </a:ext>
                </a:extLst>
              </a:hlinkClick>
            </a:rPr>
            <a:t>fs-vs@pec.prov.bz</a:t>
          </a:r>
          <a:endParaRPr lang="de-DE" sz="2400" kern="1200">
            <a:solidFill>
              <a:schemeClr val="accent6">
                <a:lumMod val="40000"/>
                <a:lumOff val="60000"/>
              </a:schemeClr>
            </a:solidFill>
            <a:latin typeface="Calibri" panose="020F0502020204030204" pitchFamily="34" charset="0"/>
            <a:cs typeface="Calibri" panose="020F0502020204030204" pitchFamily="34" charset="0"/>
          </a:endParaRPr>
        </a:p>
        <a:p>
          <a:pPr marL="0" lvl="0" indent="0" algn="ctr" defTabSz="1066800">
            <a:lnSpc>
              <a:spcPct val="90000"/>
            </a:lnSpc>
            <a:spcBef>
              <a:spcPct val="0"/>
            </a:spcBef>
            <a:spcAft>
              <a:spcPct val="35000"/>
            </a:spcAft>
            <a:buNone/>
          </a:pPr>
          <a:r>
            <a:rPr lang="de-DE" sz="2400" kern="1200">
              <a:solidFill>
                <a:srgbClr val="000000"/>
              </a:solidFill>
              <a:latin typeface="Calibri" panose="020F0502020204030204" pitchFamily="34" charset="0"/>
              <a:ea typeface="+mn-ea"/>
              <a:cs typeface="Calibri" panose="020F0502020204030204" pitchFamily="34" charset="0"/>
            </a:rPr>
            <a:t>https://freiwilligenwesen.provinz.bz.it/de/home</a:t>
          </a:r>
        </a:p>
      </dsp:txBody>
      <dsp:txXfrm>
        <a:off x="0" y="0"/>
        <a:ext cx="7878213" cy="4283772"/>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210378B-A67D-237D-E915-AE865FB2FFBE}"/>
              </a:ext>
            </a:extLst>
          </p:cNvPr>
          <p:cNvSpPr>
            <a:spLocks noGrp="1" noChangeArrowheads="1"/>
          </p:cNvSpPr>
          <p:nvPr>
            <p:ph type="hdr" sz="quarter"/>
          </p:nvPr>
        </p:nvSpPr>
        <p:spPr bwMode="auto">
          <a:xfrm>
            <a:off x="1" y="0"/>
            <a:ext cx="2946400" cy="496888"/>
          </a:xfrm>
          <a:prstGeom prst="rect">
            <a:avLst/>
          </a:prstGeom>
          <a:noFill/>
          <a:ln>
            <a:noFill/>
          </a:ln>
          <a:effectLst/>
        </p:spPr>
        <p:txBody>
          <a:bodyPr vert="horz" wrap="square" lIns="91430" tIns="45716" rIns="91430" bIns="45716" numCol="1" anchor="t" anchorCtr="0" compatLnSpc="1">
            <a:prstTxWarp prst="textNoShape">
              <a:avLst/>
            </a:prstTxWarp>
          </a:bodyPr>
          <a:lstStyle>
            <a:lvl1pPr>
              <a:spcBef>
                <a:spcPct val="0"/>
              </a:spcBef>
              <a:defRPr sz="1200"/>
            </a:lvl1pPr>
          </a:lstStyle>
          <a:p>
            <a:pPr>
              <a:defRPr/>
            </a:pPr>
            <a:endParaRPr lang="de-DE" altLang="de-DE"/>
          </a:p>
        </p:txBody>
      </p:sp>
      <p:sp>
        <p:nvSpPr>
          <p:cNvPr id="6147" name="Rectangle 3">
            <a:extLst>
              <a:ext uri="{FF2B5EF4-FFF2-40B4-BE49-F238E27FC236}">
                <a16:creationId xmlns:a16="http://schemas.microsoft.com/office/drawing/2014/main" id="{C1516A27-A48C-4DE8-2B93-48EFDF67ADBB}"/>
              </a:ext>
            </a:extLst>
          </p:cNvPr>
          <p:cNvSpPr>
            <a:spLocks noGrp="1" noChangeArrowheads="1"/>
          </p:cNvSpPr>
          <p:nvPr>
            <p:ph type="dt" idx="1"/>
          </p:nvPr>
        </p:nvSpPr>
        <p:spPr bwMode="auto">
          <a:xfrm>
            <a:off x="3851275" y="0"/>
            <a:ext cx="2946400" cy="496888"/>
          </a:xfrm>
          <a:prstGeom prst="rect">
            <a:avLst/>
          </a:prstGeom>
          <a:noFill/>
          <a:ln>
            <a:noFill/>
          </a:ln>
          <a:effectLst/>
        </p:spPr>
        <p:txBody>
          <a:bodyPr vert="horz" wrap="square" lIns="91430" tIns="45716" rIns="91430" bIns="45716" numCol="1" anchor="t" anchorCtr="0" compatLnSpc="1">
            <a:prstTxWarp prst="textNoShape">
              <a:avLst/>
            </a:prstTxWarp>
          </a:bodyPr>
          <a:lstStyle>
            <a:lvl1pPr algn="r">
              <a:spcBef>
                <a:spcPct val="0"/>
              </a:spcBef>
              <a:defRPr sz="1200"/>
            </a:lvl1pPr>
          </a:lstStyle>
          <a:p>
            <a:pPr>
              <a:defRPr/>
            </a:pPr>
            <a:endParaRPr lang="de-DE" altLang="de-DE"/>
          </a:p>
        </p:txBody>
      </p:sp>
      <p:sp>
        <p:nvSpPr>
          <p:cNvPr id="4100" name="Rectangle 4">
            <a:extLst>
              <a:ext uri="{FF2B5EF4-FFF2-40B4-BE49-F238E27FC236}">
                <a16:creationId xmlns:a16="http://schemas.microsoft.com/office/drawing/2014/main" id="{EC291D86-B746-1B32-14DC-A8A47BD36B4F}"/>
              </a:ext>
            </a:extLst>
          </p:cNvPr>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a:extLst>
              <a:ext uri="{FF2B5EF4-FFF2-40B4-BE49-F238E27FC236}">
                <a16:creationId xmlns:a16="http://schemas.microsoft.com/office/drawing/2014/main" id="{166C9891-47C8-18DD-989A-0E36BED594A6}"/>
              </a:ext>
            </a:extLst>
          </p:cNvPr>
          <p:cNvSpPr>
            <a:spLocks noGrp="1" noChangeArrowheads="1"/>
          </p:cNvSpPr>
          <p:nvPr>
            <p:ph type="body" sz="quarter" idx="3"/>
          </p:nvPr>
        </p:nvSpPr>
        <p:spPr bwMode="auto">
          <a:xfrm>
            <a:off x="906463" y="4714876"/>
            <a:ext cx="4984750" cy="4467225"/>
          </a:xfrm>
          <a:prstGeom prst="rect">
            <a:avLst/>
          </a:prstGeom>
          <a:noFill/>
          <a:ln>
            <a:noFill/>
          </a:ln>
          <a:effectLst/>
        </p:spPr>
        <p:txBody>
          <a:bodyPr vert="horz" wrap="square" lIns="91430" tIns="45716" rIns="91430" bIns="45716" numCol="1" anchor="t" anchorCtr="0" compatLnSpc="1">
            <a:prstTxWarp prst="textNoShape">
              <a:avLst/>
            </a:prstTxWarp>
          </a:bodyPr>
          <a:lstStyle/>
          <a:p>
            <a:pPr lvl="0"/>
            <a:r>
              <a:rPr lang="de-DE" altLang="de-DE" noProof="0"/>
              <a:t>Klicken Sie, um die Formate des Vorlagentextes zu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6150" name="Rectangle 6">
            <a:extLst>
              <a:ext uri="{FF2B5EF4-FFF2-40B4-BE49-F238E27FC236}">
                <a16:creationId xmlns:a16="http://schemas.microsoft.com/office/drawing/2014/main" id="{A57FB35A-AEC5-A393-8F7C-801902ADF716}"/>
              </a:ext>
            </a:extLst>
          </p:cNvPr>
          <p:cNvSpPr>
            <a:spLocks noGrp="1" noChangeArrowheads="1"/>
          </p:cNvSpPr>
          <p:nvPr>
            <p:ph type="ftr" sz="quarter" idx="4"/>
          </p:nvPr>
        </p:nvSpPr>
        <p:spPr bwMode="auto">
          <a:xfrm>
            <a:off x="1" y="9429751"/>
            <a:ext cx="2946400" cy="496888"/>
          </a:xfrm>
          <a:prstGeom prst="rect">
            <a:avLst/>
          </a:prstGeom>
          <a:noFill/>
          <a:ln>
            <a:noFill/>
          </a:ln>
          <a:effectLst/>
        </p:spPr>
        <p:txBody>
          <a:bodyPr vert="horz" wrap="square" lIns="91430" tIns="45716" rIns="91430" bIns="45716" numCol="1" anchor="b" anchorCtr="0" compatLnSpc="1">
            <a:prstTxWarp prst="textNoShape">
              <a:avLst/>
            </a:prstTxWarp>
          </a:bodyPr>
          <a:lstStyle>
            <a:lvl1pPr>
              <a:spcBef>
                <a:spcPct val="0"/>
              </a:spcBef>
              <a:defRPr sz="1200"/>
            </a:lvl1pPr>
          </a:lstStyle>
          <a:p>
            <a:pPr>
              <a:defRPr/>
            </a:pPr>
            <a:endParaRPr lang="de-DE" altLang="de-DE"/>
          </a:p>
        </p:txBody>
      </p:sp>
      <p:sp>
        <p:nvSpPr>
          <p:cNvPr id="6151" name="Rectangle 7">
            <a:extLst>
              <a:ext uri="{FF2B5EF4-FFF2-40B4-BE49-F238E27FC236}">
                <a16:creationId xmlns:a16="http://schemas.microsoft.com/office/drawing/2014/main" id="{7ED35FD5-793D-D7B1-D0F7-F3C3437F1DBF}"/>
              </a:ext>
            </a:extLst>
          </p:cNvPr>
          <p:cNvSpPr>
            <a:spLocks noGrp="1" noChangeArrowheads="1"/>
          </p:cNvSpPr>
          <p:nvPr>
            <p:ph type="sldNum" sz="quarter" idx="5"/>
          </p:nvPr>
        </p:nvSpPr>
        <p:spPr bwMode="auto">
          <a:xfrm>
            <a:off x="3851275" y="9429751"/>
            <a:ext cx="2946400" cy="496888"/>
          </a:xfrm>
          <a:prstGeom prst="rect">
            <a:avLst/>
          </a:prstGeom>
          <a:noFill/>
          <a:ln>
            <a:noFill/>
          </a:ln>
          <a:effectLst/>
        </p:spPr>
        <p:txBody>
          <a:bodyPr vert="horz" wrap="square" lIns="91430" tIns="45716" rIns="91430" bIns="45716" numCol="1" anchor="b" anchorCtr="0" compatLnSpc="1">
            <a:prstTxWarp prst="textNoShape">
              <a:avLst/>
            </a:prstTxWarp>
          </a:bodyPr>
          <a:lstStyle>
            <a:lvl1pPr algn="r">
              <a:spcBef>
                <a:spcPct val="0"/>
              </a:spcBef>
              <a:defRPr sz="1200"/>
            </a:lvl1pPr>
          </a:lstStyle>
          <a:p>
            <a:pPr>
              <a:defRPr/>
            </a:pPr>
            <a:fld id="{020B7DFD-975D-4A05-B120-6E49574E69C4}"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1</a:t>
            </a:fld>
            <a:endParaRPr lang="de-DE" altLang="de-DE"/>
          </a:p>
        </p:txBody>
      </p:sp>
    </p:spTree>
    <p:extLst>
      <p:ext uri="{BB962C8B-B14F-4D97-AF65-F5344CB8AC3E}">
        <p14:creationId xmlns:p14="http://schemas.microsoft.com/office/powerpoint/2010/main" val="31590007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Sind nach unten gescrollt, hier sehen sie den Gesetzlichen Vertreter und die </a:t>
            </a:r>
            <a:r>
              <a:rPr lang="de-DE" dirty="0" err="1"/>
              <a:t>Auschussmitglieder</a:t>
            </a:r>
            <a:r>
              <a:rPr lang="de-DE" dirty="0"/>
              <a:t>, sind diese aktuell?</a:t>
            </a:r>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10</a:t>
            </a:fld>
            <a:endParaRPr lang="de-DE" altLang="de-DE"/>
          </a:p>
        </p:txBody>
      </p:sp>
    </p:spTree>
    <p:extLst>
      <p:ext uri="{BB962C8B-B14F-4D97-AF65-F5344CB8AC3E}">
        <p14:creationId xmlns:p14="http://schemas.microsoft.com/office/powerpoint/2010/main" val="12325680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Falls hier </a:t>
            </a:r>
            <a:r>
              <a:rPr lang="de-DE" dirty="0" err="1"/>
              <a:t>zb</a:t>
            </a:r>
            <a:r>
              <a:rPr lang="de-DE" dirty="0"/>
              <a:t>. eine Bilanz nicht, aufscheint, aber vom Verein hinterlegt wurde, gibt es bei der Hinterlegung Mängel, und der Verein wurde von unserem Amt angeschrieben und darüber informiert, die Mängel zu beheben</a:t>
            </a:r>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11</a:t>
            </a:fld>
            <a:endParaRPr lang="de-DE" altLang="de-DE"/>
          </a:p>
        </p:txBody>
      </p:sp>
    </p:spTree>
    <p:extLst>
      <p:ext uri="{BB962C8B-B14F-4D97-AF65-F5344CB8AC3E}">
        <p14:creationId xmlns:p14="http://schemas.microsoft.com/office/powerpoint/2010/main" val="2019649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Jetzt steigen wir in den eigenen Bereich des Vereins ein</a:t>
            </a:r>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12</a:t>
            </a:fld>
            <a:endParaRPr lang="de-DE" altLang="de-DE"/>
          </a:p>
        </p:txBody>
      </p:sp>
    </p:spTree>
    <p:extLst>
      <p:ext uri="{BB962C8B-B14F-4D97-AF65-F5344CB8AC3E}">
        <p14:creationId xmlns:p14="http://schemas.microsoft.com/office/powerpoint/2010/main" val="1755044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Spid</a:t>
            </a:r>
            <a:r>
              <a:rPr lang="de-DE" dirty="0"/>
              <a:t> oder </a:t>
            </a:r>
            <a:r>
              <a:rPr lang="de-DE" dirty="0" err="1"/>
              <a:t>Cie</a:t>
            </a:r>
            <a:endParaRPr lang="de-DE" dirty="0"/>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13</a:t>
            </a:fld>
            <a:endParaRPr lang="de-DE" altLang="de-DE"/>
          </a:p>
        </p:txBody>
      </p:sp>
    </p:spTree>
    <p:extLst>
      <p:ext uri="{BB962C8B-B14F-4D97-AF65-F5344CB8AC3E}">
        <p14:creationId xmlns:p14="http://schemas.microsoft.com/office/powerpoint/2010/main" val="28863623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Auf Runts klicken</a:t>
            </a:r>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14</a:t>
            </a:fld>
            <a:endParaRPr lang="de-DE" altLang="de-DE"/>
          </a:p>
        </p:txBody>
      </p:sp>
    </p:spTree>
    <p:extLst>
      <p:ext uri="{BB962C8B-B14F-4D97-AF65-F5344CB8AC3E}">
        <p14:creationId xmlns:p14="http://schemas.microsoft.com/office/powerpoint/2010/main" val="39305612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Dann kommt man zur Startseite, </a:t>
            </a:r>
            <a:r>
              <a:rPr lang="de-DE" dirty="0" err="1"/>
              <a:t>Homezeichen</a:t>
            </a:r>
            <a:r>
              <a:rPr lang="de-DE" dirty="0"/>
              <a:t> im Menü, hier eine Neuigkeit… </a:t>
            </a:r>
            <a:r>
              <a:rPr lang="de-DE" dirty="0" err="1"/>
              <a:t>mann</a:t>
            </a:r>
            <a:r>
              <a:rPr lang="de-DE" dirty="0"/>
              <a:t> kann jetzt eine Vollmacht erteilen, damit kann diese 3. Person Anträge erstellen, versenden…. Videolink </a:t>
            </a:r>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15</a:t>
            </a:fld>
            <a:endParaRPr lang="de-DE" altLang="de-DE"/>
          </a:p>
        </p:txBody>
      </p:sp>
    </p:spTree>
    <p:extLst>
      <p:ext uri="{BB962C8B-B14F-4D97-AF65-F5344CB8AC3E}">
        <p14:creationId xmlns:p14="http://schemas.microsoft.com/office/powerpoint/2010/main" val="12422497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sieht man die verschiedenen Änderungsanträge und Bilanzhinterlegungen</a:t>
            </a:r>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16</a:t>
            </a:fld>
            <a:endParaRPr lang="de-DE" altLang="de-DE"/>
          </a:p>
        </p:txBody>
      </p:sp>
    </p:spTree>
    <p:extLst>
      <p:ext uri="{BB962C8B-B14F-4D97-AF65-F5344CB8AC3E}">
        <p14:creationId xmlns:p14="http://schemas.microsoft.com/office/powerpoint/2010/main" val="14704016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Man sieht nur Anträge, welche man selbst erstellt hat, Übertragen bedeutet verschickt, Registriert wenn der Antrag vom </a:t>
            </a:r>
            <a:r>
              <a:rPr lang="de-DE" dirty="0" err="1"/>
              <a:t>Runtsbüro</a:t>
            </a:r>
            <a:r>
              <a:rPr lang="de-DE" dirty="0"/>
              <a:t> genehmigt wurde</a:t>
            </a:r>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17</a:t>
            </a:fld>
            <a:endParaRPr lang="de-DE" altLang="de-DE"/>
          </a:p>
        </p:txBody>
      </p:sp>
    </p:spTree>
    <p:extLst>
      <p:ext uri="{BB962C8B-B14F-4D97-AF65-F5344CB8AC3E}">
        <p14:creationId xmlns:p14="http://schemas.microsoft.com/office/powerpoint/2010/main" val="10730391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Rechts Detailansicht</a:t>
            </a:r>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18</a:t>
            </a:fld>
            <a:endParaRPr lang="de-DE" altLang="de-DE"/>
          </a:p>
        </p:txBody>
      </p:sp>
    </p:spTree>
    <p:extLst>
      <p:ext uri="{BB962C8B-B14F-4D97-AF65-F5344CB8AC3E}">
        <p14:creationId xmlns:p14="http://schemas.microsoft.com/office/powerpoint/2010/main" val="8513916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sehen Sie die verschiedenen von Ihnen gemachten Anträge und eventuelle Nachrichten von unserem Amt. Falls Mängel im Antrag gibt, werden sie über die </a:t>
            </a:r>
            <a:r>
              <a:rPr lang="de-DE" dirty="0" err="1"/>
              <a:t>Nachrichtenfuntkion</a:t>
            </a:r>
            <a:r>
              <a:rPr lang="de-DE" dirty="0"/>
              <a:t> benachrichtigt, und erhalten auch eine </a:t>
            </a:r>
            <a:r>
              <a:rPr lang="de-DE" dirty="0" err="1"/>
              <a:t>PecMail</a:t>
            </a:r>
            <a:r>
              <a:rPr lang="de-DE" dirty="0"/>
              <a:t>. Aktualisierte Dokumente können dann hier über die Nachrichtenfunktion nachgereicht werden.</a:t>
            </a:r>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19</a:t>
            </a:fld>
            <a:endParaRPr lang="de-DE" altLang="de-DE"/>
          </a:p>
        </p:txBody>
      </p:sp>
    </p:spTree>
    <p:extLst>
      <p:ext uri="{BB962C8B-B14F-4D97-AF65-F5344CB8AC3E}">
        <p14:creationId xmlns:p14="http://schemas.microsoft.com/office/powerpoint/2010/main" val="534146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11FF88-B503-8E26-5126-178A1EB1D19B}"/>
            </a:ext>
          </a:extLst>
        </p:cNvPr>
        <p:cNvGrpSpPr/>
        <p:nvPr/>
      </p:nvGrpSpPr>
      <p:grpSpPr>
        <a:xfrm>
          <a:off x="0" y="0"/>
          <a:ext cx="0" cy="0"/>
          <a:chOff x="0" y="0"/>
          <a:chExt cx="0" cy="0"/>
        </a:xfrm>
      </p:grpSpPr>
      <p:sp>
        <p:nvSpPr>
          <p:cNvPr id="8194" name="Rectangle 7">
            <a:extLst>
              <a:ext uri="{FF2B5EF4-FFF2-40B4-BE49-F238E27FC236}">
                <a16:creationId xmlns:a16="http://schemas.microsoft.com/office/drawing/2014/main" id="{FDC5B81A-4177-60AD-9A67-9E2AB41C433A}"/>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a:solidFill>
                  <a:schemeClr val="tx1"/>
                </a:solidFill>
                <a:latin typeface="Times New Roman" panose="02020603050405020304" pitchFamily="18" charset="0"/>
              </a:defRPr>
            </a:lvl1pPr>
            <a:lvl2pPr marL="742873" indent="-285721">
              <a:defRPr sz="2800">
                <a:solidFill>
                  <a:schemeClr val="tx1"/>
                </a:solidFill>
                <a:latin typeface="Times New Roman" panose="02020603050405020304" pitchFamily="18" charset="0"/>
              </a:defRPr>
            </a:lvl2pPr>
            <a:lvl3pPr marL="1142883" indent="-228577">
              <a:defRPr sz="2800">
                <a:solidFill>
                  <a:schemeClr val="tx1"/>
                </a:solidFill>
                <a:latin typeface="Times New Roman" panose="02020603050405020304" pitchFamily="18" charset="0"/>
              </a:defRPr>
            </a:lvl3pPr>
            <a:lvl4pPr marL="1600036" indent="-228577">
              <a:defRPr sz="2800">
                <a:solidFill>
                  <a:schemeClr val="tx1"/>
                </a:solidFill>
                <a:latin typeface="Times New Roman" panose="02020603050405020304" pitchFamily="18" charset="0"/>
              </a:defRPr>
            </a:lvl4pPr>
            <a:lvl5pPr marL="2057189" indent="-228577">
              <a:defRPr sz="2800">
                <a:solidFill>
                  <a:schemeClr val="tx1"/>
                </a:solidFill>
                <a:latin typeface="Times New Roman" panose="02020603050405020304" pitchFamily="18" charset="0"/>
              </a:defRPr>
            </a:lvl5pPr>
            <a:lvl6pPr marL="2514343" indent="-228577" eaLnBrk="0" fontAlgn="base" hangingPunct="0">
              <a:spcBef>
                <a:spcPct val="0"/>
              </a:spcBef>
              <a:spcAft>
                <a:spcPct val="0"/>
              </a:spcAft>
              <a:defRPr sz="2800">
                <a:solidFill>
                  <a:schemeClr val="tx1"/>
                </a:solidFill>
                <a:latin typeface="Times New Roman" panose="02020603050405020304" pitchFamily="18" charset="0"/>
              </a:defRPr>
            </a:lvl6pPr>
            <a:lvl7pPr marL="2971496" indent="-228577" eaLnBrk="0" fontAlgn="base" hangingPunct="0">
              <a:spcBef>
                <a:spcPct val="0"/>
              </a:spcBef>
              <a:spcAft>
                <a:spcPct val="0"/>
              </a:spcAft>
              <a:defRPr sz="2800">
                <a:solidFill>
                  <a:schemeClr val="tx1"/>
                </a:solidFill>
                <a:latin typeface="Times New Roman" panose="02020603050405020304" pitchFamily="18" charset="0"/>
              </a:defRPr>
            </a:lvl7pPr>
            <a:lvl8pPr marL="3428649" indent="-228577" eaLnBrk="0" fontAlgn="base" hangingPunct="0">
              <a:spcBef>
                <a:spcPct val="0"/>
              </a:spcBef>
              <a:spcAft>
                <a:spcPct val="0"/>
              </a:spcAft>
              <a:defRPr sz="2800">
                <a:solidFill>
                  <a:schemeClr val="tx1"/>
                </a:solidFill>
                <a:latin typeface="Times New Roman" panose="02020603050405020304" pitchFamily="18" charset="0"/>
              </a:defRPr>
            </a:lvl8pPr>
            <a:lvl9pPr marL="3885802" indent="-228577" eaLnBrk="0" fontAlgn="base" hangingPunct="0">
              <a:spcBef>
                <a:spcPct val="0"/>
              </a:spcBef>
              <a:spcAft>
                <a:spcPct val="0"/>
              </a:spcAft>
              <a:defRPr sz="2800">
                <a:solidFill>
                  <a:schemeClr val="tx1"/>
                </a:solidFill>
                <a:latin typeface="Times New Roman" panose="02020603050405020304" pitchFamily="18" charset="0"/>
              </a:defRPr>
            </a:lvl9pPr>
          </a:lstStyle>
          <a:p>
            <a:fld id="{3010A8A8-A944-4679-A75D-E5DE491F7E91}" type="slidenum">
              <a:rPr lang="de-DE" altLang="de-DE" sz="1200"/>
              <a:pPr/>
              <a:t>2</a:t>
            </a:fld>
            <a:endParaRPr lang="de-DE" altLang="de-DE" sz="1200" dirty="0"/>
          </a:p>
        </p:txBody>
      </p:sp>
      <p:sp>
        <p:nvSpPr>
          <p:cNvPr id="8195" name="Rectangle 2">
            <a:extLst>
              <a:ext uri="{FF2B5EF4-FFF2-40B4-BE49-F238E27FC236}">
                <a16:creationId xmlns:a16="http://schemas.microsoft.com/office/drawing/2014/main" id="{9AF72C97-7DA9-6D41-8DEF-585A6C6091F3}"/>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59DD02CE-AA29-15E0-7D82-194236D50609}"/>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it-IT" altLang="de-DE" dirty="0" err="1"/>
              <a:t>Ablauf</a:t>
            </a:r>
            <a:r>
              <a:rPr lang="it-IT" altLang="de-DE" dirty="0"/>
              <a:t> </a:t>
            </a:r>
            <a:r>
              <a:rPr lang="it-IT" altLang="de-DE" dirty="0" err="1"/>
              <a:t>erklaeren</a:t>
            </a:r>
            <a:r>
              <a:rPr lang="it-IT" altLang="de-DE" dirty="0"/>
              <a:t>, </a:t>
            </a:r>
            <a:r>
              <a:rPr lang="it-IT" altLang="de-DE" dirty="0" err="1"/>
              <a:t>wir</a:t>
            </a:r>
            <a:r>
              <a:rPr lang="it-IT" altLang="de-DE" dirty="0"/>
              <a:t> </a:t>
            </a:r>
            <a:r>
              <a:rPr lang="it-IT" altLang="de-DE" dirty="0" err="1"/>
              <a:t>werden</a:t>
            </a:r>
            <a:r>
              <a:rPr lang="it-IT" altLang="de-DE" dirty="0"/>
              <a:t> </a:t>
            </a:r>
            <a:r>
              <a:rPr lang="it-IT" altLang="de-DE" dirty="0" err="1"/>
              <a:t>einen</a:t>
            </a:r>
            <a:r>
              <a:rPr lang="it-IT" altLang="de-DE" dirty="0"/>
              <a:t> </a:t>
            </a:r>
            <a:r>
              <a:rPr lang="it-IT" altLang="de-DE" dirty="0" err="1"/>
              <a:t>Überblick</a:t>
            </a:r>
            <a:r>
              <a:rPr lang="it-IT" altLang="de-DE" dirty="0"/>
              <a:t> </a:t>
            </a:r>
            <a:r>
              <a:rPr lang="it-IT" altLang="de-DE" dirty="0" err="1"/>
              <a:t>im</a:t>
            </a:r>
            <a:r>
              <a:rPr lang="it-IT" altLang="de-DE" dirty="0"/>
              <a:t> </a:t>
            </a:r>
            <a:r>
              <a:rPr lang="it-IT" altLang="de-DE" dirty="0" err="1"/>
              <a:t>Runtsportal</a:t>
            </a:r>
            <a:r>
              <a:rPr lang="it-IT" altLang="de-DE" dirty="0"/>
              <a:t> </a:t>
            </a:r>
            <a:r>
              <a:rPr lang="it-IT" altLang="de-DE" dirty="0" err="1"/>
              <a:t>schaffen</a:t>
            </a:r>
            <a:r>
              <a:rPr lang="it-IT" altLang="de-DE" dirty="0"/>
              <a:t>, </a:t>
            </a:r>
            <a:r>
              <a:rPr lang="it-IT" altLang="de-DE" dirty="0" err="1"/>
              <a:t>wie</a:t>
            </a:r>
            <a:r>
              <a:rPr lang="it-IT" altLang="de-DE" dirty="0"/>
              <a:t>  </a:t>
            </a:r>
            <a:r>
              <a:rPr lang="it-IT" altLang="de-DE" dirty="0" err="1"/>
              <a:t>damit</a:t>
            </a:r>
            <a:r>
              <a:rPr lang="it-IT" altLang="de-DE" dirty="0"/>
              <a:t> </a:t>
            </a:r>
            <a:r>
              <a:rPr lang="it-IT" altLang="de-DE" dirty="0" err="1"/>
              <a:t>gearbeiten</a:t>
            </a:r>
            <a:r>
              <a:rPr lang="it-IT" altLang="de-DE" dirty="0"/>
              <a:t> </a:t>
            </a:r>
            <a:r>
              <a:rPr lang="it-IT" altLang="de-DE" dirty="0" err="1"/>
              <a:t>wird</a:t>
            </a:r>
            <a:r>
              <a:rPr lang="it-IT" altLang="de-DE" dirty="0"/>
              <a:t>, </a:t>
            </a:r>
            <a:r>
              <a:rPr lang="it-IT" altLang="de-DE" dirty="0" err="1"/>
              <a:t>welche</a:t>
            </a:r>
            <a:r>
              <a:rPr lang="it-IT" altLang="de-DE" dirty="0"/>
              <a:t> </a:t>
            </a:r>
            <a:r>
              <a:rPr lang="it-IT" altLang="de-DE" dirty="0" err="1"/>
              <a:t>Verpflichtungen</a:t>
            </a:r>
            <a:r>
              <a:rPr lang="it-IT" altLang="de-DE" dirty="0"/>
              <a:t> </a:t>
            </a:r>
            <a:r>
              <a:rPr lang="it-IT" altLang="de-DE" dirty="0" err="1"/>
              <a:t>wie</a:t>
            </a:r>
            <a:r>
              <a:rPr lang="it-IT" altLang="de-DE" dirty="0"/>
              <a:t> </a:t>
            </a:r>
            <a:r>
              <a:rPr lang="it-IT" altLang="de-DE" dirty="0" err="1"/>
              <a:t>erledigt</a:t>
            </a:r>
            <a:r>
              <a:rPr lang="it-IT" altLang="de-DE" dirty="0"/>
              <a:t> </a:t>
            </a:r>
            <a:r>
              <a:rPr lang="it-IT" altLang="de-DE" dirty="0" err="1"/>
              <a:t>werden</a:t>
            </a:r>
            <a:r>
              <a:rPr lang="it-IT" altLang="de-DE" dirty="0"/>
              <a:t>… </a:t>
            </a:r>
            <a:r>
              <a:rPr lang="it-IT" altLang="de-DE" dirty="0" err="1"/>
              <a:t>zudem</a:t>
            </a:r>
            <a:r>
              <a:rPr lang="it-IT" altLang="de-DE" dirty="0"/>
              <a:t> </a:t>
            </a:r>
            <a:r>
              <a:rPr lang="it-IT" altLang="de-DE" dirty="0" err="1"/>
              <a:t>generelle</a:t>
            </a:r>
            <a:r>
              <a:rPr lang="it-IT" altLang="de-DE" dirty="0"/>
              <a:t> </a:t>
            </a:r>
            <a:r>
              <a:rPr lang="it-IT" altLang="de-DE" dirty="0" err="1"/>
              <a:t>Infos</a:t>
            </a:r>
            <a:r>
              <a:rPr lang="it-IT" altLang="de-DE" dirty="0"/>
              <a:t> </a:t>
            </a:r>
            <a:r>
              <a:rPr lang="it-IT" altLang="de-DE" dirty="0" err="1"/>
              <a:t>zu</a:t>
            </a:r>
            <a:r>
              <a:rPr lang="it-IT" altLang="de-DE" dirty="0"/>
              <a:t> </a:t>
            </a:r>
            <a:r>
              <a:rPr lang="it-IT" altLang="de-DE" dirty="0" err="1"/>
              <a:t>den</a:t>
            </a:r>
            <a:r>
              <a:rPr lang="it-IT" altLang="de-DE" dirty="0"/>
              <a:t> </a:t>
            </a:r>
            <a:r>
              <a:rPr lang="it-IT" altLang="de-DE" dirty="0" err="1"/>
              <a:t>anstehenden</a:t>
            </a:r>
            <a:r>
              <a:rPr lang="it-IT" altLang="de-DE" dirty="0"/>
              <a:t> </a:t>
            </a:r>
            <a:r>
              <a:rPr lang="it-IT" altLang="de-DE" dirty="0" err="1"/>
              <a:t>Kontrollen</a:t>
            </a:r>
            <a:r>
              <a:rPr lang="it-IT" altLang="de-DE" dirty="0"/>
              <a:t>, </a:t>
            </a:r>
            <a:r>
              <a:rPr lang="it-IT" altLang="de-DE" dirty="0" err="1"/>
              <a:t>Fragerunde</a:t>
            </a:r>
            <a:endParaRPr lang="it-IT" altLang="de-DE" dirty="0"/>
          </a:p>
        </p:txBody>
      </p:sp>
    </p:spTree>
    <p:extLst>
      <p:ext uri="{BB962C8B-B14F-4D97-AF65-F5344CB8AC3E}">
        <p14:creationId xmlns:p14="http://schemas.microsoft.com/office/powerpoint/2010/main" val="34228354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Runtsportal</a:t>
            </a:r>
            <a:r>
              <a:rPr lang="de-DE" dirty="0"/>
              <a:t> bietet technischen Support, oder sie Kontaktieren am besten unser Amt </a:t>
            </a:r>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20</a:t>
            </a:fld>
            <a:endParaRPr lang="de-DE" altLang="de-DE"/>
          </a:p>
        </p:txBody>
      </p:sp>
    </p:spTree>
    <p:extLst>
      <p:ext uri="{BB962C8B-B14F-4D97-AF65-F5344CB8AC3E}">
        <p14:creationId xmlns:p14="http://schemas.microsoft.com/office/powerpoint/2010/main" val="7405236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Digitale Unterschrift ist im CADES Format zu machen. Das </a:t>
            </a:r>
            <a:r>
              <a:rPr lang="de-DE" dirty="0" err="1"/>
              <a:t>Pec</a:t>
            </a:r>
            <a:r>
              <a:rPr lang="de-DE" dirty="0"/>
              <a:t> Postfach im Blick behalten</a:t>
            </a:r>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21</a:t>
            </a:fld>
            <a:endParaRPr lang="de-DE" altLang="de-DE"/>
          </a:p>
        </p:txBody>
      </p:sp>
    </p:spTree>
    <p:extLst>
      <p:ext uri="{BB962C8B-B14F-4D97-AF65-F5344CB8AC3E}">
        <p14:creationId xmlns:p14="http://schemas.microsoft.com/office/powerpoint/2010/main" val="33966350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91294-FDF6-BD92-80FF-1BFEA966DD7D}"/>
            </a:ext>
          </a:extLst>
        </p:cNvPr>
        <p:cNvGrpSpPr/>
        <p:nvPr/>
      </p:nvGrpSpPr>
      <p:grpSpPr>
        <a:xfrm>
          <a:off x="0" y="0"/>
          <a:ext cx="0" cy="0"/>
          <a:chOff x="0" y="0"/>
          <a:chExt cx="0" cy="0"/>
        </a:xfrm>
      </p:grpSpPr>
      <p:sp>
        <p:nvSpPr>
          <p:cNvPr id="8194" name="Rectangle 7">
            <a:extLst>
              <a:ext uri="{FF2B5EF4-FFF2-40B4-BE49-F238E27FC236}">
                <a16:creationId xmlns:a16="http://schemas.microsoft.com/office/drawing/2014/main" id="{C633F833-6302-78FA-3077-66904E191E3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a:solidFill>
                  <a:schemeClr val="tx1"/>
                </a:solidFill>
                <a:latin typeface="Times New Roman" panose="02020603050405020304" pitchFamily="18" charset="0"/>
              </a:defRPr>
            </a:lvl1pPr>
            <a:lvl2pPr marL="742873" indent="-285721">
              <a:defRPr sz="2800">
                <a:solidFill>
                  <a:schemeClr val="tx1"/>
                </a:solidFill>
                <a:latin typeface="Times New Roman" panose="02020603050405020304" pitchFamily="18" charset="0"/>
              </a:defRPr>
            </a:lvl2pPr>
            <a:lvl3pPr marL="1142883" indent="-228577">
              <a:defRPr sz="2800">
                <a:solidFill>
                  <a:schemeClr val="tx1"/>
                </a:solidFill>
                <a:latin typeface="Times New Roman" panose="02020603050405020304" pitchFamily="18" charset="0"/>
              </a:defRPr>
            </a:lvl3pPr>
            <a:lvl4pPr marL="1600036" indent="-228577">
              <a:defRPr sz="2800">
                <a:solidFill>
                  <a:schemeClr val="tx1"/>
                </a:solidFill>
                <a:latin typeface="Times New Roman" panose="02020603050405020304" pitchFamily="18" charset="0"/>
              </a:defRPr>
            </a:lvl4pPr>
            <a:lvl5pPr marL="2057189" indent="-228577">
              <a:defRPr sz="2800">
                <a:solidFill>
                  <a:schemeClr val="tx1"/>
                </a:solidFill>
                <a:latin typeface="Times New Roman" panose="02020603050405020304" pitchFamily="18" charset="0"/>
              </a:defRPr>
            </a:lvl5pPr>
            <a:lvl6pPr marL="2514343" indent="-228577" eaLnBrk="0" fontAlgn="base" hangingPunct="0">
              <a:spcBef>
                <a:spcPct val="0"/>
              </a:spcBef>
              <a:spcAft>
                <a:spcPct val="0"/>
              </a:spcAft>
              <a:defRPr sz="2800">
                <a:solidFill>
                  <a:schemeClr val="tx1"/>
                </a:solidFill>
                <a:latin typeface="Times New Roman" panose="02020603050405020304" pitchFamily="18" charset="0"/>
              </a:defRPr>
            </a:lvl6pPr>
            <a:lvl7pPr marL="2971496" indent="-228577" eaLnBrk="0" fontAlgn="base" hangingPunct="0">
              <a:spcBef>
                <a:spcPct val="0"/>
              </a:spcBef>
              <a:spcAft>
                <a:spcPct val="0"/>
              </a:spcAft>
              <a:defRPr sz="2800">
                <a:solidFill>
                  <a:schemeClr val="tx1"/>
                </a:solidFill>
                <a:latin typeface="Times New Roman" panose="02020603050405020304" pitchFamily="18" charset="0"/>
              </a:defRPr>
            </a:lvl7pPr>
            <a:lvl8pPr marL="3428649" indent="-228577" eaLnBrk="0" fontAlgn="base" hangingPunct="0">
              <a:spcBef>
                <a:spcPct val="0"/>
              </a:spcBef>
              <a:spcAft>
                <a:spcPct val="0"/>
              </a:spcAft>
              <a:defRPr sz="2800">
                <a:solidFill>
                  <a:schemeClr val="tx1"/>
                </a:solidFill>
                <a:latin typeface="Times New Roman" panose="02020603050405020304" pitchFamily="18" charset="0"/>
              </a:defRPr>
            </a:lvl8pPr>
            <a:lvl9pPr marL="3885802" indent="-228577"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r" defTabSz="914307" rtl="0" eaLnBrk="0" fontAlgn="base" latinLnBrk="0" hangingPunct="0">
              <a:lnSpc>
                <a:spcPct val="100000"/>
              </a:lnSpc>
              <a:spcBef>
                <a:spcPct val="0"/>
              </a:spcBef>
              <a:spcAft>
                <a:spcPct val="0"/>
              </a:spcAft>
              <a:buClrTx/>
              <a:buSzTx/>
              <a:buFontTx/>
              <a:buNone/>
              <a:tabLst/>
              <a:defRPr/>
            </a:pPr>
            <a:fld id="{3010A8A8-A944-4679-A75D-E5DE491F7E91}" type="slidenum">
              <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307" rtl="0" eaLnBrk="0" fontAlgn="base" latinLnBrk="0" hangingPunct="0">
                <a:lnSpc>
                  <a:spcPct val="100000"/>
                </a:lnSpc>
                <a:spcBef>
                  <a:spcPct val="0"/>
                </a:spcBef>
                <a:spcAft>
                  <a:spcPct val="0"/>
                </a:spcAft>
                <a:buClrTx/>
                <a:buSzTx/>
                <a:buFontTx/>
                <a:buNone/>
                <a:tabLst/>
                <a:defRPr/>
              </a:pPr>
              <a:t>22</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5" name="Rectangle 2">
            <a:extLst>
              <a:ext uri="{FF2B5EF4-FFF2-40B4-BE49-F238E27FC236}">
                <a16:creationId xmlns:a16="http://schemas.microsoft.com/office/drawing/2014/main" id="{66E695C0-96EA-59BB-B11F-63AB8595F5C9}"/>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AC862FA9-2432-6A7F-6C03-FBD2C7FFC4B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tLang="de-DE"/>
          </a:p>
        </p:txBody>
      </p:sp>
    </p:spTree>
    <p:extLst>
      <p:ext uri="{BB962C8B-B14F-4D97-AF65-F5344CB8AC3E}">
        <p14:creationId xmlns:p14="http://schemas.microsoft.com/office/powerpoint/2010/main" val="37838496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23</a:t>
            </a:fld>
            <a:endParaRPr lang="de-DE" altLang="de-DE"/>
          </a:p>
        </p:txBody>
      </p:sp>
    </p:spTree>
    <p:extLst>
      <p:ext uri="{BB962C8B-B14F-4D97-AF65-F5344CB8AC3E}">
        <p14:creationId xmlns:p14="http://schemas.microsoft.com/office/powerpoint/2010/main" val="25908375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defRPr/>
            </a:pPr>
            <a:r>
              <a:rPr lang="de-DE" sz="1200" dirty="0">
                <a:solidFill>
                  <a:srgbClr val="000000"/>
                </a:solidFill>
                <a:latin typeface="Calibri"/>
                <a:ea typeface="Calibri"/>
                <a:cs typeface="Calibri"/>
              </a:rPr>
              <a:t>Hier wird nochmal aufgelistet, welche Infos einzutragen sind</a:t>
            </a:r>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24</a:t>
            </a:fld>
            <a:endParaRPr lang="de-DE" altLang="de-DE"/>
          </a:p>
        </p:txBody>
      </p:sp>
    </p:spTree>
    <p:extLst>
      <p:ext uri="{BB962C8B-B14F-4D97-AF65-F5344CB8AC3E}">
        <p14:creationId xmlns:p14="http://schemas.microsoft.com/office/powerpoint/2010/main" val="1441505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Zusetzlich</a:t>
            </a:r>
            <a:r>
              <a:rPr lang="de-DE" dirty="0"/>
              <a:t> bitte das registrierte Statut und </a:t>
            </a:r>
            <a:r>
              <a:rPr lang="de-DE" dirty="0" err="1"/>
              <a:t>Grürdungsakt</a:t>
            </a:r>
            <a:r>
              <a:rPr lang="de-DE" dirty="0"/>
              <a:t> hochladen</a:t>
            </a:r>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25</a:t>
            </a:fld>
            <a:endParaRPr lang="de-DE" altLang="de-DE"/>
          </a:p>
        </p:txBody>
      </p:sp>
    </p:spTree>
    <p:extLst>
      <p:ext uri="{BB962C8B-B14F-4D97-AF65-F5344CB8AC3E}">
        <p14:creationId xmlns:p14="http://schemas.microsoft.com/office/powerpoint/2010/main" val="26902687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Jährliche </a:t>
            </a:r>
            <a:r>
              <a:rPr lang="de-DE" dirty="0" err="1"/>
              <a:t>Atkualisiuerung</a:t>
            </a:r>
            <a:r>
              <a:rPr lang="de-DE" dirty="0"/>
              <a:t> der Daten, </a:t>
            </a:r>
            <a:r>
              <a:rPr lang="de-DE" dirty="0" err="1"/>
              <a:t>zb</a:t>
            </a:r>
            <a:r>
              <a:rPr lang="de-DE" dirty="0"/>
              <a:t> Anzahl Mitglieder, Angestellte, innerhalb 30 Juni</a:t>
            </a:r>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26</a:t>
            </a:fld>
            <a:endParaRPr lang="de-DE" altLang="de-DE"/>
          </a:p>
        </p:txBody>
      </p:sp>
    </p:spTree>
    <p:extLst>
      <p:ext uri="{BB962C8B-B14F-4D97-AF65-F5344CB8AC3E}">
        <p14:creationId xmlns:p14="http://schemas.microsoft.com/office/powerpoint/2010/main" val="25502713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gibt’s keinen Termin, sondern diese Aktualisierungen sollten innerhalb 30 Tagen ab Änderung vorgenommen werden</a:t>
            </a:r>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27</a:t>
            </a:fld>
            <a:endParaRPr lang="de-DE" altLang="de-DE"/>
          </a:p>
        </p:txBody>
      </p:sp>
    </p:spTree>
    <p:extLst>
      <p:ext uri="{BB962C8B-B14F-4D97-AF65-F5344CB8AC3E}">
        <p14:creationId xmlns:p14="http://schemas.microsoft.com/office/powerpoint/2010/main" val="31567466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Jetzt gehen wir kurz drauf ein wie wir einen Änderungsantrag machen. Auf das Pluszeichen drücken…</a:t>
            </a:r>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28</a:t>
            </a:fld>
            <a:endParaRPr lang="de-DE" altLang="de-DE"/>
          </a:p>
        </p:txBody>
      </p:sp>
    </p:spTree>
    <p:extLst>
      <p:ext uri="{BB962C8B-B14F-4D97-AF65-F5344CB8AC3E}">
        <p14:creationId xmlns:p14="http://schemas.microsoft.com/office/powerpoint/2010/main" val="31508438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Änderung, Steuernummer des Vereins auswählen</a:t>
            </a:r>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29</a:t>
            </a:fld>
            <a:endParaRPr lang="de-DE" altLang="de-DE"/>
          </a:p>
        </p:txBody>
      </p:sp>
    </p:spTree>
    <p:extLst>
      <p:ext uri="{BB962C8B-B14F-4D97-AF65-F5344CB8AC3E}">
        <p14:creationId xmlns:p14="http://schemas.microsoft.com/office/powerpoint/2010/main" val="2703902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05D73-DD97-2323-2BEA-05BEDEED086E}"/>
            </a:ext>
          </a:extLst>
        </p:cNvPr>
        <p:cNvGrpSpPr/>
        <p:nvPr/>
      </p:nvGrpSpPr>
      <p:grpSpPr>
        <a:xfrm>
          <a:off x="0" y="0"/>
          <a:ext cx="0" cy="0"/>
          <a:chOff x="0" y="0"/>
          <a:chExt cx="0" cy="0"/>
        </a:xfrm>
      </p:grpSpPr>
      <p:sp>
        <p:nvSpPr>
          <p:cNvPr id="8194" name="Rectangle 7">
            <a:extLst>
              <a:ext uri="{FF2B5EF4-FFF2-40B4-BE49-F238E27FC236}">
                <a16:creationId xmlns:a16="http://schemas.microsoft.com/office/drawing/2014/main" id="{149DB066-4F80-C3F7-1815-9FFD7D2FFBA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a:solidFill>
                  <a:schemeClr val="tx1"/>
                </a:solidFill>
                <a:latin typeface="Times New Roman" panose="02020603050405020304" pitchFamily="18" charset="0"/>
              </a:defRPr>
            </a:lvl1pPr>
            <a:lvl2pPr marL="742873" indent="-285721">
              <a:defRPr sz="2800">
                <a:solidFill>
                  <a:schemeClr val="tx1"/>
                </a:solidFill>
                <a:latin typeface="Times New Roman" panose="02020603050405020304" pitchFamily="18" charset="0"/>
              </a:defRPr>
            </a:lvl2pPr>
            <a:lvl3pPr marL="1142883" indent="-228577">
              <a:defRPr sz="2800">
                <a:solidFill>
                  <a:schemeClr val="tx1"/>
                </a:solidFill>
                <a:latin typeface="Times New Roman" panose="02020603050405020304" pitchFamily="18" charset="0"/>
              </a:defRPr>
            </a:lvl3pPr>
            <a:lvl4pPr marL="1600036" indent="-228577">
              <a:defRPr sz="2800">
                <a:solidFill>
                  <a:schemeClr val="tx1"/>
                </a:solidFill>
                <a:latin typeface="Times New Roman" panose="02020603050405020304" pitchFamily="18" charset="0"/>
              </a:defRPr>
            </a:lvl4pPr>
            <a:lvl5pPr marL="2057189" indent="-228577">
              <a:defRPr sz="2800">
                <a:solidFill>
                  <a:schemeClr val="tx1"/>
                </a:solidFill>
                <a:latin typeface="Times New Roman" panose="02020603050405020304" pitchFamily="18" charset="0"/>
              </a:defRPr>
            </a:lvl5pPr>
            <a:lvl6pPr marL="2514343" indent="-228577" eaLnBrk="0" fontAlgn="base" hangingPunct="0">
              <a:spcBef>
                <a:spcPct val="0"/>
              </a:spcBef>
              <a:spcAft>
                <a:spcPct val="0"/>
              </a:spcAft>
              <a:defRPr sz="2800">
                <a:solidFill>
                  <a:schemeClr val="tx1"/>
                </a:solidFill>
                <a:latin typeface="Times New Roman" panose="02020603050405020304" pitchFamily="18" charset="0"/>
              </a:defRPr>
            </a:lvl6pPr>
            <a:lvl7pPr marL="2971496" indent="-228577" eaLnBrk="0" fontAlgn="base" hangingPunct="0">
              <a:spcBef>
                <a:spcPct val="0"/>
              </a:spcBef>
              <a:spcAft>
                <a:spcPct val="0"/>
              </a:spcAft>
              <a:defRPr sz="2800">
                <a:solidFill>
                  <a:schemeClr val="tx1"/>
                </a:solidFill>
                <a:latin typeface="Times New Roman" panose="02020603050405020304" pitchFamily="18" charset="0"/>
              </a:defRPr>
            </a:lvl7pPr>
            <a:lvl8pPr marL="3428649" indent="-228577" eaLnBrk="0" fontAlgn="base" hangingPunct="0">
              <a:spcBef>
                <a:spcPct val="0"/>
              </a:spcBef>
              <a:spcAft>
                <a:spcPct val="0"/>
              </a:spcAft>
              <a:defRPr sz="2800">
                <a:solidFill>
                  <a:schemeClr val="tx1"/>
                </a:solidFill>
                <a:latin typeface="Times New Roman" panose="02020603050405020304" pitchFamily="18" charset="0"/>
              </a:defRPr>
            </a:lvl8pPr>
            <a:lvl9pPr marL="3885802" indent="-228577"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r" defTabSz="914307" rtl="0" eaLnBrk="0" fontAlgn="base" latinLnBrk="0" hangingPunct="0">
              <a:lnSpc>
                <a:spcPct val="100000"/>
              </a:lnSpc>
              <a:spcBef>
                <a:spcPct val="0"/>
              </a:spcBef>
              <a:spcAft>
                <a:spcPct val="0"/>
              </a:spcAft>
              <a:buClrTx/>
              <a:buSzTx/>
              <a:buFontTx/>
              <a:buNone/>
              <a:tabLst/>
              <a:defRPr/>
            </a:pPr>
            <a:fld id="{3010A8A8-A944-4679-A75D-E5DE491F7E91}" type="slidenum">
              <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307" rtl="0" eaLnBrk="0" fontAlgn="base" latinLnBrk="0" hangingPunct="0">
                <a:lnSpc>
                  <a:spcPct val="100000"/>
                </a:lnSpc>
                <a:spcBef>
                  <a:spcPct val="0"/>
                </a:spcBef>
                <a:spcAft>
                  <a:spcPct val="0"/>
                </a:spcAft>
                <a:buClrTx/>
                <a:buSzTx/>
                <a:buFontTx/>
                <a:buNone/>
                <a:tabLst/>
                <a:defRPr/>
              </a:pPr>
              <a:t>3</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5" name="Rectangle 2">
            <a:extLst>
              <a:ext uri="{FF2B5EF4-FFF2-40B4-BE49-F238E27FC236}">
                <a16:creationId xmlns:a16="http://schemas.microsoft.com/office/drawing/2014/main" id="{1CFA114E-E66A-7BF5-4E53-E6E660C4A3F8}"/>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7E843A6D-9A6E-FA0F-ED62-53726D20ADFC}"/>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it-IT" altLang="de-DE" dirty="0" err="1"/>
              <a:t>Wir</a:t>
            </a:r>
            <a:r>
              <a:rPr lang="it-IT" altLang="de-DE" dirty="0"/>
              <a:t> </a:t>
            </a:r>
            <a:r>
              <a:rPr lang="it-IT" altLang="de-DE" dirty="0" err="1"/>
              <a:t>starten</a:t>
            </a:r>
            <a:r>
              <a:rPr lang="it-IT" altLang="de-DE" dirty="0"/>
              <a:t> </a:t>
            </a:r>
            <a:r>
              <a:rPr lang="it-IT" altLang="de-DE" dirty="0" err="1"/>
              <a:t>mit</a:t>
            </a:r>
            <a:r>
              <a:rPr lang="it-IT" altLang="de-DE" dirty="0"/>
              <a:t> « die </a:t>
            </a:r>
            <a:r>
              <a:rPr lang="it-IT" altLang="de-DE" dirty="0" err="1"/>
              <a:t>Voraussetzungen</a:t>
            </a:r>
            <a:r>
              <a:rPr lang="it-IT" altLang="de-DE" dirty="0"/>
              <a:t> und </a:t>
            </a:r>
            <a:r>
              <a:rPr lang="it-IT" altLang="de-DE" dirty="0" err="1"/>
              <a:t>Auswirkungen</a:t>
            </a:r>
            <a:r>
              <a:rPr lang="it-IT" altLang="de-DE" dirty="0"/>
              <a:t> </a:t>
            </a:r>
            <a:r>
              <a:rPr lang="it-IT" altLang="de-DE" dirty="0" err="1"/>
              <a:t>der</a:t>
            </a:r>
            <a:r>
              <a:rPr lang="it-IT" altLang="de-DE" dirty="0"/>
              <a:t> </a:t>
            </a:r>
            <a:r>
              <a:rPr lang="it-IT" altLang="de-DE" dirty="0" err="1"/>
              <a:t>Eintragung</a:t>
            </a:r>
            <a:r>
              <a:rPr lang="it-IT" altLang="de-DE" dirty="0"/>
              <a:t> </a:t>
            </a:r>
            <a:r>
              <a:rPr lang="it-IT" altLang="de-DE" dirty="0" err="1"/>
              <a:t>im</a:t>
            </a:r>
            <a:r>
              <a:rPr lang="it-IT" altLang="de-DE" dirty="0"/>
              <a:t> Runts»</a:t>
            </a:r>
          </a:p>
        </p:txBody>
      </p:sp>
    </p:spTree>
    <p:extLst>
      <p:ext uri="{BB962C8B-B14F-4D97-AF65-F5344CB8AC3E}">
        <p14:creationId xmlns:p14="http://schemas.microsoft.com/office/powerpoint/2010/main" val="37026115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generell </a:t>
            </a:r>
            <a:r>
              <a:rPr lang="de-DE" dirty="0" err="1"/>
              <a:t>erklaeren</a:t>
            </a:r>
            <a:r>
              <a:rPr lang="de-DE" dirty="0"/>
              <a:t>, daß die Seite des Runts beim Änderungsantrag so aufgebaut </a:t>
            </a:r>
            <a:r>
              <a:rPr lang="de-DE" dirty="0" err="1"/>
              <a:t>íst</a:t>
            </a:r>
            <a:r>
              <a:rPr lang="de-DE" dirty="0"/>
              <a:t> 1 Kerndaten, 2 …, 3…. 4 Senden / Hier werden die Daten eingetragen welche wir vorhin aufgelistet haben und dann im öffentlichen Bereich aufscheinen</a:t>
            </a:r>
          </a:p>
          <a:p>
            <a:r>
              <a:rPr lang="de-DE" dirty="0"/>
              <a:t>Die folgenden Slides zeigen immer die gleiche Seite im Runts bei Kerndaten aber es wurde weiter nach unten gescrollt</a:t>
            </a:r>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30</a:t>
            </a:fld>
            <a:endParaRPr lang="de-DE" altLang="de-DE"/>
          </a:p>
        </p:txBody>
      </p:sp>
    </p:spTree>
    <p:extLst>
      <p:ext uri="{BB962C8B-B14F-4D97-AF65-F5344CB8AC3E}">
        <p14:creationId xmlns:p14="http://schemas.microsoft.com/office/powerpoint/2010/main" val="2525057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Nur darauf hinweisen, </a:t>
            </a:r>
            <a:r>
              <a:rPr lang="de-DE" dirty="0" err="1"/>
              <a:t>dass</a:t>
            </a:r>
            <a:r>
              <a:rPr lang="de-DE" dirty="0"/>
              <a:t> jeder Abschnitt separat abgespeichert werden </a:t>
            </a:r>
            <a:r>
              <a:rPr lang="de-DE" dirty="0" err="1"/>
              <a:t>muss</a:t>
            </a:r>
            <a:endParaRPr lang="de-DE" dirty="0"/>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31</a:t>
            </a:fld>
            <a:endParaRPr lang="de-DE" altLang="de-DE"/>
          </a:p>
        </p:txBody>
      </p:sp>
    </p:spTree>
    <p:extLst>
      <p:ext uri="{BB962C8B-B14F-4D97-AF65-F5344CB8AC3E}">
        <p14:creationId xmlns:p14="http://schemas.microsoft.com/office/powerpoint/2010/main" val="17972180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Nur darauf hinweisen, </a:t>
            </a:r>
            <a:r>
              <a:rPr lang="de-DE" dirty="0" err="1"/>
              <a:t>dass</a:t>
            </a:r>
            <a:r>
              <a:rPr lang="de-DE" dirty="0"/>
              <a:t> der Antragssteller im </a:t>
            </a:r>
            <a:r>
              <a:rPr lang="de-DE" dirty="0" err="1"/>
              <a:t>normalfall</a:t>
            </a:r>
            <a:r>
              <a:rPr lang="de-DE" dirty="0"/>
              <a:t> „ Berichtigte Person zur </a:t>
            </a:r>
            <a:r>
              <a:rPr lang="de-DE" dirty="0" err="1"/>
              <a:t>Akutalisierung</a:t>
            </a:r>
            <a:r>
              <a:rPr lang="de-DE" dirty="0"/>
              <a:t>“ angeben </a:t>
            </a:r>
            <a:r>
              <a:rPr lang="de-DE" dirty="0" err="1"/>
              <a:t>muss</a:t>
            </a:r>
            <a:r>
              <a:rPr lang="de-DE" dirty="0"/>
              <a:t>. </a:t>
            </a:r>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32</a:t>
            </a:fld>
            <a:endParaRPr lang="de-DE" altLang="de-DE"/>
          </a:p>
        </p:txBody>
      </p:sp>
    </p:spTree>
    <p:extLst>
      <p:ext uri="{BB962C8B-B14F-4D97-AF65-F5344CB8AC3E}">
        <p14:creationId xmlns:p14="http://schemas.microsoft.com/office/powerpoint/2010/main" val="35293922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die </a:t>
            </a:r>
            <a:r>
              <a:rPr lang="de-DE" dirty="0" err="1"/>
              <a:t>Ausschussmitglieder</a:t>
            </a:r>
            <a:r>
              <a:rPr lang="de-DE" dirty="0"/>
              <a:t> eintragen, es </a:t>
            </a:r>
            <a:r>
              <a:rPr lang="de-DE" dirty="0" err="1"/>
              <a:t>muss</a:t>
            </a:r>
            <a:r>
              <a:rPr lang="de-DE" dirty="0"/>
              <a:t> einen gesetzlichen Vertreter geben</a:t>
            </a:r>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33</a:t>
            </a:fld>
            <a:endParaRPr lang="de-DE" altLang="de-DE"/>
          </a:p>
        </p:txBody>
      </p:sp>
    </p:spTree>
    <p:extLst>
      <p:ext uri="{BB962C8B-B14F-4D97-AF65-F5344CB8AC3E}">
        <p14:creationId xmlns:p14="http://schemas.microsoft.com/office/powerpoint/2010/main" val="36942262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4307">
              <a:defRPr/>
            </a:pPr>
            <a:r>
              <a:rPr lang="de-DE" dirty="0"/>
              <a:t>Bei </a:t>
            </a:r>
            <a:r>
              <a:rPr lang="de-DE" dirty="0" err="1"/>
              <a:t>Ausschussmitglieder</a:t>
            </a:r>
            <a:r>
              <a:rPr lang="de-DE" dirty="0"/>
              <a:t>  „Mitglied des Verwaltungsorgans“  als Funktion auswählen</a:t>
            </a:r>
          </a:p>
          <a:p>
            <a:endParaRPr lang="de-DE" dirty="0"/>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34</a:t>
            </a:fld>
            <a:endParaRPr lang="de-DE" altLang="de-DE"/>
          </a:p>
        </p:txBody>
      </p:sp>
    </p:spTree>
    <p:extLst>
      <p:ext uri="{BB962C8B-B14F-4D97-AF65-F5344CB8AC3E}">
        <p14:creationId xmlns:p14="http://schemas.microsoft.com/office/powerpoint/2010/main" val="26935443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Falls vorhanden Mitgliedsorganisationen eintragen</a:t>
            </a:r>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35</a:t>
            </a:fld>
            <a:endParaRPr lang="de-DE" altLang="de-DE"/>
          </a:p>
        </p:txBody>
      </p:sp>
    </p:spTree>
    <p:extLst>
      <p:ext uri="{BB962C8B-B14F-4D97-AF65-F5344CB8AC3E}">
        <p14:creationId xmlns:p14="http://schemas.microsoft.com/office/powerpoint/2010/main" val="33852931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Achtung / Angabe von Angestellten in Vollzeitäquivalenten</a:t>
            </a:r>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36</a:t>
            </a:fld>
            <a:endParaRPr lang="de-DE" altLang="de-DE"/>
          </a:p>
        </p:txBody>
      </p:sp>
    </p:spTree>
    <p:extLst>
      <p:ext uri="{BB962C8B-B14F-4D97-AF65-F5344CB8AC3E}">
        <p14:creationId xmlns:p14="http://schemas.microsoft.com/office/powerpoint/2010/main" val="41073920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Achtung bei Punkt 25 si angeben</a:t>
            </a:r>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37</a:t>
            </a:fld>
            <a:endParaRPr lang="de-DE" altLang="de-DE"/>
          </a:p>
        </p:txBody>
      </p:sp>
    </p:spTree>
    <p:extLst>
      <p:ext uri="{BB962C8B-B14F-4D97-AF65-F5344CB8AC3E}">
        <p14:creationId xmlns:p14="http://schemas.microsoft.com/office/powerpoint/2010/main" val="14360013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Wir scrollen noch weiter nach unten, wo angegeben wird, welche Organe es im Verein gibt, </a:t>
            </a:r>
            <a:r>
              <a:rPr lang="de-DE" dirty="0" err="1"/>
              <a:t>zb</a:t>
            </a:r>
            <a:r>
              <a:rPr lang="de-DE" dirty="0"/>
              <a:t> Verwaltungsorgan (</a:t>
            </a:r>
            <a:r>
              <a:rPr lang="de-DE" dirty="0" err="1"/>
              <a:t>Ausschuss</a:t>
            </a:r>
            <a:r>
              <a:rPr lang="de-DE" dirty="0"/>
              <a:t>), eventuell Kontrollorgan…</a:t>
            </a:r>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38</a:t>
            </a:fld>
            <a:endParaRPr lang="de-DE" altLang="de-DE"/>
          </a:p>
        </p:txBody>
      </p:sp>
    </p:spTree>
    <p:extLst>
      <p:ext uri="{BB962C8B-B14F-4D97-AF65-F5344CB8AC3E}">
        <p14:creationId xmlns:p14="http://schemas.microsoft.com/office/powerpoint/2010/main" val="731892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Nun bei </a:t>
            </a:r>
            <a:r>
              <a:rPr lang="de-DE" dirty="0" err="1"/>
              <a:t>Puntk</a:t>
            </a:r>
            <a:r>
              <a:rPr lang="de-DE" dirty="0"/>
              <a:t> 2, sonstige Informationen : eventuelle Mitgliedschaft bei Vereinsnetzwerken und eventuellen Besitz der Rechtspersönlichkeit eintragen</a:t>
            </a:r>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39</a:t>
            </a:fld>
            <a:endParaRPr lang="de-DE" altLang="de-DE"/>
          </a:p>
        </p:txBody>
      </p:sp>
    </p:spTree>
    <p:extLst>
      <p:ext uri="{BB962C8B-B14F-4D97-AF65-F5344CB8AC3E}">
        <p14:creationId xmlns:p14="http://schemas.microsoft.com/office/powerpoint/2010/main" val="23602429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Angepasste</a:t>
            </a:r>
            <a:r>
              <a:rPr lang="de-DE" dirty="0"/>
              <a:t> </a:t>
            </a:r>
            <a:r>
              <a:rPr lang="de-DE" dirty="0" err="1"/>
              <a:t>reistrierte</a:t>
            </a:r>
            <a:r>
              <a:rPr lang="de-DE" dirty="0"/>
              <a:t> Statut, </a:t>
            </a:r>
            <a:r>
              <a:rPr lang="de-DE" dirty="0" err="1"/>
              <a:t>Spid</a:t>
            </a:r>
            <a:r>
              <a:rPr lang="de-DE" dirty="0"/>
              <a:t>, digitale Unterschrift </a:t>
            </a:r>
            <a:r>
              <a:rPr lang="de-DE" dirty="0" err="1"/>
              <a:t>Pec</a:t>
            </a:r>
            <a:r>
              <a:rPr lang="de-DE" dirty="0"/>
              <a:t> sind Voraussetzungen</a:t>
            </a:r>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4</a:t>
            </a:fld>
            <a:endParaRPr lang="de-DE" altLang="de-DE"/>
          </a:p>
        </p:txBody>
      </p:sp>
    </p:spTree>
    <p:extLst>
      <p:ext uri="{BB962C8B-B14F-4D97-AF65-F5344CB8AC3E}">
        <p14:creationId xmlns:p14="http://schemas.microsoft.com/office/powerpoint/2010/main" val="20810050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können Anhänge wie Statut hochgeladen werden</a:t>
            </a:r>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40</a:t>
            </a:fld>
            <a:endParaRPr lang="de-DE" altLang="de-DE"/>
          </a:p>
        </p:txBody>
      </p:sp>
    </p:spTree>
    <p:extLst>
      <p:ext uri="{BB962C8B-B14F-4D97-AF65-F5344CB8AC3E}">
        <p14:creationId xmlns:p14="http://schemas.microsoft.com/office/powerpoint/2010/main" val="11374272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Zusammenfassung kontrollieren, die Erklärung (</a:t>
            </a:r>
            <a:r>
              <a:rPr lang="de-DE" dirty="0" err="1"/>
              <a:t>distinta</a:t>
            </a:r>
            <a:r>
              <a:rPr lang="de-DE" dirty="0"/>
              <a:t>) herunterladen,  unterzeichnen, unterzeichnete </a:t>
            </a:r>
            <a:r>
              <a:rPr lang="de-DE" dirty="0" err="1"/>
              <a:t>distinta</a:t>
            </a:r>
            <a:r>
              <a:rPr lang="de-DE" dirty="0"/>
              <a:t> hochladen und Änderungsantrag abschicken. </a:t>
            </a:r>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41</a:t>
            </a:fld>
            <a:endParaRPr lang="de-DE" altLang="de-DE"/>
          </a:p>
        </p:txBody>
      </p:sp>
    </p:spTree>
    <p:extLst>
      <p:ext uri="{BB962C8B-B14F-4D97-AF65-F5344CB8AC3E}">
        <p14:creationId xmlns:p14="http://schemas.microsoft.com/office/powerpoint/2010/main" val="33887055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D89DE1-DB22-1883-EA83-D005E2AA6B9C}"/>
            </a:ext>
          </a:extLst>
        </p:cNvPr>
        <p:cNvGrpSpPr/>
        <p:nvPr/>
      </p:nvGrpSpPr>
      <p:grpSpPr>
        <a:xfrm>
          <a:off x="0" y="0"/>
          <a:ext cx="0" cy="0"/>
          <a:chOff x="0" y="0"/>
          <a:chExt cx="0" cy="0"/>
        </a:xfrm>
      </p:grpSpPr>
      <p:sp>
        <p:nvSpPr>
          <p:cNvPr id="8194" name="Rectangle 7">
            <a:extLst>
              <a:ext uri="{FF2B5EF4-FFF2-40B4-BE49-F238E27FC236}">
                <a16:creationId xmlns:a16="http://schemas.microsoft.com/office/drawing/2014/main" id="{0F6E3E88-723F-CA3B-A139-28A10E0D2A4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a:solidFill>
                  <a:schemeClr val="tx1"/>
                </a:solidFill>
                <a:latin typeface="Times New Roman" panose="02020603050405020304" pitchFamily="18" charset="0"/>
              </a:defRPr>
            </a:lvl1pPr>
            <a:lvl2pPr marL="742873" indent="-285721">
              <a:defRPr sz="2800">
                <a:solidFill>
                  <a:schemeClr val="tx1"/>
                </a:solidFill>
                <a:latin typeface="Times New Roman" panose="02020603050405020304" pitchFamily="18" charset="0"/>
              </a:defRPr>
            </a:lvl2pPr>
            <a:lvl3pPr marL="1142883" indent="-228577">
              <a:defRPr sz="2800">
                <a:solidFill>
                  <a:schemeClr val="tx1"/>
                </a:solidFill>
                <a:latin typeface="Times New Roman" panose="02020603050405020304" pitchFamily="18" charset="0"/>
              </a:defRPr>
            </a:lvl3pPr>
            <a:lvl4pPr marL="1600036" indent="-228577">
              <a:defRPr sz="2800">
                <a:solidFill>
                  <a:schemeClr val="tx1"/>
                </a:solidFill>
                <a:latin typeface="Times New Roman" panose="02020603050405020304" pitchFamily="18" charset="0"/>
              </a:defRPr>
            </a:lvl4pPr>
            <a:lvl5pPr marL="2057189" indent="-228577">
              <a:defRPr sz="2800">
                <a:solidFill>
                  <a:schemeClr val="tx1"/>
                </a:solidFill>
                <a:latin typeface="Times New Roman" panose="02020603050405020304" pitchFamily="18" charset="0"/>
              </a:defRPr>
            </a:lvl5pPr>
            <a:lvl6pPr marL="2514343" indent="-228577" eaLnBrk="0" fontAlgn="base" hangingPunct="0">
              <a:spcBef>
                <a:spcPct val="0"/>
              </a:spcBef>
              <a:spcAft>
                <a:spcPct val="0"/>
              </a:spcAft>
              <a:defRPr sz="2800">
                <a:solidFill>
                  <a:schemeClr val="tx1"/>
                </a:solidFill>
                <a:latin typeface="Times New Roman" panose="02020603050405020304" pitchFamily="18" charset="0"/>
              </a:defRPr>
            </a:lvl6pPr>
            <a:lvl7pPr marL="2971496" indent="-228577" eaLnBrk="0" fontAlgn="base" hangingPunct="0">
              <a:spcBef>
                <a:spcPct val="0"/>
              </a:spcBef>
              <a:spcAft>
                <a:spcPct val="0"/>
              </a:spcAft>
              <a:defRPr sz="2800">
                <a:solidFill>
                  <a:schemeClr val="tx1"/>
                </a:solidFill>
                <a:latin typeface="Times New Roman" panose="02020603050405020304" pitchFamily="18" charset="0"/>
              </a:defRPr>
            </a:lvl7pPr>
            <a:lvl8pPr marL="3428649" indent="-228577" eaLnBrk="0" fontAlgn="base" hangingPunct="0">
              <a:spcBef>
                <a:spcPct val="0"/>
              </a:spcBef>
              <a:spcAft>
                <a:spcPct val="0"/>
              </a:spcAft>
              <a:defRPr sz="2800">
                <a:solidFill>
                  <a:schemeClr val="tx1"/>
                </a:solidFill>
                <a:latin typeface="Times New Roman" panose="02020603050405020304" pitchFamily="18" charset="0"/>
              </a:defRPr>
            </a:lvl8pPr>
            <a:lvl9pPr marL="3885802" indent="-228577"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r" defTabSz="914307" rtl="0" eaLnBrk="0" fontAlgn="base" latinLnBrk="0" hangingPunct="0">
              <a:lnSpc>
                <a:spcPct val="100000"/>
              </a:lnSpc>
              <a:spcBef>
                <a:spcPct val="0"/>
              </a:spcBef>
              <a:spcAft>
                <a:spcPct val="0"/>
              </a:spcAft>
              <a:buClrTx/>
              <a:buSzTx/>
              <a:buFontTx/>
              <a:buNone/>
              <a:tabLst/>
              <a:defRPr/>
            </a:pPr>
            <a:fld id="{3010A8A8-A944-4679-A75D-E5DE491F7E91}" type="slidenum">
              <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307" rtl="0" eaLnBrk="0" fontAlgn="base" latinLnBrk="0" hangingPunct="0">
                <a:lnSpc>
                  <a:spcPct val="100000"/>
                </a:lnSpc>
                <a:spcBef>
                  <a:spcPct val="0"/>
                </a:spcBef>
                <a:spcAft>
                  <a:spcPct val="0"/>
                </a:spcAft>
                <a:buClrTx/>
                <a:buSzTx/>
                <a:buFontTx/>
                <a:buNone/>
                <a:tabLst/>
                <a:defRPr/>
              </a:pPr>
              <a:t>42</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5" name="Rectangle 2">
            <a:extLst>
              <a:ext uri="{FF2B5EF4-FFF2-40B4-BE49-F238E27FC236}">
                <a16:creationId xmlns:a16="http://schemas.microsoft.com/office/drawing/2014/main" id="{D9DF28B0-702C-7FB4-4053-8650759BA192}"/>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D3405A28-54D6-8F6D-E075-687A96930927}"/>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tLang="de-DE"/>
          </a:p>
        </p:txBody>
      </p:sp>
    </p:spTree>
    <p:extLst>
      <p:ext uri="{BB962C8B-B14F-4D97-AF65-F5344CB8AC3E}">
        <p14:creationId xmlns:p14="http://schemas.microsoft.com/office/powerpoint/2010/main" val="4012987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 sind vorgeschriebene Modelle je nach Größe (</a:t>
            </a:r>
            <a:r>
              <a:rPr lang="de-DE" dirty="0" err="1"/>
              <a:t>Einahmen</a:t>
            </a:r>
            <a:r>
              <a:rPr lang="de-DE" dirty="0"/>
              <a:t> des Vereins), nicht verändern, keine Positionen aus Vorlagen löschen. Hier der Link zu den Vorlagen</a:t>
            </a:r>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43</a:t>
            </a:fld>
            <a:endParaRPr lang="de-DE" altLang="de-DE"/>
          </a:p>
        </p:txBody>
      </p:sp>
    </p:spTree>
    <p:extLst>
      <p:ext uri="{BB962C8B-B14F-4D97-AF65-F5344CB8AC3E}">
        <p14:creationId xmlns:p14="http://schemas.microsoft.com/office/powerpoint/2010/main" val="2639020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Wir haben jetzt beschreibbare PDF als Vorlagen erstellt….</a:t>
            </a:r>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44</a:t>
            </a:fld>
            <a:endParaRPr lang="de-DE" altLang="de-DE"/>
          </a:p>
        </p:txBody>
      </p:sp>
    </p:spTree>
    <p:extLst>
      <p:ext uri="{BB962C8B-B14F-4D97-AF65-F5344CB8AC3E}">
        <p14:creationId xmlns:p14="http://schemas.microsoft.com/office/powerpoint/2010/main" val="36382877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Kurz auf darauf eingehen, </a:t>
            </a:r>
            <a:r>
              <a:rPr lang="de-DE" dirty="0" err="1"/>
              <a:t>dass</a:t>
            </a:r>
            <a:r>
              <a:rPr lang="de-DE" dirty="0"/>
              <a:t> die Bilanz aufgehen </a:t>
            </a:r>
            <a:r>
              <a:rPr lang="de-DE" dirty="0" err="1"/>
              <a:t>muss</a:t>
            </a:r>
            <a:r>
              <a:rPr lang="de-DE" dirty="0"/>
              <a:t>, und falls im Bereich B Einzahlungen sind, darauf achten </a:t>
            </a:r>
            <a:r>
              <a:rPr lang="de-DE" dirty="0" err="1"/>
              <a:t>dass</a:t>
            </a:r>
            <a:r>
              <a:rPr lang="de-DE" dirty="0"/>
              <a:t> die diesbezügliche Erklärung im Bilanzdokument gemacht wird</a:t>
            </a:r>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45</a:t>
            </a:fld>
            <a:endParaRPr lang="de-DE" altLang="de-DE"/>
          </a:p>
        </p:txBody>
      </p:sp>
    </p:spTree>
    <p:extLst>
      <p:ext uri="{BB962C8B-B14F-4D97-AF65-F5344CB8AC3E}">
        <p14:creationId xmlns:p14="http://schemas.microsoft.com/office/powerpoint/2010/main" val="24783190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die verschiedenen Vorlagen</a:t>
            </a:r>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46</a:t>
            </a:fld>
            <a:endParaRPr lang="de-DE" altLang="de-DE"/>
          </a:p>
        </p:txBody>
      </p:sp>
    </p:spTree>
    <p:extLst>
      <p:ext uri="{BB962C8B-B14F-4D97-AF65-F5344CB8AC3E}">
        <p14:creationId xmlns:p14="http://schemas.microsoft.com/office/powerpoint/2010/main" val="33405772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Kompetenzprinzip A</a:t>
            </a:r>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47</a:t>
            </a:fld>
            <a:endParaRPr lang="de-DE" altLang="de-DE"/>
          </a:p>
        </p:txBody>
      </p:sp>
    </p:spTree>
    <p:extLst>
      <p:ext uri="{BB962C8B-B14F-4D97-AF65-F5344CB8AC3E}">
        <p14:creationId xmlns:p14="http://schemas.microsoft.com/office/powerpoint/2010/main" val="41490640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48</a:t>
            </a:fld>
            <a:endParaRPr lang="de-DE" altLang="de-DE"/>
          </a:p>
        </p:txBody>
      </p:sp>
    </p:spTree>
    <p:extLst>
      <p:ext uri="{BB962C8B-B14F-4D97-AF65-F5344CB8AC3E}">
        <p14:creationId xmlns:p14="http://schemas.microsoft.com/office/powerpoint/2010/main" val="18908091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Modell B</a:t>
            </a:r>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49</a:t>
            </a:fld>
            <a:endParaRPr lang="de-DE" altLang="de-DE"/>
          </a:p>
        </p:txBody>
      </p:sp>
    </p:spTree>
    <p:extLst>
      <p:ext uri="{BB962C8B-B14F-4D97-AF65-F5344CB8AC3E}">
        <p14:creationId xmlns:p14="http://schemas.microsoft.com/office/powerpoint/2010/main" val="32479512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Eintragung kein </a:t>
            </a:r>
            <a:r>
              <a:rPr lang="de-DE" dirty="0" err="1"/>
              <a:t>muss</a:t>
            </a:r>
            <a:r>
              <a:rPr lang="de-DE" dirty="0"/>
              <a:t>, man hat steuerrechtliche Begünstigungen, als Gegenleistung eine gewisse Dokumentationspflicht und diese wird auch kontrolliert werden</a:t>
            </a:r>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5</a:t>
            </a:fld>
            <a:endParaRPr lang="de-DE" altLang="de-DE"/>
          </a:p>
        </p:txBody>
      </p:sp>
    </p:spTree>
    <p:extLst>
      <p:ext uri="{BB962C8B-B14F-4D97-AF65-F5344CB8AC3E}">
        <p14:creationId xmlns:p14="http://schemas.microsoft.com/office/powerpoint/2010/main" val="233174080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Sind alles vorgegebene Vorlagen nach einem gewissen Muster welches eingehalten werden </a:t>
            </a:r>
            <a:r>
              <a:rPr lang="de-DE" dirty="0" err="1"/>
              <a:t>muss</a:t>
            </a:r>
            <a:r>
              <a:rPr lang="de-DE" dirty="0"/>
              <a:t> auch </a:t>
            </a:r>
            <a:r>
              <a:rPr lang="de-DE" dirty="0" err="1"/>
              <a:t>Mod</a:t>
            </a:r>
            <a:r>
              <a:rPr lang="de-DE" dirty="0"/>
              <a:t> C Rechenschaftsbericht</a:t>
            </a:r>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50</a:t>
            </a:fld>
            <a:endParaRPr lang="de-DE" altLang="de-DE"/>
          </a:p>
        </p:txBody>
      </p:sp>
    </p:spTree>
    <p:extLst>
      <p:ext uri="{BB962C8B-B14F-4D97-AF65-F5344CB8AC3E}">
        <p14:creationId xmlns:p14="http://schemas.microsoft.com/office/powerpoint/2010/main" val="42940366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Ggf</a:t>
            </a:r>
            <a:r>
              <a:rPr lang="de-DE" dirty="0"/>
              <a:t>, </a:t>
            </a:r>
            <a:r>
              <a:rPr lang="de-DE" dirty="0" err="1"/>
              <a:t>FRB</a:t>
            </a:r>
            <a:r>
              <a:rPr lang="de-DE" dirty="0"/>
              <a:t>, Bericht des Kotrolorgan (Schwellen 2 Jahre hintereinander 150.000 Aktiva, Erträge über 300.000 in V*G und 7 Mitarbeiter / </a:t>
            </a:r>
            <a:r>
              <a:rPr lang="de-DE" dirty="0" err="1"/>
              <a:t>Rechnungspürfer</a:t>
            </a:r>
            <a:r>
              <a:rPr lang="de-DE" dirty="0"/>
              <a:t> eine 0 dazu und 20 Mitarbeiter</a:t>
            </a:r>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51</a:t>
            </a:fld>
            <a:endParaRPr lang="de-DE" altLang="de-DE"/>
          </a:p>
        </p:txBody>
      </p:sp>
    </p:spTree>
    <p:extLst>
      <p:ext uri="{BB962C8B-B14F-4D97-AF65-F5344CB8AC3E}">
        <p14:creationId xmlns:p14="http://schemas.microsoft.com/office/powerpoint/2010/main" val="3937969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Vorlage verwenden,  Beträge müssen mit Bilanz übereinstimmen</a:t>
            </a:r>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52</a:t>
            </a:fld>
            <a:endParaRPr lang="de-DE" altLang="de-DE"/>
          </a:p>
        </p:txBody>
      </p:sp>
    </p:spTree>
    <p:extLst>
      <p:ext uri="{BB962C8B-B14F-4D97-AF65-F5344CB8AC3E}">
        <p14:creationId xmlns:p14="http://schemas.microsoft.com/office/powerpoint/2010/main" val="241598111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Kurz </a:t>
            </a:r>
            <a:r>
              <a:rPr lang="de-DE" dirty="0" err="1"/>
              <a:t>erklaeren</a:t>
            </a:r>
            <a:r>
              <a:rPr lang="de-DE" dirty="0"/>
              <a:t>, </a:t>
            </a:r>
            <a:r>
              <a:rPr lang="de-DE" dirty="0" err="1"/>
              <a:t>dass</a:t>
            </a:r>
            <a:r>
              <a:rPr lang="de-DE" dirty="0"/>
              <a:t> die Beträge übereinstimmen müssen, falls mehrere </a:t>
            </a:r>
            <a:r>
              <a:rPr lang="de-DE" dirty="0" err="1"/>
              <a:t>FRB</a:t>
            </a:r>
            <a:r>
              <a:rPr lang="de-DE" dirty="0"/>
              <a:t>, müssen Summe der Auszahlungen, der Einzahlungen und des Überschüsse der </a:t>
            </a:r>
            <a:r>
              <a:rPr lang="de-DE" dirty="0" err="1"/>
              <a:t>FRB</a:t>
            </a:r>
            <a:r>
              <a:rPr lang="de-DE" dirty="0"/>
              <a:t> mit Bereich </a:t>
            </a:r>
            <a:r>
              <a:rPr lang="de-DE" dirty="0" err="1"/>
              <a:t>C2</a:t>
            </a:r>
            <a:r>
              <a:rPr lang="de-DE" dirty="0"/>
              <a:t> des Kassaberichtes zusammenpassen</a:t>
            </a:r>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53</a:t>
            </a:fld>
            <a:endParaRPr lang="de-DE" altLang="de-DE"/>
          </a:p>
        </p:txBody>
      </p:sp>
    </p:spTree>
    <p:extLst>
      <p:ext uri="{BB962C8B-B14F-4D97-AF65-F5344CB8AC3E}">
        <p14:creationId xmlns:p14="http://schemas.microsoft.com/office/powerpoint/2010/main" val="355193228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Jahresabschluss</a:t>
            </a:r>
            <a:r>
              <a:rPr lang="de-DE" dirty="0"/>
              <a:t>, Steuernummer des Vereins auswählen</a:t>
            </a:r>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54</a:t>
            </a:fld>
            <a:endParaRPr lang="de-DE" altLang="de-DE"/>
          </a:p>
        </p:txBody>
      </p:sp>
    </p:spTree>
    <p:extLst>
      <p:ext uri="{BB962C8B-B14F-4D97-AF65-F5344CB8AC3E}">
        <p14:creationId xmlns:p14="http://schemas.microsoft.com/office/powerpoint/2010/main" val="650019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4307">
              <a:defRPr/>
            </a:pPr>
            <a:r>
              <a:rPr lang="de-DE" dirty="0"/>
              <a:t>Seite gleich aufgebaut wie Änderungsantrag / auf Gesamt Einnahmen eingehen = „Einzahlungen </a:t>
            </a:r>
            <a:r>
              <a:rPr lang="de-DE" dirty="0" err="1"/>
              <a:t>insgesammt</a:t>
            </a:r>
            <a:r>
              <a:rPr lang="de-DE" dirty="0"/>
              <a:t>“ im </a:t>
            </a:r>
            <a:r>
              <a:rPr lang="de-DE" dirty="0" err="1"/>
              <a:t>Jahresabschluss</a:t>
            </a:r>
            <a:endParaRPr lang="de-DE" dirty="0"/>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55</a:t>
            </a:fld>
            <a:endParaRPr lang="de-DE" altLang="de-DE"/>
          </a:p>
        </p:txBody>
      </p:sp>
    </p:spTree>
    <p:extLst>
      <p:ext uri="{BB962C8B-B14F-4D97-AF65-F5344CB8AC3E}">
        <p14:creationId xmlns:p14="http://schemas.microsoft.com/office/powerpoint/2010/main" val="233780626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Nicht notwendig </a:t>
            </a:r>
            <a:r>
              <a:rPr lang="de-DE" dirty="0" err="1"/>
              <a:t>digtal</a:t>
            </a:r>
            <a:r>
              <a:rPr lang="de-DE" dirty="0"/>
              <a:t> zu unterschreiben, nur die </a:t>
            </a:r>
            <a:r>
              <a:rPr lang="de-DE" dirty="0" err="1"/>
              <a:t>Distinta</a:t>
            </a:r>
            <a:r>
              <a:rPr lang="de-DE" dirty="0"/>
              <a:t> unterschrieben</a:t>
            </a:r>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56</a:t>
            </a:fld>
            <a:endParaRPr lang="de-DE" altLang="de-DE"/>
          </a:p>
        </p:txBody>
      </p:sp>
    </p:spTree>
    <p:extLst>
      <p:ext uri="{BB962C8B-B14F-4D97-AF65-F5344CB8AC3E}">
        <p14:creationId xmlns:p14="http://schemas.microsoft.com/office/powerpoint/2010/main" val="16225411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Ähnlich wie bei </a:t>
            </a:r>
            <a:r>
              <a:rPr lang="de-DE" dirty="0" err="1"/>
              <a:t>Anderungsantrag</a:t>
            </a:r>
            <a:endParaRPr lang="de-DE" dirty="0"/>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57</a:t>
            </a:fld>
            <a:endParaRPr lang="de-DE" altLang="de-DE"/>
          </a:p>
        </p:txBody>
      </p:sp>
    </p:spTree>
    <p:extLst>
      <p:ext uri="{BB962C8B-B14F-4D97-AF65-F5344CB8AC3E}">
        <p14:creationId xmlns:p14="http://schemas.microsoft.com/office/powerpoint/2010/main" val="409046849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Gleich wie bei Änderungsantrag</a:t>
            </a:r>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58</a:t>
            </a:fld>
            <a:endParaRPr lang="de-DE" altLang="de-DE"/>
          </a:p>
        </p:txBody>
      </p:sp>
    </p:spTree>
    <p:extLst>
      <p:ext uri="{BB962C8B-B14F-4D97-AF65-F5344CB8AC3E}">
        <p14:creationId xmlns:p14="http://schemas.microsoft.com/office/powerpoint/2010/main" val="284196111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59</a:t>
            </a:fld>
            <a:endParaRPr lang="de-DE" altLang="de-DE"/>
          </a:p>
        </p:txBody>
      </p:sp>
    </p:spTree>
    <p:extLst>
      <p:ext uri="{BB962C8B-B14F-4D97-AF65-F5344CB8AC3E}">
        <p14:creationId xmlns:p14="http://schemas.microsoft.com/office/powerpoint/2010/main" val="294265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4FA6E-B56C-D372-8729-3E02EF3F0DF0}"/>
            </a:ext>
          </a:extLst>
        </p:cNvPr>
        <p:cNvGrpSpPr/>
        <p:nvPr/>
      </p:nvGrpSpPr>
      <p:grpSpPr>
        <a:xfrm>
          <a:off x="0" y="0"/>
          <a:ext cx="0" cy="0"/>
          <a:chOff x="0" y="0"/>
          <a:chExt cx="0" cy="0"/>
        </a:xfrm>
      </p:grpSpPr>
      <p:sp>
        <p:nvSpPr>
          <p:cNvPr id="8194" name="Rectangle 7">
            <a:extLst>
              <a:ext uri="{FF2B5EF4-FFF2-40B4-BE49-F238E27FC236}">
                <a16:creationId xmlns:a16="http://schemas.microsoft.com/office/drawing/2014/main" id="{53D92568-5909-7824-BE15-353D7E578AA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a:solidFill>
                  <a:schemeClr val="tx1"/>
                </a:solidFill>
                <a:latin typeface="Times New Roman" panose="02020603050405020304" pitchFamily="18" charset="0"/>
              </a:defRPr>
            </a:lvl1pPr>
            <a:lvl2pPr marL="742873" indent="-285721">
              <a:defRPr sz="2800">
                <a:solidFill>
                  <a:schemeClr val="tx1"/>
                </a:solidFill>
                <a:latin typeface="Times New Roman" panose="02020603050405020304" pitchFamily="18" charset="0"/>
              </a:defRPr>
            </a:lvl2pPr>
            <a:lvl3pPr marL="1142883" indent="-228577">
              <a:defRPr sz="2800">
                <a:solidFill>
                  <a:schemeClr val="tx1"/>
                </a:solidFill>
                <a:latin typeface="Times New Roman" panose="02020603050405020304" pitchFamily="18" charset="0"/>
              </a:defRPr>
            </a:lvl3pPr>
            <a:lvl4pPr marL="1600036" indent="-228577">
              <a:defRPr sz="2800">
                <a:solidFill>
                  <a:schemeClr val="tx1"/>
                </a:solidFill>
                <a:latin typeface="Times New Roman" panose="02020603050405020304" pitchFamily="18" charset="0"/>
              </a:defRPr>
            </a:lvl4pPr>
            <a:lvl5pPr marL="2057189" indent="-228577">
              <a:defRPr sz="2800">
                <a:solidFill>
                  <a:schemeClr val="tx1"/>
                </a:solidFill>
                <a:latin typeface="Times New Roman" panose="02020603050405020304" pitchFamily="18" charset="0"/>
              </a:defRPr>
            </a:lvl5pPr>
            <a:lvl6pPr marL="2514343" indent="-228577" eaLnBrk="0" fontAlgn="base" hangingPunct="0">
              <a:spcBef>
                <a:spcPct val="0"/>
              </a:spcBef>
              <a:spcAft>
                <a:spcPct val="0"/>
              </a:spcAft>
              <a:defRPr sz="2800">
                <a:solidFill>
                  <a:schemeClr val="tx1"/>
                </a:solidFill>
                <a:latin typeface="Times New Roman" panose="02020603050405020304" pitchFamily="18" charset="0"/>
              </a:defRPr>
            </a:lvl6pPr>
            <a:lvl7pPr marL="2971496" indent="-228577" eaLnBrk="0" fontAlgn="base" hangingPunct="0">
              <a:spcBef>
                <a:spcPct val="0"/>
              </a:spcBef>
              <a:spcAft>
                <a:spcPct val="0"/>
              </a:spcAft>
              <a:defRPr sz="2800">
                <a:solidFill>
                  <a:schemeClr val="tx1"/>
                </a:solidFill>
                <a:latin typeface="Times New Roman" panose="02020603050405020304" pitchFamily="18" charset="0"/>
              </a:defRPr>
            </a:lvl7pPr>
            <a:lvl8pPr marL="3428649" indent="-228577" eaLnBrk="0" fontAlgn="base" hangingPunct="0">
              <a:spcBef>
                <a:spcPct val="0"/>
              </a:spcBef>
              <a:spcAft>
                <a:spcPct val="0"/>
              </a:spcAft>
              <a:defRPr sz="2800">
                <a:solidFill>
                  <a:schemeClr val="tx1"/>
                </a:solidFill>
                <a:latin typeface="Times New Roman" panose="02020603050405020304" pitchFamily="18" charset="0"/>
              </a:defRPr>
            </a:lvl8pPr>
            <a:lvl9pPr marL="3885802" indent="-228577"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r" defTabSz="914307" rtl="0" eaLnBrk="0" fontAlgn="base" latinLnBrk="0" hangingPunct="0">
              <a:lnSpc>
                <a:spcPct val="100000"/>
              </a:lnSpc>
              <a:spcBef>
                <a:spcPct val="0"/>
              </a:spcBef>
              <a:spcAft>
                <a:spcPct val="0"/>
              </a:spcAft>
              <a:buClrTx/>
              <a:buSzTx/>
              <a:buFontTx/>
              <a:buNone/>
              <a:tabLst/>
              <a:defRPr/>
            </a:pPr>
            <a:fld id="{3010A8A8-A944-4679-A75D-E5DE491F7E91}" type="slidenum">
              <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307" rtl="0" eaLnBrk="0" fontAlgn="base" latinLnBrk="0" hangingPunct="0">
                <a:lnSpc>
                  <a:spcPct val="100000"/>
                </a:lnSpc>
                <a:spcBef>
                  <a:spcPct val="0"/>
                </a:spcBef>
                <a:spcAft>
                  <a:spcPct val="0"/>
                </a:spcAft>
                <a:buClrTx/>
                <a:buSzTx/>
                <a:buFontTx/>
                <a:buNone/>
                <a:tabLst/>
                <a:defRPr/>
              </a:pPr>
              <a:t>6</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5" name="Rectangle 2">
            <a:extLst>
              <a:ext uri="{FF2B5EF4-FFF2-40B4-BE49-F238E27FC236}">
                <a16:creationId xmlns:a16="http://schemas.microsoft.com/office/drawing/2014/main" id="{56B02D8E-AA75-2726-7223-C3750E52FAE0}"/>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D9D36E31-0DB8-1A71-2816-1ABC5862BF7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tLang="de-DE"/>
          </a:p>
        </p:txBody>
      </p:sp>
    </p:spTree>
    <p:extLst>
      <p:ext uri="{BB962C8B-B14F-4D97-AF65-F5344CB8AC3E}">
        <p14:creationId xmlns:p14="http://schemas.microsoft.com/office/powerpoint/2010/main" val="12076800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66404-C962-C0FE-8C1F-7708FA19EF6C}"/>
            </a:ext>
          </a:extLst>
        </p:cNvPr>
        <p:cNvGrpSpPr/>
        <p:nvPr/>
      </p:nvGrpSpPr>
      <p:grpSpPr>
        <a:xfrm>
          <a:off x="0" y="0"/>
          <a:ext cx="0" cy="0"/>
          <a:chOff x="0" y="0"/>
          <a:chExt cx="0" cy="0"/>
        </a:xfrm>
      </p:grpSpPr>
      <p:sp>
        <p:nvSpPr>
          <p:cNvPr id="8194" name="Rectangle 7">
            <a:extLst>
              <a:ext uri="{FF2B5EF4-FFF2-40B4-BE49-F238E27FC236}">
                <a16:creationId xmlns:a16="http://schemas.microsoft.com/office/drawing/2014/main" id="{7CF0AF7F-9CD3-030C-F9EE-0567C5A057E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a:solidFill>
                  <a:schemeClr val="tx1"/>
                </a:solidFill>
                <a:latin typeface="Times New Roman" panose="02020603050405020304" pitchFamily="18" charset="0"/>
              </a:defRPr>
            </a:lvl1pPr>
            <a:lvl2pPr marL="742873" indent="-285721">
              <a:defRPr sz="2800">
                <a:solidFill>
                  <a:schemeClr val="tx1"/>
                </a:solidFill>
                <a:latin typeface="Times New Roman" panose="02020603050405020304" pitchFamily="18" charset="0"/>
              </a:defRPr>
            </a:lvl2pPr>
            <a:lvl3pPr marL="1142883" indent="-228577">
              <a:defRPr sz="2800">
                <a:solidFill>
                  <a:schemeClr val="tx1"/>
                </a:solidFill>
                <a:latin typeface="Times New Roman" panose="02020603050405020304" pitchFamily="18" charset="0"/>
              </a:defRPr>
            </a:lvl3pPr>
            <a:lvl4pPr marL="1600036" indent="-228577">
              <a:defRPr sz="2800">
                <a:solidFill>
                  <a:schemeClr val="tx1"/>
                </a:solidFill>
                <a:latin typeface="Times New Roman" panose="02020603050405020304" pitchFamily="18" charset="0"/>
              </a:defRPr>
            </a:lvl4pPr>
            <a:lvl5pPr marL="2057189" indent="-228577">
              <a:defRPr sz="2800">
                <a:solidFill>
                  <a:schemeClr val="tx1"/>
                </a:solidFill>
                <a:latin typeface="Times New Roman" panose="02020603050405020304" pitchFamily="18" charset="0"/>
              </a:defRPr>
            </a:lvl5pPr>
            <a:lvl6pPr marL="2514343" indent="-228577" eaLnBrk="0" fontAlgn="base" hangingPunct="0">
              <a:spcBef>
                <a:spcPct val="0"/>
              </a:spcBef>
              <a:spcAft>
                <a:spcPct val="0"/>
              </a:spcAft>
              <a:defRPr sz="2800">
                <a:solidFill>
                  <a:schemeClr val="tx1"/>
                </a:solidFill>
                <a:latin typeface="Times New Roman" panose="02020603050405020304" pitchFamily="18" charset="0"/>
              </a:defRPr>
            </a:lvl6pPr>
            <a:lvl7pPr marL="2971496" indent="-228577" eaLnBrk="0" fontAlgn="base" hangingPunct="0">
              <a:spcBef>
                <a:spcPct val="0"/>
              </a:spcBef>
              <a:spcAft>
                <a:spcPct val="0"/>
              </a:spcAft>
              <a:defRPr sz="2800">
                <a:solidFill>
                  <a:schemeClr val="tx1"/>
                </a:solidFill>
                <a:latin typeface="Times New Roman" panose="02020603050405020304" pitchFamily="18" charset="0"/>
              </a:defRPr>
            </a:lvl7pPr>
            <a:lvl8pPr marL="3428649" indent="-228577" eaLnBrk="0" fontAlgn="base" hangingPunct="0">
              <a:spcBef>
                <a:spcPct val="0"/>
              </a:spcBef>
              <a:spcAft>
                <a:spcPct val="0"/>
              </a:spcAft>
              <a:defRPr sz="2800">
                <a:solidFill>
                  <a:schemeClr val="tx1"/>
                </a:solidFill>
                <a:latin typeface="Times New Roman" panose="02020603050405020304" pitchFamily="18" charset="0"/>
              </a:defRPr>
            </a:lvl8pPr>
            <a:lvl9pPr marL="3885802" indent="-228577"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r" defTabSz="914307" rtl="0" eaLnBrk="0" fontAlgn="base" latinLnBrk="0" hangingPunct="0">
              <a:lnSpc>
                <a:spcPct val="100000"/>
              </a:lnSpc>
              <a:spcBef>
                <a:spcPct val="0"/>
              </a:spcBef>
              <a:spcAft>
                <a:spcPct val="0"/>
              </a:spcAft>
              <a:buClrTx/>
              <a:buSzTx/>
              <a:buFontTx/>
              <a:buNone/>
              <a:tabLst/>
              <a:defRPr/>
            </a:pPr>
            <a:fld id="{3010A8A8-A944-4679-A75D-E5DE491F7E91}" type="slidenum">
              <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307" rtl="0" eaLnBrk="0" fontAlgn="base" latinLnBrk="0" hangingPunct="0">
                <a:lnSpc>
                  <a:spcPct val="100000"/>
                </a:lnSpc>
                <a:spcBef>
                  <a:spcPct val="0"/>
                </a:spcBef>
                <a:spcAft>
                  <a:spcPct val="0"/>
                </a:spcAft>
                <a:buClrTx/>
                <a:buSzTx/>
                <a:buFontTx/>
                <a:buNone/>
                <a:tabLst/>
                <a:defRPr/>
              </a:pPr>
              <a:t>60</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5" name="Rectangle 2">
            <a:extLst>
              <a:ext uri="{FF2B5EF4-FFF2-40B4-BE49-F238E27FC236}">
                <a16:creationId xmlns:a16="http://schemas.microsoft.com/office/drawing/2014/main" id="{060B11D9-D369-D741-FFEA-C3489CAA5362}"/>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8E383E0C-D47E-109B-00A4-9637F22659B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tLang="de-DE"/>
          </a:p>
        </p:txBody>
      </p:sp>
    </p:spTree>
    <p:extLst>
      <p:ext uri="{BB962C8B-B14F-4D97-AF65-F5344CB8AC3E}">
        <p14:creationId xmlns:p14="http://schemas.microsoft.com/office/powerpoint/2010/main" val="370379654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jetzt schauen wir uns an, welche sonstigen Verpflichtungen es noch für Runts-Organisationen gibt. </a:t>
            </a:r>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61</a:t>
            </a:fld>
            <a:endParaRPr lang="de-DE" altLang="de-DE"/>
          </a:p>
        </p:txBody>
      </p:sp>
    </p:spTree>
    <p:extLst>
      <p:ext uri="{BB962C8B-B14F-4D97-AF65-F5344CB8AC3E}">
        <p14:creationId xmlns:p14="http://schemas.microsoft.com/office/powerpoint/2010/main" val="325848183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100" dirty="0"/>
              <a:t>hier sehen sie die verschiedenen Bücher, die geführt werden müssen. grundsätzlich jedes Organ ein buch – Protokolle und Entscheidungen werden darin festgehalten. Besonders ist, dass das Freiwilligenregister vidimiert werden muss. dies kann man digital machen – digital unterschreiben mit dem Zeitstempel, einmal jährlich</a:t>
            </a:r>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62</a:t>
            </a:fld>
            <a:endParaRPr lang="de-DE" altLang="de-DE"/>
          </a:p>
        </p:txBody>
      </p:sp>
    </p:spTree>
    <p:extLst>
      <p:ext uri="{BB962C8B-B14F-4D97-AF65-F5344CB8AC3E}">
        <p14:creationId xmlns:p14="http://schemas.microsoft.com/office/powerpoint/2010/main" val="255161576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bitte beachten sie, dass die Freiwilligen versichert werden müssen (Unfall-Kranken und Haftpflichtversicherung). Versicherungen bieten hierzu meist numerische Versicherungspolizzen an, </a:t>
            </a:r>
            <a:r>
              <a:rPr lang="de-DE" dirty="0" err="1"/>
              <a:t>dh</a:t>
            </a:r>
            <a:r>
              <a:rPr lang="de-DE" dirty="0"/>
              <a:t>. eine gewisse Anzahl von Personen kann über diese versichert werden. Freiwillige die im Portal eingetragen sind und Anzahl der versicherten Personen muss übereinstimmen.</a:t>
            </a:r>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63</a:t>
            </a:fld>
            <a:endParaRPr lang="de-DE" altLang="de-DE"/>
          </a:p>
        </p:txBody>
      </p:sp>
    </p:spTree>
    <p:extLst>
      <p:ext uri="{BB962C8B-B14F-4D97-AF65-F5344CB8AC3E}">
        <p14:creationId xmlns:p14="http://schemas.microsoft.com/office/powerpoint/2010/main" val="258078694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in einigen besonderen Fällen, z.B. wenn der Verein sich auflöst oder die gewerblichen Einnahmen überwiegen, muss das unserem Amt gemeldet werden </a:t>
            </a:r>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64</a:t>
            </a:fld>
            <a:endParaRPr lang="de-DE" altLang="de-DE"/>
          </a:p>
        </p:txBody>
      </p:sp>
    </p:spTree>
    <p:extLst>
      <p:ext uri="{BB962C8B-B14F-4D97-AF65-F5344CB8AC3E}">
        <p14:creationId xmlns:p14="http://schemas.microsoft.com/office/powerpoint/2010/main" val="348278619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CD2132-E904-5A6A-59E4-D2AED1D15C0E}"/>
            </a:ext>
          </a:extLst>
        </p:cNvPr>
        <p:cNvGrpSpPr/>
        <p:nvPr/>
      </p:nvGrpSpPr>
      <p:grpSpPr>
        <a:xfrm>
          <a:off x="0" y="0"/>
          <a:ext cx="0" cy="0"/>
          <a:chOff x="0" y="0"/>
          <a:chExt cx="0" cy="0"/>
        </a:xfrm>
      </p:grpSpPr>
      <p:sp>
        <p:nvSpPr>
          <p:cNvPr id="8194" name="Rectangle 7">
            <a:extLst>
              <a:ext uri="{FF2B5EF4-FFF2-40B4-BE49-F238E27FC236}">
                <a16:creationId xmlns:a16="http://schemas.microsoft.com/office/drawing/2014/main" id="{E8309A9B-2E73-793E-E167-18225E0BDB6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800">
                <a:solidFill>
                  <a:schemeClr val="tx1"/>
                </a:solidFill>
                <a:latin typeface="Times New Roman" panose="02020603050405020304" pitchFamily="18" charset="0"/>
              </a:defRPr>
            </a:lvl1pPr>
            <a:lvl2pPr marL="742873" indent="-285721">
              <a:defRPr sz="2800">
                <a:solidFill>
                  <a:schemeClr val="tx1"/>
                </a:solidFill>
                <a:latin typeface="Times New Roman" panose="02020603050405020304" pitchFamily="18" charset="0"/>
              </a:defRPr>
            </a:lvl2pPr>
            <a:lvl3pPr marL="1142883" indent="-228577">
              <a:defRPr sz="2800">
                <a:solidFill>
                  <a:schemeClr val="tx1"/>
                </a:solidFill>
                <a:latin typeface="Times New Roman" panose="02020603050405020304" pitchFamily="18" charset="0"/>
              </a:defRPr>
            </a:lvl3pPr>
            <a:lvl4pPr marL="1600036" indent="-228577">
              <a:defRPr sz="2800">
                <a:solidFill>
                  <a:schemeClr val="tx1"/>
                </a:solidFill>
                <a:latin typeface="Times New Roman" panose="02020603050405020304" pitchFamily="18" charset="0"/>
              </a:defRPr>
            </a:lvl4pPr>
            <a:lvl5pPr marL="2057189" indent="-228577">
              <a:defRPr sz="2800">
                <a:solidFill>
                  <a:schemeClr val="tx1"/>
                </a:solidFill>
                <a:latin typeface="Times New Roman" panose="02020603050405020304" pitchFamily="18" charset="0"/>
              </a:defRPr>
            </a:lvl5pPr>
            <a:lvl6pPr marL="2514343" indent="-228577" eaLnBrk="0" fontAlgn="base" hangingPunct="0">
              <a:spcBef>
                <a:spcPct val="0"/>
              </a:spcBef>
              <a:spcAft>
                <a:spcPct val="0"/>
              </a:spcAft>
              <a:defRPr sz="2800">
                <a:solidFill>
                  <a:schemeClr val="tx1"/>
                </a:solidFill>
                <a:latin typeface="Times New Roman" panose="02020603050405020304" pitchFamily="18" charset="0"/>
              </a:defRPr>
            </a:lvl6pPr>
            <a:lvl7pPr marL="2971496" indent="-228577" eaLnBrk="0" fontAlgn="base" hangingPunct="0">
              <a:spcBef>
                <a:spcPct val="0"/>
              </a:spcBef>
              <a:spcAft>
                <a:spcPct val="0"/>
              </a:spcAft>
              <a:defRPr sz="2800">
                <a:solidFill>
                  <a:schemeClr val="tx1"/>
                </a:solidFill>
                <a:latin typeface="Times New Roman" panose="02020603050405020304" pitchFamily="18" charset="0"/>
              </a:defRPr>
            </a:lvl7pPr>
            <a:lvl8pPr marL="3428649" indent="-228577" eaLnBrk="0" fontAlgn="base" hangingPunct="0">
              <a:spcBef>
                <a:spcPct val="0"/>
              </a:spcBef>
              <a:spcAft>
                <a:spcPct val="0"/>
              </a:spcAft>
              <a:defRPr sz="2800">
                <a:solidFill>
                  <a:schemeClr val="tx1"/>
                </a:solidFill>
                <a:latin typeface="Times New Roman" panose="02020603050405020304" pitchFamily="18" charset="0"/>
              </a:defRPr>
            </a:lvl8pPr>
            <a:lvl9pPr marL="3885802" indent="-228577"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r" defTabSz="914307" rtl="0" eaLnBrk="0" fontAlgn="base" latinLnBrk="0" hangingPunct="0">
              <a:lnSpc>
                <a:spcPct val="100000"/>
              </a:lnSpc>
              <a:spcBef>
                <a:spcPct val="0"/>
              </a:spcBef>
              <a:spcAft>
                <a:spcPct val="0"/>
              </a:spcAft>
              <a:buClrTx/>
              <a:buSzTx/>
              <a:buFontTx/>
              <a:buNone/>
              <a:tabLst/>
              <a:defRPr/>
            </a:pPr>
            <a:fld id="{3010A8A8-A944-4679-A75D-E5DE491F7E91}" type="slidenum">
              <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307" rtl="0" eaLnBrk="0" fontAlgn="base" latinLnBrk="0" hangingPunct="0">
                <a:lnSpc>
                  <a:spcPct val="100000"/>
                </a:lnSpc>
                <a:spcBef>
                  <a:spcPct val="0"/>
                </a:spcBef>
                <a:spcAft>
                  <a:spcPct val="0"/>
                </a:spcAft>
                <a:buClrTx/>
                <a:buSzTx/>
                <a:buFontTx/>
                <a:buNone/>
                <a:tabLst/>
                <a:defRPr/>
              </a:pPr>
              <a:t>65</a:t>
            </a:fld>
            <a:endParaRPr kumimoji="0" lang="de-DE" altLang="de-DE"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195" name="Rectangle 2">
            <a:extLst>
              <a:ext uri="{FF2B5EF4-FFF2-40B4-BE49-F238E27FC236}">
                <a16:creationId xmlns:a16="http://schemas.microsoft.com/office/drawing/2014/main" id="{74733C51-C534-BDF5-43E1-ABCA6B49F6D9}"/>
              </a:ext>
            </a:extLst>
          </p:cNvPr>
          <p:cNvSpPr>
            <a:spLocks noGrp="1" noRot="1" noChangeAspect="1" noChangeArrowheads="1" noTextEdit="1"/>
          </p:cNvSpPr>
          <p:nvPr>
            <p:ph type="sldImg"/>
          </p:nvPr>
        </p:nvSpPr>
        <p:spPr>
          <a:ln/>
        </p:spPr>
      </p:sp>
      <p:sp>
        <p:nvSpPr>
          <p:cNvPr id="8196" name="Rectangle 3">
            <a:extLst>
              <a:ext uri="{FF2B5EF4-FFF2-40B4-BE49-F238E27FC236}">
                <a16:creationId xmlns:a16="http://schemas.microsoft.com/office/drawing/2014/main" id="{71BDB09B-B0BE-B968-1535-FFBB1AD13FCA}"/>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ltLang="de-DE"/>
          </a:p>
        </p:txBody>
      </p:sp>
    </p:spTree>
    <p:extLst>
      <p:ext uri="{BB962C8B-B14F-4D97-AF65-F5344CB8AC3E}">
        <p14:creationId xmlns:p14="http://schemas.microsoft.com/office/powerpoint/2010/main" val="34413539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Nun kommen wir zu den Kontrollen über die Vereine im Runts. Der dritte Sektor ist ein System, dass viele Begünstigungen gewährt, auf der anderen Seite braucht es natürlich auch eine Kontrolle darüber.</a:t>
            </a:r>
          </a:p>
          <a:p>
            <a:r>
              <a:rPr lang="de-DE" dirty="0"/>
              <a:t>Die Kontrollen haben vor allem eine Schutzfunktion. Zum einen soll das öffentliche Interesse an wahren Informationen gewährleistet werden und die Glaubwürdigkeit der Organisationen geschützt werden. Weiters geht es auch darum, die soziale Funktion der Organisationen zu bewahren.</a:t>
            </a:r>
          </a:p>
          <a:p>
            <a:r>
              <a:rPr lang="de-DE" dirty="0"/>
              <a:t>Bei den Kontrollen wird darauf geschaut, ob der Verein die Voraussetzungen für die Eintragung im Runts erfüllt,</a:t>
            </a:r>
          </a:p>
          <a:p>
            <a:r>
              <a:rPr lang="de-DE" dirty="0"/>
              <a:t>dann ob der gemeinnützige Zweck verfolgt wird</a:t>
            </a:r>
          </a:p>
          <a:p>
            <a:r>
              <a:rPr lang="de-DE" dirty="0"/>
              <a:t>und schließlich auch ob die Verpflichtungen, die sich aus der Eintragung ergeben und die wir vorher gesehen haben, erfüllt worden sind.</a:t>
            </a:r>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66</a:t>
            </a:fld>
            <a:endParaRPr lang="de-DE" altLang="de-DE"/>
          </a:p>
        </p:txBody>
      </p:sp>
    </p:spTree>
    <p:extLst>
      <p:ext uri="{BB962C8B-B14F-4D97-AF65-F5344CB8AC3E}">
        <p14:creationId xmlns:p14="http://schemas.microsoft.com/office/powerpoint/2010/main" val="108562854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Alle Organisationen werden innerhalb von 3 Jahren einmal kontrolliert…. das sind die sog. ordentlichen Kontrollen. </a:t>
            </a:r>
          </a:p>
          <a:p>
            <a:r>
              <a:rPr lang="de-DE" dirty="0"/>
              <a:t>Möglich sind zudem außerordentliche Kontrollen, falls dies für angebracht gehalten wird.</a:t>
            </a:r>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67</a:t>
            </a:fld>
            <a:endParaRPr lang="de-DE" altLang="de-DE"/>
          </a:p>
        </p:txBody>
      </p:sp>
    </p:spTree>
    <p:extLst>
      <p:ext uri="{BB962C8B-B14F-4D97-AF65-F5344CB8AC3E}">
        <p14:creationId xmlns:p14="http://schemas.microsoft.com/office/powerpoint/2010/main" val="4935699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kleinere Vereine mit max. 60.000€ an Einnahmen werden einer </a:t>
            </a:r>
            <a:r>
              <a:rPr lang="de-DE" b="1" dirty="0"/>
              <a:t>vereinfachten Kontrolle </a:t>
            </a:r>
            <a:r>
              <a:rPr lang="de-DE" dirty="0"/>
              <a:t>unterzogen,</a:t>
            </a:r>
          </a:p>
          <a:p>
            <a:r>
              <a:rPr lang="de-DE" dirty="0"/>
              <a:t>größere Vereine einer vollständigen Kontrolle</a:t>
            </a:r>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68</a:t>
            </a:fld>
            <a:endParaRPr lang="de-DE" altLang="de-DE"/>
          </a:p>
        </p:txBody>
      </p:sp>
    </p:spTree>
    <p:extLst>
      <p:ext uri="{BB962C8B-B14F-4D97-AF65-F5344CB8AC3E}">
        <p14:creationId xmlns:p14="http://schemas.microsoft.com/office/powerpoint/2010/main" val="185822626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hier sehen wir , welche Punkte überprüft werden . in rot markiert die Punkte, die auch bei kleinen Vereinen angeschaut werden.</a:t>
            </a:r>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69</a:t>
            </a:fld>
            <a:endParaRPr lang="de-DE" altLang="de-DE"/>
          </a:p>
        </p:txBody>
      </p:sp>
    </p:spTree>
    <p:extLst>
      <p:ext uri="{BB962C8B-B14F-4D97-AF65-F5344CB8AC3E}">
        <p14:creationId xmlns:p14="http://schemas.microsoft.com/office/powerpoint/2010/main" val="9419362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beste Art zu schauen, welche Infos zum eigenen Verein schon im Register vorhanden sind ist der öffentlich einsehbare Bereich. So kann Einsicht genommen werden.</a:t>
            </a:r>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7</a:t>
            </a:fld>
            <a:endParaRPr lang="de-DE" altLang="de-DE"/>
          </a:p>
        </p:txBody>
      </p:sp>
    </p:spTree>
    <p:extLst>
      <p:ext uri="{BB962C8B-B14F-4D97-AF65-F5344CB8AC3E}">
        <p14:creationId xmlns:p14="http://schemas.microsoft.com/office/powerpoint/2010/main" val="147490412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hier sehen wir , welche Punkte überprüft werden . in rot markiert die Punkte, die auch bei kleinen Vereinen angeschaut werden.</a:t>
            </a:r>
          </a:p>
          <a:p>
            <a:endParaRPr lang="de-DE" dirty="0"/>
          </a:p>
          <a:p>
            <a:r>
              <a:rPr lang="de-DE" dirty="0"/>
              <a:t>Wie Sie sehen, sind es vor allem jene Verpflichtungen, die wir vorher zusammen </a:t>
            </a:r>
            <a:r>
              <a:rPr lang="de-DE" dirty="0" err="1"/>
              <a:t>gsehen</a:t>
            </a:r>
            <a:r>
              <a:rPr lang="de-DE" dirty="0"/>
              <a:t> haben</a:t>
            </a:r>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70</a:t>
            </a:fld>
            <a:endParaRPr lang="de-DE" altLang="de-DE"/>
          </a:p>
        </p:txBody>
      </p:sp>
    </p:spTree>
    <p:extLst>
      <p:ext uri="{BB962C8B-B14F-4D97-AF65-F5344CB8AC3E}">
        <p14:creationId xmlns:p14="http://schemas.microsoft.com/office/powerpoint/2010/main" val="36547396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 den größeren Vereinen mit Einnahmen über 60.000 € werden noch zusätzlich die hier aufgelisteten Punkte kontrolliert</a:t>
            </a:r>
          </a:p>
          <a:p>
            <a:endParaRPr lang="de-DE" dirty="0"/>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71</a:t>
            </a:fld>
            <a:endParaRPr lang="de-DE" altLang="de-DE"/>
          </a:p>
        </p:txBody>
      </p:sp>
    </p:spTree>
    <p:extLst>
      <p:ext uri="{BB962C8B-B14F-4D97-AF65-F5344CB8AC3E}">
        <p14:creationId xmlns:p14="http://schemas.microsoft.com/office/powerpoint/2010/main" val="235377060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bei den größeren Vereinen mit Einnahmen über 60.000 € werden noch zusätzlich die hier aufgelisteten Punkte kontrolliert</a:t>
            </a:r>
          </a:p>
          <a:p>
            <a:endParaRPr lang="de-DE" dirty="0"/>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72</a:t>
            </a:fld>
            <a:endParaRPr lang="de-DE" altLang="de-DE"/>
          </a:p>
        </p:txBody>
      </p:sp>
    </p:spTree>
    <p:extLst>
      <p:ext uri="{BB962C8B-B14F-4D97-AF65-F5344CB8AC3E}">
        <p14:creationId xmlns:p14="http://schemas.microsoft.com/office/powerpoint/2010/main" val="362195921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de-DE" dirty="0"/>
              <a:t>bei den größeren Vereinen mit Einnahmen über 60.000 € werden noch zusätzlich die hier aufgelisteten Punkte kontrolliert</a:t>
            </a:r>
          </a:p>
          <a:p>
            <a:endParaRPr lang="de-DE" dirty="0"/>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73</a:t>
            </a:fld>
            <a:endParaRPr lang="de-DE" altLang="de-DE"/>
          </a:p>
        </p:txBody>
      </p:sp>
    </p:spTree>
    <p:extLst>
      <p:ext uri="{BB962C8B-B14F-4D97-AF65-F5344CB8AC3E}">
        <p14:creationId xmlns:p14="http://schemas.microsoft.com/office/powerpoint/2010/main" val="295778106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Bei den Stiftungen werden noch zusätzlich einige Punkte kontrolliert, die besonders bei dieser Rechtsform sind.</a:t>
            </a:r>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74</a:t>
            </a:fld>
            <a:endParaRPr lang="de-DE" altLang="de-DE"/>
          </a:p>
        </p:txBody>
      </p:sp>
    </p:spTree>
    <p:extLst>
      <p:ext uri="{BB962C8B-B14F-4D97-AF65-F5344CB8AC3E}">
        <p14:creationId xmlns:p14="http://schemas.microsoft.com/office/powerpoint/2010/main" val="98150911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Kontrollen starten voraussichtlich im Laufe dieses Jahres</a:t>
            </a:r>
          </a:p>
          <a:p>
            <a:r>
              <a:rPr lang="de-DE" dirty="0"/>
              <a:t>Woher weiß man als </a:t>
            </a:r>
            <a:r>
              <a:rPr lang="de-DE" dirty="0" err="1"/>
              <a:t>VErein</a:t>
            </a:r>
            <a:r>
              <a:rPr lang="de-DE" dirty="0"/>
              <a:t>, dass eine Kontrolle gestartet ist? es wird per </a:t>
            </a:r>
            <a:r>
              <a:rPr lang="de-DE" dirty="0" err="1"/>
              <a:t>Pec</a:t>
            </a:r>
            <a:r>
              <a:rPr lang="de-DE" dirty="0"/>
              <a:t> mitgeteilt, deshalb bitte das </a:t>
            </a:r>
            <a:r>
              <a:rPr lang="de-DE" dirty="0" err="1"/>
              <a:t>Pec</a:t>
            </a:r>
            <a:r>
              <a:rPr lang="de-DE" dirty="0"/>
              <a:t> Postfach regelmäßig kontrollieren</a:t>
            </a:r>
          </a:p>
          <a:p>
            <a:r>
              <a:rPr lang="de-DE" dirty="0"/>
              <a:t>wie wird kontrolliert? es werden die Dokumente geprüft, die im Runts hinterlegt wurden oder </a:t>
            </a:r>
            <a:r>
              <a:rPr lang="de-DE" dirty="0" err="1"/>
              <a:t>evtl</a:t>
            </a:r>
            <a:r>
              <a:rPr lang="de-DE" dirty="0"/>
              <a:t> angefordert werden</a:t>
            </a:r>
          </a:p>
          <a:p>
            <a:r>
              <a:rPr lang="de-DE" dirty="0"/>
              <a:t>es können auch Inspektionen vor Ort gemacht werden</a:t>
            </a:r>
          </a:p>
          <a:p>
            <a:r>
              <a:rPr lang="de-DE" dirty="0"/>
              <a:t>Tipp vielleicht eine Umleitung der </a:t>
            </a:r>
            <a:r>
              <a:rPr lang="de-DE" dirty="0" err="1"/>
              <a:t>Pec</a:t>
            </a:r>
            <a:r>
              <a:rPr lang="de-DE" dirty="0"/>
              <a:t> auf normales Postfach erstellen, damit man sieht dass eine eingegangen ist</a:t>
            </a:r>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75</a:t>
            </a:fld>
            <a:endParaRPr lang="de-DE" altLang="de-DE"/>
          </a:p>
        </p:txBody>
      </p:sp>
    </p:spTree>
    <p:extLst>
      <p:ext uri="{BB962C8B-B14F-4D97-AF65-F5344CB8AC3E}">
        <p14:creationId xmlns:p14="http://schemas.microsoft.com/office/powerpoint/2010/main" val="116150715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Verantwortlich für die Kontrollen ist das Runts-Landesamt. Auch das Dienstleistungszentrum für das Ehrenamt kann sich akkreditieren, diese durchzuführen.</a:t>
            </a:r>
          </a:p>
          <a:p>
            <a:r>
              <a:rPr lang="de-DE" dirty="0"/>
              <a:t>Sollten Mängel festgestellt werden, kann der Verein diese innerhalb einer gesetzten Frist richtigstellen.</a:t>
            </a:r>
          </a:p>
          <a:p>
            <a:r>
              <a:rPr lang="de-DE" dirty="0"/>
              <a:t>Sollte das nicht gemacht werden, oder der Verein nicht erreichbar sein so kann ein Streichungsverfahren eingeleitet werden.</a:t>
            </a:r>
          </a:p>
          <a:p>
            <a:r>
              <a:rPr lang="de-DE" dirty="0"/>
              <a:t>Es können auch Verwaltungsstrafen angewandt werden</a:t>
            </a:r>
          </a:p>
          <a:p>
            <a:r>
              <a:rPr lang="de-DE" dirty="0"/>
              <a:t>Streichungsverfahren / man wird aus Runts gestrichen, und eventuell auch verwaltungstrafen möglich</a:t>
            </a:r>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76</a:t>
            </a:fld>
            <a:endParaRPr lang="de-DE" altLang="de-DE"/>
          </a:p>
        </p:txBody>
      </p:sp>
    </p:spTree>
    <p:extLst>
      <p:ext uri="{BB962C8B-B14F-4D97-AF65-F5344CB8AC3E}">
        <p14:creationId xmlns:p14="http://schemas.microsoft.com/office/powerpoint/2010/main" val="333443676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Bitte kontaktieren Sie uns, wenn noch Fragen auftauchen sollten – gerne sind wir für sie da!</a:t>
            </a:r>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77</a:t>
            </a:fld>
            <a:endParaRPr lang="de-DE" altLang="de-DE"/>
          </a:p>
        </p:txBody>
      </p:sp>
    </p:spTree>
    <p:extLst>
      <p:ext uri="{BB962C8B-B14F-4D97-AF65-F5344CB8AC3E}">
        <p14:creationId xmlns:p14="http://schemas.microsoft.com/office/powerpoint/2010/main" val="302731033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78</a:t>
            </a:fld>
            <a:endParaRPr lang="de-DE" altLang="de-DE"/>
          </a:p>
        </p:txBody>
      </p:sp>
    </p:spTree>
    <p:extLst>
      <p:ext uri="{BB962C8B-B14F-4D97-AF65-F5344CB8AC3E}">
        <p14:creationId xmlns:p14="http://schemas.microsoft.com/office/powerpoint/2010/main" val="22162915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Auf Detailansicht gehen</a:t>
            </a:r>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8</a:t>
            </a:fld>
            <a:endParaRPr lang="de-DE" altLang="de-DE"/>
          </a:p>
        </p:txBody>
      </p:sp>
    </p:spTree>
    <p:extLst>
      <p:ext uri="{BB962C8B-B14F-4D97-AF65-F5344CB8AC3E}">
        <p14:creationId xmlns:p14="http://schemas.microsoft.com/office/powerpoint/2010/main" val="472312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Diese Infos und Daten die sie hier sehen, sollten auch bei Ihrem Verein vorhanden sein, auf den </a:t>
            </a:r>
            <a:r>
              <a:rPr lang="de-DE" dirty="0" err="1"/>
              <a:t>naechsten</a:t>
            </a:r>
            <a:r>
              <a:rPr lang="de-DE" dirty="0"/>
              <a:t> Seiten sehen Erläuterungen zu den verschieden Punkten</a:t>
            </a:r>
          </a:p>
        </p:txBody>
      </p:sp>
      <p:sp>
        <p:nvSpPr>
          <p:cNvPr id="4" name="Foliennummernplatzhalter 3"/>
          <p:cNvSpPr>
            <a:spLocks noGrp="1"/>
          </p:cNvSpPr>
          <p:nvPr>
            <p:ph type="sldNum" sz="quarter" idx="5"/>
          </p:nvPr>
        </p:nvSpPr>
        <p:spPr/>
        <p:txBody>
          <a:bodyPr/>
          <a:lstStyle/>
          <a:p>
            <a:pPr>
              <a:defRPr/>
            </a:pPr>
            <a:fld id="{020B7DFD-975D-4A05-B120-6E49574E69C4}" type="slidenum">
              <a:rPr lang="de-DE" altLang="de-DE" smtClean="0"/>
              <a:pPr>
                <a:defRPr/>
              </a:pPr>
              <a:t>9</a:t>
            </a:fld>
            <a:endParaRPr lang="de-DE" altLang="de-DE"/>
          </a:p>
        </p:txBody>
      </p:sp>
    </p:spTree>
    <p:extLst>
      <p:ext uri="{BB962C8B-B14F-4D97-AF65-F5344CB8AC3E}">
        <p14:creationId xmlns:p14="http://schemas.microsoft.com/office/powerpoint/2010/main" val="11532155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E1CFEDC-24CA-3528-7775-5E268D09DC03}"/>
              </a:ext>
            </a:extLst>
          </p:cNvPr>
          <p:cNvSpPr>
            <a:spLocks noChangeArrowheads="1"/>
          </p:cNvSpPr>
          <p:nvPr/>
        </p:nvSpPr>
        <p:spPr bwMode="auto">
          <a:xfrm>
            <a:off x="0" y="5257800"/>
            <a:ext cx="9144000" cy="6858000"/>
          </a:xfrm>
          <a:prstGeom prst="rect">
            <a:avLst/>
          </a:prstGeom>
          <a:noFill/>
          <a:ln>
            <a:noFill/>
          </a:ln>
          <a:effectLst/>
        </p:spPr>
        <p:txBody>
          <a:bodyPr wrap="none" anchor="ctr"/>
          <a:lstStyle>
            <a:lvl1pPr>
              <a:spcBef>
                <a:spcPct val="50000"/>
              </a:spcBef>
              <a:defRPr sz="2800">
                <a:solidFill>
                  <a:schemeClr val="tx1"/>
                </a:solidFill>
                <a:latin typeface="Times New Roman" panose="02020603050405020304" pitchFamily="18" charset="0"/>
              </a:defRPr>
            </a:lvl1pPr>
            <a:lvl2pPr marL="742950" indent="-285750">
              <a:spcBef>
                <a:spcPct val="50000"/>
              </a:spcBef>
              <a:defRPr sz="2800">
                <a:solidFill>
                  <a:schemeClr val="tx1"/>
                </a:solidFill>
                <a:latin typeface="Times New Roman" panose="02020603050405020304" pitchFamily="18" charset="0"/>
              </a:defRPr>
            </a:lvl2pPr>
            <a:lvl3pPr marL="1143000" indent="-228600">
              <a:spcBef>
                <a:spcPct val="50000"/>
              </a:spcBef>
              <a:defRPr sz="2800">
                <a:solidFill>
                  <a:schemeClr val="tx1"/>
                </a:solidFill>
                <a:latin typeface="Times New Roman" panose="02020603050405020304" pitchFamily="18" charset="0"/>
              </a:defRPr>
            </a:lvl3pPr>
            <a:lvl4pPr marL="1600200" indent="-228600">
              <a:spcBef>
                <a:spcPct val="50000"/>
              </a:spcBef>
              <a:defRPr sz="2800">
                <a:solidFill>
                  <a:schemeClr val="tx1"/>
                </a:solidFill>
                <a:latin typeface="Times New Roman" panose="02020603050405020304" pitchFamily="18" charset="0"/>
              </a:defRPr>
            </a:lvl4pPr>
            <a:lvl5pPr marL="2057400" indent="-228600">
              <a:spcBef>
                <a:spcPct val="50000"/>
              </a:spcBef>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a:defRPr/>
            </a:pPr>
            <a:endParaRPr lang="de-DE" altLang="de-DE"/>
          </a:p>
        </p:txBody>
      </p:sp>
      <p:sp>
        <p:nvSpPr>
          <p:cNvPr id="3" name="Rectangle 3">
            <a:extLst>
              <a:ext uri="{FF2B5EF4-FFF2-40B4-BE49-F238E27FC236}">
                <a16:creationId xmlns:a16="http://schemas.microsoft.com/office/drawing/2014/main" id="{6AC37B4D-9A3B-341E-EB10-4DD24E07EF65}"/>
              </a:ext>
            </a:extLst>
          </p:cNvPr>
          <p:cNvSpPr>
            <a:spLocks noChangeArrowheads="1"/>
          </p:cNvSpPr>
          <p:nvPr/>
        </p:nvSpPr>
        <p:spPr bwMode="auto">
          <a:xfrm>
            <a:off x="0" y="5257800"/>
            <a:ext cx="9144000" cy="6858000"/>
          </a:xfrm>
          <a:prstGeom prst="rect">
            <a:avLst/>
          </a:prstGeom>
          <a:noFill/>
          <a:ln>
            <a:noFill/>
          </a:ln>
          <a:effectLst/>
        </p:spPr>
        <p:txBody>
          <a:bodyPr wrap="none" anchor="ctr"/>
          <a:lstStyle>
            <a:lvl1pPr>
              <a:spcBef>
                <a:spcPct val="50000"/>
              </a:spcBef>
              <a:defRPr sz="2800">
                <a:solidFill>
                  <a:schemeClr val="tx1"/>
                </a:solidFill>
                <a:latin typeface="Times New Roman" panose="02020603050405020304" pitchFamily="18" charset="0"/>
              </a:defRPr>
            </a:lvl1pPr>
            <a:lvl2pPr marL="742950" indent="-285750">
              <a:spcBef>
                <a:spcPct val="50000"/>
              </a:spcBef>
              <a:defRPr sz="2800">
                <a:solidFill>
                  <a:schemeClr val="tx1"/>
                </a:solidFill>
                <a:latin typeface="Times New Roman" panose="02020603050405020304" pitchFamily="18" charset="0"/>
              </a:defRPr>
            </a:lvl2pPr>
            <a:lvl3pPr marL="1143000" indent="-228600">
              <a:spcBef>
                <a:spcPct val="50000"/>
              </a:spcBef>
              <a:defRPr sz="2800">
                <a:solidFill>
                  <a:schemeClr val="tx1"/>
                </a:solidFill>
                <a:latin typeface="Times New Roman" panose="02020603050405020304" pitchFamily="18" charset="0"/>
              </a:defRPr>
            </a:lvl3pPr>
            <a:lvl4pPr marL="1600200" indent="-228600">
              <a:spcBef>
                <a:spcPct val="50000"/>
              </a:spcBef>
              <a:defRPr sz="2800">
                <a:solidFill>
                  <a:schemeClr val="tx1"/>
                </a:solidFill>
                <a:latin typeface="Times New Roman" panose="02020603050405020304" pitchFamily="18" charset="0"/>
              </a:defRPr>
            </a:lvl4pPr>
            <a:lvl5pPr marL="2057400" indent="-228600">
              <a:spcBef>
                <a:spcPct val="50000"/>
              </a:spcBef>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a:defRPr/>
            </a:pPr>
            <a:endParaRPr lang="de-DE" altLang="de-DE"/>
          </a:p>
        </p:txBody>
      </p:sp>
      <p:sp>
        <p:nvSpPr>
          <p:cNvPr id="4" name="Line 16">
            <a:extLst>
              <a:ext uri="{FF2B5EF4-FFF2-40B4-BE49-F238E27FC236}">
                <a16:creationId xmlns:a16="http://schemas.microsoft.com/office/drawing/2014/main" id="{C186F15D-76A5-84EB-61AF-44793AE0C409}"/>
              </a:ext>
            </a:extLst>
          </p:cNvPr>
          <p:cNvSpPr>
            <a:spLocks noChangeShapeType="1"/>
          </p:cNvSpPr>
          <p:nvPr userDrawn="1"/>
        </p:nvSpPr>
        <p:spPr bwMode="auto">
          <a:xfrm>
            <a:off x="431800" y="6527800"/>
            <a:ext cx="3778250" cy="0"/>
          </a:xfrm>
          <a:prstGeom prst="line">
            <a:avLst/>
          </a:prstGeom>
          <a:noFill/>
          <a:ln w="508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5" name="Rectangle 17">
            <a:extLst>
              <a:ext uri="{FF2B5EF4-FFF2-40B4-BE49-F238E27FC236}">
                <a16:creationId xmlns:a16="http://schemas.microsoft.com/office/drawing/2014/main" id="{E254666C-B04A-4279-BCF5-8E627830F36B}"/>
              </a:ext>
            </a:extLst>
          </p:cNvPr>
          <p:cNvSpPr>
            <a:spLocks noChangeArrowheads="1"/>
          </p:cNvSpPr>
          <p:nvPr userDrawn="1"/>
        </p:nvSpPr>
        <p:spPr bwMode="auto">
          <a:xfrm>
            <a:off x="2065338" y="6315075"/>
            <a:ext cx="2236787" cy="214313"/>
          </a:xfrm>
          <a:prstGeom prst="rect">
            <a:avLst/>
          </a:prstGeom>
          <a:noFill/>
          <a:ln>
            <a:noFill/>
          </a:ln>
          <a:effectLst/>
        </p:spPr>
        <p:txBody>
          <a:bodyPr wrap="none">
            <a:spAutoFit/>
          </a:bodyPr>
          <a:lstStyle>
            <a:lvl1pPr>
              <a:spcBef>
                <a:spcPct val="50000"/>
              </a:spcBef>
              <a:defRPr sz="2800">
                <a:solidFill>
                  <a:schemeClr val="tx1"/>
                </a:solidFill>
                <a:latin typeface="Times New Roman" panose="02020603050405020304" pitchFamily="18" charset="0"/>
              </a:defRPr>
            </a:lvl1pPr>
            <a:lvl2pPr marL="742950" indent="-285750">
              <a:spcBef>
                <a:spcPct val="50000"/>
              </a:spcBef>
              <a:defRPr sz="2800">
                <a:solidFill>
                  <a:schemeClr val="tx1"/>
                </a:solidFill>
                <a:latin typeface="Times New Roman" panose="02020603050405020304" pitchFamily="18" charset="0"/>
              </a:defRPr>
            </a:lvl2pPr>
            <a:lvl3pPr marL="1143000" indent="-228600">
              <a:spcBef>
                <a:spcPct val="50000"/>
              </a:spcBef>
              <a:defRPr sz="2800">
                <a:solidFill>
                  <a:schemeClr val="tx1"/>
                </a:solidFill>
                <a:latin typeface="Times New Roman" panose="02020603050405020304" pitchFamily="18" charset="0"/>
              </a:defRPr>
            </a:lvl3pPr>
            <a:lvl4pPr marL="1600200" indent="-228600">
              <a:spcBef>
                <a:spcPct val="50000"/>
              </a:spcBef>
              <a:defRPr sz="2800">
                <a:solidFill>
                  <a:schemeClr val="tx1"/>
                </a:solidFill>
                <a:latin typeface="Times New Roman" panose="02020603050405020304" pitchFamily="18" charset="0"/>
              </a:defRPr>
            </a:lvl4pPr>
            <a:lvl5pPr marL="2057400" indent="-228600">
              <a:spcBef>
                <a:spcPct val="50000"/>
              </a:spcBef>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algn="r">
              <a:spcBef>
                <a:spcPct val="0"/>
              </a:spcBef>
              <a:defRPr/>
            </a:pPr>
            <a:r>
              <a:rPr lang="de-DE" altLang="de-DE" sz="800">
                <a:latin typeface="Arial" panose="020B0604020202020204" pitchFamily="34" charset="0"/>
              </a:rPr>
              <a:t>AUTONOME PROVINZ BOZEN - SÜDTIROL</a:t>
            </a:r>
          </a:p>
        </p:txBody>
      </p:sp>
      <p:sp>
        <p:nvSpPr>
          <p:cNvPr id="6" name="Rectangle 18">
            <a:extLst>
              <a:ext uri="{FF2B5EF4-FFF2-40B4-BE49-F238E27FC236}">
                <a16:creationId xmlns:a16="http://schemas.microsoft.com/office/drawing/2014/main" id="{75164CB8-A65A-A9E6-C694-66BB7CA8D51B}"/>
              </a:ext>
            </a:extLst>
          </p:cNvPr>
          <p:cNvSpPr>
            <a:spLocks noChangeArrowheads="1"/>
          </p:cNvSpPr>
          <p:nvPr userDrawn="1"/>
        </p:nvSpPr>
        <p:spPr bwMode="auto">
          <a:xfrm>
            <a:off x="4832350" y="6315075"/>
            <a:ext cx="2709863" cy="214313"/>
          </a:xfrm>
          <a:prstGeom prst="rect">
            <a:avLst/>
          </a:prstGeom>
          <a:noFill/>
          <a:ln>
            <a:noFill/>
          </a:ln>
          <a:effectLst/>
        </p:spPr>
        <p:txBody>
          <a:bodyPr wrap="none">
            <a:spAutoFit/>
          </a:bodyPr>
          <a:lstStyle>
            <a:lvl1pPr>
              <a:spcBef>
                <a:spcPct val="50000"/>
              </a:spcBef>
              <a:defRPr sz="2800">
                <a:solidFill>
                  <a:schemeClr val="tx1"/>
                </a:solidFill>
                <a:latin typeface="Times New Roman" panose="02020603050405020304" pitchFamily="18" charset="0"/>
              </a:defRPr>
            </a:lvl1pPr>
            <a:lvl2pPr marL="742950" indent="-285750">
              <a:spcBef>
                <a:spcPct val="50000"/>
              </a:spcBef>
              <a:defRPr sz="2800">
                <a:solidFill>
                  <a:schemeClr val="tx1"/>
                </a:solidFill>
                <a:latin typeface="Times New Roman" panose="02020603050405020304" pitchFamily="18" charset="0"/>
              </a:defRPr>
            </a:lvl2pPr>
            <a:lvl3pPr marL="1143000" indent="-228600">
              <a:spcBef>
                <a:spcPct val="50000"/>
              </a:spcBef>
              <a:defRPr sz="2800">
                <a:solidFill>
                  <a:schemeClr val="tx1"/>
                </a:solidFill>
                <a:latin typeface="Times New Roman" panose="02020603050405020304" pitchFamily="18" charset="0"/>
              </a:defRPr>
            </a:lvl3pPr>
            <a:lvl4pPr marL="1600200" indent="-228600">
              <a:spcBef>
                <a:spcPct val="50000"/>
              </a:spcBef>
              <a:defRPr sz="2800">
                <a:solidFill>
                  <a:schemeClr val="tx1"/>
                </a:solidFill>
                <a:latin typeface="Times New Roman" panose="02020603050405020304" pitchFamily="18" charset="0"/>
              </a:defRPr>
            </a:lvl4pPr>
            <a:lvl5pPr marL="2057400" indent="-228600">
              <a:spcBef>
                <a:spcPct val="50000"/>
              </a:spcBef>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a:spcBef>
                <a:spcPct val="0"/>
              </a:spcBef>
              <a:defRPr/>
            </a:pPr>
            <a:r>
              <a:rPr lang="it-IT" altLang="de-DE" sz="800">
                <a:latin typeface="Arial" panose="020B0604020202020204" pitchFamily="34" charset="0"/>
              </a:rPr>
              <a:t>PROVINCIA AUTONOMA DI BOLZANO - ALTO ADIGE</a:t>
            </a:r>
          </a:p>
        </p:txBody>
      </p:sp>
      <p:sp>
        <p:nvSpPr>
          <p:cNvPr id="7" name="Text Box 19">
            <a:extLst>
              <a:ext uri="{FF2B5EF4-FFF2-40B4-BE49-F238E27FC236}">
                <a16:creationId xmlns:a16="http://schemas.microsoft.com/office/drawing/2014/main" id="{87C064F4-1AA5-54DF-AB79-5A9DF42FA02C}"/>
              </a:ext>
            </a:extLst>
          </p:cNvPr>
          <p:cNvSpPr txBox="1">
            <a:spLocks noChangeArrowheads="1"/>
          </p:cNvSpPr>
          <p:nvPr userDrawn="1"/>
        </p:nvSpPr>
        <p:spPr bwMode="auto">
          <a:xfrm>
            <a:off x="4832350" y="6484938"/>
            <a:ext cx="2300288" cy="257175"/>
          </a:xfrm>
          <a:prstGeom prst="rect">
            <a:avLst/>
          </a:prstGeom>
          <a:noFill/>
          <a:ln>
            <a:noFill/>
          </a:ln>
          <a:effectLst/>
        </p:spPr>
        <p:txBody>
          <a:bodyPr wrap="none">
            <a:spAutoFit/>
          </a:bodyPr>
          <a:lstStyle>
            <a:lvl1pPr>
              <a:spcBef>
                <a:spcPct val="50000"/>
              </a:spcBef>
              <a:defRPr sz="2800">
                <a:solidFill>
                  <a:schemeClr val="tx1"/>
                </a:solidFill>
                <a:latin typeface="Times New Roman" panose="02020603050405020304" pitchFamily="18" charset="0"/>
              </a:defRPr>
            </a:lvl1pPr>
            <a:lvl2pPr marL="742950" indent="-285750">
              <a:spcBef>
                <a:spcPct val="50000"/>
              </a:spcBef>
              <a:defRPr sz="2800">
                <a:solidFill>
                  <a:schemeClr val="tx1"/>
                </a:solidFill>
                <a:latin typeface="Times New Roman" panose="02020603050405020304" pitchFamily="18" charset="0"/>
              </a:defRPr>
            </a:lvl2pPr>
            <a:lvl3pPr marL="1143000" indent="-228600">
              <a:spcBef>
                <a:spcPct val="50000"/>
              </a:spcBef>
              <a:defRPr sz="2800">
                <a:solidFill>
                  <a:schemeClr val="tx1"/>
                </a:solidFill>
                <a:latin typeface="Times New Roman" panose="02020603050405020304" pitchFamily="18" charset="0"/>
              </a:defRPr>
            </a:lvl3pPr>
            <a:lvl4pPr marL="1600200" indent="-228600">
              <a:spcBef>
                <a:spcPct val="50000"/>
              </a:spcBef>
              <a:defRPr sz="2800">
                <a:solidFill>
                  <a:schemeClr val="tx1"/>
                </a:solidFill>
                <a:latin typeface="Times New Roman" panose="02020603050405020304" pitchFamily="18" charset="0"/>
              </a:defRPr>
            </a:lvl4pPr>
            <a:lvl5pPr marL="2057400" indent="-228600">
              <a:spcBef>
                <a:spcPct val="50000"/>
              </a:spcBef>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a:lnSpc>
                <a:spcPts val="1300"/>
              </a:lnSpc>
              <a:spcBef>
                <a:spcPct val="0"/>
              </a:spcBef>
              <a:defRPr/>
            </a:pPr>
            <a:r>
              <a:rPr lang="it-IT" altLang="de-DE" sz="700" b="1">
                <a:latin typeface="Arial" panose="020B0604020202020204" pitchFamily="34" charset="0"/>
              </a:rPr>
              <a:t>Titolo della presentazione, Nome relatore/relatrice</a:t>
            </a:r>
          </a:p>
        </p:txBody>
      </p:sp>
      <p:sp>
        <p:nvSpPr>
          <p:cNvPr id="8" name="Text Box 20">
            <a:extLst>
              <a:ext uri="{FF2B5EF4-FFF2-40B4-BE49-F238E27FC236}">
                <a16:creationId xmlns:a16="http://schemas.microsoft.com/office/drawing/2014/main" id="{37D1D179-12AA-65FB-183A-6F7247240521}"/>
              </a:ext>
            </a:extLst>
          </p:cNvPr>
          <p:cNvSpPr txBox="1">
            <a:spLocks noChangeArrowheads="1"/>
          </p:cNvSpPr>
          <p:nvPr userDrawn="1"/>
        </p:nvSpPr>
        <p:spPr bwMode="auto">
          <a:xfrm>
            <a:off x="2065338" y="6484938"/>
            <a:ext cx="2238375" cy="257175"/>
          </a:xfrm>
          <a:prstGeom prst="rect">
            <a:avLst/>
          </a:prstGeom>
          <a:noFill/>
          <a:ln>
            <a:noFill/>
          </a:ln>
          <a:effectLst/>
        </p:spPr>
        <p:txBody>
          <a:bodyPr wrap="none">
            <a:spAutoFit/>
          </a:bodyPr>
          <a:lstStyle>
            <a:lvl1pPr>
              <a:spcBef>
                <a:spcPct val="50000"/>
              </a:spcBef>
              <a:defRPr sz="2800">
                <a:solidFill>
                  <a:schemeClr val="tx1"/>
                </a:solidFill>
                <a:latin typeface="Times New Roman" panose="02020603050405020304" pitchFamily="18" charset="0"/>
              </a:defRPr>
            </a:lvl1pPr>
            <a:lvl2pPr marL="742950" indent="-285750">
              <a:spcBef>
                <a:spcPct val="50000"/>
              </a:spcBef>
              <a:defRPr sz="2800">
                <a:solidFill>
                  <a:schemeClr val="tx1"/>
                </a:solidFill>
                <a:latin typeface="Times New Roman" panose="02020603050405020304" pitchFamily="18" charset="0"/>
              </a:defRPr>
            </a:lvl2pPr>
            <a:lvl3pPr marL="1143000" indent="-228600">
              <a:spcBef>
                <a:spcPct val="50000"/>
              </a:spcBef>
              <a:defRPr sz="2800">
                <a:solidFill>
                  <a:schemeClr val="tx1"/>
                </a:solidFill>
                <a:latin typeface="Times New Roman" panose="02020603050405020304" pitchFamily="18" charset="0"/>
              </a:defRPr>
            </a:lvl3pPr>
            <a:lvl4pPr marL="1600200" indent="-228600">
              <a:spcBef>
                <a:spcPct val="50000"/>
              </a:spcBef>
              <a:defRPr sz="2800">
                <a:solidFill>
                  <a:schemeClr val="tx1"/>
                </a:solidFill>
                <a:latin typeface="Times New Roman" panose="02020603050405020304" pitchFamily="18" charset="0"/>
              </a:defRPr>
            </a:lvl4pPr>
            <a:lvl5pPr marL="2057400" indent="-228600">
              <a:spcBef>
                <a:spcPct val="50000"/>
              </a:spcBef>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algn="r">
              <a:lnSpc>
                <a:spcPts val="1300"/>
              </a:lnSpc>
              <a:spcBef>
                <a:spcPct val="0"/>
              </a:spcBef>
              <a:defRPr/>
            </a:pPr>
            <a:r>
              <a:rPr lang="de-DE" altLang="de-DE" sz="700" b="1">
                <a:latin typeface="Arial" panose="020B0604020202020204" pitchFamily="34" charset="0"/>
              </a:rPr>
              <a:t>Titel der Präsentation, Name Referent/Referentin</a:t>
            </a:r>
            <a:endParaRPr lang="de-DE" altLang="de-DE" sz="700">
              <a:latin typeface="Arial" panose="020B0604020202020204" pitchFamily="34" charset="0"/>
            </a:endParaRPr>
          </a:p>
        </p:txBody>
      </p:sp>
      <p:sp>
        <p:nvSpPr>
          <p:cNvPr id="9" name="Text Box 21">
            <a:extLst>
              <a:ext uri="{FF2B5EF4-FFF2-40B4-BE49-F238E27FC236}">
                <a16:creationId xmlns:a16="http://schemas.microsoft.com/office/drawing/2014/main" id="{D6A2FDF5-A4EF-0FA0-C438-8B9C2E1C499A}"/>
              </a:ext>
            </a:extLst>
          </p:cNvPr>
          <p:cNvSpPr txBox="1">
            <a:spLocks noChangeArrowheads="1"/>
          </p:cNvSpPr>
          <p:nvPr userDrawn="1"/>
        </p:nvSpPr>
        <p:spPr bwMode="auto">
          <a:xfrm>
            <a:off x="431800" y="404813"/>
            <a:ext cx="3706813" cy="5578475"/>
          </a:xfrm>
          <a:prstGeom prst="rect">
            <a:avLst/>
          </a:prstGeom>
          <a:noFill/>
          <a:ln>
            <a:noFill/>
          </a:ln>
          <a:effectLst/>
        </p:spPr>
        <p:txBody>
          <a:bodyPr lIns="0" tIns="0" rIns="0" bIns="0"/>
          <a:lstStyle>
            <a:lvl1pPr>
              <a:spcBef>
                <a:spcPct val="50000"/>
              </a:spcBef>
              <a:defRPr sz="2800">
                <a:solidFill>
                  <a:schemeClr val="tx1"/>
                </a:solidFill>
                <a:latin typeface="Times New Roman" panose="02020603050405020304" pitchFamily="18" charset="0"/>
              </a:defRPr>
            </a:lvl1pPr>
            <a:lvl2pPr marL="742950" indent="-285750">
              <a:spcBef>
                <a:spcPct val="50000"/>
              </a:spcBef>
              <a:defRPr sz="2800">
                <a:solidFill>
                  <a:schemeClr val="tx1"/>
                </a:solidFill>
                <a:latin typeface="Times New Roman" panose="02020603050405020304" pitchFamily="18" charset="0"/>
              </a:defRPr>
            </a:lvl2pPr>
            <a:lvl3pPr marL="1143000" indent="-228600">
              <a:spcBef>
                <a:spcPct val="50000"/>
              </a:spcBef>
              <a:defRPr sz="2800">
                <a:solidFill>
                  <a:schemeClr val="tx1"/>
                </a:solidFill>
                <a:latin typeface="Times New Roman" panose="02020603050405020304" pitchFamily="18" charset="0"/>
              </a:defRPr>
            </a:lvl3pPr>
            <a:lvl4pPr marL="1600200" indent="-228600">
              <a:spcBef>
                <a:spcPct val="50000"/>
              </a:spcBef>
              <a:defRPr sz="2800">
                <a:solidFill>
                  <a:schemeClr val="tx1"/>
                </a:solidFill>
                <a:latin typeface="Times New Roman" panose="02020603050405020304" pitchFamily="18" charset="0"/>
              </a:defRPr>
            </a:lvl4pPr>
            <a:lvl5pPr marL="2057400" indent="-228600">
              <a:spcBef>
                <a:spcPct val="50000"/>
              </a:spcBef>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a:spcBef>
                <a:spcPct val="0"/>
              </a:spcBef>
              <a:defRPr/>
            </a:pPr>
            <a:r>
              <a:rPr lang="de-DE" altLang="de-DE" sz="3000" b="1">
                <a:latin typeface="Arial" panose="020B0604020202020204" pitchFamily="34" charset="0"/>
              </a:rPr>
              <a:t>Titel</a:t>
            </a:r>
          </a:p>
          <a:p>
            <a:pPr>
              <a:spcBef>
                <a:spcPct val="0"/>
              </a:spcBef>
              <a:defRPr/>
            </a:pPr>
            <a:r>
              <a:rPr lang="de-DE" altLang="de-DE" sz="1400">
                <a:latin typeface="Arial" panose="020B0604020202020204" pitchFamily="34" charset="0"/>
              </a:rPr>
              <a:t>Text</a:t>
            </a:r>
          </a:p>
        </p:txBody>
      </p:sp>
      <p:sp>
        <p:nvSpPr>
          <p:cNvPr id="10" name="Line 22">
            <a:extLst>
              <a:ext uri="{FF2B5EF4-FFF2-40B4-BE49-F238E27FC236}">
                <a16:creationId xmlns:a16="http://schemas.microsoft.com/office/drawing/2014/main" id="{E38062E8-B98C-6B76-E519-A8964BDE760F}"/>
              </a:ext>
            </a:extLst>
          </p:cNvPr>
          <p:cNvSpPr>
            <a:spLocks noChangeShapeType="1"/>
          </p:cNvSpPr>
          <p:nvPr userDrawn="1"/>
        </p:nvSpPr>
        <p:spPr bwMode="auto">
          <a:xfrm>
            <a:off x="4929188" y="6527800"/>
            <a:ext cx="3778250" cy="0"/>
          </a:xfrm>
          <a:prstGeom prst="line">
            <a:avLst/>
          </a:prstGeom>
          <a:noFill/>
          <a:ln w="508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1" name="Text Box 23">
            <a:extLst>
              <a:ext uri="{FF2B5EF4-FFF2-40B4-BE49-F238E27FC236}">
                <a16:creationId xmlns:a16="http://schemas.microsoft.com/office/drawing/2014/main" id="{B48A1395-1EAE-8A80-FA27-5851577EC1D1}"/>
              </a:ext>
            </a:extLst>
          </p:cNvPr>
          <p:cNvSpPr txBox="1">
            <a:spLocks noChangeArrowheads="1"/>
          </p:cNvSpPr>
          <p:nvPr userDrawn="1"/>
        </p:nvSpPr>
        <p:spPr bwMode="auto">
          <a:xfrm>
            <a:off x="428625" y="723900"/>
            <a:ext cx="3705225" cy="519113"/>
          </a:xfrm>
          <a:prstGeom prst="rect">
            <a:avLst/>
          </a:prstGeom>
          <a:noFill/>
          <a:ln>
            <a:noFill/>
          </a:ln>
          <a:effectLst/>
        </p:spPr>
        <p:txBody>
          <a:bodyPr>
            <a:spAutoFit/>
          </a:bodyPr>
          <a:lstStyle>
            <a:lvl1pPr>
              <a:spcBef>
                <a:spcPct val="50000"/>
              </a:spcBef>
              <a:defRPr sz="2800">
                <a:solidFill>
                  <a:schemeClr val="tx1"/>
                </a:solidFill>
                <a:latin typeface="Times New Roman" panose="02020603050405020304" pitchFamily="18" charset="0"/>
              </a:defRPr>
            </a:lvl1pPr>
            <a:lvl2pPr marL="742950" indent="-285750">
              <a:spcBef>
                <a:spcPct val="50000"/>
              </a:spcBef>
              <a:defRPr sz="2800">
                <a:solidFill>
                  <a:schemeClr val="tx1"/>
                </a:solidFill>
                <a:latin typeface="Times New Roman" panose="02020603050405020304" pitchFamily="18" charset="0"/>
              </a:defRPr>
            </a:lvl2pPr>
            <a:lvl3pPr marL="1143000" indent="-228600">
              <a:spcBef>
                <a:spcPct val="50000"/>
              </a:spcBef>
              <a:defRPr sz="2800">
                <a:solidFill>
                  <a:schemeClr val="tx1"/>
                </a:solidFill>
                <a:latin typeface="Times New Roman" panose="02020603050405020304" pitchFamily="18" charset="0"/>
              </a:defRPr>
            </a:lvl3pPr>
            <a:lvl4pPr marL="1600200" indent="-228600">
              <a:spcBef>
                <a:spcPct val="50000"/>
              </a:spcBef>
              <a:defRPr sz="2800">
                <a:solidFill>
                  <a:schemeClr val="tx1"/>
                </a:solidFill>
                <a:latin typeface="Times New Roman" panose="02020603050405020304" pitchFamily="18" charset="0"/>
              </a:defRPr>
            </a:lvl4pPr>
            <a:lvl5pPr marL="2057400" indent="-228600">
              <a:spcBef>
                <a:spcPct val="50000"/>
              </a:spcBef>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a:defRPr/>
            </a:pPr>
            <a:endParaRPr lang="it-IT" altLang="de-DE"/>
          </a:p>
        </p:txBody>
      </p:sp>
      <p:sp>
        <p:nvSpPr>
          <p:cNvPr id="12" name="Text Box 24">
            <a:extLst>
              <a:ext uri="{FF2B5EF4-FFF2-40B4-BE49-F238E27FC236}">
                <a16:creationId xmlns:a16="http://schemas.microsoft.com/office/drawing/2014/main" id="{C34E291F-B931-306C-B061-651282A29A67}"/>
              </a:ext>
            </a:extLst>
          </p:cNvPr>
          <p:cNvSpPr txBox="1">
            <a:spLocks noChangeArrowheads="1"/>
          </p:cNvSpPr>
          <p:nvPr userDrawn="1"/>
        </p:nvSpPr>
        <p:spPr bwMode="auto">
          <a:xfrm>
            <a:off x="5000625" y="404813"/>
            <a:ext cx="3705225" cy="5578475"/>
          </a:xfrm>
          <a:prstGeom prst="rect">
            <a:avLst/>
          </a:prstGeom>
          <a:noFill/>
          <a:ln>
            <a:noFill/>
          </a:ln>
          <a:effectLst/>
        </p:spPr>
        <p:txBody>
          <a:bodyPr lIns="0" tIns="0" rIns="0" bIns="0"/>
          <a:lstStyle>
            <a:lvl1pPr>
              <a:spcBef>
                <a:spcPct val="50000"/>
              </a:spcBef>
              <a:defRPr sz="2800">
                <a:solidFill>
                  <a:schemeClr val="tx1"/>
                </a:solidFill>
                <a:latin typeface="Times New Roman" panose="02020603050405020304" pitchFamily="18" charset="0"/>
              </a:defRPr>
            </a:lvl1pPr>
            <a:lvl2pPr marL="742950" indent="-285750">
              <a:spcBef>
                <a:spcPct val="50000"/>
              </a:spcBef>
              <a:defRPr sz="2800">
                <a:solidFill>
                  <a:schemeClr val="tx1"/>
                </a:solidFill>
                <a:latin typeface="Times New Roman" panose="02020603050405020304" pitchFamily="18" charset="0"/>
              </a:defRPr>
            </a:lvl2pPr>
            <a:lvl3pPr marL="1143000" indent="-228600">
              <a:spcBef>
                <a:spcPct val="50000"/>
              </a:spcBef>
              <a:defRPr sz="2800">
                <a:solidFill>
                  <a:schemeClr val="tx1"/>
                </a:solidFill>
                <a:latin typeface="Times New Roman" panose="02020603050405020304" pitchFamily="18" charset="0"/>
              </a:defRPr>
            </a:lvl3pPr>
            <a:lvl4pPr marL="1600200" indent="-228600">
              <a:spcBef>
                <a:spcPct val="50000"/>
              </a:spcBef>
              <a:defRPr sz="2800">
                <a:solidFill>
                  <a:schemeClr val="tx1"/>
                </a:solidFill>
                <a:latin typeface="Times New Roman" panose="02020603050405020304" pitchFamily="18" charset="0"/>
              </a:defRPr>
            </a:lvl4pPr>
            <a:lvl5pPr marL="2057400" indent="-228600">
              <a:spcBef>
                <a:spcPct val="50000"/>
              </a:spcBef>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a:spcBef>
                <a:spcPct val="0"/>
              </a:spcBef>
              <a:defRPr/>
            </a:pPr>
            <a:r>
              <a:rPr lang="it-IT" altLang="de-DE" sz="3000" b="1">
                <a:latin typeface="Arial" panose="020B0604020202020204" pitchFamily="34" charset="0"/>
              </a:rPr>
              <a:t>Titolo</a:t>
            </a:r>
          </a:p>
          <a:p>
            <a:pPr>
              <a:spcBef>
                <a:spcPct val="0"/>
              </a:spcBef>
              <a:defRPr/>
            </a:pPr>
            <a:r>
              <a:rPr lang="it-IT" altLang="de-DE" sz="1400">
                <a:latin typeface="Arial" panose="020B0604020202020204" pitchFamily="34" charset="0"/>
              </a:rPr>
              <a:t>Testo</a:t>
            </a:r>
          </a:p>
        </p:txBody>
      </p:sp>
      <p:pic>
        <p:nvPicPr>
          <p:cNvPr id="13" name="Picture 25">
            <a:extLst>
              <a:ext uri="{FF2B5EF4-FFF2-40B4-BE49-F238E27FC236}">
                <a16:creationId xmlns:a16="http://schemas.microsoft.com/office/drawing/2014/main" id="{7A1F751E-EE9A-94C0-D25B-046803A9EF6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394200" y="6310313"/>
            <a:ext cx="346075"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433982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Vertikaler Textplatzhalter 2"/>
          <p:cNvSpPr>
            <a:spLocks noGrp="1"/>
          </p:cNvSpPr>
          <p:nvPr>
            <p:ph type="body" orient="vert" idx="1"/>
          </p:nvPr>
        </p:nvSpPr>
        <p:spPr>
          <a:xfrm>
            <a:off x="628650" y="1825625"/>
            <a:ext cx="7886700" cy="43513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729951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a:prstGeom prst="rect">
            <a:avLst/>
          </a:prstGeom>
        </p:spPr>
        <p:txBody>
          <a:bodyPr vert="eaVert"/>
          <a:lstStyle/>
          <a:p>
            <a:r>
              <a:rPr lang="de-DE"/>
              <a:t>Mastertitelformat bearbeiten</a:t>
            </a:r>
          </a:p>
        </p:txBody>
      </p:sp>
      <p:sp>
        <p:nvSpPr>
          <p:cNvPr id="3" name="Vertikaler Textplatzhalter 2"/>
          <p:cNvSpPr>
            <a:spLocks noGrp="1"/>
          </p:cNvSpPr>
          <p:nvPr>
            <p:ph type="body" orient="vert" idx="1"/>
          </p:nvPr>
        </p:nvSpPr>
        <p:spPr>
          <a:xfrm>
            <a:off x="628650" y="365125"/>
            <a:ext cx="5762625" cy="5811838"/>
          </a:xfrm>
          <a:prstGeom prst="rect">
            <a:avLst/>
          </a:prstGeo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323782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405C598E-3D8F-0FA7-49EE-C6899ADDC513}"/>
              </a:ext>
            </a:extLst>
          </p:cNvPr>
          <p:cNvPicPr>
            <a:picLocks noChangeAspect="1"/>
          </p:cNvPicPr>
          <p:nvPr userDrawn="1"/>
        </p:nvPicPr>
        <p:blipFill>
          <a:blip r:embed="rId2"/>
          <a:stretch>
            <a:fillRect/>
          </a:stretch>
        </p:blipFill>
        <p:spPr>
          <a:xfrm>
            <a:off x="6857637" y="2306740"/>
            <a:ext cx="2286364" cy="4551260"/>
          </a:xfrm>
          <a:prstGeom prst="rect">
            <a:avLst/>
          </a:prstGeom>
        </p:spPr>
      </p:pic>
      <p:sp>
        <p:nvSpPr>
          <p:cNvPr id="2" name="Titel 1">
            <a:extLst>
              <a:ext uri="{FF2B5EF4-FFF2-40B4-BE49-F238E27FC236}">
                <a16:creationId xmlns:a16="http://schemas.microsoft.com/office/drawing/2014/main" id="{BBBEAA78-B4AD-6F4E-1EC8-307CEC758F95}"/>
              </a:ext>
            </a:extLst>
          </p:cNvPr>
          <p:cNvSpPr>
            <a:spLocks noGrp="1"/>
          </p:cNvSpPr>
          <p:nvPr>
            <p:ph type="ctrTitle" hasCustomPrompt="1"/>
          </p:nvPr>
        </p:nvSpPr>
        <p:spPr>
          <a:xfrm>
            <a:off x="962382" y="1955228"/>
            <a:ext cx="5275578" cy="3356899"/>
          </a:xfrm>
        </p:spPr>
        <p:txBody>
          <a:bodyPr anchor="b">
            <a:normAutofit/>
          </a:bodyPr>
          <a:lstStyle>
            <a:lvl1pPr algn="l">
              <a:defRPr sz="3600" baseline="0"/>
            </a:lvl1pPr>
          </a:lstStyle>
          <a:p>
            <a:r>
              <a:rPr lang="de-DE"/>
              <a:t>Titel der </a:t>
            </a:r>
            <a:br>
              <a:rPr lang="de-DE"/>
            </a:br>
            <a:r>
              <a:rPr lang="de-DE"/>
              <a:t>Präsentation</a:t>
            </a:r>
            <a:endParaRPr lang="de-IT"/>
          </a:p>
        </p:txBody>
      </p:sp>
      <p:sp>
        <p:nvSpPr>
          <p:cNvPr id="3" name="Untertitel 2">
            <a:extLst>
              <a:ext uri="{FF2B5EF4-FFF2-40B4-BE49-F238E27FC236}">
                <a16:creationId xmlns:a16="http://schemas.microsoft.com/office/drawing/2014/main" id="{071C563B-BBC8-CE54-92C1-466F6471DCBC}"/>
              </a:ext>
            </a:extLst>
          </p:cNvPr>
          <p:cNvSpPr>
            <a:spLocks noGrp="1"/>
          </p:cNvSpPr>
          <p:nvPr>
            <p:ph type="subTitle" idx="1" hasCustomPrompt="1"/>
          </p:nvPr>
        </p:nvSpPr>
        <p:spPr>
          <a:xfrm>
            <a:off x="962382" y="5580548"/>
            <a:ext cx="5275578" cy="817338"/>
          </a:xfrm>
        </p:spPr>
        <p:txBody>
          <a:bodyPr>
            <a:normAutofit/>
          </a:bodyPr>
          <a:lstStyle>
            <a:lvl1pPr marL="0" indent="0" algn="l">
              <a:buNone/>
              <a:defRPr sz="1350" baseline="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Datum, Referent/Referentin</a:t>
            </a:r>
            <a:endParaRPr lang="de-IT"/>
          </a:p>
        </p:txBody>
      </p:sp>
      <p:pic>
        <p:nvPicPr>
          <p:cNvPr id="10" name="Grafik 9">
            <a:extLst>
              <a:ext uri="{FF2B5EF4-FFF2-40B4-BE49-F238E27FC236}">
                <a16:creationId xmlns:a16="http://schemas.microsoft.com/office/drawing/2014/main" id="{D69FC11E-A25A-B1F7-1241-8287F4836E36}"/>
              </a:ext>
            </a:extLst>
          </p:cNvPr>
          <p:cNvPicPr>
            <a:picLocks noChangeAspect="1"/>
          </p:cNvPicPr>
          <p:nvPr userDrawn="1"/>
        </p:nvPicPr>
        <p:blipFill>
          <a:blip r:embed="rId3"/>
          <a:srcRect/>
          <a:stretch/>
        </p:blipFill>
        <p:spPr>
          <a:xfrm>
            <a:off x="374487" y="541650"/>
            <a:ext cx="1882772" cy="629718"/>
          </a:xfrm>
          <a:prstGeom prst="rect">
            <a:avLst/>
          </a:prstGeom>
        </p:spPr>
      </p:pic>
    </p:spTree>
    <p:extLst>
      <p:ext uri="{BB962C8B-B14F-4D97-AF65-F5344CB8AC3E}">
        <p14:creationId xmlns:p14="http://schemas.microsoft.com/office/powerpoint/2010/main" val="411260483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1122363"/>
            <a:ext cx="6858000" cy="2387600"/>
          </a:xfrm>
        </p:spPr>
        <p:txBody>
          <a:bodyPr anchor="b"/>
          <a:lstStyle>
            <a:lvl1pPr algn="ctr">
              <a:defRPr sz="6000"/>
            </a:lvl1pPr>
          </a:lstStyle>
          <a:p>
            <a:r>
              <a:rPr lang="de-DE"/>
              <a:t>Mastertitelformat bearbeiten</a:t>
            </a:r>
          </a:p>
        </p:txBody>
      </p:sp>
      <p:sp>
        <p:nvSpPr>
          <p:cNvPr id="3" name="Untertitel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Datumsplatzhalter 3">
            <a:extLst>
              <a:ext uri="{FF2B5EF4-FFF2-40B4-BE49-F238E27FC236}">
                <a16:creationId xmlns:a16="http://schemas.microsoft.com/office/drawing/2014/main" id="{2F5C8DA0-975C-D327-15C4-94F0F35DB905}"/>
              </a:ext>
            </a:extLst>
          </p:cNvPr>
          <p:cNvSpPr>
            <a:spLocks noGrp="1"/>
          </p:cNvSpPr>
          <p:nvPr>
            <p:ph type="dt" sz="half" idx="10"/>
          </p:nvPr>
        </p:nvSpPr>
        <p:spPr/>
        <p:txBody>
          <a:bodyPr/>
          <a:lstStyle>
            <a:lvl1pPr>
              <a:defRPr/>
            </a:lvl1pPr>
          </a:lstStyle>
          <a:p>
            <a:pPr>
              <a:defRPr/>
            </a:pPr>
            <a:fld id="{7CA66E68-7AEB-4894-B848-1AE600F07EA1}" type="datetimeFigureOut">
              <a:rPr lang="de-DE"/>
              <a:pPr>
                <a:defRPr/>
              </a:pPr>
              <a:t>28.05.2026</a:t>
            </a:fld>
            <a:endParaRPr lang="de-DE"/>
          </a:p>
        </p:txBody>
      </p:sp>
      <p:sp>
        <p:nvSpPr>
          <p:cNvPr id="5" name="Fußzeilenplatzhalter 4">
            <a:extLst>
              <a:ext uri="{FF2B5EF4-FFF2-40B4-BE49-F238E27FC236}">
                <a16:creationId xmlns:a16="http://schemas.microsoft.com/office/drawing/2014/main" id="{229E6EF4-4725-F899-CE19-D7EF061EF599}"/>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62918633-D134-07FA-3F94-38D2CFD03747}"/>
              </a:ext>
            </a:extLst>
          </p:cNvPr>
          <p:cNvSpPr>
            <a:spLocks noGrp="1"/>
          </p:cNvSpPr>
          <p:nvPr>
            <p:ph type="sldNum" sz="quarter" idx="12"/>
          </p:nvPr>
        </p:nvSpPr>
        <p:spPr/>
        <p:txBody>
          <a:bodyPr/>
          <a:lstStyle>
            <a:lvl1pPr>
              <a:defRPr/>
            </a:lvl1pPr>
          </a:lstStyle>
          <a:p>
            <a:pPr>
              <a:defRPr/>
            </a:pPr>
            <a:fld id="{5AE2EAE2-31B4-4B69-B00E-278BE904E1FE}" type="slidenum">
              <a:rPr lang="de-DE"/>
              <a:pPr>
                <a:defRPr/>
              </a:pPr>
              <a:t>‹Nr.›</a:t>
            </a:fld>
            <a:endParaRPr lang="de-DE"/>
          </a:p>
        </p:txBody>
      </p:sp>
    </p:spTree>
    <p:extLst>
      <p:ext uri="{BB962C8B-B14F-4D97-AF65-F5344CB8AC3E}">
        <p14:creationId xmlns:p14="http://schemas.microsoft.com/office/powerpoint/2010/main" val="14473514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174FD2FC-B400-D648-75A3-757CE163DC05}"/>
              </a:ext>
            </a:extLst>
          </p:cNvPr>
          <p:cNvSpPr>
            <a:spLocks noGrp="1"/>
          </p:cNvSpPr>
          <p:nvPr>
            <p:ph type="dt" sz="half" idx="10"/>
          </p:nvPr>
        </p:nvSpPr>
        <p:spPr/>
        <p:txBody>
          <a:bodyPr/>
          <a:lstStyle>
            <a:lvl1pPr>
              <a:defRPr/>
            </a:lvl1pPr>
          </a:lstStyle>
          <a:p>
            <a:pPr>
              <a:defRPr/>
            </a:pPr>
            <a:fld id="{A831FF4D-53EF-4316-9062-41DF607C46AD}" type="datetimeFigureOut">
              <a:rPr lang="de-DE"/>
              <a:pPr>
                <a:defRPr/>
              </a:pPr>
              <a:t>28.05.2026</a:t>
            </a:fld>
            <a:endParaRPr lang="de-DE"/>
          </a:p>
        </p:txBody>
      </p:sp>
      <p:sp>
        <p:nvSpPr>
          <p:cNvPr id="5" name="Fußzeilenplatzhalter 4">
            <a:extLst>
              <a:ext uri="{FF2B5EF4-FFF2-40B4-BE49-F238E27FC236}">
                <a16:creationId xmlns:a16="http://schemas.microsoft.com/office/drawing/2014/main" id="{D2865191-204B-677F-0EC1-5E0736909A50}"/>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3B50B378-E8BE-0278-1359-C466D9ACC3A7}"/>
              </a:ext>
            </a:extLst>
          </p:cNvPr>
          <p:cNvSpPr>
            <a:spLocks noGrp="1"/>
          </p:cNvSpPr>
          <p:nvPr>
            <p:ph type="sldNum" sz="quarter" idx="12"/>
          </p:nvPr>
        </p:nvSpPr>
        <p:spPr/>
        <p:txBody>
          <a:bodyPr/>
          <a:lstStyle>
            <a:lvl1pPr>
              <a:defRPr/>
            </a:lvl1pPr>
          </a:lstStyle>
          <a:p>
            <a:pPr>
              <a:defRPr/>
            </a:pPr>
            <a:fld id="{27173E38-33D6-42BB-BE6D-00BA0A8D3D7B}" type="slidenum">
              <a:rPr lang="de-DE"/>
              <a:pPr>
                <a:defRPr/>
              </a:pPr>
              <a:t>‹Nr.›</a:t>
            </a:fld>
            <a:endParaRPr lang="de-DE"/>
          </a:p>
        </p:txBody>
      </p:sp>
    </p:spTree>
    <p:extLst>
      <p:ext uri="{BB962C8B-B14F-4D97-AF65-F5344CB8AC3E}">
        <p14:creationId xmlns:p14="http://schemas.microsoft.com/office/powerpoint/2010/main" val="32356799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nchor="b"/>
          <a:lstStyle>
            <a:lvl1pPr>
              <a:defRPr sz="6000"/>
            </a:lvl1pPr>
          </a:lstStyle>
          <a:p>
            <a:r>
              <a:rPr lang="de-DE"/>
              <a:t>Mastertitelformat bearbeiten</a:t>
            </a:r>
          </a:p>
        </p:txBody>
      </p:sp>
      <p:sp>
        <p:nvSpPr>
          <p:cNvPr id="3" name="Textplatzhalt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A1035F3-6407-5D24-C5C1-55C7E95F7201}"/>
              </a:ext>
            </a:extLst>
          </p:cNvPr>
          <p:cNvSpPr>
            <a:spLocks noGrp="1"/>
          </p:cNvSpPr>
          <p:nvPr>
            <p:ph type="dt" sz="half" idx="10"/>
          </p:nvPr>
        </p:nvSpPr>
        <p:spPr/>
        <p:txBody>
          <a:bodyPr/>
          <a:lstStyle>
            <a:lvl1pPr>
              <a:defRPr/>
            </a:lvl1pPr>
          </a:lstStyle>
          <a:p>
            <a:pPr>
              <a:defRPr/>
            </a:pPr>
            <a:fld id="{535AE41F-6A4E-43C8-8B07-4D211FB75BB3}" type="datetimeFigureOut">
              <a:rPr lang="de-DE"/>
              <a:pPr>
                <a:defRPr/>
              </a:pPr>
              <a:t>28.05.2026</a:t>
            </a:fld>
            <a:endParaRPr lang="de-DE"/>
          </a:p>
        </p:txBody>
      </p:sp>
      <p:sp>
        <p:nvSpPr>
          <p:cNvPr id="5" name="Fußzeilenplatzhalter 4">
            <a:extLst>
              <a:ext uri="{FF2B5EF4-FFF2-40B4-BE49-F238E27FC236}">
                <a16:creationId xmlns:a16="http://schemas.microsoft.com/office/drawing/2014/main" id="{D81936EB-BE62-38FB-B5FD-3B1279164860}"/>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CF2409CE-D3E7-B48D-7E2E-5CB4F61C3D1A}"/>
              </a:ext>
            </a:extLst>
          </p:cNvPr>
          <p:cNvSpPr>
            <a:spLocks noGrp="1"/>
          </p:cNvSpPr>
          <p:nvPr>
            <p:ph type="sldNum" sz="quarter" idx="12"/>
          </p:nvPr>
        </p:nvSpPr>
        <p:spPr/>
        <p:txBody>
          <a:bodyPr/>
          <a:lstStyle>
            <a:lvl1pPr>
              <a:defRPr/>
            </a:lvl1pPr>
          </a:lstStyle>
          <a:p>
            <a:pPr>
              <a:defRPr/>
            </a:pPr>
            <a:fld id="{35A99545-6856-400B-97A8-B0036946869E}" type="slidenum">
              <a:rPr lang="de-DE"/>
              <a:pPr>
                <a:defRPr/>
              </a:pPr>
              <a:t>‹Nr.›</a:t>
            </a:fld>
            <a:endParaRPr lang="de-DE"/>
          </a:p>
        </p:txBody>
      </p:sp>
    </p:spTree>
    <p:extLst>
      <p:ext uri="{BB962C8B-B14F-4D97-AF65-F5344CB8AC3E}">
        <p14:creationId xmlns:p14="http://schemas.microsoft.com/office/powerpoint/2010/main" val="3701441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sz="half" idx="1"/>
          </p:nvPr>
        </p:nvSpPr>
        <p:spPr>
          <a:xfrm>
            <a:off x="62865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825625"/>
            <a:ext cx="386715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3">
            <a:extLst>
              <a:ext uri="{FF2B5EF4-FFF2-40B4-BE49-F238E27FC236}">
                <a16:creationId xmlns:a16="http://schemas.microsoft.com/office/drawing/2014/main" id="{66FFCC1C-3D78-3E6B-F170-66BC8264FD15}"/>
              </a:ext>
            </a:extLst>
          </p:cNvPr>
          <p:cNvSpPr>
            <a:spLocks noGrp="1"/>
          </p:cNvSpPr>
          <p:nvPr>
            <p:ph type="dt" sz="half" idx="10"/>
          </p:nvPr>
        </p:nvSpPr>
        <p:spPr/>
        <p:txBody>
          <a:bodyPr/>
          <a:lstStyle>
            <a:lvl1pPr>
              <a:defRPr/>
            </a:lvl1pPr>
          </a:lstStyle>
          <a:p>
            <a:pPr>
              <a:defRPr/>
            </a:pPr>
            <a:fld id="{32878272-E20A-449E-9F04-74186E4E8348}" type="datetimeFigureOut">
              <a:rPr lang="de-DE"/>
              <a:pPr>
                <a:defRPr/>
              </a:pPr>
              <a:t>28.05.2026</a:t>
            </a:fld>
            <a:endParaRPr lang="de-DE"/>
          </a:p>
        </p:txBody>
      </p:sp>
      <p:sp>
        <p:nvSpPr>
          <p:cNvPr id="6" name="Fußzeilenplatzhalter 4">
            <a:extLst>
              <a:ext uri="{FF2B5EF4-FFF2-40B4-BE49-F238E27FC236}">
                <a16:creationId xmlns:a16="http://schemas.microsoft.com/office/drawing/2014/main" id="{27F7B6B7-7662-E518-D1D8-474C54D7CAC3}"/>
              </a:ext>
            </a:extLst>
          </p:cNvPr>
          <p:cNvSpPr>
            <a:spLocks noGrp="1"/>
          </p:cNvSpPr>
          <p:nvPr>
            <p:ph type="ftr" sz="quarter" idx="11"/>
          </p:nvPr>
        </p:nvSpPr>
        <p:spPr/>
        <p:txBody>
          <a:bodyPr/>
          <a:lstStyle>
            <a:lvl1pPr>
              <a:defRPr/>
            </a:lvl1pPr>
          </a:lstStyle>
          <a:p>
            <a:pPr>
              <a:defRPr/>
            </a:pPr>
            <a:endParaRPr lang="de-DE"/>
          </a:p>
        </p:txBody>
      </p:sp>
      <p:sp>
        <p:nvSpPr>
          <p:cNvPr id="7" name="Foliennummernplatzhalter 5">
            <a:extLst>
              <a:ext uri="{FF2B5EF4-FFF2-40B4-BE49-F238E27FC236}">
                <a16:creationId xmlns:a16="http://schemas.microsoft.com/office/drawing/2014/main" id="{64BCECC9-9CF5-7B58-E346-1DB87BE7CD1B}"/>
              </a:ext>
            </a:extLst>
          </p:cNvPr>
          <p:cNvSpPr>
            <a:spLocks noGrp="1"/>
          </p:cNvSpPr>
          <p:nvPr>
            <p:ph type="sldNum" sz="quarter" idx="12"/>
          </p:nvPr>
        </p:nvSpPr>
        <p:spPr/>
        <p:txBody>
          <a:bodyPr/>
          <a:lstStyle>
            <a:lvl1pPr>
              <a:defRPr/>
            </a:lvl1pPr>
          </a:lstStyle>
          <a:p>
            <a:pPr>
              <a:defRPr/>
            </a:pPr>
            <a:fld id="{561E2D06-0E15-4370-B45F-2F83AF68A396}" type="slidenum">
              <a:rPr lang="de-DE"/>
              <a:pPr>
                <a:defRPr/>
              </a:pPr>
              <a:t>‹Nr.›</a:t>
            </a:fld>
            <a:endParaRPr lang="de-DE"/>
          </a:p>
        </p:txBody>
      </p:sp>
    </p:spTree>
    <p:extLst>
      <p:ext uri="{BB962C8B-B14F-4D97-AF65-F5344CB8AC3E}">
        <p14:creationId xmlns:p14="http://schemas.microsoft.com/office/powerpoint/2010/main" val="15784746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3">
            <a:extLst>
              <a:ext uri="{FF2B5EF4-FFF2-40B4-BE49-F238E27FC236}">
                <a16:creationId xmlns:a16="http://schemas.microsoft.com/office/drawing/2014/main" id="{EAE9EBF6-C5B6-C27D-E09D-C01F861D4B79}"/>
              </a:ext>
            </a:extLst>
          </p:cNvPr>
          <p:cNvSpPr>
            <a:spLocks noGrp="1"/>
          </p:cNvSpPr>
          <p:nvPr>
            <p:ph type="dt" sz="half" idx="10"/>
          </p:nvPr>
        </p:nvSpPr>
        <p:spPr/>
        <p:txBody>
          <a:bodyPr/>
          <a:lstStyle>
            <a:lvl1pPr>
              <a:defRPr/>
            </a:lvl1pPr>
          </a:lstStyle>
          <a:p>
            <a:pPr>
              <a:defRPr/>
            </a:pPr>
            <a:fld id="{0B2887E8-835B-4E8F-AF55-DCBA45A433E3}" type="datetimeFigureOut">
              <a:rPr lang="de-DE"/>
              <a:pPr>
                <a:defRPr/>
              </a:pPr>
              <a:t>28.05.2026</a:t>
            </a:fld>
            <a:endParaRPr lang="de-DE"/>
          </a:p>
        </p:txBody>
      </p:sp>
      <p:sp>
        <p:nvSpPr>
          <p:cNvPr id="8" name="Fußzeilenplatzhalter 4">
            <a:extLst>
              <a:ext uri="{FF2B5EF4-FFF2-40B4-BE49-F238E27FC236}">
                <a16:creationId xmlns:a16="http://schemas.microsoft.com/office/drawing/2014/main" id="{EEEFB7BC-B494-9B75-C733-B54657988881}"/>
              </a:ext>
            </a:extLst>
          </p:cNvPr>
          <p:cNvSpPr>
            <a:spLocks noGrp="1"/>
          </p:cNvSpPr>
          <p:nvPr>
            <p:ph type="ftr" sz="quarter" idx="11"/>
          </p:nvPr>
        </p:nvSpPr>
        <p:spPr/>
        <p:txBody>
          <a:bodyPr/>
          <a:lstStyle>
            <a:lvl1pPr>
              <a:defRPr/>
            </a:lvl1pPr>
          </a:lstStyle>
          <a:p>
            <a:pPr>
              <a:defRPr/>
            </a:pPr>
            <a:endParaRPr lang="de-DE"/>
          </a:p>
        </p:txBody>
      </p:sp>
      <p:sp>
        <p:nvSpPr>
          <p:cNvPr id="9" name="Foliennummernplatzhalter 5">
            <a:extLst>
              <a:ext uri="{FF2B5EF4-FFF2-40B4-BE49-F238E27FC236}">
                <a16:creationId xmlns:a16="http://schemas.microsoft.com/office/drawing/2014/main" id="{A1C3D89E-528B-B5CB-8E04-D055E27349B1}"/>
              </a:ext>
            </a:extLst>
          </p:cNvPr>
          <p:cNvSpPr>
            <a:spLocks noGrp="1"/>
          </p:cNvSpPr>
          <p:nvPr>
            <p:ph type="sldNum" sz="quarter" idx="12"/>
          </p:nvPr>
        </p:nvSpPr>
        <p:spPr/>
        <p:txBody>
          <a:bodyPr/>
          <a:lstStyle>
            <a:lvl1pPr>
              <a:defRPr/>
            </a:lvl1pPr>
          </a:lstStyle>
          <a:p>
            <a:pPr>
              <a:defRPr/>
            </a:pPr>
            <a:fld id="{17616AC0-8D31-48DE-9116-9F1EC0E5E524}" type="slidenum">
              <a:rPr lang="de-DE"/>
              <a:pPr>
                <a:defRPr/>
              </a:pPr>
              <a:t>‹Nr.›</a:t>
            </a:fld>
            <a:endParaRPr lang="de-DE"/>
          </a:p>
        </p:txBody>
      </p:sp>
    </p:spTree>
    <p:extLst>
      <p:ext uri="{BB962C8B-B14F-4D97-AF65-F5344CB8AC3E}">
        <p14:creationId xmlns:p14="http://schemas.microsoft.com/office/powerpoint/2010/main" val="34576523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3">
            <a:extLst>
              <a:ext uri="{FF2B5EF4-FFF2-40B4-BE49-F238E27FC236}">
                <a16:creationId xmlns:a16="http://schemas.microsoft.com/office/drawing/2014/main" id="{302F4E07-1EAF-2610-DA55-49B60ABD26A3}"/>
              </a:ext>
            </a:extLst>
          </p:cNvPr>
          <p:cNvSpPr>
            <a:spLocks noGrp="1"/>
          </p:cNvSpPr>
          <p:nvPr>
            <p:ph type="dt" sz="half" idx="10"/>
          </p:nvPr>
        </p:nvSpPr>
        <p:spPr/>
        <p:txBody>
          <a:bodyPr/>
          <a:lstStyle>
            <a:lvl1pPr>
              <a:defRPr/>
            </a:lvl1pPr>
          </a:lstStyle>
          <a:p>
            <a:pPr>
              <a:defRPr/>
            </a:pPr>
            <a:fld id="{D1617AD7-8563-4BFD-B7BC-126B158620CA}" type="datetimeFigureOut">
              <a:rPr lang="de-DE"/>
              <a:pPr>
                <a:defRPr/>
              </a:pPr>
              <a:t>28.05.2026</a:t>
            </a:fld>
            <a:endParaRPr lang="de-DE"/>
          </a:p>
        </p:txBody>
      </p:sp>
      <p:sp>
        <p:nvSpPr>
          <p:cNvPr id="4" name="Fußzeilenplatzhalter 4">
            <a:extLst>
              <a:ext uri="{FF2B5EF4-FFF2-40B4-BE49-F238E27FC236}">
                <a16:creationId xmlns:a16="http://schemas.microsoft.com/office/drawing/2014/main" id="{45FF0BD9-7D07-0142-1430-3125B47F4B83}"/>
              </a:ext>
            </a:extLst>
          </p:cNvPr>
          <p:cNvSpPr>
            <a:spLocks noGrp="1"/>
          </p:cNvSpPr>
          <p:nvPr>
            <p:ph type="ftr" sz="quarter" idx="11"/>
          </p:nvPr>
        </p:nvSpPr>
        <p:spPr/>
        <p:txBody>
          <a:bodyPr/>
          <a:lstStyle>
            <a:lvl1pPr>
              <a:defRPr/>
            </a:lvl1pPr>
          </a:lstStyle>
          <a:p>
            <a:pPr>
              <a:defRPr/>
            </a:pPr>
            <a:endParaRPr lang="de-DE"/>
          </a:p>
        </p:txBody>
      </p:sp>
      <p:sp>
        <p:nvSpPr>
          <p:cNvPr id="5" name="Foliennummernplatzhalter 5">
            <a:extLst>
              <a:ext uri="{FF2B5EF4-FFF2-40B4-BE49-F238E27FC236}">
                <a16:creationId xmlns:a16="http://schemas.microsoft.com/office/drawing/2014/main" id="{10B6A61D-10E1-8B62-FDF2-48747B4007DF}"/>
              </a:ext>
            </a:extLst>
          </p:cNvPr>
          <p:cNvSpPr>
            <a:spLocks noGrp="1"/>
          </p:cNvSpPr>
          <p:nvPr>
            <p:ph type="sldNum" sz="quarter" idx="12"/>
          </p:nvPr>
        </p:nvSpPr>
        <p:spPr/>
        <p:txBody>
          <a:bodyPr/>
          <a:lstStyle>
            <a:lvl1pPr>
              <a:defRPr/>
            </a:lvl1pPr>
          </a:lstStyle>
          <a:p>
            <a:pPr>
              <a:defRPr/>
            </a:pPr>
            <a:fld id="{21D84037-D9F8-4529-975B-ADA8B459C6E9}" type="slidenum">
              <a:rPr lang="de-DE"/>
              <a:pPr>
                <a:defRPr/>
              </a:pPr>
              <a:t>‹Nr.›</a:t>
            </a:fld>
            <a:endParaRPr lang="de-DE"/>
          </a:p>
        </p:txBody>
      </p:sp>
    </p:spTree>
    <p:extLst>
      <p:ext uri="{BB962C8B-B14F-4D97-AF65-F5344CB8AC3E}">
        <p14:creationId xmlns:p14="http://schemas.microsoft.com/office/powerpoint/2010/main" val="28297053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a:extLst>
              <a:ext uri="{FF2B5EF4-FFF2-40B4-BE49-F238E27FC236}">
                <a16:creationId xmlns:a16="http://schemas.microsoft.com/office/drawing/2014/main" id="{4712BDAF-38D4-854C-215D-670B53D772C8}"/>
              </a:ext>
            </a:extLst>
          </p:cNvPr>
          <p:cNvSpPr>
            <a:spLocks noGrp="1"/>
          </p:cNvSpPr>
          <p:nvPr>
            <p:ph type="dt" sz="half" idx="10"/>
          </p:nvPr>
        </p:nvSpPr>
        <p:spPr/>
        <p:txBody>
          <a:bodyPr/>
          <a:lstStyle>
            <a:lvl1pPr>
              <a:defRPr/>
            </a:lvl1pPr>
          </a:lstStyle>
          <a:p>
            <a:pPr>
              <a:defRPr/>
            </a:pPr>
            <a:fld id="{7FC9540A-3CA1-4917-B8F5-6088A0533C06}" type="datetimeFigureOut">
              <a:rPr lang="de-DE"/>
              <a:pPr>
                <a:defRPr/>
              </a:pPr>
              <a:t>28.05.2026</a:t>
            </a:fld>
            <a:endParaRPr lang="de-DE"/>
          </a:p>
        </p:txBody>
      </p:sp>
      <p:sp>
        <p:nvSpPr>
          <p:cNvPr id="3" name="Fußzeilenplatzhalter 4">
            <a:extLst>
              <a:ext uri="{FF2B5EF4-FFF2-40B4-BE49-F238E27FC236}">
                <a16:creationId xmlns:a16="http://schemas.microsoft.com/office/drawing/2014/main" id="{C83828B4-4AA9-CEBF-F012-F831DAFB9F3A}"/>
              </a:ext>
            </a:extLst>
          </p:cNvPr>
          <p:cNvSpPr>
            <a:spLocks noGrp="1"/>
          </p:cNvSpPr>
          <p:nvPr>
            <p:ph type="ftr" sz="quarter" idx="11"/>
          </p:nvPr>
        </p:nvSpPr>
        <p:spPr/>
        <p:txBody>
          <a:bodyPr/>
          <a:lstStyle>
            <a:lvl1pPr>
              <a:defRPr/>
            </a:lvl1pPr>
          </a:lstStyle>
          <a:p>
            <a:pPr>
              <a:defRPr/>
            </a:pPr>
            <a:endParaRPr lang="de-DE"/>
          </a:p>
        </p:txBody>
      </p:sp>
      <p:sp>
        <p:nvSpPr>
          <p:cNvPr id="4" name="Foliennummernplatzhalter 5">
            <a:extLst>
              <a:ext uri="{FF2B5EF4-FFF2-40B4-BE49-F238E27FC236}">
                <a16:creationId xmlns:a16="http://schemas.microsoft.com/office/drawing/2014/main" id="{0F6DA58F-B576-F33F-B983-50E71EB57490}"/>
              </a:ext>
            </a:extLst>
          </p:cNvPr>
          <p:cNvSpPr>
            <a:spLocks noGrp="1"/>
          </p:cNvSpPr>
          <p:nvPr>
            <p:ph type="sldNum" sz="quarter" idx="12"/>
          </p:nvPr>
        </p:nvSpPr>
        <p:spPr/>
        <p:txBody>
          <a:bodyPr/>
          <a:lstStyle>
            <a:lvl1pPr>
              <a:defRPr/>
            </a:lvl1pPr>
          </a:lstStyle>
          <a:p>
            <a:pPr>
              <a:defRPr/>
            </a:pPr>
            <a:fld id="{5A0791D4-4E6B-475E-9AFE-306515CA153B}" type="slidenum">
              <a:rPr lang="de-DE"/>
              <a:pPr>
                <a:defRPr/>
              </a:pPr>
              <a:t>‹Nr.›</a:t>
            </a:fld>
            <a:endParaRPr lang="de-DE"/>
          </a:p>
        </p:txBody>
      </p:sp>
    </p:spTree>
    <p:extLst>
      <p:ext uri="{BB962C8B-B14F-4D97-AF65-F5344CB8AC3E}">
        <p14:creationId xmlns:p14="http://schemas.microsoft.com/office/powerpoint/2010/main" val="2082467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Inhaltsplatzhalter 2"/>
          <p:cNvSpPr>
            <a:spLocks noGrp="1"/>
          </p:cNvSpPr>
          <p:nvPr>
            <p:ph idx="1"/>
          </p:nvPr>
        </p:nvSpPr>
        <p:spPr>
          <a:xfrm>
            <a:off x="628650" y="1825625"/>
            <a:ext cx="788670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1699232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3">
            <a:extLst>
              <a:ext uri="{FF2B5EF4-FFF2-40B4-BE49-F238E27FC236}">
                <a16:creationId xmlns:a16="http://schemas.microsoft.com/office/drawing/2014/main" id="{E40810A9-817B-15BD-A356-FA993206F071}"/>
              </a:ext>
            </a:extLst>
          </p:cNvPr>
          <p:cNvSpPr>
            <a:spLocks noGrp="1"/>
          </p:cNvSpPr>
          <p:nvPr>
            <p:ph type="dt" sz="half" idx="10"/>
          </p:nvPr>
        </p:nvSpPr>
        <p:spPr/>
        <p:txBody>
          <a:bodyPr/>
          <a:lstStyle>
            <a:lvl1pPr>
              <a:defRPr/>
            </a:lvl1pPr>
          </a:lstStyle>
          <a:p>
            <a:pPr>
              <a:defRPr/>
            </a:pPr>
            <a:fld id="{362266EF-BFF6-4EBB-886E-20C898652366}" type="datetimeFigureOut">
              <a:rPr lang="de-DE"/>
              <a:pPr>
                <a:defRPr/>
              </a:pPr>
              <a:t>28.05.2026</a:t>
            </a:fld>
            <a:endParaRPr lang="de-DE"/>
          </a:p>
        </p:txBody>
      </p:sp>
      <p:sp>
        <p:nvSpPr>
          <p:cNvPr id="6" name="Fußzeilenplatzhalter 4">
            <a:extLst>
              <a:ext uri="{FF2B5EF4-FFF2-40B4-BE49-F238E27FC236}">
                <a16:creationId xmlns:a16="http://schemas.microsoft.com/office/drawing/2014/main" id="{50F3538C-CF8F-A045-6BD7-93466A15AC0E}"/>
              </a:ext>
            </a:extLst>
          </p:cNvPr>
          <p:cNvSpPr>
            <a:spLocks noGrp="1"/>
          </p:cNvSpPr>
          <p:nvPr>
            <p:ph type="ftr" sz="quarter" idx="11"/>
          </p:nvPr>
        </p:nvSpPr>
        <p:spPr/>
        <p:txBody>
          <a:bodyPr/>
          <a:lstStyle>
            <a:lvl1pPr>
              <a:defRPr/>
            </a:lvl1pPr>
          </a:lstStyle>
          <a:p>
            <a:pPr>
              <a:defRPr/>
            </a:pPr>
            <a:endParaRPr lang="de-DE"/>
          </a:p>
        </p:txBody>
      </p:sp>
      <p:sp>
        <p:nvSpPr>
          <p:cNvPr id="7" name="Foliennummernplatzhalter 5">
            <a:extLst>
              <a:ext uri="{FF2B5EF4-FFF2-40B4-BE49-F238E27FC236}">
                <a16:creationId xmlns:a16="http://schemas.microsoft.com/office/drawing/2014/main" id="{74100CE2-2157-A377-88B5-536CB77B2927}"/>
              </a:ext>
            </a:extLst>
          </p:cNvPr>
          <p:cNvSpPr>
            <a:spLocks noGrp="1"/>
          </p:cNvSpPr>
          <p:nvPr>
            <p:ph type="sldNum" sz="quarter" idx="12"/>
          </p:nvPr>
        </p:nvSpPr>
        <p:spPr/>
        <p:txBody>
          <a:bodyPr/>
          <a:lstStyle>
            <a:lvl1pPr>
              <a:defRPr/>
            </a:lvl1pPr>
          </a:lstStyle>
          <a:p>
            <a:pPr>
              <a:defRPr/>
            </a:pPr>
            <a:fld id="{1A7EFB28-E044-4176-A200-D460AD35831F}" type="slidenum">
              <a:rPr lang="de-DE"/>
              <a:pPr>
                <a:defRPr/>
              </a:pPr>
              <a:t>‹Nr.›</a:t>
            </a:fld>
            <a:endParaRPr lang="de-DE"/>
          </a:p>
        </p:txBody>
      </p:sp>
    </p:spTree>
    <p:extLst>
      <p:ext uri="{BB962C8B-B14F-4D97-AF65-F5344CB8AC3E}">
        <p14:creationId xmlns:p14="http://schemas.microsoft.com/office/powerpoint/2010/main" val="12437915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nchor="b"/>
          <a:lstStyle>
            <a:lvl1pPr>
              <a:defRPr sz="3200"/>
            </a:lvl1pPr>
          </a:lstStyle>
          <a:p>
            <a:r>
              <a:rPr lang="de-DE"/>
              <a:t>Mastertitelformat bearbeiten</a:t>
            </a:r>
          </a:p>
        </p:txBody>
      </p:sp>
      <p:sp>
        <p:nvSpPr>
          <p:cNvPr id="3" name="Bildplatzhalt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3">
            <a:extLst>
              <a:ext uri="{FF2B5EF4-FFF2-40B4-BE49-F238E27FC236}">
                <a16:creationId xmlns:a16="http://schemas.microsoft.com/office/drawing/2014/main" id="{55E40C48-191D-AE7F-B080-782ED6E4F0FB}"/>
              </a:ext>
            </a:extLst>
          </p:cNvPr>
          <p:cNvSpPr>
            <a:spLocks noGrp="1"/>
          </p:cNvSpPr>
          <p:nvPr>
            <p:ph type="dt" sz="half" idx="10"/>
          </p:nvPr>
        </p:nvSpPr>
        <p:spPr/>
        <p:txBody>
          <a:bodyPr/>
          <a:lstStyle>
            <a:lvl1pPr>
              <a:defRPr/>
            </a:lvl1pPr>
          </a:lstStyle>
          <a:p>
            <a:pPr>
              <a:defRPr/>
            </a:pPr>
            <a:fld id="{B02ECDFA-F8BE-4A2E-BA1A-CB18E5E26D33}" type="datetimeFigureOut">
              <a:rPr lang="de-DE"/>
              <a:pPr>
                <a:defRPr/>
              </a:pPr>
              <a:t>28.05.2026</a:t>
            </a:fld>
            <a:endParaRPr lang="de-DE"/>
          </a:p>
        </p:txBody>
      </p:sp>
      <p:sp>
        <p:nvSpPr>
          <p:cNvPr id="6" name="Fußzeilenplatzhalter 4">
            <a:extLst>
              <a:ext uri="{FF2B5EF4-FFF2-40B4-BE49-F238E27FC236}">
                <a16:creationId xmlns:a16="http://schemas.microsoft.com/office/drawing/2014/main" id="{12780AEB-D442-FB5C-8A65-36BF7E826D5A}"/>
              </a:ext>
            </a:extLst>
          </p:cNvPr>
          <p:cNvSpPr>
            <a:spLocks noGrp="1"/>
          </p:cNvSpPr>
          <p:nvPr>
            <p:ph type="ftr" sz="quarter" idx="11"/>
          </p:nvPr>
        </p:nvSpPr>
        <p:spPr/>
        <p:txBody>
          <a:bodyPr/>
          <a:lstStyle>
            <a:lvl1pPr>
              <a:defRPr/>
            </a:lvl1pPr>
          </a:lstStyle>
          <a:p>
            <a:pPr>
              <a:defRPr/>
            </a:pPr>
            <a:endParaRPr lang="de-DE"/>
          </a:p>
        </p:txBody>
      </p:sp>
      <p:sp>
        <p:nvSpPr>
          <p:cNvPr id="7" name="Foliennummernplatzhalter 5">
            <a:extLst>
              <a:ext uri="{FF2B5EF4-FFF2-40B4-BE49-F238E27FC236}">
                <a16:creationId xmlns:a16="http://schemas.microsoft.com/office/drawing/2014/main" id="{38C798A4-E08C-42CB-0D8E-D9394714D0EA}"/>
              </a:ext>
            </a:extLst>
          </p:cNvPr>
          <p:cNvSpPr>
            <a:spLocks noGrp="1"/>
          </p:cNvSpPr>
          <p:nvPr>
            <p:ph type="sldNum" sz="quarter" idx="12"/>
          </p:nvPr>
        </p:nvSpPr>
        <p:spPr/>
        <p:txBody>
          <a:bodyPr/>
          <a:lstStyle>
            <a:lvl1pPr>
              <a:defRPr/>
            </a:lvl1pPr>
          </a:lstStyle>
          <a:p>
            <a:pPr>
              <a:defRPr/>
            </a:pPr>
            <a:fld id="{299DFE26-ED70-4D26-807C-2EFCCB2A4B87}" type="slidenum">
              <a:rPr lang="de-DE"/>
              <a:pPr>
                <a:defRPr/>
              </a:pPr>
              <a:t>‹Nr.›</a:t>
            </a:fld>
            <a:endParaRPr lang="de-DE"/>
          </a:p>
        </p:txBody>
      </p:sp>
    </p:spTree>
    <p:extLst>
      <p:ext uri="{BB962C8B-B14F-4D97-AF65-F5344CB8AC3E}">
        <p14:creationId xmlns:p14="http://schemas.microsoft.com/office/powerpoint/2010/main" val="31754891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C76DE85-BDC5-A5EB-6BAB-8EEC73136A6B}"/>
              </a:ext>
            </a:extLst>
          </p:cNvPr>
          <p:cNvSpPr>
            <a:spLocks noGrp="1"/>
          </p:cNvSpPr>
          <p:nvPr>
            <p:ph type="dt" sz="half" idx="10"/>
          </p:nvPr>
        </p:nvSpPr>
        <p:spPr/>
        <p:txBody>
          <a:bodyPr/>
          <a:lstStyle>
            <a:lvl1pPr>
              <a:defRPr/>
            </a:lvl1pPr>
          </a:lstStyle>
          <a:p>
            <a:pPr>
              <a:defRPr/>
            </a:pPr>
            <a:fld id="{38555306-054E-44A2-B710-D62A18346198}" type="datetimeFigureOut">
              <a:rPr lang="de-DE"/>
              <a:pPr>
                <a:defRPr/>
              </a:pPr>
              <a:t>28.05.2026</a:t>
            </a:fld>
            <a:endParaRPr lang="de-DE"/>
          </a:p>
        </p:txBody>
      </p:sp>
      <p:sp>
        <p:nvSpPr>
          <p:cNvPr id="5" name="Fußzeilenplatzhalter 4">
            <a:extLst>
              <a:ext uri="{FF2B5EF4-FFF2-40B4-BE49-F238E27FC236}">
                <a16:creationId xmlns:a16="http://schemas.microsoft.com/office/drawing/2014/main" id="{11AF01B3-3B6B-C243-9AD4-DE2E9A306812}"/>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27C420F3-1100-69C7-587C-D1A20D56905E}"/>
              </a:ext>
            </a:extLst>
          </p:cNvPr>
          <p:cNvSpPr>
            <a:spLocks noGrp="1"/>
          </p:cNvSpPr>
          <p:nvPr>
            <p:ph type="sldNum" sz="quarter" idx="12"/>
          </p:nvPr>
        </p:nvSpPr>
        <p:spPr/>
        <p:txBody>
          <a:bodyPr/>
          <a:lstStyle>
            <a:lvl1pPr>
              <a:defRPr/>
            </a:lvl1pPr>
          </a:lstStyle>
          <a:p>
            <a:pPr>
              <a:defRPr/>
            </a:pPr>
            <a:fld id="{61FEAF01-9E1A-4EE2-8AF4-C8DCCFCD302E}" type="slidenum">
              <a:rPr lang="de-DE"/>
              <a:pPr>
                <a:defRPr/>
              </a:pPr>
              <a:t>‹Nr.›</a:t>
            </a:fld>
            <a:endParaRPr lang="de-DE"/>
          </a:p>
        </p:txBody>
      </p:sp>
    </p:spTree>
    <p:extLst>
      <p:ext uri="{BB962C8B-B14F-4D97-AF65-F5344CB8AC3E}">
        <p14:creationId xmlns:p14="http://schemas.microsoft.com/office/powerpoint/2010/main" val="5538815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5" y="365125"/>
            <a:ext cx="1971675" cy="5811838"/>
          </a:xfrm>
        </p:spPr>
        <p:txBody>
          <a:bodyPr vert="eaVert"/>
          <a:lstStyle/>
          <a:p>
            <a:r>
              <a:rPr lang="de-DE"/>
              <a:t>Mastertitelformat bearbeiten</a:t>
            </a:r>
          </a:p>
        </p:txBody>
      </p:sp>
      <p:sp>
        <p:nvSpPr>
          <p:cNvPr id="3" name="Vertikaler Textplatzhalter 2"/>
          <p:cNvSpPr>
            <a:spLocks noGrp="1"/>
          </p:cNvSpPr>
          <p:nvPr>
            <p:ph type="body" orient="vert" idx="1"/>
          </p:nvPr>
        </p:nvSpPr>
        <p:spPr>
          <a:xfrm>
            <a:off x="628650" y="365125"/>
            <a:ext cx="5762625"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703579FB-305F-A1E8-4880-950563A87058}"/>
              </a:ext>
            </a:extLst>
          </p:cNvPr>
          <p:cNvSpPr>
            <a:spLocks noGrp="1"/>
          </p:cNvSpPr>
          <p:nvPr>
            <p:ph type="dt" sz="half" idx="10"/>
          </p:nvPr>
        </p:nvSpPr>
        <p:spPr/>
        <p:txBody>
          <a:bodyPr/>
          <a:lstStyle>
            <a:lvl1pPr>
              <a:defRPr/>
            </a:lvl1pPr>
          </a:lstStyle>
          <a:p>
            <a:pPr>
              <a:defRPr/>
            </a:pPr>
            <a:fld id="{4CE624AF-3525-4ED4-8BDF-82BE673BB2F6}" type="datetimeFigureOut">
              <a:rPr lang="de-DE"/>
              <a:pPr>
                <a:defRPr/>
              </a:pPr>
              <a:t>28.05.2026</a:t>
            </a:fld>
            <a:endParaRPr lang="de-DE"/>
          </a:p>
        </p:txBody>
      </p:sp>
      <p:sp>
        <p:nvSpPr>
          <p:cNvPr id="5" name="Fußzeilenplatzhalter 4">
            <a:extLst>
              <a:ext uri="{FF2B5EF4-FFF2-40B4-BE49-F238E27FC236}">
                <a16:creationId xmlns:a16="http://schemas.microsoft.com/office/drawing/2014/main" id="{704BD796-3336-D327-6E5E-CA9C9E6E2FB7}"/>
              </a:ext>
            </a:extLst>
          </p:cNvPr>
          <p:cNvSpPr>
            <a:spLocks noGrp="1"/>
          </p:cNvSpPr>
          <p:nvPr>
            <p:ph type="ftr" sz="quarter" idx="11"/>
          </p:nvPr>
        </p:nvSpPr>
        <p:spPr/>
        <p:txBody>
          <a:bodyPr/>
          <a:lstStyle>
            <a:lvl1pPr>
              <a:defRPr/>
            </a:lvl1pPr>
          </a:lstStyle>
          <a:p>
            <a:pPr>
              <a:defRPr/>
            </a:pPr>
            <a:endParaRPr lang="de-DE"/>
          </a:p>
        </p:txBody>
      </p:sp>
      <p:sp>
        <p:nvSpPr>
          <p:cNvPr id="6" name="Foliennummernplatzhalter 5">
            <a:extLst>
              <a:ext uri="{FF2B5EF4-FFF2-40B4-BE49-F238E27FC236}">
                <a16:creationId xmlns:a16="http://schemas.microsoft.com/office/drawing/2014/main" id="{A2D165DC-543C-8B31-DA8B-B837FEB300F6}"/>
              </a:ext>
            </a:extLst>
          </p:cNvPr>
          <p:cNvSpPr>
            <a:spLocks noGrp="1"/>
          </p:cNvSpPr>
          <p:nvPr>
            <p:ph type="sldNum" sz="quarter" idx="12"/>
          </p:nvPr>
        </p:nvSpPr>
        <p:spPr/>
        <p:txBody>
          <a:bodyPr/>
          <a:lstStyle>
            <a:lvl1pPr>
              <a:defRPr/>
            </a:lvl1pPr>
          </a:lstStyle>
          <a:p>
            <a:pPr>
              <a:defRPr/>
            </a:pPr>
            <a:fld id="{2D11C0FA-06BA-4227-B8D5-5CEA32D0BCC7}" type="slidenum">
              <a:rPr lang="de-DE"/>
              <a:pPr>
                <a:defRPr/>
              </a:pPr>
              <a:t>‹Nr.›</a:t>
            </a:fld>
            <a:endParaRPr lang="de-DE"/>
          </a:p>
        </p:txBody>
      </p:sp>
    </p:spTree>
    <p:extLst>
      <p:ext uri="{BB962C8B-B14F-4D97-AF65-F5344CB8AC3E}">
        <p14:creationId xmlns:p14="http://schemas.microsoft.com/office/powerpoint/2010/main" val="2166717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a:prstGeom prst="rect">
            <a:avLst/>
          </a:prstGeom>
        </p:spPr>
        <p:txBody>
          <a:bodyPr anchor="b"/>
          <a:lstStyle>
            <a:lvl1pPr>
              <a:defRPr sz="6000"/>
            </a:lvl1pPr>
          </a:lstStyle>
          <a:p>
            <a:r>
              <a:rPr lang="de-DE"/>
              <a:t>Mastertitelformat bearbeiten</a:t>
            </a:r>
          </a:p>
        </p:txBody>
      </p:sp>
      <p:sp>
        <p:nvSpPr>
          <p:cNvPr id="3" name="Textplatzhalter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Tree>
    <p:extLst>
      <p:ext uri="{BB962C8B-B14F-4D97-AF65-F5344CB8AC3E}">
        <p14:creationId xmlns:p14="http://schemas.microsoft.com/office/powerpoint/2010/main" val="3121343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
        <p:nvSpPr>
          <p:cNvPr id="3" name="Inhaltsplatzhalter 2"/>
          <p:cNvSpPr>
            <a:spLocks noGrp="1"/>
          </p:cNvSpPr>
          <p:nvPr>
            <p:ph sz="half" idx="1"/>
          </p:nvPr>
        </p:nvSpPr>
        <p:spPr>
          <a:xfrm>
            <a:off x="628650" y="1825625"/>
            <a:ext cx="386715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825625"/>
            <a:ext cx="3867150" cy="435133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634858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a:prstGeom prst="rect">
            <a:avLst/>
          </a:prstGeom>
        </p:spPr>
        <p:txBody>
          <a:bodyPr/>
          <a:lstStyle/>
          <a:p>
            <a:r>
              <a:rPr lang="de-DE"/>
              <a:t>Mastertitelformat bearbeiten</a:t>
            </a:r>
          </a:p>
        </p:txBody>
      </p:sp>
      <p:sp>
        <p:nvSpPr>
          <p:cNvPr id="3" name="Textplatzhalter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30238" y="2505075"/>
            <a:ext cx="3868737"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4629150" y="2505075"/>
            <a:ext cx="3887788" cy="3684588"/>
          </a:xfrm>
          <a:prstGeom prst="rect">
            <a:avLst/>
          </a:prstGeo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461103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628650" y="365125"/>
            <a:ext cx="7886700" cy="1325563"/>
          </a:xfrm>
          <a:prstGeom prst="rect">
            <a:avLst/>
          </a:prstGeom>
        </p:spPr>
        <p:txBody>
          <a:bodyPr/>
          <a:lstStyle/>
          <a:p>
            <a:r>
              <a:rPr lang="de-DE"/>
              <a:t>Mastertitelformat bearbeiten</a:t>
            </a:r>
          </a:p>
        </p:txBody>
      </p:sp>
    </p:spTree>
    <p:extLst>
      <p:ext uri="{BB962C8B-B14F-4D97-AF65-F5344CB8AC3E}">
        <p14:creationId xmlns:p14="http://schemas.microsoft.com/office/powerpoint/2010/main" val="1432279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4060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a:prstGeom prst="rect">
            <a:avLst/>
          </a:prstGeom>
        </p:spPr>
        <p:txBody>
          <a:bodyPr anchor="b"/>
          <a:lstStyle>
            <a:lvl1pPr>
              <a:defRPr sz="3200"/>
            </a:lvl1pPr>
          </a:lstStyle>
          <a:p>
            <a:r>
              <a:rPr lang="de-DE"/>
              <a:t>Mastertitelformat bearbeiten</a:t>
            </a:r>
          </a:p>
        </p:txBody>
      </p:sp>
      <p:sp>
        <p:nvSpPr>
          <p:cNvPr id="3" name="Inhaltsplatzhalter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Tree>
    <p:extLst>
      <p:ext uri="{BB962C8B-B14F-4D97-AF65-F5344CB8AC3E}">
        <p14:creationId xmlns:p14="http://schemas.microsoft.com/office/powerpoint/2010/main" val="3661791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a:prstGeom prst="rect">
            <a:avLst/>
          </a:prstGeom>
        </p:spPr>
        <p:txBody>
          <a:bodyPr anchor="b"/>
          <a:lstStyle>
            <a:lvl1pPr>
              <a:defRPr sz="3200"/>
            </a:lvl1pPr>
          </a:lstStyle>
          <a:p>
            <a:r>
              <a:rPr lang="de-DE"/>
              <a:t>Mastertitelformat bearbeiten</a:t>
            </a:r>
          </a:p>
        </p:txBody>
      </p:sp>
      <p:sp>
        <p:nvSpPr>
          <p:cNvPr id="3" name="Bildplatzhalter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a:p>
        </p:txBody>
      </p:sp>
      <p:sp>
        <p:nvSpPr>
          <p:cNvPr id="4" name="Textplatzhalter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Tree>
    <p:extLst>
      <p:ext uri="{BB962C8B-B14F-4D97-AF65-F5344CB8AC3E}">
        <p14:creationId xmlns:p14="http://schemas.microsoft.com/office/powerpoint/2010/main" val="855013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7">
            <a:extLst>
              <a:ext uri="{FF2B5EF4-FFF2-40B4-BE49-F238E27FC236}">
                <a16:creationId xmlns:a16="http://schemas.microsoft.com/office/drawing/2014/main" id="{F51E7687-E43E-2EE9-4408-F8CB3D7FB4EE}"/>
              </a:ext>
            </a:extLst>
          </p:cNvPr>
          <p:cNvSpPr>
            <a:spLocks noChangeArrowheads="1"/>
          </p:cNvSpPr>
          <p:nvPr/>
        </p:nvSpPr>
        <p:spPr bwMode="auto">
          <a:xfrm>
            <a:off x="0" y="5257800"/>
            <a:ext cx="9144000" cy="6858000"/>
          </a:xfrm>
          <a:prstGeom prst="rect">
            <a:avLst/>
          </a:prstGeom>
          <a:noFill/>
          <a:ln>
            <a:noFill/>
          </a:ln>
          <a:effectLst/>
        </p:spPr>
        <p:txBody>
          <a:bodyPr wrap="none" anchor="ctr"/>
          <a:lstStyle>
            <a:lvl1pPr>
              <a:spcBef>
                <a:spcPct val="50000"/>
              </a:spcBef>
              <a:defRPr sz="2800">
                <a:solidFill>
                  <a:schemeClr val="tx1"/>
                </a:solidFill>
                <a:latin typeface="Times New Roman" panose="02020603050405020304" pitchFamily="18" charset="0"/>
              </a:defRPr>
            </a:lvl1pPr>
            <a:lvl2pPr marL="742950" indent="-285750">
              <a:spcBef>
                <a:spcPct val="50000"/>
              </a:spcBef>
              <a:defRPr sz="2800">
                <a:solidFill>
                  <a:schemeClr val="tx1"/>
                </a:solidFill>
                <a:latin typeface="Times New Roman" panose="02020603050405020304" pitchFamily="18" charset="0"/>
              </a:defRPr>
            </a:lvl2pPr>
            <a:lvl3pPr marL="1143000" indent="-228600">
              <a:spcBef>
                <a:spcPct val="50000"/>
              </a:spcBef>
              <a:defRPr sz="2800">
                <a:solidFill>
                  <a:schemeClr val="tx1"/>
                </a:solidFill>
                <a:latin typeface="Times New Roman" panose="02020603050405020304" pitchFamily="18" charset="0"/>
              </a:defRPr>
            </a:lvl3pPr>
            <a:lvl4pPr marL="1600200" indent="-228600">
              <a:spcBef>
                <a:spcPct val="50000"/>
              </a:spcBef>
              <a:defRPr sz="2800">
                <a:solidFill>
                  <a:schemeClr val="tx1"/>
                </a:solidFill>
                <a:latin typeface="Times New Roman" panose="02020603050405020304" pitchFamily="18" charset="0"/>
              </a:defRPr>
            </a:lvl4pPr>
            <a:lvl5pPr marL="2057400" indent="-228600">
              <a:spcBef>
                <a:spcPct val="50000"/>
              </a:spcBef>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a:defRPr/>
            </a:pPr>
            <a:endParaRPr lang="de-DE" altLang="de-DE"/>
          </a:p>
        </p:txBody>
      </p:sp>
      <p:sp>
        <p:nvSpPr>
          <p:cNvPr id="1027" name="Rectangle 32">
            <a:extLst>
              <a:ext uri="{FF2B5EF4-FFF2-40B4-BE49-F238E27FC236}">
                <a16:creationId xmlns:a16="http://schemas.microsoft.com/office/drawing/2014/main" id="{8C9587C5-3F22-FC07-17A5-118C5FD76A56}"/>
              </a:ext>
            </a:extLst>
          </p:cNvPr>
          <p:cNvSpPr>
            <a:spLocks noChangeArrowheads="1"/>
          </p:cNvSpPr>
          <p:nvPr/>
        </p:nvSpPr>
        <p:spPr bwMode="auto">
          <a:xfrm>
            <a:off x="0" y="5257800"/>
            <a:ext cx="9144000" cy="6858000"/>
          </a:xfrm>
          <a:prstGeom prst="rect">
            <a:avLst/>
          </a:prstGeom>
          <a:noFill/>
          <a:ln>
            <a:noFill/>
          </a:ln>
          <a:effectLst/>
        </p:spPr>
        <p:txBody>
          <a:bodyPr wrap="none" anchor="ctr"/>
          <a:lstStyle>
            <a:lvl1pPr>
              <a:spcBef>
                <a:spcPct val="50000"/>
              </a:spcBef>
              <a:defRPr sz="2800">
                <a:solidFill>
                  <a:schemeClr val="tx1"/>
                </a:solidFill>
                <a:latin typeface="Times New Roman" panose="02020603050405020304" pitchFamily="18" charset="0"/>
              </a:defRPr>
            </a:lvl1pPr>
            <a:lvl2pPr marL="742950" indent="-285750">
              <a:spcBef>
                <a:spcPct val="50000"/>
              </a:spcBef>
              <a:defRPr sz="2800">
                <a:solidFill>
                  <a:schemeClr val="tx1"/>
                </a:solidFill>
                <a:latin typeface="Times New Roman" panose="02020603050405020304" pitchFamily="18" charset="0"/>
              </a:defRPr>
            </a:lvl2pPr>
            <a:lvl3pPr marL="1143000" indent="-228600">
              <a:spcBef>
                <a:spcPct val="50000"/>
              </a:spcBef>
              <a:defRPr sz="2800">
                <a:solidFill>
                  <a:schemeClr val="tx1"/>
                </a:solidFill>
                <a:latin typeface="Times New Roman" panose="02020603050405020304" pitchFamily="18" charset="0"/>
              </a:defRPr>
            </a:lvl3pPr>
            <a:lvl4pPr marL="1600200" indent="-228600">
              <a:spcBef>
                <a:spcPct val="50000"/>
              </a:spcBef>
              <a:defRPr sz="2800">
                <a:solidFill>
                  <a:schemeClr val="tx1"/>
                </a:solidFill>
                <a:latin typeface="Times New Roman" panose="02020603050405020304" pitchFamily="18" charset="0"/>
              </a:defRPr>
            </a:lvl4pPr>
            <a:lvl5pPr marL="2057400" indent="-228600">
              <a:spcBef>
                <a:spcPct val="50000"/>
              </a:spcBef>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a:defRPr/>
            </a:pPr>
            <a:endParaRPr lang="de-DE" altLang="de-DE"/>
          </a:p>
        </p:txBody>
      </p:sp>
      <p:sp>
        <p:nvSpPr>
          <p:cNvPr id="1028" name="Line 39">
            <a:extLst>
              <a:ext uri="{FF2B5EF4-FFF2-40B4-BE49-F238E27FC236}">
                <a16:creationId xmlns:a16="http://schemas.microsoft.com/office/drawing/2014/main" id="{0237C205-55F4-1908-A42D-FC600836C571}"/>
              </a:ext>
            </a:extLst>
          </p:cNvPr>
          <p:cNvSpPr>
            <a:spLocks noChangeShapeType="1"/>
          </p:cNvSpPr>
          <p:nvPr/>
        </p:nvSpPr>
        <p:spPr bwMode="auto">
          <a:xfrm>
            <a:off x="431800" y="6534150"/>
            <a:ext cx="3778250" cy="0"/>
          </a:xfrm>
          <a:prstGeom prst="line">
            <a:avLst/>
          </a:prstGeom>
          <a:noFill/>
          <a:ln w="508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29" name="Rectangle 42">
            <a:extLst>
              <a:ext uri="{FF2B5EF4-FFF2-40B4-BE49-F238E27FC236}">
                <a16:creationId xmlns:a16="http://schemas.microsoft.com/office/drawing/2014/main" id="{31172AA6-FD51-C910-319E-8BB17BAFB988}"/>
              </a:ext>
            </a:extLst>
          </p:cNvPr>
          <p:cNvSpPr>
            <a:spLocks noChangeArrowheads="1"/>
          </p:cNvSpPr>
          <p:nvPr/>
        </p:nvSpPr>
        <p:spPr bwMode="auto">
          <a:xfrm>
            <a:off x="2065338" y="6326188"/>
            <a:ext cx="2236787" cy="214312"/>
          </a:xfrm>
          <a:prstGeom prst="rect">
            <a:avLst/>
          </a:prstGeom>
          <a:noFill/>
          <a:ln>
            <a:noFill/>
          </a:ln>
          <a:effectLst/>
        </p:spPr>
        <p:txBody>
          <a:bodyPr wrap="none">
            <a:spAutoFit/>
          </a:bodyPr>
          <a:lstStyle>
            <a:lvl1pPr>
              <a:spcBef>
                <a:spcPct val="50000"/>
              </a:spcBef>
              <a:defRPr sz="2800">
                <a:solidFill>
                  <a:schemeClr val="tx1"/>
                </a:solidFill>
                <a:latin typeface="Times New Roman" panose="02020603050405020304" pitchFamily="18" charset="0"/>
              </a:defRPr>
            </a:lvl1pPr>
            <a:lvl2pPr marL="742950" indent="-285750">
              <a:spcBef>
                <a:spcPct val="50000"/>
              </a:spcBef>
              <a:defRPr sz="2800">
                <a:solidFill>
                  <a:schemeClr val="tx1"/>
                </a:solidFill>
                <a:latin typeface="Times New Roman" panose="02020603050405020304" pitchFamily="18" charset="0"/>
              </a:defRPr>
            </a:lvl2pPr>
            <a:lvl3pPr marL="1143000" indent="-228600">
              <a:spcBef>
                <a:spcPct val="50000"/>
              </a:spcBef>
              <a:defRPr sz="2800">
                <a:solidFill>
                  <a:schemeClr val="tx1"/>
                </a:solidFill>
                <a:latin typeface="Times New Roman" panose="02020603050405020304" pitchFamily="18" charset="0"/>
              </a:defRPr>
            </a:lvl3pPr>
            <a:lvl4pPr marL="1600200" indent="-228600">
              <a:spcBef>
                <a:spcPct val="50000"/>
              </a:spcBef>
              <a:defRPr sz="2800">
                <a:solidFill>
                  <a:schemeClr val="tx1"/>
                </a:solidFill>
                <a:latin typeface="Times New Roman" panose="02020603050405020304" pitchFamily="18" charset="0"/>
              </a:defRPr>
            </a:lvl4pPr>
            <a:lvl5pPr marL="2057400" indent="-228600">
              <a:spcBef>
                <a:spcPct val="50000"/>
              </a:spcBef>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algn="r">
              <a:spcBef>
                <a:spcPct val="0"/>
              </a:spcBef>
              <a:defRPr/>
            </a:pPr>
            <a:r>
              <a:rPr lang="de-DE" altLang="de-DE" sz="800">
                <a:latin typeface="Arial" panose="020B0604020202020204" pitchFamily="34" charset="0"/>
              </a:rPr>
              <a:t>AUTONOME PROVINZ BOZEN - SÜDTIROL</a:t>
            </a:r>
          </a:p>
        </p:txBody>
      </p:sp>
      <p:sp>
        <p:nvSpPr>
          <p:cNvPr id="1030" name="Rectangle 43">
            <a:extLst>
              <a:ext uri="{FF2B5EF4-FFF2-40B4-BE49-F238E27FC236}">
                <a16:creationId xmlns:a16="http://schemas.microsoft.com/office/drawing/2014/main" id="{38C68316-81E1-4FEE-D581-B9566D4EE212}"/>
              </a:ext>
            </a:extLst>
          </p:cNvPr>
          <p:cNvSpPr>
            <a:spLocks noChangeArrowheads="1"/>
          </p:cNvSpPr>
          <p:nvPr/>
        </p:nvSpPr>
        <p:spPr bwMode="auto">
          <a:xfrm>
            <a:off x="4832350" y="6326188"/>
            <a:ext cx="2709863" cy="214312"/>
          </a:xfrm>
          <a:prstGeom prst="rect">
            <a:avLst/>
          </a:prstGeom>
          <a:noFill/>
          <a:ln>
            <a:noFill/>
          </a:ln>
          <a:effectLst/>
        </p:spPr>
        <p:txBody>
          <a:bodyPr wrap="none">
            <a:spAutoFit/>
          </a:bodyPr>
          <a:lstStyle>
            <a:lvl1pPr>
              <a:spcBef>
                <a:spcPct val="50000"/>
              </a:spcBef>
              <a:defRPr sz="2800">
                <a:solidFill>
                  <a:schemeClr val="tx1"/>
                </a:solidFill>
                <a:latin typeface="Times New Roman" panose="02020603050405020304" pitchFamily="18" charset="0"/>
              </a:defRPr>
            </a:lvl1pPr>
            <a:lvl2pPr marL="742950" indent="-285750">
              <a:spcBef>
                <a:spcPct val="50000"/>
              </a:spcBef>
              <a:defRPr sz="2800">
                <a:solidFill>
                  <a:schemeClr val="tx1"/>
                </a:solidFill>
                <a:latin typeface="Times New Roman" panose="02020603050405020304" pitchFamily="18" charset="0"/>
              </a:defRPr>
            </a:lvl2pPr>
            <a:lvl3pPr marL="1143000" indent="-228600">
              <a:spcBef>
                <a:spcPct val="50000"/>
              </a:spcBef>
              <a:defRPr sz="2800">
                <a:solidFill>
                  <a:schemeClr val="tx1"/>
                </a:solidFill>
                <a:latin typeface="Times New Roman" panose="02020603050405020304" pitchFamily="18" charset="0"/>
              </a:defRPr>
            </a:lvl3pPr>
            <a:lvl4pPr marL="1600200" indent="-228600">
              <a:spcBef>
                <a:spcPct val="50000"/>
              </a:spcBef>
              <a:defRPr sz="2800">
                <a:solidFill>
                  <a:schemeClr val="tx1"/>
                </a:solidFill>
                <a:latin typeface="Times New Roman" panose="02020603050405020304" pitchFamily="18" charset="0"/>
              </a:defRPr>
            </a:lvl4pPr>
            <a:lvl5pPr marL="2057400" indent="-228600">
              <a:spcBef>
                <a:spcPct val="50000"/>
              </a:spcBef>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a:spcBef>
                <a:spcPct val="0"/>
              </a:spcBef>
              <a:defRPr/>
            </a:pPr>
            <a:r>
              <a:rPr lang="it-IT" altLang="de-DE" sz="800">
                <a:latin typeface="Arial" panose="020B0604020202020204" pitchFamily="34" charset="0"/>
              </a:rPr>
              <a:t>PROVINCIA AUTONOMA DI BOLZANO - ALTO ADIGE</a:t>
            </a:r>
          </a:p>
        </p:txBody>
      </p:sp>
      <p:sp>
        <p:nvSpPr>
          <p:cNvPr id="1031" name="Text Box 44">
            <a:extLst>
              <a:ext uri="{FF2B5EF4-FFF2-40B4-BE49-F238E27FC236}">
                <a16:creationId xmlns:a16="http://schemas.microsoft.com/office/drawing/2014/main" id="{B9E5815B-822D-248A-564A-5AF4CE7D7E1D}"/>
              </a:ext>
            </a:extLst>
          </p:cNvPr>
          <p:cNvSpPr txBox="1">
            <a:spLocks noChangeArrowheads="1"/>
          </p:cNvSpPr>
          <p:nvPr/>
        </p:nvSpPr>
        <p:spPr bwMode="auto">
          <a:xfrm>
            <a:off x="4832350" y="6484938"/>
            <a:ext cx="2070100" cy="238125"/>
          </a:xfrm>
          <a:prstGeom prst="rect">
            <a:avLst/>
          </a:prstGeom>
          <a:noFill/>
          <a:ln>
            <a:noFill/>
          </a:ln>
          <a:effectLst/>
        </p:spPr>
        <p:txBody>
          <a:bodyPr wrap="none">
            <a:spAutoFit/>
          </a:bodyPr>
          <a:lstStyle>
            <a:lvl1pPr>
              <a:spcBef>
                <a:spcPct val="50000"/>
              </a:spcBef>
              <a:defRPr sz="2800">
                <a:solidFill>
                  <a:schemeClr val="tx1"/>
                </a:solidFill>
                <a:latin typeface="Times New Roman" panose="02020603050405020304" pitchFamily="18" charset="0"/>
              </a:defRPr>
            </a:lvl1pPr>
            <a:lvl2pPr marL="742950" indent="-285750">
              <a:spcBef>
                <a:spcPct val="50000"/>
              </a:spcBef>
              <a:defRPr sz="2800">
                <a:solidFill>
                  <a:schemeClr val="tx1"/>
                </a:solidFill>
                <a:latin typeface="Times New Roman" panose="02020603050405020304" pitchFamily="18" charset="0"/>
              </a:defRPr>
            </a:lvl2pPr>
            <a:lvl3pPr marL="1143000" indent="-228600">
              <a:spcBef>
                <a:spcPct val="50000"/>
              </a:spcBef>
              <a:defRPr sz="2800">
                <a:solidFill>
                  <a:schemeClr val="tx1"/>
                </a:solidFill>
                <a:latin typeface="Times New Roman" panose="02020603050405020304" pitchFamily="18" charset="0"/>
              </a:defRPr>
            </a:lvl3pPr>
            <a:lvl4pPr marL="1600200" indent="-228600">
              <a:spcBef>
                <a:spcPct val="50000"/>
              </a:spcBef>
              <a:defRPr sz="2800">
                <a:solidFill>
                  <a:schemeClr val="tx1"/>
                </a:solidFill>
                <a:latin typeface="Times New Roman" panose="02020603050405020304" pitchFamily="18" charset="0"/>
              </a:defRPr>
            </a:lvl4pPr>
            <a:lvl5pPr marL="2057400" indent="-228600">
              <a:spcBef>
                <a:spcPct val="50000"/>
              </a:spcBef>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a:lnSpc>
                <a:spcPts val="1300"/>
              </a:lnSpc>
              <a:spcBef>
                <a:spcPct val="0"/>
              </a:spcBef>
              <a:defRPr/>
            </a:pPr>
            <a:r>
              <a:rPr lang="it-IT" altLang="de-DE" sz="700" b="1">
                <a:latin typeface="Arial" panose="020B0604020202020204" pitchFamily="34" charset="0"/>
              </a:rPr>
              <a:t>Il Registro unico nazionale del Terzo settore</a:t>
            </a:r>
          </a:p>
        </p:txBody>
      </p:sp>
      <p:sp>
        <p:nvSpPr>
          <p:cNvPr id="1032" name="Text Box 45">
            <a:extLst>
              <a:ext uri="{FF2B5EF4-FFF2-40B4-BE49-F238E27FC236}">
                <a16:creationId xmlns:a16="http://schemas.microsoft.com/office/drawing/2014/main" id="{E941DAA6-F409-EF3B-064A-595BF916D272}"/>
              </a:ext>
            </a:extLst>
          </p:cNvPr>
          <p:cNvSpPr txBox="1">
            <a:spLocks noChangeArrowheads="1"/>
          </p:cNvSpPr>
          <p:nvPr/>
        </p:nvSpPr>
        <p:spPr bwMode="auto">
          <a:xfrm>
            <a:off x="1903413" y="6484938"/>
            <a:ext cx="2400300" cy="238125"/>
          </a:xfrm>
          <a:prstGeom prst="rect">
            <a:avLst/>
          </a:prstGeom>
          <a:noFill/>
          <a:ln>
            <a:noFill/>
          </a:ln>
          <a:effectLst/>
        </p:spPr>
        <p:txBody>
          <a:bodyPr wrap="none">
            <a:spAutoFit/>
          </a:bodyPr>
          <a:lstStyle>
            <a:lvl1pPr>
              <a:spcBef>
                <a:spcPct val="50000"/>
              </a:spcBef>
              <a:defRPr sz="2800">
                <a:solidFill>
                  <a:schemeClr val="tx1"/>
                </a:solidFill>
                <a:latin typeface="Times New Roman" panose="02020603050405020304" pitchFamily="18" charset="0"/>
              </a:defRPr>
            </a:lvl1pPr>
            <a:lvl2pPr marL="742950" indent="-285750">
              <a:spcBef>
                <a:spcPct val="50000"/>
              </a:spcBef>
              <a:defRPr sz="2800">
                <a:solidFill>
                  <a:schemeClr val="tx1"/>
                </a:solidFill>
                <a:latin typeface="Times New Roman" panose="02020603050405020304" pitchFamily="18" charset="0"/>
              </a:defRPr>
            </a:lvl2pPr>
            <a:lvl3pPr marL="1143000" indent="-228600">
              <a:spcBef>
                <a:spcPct val="50000"/>
              </a:spcBef>
              <a:defRPr sz="2800">
                <a:solidFill>
                  <a:schemeClr val="tx1"/>
                </a:solidFill>
                <a:latin typeface="Times New Roman" panose="02020603050405020304" pitchFamily="18" charset="0"/>
              </a:defRPr>
            </a:lvl3pPr>
            <a:lvl4pPr marL="1600200" indent="-228600">
              <a:spcBef>
                <a:spcPct val="50000"/>
              </a:spcBef>
              <a:defRPr sz="2800">
                <a:solidFill>
                  <a:schemeClr val="tx1"/>
                </a:solidFill>
                <a:latin typeface="Times New Roman" panose="02020603050405020304" pitchFamily="18" charset="0"/>
              </a:defRPr>
            </a:lvl4pPr>
            <a:lvl5pPr marL="2057400" indent="-228600">
              <a:spcBef>
                <a:spcPct val="50000"/>
              </a:spcBef>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algn="r">
              <a:lnSpc>
                <a:spcPts val="1300"/>
              </a:lnSpc>
              <a:spcBef>
                <a:spcPct val="0"/>
              </a:spcBef>
              <a:defRPr/>
            </a:pPr>
            <a:r>
              <a:rPr lang="de-DE" altLang="de-DE" sz="700" b="1">
                <a:latin typeface="Arial" panose="020B0604020202020204" pitchFamily="34" charset="0"/>
              </a:rPr>
              <a:t>Das staatliche Einheitsregister des Dritten Sektors</a:t>
            </a:r>
            <a:endParaRPr lang="de-DE" altLang="de-DE" sz="700">
              <a:latin typeface="Arial" panose="020B0604020202020204" pitchFamily="34" charset="0"/>
            </a:endParaRPr>
          </a:p>
        </p:txBody>
      </p:sp>
      <p:sp>
        <p:nvSpPr>
          <p:cNvPr id="1033" name="Line 40">
            <a:extLst>
              <a:ext uri="{FF2B5EF4-FFF2-40B4-BE49-F238E27FC236}">
                <a16:creationId xmlns:a16="http://schemas.microsoft.com/office/drawing/2014/main" id="{A2D1ED60-1994-E578-C1DF-9FB6FD0F2F16}"/>
              </a:ext>
            </a:extLst>
          </p:cNvPr>
          <p:cNvSpPr>
            <a:spLocks noChangeShapeType="1"/>
          </p:cNvSpPr>
          <p:nvPr userDrawn="1"/>
        </p:nvSpPr>
        <p:spPr bwMode="auto">
          <a:xfrm>
            <a:off x="4929188" y="6534150"/>
            <a:ext cx="3778250" cy="0"/>
          </a:xfrm>
          <a:prstGeom prst="line">
            <a:avLst/>
          </a:prstGeom>
          <a:noFill/>
          <a:ln w="508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1034" name="Text Box 63">
            <a:extLst>
              <a:ext uri="{FF2B5EF4-FFF2-40B4-BE49-F238E27FC236}">
                <a16:creationId xmlns:a16="http://schemas.microsoft.com/office/drawing/2014/main" id="{33C92B5D-279D-CA18-80FD-D20F767ED32B}"/>
              </a:ext>
            </a:extLst>
          </p:cNvPr>
          <p:cNvSpPr txBox="1">
            <a:spLocks noChangeArrowheads="1"/>
          </p:cNvSpPr>
          <p:nvPr/>
        </p:nvSpPr>
        <p:spPr bwMode="auto">
          <a:xfrm>
            <a:off x="428625" y="723900"/>
            <a:ext cx="3705225" cy="519113"/>
          </a:xfrm>
          <a:prstGeom prst="rect">
            <a:avLst/>
          </a:prstGeom>
          <a:noFill/>
          <a:ln>
            <a:noFill/>
          </a:ln>
          <a:effectLst/>
        </p:spPr>
        <p:txBody>
          <a:bodyPr>
            <a:spAutoFit/>
          </a:bodyPr>
          <a:lstStyle>
            <a:lvl1pPr>
              <a:spcBef>
                <a:spcPct val="50000"/>
              </a:spcBef>
              <a:defRPr sz="2800">
                <a:solidFill>
                  <a:schemeClr val="tx1"/>
                </a:solidFill>
                <a:latin typeface="Times New Roman" panose="02020603050405020304" pitchFamily="18" charset="0"/>
              </a:defRPr>
            </a:lvl1pPr>
            <a:lvl2pPr marL="742950" indent="-285750">
              <a:spcBef>
                <a:spcPct val="50000"/>
              </a:spcBef>
              <a:defRPr sz="2800">
                <a:solidFill>
                  <a:schemeClr val="tx1"/>
                </a:solidFill>
                <a:latin typeface="Times New Roman" panose="02020603050405020304" pitchFamily="18" charset="0"/>
              </a:defRPr>
            </a:lvl2pPr>
            <a:lvl3pPr marL="1143000" indent="-228600">
              <a:spcBef>
                <a:spcPct val="50000"/>
              </a:spcBef>
              <a:defRPr sz="2800">
                <a:solidFill>
                  <a:schemeClr val="tx1"/>
                </a:solidFill>
                <a:latin typeface="Times New Roman" panose="02020603050405020304" pitchFamily="18" charset="0"/>
              </a:defRPr>
            </a:lvl3pPr>
            <a:lvl4pPr marL="1600200" indent="-228600">
              <a:spcBef>
                <a:spcPct val="50000"/>
              </a:spcBef>
              <a:defRPr sz="2800">
                <a:solidFill>
                  <a:schemeClr val="tx1"/>
                </a:solidFill>
                <a:latin typeface="Times New Roman" panose="02020603050405020304" pitchFamily="18" charset="0"/>
              </a:defRPr>
            </a:lvl4pPr>
            <a:lvl5pPr marL="2057400" indent="-228600">
              <a:spcBef>
                <a:spcPct val="50000"/>
              </a:spcBef>
              <a:defRPr sz="2800">
                <a:solidFill>
                  <a:schemeClr val="tx1"/>
                </a:solidFill>
                <a:latin typeface="Times New Roman" panose="02020603050405020304" pitchFamily="18" charset="0"/>
              </a:defRPr>
            </a:lvl5pPr>
            <a:lvl6pPr marL="2514600" indent="-228600" eaLnBrk="0" fontAlgn="base" hangingPunct="0">
              <a:spcBef>
                <a:spcPct val="5000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5000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5000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50000"/>
              </a:spcBef>
              <a:spcAft>
                <a:spcPct val="0"/>
              </a:spcAft>
              <a:defRPr sz="2800">
                <a:solidFill>
                  <a:schemeClr val="tx1"/>
                </a:solidFill>
                <a:latin typeface="Times New Roman" panose="02020603050405020304" pitchFamily="18" charset="0"/>
              </a:defRPr>
            </a:lvl9pPr>
          </a:lstStyle>
          <a:p>
            <a:pPr>
              <a:defRPr/>
            </a:pPr>
            <a:endParaRPr lang="it-IT" altLang="de-DE"/>
          </a:p>
        </p:txBody>
      </p:sp>
      <p:pic>
        <p:nvPicPr>
          <p:cNvPr id="1035" name="Picture 65">
            <a:extLst>
              <a:ext uri="{FF2B5EF4-FFF2-40B4-BE49-F238E27FC236}">
                <a16:creationId xmlns:a16="http://schemas.microsoft.com/office/drawing/2014/main" id="{6064621F-7F67-1E9A-56A5-492CDF893415}"/>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389438" y="6310313"/>
            <a:ext cx="360362"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81" r:id="rId1"/>
    <p:sldLayoutId id="2147484160" r:id="rId2"/>
    <p:sldLayoutId id="2147484161" r:id="rId3"/>
    <p:sldLayoutId id="2147484162" r:id="rId4"/>
    <p:sldLayoutId id="2147484163" r:id="rId5"/>
    <p:sldLayoutId id="2147484164" r:id="rId6"/>
    <p:sldLayoutId id="2147484165" r:id="rId7"/>
    <p:sldLayoutId id="2147484166" r:id="rId8"/>
    <p:sldLayoutId id="2147484167" r:id="rId9"/>
    <p:sldLayoutId id="2147484168" r:id="rId10"/>
    <p:sldLayoutId id="2147484169" r:id="rId11"/>
    <p:sldLayoutId id="2147484182" r:id="rId12"/>
  </p:sldLayoutIdLst>
  <p:hf sldNum="0" hd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elplatzhalter 1">
            <a:extLst>
              <a:ext uri="{FF2B5EF4-FFF2-40B4-BE49-F238E27FC236}">
                <a16:creationId xmlns:a16="http://schemas.microsoft.com/office/drawing/2014/main" id="{596614B2-05BE-466C-D40D-1C882605BE92}"/>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Mastertitelformat bearbeiten</a:t>
            </a:r>
          </a:p>
        </p:txBody>
      </p:sp>
      <p:sp>
        <p:nvSpPr>
          <p:cNvPr id="2051" name="Textplatzhalter 2">
            <a:extLst>
              <a:ext uri="{FF2B5EF4-FFF2-40B4-BE49-F238E27FC236}">
                <a16:creationId xmlns:a16="http://schemas.microsoft.com/office/drawing/2014/main" id="{2628FB3C-6BB2-7448-711F-C7FAABFCAFAF}"/>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Mastertextformat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 name="Datumsplatzhalter 3">
            <a:extLst>
              <a:ext uri="{FF2B5EF4-FFF2-40B4-BE49-F238E27FC236}">
                <a16:creationId xmlns:a16="http://schemas.microsoft.com/office/drawing/2014/main" id="{D6E7B5DD-67A5-25DB-B1A6-BB868C5629F7}"/>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1D9C0AD6-C790-49AA-AC26-E0C8C0FF02E0}" type="datetimeFigureOut">
              <a:rPr lang="de-DE"/>
              <a:pPr>
                <a:defRPr/>
              </a:pPr>
              <a:t>28.05.2026</a:t>
            </a:fld>
            <a:endParaRPr lang="de-DE"/>
          </a:p>
        </p:txBody>
      </p:sp>
      <p:sp>
        <p:nvSpPr>
          <p:cNvPr id="5" name="Fußzeilenplatzhalter 4">
            <a:extLst>
              <a:ext uri="{FF2B5EF4-FFF2-40B4-BE49-F238E27FC236}">
                <a16:creationId xmlns:a16="http://schemas.microsoft.com/office/drawing/2014/main" id="{CC246421-188A-C7FB-8D07-B929D0AC669C}"/>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de-DE"/>
          </a:p>
        </p:txBody>
      </p:sp>
      <p:sp>
        <p:nvSpPr>
          <p:cNvPr id="6" name="Foliennummernplatzhalter 5">
            <a:extLst>
              <a:ext uri="{FF2B5EF4-FFF2-40B4-BE49-F238E27FC236}">
                <a16:creationId xmlns:a16="http://schemas.microsoft.com/office/drawing/2014/main" id="{8B08970A-A218-160D-8D7B-FDF7C7D76C50}"/>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B292956-9310-4411-97D2-29BACBE8078D}" type="slidenum">
              <a:rPr lang="de-DE"/>
              <a:pPr>
                <a:defRPr/>
              </a:pPr>
              <a:t>‹Nr.›</a:t>
            </a:fld>
            <a:endParaRPr lang="de-DE"/>
          </a:p>
        </p:txBody>
      </p:sp>
    </p:spTree>
  </p:cSld>
  <p:clrMap bg1="lt1" tx1="dk1" bg2="lt2" tx2="dk2" accent1="accent1" accent2="accent2" accent3="accent3" accent4="accent4" accent5="accent5" accent6="accent6" hlink="hlink" folHlink="folHlink"/>
  <p:sldLayoutIdLst>
    <p:sldLayoutId id="2147484170" r:id="rId1"/>
    <p:sldLayoutId id="2147484171" r:id="rId2"/>
    <p:sldLayoutId id="2147484172" r:id="rId3"/>
    <p:sldLayoutId id="2147484173" r:id="rId4"/>
    <p:sldLayoutId id="2147484174" r:id="rId5"/>
    <p:sldLayoutId id="2147484175" r:id="rId6"/>
    <p:sldLayoutId id="2147484176" r:id="rId7"/>
    <p:sldLayoutId id="2147484177" r:id="rId8"/>
    <p:sldLayoutId id="2147484178" r:id="rId9"/>
    <p:sldLayoutId id="2147484179" r:id="rId10"/>
    <p:sldLayoutId id="2147484180"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hyperlink" Target="https://servizi.lavoro.gov.it/runts/it-it/"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21.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4.JPG"/><Relationship Id="rId4" Type="http://schemas.openxmlformats.org/officeDocument/2006/relationships/hyperlink" Target="https://player.vimeo.com/video/1167410112?h=8916d45373"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5.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7.png"/><Relationship Id="rId4" Type="http://schemas.openxmlformats.org/officeDocument/2006/relationships/image" Target="../media/image40.png"/></Relationships>
</file>

<file path=ppt/slides/_rels/slide3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36.png"/></Relationships>
</file>

<file path=ppt/slides/_rels/slide3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8.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25.jpeg"/></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image" Target="../media/image4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image" Target="../media/image48.png"/><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51.png"/><Relationship Id="rId4" Type="http://schemas.openxmlformats.org/officeDocument/2006/relationships/image" Target="../media/image50.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8" Type="http://schemas.openxmlformats.org/officeDocument/2006/relationships/hyperlink" Target="https://assets-eu-01.kc-usercontent.com/51b1870b-7b90-011c-d554-7ce453c11c9a/c47cc82e-5ad3-47b1-9387-59717d461e06/Modello%20C_relazione%20di%20missione.pdf" TargetMode="External"/><Relationship Id="rId3" Type="http://schemas.openxmlformats.org/officeDocument/2006/relationships/image" Target="../media/image25.jpeg"/><Relationship Id="rId7" Type="http://schemas.openxmlformats.org/officeDocument/2006/relationships/hyperlink" Target="https://assets-eu-01.kc-usercontent.com/51b1870b-7b90-011c-d554-7ce453c11c9a/022eccc6-8dcc-4ae0-ba1e-60527e123475/Mod%20B%20Libre%20Office%20DE.pdf"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assets-eu-01.kc-usercontent.com/51b1870b-7b90-011c-d554-7ce453c11c9a/1a947432-edbb-460f-9953-c6dd2f858c86/Mod%20A%20Libre%20Office%20DE.pdf" TargetMode="External"/><Relationship Id="rId5" Type="http://schemas.openxmlformats.org/officeDocument/2006/relationships/hyperlink" Target="https://assets-eu-01.kc-usercontent.com/51b1870b-7b90-011c-d554-7ce453c11c9a/a52be84f-57a3-4d95-b984-492079c2d916/Mod%20D%20Libre%20Office%20DE.pdf" TargetMode="External"/><Relationship Id="rId4" Type="http://schemas.openxmlformats.org/officeDocument/2006/relationships/hyperlink" Target="https://assets-eu-01.kc-usercontent.com/51b1870b-7b90-011c-d554-7ce453c11c9a/9d4ccd8f-5c98-4ee5-94dd-188755b54dab/Mod%20E%20Libre%20Office%20DE.pdf" TargetMode="External"/><Relationship Id="rId9" Type="http://schemas.openxmlformats.org/officeDocument/2006/relationships/hyperlink" Target="https://freiwilligenwesen.provinz.bz.it/de/downloadbereich-vorlagen-dritter-sektor"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image" Target="../media/image52.png"/></Relationships>
</file>

<file path=ppt/slides/_rels/slide4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4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58.png"/><Relationship Id="rId4" Type="http://schemas.openxmlformats.org/officeDocument/2006/relationships/image" Target="../media/image57.png"/></Relationships>
</file>

<file path=ppt/slides/_rels/slide4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61.png"/></Relationships>
</file>

<file path=ppt/slides/_rels/slide4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63.png"/><Relationship Id="rId4" Type="http://schemas.openxmlformats.org/officeDocument/2006/relationships/image" Target="../media/image6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5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2.xml"/><Relationship Id="rId1" Type="http://schemas.openxmlformats.org/officeDocument/2006/relationships/slideLayout" Target="../slideLayouts/slideLayout2.xml"/><Relationship Id="rId4" Type="http://schemas.openxmlformats.org/officeDocument/2006/relationships/hyperlink" Target="https://assets-eu-01.kc-usercontent.com/51b1870b-7b90-011c-d554-7ce453c11c9a/066a3957-c7bc-4224-8edb-2e8679743590/Fundraisingbericht%20-%20Rendiconto%20raccolta%20fond%20IT-DE%20NEU.pdf"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5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69.png"/></Relationships>
</file>

<file path=ppt/slides/_rels/slide5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25.jpeg"/></Relationships>
</file>

<file path=ppt/slides/_rels/slide5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71.png"/></Relationships>
</file>

<file path=ppt/slides/_rels/slide5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57.xml"/><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74.png"/></Relationships>
</file>

<file path=ppt/slides/_rels/slide58.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72.png"/><Relationship Id="rId4" Type="http://schemas.openxmlformats.org/officeDocument/2006/relationships/image" Target="../media/image25.jpeg"/></Relationships>
</file>

<file path=ppt/slides/_rels/slide59.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77.png"/><Relationship Id="rId4" Type="http://schemas.openxmlformats.org/officeDocument/2006/relationships/image" Target="../media/image25.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hyperlink" Target="https://servizi.lavoro.gov.it/runts/it-it/" TargetMode="External"/><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7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7.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78.sv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Ein Bild, das Text, Screenshot, Software, Webseite enthält.&#10;&#10;KI-generierte Inhalte können fehlerhaft sein.">
            <a:extLst>
              <a:ext uri="{FF2B5EF4-FFF2-40B4-BE49-F238E27FC236}">
                <a16:creationId xmlns:a16="http://schemas.microsoft.com/office/drawing/2014/main" id="{6030A5C9-8A58-03BE-A5B0-5C055549D97B}"/>
              </a:ext>
            </a:extLst>
          </p:cNvPr>
          <p:cNvPicPr>
            <a:picLocks noChangeAspect="1"/>
          </p:cNvPicPr>
          <p:nvPr/>
        </p:nvPicPr>
        <p:blipFill>
          <a:blip r:embed="rId3">
            <a:extLst>
              <a:ext uri="{28A0092B-C50C-407E-A947-70E740481C1C}">
                <a14:useLocalDpi xmlns:a14="http://schemas.microsoft.com/office/drawing/2010/main" val="0"/>
              </a:ext>
            </a:extLst>
          </a:blip>
          <a:srcRect l="2364" t="9689" r="12273" b="3795"/>
          <a:stretch>
            <a:fillRect/>
          </a:stretch>
        </p:blipFill>
        <p:spPr>
          <a:xfrm>
            <a:off x="0" y="852068"/>
            <a:ext cx="9148765" cy="5070778"/>
          </a:xfrm>
          <a:prstGeom prst="rect">
            <a:avLst/>
          </a:prstGeom>
        </p:spPr>
      </p:pic>
    </p:spTree>
    <p:extLst>
      <p:ext uri="{BB962C8B-B14F-4D97-AF65-F5344CB8AC3E}">
        <p14:creationId xmlns:p14="http://schemas.microsoft.com/office/powerpoint/2010/main" val="27652018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6A5392B-8EED-7CAA-033B-971B4E013E51}"/>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pic>
        <p:nvPicPr>
          <p:cNvPr id="5" name="Grafik 4">
            <a:extLst>
              <a:ext uri="{FF2B5EF4-FFF2-40B4-BE49-F238E27FC236}">
                <a16:creationId xmlns:a16="http://schemas.microsoft.com/office/drawing/2014/main" id="{26880AA3-EC2B-B713-2FCA-45A03A1BF49F}"/>
              </a:ext>
            </a:extLst>
          </p:cNvPr>
          <p:cNvPicPr>
            <a:picLocks noChangeAspect="1"/>
          </p:cNvPicPr>
          <p:nvPr/>
        </p:nvPicPr>
        <p:blipFill>
          <a:blip r:embed="rId3"/>
          <a:stretch>
            <a:fillRect/>
          </a:stretch>
        </p:blipFill>
        <p:spPr>
          <a:xfrm>
            <a:off x="8512349" y="6306958"/>
            <a:ext cx="348769" cy="405300"/>
          </a:xfrm>
          <a:prstGeom prst="rect">
            <a:avLst/>
          </a:prstGeom>
        </p:spPr>
      </p:pic>
      <p:pic>
        <p:nvPicPr>
          <p:cNvPr id="7" name="Grafik 6" descr="Ein Bild, das Text, Screenshot, Schrift enthält.&#10;&#10;KI-generierte Inhalte können fehlerhaft sein.">
            <a:extLst>
              <a:ext uri="{FF2B5EF4-FFF2-40B4-BE49-F238E27FC236}">
                <a16:creationId xmlns:a16="http://schemas.microsoft.com/office/drawing/2014/main" id="{37B71FB9-B24E-7626-E5B4-92F98B5A0208}"/>
              </a:ext>
            </a:extLst>
          </p:cNvPr>
          <p:cNvPicPr>
            <a:picLocks noChangeAspect="1"/>
          </p:cNvPicPr>
          <p:nvPr/>
        </p:nvPicPr>
        <p:blipFill>
          <a:blip r:embed="rId4">
            <a:extLst>
              <a:ext uri="{28A0092B-C50C-407E-A947-70E740481C1C}">
                <a14:useLocalDpi xmlns:a14="http://schemas.microsoft.com/office/drawing/2010/main" val="0"/>
              </a:ext>
            </a:extLst>
          </a:blip>
          <a:srcRect t="-455" b="-1"/>
          <a:stretch>
            <a:fillRect/>
          </a:stretch>
        </p:blipFill>
        <p:spPr>
          <a:xfrm>
            <a:off x="695720" y="595885"/>
            <a:ext cx="5269044" cy="5666230"/>
          </a:xfrm>
          <a:prstGeom prst="rect">
            <a:avLst/>
          </a:prstGeom>
        </p:spPr>
      </p:pic>
      <p:pic>
        <p:nvPicPr>
          <p:cNvPr id="9" name="Grafik 8" descr="Ein Bild, das Text, Screenshot, Schrift enthält.&#10;&#10;KI-generierte Inhalte können fehlerhaft sein.">
            <a:extLst>
              <a:ext uri="{FF2B5EF4-FFF2-40B4-BE49-F238E27FC236}">
                <a16:creationId xmlns:a16="http://schemas.microsoft.com/office/drawing/2014/main" id="{94898F21-7DFE-B6BF-CBAE-4C2D1377CFD9}"/>
              </a:ext>
            </a:extLst>
          </p:cNvPr>
          <p:cNvPicPr>
            <a:picLocks noChangeAspect="1"/>
          </p:cNvPicPr>
          <p:nvPr/>
        </p:nvPicPr>
        <p:blipFill>
          <a:blip r:embed="rId5">
            <a:extLst>
              <a:ext uri="{28A0092B-C50C-407E-A947-70E740481C1C}">
                <a14:useLocalDpi xmlns:a14="http://schemas.microsoft.com/office/drawing/2010/main" val="0"/>
              </a:ext>
            </a:extLst>
          </a:blip>
          <a:srcRect t="-524" b="1"/>
          <a:stretch>
            <a:fillRect/>
          </a:stretch>
        </p:blipFill>
        <p:spPr>
          <a:xfrm>
            <a:off x="4555379" y="595885"/>
            <a:ext cx="2885874" cy="5666230"/>
          </a:xfrm>
          <a:prstGeom prst="rect">
            <a:avLst/>
          </a:prstGeom>
        </p:spPr>
      </p:pic>
      <p:sp>
        <p:nvSpPr>
          <p:cNvPr id="10" name="Textfeld 9">
            <a:extLst>
              <a:ext uri="{FF2B5EF4-FFF2-40B4-BE49-F238E27FC236}">
                <a16:creationId xmlns:a16="http://schemas.microsoft.com/office/drawing/2014/main" id="{C94B5804-EBDA-8C9F-BDA1-2B45BAC09466}"/>
              </a:ext>
            </a:extLst>
          </p:cNvPr>
          <p:cNvSpPr txBox="1"/>
          <p:nvPr/>
        </p:nvSpPr>
        <p:spPr>
          <a:xfrm>
            <a:off x="767685" y="665375"/>
            <a:ext cx="1878900" cy="230832"/>
          </a:xfrm>
          <a:prstGeom prst="rect">
            <a:avLst/>
          </a:prstGeom>
          <a:solidFill>
            <a:srgbClr val="FFFFCC"/>
          </a:solidFill>
          <a:ln>
            <a:solidFill>
              <a:schemeClr val="bg1">
                <a:lumMod val="50000"/>
              </a:schemeClr>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Daten der Personen im Ausschuss</a:t>
            </a:r>
          </a:p>
        </p:txBody>
      </p:sp>
      <p:sp>
        <p:nvSpPr>
          <p:cNvPr id="11" name="Rechteck 10">
            <a:extLst>
              <a:ext uri="{FF2B5EF4-FFF2-40B4-BE49-F238E27FC236}">
                <a16:creationId xmlns:a16="http://schemas.microsoft.com/office/drawing/2014/main" id="{B5462E9D-6802-4A25-8515-50CB53BB39CC}"/>
              </a:ext>
            </a:extLst>
          </p:cNvPr>
          <p:cNvSpPr/>
          <p:nvPr/>
        </p:nvSpPr>
        <p:spPr>
          <a:xfrm>
            <a:off x="1221511" y="1584120"/>
            <a:ext cx="2006599" cy="184567"/>
          </a:xfrm>
          <a:prstGeom prst="rect">
            <a:avLst/>
          </a:prstGeom>
          <a:solidFill>
            <a:srgbClr val="EAEAEA"/>
          </a:solidFill>
          <a:ln>
            <a:solidFill>
              <a:srgbClr val="EAEAEA"/>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700" b="0" i="0" u="none" strike="noStrike" kern="100" cap="none" spc="0" normalizeH="0" baseline="0" noProof="0">
                <a:ln>
                  <a:noFill/>
                </a:ln>
                <a:solidFill>
                  <a:srgbClr val="FFFFFF"/>
                </a:solidFill>
                <a:effectLst/>
                <a:uLnTx/>
                <a:uFillTx/>
                <a:latin typeface="Titillium Web" panose="00000500000000000000" pitchFamily="2" charset="0"/>
                <a:ea typeface="Aptos" panose="020B0004020202020204" pitchFamily="34" charset="0"/>
                <a:cs typeface="Times New Roman" panose="02020603050405020304" pitchFamily="18" charset="0"/>
              </a:rPr>
              <a:t>         </a:t>
            </a:r>
          </a:p>
          <a:p>
            <a:pPr marL="0" marR="0" lvl="0" indent="0" algn="l" defTabSz="914400" rtl="0" eaLnBrk="0" fontAlgn="base" latinLnBrk="0" hangingPunct="0">
              <a:lnSpc>
                <a:spcPct val="150000"/>
              </a:lnSpc>
              <a:spcBef>
                <a:spcPct val="0"/>
              </a:spcBef>
              <a:spcAft>
                <a:spcPts val="800"/>
              </a:spcAft>
              <a:buClrTx/>
              <a:buSzTx/>
              <a:buFontTx/>
              <a:buNone/>
              <a:tabLst/>
              <a:defRPr/>
            </a:pPr>
            <a:r>
              <a:rPr kumimoji="0" lang="it-IT" sz="8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MAX</a:t>
            </a:r>
            <a:endParaRPr kumimoji="0" lang="it-IT" sz="100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a:p>
            <a:pPr marL="0" marR="0" lvl="0" indent="0" algn="ctr" defTabSz="914400" rtl="0" eaLnBrk="0" fontAlgn="base" latinLnBrk="0" hangingPunct="0">
              <a:lnSpc>
                <a:spcPct val="107000"/>
              </a:lnSpc>
              <a:spcBef>
                <a:spcPct val="0"/>
              </a:spcBef>
              <a:spcAft>
                <a:spcPts val="800"/>
              </a:spcAft>
              <a:buClrTx/>
              <a:buSzTx/>
              <a:buFontTx/>
              <a:buNone/>
              <a:tabLst/>
              <a:defRPr/>
            </a:pPr>
            <a:r>
              <a:rPr kumimoji="0" lang="de-DE"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rPr>
              <a:t> </a:t>
            </a:r>
            <a:endParaRPr kumimoji="0" lang="it-IT"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endParaRPr>
          </a:p>
        </p:txBody>
      </p:sp>
      <p:sp>
        <p:nvSpPr>
          <p:cNvPr id="12" name="Rechteck 11">
            <a:extLst>
              <a:ext uri="{FF2B5EF4-FFF2-40B4-BE49-F238E27FC236}">
                <a16:creationId xmlns:a16="http://schemas.microsoft.com/office/drawing/2014/main" id="{63BBD43D-6A80-C569-82DF-5823E55B7E06}"/>
              </a:ext>
            </a:extLst>
          </p:cNvPr>
          <p:cNvSpPr/>
          <p:nvPr/>
        </p:nvSpPr>
        <p:spPr>
          <a:xfrm>
            <a:off x="1557869" y="1402961"/>
            <a:ext cx="2205564" cy="162305"/>
          </a:xfrm>
          <a:prstGeom prst="rect">
            <a:avLst/>
          </a:prstGeom>
          <a:solidFill>
            <a:srgbClr val="EAEAEA"/>
          </a:solidFill>
          <a:ln>
            <a:solidFill>
              <a:srgbClr val="EAEAEA"/>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800" b="0" i="0" u="none" strike="noStrike" kern="100" cap="none" spc="0" normalizeH="0" baseline="0" noProof="0">
                <a:ln>
                  <a:noFill/>
                </a:ln>
                <a:solidFill>
                  <a:srgbClr val="000000"/>
                </a:solidFill>
                <a:effectLst/>
                <a:uLnTx/>
                <a:uFillTx/>
                <a:latin typeface="Titillium Web" panose="00000500000000000000" pitchFamily="2" charset="0"/>
                <a:ea typeface="+mn-ea"/>
                <a:cs typeface="Times New Roman" panose="02020603050405020304" pitchFamily="18" charset="0"/>
              </a:rPr>
              <a:t>MSTMXA70A01A952G </a:t>
            </a:r>
            <a:r>
              <a:rPr kumimoji="0" lang="de-DE"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rPr>
              <a:t> </a:t>
            </a:r>
            <a:endParaRPr kumimoji="0" lang="it-IT"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endParaRPr>
          </a:p>
        </p:txBody>
      </p:sp>
      <p:sp>
        <p:nvSpPr>
          <p:cNvPr id="14" name="Rechteck 13">
            <a:extLst>
              <a:ext uri="{FF2B5EF4-FFF2-40B4-BE49-F238E27FC236}">
                <a16:creationId xmlns:a16="http://schemas.microsoft.com/office/drawing/2014/main" id="{8E19BF6E-83B3-05A0-2602-56BAA2112DC7}"/>
              </a:ext>
            </a:extLst>
          </p:cNvPr>
          <p:cNvSpPr/>
          <p:nvPr/>
        </p:nvSpPr>
        <p:spPr>
          <a:xfrm>
            <a:off x="1388532" y="1773657"/>
            <a:ext cx="2006599" cy="136502"/>
          </a:xfrm>
          <a:prstGeom prst="rect">
            <a:avLst/>
          </a:prstGeom>
          <a:solidFill>
            <a:srgbClr val="EAEAEA"/>
          </a:solidFill>
          <a:ln>
            <a:solidFill>
              <a:srgbClr val="EAEAEA"/>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700" b="0" i="0" u="none" strike="noStrike" kern="100" cap="none" spc="0" normalizeH="0" baseline="0" noProof="0">
                <a:ln>
                  <a:noFill/>
                </a:ln>
                <a:solidFill>
                  <a:srgbClr val="FFFFFF"/>
                </a:solidFill>
                <a:effectLst/>
                <a:uLnTx/>
                <a:uFillTx/>
                <a:latin typeface="Titillium Web" panose="00000500000000000000" pitchFamily="2" charset="0"/>
                <a:ea typeface="Aptos" panose="020B0004020202020204" pitchFamily="34" charset="0"/>
                <a:cs typeface="Times New Roman" panose="02020603050405020304" pitchFamily="18" charset="0"/>
              </a:rPr>
              <a:t>         </a:t>
            </a:r>
          </a:p>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8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MUSTERMANN</a:t>
            </a:r>
            <a:endParaRPr kumimoji="0" lang="it-IT" sz="100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a:p>
            <a:pPr marL="0" marR="0" lvl="0" indent="0" algn="ctr" defTabSz="914400" rtl="0" eaLnBrk="0" fontAlgn="base" latinLnBrk="0" hangingPunct="0">
              <a:lnSpc>
                <a:spcPct val="107000"/>
              </a:lnSpc>
              <a:spcBef>
                <a:spcPct val="0"/>
              </a:spcBef>
              <a:spcAft>
                <a:spcPts val="800"/>
              </a:spcAft>
              <a:buClrTx/>
              <a:buSzTx/>
              <a:buFontTx/>
              <a:buNone/>
              <a:tabLst/>
              <a:defRPr/>
            </a:pPr>
            <a:r>
              <a:rPr kumimoji="0" lang="de-DE"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rPr>
              <a:t> </a:t>
            </a:r>
            <a:endParaRPr kumimoji="0" lang="it-IT"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endParaRPr>
          </a:p>
        </p:txBody>
      </p:sp>
      <p:sp>
        <p:nvSpPr>
          <p:cNvPr id="22" name="Pfeil: nach rechts 21">
            <a:extLst>
              <a:ext uri="{FF2B5EF4-FFF2-40B4-BE49-F238E27FC236}">
                <a16:creationId xmlns:a16="http://schemas.microsoft.com/office/drawing/2014/main" id="{3AA0170B-0740-5EBA-82D7-DA8533BBDA4F}"/>
              </a:ext>
            </a:extLst>
          </p:cNvPr>
          <p:cNvSpPr/>
          <p:nvPr/>
        </p:nvSpPr>
        <p:spPr bwMode="auto">
          <a:xfrm rot="8455881">
            <a:off x="6291607" y="1422631"/>
            <a:ext cx="557312" cy="46736"/>
          </a:xfrm>
          <a:prstGeom prst="rightArrow">
            <a:avLst/>
          </a:prstGeom>
          <a:solidFill>
            <a:srgbClr val="FF505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it-IT"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1" name="Pfeil: nach rechts 20">
            <a:extLst>
              <a:ext uri="{FF2B5EF4-FFF2-40B4-BE49-F238E27FC236}">
                <a16:creationId xmlns:a16="http://schemas.microsoft.com/office/drawing/2014/main" id="{B0681181-8957-F214-F998-5B8A5E08DB5B}"/>
              </a:ext>
            </a:extLst>
          </p:cNvPr>
          <p:cNvSpPr/>
          <p:nvPr/>
        </p:nvSpPr>
        <p:spPr bwMode="auto">
          <a:xfrm rot="11253953">
            <a:off x="5753529" y="1093493"/>
            <a:ext cx="872424" cy="45719"/>
          </a:xfrm>
          <a:prstGeom prst="rightArrow">
            <a:avLst/>
          </a:prstGeom>
          <a:solidFill>
            <a:srgbClr val="FF505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it-IT"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 name="Rechteck 23">
            <a:extLst>
              <a:ext uri="{FF2B5EF4-FFF2-40B4-BE49-F238E27FC236}">
                <a16:creationId xmlns:a16="http://schemas.microsoft.com/office/drawing/2014/main" id="{478D3122-725F-068E-4772-BCE09D3738A5}"/>
              </a:ext>
            </a:extLst>
          </p:cNvPr>
          <p:cNvSpPr/>
          <p:nvPr/>
        </p:nvSpPr>
        <p:spPr>
          <a:xfrm>
            <a:off x="1240365" y="3098356"/>
            <a:ext cx="2006599" cy="136502"/>
          </a:xfrm>
          <a:prstGeom prst="rect">
            <a:avLst/>
          </a:prstGeom>
          <a:solidFill>
            <a:srgbClr val="EAEAEA"/>
          </a:solidFill>
          <a:ln>
            <a:solidFill>
              <a:srgbClr val="EAEAEA"/>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700" b="0" i="0" u="none" strike="noStrike" kern="100" cap="none" spc="0" normalizeH="0" baseline="0" noProof="0">
                <a:ln>
                  <a:noFill/>
                </a:ln>
                <a:solidFill>
                  <a:srgbClr val="FFFFFF"/>
                </a:solidFill>
                <a:effectLst/>
                <a:uLnTx/>
                <a:uFillTx/>
                <a:latin typeface="Titillium Web" panose="00000500000000000000" pitchFamily="2" charset="0"/>
                <a:ea typeface="Aptos" panose="020B0004020202020204" pitchFamily="34" charset="0"/>
                <a:cs typeface="Times New Roman" panose="02020603050405020304" pitchFamily="18" charset="0"/>
              </a:rPr>
              <a:t>         </a:t>
            </a:r>
          </a:p>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8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STEFANIA</a:t>
            </a:r>
            <a:endParaRPr kumimoji="0" lang="it-IT" sz="100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a:p>
            <a:pPr marL="0" marR="0" lvl="0" indent="0" algn="ctr" defTabSz="914400" rtl="0" eaLnBrk="0" fontAlgn="base" latinLnBrk="0" hangingPunct="0">
              <a:lnSpc>
                <a:spcPct val="107000"/>
              </a:lnSpc>
              <a:spcBef>
                <a:spcPct val="0"/>
              </a:spcBef>
              <a:spcAft>
                <a:spcPts val="800"/>
              </a:spcAft>
              <a:buClrTx/>
              <a:buSzTx/>
              <a:buFontTx/>
              <a:buNone/>
              <a:tabLst/>
              <a:defRPr/>
            </a:pPr>
            <a:r>
              <a:rPr kumimoji="0" lang="de-DE"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rPr>
              <a:t> </a:t>
            </a:r>
            <a:endParaRPr kumimoji="0" lang="it-IT"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endParaRPr>
          </a:p>
        </p:txBody>
      </p:sp>
      <p:sp>
        <p:nvSpPr>
          <p:cNvPr id="25" name="Rechteck 24">
            <a:extLst>
              <a:ext uri="{FF2B5EF4-FFF2-40B4-BE49-F238E27FC236}">
                <a16:creationId xmlns:a16="http://schemas.microsoft.com/office/drawing/2014/main" id="{6C6C4A51-6FDB-597D-AFC4-2872742C9719}"/>
              </a:ext>
            </a:extLst>
          </p:cNvPr>
          <p:cNvSpPr/>
          <p:nvPr/>
        </p:nvSpPr>
        <p:spPr>
          <a:xfrm>
            <a:off x="1304716" y="3372834"/>
            <a:ext cx="2006599" cy="136502"/>
          </a:xfrm>
          <a:prstGeom prst="rect">
            <a:avLst/>
          </a:prstGeom>
          <a:solidFill>
            <a:srgbClr val="EAEAEA"/>
          </a:solidFill>
          <a:ln>
            <a:solidFill>
              <a:srgbClr val="EAEAEA"/>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endParaRPr kumimoji="0" lang="it-IT" sz="100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a:p>
            <a:pPr marL="0" marR="0" lvl="0" indent="0" algn="ctr" defTabSz="914400" rtl="0" eaLnBrk="0" fontAlgn="base" latinLnBrk="0" hangingPunct="0">
              <a:lnSpc>
                <a:spcPct val="107000"/>
              </a:lnSpc>
              <a:spcBef>
                <a:spcPct val="0"/>
              </a:spcBef>
              <a:spcAft>
                <a:spcPts val="800"/>
              </a:spcAft>
              <a:buClrTx/>
              <a:buSzTx/>
              <a:buFontTx/>
              <a:buNone/>
              <a:tabLst/>
              <a:defRPr/>
            </a:pPr>
            <a:r>
              <a:rPr kumimoji="0" lang="de-DE"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rPr>
              <a:t> </a:t>
            </a:r>
            <a:endParaRPr kumimoji="0" lang="it-IT"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endParaRPr>
          </a:p>
        </p:txBody>
      </p:sp>
      <p:sp>
        <p:nvSpPr>
          <p:cNvPr id="26" name="Rechteck 25">
            <a:extLst>
              <a:ext uri="{FF2B5EF4-FFF2-40B4-BE49-F238E27FC236}">
                <a16:creationId xmlns:a16="http://schemas.microsoft.com/office/drawing/2014/main" id="{75B61662-4558-FA49-FC74-BC2FD8470A97}"/>
              </a:ext>
            </a:extLst>
          </p:cNvPr>
          <p:cNvSpPr/>
          <p:nvPr/>
        </p:nvSpPr>
        <p:spPr>
          <a:xfrm>
            <a:off x="1384299" y="3259222"/>
            <a:ext cx="2006599" cy="136502"/>
          </a:xfrm>
          <a:prstGeom prst="rect">
            <a:avLst/>
          </a:prstGeom>
          <a:solidFill>
            <a:srgbClr val="EAEAEA"/>
          </a:solidFill>
          <a:ln>
            <a:solidFill>
              <a:srgbClr val="EAEAEA"/>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700" b="0" i="0" u="none" strike="noStrike" kern="100" cap="none" spc="0" normalizeH="0" baseline="0" noProof="0">
                <a:ln>
                  <a:noFill/>
                </a:ln>
                <a:solidFill>
                  <a:srgbClr val="FFFFFF"/>
                </a:solidFill>
                <a:effectLst/>
                <a:uLnTx/>
                <a:uFillTx/>
                <a:latin typeface="Titillium Web" panose="00000500000000000000" pitchFamily="2" charset="0"/>
                <a:ea typeface="Aptos" panose="020B0004020202020204" pitchFamily="34" charset="0"/>
                <a:cs typeface="Times New Roman" panose="02020603050405020304" pitchFamily="18" charset="0"/>
              </a:rPr>
              <a:t>         </a:t>
            </a:r>
          </a:p>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8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VALERI</a:t>
            </a:r>
            <a:endParaRPr kumimoji="0" lang="it-IT" sz="100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a:p>
            <a:pPr marL="0" marR="0" lvl="0" indent="0" algn="ctr" defTabSz="914400" rtl="0" eaLnBrk="0" fontAlgn="base" latinLnBrk="0" hangingPunct="0">
              <a:lnSpc>
                <a:spcPct val="107000"/>
              </a:lnSpc>
              <a:spcBef>
                <a:spcPct val="0"/>
              </a:spcBef>
              <a:spcAft>
                <a:spcPts val="800"/>
              </a:spcAft>
              <a:buClrTx/>
              <a:buSzTx/>
              <a:buFontTx/>
              <a:buNone/>
              <a:tabLst/>
              <a:defRPr/>
            </a:pPr>
            <a:r>
              <a:rPr kumimoji="0" lang="de-DE"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rPr>
              <a:t> </a:t>
            </a:r>
            <a:endParaRPr kumimoji="0" lang="it-IT"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endParaRPr>
          </a:p>
        </p:txBody>
      </p:sp>
      <p:sp>
        <p:nvSpPr>
          <p:cNvPr id="27" name="Textfeld 26">
            <a:extLst>
              <a:ext uri="{FF2B5EF4-FFF2-40B4-BE49-F238E27FC236}">
                <a16:creationId xmlns:a16="http://schemas.microsoft.com/office/drawing/2014/main" id="{72A40D1B-60D7-FC9B-23C6-D50361FDE300}"/>
              </a:ext>
            </a:extLst>
          </p:cNvPr>
          <p:cNvSpPr txBox="1"/>
          <p:nvPr/>
        </p:nvSpPr>
        <p:spPr>
          <a:xfrm>
            <a:off x="5985305" y="2938464"/>
            <a:ext cx="1287874" cy="230832"/>
          </a:xfrm>
          <a:prstGeom prst="rect">
            <a:avLst/>
          </a:prstGeom>
          <a:solidFill>
            <a:srgbClr val="FFFFCC"/>
          </a:solidFill>
          <a:ln>
            <a:solidFill>
              <a:schemeClr val="bg1">
                <a:lumMod val="50000"/>
              </a:schemeClr>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Datum der Ernennung</a:t>
            </a:r>
          </a:p>
        </p:txBody>
      </p:sp>
      <p:sp>
        <p:nvSpPr>
          <p:cNvPr id="28" name="Ellipse 27">
            <a:extLst>
              <a:ext uri="{FF2B5EF4-FFF2-40B4-BE49-F238E27FC236}">
                <a16:creationId xmlns:a16="http://schemas.microsoft.com/office/drawing/2014/main" id="{44609D27-9770-35EE-FEB0-B1B9AE726A00}"/>
              </a:ext>
            </a:extLst>
          </p:cNvPr>
          <p:cNvSpPr/>
          <p:nvPr/>
        </p:nvSpPr>
        <p:spPr bwMode="auto">
          <a:xfrm>
            <a:off x="5302514" y="2915284"/>
            <a:ext cx="607221" cy="183072"/>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0" name="Pfeil: nach rechts 29">
            <a:extLst>
              <a:ext uri="{FF2B5EF4-FFF2-40B4-BE49-F238E27FC236}">
                <a16:creationId xmlns:a16="http://schemas.microsoft.com/office/drawing/2014/main" id="{E54C554A-B182-C65B-4593-F34A52556F5A}"/>
              </a:ext>
            </a:extLst>
          </p:cNvPr>
          <p:cNvSpPr/>
          <p:nvPr/>
        </p:nvSpPr>
        <p:spPr bwMode="auto">
          <a:xfrm rot="10800000">
            <a:off x="2071810" y="1316993"/>
            <a:ext cx="144989" cy="45719"/>
          </a:xfrm>
          <a:prstGeom prst="rightArrow">
            <a:avLst/>
          </a:prstGeom>
          <a:solidFill>
            <a:srgbClr val="FF505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it-IT"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8" name="Textfeld 17">
            <a:extLst>
              <a:ext uri="{FF2B5EF4-FFF2-40B4-BE49-F238E27FC236}">
                <a16:creationId xmlns:a16="http://schemas.microsoft.com/office/drawing/2014/main" id="{414A45B2-6B93-136B-A7F5-E47AEBF4D151}"/>
              </a:ext>
            </a:extLst>
          </p:cNvPr>
          <p:cNvSpPr txBox="1"/>
          <p:nvPr/>
        </p:nvSpPr>
        <p:spPr>
          <a:xfrm>
            <a:off x="2165473" y="1203997"/>
            <a:ext cx="1878901" cy="230832"/>
          </a:xfrm>
          <a:prstGeom prst="rect">
            <a:avLst/>
          </a:prstGeom>
          <a:solidFill>
            <a:srgbClr val="FFFFCC"/>
          </a:solidFill>
          <a:ln>
            <a:solidFill>
              <a:schemeClr val="bg1">
                <a:lumMod val="50000"/>
              </a:schemeClr>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Gesetzliche/r Vertreter/in (ja/nein)</a:t>
            </a:r>
          </a:p>
        </p:txBody>
      </p:sp>
      <p:sp>
        <p:nvSpPr>
          <p:cNvPr id="31" name="Rechteck 30">
            <a:extLst>
              <a:ext uri="{FF2B5EF4-FFF2-40B4-BE49-F238E27FC236}">
                <a16:creationId xmlns:a16="http://schemas.microsoft.com/office/drawing/2014/main" id="{5B97EC14-9791-739C-E838-61B22933CF2F}"/>
              </a:ext>
            </a:extLst>
          </p:cNvPr>
          <p:cNvSpPr/>
          <p:nvPr/>
        </p:nvSpPr>
        <p:spPr>
          <a:xfrm>
            <a:off x="1388532" y="4120762"/>
            <a:ext cx="2006599" cy="179934"/>
          </a:xfrm>
          <a:prstGeom prst="rect">
            <a:avLst/>
          </a:prstGeom>
          <a:solidFill>
            <a:srgbClr val="EAEAEA"/>
          </a:solidFill>
          <a:ln>
            <a:solidFill>
              <a:srgbClr val="EAEAEA"/>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700" b="0" i="0" u="none" strike="noStrike" kern="100" cap="none" spc="0" normalizeH="0" baseline="0" noProof="0">
                <a:ln>
                  <a:noFill/>
                </a:ln>
                <a:solidFill>
                  <a:srgbClr val="FFFFFF"/>
                </a:solidFill>
                <a:effectLst/>
                <a:uLnTx/>
                <a:uFillTx/>
                <a:latin typeface="Titillium Web" panose="00000500000000000000" pitchFamily="2" charset="0"/>
                <a:ea typeface="Aptos" panose="020B0004020202020204" pitchFamily="34" charset="0"/>
                <a:cs typeface="Times New Roman" panose="02020603050405020304" pitchFamily="18" charset="0"/>
              </a:rPr>
              <a:t>         </a:t>
            </a:r>
          </a:p>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8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STOLL</a:t>
            </a:r>
          </a:p>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rPr>
              <a:t> </a:t>
            </a:r>
            <a:endParaRPr kumimoji="0" lang="it-IT"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endParaRPr>
          </a:p>
        </p:txBody>
      </p:sp>
      <p:sp>
        <p:nvSpPr>
          <p:cNvPr id="32" name="Rechteck 31">
            <a:extLst>
              <a:ext uri="{FF2B5EF4-FFF2-40B4-BE49-F238E27FC236}">
                <a16:creationId xmlns:a16="http://schemas.microsoft.com/office/drawing/2014/main" id="{5B45E9A3-EAF0-17DE-93C3-C8C10750D043}"/>
              </a:ext>
            </a:extLst>
          </p:cNvPr>
          <p:cNvSpPr/>
          <p:nvPr/>
        </p:nvSpPr>
        <p:spPr>
          <a:xfrm>
            <a:off x="1236136" y="3978943"/>
            <a:ext cx="2006599" cy="136502"/>
          </a:xfrm>
          <a:prstGeom prst="rect">
            <a:avLst/>
          </a:prstGeom>
          <a:solidFill>
            <a:srgbClr val="EAEAEA"/>
          </a:solidFill>
          <a:ln>
            <a:solidFill>
              <a:srgbClr val="EAEAEA"/>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700" b="0" i="0" u="none" strike="noStrike" kern="100" cap="none" spc="0" normalizeH="0" baseline="0" noProof="0">
                <a:ln>
                  <a:noFill/>
                </a:ln>
                <a:solidFill>
                  <a:srgbClr val="FFFFFF"/>
                </a:solidFill>
                <a:effectLst/>
                <a:uLnTx/>
                <a:uFillTx/>
                <a:latin typeface="Titillium Web" panose="00000500000000000000" pitchFamily="2" charset="0"/>
                <a:ea typeface="Aptos" panose="020B0004020202020204" pitchFamily="34" charset="0"/>
                <a:cs typeface="Times New Roman" panose="02020603050405020304" pitchFamily="18" charset="0"/>
              </a:rPr>
              <a:t>         </a:t>
            </a:r>
          </a:p>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8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PHILIPP</a:t>
            </a:r>
            <a:endParaRPr kumimoji="0" lang="it-IT" sz="11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endParaRPr>
          </a:p>
          <a:p>
            <a:pPr marL="0" marR="0" lvl="0" indent="0" algn="l" defTabSz="914400" rtl="0" eaLnBrk="0" fontAlgn="base" latinLnBrk="0" hangingPunct="0">
              <a:lnSpc>
                <a:spcPct val="107000"/>
              </a:lnSpc>
              <a:spcBef>
                <a:spcPct val="0"/>
              </a:spcBef>
              <a:spcAft>
                <a:spcPts val="800"/>
              </a:spcAft>
              <a:buClrTx/>
              <a:buSzTx/>
              <a:buFontTx/>
              <a:buNone/>
              <a:tabLst/>
              <a:defRPr/>
            </a:pPr>
            <a:endParaRPr kumimoji="0" lang="it-IT" sz="100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33" name="Rechteck 32">
            <a:extLst>
              <a:ext uri="{FF2B5EF4-FFF2-40B4-BE49-F238E27FC236}">
                <a16:creationId xmlns:a16="http://schemas.microsoft.com/office/drawing/2014/main" id="{3C266A1F-1EE7-A64F-F728-7BC4B545B5B3}"/>
              </a:ext>
            </a:extLst>
          </p:cNvPr>
          <p:cNvSpPr/>
          <p:nvPr/>
        </p:nvSpPr>
        <p:spPr>
          <a:xfrm>
            <a:off x="1236135" y="4859086"/>
            <a:ext cx="2006599" cy="136502"/>
          </a:xfrm>
          <a:prstGeom prst="rect">
            <a:avLst/>
          </a:prstGeom>
          <a:solidFill>
            <a:srgbClr val="EAEAEA"/>
          </a:solidFill>
          <a:ln>
            <a:solidFill>
              <a:srgbClr val="EAEAEA"/>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700" b="0" i="0" u="none" strike="noStrike" kern="100" cap="none" spc="0" normalizeH="0" baseline="0" noProof="0">
                <a:ln>
                  <a:noFill/>
                </a:ln>
                <a:solidFill>
                  <a:srgbClr val="FFFFFF"/>
                </a:solidFill>
                <a:effectLst/>
                <a:uLnTx/>
                <a:uFillTx/>
                <a:latin typeface="Titillium Web" panose="00000500000000000000" pitchFamily="2" charset="0"/>
                <a:ea typeface="Aptos" panose="020B0004020202020204" pitchFamily="34" charset="0"/>
                <a:cs typeface="Times New Roman" panose="02020603050405020304" pitchFamily="18" charset="0"/>
              </a:rPr>
              <a:t>         </a:t>
            </a:r>
          </a:p>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8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ROBERT</a:t>
            </a:r>
            <a:endParaRPr kumimoji="0" lang="it-IT" sz="100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a:p>
            <a:pPr marL="0" marR="0" lvl="0" indent="0" algn="ctr" defTabSz="914400" rtl="0" eaLnBrk="0" fontAlgn="base" latinLnBrk="0" hangingPunct="0">
              <a:lnSpc>
                <a:spcPct val="107000"/>
              </a:lnSpc>
              <a:spcBef>
                <a:spcPct val="0"/>
              </a:spcBef>
              <a:spcAft>
                <a:spcPts val="800"/>
              </a:spcAft>
              <a:buClrTx/>
              <a:buSzTx/>
              <a:buFontTx/>
              <a:buNone/>
              <a:tabLst/>
              <a:defRPr/>
            </a:pPr>
            <a:r>
              <a:rPr kumimoji="0" lang="de-DE"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rPr>
              <a:t> </a:t>
            </a:r>
            <a:endParaRPr kumimoji="0" lang="it-IT"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endParaRPr>
          </a:p>
        </p:txBody>
      </p:sp>
      <p:sp>
        <p:nvSpPr>
          <p:cNvPr id="34" name="Rechteck 33">
            <a:extLst>
              <a:ext uri="{FF2B5EF4-FFF2-40B4-BE49-F238E27FC236}">
                <a16:creationId xmlns:a16="http://schemas.microsoft.com/office/drawing/2014/main" id="{8D0FC9CB-45FB-EC80-AA2A-C440C844716B}"/>
              </a:ext>
            </a:extLst>
          </p:cNvPr>
          <p:cNvSpPr/>
          <p:nvPr/>
        </p:nvSpPr>
        <p:spPr>
          <a:xfrm>
            <a:off x="1384298" y="5003094"/>
            <a:ext cx="2006599" cy="136502"/>
          </a:xfrm>
          <a:prstGeom prst="rect">
            <a:avLst/>
          </a:prstGeom>
          <a:solidFill>
            <a:srgbClr val="EAEAEA"/>
          </a:solidFill>
          <a:ln>
            <a:solidFill>
              <a:srgbClr val="EAEAEA"/>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endParaRPr kumimoji="0" lang="it-IT" sz="8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endParaRPr>
          </a:p>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8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HOFER</a:t>
            </a:r>
            <a:endParaRPr kumimoji="0" lang="it-IT" sz="100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a:p>
            <a:pPr marL="0" marR="0" lvl="0" indent="0" algn="ctr" defTabSz="914400" rtl="0" eaLnBrk="0" fontAlgn="base" latinLnBrk="0" hangingPunct="0">
              <a:lnSpc>
                <a:spcPct val="107000"/>
              </a:lnSpc>
              <a:spcBef>
                <a:spcPct val="0"/>
              </a:spcBef>
              <a:spcAft>
                <a:spcPts val="800"/>
              </a:spcAft>
              <a:buClrTx/>
              <a:buSzTx/>
              <a:buFontTx/>
              <a:buNone/>
              <a:tabLst/>
              <a:defRPr/>
            </a:pPr>
            <a:r>
              <a:rPr kumimoji="0" lang="de-DE"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rPr>
              <a:t> </a:t>
            </a:r>
            <a:endParaRPr kumimoji="0" lang="it-IT"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endParaRPr>
          </a:p>
        </p:txBody>
      </p:sp>
      <p:sp>
        <p:nvSpPr>
          <p:cNvPr id="35" name="Rechteck 34">
            <a:extLst>
              <a:ext uri="{FF2B5EF4-FFF2-40B4-BE49-F238E27FC236}">
                <a16:creationId xmlns:a16="http://schemas.microsoft.com/office/drawing/2014/main" id="{63786C4D-C942-625D-CCEA-C87EF950E2E8}"/>
              </a:ext>
            </a:extLst>
          </p:cNvPr>
          <p:cNvSpPr/>
          <p:nvPr/>
        </p:nvSpPr>
        <p:spPr>
          <a:xfrm>
            <a:off x="1236135" y="5722741"/>
            <a:ext cx="2006599" cy="136502"/>
          </a:xfrm>
          <a:prstGeom prst="rect">
            <a:avLst/>
          </a:prstGeom>
          <a:solidFill>
            <a:srgbClr val="EAEAEA"/>
          </a:solidFill>
          <a:ln>
            <a:solidFill>
              <a:srgbClr val="EAEAEA"/>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700" b="0" i="0" u="none" strike="noStrike" kern="100" cap="none" spc="0" normalizeH="0" baseline="0" noProof="0">
                <a:ln>
                  <a:noFill/>
                </a:ln>
                <a:solidFill>
                  <a:srgbClr val="FFFFFF"/>
                </a:solidFill>
                <a:effectLst/>
                <a:uLnTx/>
                <a:uFillTx/>
                <a:latin typeface="Titillium Web" panose="00000500000000000000" pitchFamily="2" charset="0"/>
                <a:ea typeface="Aptos" panose="020B0004020202020204" pitchFamily="34" charset="0"/>
                <a:cs typeface="Times New Roman" panose="02020603050405020304" pitchFamily="18" charset="0"/>
              </a:rPr>
              <a:t>         </a:t>
            </a:r>
          </a:p>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8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FRANCO</a:t>
            </a:r>
            <a:endParaRPr kumimoji="0" lang="it-IT" sz="100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a:p>
            <a:pPr marL="0" marR="0" lvl="0" indent="0" algn="ctr" defTabSz="914400" rtl="0" eaLnBrk="0" fontAlgn="base" latinLnBrk="0" hangingPunct="0">
              <a:lnSpc>
                <a:spcPct val="107000"/>
              </a:lnSpc>
              <a:spcBef>
                <a:spcPct val="0"/>
              </a:spcBef>
              <a:spcAft>
                <a:spcPts val="800"/>
              </a:spcAft>
              <a:buClrTx/>
              <a:buSzTx/>
              <a:buFontTx/>
              <a:buNone/>
              <a:tabLst/>
              <a:defRPr/>
            </a:pPr>
            <a:r>
              <a:rPr kumimoji="0" lang="de-DE"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rPr>
              <a:t> </a:t>
            </a:r>
            <a:endParaRPr kumimoji="0" lang="it-IT"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endParaRPr>
          </a:p>
        </p:txBody>
      </p:sp>
      <p:sp>
        <p:nvSpPr>
          <p:cNvPr id="36" name="Rechteck 35">
            <a:extLst>
              <a:ext uri="{FF2B5EF4-FFF2-40B4-BE49-F238E27FC236}">
                <a16:creationId xmlns:a16="http://schemas.microsoft.com/office/drawing/2014/main" id="{BE00C323-11FD-4E90-4FA6-A4BDB1E902AE}"/>
              </a:ext>
            </a:extLst>
          </p:cNvPr>
          <p:cNvSpPr/>
          <p:nvPr/>
        </p:nvSpPr>
        <p:spPr>
          <a:xfrm>
            <a:off x="1387767" y="5883734"/>
            <a:ext cx="2006599" cy="136502"/>
          </a:xfrm>
          <a:prstGeom prst="rect">
            <a:avLst/>
          </a:prstGeom>
          <a:solidFill>
            <a:srgbClr val="EAEAEA"/>
          </a:solidFill>
          <a:ln>
            <a:solidFill>
              <a:srgbClr val="EAEAEA"/>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700" b="0" i="0" u="none" strike="noStrike" kern="100" cap="none" spc="0" normalizeH="0" baseline="0" noProof="0">
                <a:ln>
                  <a:noFill/>
                </a:ln>
                <a:solidFill>
                  <a:srgbClr val="FFFFFF"/>
                </a:solidFill>
                <a:effectLst/>
                <a:uLnTx/>
                <a:uFillTx/>
                <a:latin typeface="Titillium Web" panose="00000500000000000000" pitchFamily="2" charset="0"/>
                <a:ea typeface="Aptos" panose="020B0004020202020204" pitchFamily="34" charset="0"/>
                <a:cs typeface="Times New Roman" panose="02020603050405020304" pitchFamily="18" charset="0"/>
              </a:rPr>
              <a:t>         </a:t>
            </a:r>
          </a:p>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8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FRANCESCHI</a:t>
            </a:r>
            <a:endParaRPr kumimoji="0" lang="it-IT" sz="100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a:p>
            <a:pPr marL="0" marR="0" lvl="0" indent="0" algn="ctr" defTabSz="914400" rtl="0" eaLnBrk="0" fontAlgn="base" latinLnBrk="0" hangingPunct="0">
              <a:lnSpc>
                <a:spcPct val="107000"/>
              </a:lnSpc>
              <a:spcBef>
                <a:spcPct val="0"/>
              </a:spcBef>
              <a:spcAft>
                <a:spcPts val="800"/>
              </a:spcAft>
              <a:buClrTx/>
              <a:buSzTx/>
              <a:buFontTx/>
              <a:buNone/>
              <a:tabLst/>
              <a:defRPr/>
            </a:pPr>
            <a:r>
              <a:rPr kumimoji="0" lang="de-DE"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rPr>
              <a:t> </a:t>
            </a:r>
            <a:endParaRPr kumimoji="0" lang="it-IT"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endParaRPr>
          </a:p>
        </p:txBody>
      </p:sp>
      <p:sp>
        <p:nvSpPr>
          <p:cNvPr id="38" name="Rechteck 37">
            <a:extLst>
              <a:ext uri="{FF2B5EF4-FFF2-40B4-BE49-F238E27FC236}">
                <a16:creationId xmlns:a16="http://schemas.microsoft.com/office/drawing/2014/main" id="{00E9C4AB-2189-C254-F37C-0AF02A31BCFC}"/>
              </a:ext>
            </a:extLst>
          </p:cNvPr>
          <p:cNvSpPr/>
          <p:nvPr/>
        </p:nvSpPr>
        <p:spPr>
          <a:xfrm>
            <a:off x="1323643" y="2388050"/>
            <a:ext cx="2006599" cy="136502"/>
          </a:xfrm>
          <a:prstGeom prst="rect">
            <a:avLst/>
          </a:prstGeom>
          <a:solidFill>
            <a:srgbClr val="EAEAEA"/>
          </a:solidFill>
          <a:ln>
            <a:solidFill>
              <a:srgbClr val="EAEAEA"/>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700" b="0" i="0" u="none" strike="noStrike" kern="100" cap="none" spc="0" normalizeH="0" baseline="0" noProof="0">
                <a:ln>
                  <a:noFill/>
                </a:ln>
                <a:solidFill>
                  <a:srgbClr val="FFFFFF"/>
                </a:solidFill>
                <a:effectLst/>
                <a:uLnTx/>
                <a:uFillTx/>
                <a:latin typeface="Titillium Web" panose="00000500000000000000" pitchFamily="2" charset="0"/>
                <a:ea typeface="Aptos" panose="020B0004020202020204" pitchFamily="34" charset="0"/>
                <a:cs typeface="Times New Roman" panose="02020603050405020304" pitchFamily="18" charset="0"/>
              </a:rPr>
              <a:t>         </a:t>
            </a:r>
          </a:p>
          <a:p>
            <a:pPr marL="0" marR="0" lvl="0" indent="0" algn="l" defTabSz="914400" rtl="0" eaLnBrk="0" fontAlgn="base" latinLnBrk="0" hangingPunct="0">
              <a:lnSpc>
                <a:spcPct val="150000"/>
              </a:lnSpc>
              <a:spcBef>
                <a:spcPct val="0"/>
              </a:spcBef>
              <a:spcAft>
                <a:spcPts val="800"/>
              </a:spcAft>
              <a:buClrTx/>
              <a:buSzTx/>
              <a:buFontTx/>
              <a:buNone/>
              <a:tabLst/>
              <a:defRPr/>
            </a:pPr>
            <a:r>
              <a:rPr kumimoji="0" lang="it-IT" sz="8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BOLZANO</a:t>
            </a:r>
            <a:endParaRPr kumimoji="0" lang="it-IT" sz="100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a:p>
            <a:pPr marL="0" marR="0" lvl="0" indent="0" algn="ctr" defTabSz="914400" rtl="0" eaLnBrk="0" fontAlgn="base" latinLnBrk="0" hangingPunct="0">
              <a:lnSpc>
                <a:spcPct val="107000"/>
              </a:lnSpc>
              <a:spcBef>
                <a:spcPct val="0"/>
              </a:spcBef>
              <a:spcAft>
                <a:spcPts val="800"/>
              </a:spcAft>
              <a:buClrTx/>
              <a:buSzTx/>
              <a:buFontTx/>
              <a:buNone/>
              <a:tabLst/>
              <a:defRPr/>
            </a:pPr>
            <a:r>
              <a:rPr kumimoji="0" lang="de-DE"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rPr>
              <a:t> </a:t>
            </a:r>
            <a:endParaRPr kumimoji="0" lang="it-IT"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endParaRPr>
          </a:p>
        </p:txBody>
      </p:sp>
      <p:sp>
        <p:nvSpPr>
          <p:cNvPr id="39" name="Rechteck 38">
            <a:extLst>
              <a:ext uri="{FF2B5EF4-FFF2-40B4-BE49-F238E27FC236}">
                <a16:creationId xmlns:a16="http://schemas.microsoft.com/office/drawing/2014/main" id="{18143C3F-B0A4-D80C-C5DD-5E65940EBE9B}"/>
              </a:ext>
            </a:extLst>
          </p:cNvPr>
          <p:cNvSpPr/>
          <p:nvPr/>
        </p:nvSpPr>
        <p:spPr>
          <a:xfrm>
            <a:off x="1616470" y="2065071"/>
            <a:ext cx="2006599" cy="136502"/>
          </a:xfrm>
          <a:prstGeom prst="rect">
            <a:avLst/>
          </a:prstGeom>
          <a:solidFill>
            <a:srgbClr val="EAEAEA"/>
          </a:solidFill>
          <a:ln>
            <a:solidFill>
              <a:srgbClr val="EAEAEA"/>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700" b="0" i="0" u="none" strike="noStrike" kern="100" cap="none" spc="0" normalizeH="0" baseline="0" noProof="0">
                <a:ln>
                  <a:noFill/>
                </a:ln>
                <a:solidFill>
                  <a:srgbClr val="FFFFFF"/>
                </a:solidFill>
                <a:effectLst/>
                <a:uLnTx/>
                <a:uFillTx/>
                <a:latin typeface="Titillium Web" panose="00000500000000000000" pitchFamily="2" charset="0"/>
                <a:ea typeface="Aptos" panose="020B0004020202020204" pitchFamily="34" charset="0"/>
                <a:cs typeface="Times New Roman" panose="02020603050405020304" pitchFamily="18" charset="0"/>
              </a:rPr>
              <a:t>         </a:t>
            </a:r>
          </a:p>
          <a:p>
            <a:pPr marL="0" marR="0" lvl="0" indent="0" algn="l" defTabSz="914400" rtl="0" eaLnBrk="0" fontAlgn="base" latinLnBrk="0" hangingPunct="0">
              <a:lnSpc>
                <a:spcPct val="150000"/>
              </a:lnSpc>
              <a:spcBef>
                <a:spcPct val="0"/>
              </a:spcBef>
              <a:spcAft>
                <a:spcPts val="800"/>
              </a:spcAft>
              <a:buClrTx/>
              <a:buSzTx/>
              <a:buFontTx/>
              <a:buNone/>
              <a:tabLst/>
              <a:defRPr/>
            </a:pPr>
            <a:r>
              <a:rPr kumimoji="0" lang="it-IT" sz="8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01/01/1970</a:t>
            </a:r>
            <a:endParaRPr kumimoji="0" lang="it-IT" sz="100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a:p>
            <a:pPr marL="0" marR="0" lvl="0" indent="0" algn="ctr" defTabSz="914400" rtl="0" eaLnBrk="0" fontAlgn="base" latinLnBrk="0" hangingPunct="0">
              <a:lnSpc>
                <a:spcPct val="107000"/>
              </a:lnSpc>
              <a:spcBef>
                <a:spcPct val="0"/>
              </a:spcBef>
              <a:spcAft>
                <a:spcPts val="800"/>
              </a:spcAft>
              <a:buClrTx/>
              <a:buSzTx/>
              <a:buFontTx/>
              <a:buNone/>
              <a:tabLst/>
              <a:defRPr/>
            </a:pPr>
            <a:r>
              <a:rPr kumimoji="0" lang="de-DE"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rPr>
              <a:t> </a:t>
            </a:r>
            <a:endParaRPr kumimoji="0" lang="it-IT"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endParaRPr>
          </a:p>
        </p:txBody>
      </p:sp>
      <p:sp>
        <p:nvSpPr>
          <p:cNvPr id="2" name="Rechteck 1">
            <a:extLst>
              <a:ext uri="{FF2B5EF4-FFF2-40B4-BE49-F238E27FC236}">
                <a16:creationId xmlns:a16="http://schemas.microsoft.com/office/drawing/2014/main" id="{3A60DDF5-8730-93CB-3EC9-F6B3E60FFF3C}"/>
              </a:ext>
            </a:extLst>
          </p:cNvPr>
          <p:cNvSpPr/>
          <p:nvPr/>
        </p:nvSpPr>
        <p:spPr>
          <a:xfrm>
            <a:off x="1365443" y="2218505"/>
            <a:ext cx="2006599" cy="157133"/>
          </a:xfrm>
          <a:prstGeom prst="rect">
            <a:avLst/>
          </a:prstGeom>
          <a:solidFill>
            <a:srgbClr val="EAEAEA"/>
          </a:solidFill>
          <a:ln>
            <a:solidFill>
              <a:srgbClr val="EAEAEA"/>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700" b="0" i="0" u="none" strike="noStrike" kern="100" cap="none" spc="0" normalizeH="0" baseline="0" noProof="0">
                <a:ln>
                  <a:noFill/>
                </a:ln>
                <a:solidFill>
                  <a:srgbClr val="FFFFFF"/>
                </a:solidFill>
                <a:effectLst/>
                <a:uLnTx/>
                <a:uFillTx/>
                <a:latin typeface="Titillium Web" panose="00000500000000000000" pitchFamily="2" charset="0"/>
                <a:ea typeface="Aptos" panose="020B0004020202020204" pitchFamily="34" charset="0"/>
                <a:cs typeface="Times New Roman" panose="02020603050405020304" pitchFamily="18" charset="0"/>
              </a:rPr>
              <a:t>         </a:t>
            </a:r>
          </a:p>
          <a:p>
            <a:pPr marL="0" marR="0" lvl="0" indent="0" algn="l" defTabSz="914400" rtl="0" eaLnBrk="0" fontAlgn="base" latinLnBrk="0" hangingPunct="0">
              <a:lnSpc>
                <a:spcPct val="150000"/>
              </a:lnSpc>
              <a:spcBef>
                <a:spcPct val="0"/>
              </a:spcBef>
              <a:spcAft>
                <a:spcPts val="800"/>
              </a:spcAft>
              <a:buClrTx/>
              <a:buSzTx/>
              <a:buFontTx/>
              <a:buNone/>
              <a:tabLst/>
              <a:defRPr/>
            </a:pPr>
            <a:r>
              <a:rPr kumimoji="0" lang="it-IT" sz="8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BZ</a:t>
            </a:r>
            <a:endParaRPr kumimoji="0" lang="it-IT" sz="100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a:p>
            <a:pPr marL="0" marR="0" lvl="0" indent="0" algn="ctr" defTabSz="914400" rtl="0" eaLnBrk="0" fontAlgn="base" latinLnBrk="0" hangingPunct="0">
              <a:lnSpc>
                <a:spcPct val="107000"/>
              </a:lnSpc>
              <a:spcBef>
                <a:spcPct val="0"/>
              </a:spcBef>
              <a:spcAft>
                <a:spcPts val="800"/>
              </a:spcAft>
              <a:buClrTx/>
              <a:buSzTx/>
              <a:buFontTx/>
              <a:buNone/>
              <a:tabLst/>
              <a:defRPr/>
            </a:pPr>
            <a:r>
              <a:rPr kumimoji="0" lang="de-DE"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rPr>
              <a:t> </a:t>
            </a:r>
            <a:endParaRPr kumimoji="0" lang="it-IT"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endParaRPr>
          </a:p>
        </p:txBody>
      </p:sp>
      <p:pic>
        <p:nvPicPr>
          <p:cNvPr id="8" name="Grafik 7" descr="Ein Bild, das Text, Screenshot, Schrift enthält.&#10;&#10;KI-generierte Inhalte können fehlerhaft sein.">
            <a:extLst>
              <a:ext uri="{FF2B5EF4-FFF2-40B4-BE49-F238E27FC236}">
                <a16:creationId xmlns:a16="http://schemas.microsoft.com/office/drawing/2014/main" id="{B3EEF14E-F660-0EFE-4D89-7FB6A894C0D4}"/>
              </a:ext>
            </a:extLst>
          </p:cNvPr>
          <p:cNvPicPr>
            <a:picLocks noChangeAspect="1"/>
          </p:cNvPicPr>
          <p:nvPr/>
        </p:nvPicPr>
        <p:blipFill>
          <a:blip r:embed="rId5">
            <a:extLst>
              <a:ext uri="{28A0092B-C50C-407E-A947-70E740481C1C}">
                <a14:useLocalDpi xmlns:a14="http://schemas.microsoft.com/office/drawing/2010/main" val="0"/>
              </a:ext>
            </a:extLst>
          </a:blip>
          <a:srcRect t="17142" b="69012"/>
          <a:stretch>
            <a:fillRect/>
          </a:stretch>
        </p:blipFill>
        <p:spPr>
          <a:xfrm>
            <a:off x="4544410" y="1009833"/>
            <a:ext cx="2885874" cy="780453"/>
          </a:xfrm>
          <a:prstGeom prst="rect">
            <a:avLst/>
          </a:prstGeom>
        </p:spPr>
      </p:pic>
      <p:pic>
        <p:nvPicPr>
          <p:cNvPr id="13" name="Grafik 12" descr="Ein Bild, das Text, Screenshot, Schrift enthält.&#10;&#10;KI-generierte Inhalte können fehlerhaft sein.">
            <a:extLst>
              <a:ext uri="{FF2B5EF4-FFF2-40B4-BE49-F238E27FC236}">
                <a16:creationId xmlns:a16="http://schemas.microsoft.com/office/drawing/2014/main" id="{7D596E3F-1E23-6B6D-5C03-9C48DF6F6FDD}"/>
              </a:ext>
            </a:extLst>
          </p:cNvPr>
          <p:cNvPicPr>
            <a:picLocks noChangeAspect="1"/>
          </p:cNvPicPr>
          <p:nvPr/>
        </p:nvPicPr>
        <p:blipFill>
          <a:blip r:embed="rId5">
            <a:extLst>
              <a:ext uri="{28A0092B-C50C-407E-A947-70E740481C1C}">
                <a14:useLocalDpi xmlns:a14="http://schemas.microsoft.com/office/drawing/2010/main" val="0"/>
              </a:ext>
            </a:extLst>
          </a:blip>
          <a:srcRect t="23465" b="69012"/>
          <a:stretch>
            <a:fillRect/>
          </a:stretch>
        </p:blipFill>
        <p:spPr>
          <a:xfrm>
            <a:off x="4562115" y="1532080"/>
            <a:ext cx="2885874" cy="424037"/>
          </a:xfrm>
          <a:prstGeom prst="rect">
            <a:avLst/>
          </a:prstGeom>
        </p:spPr>
      </p:pic>
      <p:sp>
        <p:nvSpPr>
          <p:cNvPr id="19" name="Textfeld 18">
            <a:extLst>
              <a:ext uri="{FF2B5EF4-FFF2-40B4-BE49-F238E27FC236}">
                <a16:creationId xmlns:a16="http://schemas.microsoft.com/office/drawing/2014/main" id="{1187791E-8F35-5DE3-F17C-9FDF3C338FB1}"/>
              </a:ext>
            </a:extLst>
          </p:cNvPr>
          <p:cNvSpPr txBox="1"/>
          <p:nvPr/>
        </p:nvSpPr>
        <p:spPr>
          <a:xfrm>
            <a:off x="6505630" y="993509"/>
            <a:ext cx="942360" cy="230832"/>
          </a:xfrm>
          <a:prstGeom prst="rect">
            <a:avLst/>
          </a:prstGeom>
          <a:solidFill>
            <a:srgbClr val="FFFFCC"/>
          </a:solidFill>
          <a:ln>
            <a:solidFill>
              <a:schemeClr val="bg1">
                <a:lumMod val="50000"/>
              </a:schemeClr>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9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Amt der Person</a:t>
            </a:r>
          </a:p>
        </p:txBody>
      </p:sp>
      <p:sp>
        <p:nvSpPr>
          <p:cNvPr id="15" name="Pfeil: nach rechts 14">
            <a:extLst>
              <a:ext uri="{FF2B5EF4-FFF2-40B4-BE49-F238E27FC236}">
                <a16:creationId xmlns:a16="http://schemas.microsoft.com/office/drawing/2014/main" id="{3E39B0BC-8038-3662-D020-CDAB77DE26AE}"/>
              </a:ext>
            </a:extLst>
          </p:cNvPr>
          <p:cNvSpPr/>
          <p:nvPr/>
        </p:nvSpPr>
        <p:spPr bwMode="auto">
          <a:xfrm rot="10800000">
            <a:off x="6347064" y="1063542"/>
            <a:ext cx="144989" cy="45719"/>
          </a:xfrm>
          <a:prstGeom prst="rightArrow">
            <a:avLst/>
          </a:prstGeom>
          <a:solidFill>
            <a:srgbClr val="FF505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it-IT"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Rechteck 2">
            <a:extLst>
              <a:ext uri="{FF2B5EF4-FFF2-40B4-BE49-F238E27FC236}">
                <a16:creationId xmlns:a16="http://schemas.microsoft.com/office/drawing/2014/main" id="{AE5B4656-1957-428C-A654-768107123016}"/>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lang="de-DE" sz="1400" b="1" dirty="0">
                <a:solidFill>
                  <a:srgbClr val="000000"/>
                </a:solidFill>
                <a:latin typeface="Calibri" panose="020F0502020204030204" pitchFamily="34" charset="0"/>
                <a:cs typeface="Calibri" panose="020F0502020204030204" pitchFamily="34" charset="0"/>
              </a:rPr>
              <a:t>10</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0681220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D335026-01EA-E923-2A2B-64E59D13B1A1}"/>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pic>
        <p:nvPicPr>
          <p:cNvPr id="5" name="Grafik 4">
            <a:extLst>
              <a:ext uri="{FF2B5EF4-FFF2-40B4-BE49-F238E27FC236}">
                <a16:creationId xmlns:a16="http://schemas.microsoft.com/office/drawing/2014/main" id="{8FA77B21-DF6D-25DB-5A62-A07E267B10DD}"/>
              </a:ext>
            </a:extLst>
          </p:cNvPr>
          <p:cNvPicPr>
            <a:picLocks noChangeAspect="1"/>
          </p:cNvPicPr>
          <p:nvPr/>
        </p:nvPicPr>
        <p:blipFill>
          <a:blip r:embed="rId3"/>
          <a:stretch>
            <a:fillRect/>
          </a:stretch>
        </p:blipFill>
        <p:spPr>
          <a:xfrm>
            <a:off x="8512349" y="6306958"/>
            <a:ext cx="348769" cy="405300"/>
          </a:xfrm>
          <a:prstGeom prst="rect">
            <a:avLst/>
          </a:prstGeom>
        </p:spPr>
      </p:pic>
      <p:pic>
        <p:nvPicPr>
          <p:cNvPr id="7" name="Grafik 6" descr="Ein Bild, das Text, Screenshot, Schrift enthält.&#10;&#10;KI-generierte Inhalte können fehlerhaft sein.">
            <a:extLst>
              <a:ext uri="{FF2B5EF4-FFF2-40B4-BE49-F238E27FC236}">
                <a16:creationId xmlns:a16="http://schemas.microsoft.com/office/drawing/2014/main" id="{4042DA27-F56F-F20A-A533-0A96A4C50D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098" y="736600"/>
            <a:ext cx="2787981" cy="2147444"/>
          </a:xfrm>
          <a:prstGeom prst="rect">
            <a:avLst/>
          </a:prstGeom>
        </p:spPr>
      </p:pic>
      <p:pic>
        <p:nvPicPr>
          <p:cNvPr id="9" name="Grafik 8" descr="Ein Bild, das Text, Screenshot, Reihe, Schrift enthält.&#10;&#10;KI-generierte Inhalte können fehlerhaft sein.">
            <a:extLst>
              <a:ext uri="{FF2B5EF4-FFF2-40B4-BE49-F238E27FC236}">
                <a16:creationId xmlns:a16="http://schemas.microsoft.com/office/drawing/2014/main" id="{BDC0C293-88C7-C078-51DD-AA8388B17DB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3831" y="2862799"/>
            <a:ext cx="7710255" cy="2514213"/>
          </a:xfrm>
          <a:prstGeom prst="rect">
            <a:avLst/>
          </a:prstGeom>
        </p:spPr>
      </p:pic>
      <p:sp>
        <p:nvSpPr>
          <p:cNvPr id="10" name="Textfeld 9">
            <a:extLst>
              <a:ext uri="{FF2B5EF4-FFF2-40B4-BE49-F238E27FC236}">
                <a16:creationId xmlns:a16="http://schemas.microsoft.com/office/drawing/2014/main" id="{1C5723BD-67BD-6950-F1F1-DC2F70850721}"/>
              </a:ext>
            </a:extLst>
          </p:cNvPr>
          <p:cNvSpPr txBox="1"/>
          <p:nvPr/>
        </p:nvSpPr>
        <p:spPr>
          <a:xfrm>
            <a:off x="3199909" y="1063023"/>
            <a:ext cx="1834004" cy="230832"/>
          </a:xfrm>
          <a:prstGeom prst="rect">
            <a:avLst/>
          </a:prstGeom>
          <a:solidFill>
            <a:srgbClr val="FFFFCC"/>
          </a:solidFill>
          <a:ln>
            <a:solidFill>
              <a:schemeClr val="bg1">
                <a:lumMod val="50000"/>
              </a:schemeClr>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Daten Mitarbeiter und Freiwillige</a:t>
            </a:r>
          </a:p>
        </p:txBody>
      </p:sp>
      <p:sp>
        <p:nvSpPr>
          <p:cNvPr id="11" name="Textfeld 10">
            <a:extLst>
              <a:ext uri="{FF2B5EF4-FFF2-40B4-BE49-F238E27FC236}">
                <a16:creationId xmlns:a16="http://schemas.microsoft.com/office/drawing/2014/main" id="{E47153C6-5C05-E12F-0EFC-1A49F01665E4}"/>
              </a:ext>
            </a:extLst>
          </p:cNvPr>
          <p:cNvSpPr txBox="1"/>
          <p:nvPr/>
        </p:nvSpPr>
        <p:spPr>
          <a:xfrm>
            <a:off x="2211181" y="1762652"/>
            <a:ext cx="1088200" cy="230832"/>
          </a:xfrm>
          <a:prstGeom prst="rect">
            <a:avLst/>
          </a:prstGeom>
          <a:solidFill>
            <a:srgbClr val="FFFFCC"/>
          </a:solidFill>
          <a:ln>
            <a:solidFill>
              <a:schemeClr val="bg1">
                <a:lumMod val="50000"/>
              </a:schemeClr>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Anzahl Mitglieder</a:t>
            </a:r>
          </a:p>
        </p:txBody>
      </p:sp>
      <p:sp>
        <p:nvSpPr>
          <p:cNvPr id="12" name="Textfeld 11">
            <a:extLst>
              <a:ext uri="{FF2B5EF4-FFF2-40B4-BE49-F238E27FC236}">
                <a16:creationId xmlns:a16="http://schemas.microsoft.com/office/drawing/2014/main" id="{0901BD8C-37AA-CB0F-3DDE-1245551C42BB}"/>
              </a:ext>
            </a:extLst>
          </p:cNvPr>
          <p:cNvSpPr txBox="1"/>
          <p:nvPr/>
        </p:nvSpPr>
        <p:spPr>
          <a:xfrm>
            <a:off x="2298210" y="2463614"/>
            <a:ext cx="1834004" cy="230832"/>
          </a:xfrm>
          <a:prstGeom prst="rect">
            <a:avLst/>
          </a:prstGeom>
          <a:solidFill>
            <a:srgbClr val="FFFFCC"/>
          </a:solidFill>
          <a:ln>
            <a:solidFill>
              <a:schemeClr val="bg1">
                <a:lumMod val="50000"/>
              </a:schemeClr>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Um 5 Promille angesucht (ja/nein)</a:t>
            </a:r>
          </a:p>
        </p:txBody>
      </p:sp>
      <p:sp>
        <p:nvSpPr>
          <p:cNvPr id="13" name="Textfeld 12">
            <a:extLst>
              <a:ext uri="{FF2B5EF4-FFF2-40B4-BE49-F238E27FC236}">
                <a16:creationId xmlns:a16="http://schemas.microsoft.com/office/drawing/2014/main" id="{43964C90-AEFD-5343-CFF5-244550D2E428}"/>
              </a:ext>
            </a:extLst>
          </p:cNvPr>
          <p:cNvSpPr txBox="1"/>
          <p:nvPr/>
        </p:nvSpPr>
        <p:spPr>
          <a:xfrm>
            <a:off x="5550862" y="3038929"/>
            <a:ext cx="2305453" cy="230832"/>
          </a:xfrm>
          <a:prstGeom prst="rect">
            <a:avLst/>
          </a:prstGeom>
          <a:solidFill>
            <a:srgbClr val="FFFFCC"/>
          </a:solidFill>
          <a:ln>
            <a:solidFill>
              <a:schemeClr val="bg1">
                <a:lumMod val="50000"/>
              </a:schemeClr>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 RUNTS hinterlegte Dokumente/Bilanzen</a:t>
            </a:r>
          </a:p>
        </p:txBody>
      </p:sp>
      <p:sp>
        <p:nvSpPr>
          <p:cNvPr id="2" name="Rechteck 1">
            <a:extLst>
              <a:ext uri="{FF2B5EF4-FFF2-40B4-BE49-F238E27FC236}">
                <a16:creationId xmlns:a16="http://schemas.microsoft.com/office/drawing/2014/main" id="{07A428DC-AD30-E135-1725-221726A4CD0A}"/>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lang="de-DE" sz="1400" b="1" dirty="0">
                <a:solidFill>
                  <a:srgbClr val="000000"/>
                </a:solidFill>
                <a:latin typeface="Calibri" panose="020F0502020204030204" pitchFamily="34" charset="0"/>
                <a:cs typeface="Calibri" panose="020F0502020204030204" pitchFamily="34" charset="0"/>
              </a:rPr>
              <a:t>11</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 name="Textfeld 2">
            <a:extLst>
              <a:ext uri="{FF2B5EF4-FFF2-40B4-BE49-F238E27FC236}">
                <a16:creationId xmlns:a16="http://schemas.microsoft.com/office/drawing/2014/main" id="{E8AD9A85-88EC-B3C1-CF96-232D7191E9B6}"/>
              </a:ext>
            </a:extLst>
          </p:cNvPr>
          <p:cNvSpPr txBox="1"/>
          <p:nvPr/>
        </p:nvSpPr>
        <p:spPr>
          <a:xfrm>
            <a:off x="759279" y="5322641"/>
            <a:ext cx="7244078" cy="738664"/>
          </a:xfrm>
          <a:prstGeom prst="rect">
            <a:avLst/>
          </a:prstGeom>
          <a:noFill/>
        </p:spPr>
        <p:txBody>
          <a:bodyPr wrap="square" rtlCol="0">
            <a:spAutoFit/>
          </a:bodyPr>
          <a:lstStyle/>
          <a:p>
            <a:r>
              <a:rPr lang="de-DE" sz="1400" b="1" dirty="0">
                <a:latin typeface="Calibri" panose="020F0502020204030204" pitchFamily="34" charset="0"/>
                <a:cs typeface="Calibri" panose="020F0502020204030204" pitchFamily="34" charset="0"/>
              </a:rPr>
              <a:t>Info: </a:t>
            </a:r>
            <a:r>
              <a:rPr lang="de-DE" sz="1400" dirty="0">
                <a:latin typeface="Calibri" panose="020F0502020204030204" pitchFamily="34" charset="0"/>
                <a:cs typeface="Calibri" panose="020F0502020204030204" pitchFamily="34" charset="0"/>
              </a:rPr>
              <a:t>Die Daten und Dokument, die die Organisation mittels  Änderungsanträge und Bilanzhinterlegungen übermittelt, sind erst nach Einsicht und Genehmigung unseres Amtes eingeschrieben und hier sichtbar. </a:t>
            </a:r>
          </a:p>
        </p:txBody>
      </p:sp>
    </p:spTree>
    <p:extLst>
      <p:ext uri="{BB962C8B-B14F-4D97-AF65-F5344CB8AC3E}">
        <p14:creationId xmlns:p14="http://schemas.microsoft.com/office/powerpoint/2010/main" val="1082368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Inhaltsplatzhalter 2">
            <a:extLst>
              <a:ext uri="{FF2B5EF4-FFF2-40B4-BE49-F238E27FC236}">
                <a16:creationId xmlns:a16="http://schemas.microsoft.com/office/drawing/2014/main" id="{10951AFF-B758-1CBB-BB98-318DDE08BA47}"/>
              </a:ext>
            </a:extLst>
          </p:cNvPr>
          <p:cNvSpPr>
            <a:spLocks noGrp="1" noChangeArrowheads="1"/>
          </p:cNvSpPr>
          <p:nvPr>
            <p:ph idx="1"/>
          </p:nvPr>
        </p:nvSpPr>
        <p:spPr bwMode="auto">
          <a:xfrm>
            <a:off x="628650" y="1082675"/>
            <a:ext cx="7886700" cy="4692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a:buFontTx/>
              <a:buNone/>
            </a:pPr>
            <a:r>
              <a:rPr lang="de-DE" altLang="de-DE" sz="2400" dirty="0">
                <a:solidFill>
                  <a:schemeClr val="accent2"/>
                </a:solidFill>
                <a:latin typeface="Calibri"/>
                <a:ea typeface="Calibri"/>
                <a:cs typeface="Calibri"/>
                <a:hlinkClick r:id="rId3">
                  <a:extLst>
                    <a:ext uri="{A12FA001-AC4F-418D-AE19-62706E023703}">
                      <ahyp:hlinkClr xmlns:ahyp="http://schemas.microsoft.com/office/drawing/2018/hyperlinkcolor" val="tx"/>
                    </a:ext>
                  </a:extLst>
                </a:hlinkClick>
              </a:rPr>
              <a:t>https://</a:t>
            </a:r>
            <a:r>
              <a:rPr lang="de-DE" altLang="de-DE" sz="2400" dirty="0" err="1">
                <a:solidFill>
                  <a:schemeClr val="accent2"/>
                </a:solidFill>
                <a:latin typeface="Calibri"/>
                <a:ea typeface="Calibri"/>
                <a:cs typeface="Calibri"/>
                <a:hlinkClick r:id="rId3">
                  <a:extLst>
                    <a:ext uri="{A12FA001-AC4F-418D-AE19-62706E023703}">
                      <ahyp:hlinkClr xmlns:ahyp="http://schemas.microsoft.com/office/drawing/2018/hyperlinkcolor" val="tx"/>
                    </a:ext>
                  </a:extLst>
                </a:hlinkClick>
              </a:rPr>
              <a:t>servizi.lavoro.gov.it</a:t>
            </a:r>
            <a:r>
              <a:rPr lang="de-DE" altLang="de-DE" sz="2400" dirty="0">
                <a:solidFill>
                  <a:schemeClr val="accent2"/>
                </a:solidFill>
                <a:latin typeface="Calibri"/>
                <a:ea typeface="Calibri"/>
                <a:cs typeface="Calibri"/>
                <a:hlinkClick r:id="rId3">
                  <a:extLst>
                    <a:ext uri="{A12FA001-AC4F-418D-AE19-62706E023703}">
                      <ahyp:hlinkClr xmlns:ahyp="http://schemas.microsoft.com/office/drawing/2018/hyperlinkcolor" val="tx"/>
                    </a:ext>
                  </a:extLst>
                </a:hlinkClick>
              </a:rPr>
              <a:t>/</a:t>
            </a:r>
            <a:r>
              <a:rPr lang="de-DE" altLang="de-DE" sz="2400" dirty="0" err="1">
                <a:solidFill>
                  <a:schemeClr val="accent2"/>
                </a:solidFill>
                <a:latin typeface="Calibri"/>
                <a:ea typeface="Calibri"/>
                <a:cs typeface="Calibri"/>
                <a:hlinkClick r:id="rId3">
                  <a:extLst>
                    <a:ext uri="{A12FA001-AC4F-418D-AE19-62706E023703}">
                      <ahyp:hlinkClr xmlns:ahyp="http://schemas.microsoft.com/office/drawing/2018/hyperlinkcolor" val="tx"/>
                    </a:ext>
                  </a:extLst>
                </a:hlinkClick>
              </a:rPr>
              <a:t>runts</a:t>
            </a:r>
            <a:r>
              <a:rPr lang="de-DE" altLang="de-DE" sz="2400" dirty="0">
                <a:solidFill>
                  <a:schemeClr val="accent2"/>
                </a:solidFill>
                <a:latin typeface="Calibri"/>
                <a:ea typeface="Calibri"/>
                <a:cs typeface="Calibri"/>
                <a:hlinkClick r:id="rId3">
                  <a:extLst>
                    <a:ext uri="{A12FA001-AC4F-418D-AE19-62706E023703}">
                      <ahyp:hlinkClr xmlns:ahyp="http://schemas.microsoft.com/office/drawing/2018/hyperlinkcolor" val="tx"/>
                    </a:ext>
                  </a:extLst>
                </a:hlinkClick>
              </a:rPr>
              <a:t>/</a:t>
            </a:r>
            <a:r>
              <a:rPr lang="de-DE" altLang="de-DE" sz="2400" dirty="0" err="1">
                <a:solidFill>
                  <a:schemeClr val="accent2"/>
                </a:solidFill>
                <a:latin typeface="Calibri"/>
                <a:ea typeface="Calibri"/>
                <a:cs typeface="Calibri"/>
                <a:hlinkClick r:id="rId3">
                  <a:extLst>
                    <a:ext uri="{A12FA001-AC4F-418D-AE19-62706E023703}">
                      <ahyp:hlinkClr xmlns:ahyp="http://schemas.microsoft.com/office/drawing/2018/hyperlinkcolor" val="tx"/>
                    </a:ext>
                  </a:extLst>
                </a:hlinkClick>
              </a:rPr>
              <a:t>it-it</a:t>
            </a:r>
            <a:r>
              <a:rPr lang="de-DE" altLang="de-DE" sz="2400" dirty="0">
                <a:solidFill>
                  <a:schemeClr val="accent2"/>
                </a:solidFill>
                <a:latin typeface="Calibri"/>
                <a:ea typeface="Calibri"/>
                <a:cs typeface="Calibri"/>
                <a:hlinkClick r:id="rId3">
                  <a:extLst>
                    <a:ext uri="{A12FA001-AC4F-418D-AE19-62706E023703}">
                      <ahyp:hlinkClr xmlns:ahyp="http://schemas.microsoft.com/office/drawing/2018/hyperlinkcolor" val="tx"/>
                    </a:ext>
                  </a:extLst>
                </a:hlinkClick>
              </a:rPr>
              <a:t>/</a:t>
            </a:r>
            <a:endParaRPr lang="de-DE" altLang="de-DE" sz="2400" dirty="0">
              <a:solidFill>
                <a:schemeClr val="accent2"/>
              </a:solidFill>
              <a:latin typeface="Calibri"/>
              <a:ea typeface="Calibri"/>
              <a:cs typeface="Calibri"/>
            </a:endParaRPr>
          </a:p>
          <a:p>
            <a:pPr marL="0" indent="0">
              <a:buFontTx/>
              <a:buNone/>
            </a:pPr>
            <a:endParaRPr lang="de-DE" altLang="de-DE" dirty="0">
              <a:latin typeface="Arial" panose="020B0604020202020204" pitchFamily="34" charset="0"/>
              <a:cs typeface="Arial" panose="020B0604020202020204" pitchFamily="34" charset="0"/>
            </a:endParaRPr>
          </a:p>
        </p:txBody>
      </p:sp>
      <p:sp>
        <p:nvSpPr>
          <p:cNvPr id="8" name="Rechteck 7">
            <a:extLst>
              <a:ext uri="{FF2B5EF4-FFF2-40B4-BE49-F238E27FC236}">
                <a16:creationId xmlns:a16="http://schemas.microsoft.com/office/drawing/2014/main" id="{FBE7B9C6-03BA-4EC2-3635-32C7414964AE}"/>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pic>
        <p:nvPicPr>
          <p:cNvPr id="9" name="Grafik 8">
            <a:extLst>
              <a:ext uri="{FF2B5EF4-FFF2-40B4-BE49-F238E27FC236}">
                <a16:creationId xmlns:a16="http://schemas.microsoft.com/office/drawing/2014/main" id="{E5FAD332-EDD6-77AE-68D3-C15E54FCF8FF}"/>
              </a:ext>
            </a:extLst>
          </p:cNvPr>
          <p:cNvPicPr>
            <a:picLocks noChangeAspect="1"/>
          </p:cNvPicPr>
          <p:nvPr/>
        </p:nvPicPr>
        <p:blipFill>
          <a:blip r:embed="rId4"/>
          <a:stretch>
            <a:fillRect/>
          </a:stretch>
        </p:blipFill>
        <p:spPr>
          <a:xfrm>
            <a:off x="8512349" y="6306958"/>
            <a:ext cx="348769" cy="405300"/>
          </a:xfrm>
          <a:prstGeom prst="rect">
            <a:avLst/>
          </a:prstGeom>
        </p:spPr>
      </p:pic>
      <p:pic>
        <p:nvPicPr>
          <p:cNvPr id="2" name="Picture 1">
            <a:extLst>
              <a:ext uri="{FF2B5EF4-FFF2-40B4-BE49-F238E27FC236}">
                <a16:creationId xmlns:a16="http://schemas.microsoft.com/office/drawing/2014/main" id="{15E9EB8B-AAD2-05E7-3290-B0955E1BFCD2}"/>
              </a:ext>
            </a:extLst>
          </p:cNvPr>
          <p:cNvPicPr>
            <a:picLocks noChangeAspect="1"/>
          </p:cNvPicPr>
          <p:nvPr/>
        </p:nvPicPr>
        <p:blipFill>
          <a:blip r:embed="rId5"/>
          <a:stretch>
            <a:fillRect/>
          </a:stretch>
        </p:blipFill>
        <p:spPr>
          <a:xfrm>
            <a:off x="628380" y="2227474"/>
            <a:ext cx="8201432" cy="3334787"/>
          </a:xfrm>
          <a:prstGeom prst="rect">
            <a:avLst/>
          </a:prstGeom>
        </p:spPr>
      </p:pic>
      <p:sp>
        <p:nvSpPr>
          <p:cNvPr id="3" name="Oval 2">
            <a:extLst>
              <a:ext uri="{FF2B5EF4-FFF2-40B4-BE49-F238E27FC236}">
                <a16:creationId xmlns:a16="http://schemas.microsoft.com/office/drawing/2014/main" id="{1A4A30FB-A6E4-6893-961B-108422B971F0}"/>
              </a:ext>
            </a:extLst>
          </p:cNvPr>
          <p:cNvSpPr/>
          <p:nvPr/>
        </p:nvSpPr>
        <p:spPr bwMode="auto">
          <a:xfrm>
            <a:off x="4808183" y="3025970"/>
            <a:ext cx="1336930" cy="795225"/>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6" name="Grafik 5">
            <a:extLst>
              <a:ext uri="{FF2B5EF4-FFF2-40B4-BE49-F238E27FC236}">
                <a16:creationId xmlns:a16="http://schemas.microsoft.com/office/drawing/2014/main" id="{9E525EC4-6EC7-0F3E-0496-C6987E320CFB}"/>
              </a:ext>
            </a:extLst>
          </p:cNvPr>
          <p:cNvPicPr>
            <a:picLocks noChangeAspect="1"/>
          </p:cNvPicPr>
          <p:nvPr/>
        </p:nvPicPr>
        <p:blipFill>
          <a:blip r:embed="rId6"/>
          <a:stretch>
            <a:fillRect/>
          </a:stretch>
        </p:blipFill>
        <p:spPr>
          <a:xfrm rot="19715289" flipH="1">
            <a:off x="5961400" y="2402108"/>
            <a:ext cx="1090395" cy="792549"/>
          </a:xfrm>
          <a:prstGeom prst="rect">
            <a:avLst/>
          </a:prstGeom>
        </p:spPr>
      </p:pic>
      <p:sp>
        <p:nvSpPr>
          <p:cNvPr id="5" name="Textfeld 2">
            <a:extLst>
              <a:ext uri="{FF2B5EF4-FFF2-40B4-BE49-F238E27FC236}">
                <a16:creationId xmlns:a16="http://schemas.microsoft.com/office/drawing/2014/main" id="{3E72CFFD-0017-3B20-ACB4-2A3A21DFD4C7}"/>
              </a:ext>
            </a:extLst>
          </p:cNvPr>
          <p:cNvSpPr txBox="1"/>
          <p:nvPr/>
        </p:nvSpPr>
        <p:spPr>
          <a:xfrm>
            <a:off x="1069951" y="444436"/>
            <a:ext cx="7461483" cy="361637"/>
          </a:xfrm>
          <a:prstGeom prst="rect">
            <a:avLst/>
          </a:prstGeom>
          <a:solidFill>
            <a:srgbClr val="FFDDDD"/>
          </a:solidFill>
          <a:ln>
            <a:solidFill>
              <a:schemeClr val="bg1">
                <a:lumMod val="50000"/>
              </a:schemeClr>
            </a:solidFill>
          </a:ln>
        </p:spPr>
        <p:txBody>
          <a:bodyPr wrap="square" lIns="91440" tIns="45720" rIns="91440" bIns="45720" rtlCol="0" anchor="t">
            <a:spAutoFit/>
          </a:bodyPr>
          <a:lstStyle/>
          <a:p>
            <a:pPr marL="0" marR="0" lvl="0" indent="0" algn="ctr" defTabSz="914400" rtl="0" eaLnBrk="0" fontAlgn="base" latinLnBrk="0" hangingPunct="0">
              <a:lnSpc>
                <a:spcPts val="2100"/>
              </a:lnSpc>
              <a:spcBef>
                <a:spcPts val="0"/>
              </a:spcBef>
              <a:spcAft>
                <a:spcPct val="0"/>
              </a:spcAft>
              <a:buClrTx/>
              <a:buSzTx/>
              <a:buFontTx/>
              <a:buNone/>
              <a:tabLst/>
              <a:defRPr/>
            </a:pPr>
            <a:r>
              <a:rPr kumimoji="0" lang="de-DE" sz="2000" b="1" i="0" u="none" strike="noStrike" kern="1200" cap="none" spc="0" normalizeH="0" baseline="0" noProof="0" dirty="0">
                <a:ln>
                  <a:noFill/>
                </a:ln>
                <a:solidFill>
                  <a:srgbClr val="000000"/>
                </a:solidFill>
                <a:effectLst/>
                <a:uLnTx/>
                <a:uFillTx/>
                <a:latin typeface="Calibri"/>
                <a:ea typeface="Calibri"/>
                <a:cs typeface="Calibri"/>
              </a:rPr>
              <a:t>Wie steigt man im Bereich der eigenen Organisation ein?</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4" name="Rechteck 3">
            <a:extLst>
              <a:ext uri="{FF2B5EF4-FFF2-40B4-BE49-F238E27FC236}">
                <a16:creationId xmlns:a16="http://schemas.microsoft.com/office/drawing/2014/main" id="{CB26B69D-2294-062D-AE30-FBD4A0A4B642}"/>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lang="de-DE" sz="1400" b="1" dirty="0">
                <a:solidFill>
                  <a:srgbClr val="000000"/>
                </a:solidFill>
                <a:latin typeface="Calibri" panose="020F0502020204030204" pitchFamily="34" charset="0"/>
                <a:cs typeface="Calibri" panose="020F0502020204030204" pitchFamily="34" charset="0"/>
              </a:rPr>
              <a:t>12</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827772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nhaltsplatzhalter 4">
            <a:extLst>
              <a:ext uri="{FF2B5EF4-FFF2-40B4-BE49-F238E27FC236}">
                <a16:creationId xmlns:a16="http://schemas.microsoft.com/office/drawing/2014/main" id="{D3D5D1E4-EDC8-C6AD-425E-C8A8EE81041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61496" y="765175"/>
            <a:ext cx="8467725" cy="4176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a:extLst>
              <a:ext uri="{FF2B5EF4-FFF2-40B4-BE49-F238E27FC236}">
                <a16:creationId xmlns:a16="http://schemas.microsoft.com/office/drawing/2014/main" id="{A9E2E205-03F9-2243-313E-31B15690099A}"/>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6" name="Rechteck 5">
            <a:extLst>
              <a:ext uri="{FF2B5EF4-FFF2-40B4-BE49-F238E27FC236}">
                <a16:creationId xmlns:a16="http://schemas.microsoft.com/office/drawing/2014/main" id="{0043407F-AC6F-B23F-BC2E-B5A650328275}"/>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pic>
        <p:nvPicPr>
          <p:cNvPr id="7" name="Grafik 6">
            <a:extLst>
              <a:ext uri="{FF2B5EF4-FFF2-40B4-BE49-F238E27FC236}">
                <a16:creationId xmlns:a16="http://schemas.microsoft.com/office/drawing/2014/main" id="{5D7B86E8-1F11-33D3-0F39-EE820BCBDA6C}"/>
              </a:ext>
            </a:extLst>
          </p:cNvPr>
          <p:cNvPicPr>
            <a:picLocks noChangeAspect="1"/>
          </p:cNvPicPr>
          <p:nvPr/>
        </p:nvPicPr>
        <p:blipFill>
          <a:blip r:embed="rId4"/>
          <a:stretch>
            <a:fillRect/>
          </a:stretch>
        </p:blipFill>
        <p:spPr>
          <a:xfrm>
            <a:off x="8512349" y="6306958"/>
            <a:ext cx="348769" cy="405300"/>
          </a:xfrm>
          <a:prstGeom prst="rect">
            <a:avLst/>
          </a:prstGeom>
        </p:spPr>
      </p:pic>
      <p:sp>
        <p:nvSpPr>
          <p:cNvPr id="3" name="Rechteck 2">
            <a:extLst>
              <a:ext uri="{FF2B5EF4-FFF2-40B4-BE49-F238E27FC236}">
                <a16:creationId xmlns:a16="http://schemas.microsoft.com/office/drawing/2014/main" id="{43BBF2D1-05BB-7F0B-1E04-C9E378987200}"/>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lang="de-DE" sz="1400" b="1" dirty="0">
                <a:solidFill>
                  <a:srgbClr val="000000"/>
                </a:solidFill>
                <a:latin typeface="Calibri" panose="020F0502020204030204" pitchFamily="34" charset="0"/>
                <a:cs typeface="Calibri" panose="020F0502020204030204" pitchFamily="34" charset="0"/>
              </a:rPr>
              <a:t>13</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0225517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Inhaltsplatzhalter 8">
            <a:extLst>
              <a:ext uri="{FF2B5EF4-FFF2-40B4-BE49-F238E27FC236}">
                <a16:creationId xmlns:a16="http://schemas.microsoft.com/office/drawing/2014/main" id="{E63D4D29-802B-1D98-1F5D-3A1617F97A3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28650" y="1484313"/>
            <a:ext cx="7886700" cy="3570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a:extLst>
              <a:ext uri="{FF2B5EF4-FFF2-40B4-BE49-F238E27FC236}">
                <a16:creationId xmlns:a16="http://schemas.microsoft.com/office/drawing/2014/main" id="{7B10A807-13A7-7C98-7316-2FEEFDBD3343}"/>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pic>
        <p:nvPicPr>
          <p:cNvPr id="3" name="Grafik 2">
            <a:extLst>
              <a:ext uri="{FF2B5EF4-FFF2-40B4-BE49-F238E27FC236}">
                <a16:creationId xmlns:a16="http://schemas.microsoft.com/office/drawing/2014/main" id="{6F59B108-DB78-825F-C85C-8DEFD73572BC}"/>
              </a:ext>
            </a:extLst>
          </p:cNvPr>
          <p:cNvPicPr>
            <a:picLocks noChangeAspect="1"/>
          </p:cNvPicPr>
          <p:nvPr/>
        </p:nvPicPr>
        <p:blipFill>
          <a:blip r:embed="rId4"/>
          <a:stretch>
            <a:fillRect/>
          </a:stretch>
        </p:blipFill>
        <p:spPr>
          <a:xfrm rot="2367614">
            <a:off x="573525" y="2558325"/>
            <a:ext cx="816935" cy="792549"/>
          </a:xfrm>
          <a:prstGeom prst="rect">
            <a:avLst/>
          </a:prstGeom>
        </p:spPr>
      </p:pic>
      <p:sp>
        <p:nvSpPr>
          <p:cNvPr id="5" name="Rechteck 4">
            <a:extLst>
              <a:ext uri="{FF2B5EF4-FFF2-40B4-BE49-F238E27FC236}">
                <a16:creationId xmlns:a16="http://schemas.microsoft.com/office/drawing/2014/main" id="{8E4C044D-5D32-9B10-71EB-E08DDC339AE7}"/>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pic>
        <p:nvPicPr>
          <p:cNvPr id="6" name="Grafik 5">
            <a:extLst>
              <a:ext uri="{FF2B5EF4-FFF2-40B4-BE49-F238E27FC236}">
                <a16:creationId xmlns:a16="http://schemas.microsoft.com/office/drawing/2014/main" id="{09216FF5-7888-D5C6-B81C-329FFC3BF769}"/>
              </a:ext>
            </a:extLst>
          </p:cNvPr>
          <p:cNvPicPr>
            <a:picLocks noChangeAspect="1"/>
          </p:cNvPicPr>
          <p:nvPr/>
        </p:nvPicPr>
        <p:blipFill>
          <a:blip r:embed="rId5"/>
          <a:stretch>
            <a:fillRect/>
          </a:stretch>
        </p:blipFill>
        <p:spPr>
          <a:xfrm>
            <a:off x="8512349" y="6306958"/>
            <a:ext cx="348769" cy="405300"/>
          </a:xfrm>
          <a:prstGeom prst="rect">
            <a:avLst/>
          </a:prstGeom>
        </p:spPr>
      </p:pic>
      <p:sp>
        <p:nvSpPr>
          <p:cNvPr id="4" name="Rechteck 3">
            <a:extLst>
              <a:ext uri="{FF2B5EF4-FFF2-40B4-BE49-F238E27FC236}">
                <a16:creationId xmlns:a16="http://schemas.microsoft.com/office/drawing/2014/main" id="{D625305C-F2EA-2A31-C8AD-A5719141C843}"/>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lang="de-DE" sz="1400" b="1" dirty="0">
                <a:solidFill>
                  <a:srgbClr val="000000"/>
                </a:solidFill>
                <a:latin typeface="Calibri" panose="020F0502020204030204" pitchFamily="34" charset="0"/>
                <a:cs typeface="Calibri" panose="020F0502020204030204" pitchFamily="34" charset="0"/>
              </a:rPr>
              <a:t>14</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948942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B0EAB-314B-701B-C185-FEA881AA209F}"/>
            </a:ext>
          </a:extLst>
        </p:cNvPr>
        <p:cNvGrpSpPr/>
        <p:nvPr/>
      </p:nvGrpSpPr>
      <p:grpSpPr>
        <a:xfrm>
          <a:off x="0" y="0"/>
          <a:ext cx="0" cy="0"/>
          <a:chOff x="0" y="0"/>
          <a:chExt cx="0" cy="0"/>
        </a:xfrm>
      </p:grpSpPr>
      <p:sp>
        <p:nvSpPr>
          <p:cNvPr id="7171" name="Inhaltsplatzhalter 2">
            <a:extLst>
              <a:ext uri="{FF2B5EF4-FFF2-40B4-BE49-F238E27FC236}">
                <a16:creationId xmlns:a16="http://schemas.microsoft.com/office/drawing/2014/main" id="{120DD204-2170-0DAE-56FE-095923A56F73}"/>
              </a:ext>
            </a:extLst>
          </p:cNvPr>
          <p:cNvSpPr>
            <a:spLocks noGrp="1" noChangeArrowheads="1"/>
          </p:cNvSpPr>
          <p:nvPr>
            <p:ph idx="1"/>
          </p:nvPr>
        </p:nvSpPr>
        <p:spPr bwMode="auto">
          <a:xfrm>
            <a:off x="618667" y="1276490"/>
            <a:ext cx="7956578" cy="5225151"/>
          </a:xfrm>
        </p:spPr>
        <p:txBody>
          <a:bodyPr vert="horz" wrap="square" lIns="91440" tIns="45720" rIns="91440" bIns="45720" numCol="1" anchor="t" anchorCtr="0" compatLnSpc="1">
            <a:prstTxWarp prst="textNoShape">
              <a:avLst/>
            </a:prstTxWarp>
          </a:bodyPr>
          <a:lstStyle/>
          <a:p>
            <a:pPr marL="0" indent="0" algn="ctr">
              <a:lnSpc>
                <a:spcPct val="150000"/>
              </a:lnSpc>
              <a:spcBef>
                <a:spcPts val="1400"/>
              </a:spcBef>
              <a:spcAft>
                <a:spcPts val="0"/>
              </a:spcAft>
              <a:buNone/>
              <a:defRPr/>
            </a:pPr>
            <a:endParaRPr lang="de-DE" sz="1200" b="1" dirty="0">
              <a:latin typeface="Calibri"/>
              <a:ea typeface="Calibri"/>
              <a:cs typeface="Calibri"/>
            </a:endParaRPr>
          </a:p>
          <a:p>
            <a:pPr marL="0" indent="0" algn="ctr">
              <a:lnSpc>
                <a:spcPct val="150000"/>
              </a:lnSpc>
              <a:spcBef>
                <a:spcPts val="1400"/>
              </a:spcBef>
              <a:spcAft>
                <a:spcPts val="0"/>
              </a:spcAft>
              <a:buNone/>
              <a:defRPr/>
            </a:pPr>
            <a:endParaRPr lang="de-DE" sz="1200" b="1" dirty="0">
              <a:latin typeface="Calibri"/>
              <a:ea typeface="Calibri"/>
              <a:cs typeface="Calibri"/>
            </a:endParaRPr>
          </a:p>
          <a:p>
            <a:pPr marL="0" indent="0">
              <a:lnSpc>
                <a:spcPct val="150000"/>
              </a:lnSpc>
              <a:spcBef>
                <a:spcPts val="1400"/>
              </a:spcBef>
              <a:spcAft>
                <a:spcPts val="0"/>
              </a:spcAft>
              <a:buNone/>
              <a:defRPr/>
            </a:pPr>
            <a:endParaRPr lang="de-DE" sz="1200" dirty="0">
              <a:latin typeface="Calibri"/>
              <a:ea typeface="Calibri"/>
              <a:cs typeface="Calibri"/>
            </a:endParaRPr>
          </a:p>
          <a:p>
            <a:pPr marL="0" indent="0">
              <a:lnSpc>
                <a:spcPct val="150000"/>
              </a:lnSpc>
              <a:spcBef>
                <a:spcPts val="1400"/>
              </a:spcBef>
              <a:spcAft>
                <a:spcPts val="0"/>
              </a:spcAft>
              <a:buNone/>
              <a:defRPr/>
            </a:pPr>
            <a:endParaRPr lang="de-DE" sz="1200" dirty="0">
              <a:latin typeface="Calibri"/>
              <a:ea typeface="Calibri"/>
              <a:cs typeface="Calibri"/>
            </a:endParaRPr>
          </a:p>
          <a:p>
            <a:pPr marL="0" indent="0" algn="ctr">
              <a:lnSpc>
                <a:spcPct val="150000"/>
              </a:lnSpc>
              <a:spcBef>
                <a:spcPts val="1400"/>
              </a:spcBef>
              <a:spcAft>
                <a:spcPts val="0"/>
              </a:spcAft>
              <a:buNone/>
              <a:defRPr/>
            </a:pPr>
            <a:endParaRPr lang="de-DE" dirty="0">
              <a:latin typeface="Times New Roman"/>
              <a:ea typeface="Calibri"/>
              <a:cs typeface="Times New Roman"/>
            </a:endParaRPr>
          </a:p>
          <a:p>
            <a:pPr marL="0" indent="0">
              <a:lnSpc>
                <a:spcPct val="150000"/>
              </a:lnSpc>
              <a:spcBef>
                <a:spcPts val="1400"/>
              </a:spcBef>
              <a:spcAft>
                <a:spcPts val="0"/>
              </a:spcAft>
              <a:buNone/>
              <a:defRPr/>
            </a:pPr>
            <a:r>
              <a:rPr lang="de-DE" sz="1200" dirty="0">
                <a:latin typeface="Calibri"/>
                <a:ea typeface="Calibri"/>
                <a:cs typeface="Calibri"/>
              </a:rPr>
              <a:t> </a:t>
            </a:r>
          </a:p>
        </p:txBody>
      </p:sp>
      <p:sp>
        <p:nvSpPr>
          <p:cNvPr id="2" name="Rechteck 1">
            <a:extLst>
              <a:ext uri="{FF2B5EF4-FFF2-40B4-BE49-F238E27FC236}">
                <a16:creationId xmlns:a16="http://schemas.microsoft.com/office/drawing/2014/main" id="{B485F4F5-80D9-409F-279D-56278B52B02B}"/>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pic>
        <p:nvPicPr>
          <p:cNvPr id="3" name="Grafik 2">
            <a:extLst>
              <a:ext uri="{FF2B5EF4-FFF2-40B4-BE49-F238E27FC236}">
                <a16:creationId xmlns:a16="http://schemas.microsoft.com/office/drawing/2014/main" id="{0C719881-18D5-4869-F6CB-E9955FC97019}"/>
              </a:ext>
            </a:extLst>
          </p:cNvPr>
          <p:cNvPicPr>
            <a:picLocks noChangeAspect="1"/>
          </p:cNvPicPr>
          <p:nvPr/>
        </p:nvPicPr>
        <p:blipFill>
          <a:blip r:embed="rId3"/>
          <a:stretch>
            <a:fillRect/>
          </a:stretch>
        </p:blipFill>
        <p:spPr>
          <a:xfrm>
            <a:off x="8512349" y="6306958"/>
            <a:ext cx="348769" cy="405300"/>
          </a:xfrm>
          <a:prstGeom prst="rect">
            <a:avLst/>
          </a:prstGeom>
        </p:spPr>
      </p:pic>
      <p:sp>
        <p:nvSpPr>
          <p:cNvPr id="15" name="Textfeld 14">
            <a:extLst>
              <a:ext uri="{FF2B5EF4-FFF2-40B4-BE49-F238E27FC236}">
                <a16:creationId xmlns:a16="http://schemas.microsoft.com/office/drawing/2014/main" id="{AFFCA03F-59AB-61DF-308B-872F1367AF5F}"/>
              </a:ext>
            </a:extLst>
          </p:cNvPr>
          <p:cNvSpPr txBox="1"/>
          <p:nvPr/>
        </p:nvSpPr>
        <p:spPr>
          <a:xfrm>
            <a:off x="1099977" y="4178510"/>
            <a:ext cx="6893954" cy="2373342"/>
          </a:xfrm>
          <a:prstGeom prst="rect">
            <a:avLst/>
          </a:prstGeom>
          <a:solidFill>
            <a:schemeClr val="bg1"/>
          </a:solidFill>
          <a:ln>
            <a:solidFill>
              <a:schemeClr val="bg1"/>
            </a:solidFill>
          </a:ln>
        </p:spPr>
        <p:txBody>
          <a:bodyPr wrap="square" lIns="91440" tIns="45720" rIns="91440" bIns="45720" rtlCol="0" anchor="t">
            <a:spAutoFit/>
          </a:bodyPr>
          <a:lstStyle/>
          <a:p>
            <a:pPr marL="0" marR="0" lvl="0" indent="0" algn="just" defTabSz="914400" rtl="0" eaLnBrk="0" fontAlgn="base" latinLnBrk="0" hangingPunct="0">
              <a:lnSpc>
                <a:spcPts val="1000"/>
              </a:lnSpc>
              <a:spcBef>
                <a:spcPts val="800"/>
              </a:spcBef>
              <a:spcAft>
                <a:spcPts val="60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Calibri"/>
                <a:ea typeface="Calibri"/>
                <a:cs typeface="Calibri"/>
              </a:rPr>
              <a:t>Die gesetzlichen Vertreter können an Personen ihres Vertrauens eine Vollmacht erteilen, für:</a:t>
            </a:r>
          </a:p>
          <a:p>
            <a:pPr marL="285750" marR="0" lvl="0" indent="-285750" algn="just" defTabSz="914400" rtl="0" eaLnBrk="0" fontAlgn="base" latinLnBrk="0" hangingPunct="0">
              <a:lnSpc>
                <a:spcPct val="100000"/>
              </a:lnSpc>
              <a:spcBef>
                <a:spcPts val="600"/>
              </a:spcBef>
              <a:spcAft>
                <a:spcPts val="1200"/>
              </a:spcAft>
              <a:buClrTx/>
              <a:buSzTx/>
              <a:buFont typeface="Arial" panose="020B0604020202020204" pitchFamily="34" charset="0"/>
              <a:buChar char="•"/>
              <a:tabLst/>
              <a:defRPr/>
            </a:pPr>
            <a:r>
              <a:rPr kumimoji="0" lang="de-DE" sz="1200" b="1" i="0" u="none" strike="noStrike" kern="1200" cap="none" spc="0" normalizeH="0" baseline="0" noProof="0" dirty="0">
                <a:ln>
                  <a:noFill/>
                </a:ln>
                <a:solidFill>
                  <a:srgbClr val="000000"/>
                </a:solidFill>
                <a:effectLst/>
                <a:uLnTx/>
                <a:uFillTx/>
                <a:latin typeface="Calibri"/>
                <a:ea typeface="Calibri"/>
                <a:cs typeface="Calibri"/>
              </a:rPr>
              <a:t>die Erstellung, Versendung und eventuell auch Unterzeichnung der Anträge im Runts-Portal.</a:t>
            </a:r>
          </a:p>
          <a:p>
            <a:pPr marL="285750" marR="0" lvl="0" indent="-285750" algn="just" defTabSz="914400" rtl="0" eaLnBrk="0" fontAlgn="base" latinLnBrk="0" hangingPunct="0">
              <a:lnSpc>
                <a:spcPct val="100000"/>
              </a:lnSpc>
              <a:spcBef>
                <a:spcPts val="600"/>
              </a:spcBef>
              <a:spcAft>
                <a:spcPts val="1200"/>
              </a:spcAft>
              <a:buClrTx/>
              <a:buSzTx/>
              <a:buFont typeface="Arial" panose="020B0604020202020204" pitchFamily="34" charset="0"/>
              <a:buChar char="•"/>
              <a:tabLst/>
              <a:defRPr/>
            </a:pPr>
            <a:r>
              <a:rPr kumimoji="0" lang="de-DE" sz="1200" b="1" i="0" u="none" strike="noStrike" kern="1200" cap="none" spc="0" normalizeH="0" baseline="0" noProof="0" dirty="0">
                <a:ln>
                  <a:noFill/>
                </a:ln>
                <a:solidFill>
                  <a:srgbClr val="000000"/>
                </a:solidFill>
                <a:effectLst/>
                <a:uLnTx/>
                <a:uFillTx/>
                <a:latin typeface="Calibri"/>
                <a:ea typeface="Calibri"/>
                <a:cs typeface="Calibri"/>
              </a:rPr>
              <a:t>Neueintragungen, Änderungsanträge und Bilanzhinterlegungen sowie Streichungsanträge und Anträge für die 5 Promille.</a:t>
            </a:r>
          </a:p>
          <a:p>
            <a:pPr marL="0" marR="0" lvl="0" indent="0" algn="just" defTabSz="914400" rtl="0" eaLnBrk="0" fontAlgn="base" latinLnBrk="0" hangingPunct="0">
              <a:lnSpc>
                <a:spcPts val="1000"/>
              </a:lnSpc>
              <a:spcBef>
                <a:spcPts val="600"/>
              </a:spcBef>
              <a:spcAft>
                <a:spcPts val="60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Calibri"/>
                <a:ea typeface="Calibri"/>
                <a:cs typeface="Calibri"/>
              </a:rPr>
              <a:t>Die Erteilung und der Widerruf erfolgen im Runts-Portal.</a:t>
            </a:r>
          </a:p>
          <a:p>
            <a:pPr marL="0" marR="0" lvl="0" indent="0" algn="just" defTabSz="914400" rtl="0" eaLnBrk="0" fontAlgn="base" latinLnBrk="0" hangingPunct="0">
              <a:lnSpc>
                <a:spcPts val="1000"/>
              </a:lnSpc>
              <a:spcBef>
                <a:spcPts val="600"/>
              </a:spcBef>
              <a:spcAft>
                <a:spcPts val="600"/>
              </a:spcAft>
              <a:buClrTx/>
              <a:buSzTx/>
              <a:buFontTx/>
              <a:buNone/>
              <a:tabLst/>
              <a:defRPr/>
            </a:pPr>
            <a:endParaRPr kumimoji="0" lang="it-IT" sz="1200" b="0" i="0" u="none" strike="noStrike" kern="1200" cap="none" spc="0" normalizeH="0" baseline="0" noProof="0" dirty="0">
              <a:ln>
                <a:noFill/>
              </a:ln>
              <a:solidFill>
                <a:srgbClr val="000000"/>
              </a:solidFill>
              <a:effectLst/>
              <a:uLnTx/>
              <a:uFillTx/>
              <a:latin typeface="Calibri"/>
              <a:ea typeface="Calibri"/>
              <a:cs typeface="Calibri"/>
            </a:endParaRPr>
          </a:p>
          <a:p>
            <a:pPr marL="0" marR="0" lvl="0" indent="0" algn="just" defTabSz="914400" rtl="0" eaLnBrk="0" fontAlgn="base" latinLnBrk="0" hangingPunct="0">
              <a:lnSpc>
                <a:spcPts val="1000"/>
              </a:lnSpc>
              <a:spcBef>
                <a:spcPts val="600"/>
              </a:spcBef>
              <a:spcAft>
                <a:spcPts val="600"/>
              </a:spcAft>
              <a:buClrTx/>
              <a:buSzTx/>
              <a:buFontTx/>
              <a:buNone/>
              <a:tabLst/>
              <a:defRPr/>
            </a:pPr>
            <a:r>
              <a:rPr kumimoji="0" lang="it-IT" sz="1200" b="0" i="0" u="none" strike="noStrike" kern="1200" cap="none" spc="0" normalizeH="0" baseline="0" noProof="0" dirty="0" err="1">
                <a:ln>
                  <a:noFill/>
                </a:ln>
                <a:solidFill>
                  <a:srgbClr val="000000"/>
                </a:solidFill>
                <a:effectLst/>
                <a:uLnTx/>
                <a:uFillTx/>
                <a:latin typeface="Calibri"/>
                <a:ea typeface="Calibri"/>
                <a:cs typeface="Calibri"/>
              </a:rPr>
              <a:t>Hier</a:t>
            </a:r>
            <a:r>
              <a:rPr kumimoji="0" lang="it-IT" sz="1200" b="0" i="0" u="none" strike="noStrike" kern="1200" cap="none" spc="0" normalizeH="0" baseline="0" noProof="0" dirty="0">
                <a:ln>
                  <a:noFill/>
                </a:ln>
                <a:solidFill>
                  <a:srgbClr val="000000"/>
                </a:solidFill>
                <a:effectLst/>
                <a:uLnTx/>
                <a:uFillTx/>
                <a:latin typeface="Calibri"/>
                <a:ea typeface="Calibri"/>
                <a:cs typeface="Calibri"/>
              </a:rPr>
              <a:t> </a:t>
            </a:r>
            <a:r>
              <a:rPr kumimoji="0" lang="it-IT" sz="1200" b="0" i="0" u="none" strike="noStrike" kern="1200" cap="none" spc="0" normalizeH="0" baseline="0" noProof="0" dirty="0" err="1">
                <a:ln>
                  <a:noFill/>
                </a:ln>
                <a:solidFill>
                  <a:srgbClr val="000000"/>
                </a:solidFill>
                <a:effectLst/>
                <a:uLnTx/>
                <a:uFillTx/>
                <a:latin typeface="Calibri"/>
                <a:ea typeface="Calibri"/>
                <a:cs typeface="Calibri"/>
              </a:rPr>
              <a:t>finden</a:t>
            </a:r>
            <a:r>
              <a:rPr kumimoji="0" lang="it-IT" sz="1200" b="0" i="0" u="none" strike="noStrike" kern="1200" cap="none" spc="0" normalizeH="0" baseline="0" noProof="0" dirty="0">
                <a:ln>
                  <a:noFill/>
                </a:ln>
                <a:solidFill>
                  <a:srgbClr val="000000"/>
                </a:solidFill>
                <a:effectLst/>
                <a:uLnTx/>
                <a:uFillTx/>
                <a:latin typeface="Calibri"/>
                <a:ea typeface="Calibri"/>
                <a:cs typeface="Calibri"/>
              </a:rPr>
              <a:t> </a:t>
            </a:r>
            <a:r>
              <a:rPr kumimoji="0" lang="it-IT" sz="1200" b="0" i="0" u="none" strike="noStrike" kern="1200" cap="none" spc="0" normalizeH="0" baseline="0" noProof="0" dirty="0" err="1">
                <a:ln>
                  <a:noFill/>
                </a:ln>
                <a:solidFill>
                  <a:srgbClr val="000000"/>
                </a:solidFill>
                <a:effectLst/>
                <a:uLnTx/>
                <a:uFillTx/>
                <a:latin typeface="Calibri"/>
                <a:ea typeface="Calibri"/>
                <a:cs typeface="Calibri"/>
              </a:rPr>
              <a:t>Sie</a:t>
            </a:r>
            <a:r>
              <a:rPr kumimoji="0" lang="it-IT" sz="1200" b="0" i="0" u="none" strike="noStrike" kern="1200" cap="none" spc="0" normalizeH="0" baseline="0" noProof="0" dirty="0">
                <a:ln>
                  <a:noFill/>
                </a:ln>
                <a:solidFill>
                  <a:srgbClr val="000000"/>
                </a:solidFill>
                <a:effectLst/>
                <a:uLnTx/>
                <a:uFillTx/>
                <a:latin typeface="Calibri"/>
                <a:ea typeface="Calibri"/>
                <a:cs typeface="Calibri"/>
              </a:rPr>
              <a:t> </a:t>
            </a:r>
            <a:r>
              <a:rPr kumimoji="0" lang="it-IT" sz="1200" b="0" i="0" u="none" strike="noStrike" kern="1200" cap="none" spc="0" normalizeH="0" baseline="0" noProof="0" dirty="0" err="1">
                <a:ln>
                  <a:noFill/>
                </a:ln>
                <a:solidFill>
                  <a:srgbClr val="000000"/>
                </a:solidFill>
                <a:effectLst/>
                <a:uLnTx/>
                <a:uFillTx/>
                <a:latin typeface="Calibri"/>
                <a:ea typeface="Calibri"/>
                <a:cs typeface="Calibri"/>
              </a:rPr>
              <a:t>eine</a:t>
            </a:r>
            <a:r>
              <a:rPr kumimoji="0" lang="it-IT" sz="1200" b="0" i="0" u="none" strike="noStrike" kern="1200" cap="none" spc="0" normalizeH="0" baseline="0" noProof="0" dirty="0">
                <a:ln>
                  <a:noFill/>
                </a:ln>
                <a:solidFill>
                  <a:srgbClr val="000000"/>
                </a:solidFill>
                <a:effectLst/>
                <a:uLnTx/>
                <a:uFillTx/>
                <a:latin typeface="Calibri"/>
                <a:ea typeface="Calibri"/>
                <a:cs typeface="Calibri"/>
              </a:rPr>
              <a:t> </a:t>
            </a:r>
            <a:r>
              <a:rPr kumimoji="0" lang="it-IT" sz="1200" b="0" i="0" u="none" strike="noStrike" kern="1200" cap="none" spc="0" normalizeH="0" baseline="0" noProof="0" dirty="0" err="1">
                <a:ln>
                  <a:noFill/>
                </a:ln>
                <a:solidFill>
                  <a:srgbClr val="000000"/>
                </a:solidFill>
                <a:effectLst/>
                <a:uLnTx/>
                <a:uFillTx/>
                <a:latin typeface="Calibri"/>
                <a:ea typeface="Calibri"/>
                <a:cs typeface="Calibri"/>
              </a:rPr>
              <a:t>Videoanleitungder</a:t>
            </a:r>
            <a:r>
              <a:rPr kumimoji="0" lang="it-IT" sz="1200" b="0" i="0" u="none" strike="noStrike" kern="1200" cap="none" spc="0" normalizeH="0" baseline="0" noProof="0" dirty="0">
                <a:ln>
                  <a:noFill/>
                </a:ln>
                <a:solidFill>
                  <a:srgbClr val="000000"/>
                </a:solidFill>
                <a:effectLst/>
                <a:uLnTx/>
                <a:uFillTx/>
                <a:latin typeface="Calibri"/>
                <a:ea typeface="Calibri"/>
                <a:cs typeface="Calibri"/>
              </a:rPr>
              <a:t> (</a:t>
            </a:r>
            <a:r>
              <a:rPr kumimoji="0" lang="it-IT" sz="1200" b="0" i="0" u="none" strike="noStrike" kern="1200" cap="none" spc="0" normalizeH="0" baseline="0" noProof="0" dirty="0" err="1">
                <a:ln>
                  <a:noFill/>
                </a:ln>
                <a:solidFill>
                  <a:srgbClr val="000000"/>
                </a:solidFill>
                <a:effectLst/>
                <a:uLnTx/>
                <a:uFillTx/>
                <a:latin typeface="Calibri"/>
                <a:ea typeface="Calibri"/>
                <a:cs typeface="Calibri"/>
              </a:rPr>
              <a:t>nur</a:t>
            </a:r>
            <a:r>
              <a:rPr kumimoji="0" lang="it-IT" sz="1200" b="0" i="0" u="none" strike="noStrike" kern="1200" cap="none" spc="0" normalizeH="0" baseline="0" noProof="0" dirty="0">
                <a:ln>
                  <a:noFill/>
                </a:ln>
                <a:solidFill>
                  <a:srgbClr val="000000"/>
                </a:solidFill>
                <a:effectLst/>
                <a:uLnTx/>
                <a:uFillTx/>
                <a:latin typeface="Calibri"/>
                <a:ea typeface="Calibri"/>
                <a:cs typeface="Calibri"/>
              </a:rPr>
              <a:t> </a:t>
            </a:r>
            <a:r>
              <a:rPr kumimoji="0" lang="it-IT" sz="1200" b="0" i="0" u="none" strike="noStrike" kern="1200" cap="none" spc="0" normalizeH="0" baseline="0" noProof="0" dirty="0" err="1">
                <a:ln>
                  <a:noFill/>
                </a:ln>
                <a:solidFill>
                  <a:srgbClr val="000000"/>
                </a:solidFill>
                <a:effectLst/>
                <a:uLnTx/>
                <a:uFillTx/>
                <a:latin typeface="Calibri"/>
                <a:ea typeface="Calibri"/>
                <a:cs typeface="Calibri"/>
              </a:rPr>
              <a:t>auf</a:t>
            </a:r>
            <a:r>
              <a:rPr kumimoji="0" lang="it-IT" sz="1200" b="0" i="0" u="none" strike="noStrike" kern="1200" cap="none" spc="0" normalizeH="0" baseline="0" noProof="0" dirty="0">
                <a:ln>
                  <a:noFill/>
                </a:ln>
                <a:solidFill>
                  <a:srgbClr val="000000"/>
                </a:solidFill>
                <a:effectLst/>
                <a:uLnTx/>
                <a:uFillTx/>
                <a:latin typeface="Calibri"/>
                <a:ea typeface="Calibri"/>
                <a:cs typeface="Calibri"/>
              </a:rPr>
              <a:t> </a:t>
            </a:r>
            <a:r>
              <a:rPr kumimoji="0" lang="it-IT" sz="1200" b="0" i="0" u="none" strike="noStrike" kern="1200" cap="none" spc="0" normalizeH="0" baseline="0" noProof="0" dirty="0" err="1">
                <a:ln>
                  <a:noFill/>
                </a:ln>
                <a:solidFill>
                  <a:srgbClr val="000000"/>
                </a:solidFill>
                <a:effectLst/>
                <a:uLnTx/>
                <a:uFillTx/>
                <a:latin typeface="Calibri"/>
                <a:ea typeface="Calibri"/>
                <a:cs typeface="Calibri"/>
              </a:rPr>
              <a:t>italienisch</a:t>
            </a:r>
            <a:r>
              <a:rPr lang="it-IT" sz="1200" dirty="0" err="1">
                <a:solidFill>
                  <a:srgbClr val="000000"/>
                </a:solidFill>
                <a:latin typeface="Calibri"/>
                <a:ea typeface="Calibri"/>
                <a:cs typeface="Calibri"/>
              </a:rPr>
              <a:t>er</a:t>
            </a:r>
            <a:r>
              <a:rPr lang="it-IT" sz="1200" dirty="0">
                <a:solidFill>
                  <a:srgbClr val="000000"/>
                </a:solidFill>
                <a:latin typeface="Calibri"/>
                <a:ea typeface="Calibri"/>
                <a:cs typeface="Calibri"/>
              </a:rPr>
              <a:t> </a:t>
            </a:r>
            <a:r>
              <a:rPr lang="it-IT" sz="1200" dirty="0" err="1">
                <a:solidFill>
                  <a:srgbClr val="000000"/>
                </a:solidFill>
                <a:latin typeface="Calibri"/>
                <a:ea typeface="Calibri"/>
                <a:cs typeface="Calibri"/>
              </a:rPr>
              <a:t>Sprache</a:t>
            </a:r>
            <a:r>
              <a:rPr kumimoji="0" lang="it-IT" sz="1200" b="0" i="0" u="none" strike="noStrike" kern="1200" cap="none" spc="0" normalizeH="0" baseline="0" noProof="0" dirty="0">
                <a:ln>
                  <a:noFill/>
                </a:ln>
                <a:solidFill>
                  <a:srgbClr val="000000"/>
                </a:solidFill>
                <a:effectLst/>
                <a:uLnTx/>
                <a:uFillTx/>
                <a:latin typeface="Calibri"/>
                <a:ea typeface="Calibri"/>
                <a:cs typeface="Calibri"/>
              </a:rPr>
              <a:t>)</a:t>
            </a:r>
          </a:p>
          <a:p>
            <a:pPr marL="0" marR="0" lvl="0" indent="0" algn="ctr" defTabSz="914400" rtl="0" eaLnBrk="0" fontAlgn="base" latinLnBrk="0" hangingPunct="0">
              <a:lnSpc>
                <a:spcPts val="1000"/>
              </a:lnSpc>
              <a:spcBef>
                <a:spcPts val="600"/>
              </a:spcBef>
              <a:spcAft>
                <a:spcPts val="600"/>
              </a:spcAft>
              <a:buClrTx/>
              <a:buSzTx/>
              <a:buFontTx/>
              <a:buNone/>
              <a:tabLst/>
              <a:defRPr/>
            </a:pPr>
            <a:r>
              <a:rPr kumimoji="0" lang="de-DE" sz="1200" b="0" i="0" u="none" strike="noStrike" kern="1200" cap="none" spc="0" normalizeH="0" baseline="0" noProof="0" dirty="0">
                <a:ln>
                  <a:noFill/>
                </a:ln>
                <a:solidFill>
                  <a:srgbClr val="000000"/>
                </a:solidFill>
                <a:effectLst/>
                <a:uLnTx/>
                <a:uFillTx/>
                <a:latin typeface="Calibri"/>
                <a:ea typeface="Calibri"/>
                <a:cs typeface="Calibri"/>
              </a:rPr>
              <a:t> </a:t>
            </a:r>
            <a:r>
              <a:rPr kumimoji="0" lang="de-DE" sz="1200" b="0" i="1" u="none" strike="noStrike" kern="1200" cap="none" spc="0" normalizeH="0" baseline="0" noProof="0" dirty="0">
                <a:ln>
                  <a:noFill/>
                </a:ln>
                <a:solidFill>
                  <a:srgbClr val="0070C0"/>
                </a:solidFill>
                <a:effectLst/>
                <a:uLnTx/>
                <a:uFillTx/>
                <a:latin typeface="Calibri" panose="020F0502020204030204" pitchFamily="34" charset="0"/>
                <a:ea typeface="Calibri"/>
                <a:cs typeface="Calibri" panose="020F0502020204030204" pitchFamily="34" charset="0"/>
                <a:hlinkClick r:id="rId4">
                  <a:extLst>
                    <a:ext uri="{A12FA001-AC4F-418D-AE19-62706E023703}">
                      <ahyp:hlinkClr xmlns:ahyp="http://schemas.microsoft.com/office/drawing/2018/hyperlinkcolor" val="tx"/>
                    </a:ext>
                  </a:extLst>
                </a:hlinkClick>
              </a:rPr>
              <a:t> https://</a:t>
            </a:r>
            <a:r>
              <a:rPr kumimoji="0" lang="de-DE" sz="1200" b="0" i="1" u="none" strike="noStrike" kern="1200" cap="none" spc="0" normalizeH="0" baseline="0" noProof="0" dirty="0" err="1">
                <a:ln>
                  <a:noFill/>
                </a:ln>
                <a:solidFill>
                  <a:srgbClr val="0070C0"/>
                </a:solidFill>
                <a:effectLst/>
                <a:uLnTx/>
                <a:uFillTx/>
                <a:latin typeface="Calibri" panose="020F0502020204030204" pitchFamily="34" charset="0"/>
                <a:ea typeface="Calibri"/>
                <a:cs typeface="Calibri" panose="020F0502020204030204" pitchFamily="34" charset="0"/>
                <a:hlinkClick r:id="rId4">
                  <a:extLst>
                    <a:ext uri="{A12FA001-AC4F-418D-AE19-62706E023703}">
                      <ahyp:hlinkClr xmlns:ahyp="http://schemas.microsoft.com/office/drawing/2018/hyperlinkcolor" val="tx"/>
                    </a:ext>
                  </a:extLst>
                </a:hlinkClick>
              </a:rPr>
              <a:t>player.vimeo.com</a:t>
            </a:r>
            <a:r>
              <a:rPr kumimoji="0" lang="de-DE" sz="1200" b="0" i="1" u="none" strike="noStrike" kern="1200" cap="none" spc="0" normalizeH="0" baseline="0" noProof="0" dirty="0">
                <a:ln>
                  <a:noFill/>
                </a:ln>
                <a:solidFill>
                  <a:srgbClr val="0070C0"/>
                </a:solidFill>
                <a:effectLst/>
                <a:uLnTx/>
                <a:uFillTx/>
                <a:latin typeface="Calibri" panose="020F0502020204030204" pitchFamily="34" charset="0"/>
                <a:ea typeface="Calibri"/>
                <a:cs typeface="Calibri" panose="020F0502020204030204" pitchFamily="34" charset="0"/>
                <a:hlinkClick r:id="rId4">
                  <a:extLst>
                    <a:ext uri="{A12FA001-AC4F-418D-AE19-62706E023703}">
                      <ahyp:hlinkClr xmlns:ahyp="http://schemas.microsoft.com/office/drawing/2018/hyperlinkcolor" val="tx"/>
                    </a:ext>
                  </a:extLst>
                </a:hlinkClick>
              </a:rPr>
              <a:t>/</a:t>
            </a:r>
            <a:r>
              <a:rPr kumimoji="0" lang="de-DE" sz="1200" b="0" i="1" u="none" strike="noStrike" kern="1200" cap="none" spc="0" normalizeH="0" baseline="0" noProof="0" dirty="0" err="1">
                <a:ln>
                  <a:noFill/>
                </a:ln>
                <a:solidFill>
                  <a:srgbClr val="0070C0"/>
                </a:solidFill>
                <a:effectLst/>
                <a:uLnTx/>
                <a:uFillTx/>
                <a:latin typeface="Calibri" panose="020F0502020204030204" pitchFamily="34" charset="0"/>
                <a:ea typeface="Calibri"/>
                <a:cs typeface="Calibri" panose="020F0502020204030204" pitchFamily="34" charset="0"/>
                <a:hlinkClick r:id="rId4">
                  <a:extLst>
                    <a:ext uri="{A12FA001-AC4F-418D-AE19-62706E023703}">
                      <ahyp:hlinkClr xmlns:ahyp="http://schemas.microsoft.com/office/drawing/2018/hyperlinkcolor" val="tx"/>
                    </a:ext>
                  </a:extLst>
                </a:hlinkClick>
              </a:rPr>
              <a:t>video</a:t>
            </a:r>
            <a:r>
              <a:rPr kumimoji="0" lang="de-DE" sz="1200" b="0" i="1" u="none" strike="noStrike" kern="1200" cap="none" spc="0" normalizeH="0" baseline="0" noProof="0" dirty="0">
                <a:ln>
                  <a:noFill/>
                </a:ln>
                <a:solidFill>
                  <a:srgbClr val="0070C0"/>
                </a:solidFill>
                <a:effectLst/>
                <a:uLnTx/>
                <a:uFillTx/>
                <a:latin typeface="Calibri" panose="020F0502020204030204" pitchFamily="34" charset="0"/>
                <a:ea typeface="Calibri"/>
                <a:cs typeface="Calibri" panose="020F0502020204030204" pitchFamily="34" charset="0"/>
                <a:hlinkClick r:id="rId4">
                  <a:extLst>
                    <a:ext uri="{A12FA001-AC4F-418D-AE19-62706E023703}">
                      <ahyp:hlinkClr xmlns:ahyp="http://schemas.microsoft.com/office/drawing/2018/hyperlinkcolor" val="tx"/>
                    </a:ext>
                  </a:extLst>
                </a:hlinkClick>
              </a:rPr>
              <a:t>/</a:t>
            </a:r>
            <a:r>
              <a:rPr kumimoji="0" lang="de-DE" sz="1200" b="0" i="1" u="none" strike="noStrike" kern="1200" cap="none" spc="0" normalizeH="0" baseline="0" noProof="0" dirty="0" err="1">
                <a:ln>
                  <a:noFill/>
                </a:ln>
                <a:solidFill>
                  <a:srgbClr val="0070C0"/>
                </a:solidFill>
                <a:effectLst/>
                <a:uLnTx/>
                <a:uFillTx/>
                <a:latin typeface="Calibri" panose="020F0502020204030204" pitchFamily="34" charset="0"/>
                <a:ea typeface="Calibri"/>
                <a:cs typeface="Calibri" panose="020F0502020204030204" pitchFamily="34" charset="0"/>
                <a:hlinkClick r:id="rId4">
                  <a:extLst>
                    <a:ext uri="{A12FA001-AC4F-418D-AE19-62706E023703}">
                      <ahyp:hlinkClr xmlns:ahyp="http://schemas.microsoft.com/office/drawing/2018/hyperlinkcolor" val="tx"/>
                    </a:ext>
                  </a:extLst>
                </a:hlinkClick>
              </a:rPr>
              <a:t>1167410112?h</a:t>
            </a:r>
            <a:r>
              <a:rPr kumimoji="0" lang="de-DE" sz="1200" b="0" i="1" u="none" strike="noStrike" kern="1200" cap="none" spc="0" normalizeH="0" baseline="0" noProof="0" dirty="0">
                <a:ln>
                  <a:noFill/>
                </a:ln>
                <a:solidFill>
                  <a:srgbClr val="0070C0"/>
                </a:solidFill>
                <a:effectLst/>
                <a:uLnTx/>
                <a:uFillTx/>
                <a:latin typeface="Calibri" panose="020F0502020204030204" pitchFamily="34" charset="0"/>
                <a:ea typeface="Calibri"/>
                <a:cs typeface="Calibri" panose="020F0502020204030204" pitchFamily="34" charset="0"/>
                <a:hlinkClick r:id="rId4">
                  <a:extLst>
                    <a:ext uri="{A12FA001-AC4F-418D-AE19-62706E023703}">
                      <ahyp:hlinkClr xmlns:ahyp="http://schemas.microsoft.com/office/drawing/2018/hyperlinkcolor" val="tx"/>
                    </a:ext>
                  </a:extLst>
                </a:hlinkClick>
              </a:rPr>
              <a:t>=</a:t>
            </a:r>
            <a:r>
              <a:rPr kumimoji="0" lang="de-DE" sz="1200" b="0" i="1" u="none" strike="noStrike" kern="1200" cap="none" spc="0" normalizeH="0" baseline="0" noProof="0" dirty="0" err="1">
                <a:ln>
                  <a:noFill/>
                </a:ln>
                <a:solidFill>
                  <a:srgbClr val="0070C0"/>
                </a:solidFill>
                <a:effectLst/>
                <a:uLnTx/>
                <a:uFillTx/>
                <a:latin typeface="Calibri" panose="020F0502020204030204" pitchFamily="34" charset="0"/>
                <a:ea typeface="Calibri"/>
                <a:cs typeface="Calibri" panose="020F0502020204030204" pitchFamily="34" charset="0"/>
                <a:hlinkClick r:id="rId4">
                  <a:extLst>
                    <a:ext uri="{A12FA001-AC4F-418D-AE19-62706E023703}">
                      <ahyp:hlinkClr xmlns:ahyp="http://schemas.microsoft.com/office/drawing/2018/hyperlinkcolor" val="tx"/>
                    </a:ext>
                  </a:extLst>
                </a:hlinkClick>
              </a:rPr>
              <a:t>8916d45373</a:t>
            </a:r>
            <a:endParaRPr kumimoji="0" lang="de-DE" sz="1200" b="0" i="0" u="none" strike="noStrike" kern="1200" cap="none" spc="0" normalizeH="0" baseline="0" noProof="0" dirty="0">
              <a:ln>
                <a:noFill/>
              </a:ln>
              <a:solidFill>
                <a:srgbClr val="3333CC"/>
              </a:solidFill>
              <a:effectLst/>
              <a:uLnTx/>
              <a:uFillTx/>
              <a:latin typeface="Calibri" panose="020F0502020204030204" pitchFamily="34" charset="0"/>
              <a:ea typeface="Calibri"/>
              <a:cs typeface="Calibri" panose="020F0502020204030204" pitchFamily="34" charset="0"/>
              <a:hlinkClick r:id="" action="ppaction://noaction">
                <a:extLst>
                  <a:ext uri="{A12FA001-AC4F-418D-AE19-62706E023703}">
                    <ahyp:hlinkClr xmlns:ahyp="http://schemas.microsoft.com/office/drawing/2018/hyperlinkcolor" val="tx"/>
                  </a:ext>
                </a:extLst>
              </a:hlinkClick>
            </a:endParaRPr>
          </a:p>
        </p:txBody>
      </p:sp>
      <p:sp>
        <p:nvSpPr>
          <p:cNvPr id="8" name="Oval 7">
            <a:extLst>
              <a:ext uri="{FF2B5EF4-FFF2-40B4-BE49-F238E27FC236}">
                <a16:creationId xmlns:a16="http://schemas.microsoft.com/office/drawing/2014/main" id="{339BF12C-9DFD-6AD0-DF83-BCB2B2C27806}"/>
              </a:ext>
            </a:extLst>
          </p:cNvPr>
          <p:cNvSpPr/>
          <p:nvPr/>
        </p:nvSpPr>
        <p:spPr bwMode="auto">
          <a:xfrm>
            <a:off x="3180111" y="3229884"/>
            <a:ext cx="2783777" cy="651623"/>
          </a:xfrm>
          <a:prstGeom prst="ellipse">
            <a:avLst/>
          </a:prstGeom>
          <a:solidFill>
            <a:srgbClr val="E4F2FF"/>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50000"/>
              </a:lnSpc>
              <a:spcBef>
                <a:spcPct val="20000"/>
              </a:spcBef>
              <a:spcAft>
                <a:spcPct val="0"/>
              </a:spcAft>
              <a:buClrTx/>
              <a:buSzTx/>
              <a:buFontTx/>
              <a:buNone/>
              <a:tabLst/>
              <a:defRPr/>
            </a:pPr>
            <a:r>
              <a:rPr lang="de-DE" sz="1800" b="1" dirty="0">
                <a:solidFill>
                  <a:srgbClr val="000000"/>
                </a:solidFill>
                <a:latin typeface="Calibri"/>
                <a:cs typeface="Calibri"/>
              </a:rPr>
              <a:t>Die Vollmacht</a:t>
            </a:r>
            <a:endParaRPr kumimoji="0" lang="de-DE" sz="1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4" name="Rechteck 3">
            <a:extLst>
              <a:ext uri="{FF2B5EF4-FFF2-40B4-BE49-F238E27FC236}">
                <a16:creationId xmlns:a16="http://schemas.microsoft.com/office/drawing/2014/main" id="{D1AEFA2B-EF3E-D9F2-8352-CE61B3EB4946}"/>
              </a:ext>
            </a:extLst>
          </p:cNvPr>
          <p:cNvSpPr/>
          <p:nvPr/>
        </p:nvSpPr>
        <p:spPr>
          <a:xfrm>
            <a:off x="7993931" y="6361190"/>
            <a:ext cx="490194"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lang="de-DE" sz="1400" b="1" dirty="0">
                <a:solidFill>
                  <a:srgbClr val="000000"/>
                </a:solidFill>
                <a:latin typeface="Calibri" panose="020F0502020204030204" pitchFamily="34" charset="0"/>
                <a:cs typeface="Calibri" panose="020F0502020204030204" pitchFamily="34" charset="0"/>
              </a:rPr>
              <a:t>15</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9" name="Grafik 8">
            <a:extLst>
              <a:ext uri="{FF2B5EF4-FFF2-40B4-BE49-F238E27FC236}">
                <a16:creationId xmlns:a16="http://schemas.microsoft.com/office/drawing/2014/main" id="{455F4E81-248A-CE0E-3DCF-37D50F63D6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311" y="211972"/>
            <a:ext cx="7058820" cy="2799868"/>
          </a:xfrm>
          <a:prstGeom prst="rect">
            <a:avLst/>
          </a:prstGeom>
        </p:spPr>
      </p:pic>
      <p:sp>
        <p:nvSpPr>
          <p:cNvPr id="10" name="Pfeil: nach rechts 9">
            <a:extLst>
              <a:ext uri="{FF2B5EF4-FFF2-40B4-BE49-F238E27FC236}">
                <a16:creationId xmlns:a16="http://schemas.microsoft.com/office/drawing/2014/main" id="{3CA76BE0-828E-0944-5230-98FE576FB45B}"/>
              </a:ext>
            </a:extLst>
          </p:cNvPr>
          <p:cNvSpPr/>
          <p:nvPr/>
        </p:nvSpPr>
        <p:spPr bwMode="auto">
          <a:xfrm rot="17494802">
            <a:off x="1687865" y="2609925"/>
            <a:ext cx="1330200" cy="293311"/>
          </a:xfrm>
          <a:prstGeom prst="rightArrow">
            <a:avLst/>
          </a:prstGeom>
          <a:solidFill>
            <a:srgbClr val="FF505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it-IT"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 name="Textfeld 10">
            <a:extLst>
              <a:ext uri="{FF2B5EF4-FFF2-40B4-BE49-F238E27FC236}">
                <a16:creationId xmlns:a16="http://schemas.microsoft.com/office/drawing/2014/main" id="{A0664400-55A2-0047-4B9D-E43006D62A3D}"/>
              </a:ext>
            </a:extLst>
          </p:cNvPr>
          <p:cNvSpPr txBox="1"/>
          <p:nvPr/>
        </p:nvSpPr>
        <p:spPr>
          <a:xfrm>
            <a:off x="1487067" y="3555696"/>
            <a:ext cx="969796" cy="215444"/>
          </a:xfrm>
          <a:prstGeom prst="rect">
            <a:avLst/>
          </a:prstGeom>
          <a:solidFill>
            <a:srgbClr val="FFFFCC"/>
          </a:solidFill>
          <a:ln>
            <a:solidFill>
              <a:schemeClr val="bg1">
                <a:lumMod val="50000"/>
              </a:schemeClr>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de-DE" sz="800" b="1" dirty="0">
                <a:solidFill>
                  <a:srgbClr val="000000"/>
                </a:solidFill>
                <a:latin typeface="Calibri" panose="020F0502020204030204" pitchFamily="34" charset="0"/>
                <a:cs typeface="Calibri" panose="020F0502020204030204" pitchFamily="34" charset="0"/>
              </a:rPr>
              <a:t>Neu</a:t>
            </a:r>
            <a:endParaRPr kumimoji="0" lang="de-DE"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526877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1F9675-D391-10A2-999F-4DC0546B5B34}"/>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F9BA9BEC-62D1-EBBD-021E-634FAEB17AEB}"/>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pic>
        <p:nvPicPr>
          <p:cNvPr id="1026" name="Picture 2">
            <a:extLst>
              <a:ext uri="{FF2B5EF4-FFF2-40B4-BE49-F238E27FC236}">
                <a16:creationId xmlns:a16="http://schemas.microsoft.com/office/drawing/2014/main" id="{C57E6DFC-FC4C-9289-6BE1-FA33CDB289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7696" y="6281711"/>
            <a:ext cx="363422" cy="422328"/>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a:extLst>
              <a:ext uri="{FF2B5EF4-FFF2-40B4-BE49-F238E27FC236}">
                <a16:creationId xmlns:a16="http://schemas.microsoft.com/office/drawing/2014/main" id="{A0D42D72-63D8-D97B-8757-B2389A5C829E}"/>
              </a:ext>
            </a:extLst>
          </p:cNvPr>
          <p:cNvPicPr>
            <a:picLocks noChangeAspect="1"/>
          </p:cNvPicPr>
          <p:nvPr/>
        </p:nvPicPr>
        <p:blipFill>
          <a:blip r:embed="rId4"/>
          <a:stretch>
            <a:fillRect/>
          </a:stretch>
        </p:blipFill>
        <p:spPr>
          <a:xfrm>
            <a:off x="0" y="1651020"/>
            <a:ext cx="9144000" cy="3605543"/>
          </a:xfrm>
          <a:prstGeom prst="rect">
            <a:avLst/>
          </a:prstGeom>
        </p:spPr>
      </p:pic>
      <p:sp>
        <p:nvSpPr>
          <p:cNvPr id="1032" name="Textfeld 1031">
            <a:extLst>
              <a:ext uri="{FF2B5EF4-FFF2-40B4-BE49-F238E27FC236}">
                <a16:creationId xmlns:a16="http://schemas.microsoft.com/office/drawing/2014/main" id="{D24FFA72-4B48-D8DB-ACA0-01F8C16C7B78}"/>
              </a:ext>
            </a:extLst>
          </p:cNvPr>
          <p:cNvSpPr txBox="1"/>
          <p:nvPr/>
        </p:nvSpPr>
        <p:spPr>
          <a:xfrm>
            <a:off x="759278" y="3125824"/>
            <a:ext cx="951524" cy="215444"/>
          </a:xfrm>
          <a:prstGeom prst="rect">
            <a:avLst/>
          </a:prstGeom>
          <a:solidFill>
            <a:srgbClr val="FFFFCC"/>
          </a:solidFill>
          <a:ln>
            <a:solidFill>
              <a:schemeClr val="bg1">
                <a:lumMod val="50000"/>
              </a:schemeClr>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Art des Antrages</a:t>
            </a:r>
            <a:endParaRPr kumimoji="0" lang="de-DE" sz="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7" name="Pfeil: nach rechts 6">
            <a:extLst>
              <a:ext uri="{FF2B5EF4-FFF2-40B4-BE49-F238E27FC236}">
                <a16:creationId xmlns:a16="http://schemas.microsoft.com/office/drawing/2014/main" id="{B0AA45CA-7A24-6CD0-18B5-04AB9CC40C87}"/>
              </a:ext>
            </a:extLst>
          </p:cNvPr>
          <p:cNvSpPr/>
          <p:nvPr/>
        </p:nvSpPr>
        <p:spPr bwMode="auto">
          <a:xfrm rot="8402707">
            <a:off x="294812" y="2737733"/>
            <a:ext cx="351367" cy="73138"/>
          </a:xfrm>
          <a:prstGeom prst="rightArrow">
            <a:avLst/>
          </a:prstGeom>
          <a:solidFill>
            <a:srgbClr val="FF505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it-IT"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 name="Textfeld 10">
            <a:extLst>
              <a:ext uri="{FF2B5EF4-FFF2-40B4-BE49-F238E27FC236}">
                <a16:creationId xmlns:a16="http://schemas.microsoft.com/office/drawing/2014/main" id="{2DA36324-C0C3-0D06-C8AC-D916BAE32571}"/>
              </a:ext>
            </a:extLst>
          </p:cNvPr>
          <p:cNvSpPr txBox="1"/>
          <p:nvPr/>
        </p:nvSpPr>
        <p:spPr>
          <a:xfrm>
            <a:off x="465229" y="2461597"/>
            <a:ext cx="951524" cy="215444"/>
          </a:xfrm>
          <a:prstGeom prst="rect">
            <a:avLst/>
          </a:prstGeom>
          <a:solidFill>
            <a:srgbClr val="FFFFCC"/>
          </a:solidFill>
          <a:ln>
            <a:solidFill>
              <a:schemeClr val="bg1">
                <a:lumMod val="50000"/>
              </a:schemeClr>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Verfasste Anträge</a:t>
            </a:r>
          </a:p>
        </p:txBody>
      </p:sp>
      <p:sp>
        <p:nvSpPr>
          <p:cNvPr id="10" name="Textfeld 9">
            <a:extLst>
              <a:ext uri="{FF2B5EF4-FFF2-40B4-BE49-F238E27FC236}">
                <a16:creationId xmlns:a16="http://schemas.microsoft.com/office/drawing/2014/main" id="{584B7F63-2BED-3A8F-80DD-2C640957CB59}"/>
              </a:ext>
            </a:extLst>
          </p:cNvPr>
          <p:cNvSpPr txBox="1"/>
          <p:nvPr/>
        </p:nvSpPr>
        <p:spPr>
          <a:xfrm>
            <a:off x="628650" y="1033935"/>
            <a:ext cx="7886700" cy="338554"/>
          </a:xfrm>
          <a:prstGeom prst="rect">
            <a:avLst/>
          </a:prstGeom>
          <a:solidFill>
            <a:srgbClr val="F2F2F2"/>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 Übersicht der verfassten Anträge</a:t>
            </a:r>
          </a:p>
        </p:txBody>
      </p:sp>
      <p:sp>
        <p:nvSpPr>
          <p:cNvPr id="12" name="Pfeil: nach rechts 11">
            <a:extLst>
              <a:ext uri="{FF2B5EF4-FFF2-40B4-BE49-F238E27FC236}">
                <a16:creationId xmlns:a16="http://schemas.microsoft.com/office/drawing/2014/main" id="{A17266C0-CF0F-2D55-14FD-4D496E0357B6}"/>
              </a:ext>
            </a:extLst>
          </p:cNvPr>
          <p:cNvSpPr/>
          <p:nvPr/>
        </p:nvSpPr>
        <p:spPr bwMode="auto">
          <a:xfrm rot="6459717">
            <a:off x="1043225" y="3420464"/>
            <a:ext cx="227341" cy="83597"/>
          </a:xfrm>
          <a:prstGeom prst="rightArrow">
            <a:avLst/>
          </a:prstGeom>
          <a:solidFill>
            <a:srgbClr val="FF505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it-IT"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 name="Pfeil: nach rechts 13">
            <a:extLst>
              <a:ext uri="{FF2B5EF4-FFF2-40B4-BE49-F238E27FC236}">
                <a16:creationId xmlns:a16="http://schemas.microsoft.com/office/drawing/2014/main" id="{CE4D5147-DB16-1E7E-82A9-93972F51B7DF}"/>
              </a:ext>
            </a:extLst>
          </p:cNvPr>
          <p:cNvSpPr/>
          <p:nvPr/>
        </p:nvSpPr>
        <p:spPr bwMode="auto">
          <a:xfrm rot="15402595">
            <a:off x="4771109" y="4405482"/>
            <a:ext cx="227341" cy="83597"/>
          </a:xfrm>
          <a:prstGeom prst="rightArrow">
            <a:avLst/>
          </a:prstGeom>
          <a:solidFill>
            <a:srgbClr val="FF505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it-IT"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4" name="Textfeld 1033">
            <a:extLst>
              <a:ext uri="{FF2B5EF4-FFF2-40B4-BE49-F238E27FC236}">
                <a16:creationId xmlns:a16="http://schemas.microsoft.com/office/drawing/2014/main" id="{FD21623A-8E6D-A769-08BC-7C37692BF536}"/>
              </a:ext>
            </a:extLst>
          </p:cNvPr>
          <p:cNvSpPr txBox="1"/>
          <p:nvPr/>
        </p:nvSpPr>
        <p:spPr>
          <a:xfrm>
            <a:off x="4711337" y="4549555"/>
            <a:ext cx="1094652" cy="215444"/>
          </a:xfrm>
          <a:prstGeom prst="rect">
            <a:avLst/>
          </a:prstGeom>
          <a:solidFill>
            <a:srgbClr val="FFFFCC"/>
          </a:solidFill>
          <a:ln>
            <a:solidFill>
              <a:schemeClr val="bg1">
                <a:lumMod val="50000"/>
              </a:schemeClr>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Status des Antrages</a:t>
            </a:r>
            <a:endParaRPr kumimoji="0" lang="de-DE" sz="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6" name="Textfeld 15">
            <a:extLst>
              <a:ext uri="{FF2B5EF4-FFF2-40B4-BE49-F238E27FC236}">
                <a16:creationId xmlns:a16="http://schemas.microsoft.com/office/drawing/2014/main" id="{C783EA88-C0BF-3670-FB90-DE355A833429}"/>
              </a:ext>
            </a:extLst>
          </p:cNvPr>
          <p:cNvSpPr txBox="1"/>
          <p:nvPr/>
        </p:nvSpPr>
        <p:spPr>
          <a:xfrm>
            <a:off x="1549845" y="2415430"/>
            <a:ext cx="24729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a:t>
            </a:r>
          </a:p>
        </p:txBody>
      </p:sp>
      <p:sp>
        <p:nvSpPr>
          <p:cNvPr id="17" name="Textfeld 16">
            <a:extLst>
              <a:ext uri="{FF2B5EF4-FFF2-40B4-BE49-F238E27FC236}">
                <a16:creationId xmlns:a16="http://schemas.microsoft.com/office/drawing/2014/main" id="{804DE48B-E7BE-9E31-8A96-401DA59B77F6}"/>
              </a:ext>
            </a:extLst>
          </p:cNvPr>
          <p:cNvSpPr txBox="1"/>
          <p:nvPr/>
        </p:nvSpPr>
        <p:spPr>
          <a:xfrm>
            <a:off x="1343530" y="3448210"/>
            <a:ext cx="24729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a:t>
            </a:r>
          </a:p>
        </p:txBody>
      </p:sp>
      <p:sp>
        <p:nvSpPr>
          <p:cNvPr id="19" name="Textfeld 18">
            <a:extLst>
              <a:ext uri="{FF2B5EF4-FFF2-40B4-BE49-F238E27FC236}">
                <a16:creationId xmlns:a16="http://schemas.microsoft.com/office/drawing/2014/main" id="{446E700F-23E0-F293-C089-0F37DB3204A6}"/>
              </a:ext>
            </a:extLst>
          </p:cNvPr>
          <p:cNvSpPr txBox="1"/>
          <p:nvPr/>
        </p:nvSpPr>
        <p:spPr>
          <a:xfrm>
            <a:off x="5874862" y="4764999"/>
            <a:ext cx="24729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3</a:t>
            </a:r>
          </a:p>
        </p:txBody>
      </p:sp>
      <p:sp>
        <p:nvSpPr>
          <p:cNvPr id="27" name="Rechteck 26">
            <a:extLst>
              <a:ext uri="{FF2B5EF4-FFF2-40B4-BE49-F238E27FC236}">
                <a16:creationId xmlns:a16="http://schemas.microsoft.com/office/drawing/2014/main" id="{49A4DE87-CE81-86F9-8D15-3DBF151CFAFD}"/>
              </a:ext>
            </a:extLst>
          </p:cNvPr>
          <p:cNvSpPr/>
          <p:nvPr/>
        </p:nvSpPr>
        <p:spPr>
          <a:xfrm>
            <a:off x="7522677" y="1808160"/>
            <a:ext cx="864000" cy="235061"/>
          </a:xfrm>
          <a:prstGeom prst="rect">
            <a:avLst/>
          </a:prstGeom>
          <a:solidFill>
            <a:srgbClr val="0066CC"/>
          </a:solidFill>
          <a:ln>
            <a:solidFill>
              <a:srgbClr val="0066C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700" b="0" i="0" u="none" strike="noStrike" kern="100" cap="none" spc="0" normalizeH="0" baseline="0" noProof="0">
                <a:ln>
                  <a:noFill/>
                </a:ln>
                <a:solidFill>
                  <a:srgbClr val="FFFFFF"/>
                </a:solidFill>
                <a:effectLst/>
                <a:uLnTx/>
                <a:uFillTx/>
                <a:latin typeface="Titillium Web" panose="00000500000000000000" pitchFamily="2" charset="0"/>
                <a:ea typeface="Aptos" panose="020B0004020202020204" pitchFamily="34" charset="0"/>
                <a:cs typeface="Times New Roman" panose="02020603050405020304" pitchFamily="18" charset="0"/>
              </a:rPr>
              <a:t>         </a:t>
            </a:r>
          </a:p>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600" b="0" i="0" u="none" strike="noStrike" kern="100" cap="none" spc="0" normalizeH="0" baseline="0" noProof="0">
                <a:ln>
                  <a:noFill/>
                </a:ln>
                <a:solidFill>
                  <a:srgbClr val="FFFFFF"/>
                </a:solidFill>
                <a:effectLst/>
                <a:uLnTx/>
                <a:uFillTx/>
                <a:latin typeface="Titillium Web" panose="00000500000000000000" pitchFamily="2" charset="0"/>
                <a:ea typeface="Aptos" panose="020B0004020202020204" pitchFamily="34" charset="0"/>
                <a:cs typeface="Times New Roman" panose="02020603050405020304" pitchFamily="18" charset="0"/>
              </a:rPr>
              <a:t>MAX MUSTERMANN</a:t>
            </a:r>
            <a:endParaRPr kumimoji="0" lang="it-IT" sz="6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endParaRPr>
          </a:p>
          <a:p>
            <a:pPr marL="0" marR="0" lvl="0" indent="0" algn="ctr" defTabSz="914400" rtl="0" eaLnBrk="0" fontAlgn="base" latinLnBrk="0" hangingPunct="0">
              <a:lnSpc>
                <a:spcPct val="107000"/>
              </a:lnSpc>
              <a:spcBef>
                <a:spcPct val="0"/>
              </a:spcBef>
              <a:spcAft>
                <a:spcPts val="800"/>
              </a:spcAft>
              <a:buClrTx/>
              <a:buSzTx/>
              <a:buFontTx/>
              <a:buNone/>
              <a:tabLst/>
              <a:defRPr/>
            </a:pPr>
            <a:r>
              <a:rPr kumimoji="0" lang="de-DE"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rPr>
              <a:t> </a:t>
            </a:r>
            <a:endParaRPr kumimoji="0" lang="it-IT"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endParaRPr>
          </a:p>
        </p:txBody>
      </p:sp>
      <p:sp>
        <p:nvSpPr>
          <p:cNvPr id="30" name="Rechteck 29">
            <a:extLst>
              <a:ext uri="{FF2B5EF4-FFF2-40B4-BE49-F238E27FC236}">
                <a16:creationId xmlns:a16="http://schemas.microsoft.com/office/drawing/2014/main" id="{391C9DA9-4CD8-E487-7002-CAB411DC738D}"/>
              </a:ext>
            </a:extLst>
          </p:cNvPr>
          <p:cNvSpPr/>
          <p:nvPr/>
        </p:nvSpPr>
        <p:spPr>
          <a:xfrm>
            <a:off x="1732067" y="3567369"/>
            <a:ext cx="581724" cy="122253"/>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6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1234561</a:t>
            </a:r>
            <a:endParaRPr kumimoji="0" lang="it-IT" sz="105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31" name="Rechteck 30">
            <a:extLst>
              <a:ext uri="{FF2B5EF4-FFF2-40B4-BE49-F238E27FC236}">
                <a16:creationId xmlns:a16="http://schemas.microsoft.com/office/drawing/2014/main" id="{FA72720D-5E35-9090-4F07-C5CDDA406826}"/>
              </a:ext>
            </a:extLst>
          </p:cNvPr>
          <p:cNvSpPr/>
          <p:nvPr/>
        </p:nvSpPr>
        <p:spPr>
          <a:xfrm>
            <a:off x="1732067" y="3781610"/>
            <a:ext cx="447874" cy="133044"/>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6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12344</a:t>
            </a:r>
            <a:endParaRPr kumimoji="0" lang="it-IT" sz="105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1024" name="Rechteck 1023">
            <a:extLst>
              <a:ext uri="{FF2B5EF4-FFF2-40B4-BE49-F238E27FC236}">
                <a16:creationId xmlns:a16="http://schemas.microsoft.com/office/drawing/2014/main" id="{0699BB4E-05DE-F0B1-5B94-152A66F6C53E}"/>
              </a:ext>
            </a:extLst>
          </p:cNvPr>
          <p:cNvSpPr/>
          <p:nvPr/>
        </p:nvSpPr>
        <p:spPr>
          <a:xfrm>
            <a:off x="1732067" y="3781610"/>
            <a:ext cx="581724" cy="122253"/>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6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1234562</a:t>
            </a:r>
            <a:endParaRPr kumimoji="0" lang="it-IT" sz="105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1025" name="Rechteck 1024">
            <a:extLst>
              <a:ext uri="{FF2B5EF4-FFF2-40B4-BE49-F238E27FC236}">
                <a16:creationId xmlns:a16="http://schemas.microsoft.com/office/drawing/2014/main" id="{4EDA61EC-C9D5-4C7C-B204-218BE9763DA8}"/>
              </a:ext>
            </a:extLst>
          </p:cNvPr>
          <p:cNvSpPr/>
          <p:nvPr/>
        </p:nvSpPr>
        <p:spPr>
          <a:xfrm>
            <a:off x="1738087" y="3989450"/>
            <a:ext cx="581724" cy="122253"/>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6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1234563</a:t>
            </a:r>
            <a:endParaRPr kumimoji="0" lang="it-IT" sz="105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1027" name="Rechteck 1026">
            <a:extLst>
              <a:ext uri="{FF2B5EF4-FFF2-40B4-BE49-F238E27FC236}">
                <a16:creationId xmlns:a16="http://schemas.microsoft.com/office/drawing/2014/main" id="{C4CF3A1F-88D0-47B4-11D4-24A51DEF2AF3}"/>
              </a:ext>
            </a:extLst>
          </p:cNvPr>
          <p:cNvSpPr/>
          <p:nvPr/>
        </p:nvSpPr>
        <p:spPr>
          <a:xfrm>
            <a:off x="1732067" y="4206284"/>
            <a:ext cx="581724" cy="122253"/>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6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1234564</a:t>
            </a:r>
            <a:endParaRPr kumimoji="0" lang="it-IT" sz="105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1028" name="Rechteck 1027">
            <a:extLst>
              <a:ext uri="{FF2B5EF4-FFF2-40B4-BE49-F238E27FC236}">
                <a16:creationId xmlns:a16="http://schemas.microsoft.com/office/drawing/2014/main" id="{0B585B07-F19B-48F6-4877-4B5557A7BA1C}"/>
              </a:ext>
            </a:extLst>
          </p:cNvPr>
          <p:cNvSpPr/>
          <p:nvPr/>
        </p:nvSpPr>
        <p:spPr>
          <a:xfrm>
            <a:off x="1732067" y="4414634"/>
            <a:ext cx="581724" cy="122253"/>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6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1234565</a:t>
            </a:r>
            <a:endParaRPr kumimoji="0" lang="it-IT" sz="105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1029" name="Rechteck 1028">
            <a:extLst>
              <a:ext uri="{FF2B5EF4-FFF2-40B4-BE49-F238E27FC236}">
                <a16:creationId xmlns:a16="http://schemas.microsoft.com/office/drawing/2014/main" id="{7E412AC2-4342-EF39-E8C7-9BBDD4E2F638}"/>
              </a:ext>
            </a:extLst>
          </p:cNvPr>
          <p:cNvSpPr/>
          <p:nvPr/>
        </p:nvSpPr>
        <p:spPr>
          <a:xfrm>
            <a:off x="3077540" y="3541638"/>
            <a:ext cx="736813" cy="188619"/>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6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MEIN VEREIN EO</a:t>
            </a:r>
            <a:endParaRPr kumimoji="0" lang="it-IT" sz="105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1030" name="Rechteck 1029">
            <a:extLst>
              <a:ext uri="{FF2B5EF4-FFF2-40B4-BE49-F238E27FC236}">
                <a16:creationId xmlns:a16="http://schemas.microsoft.com/office/drawing/2014/main" id="{9B50648F-7676-C1AD-A878-52CEC0A8B39F}"/>
              </a:ext>
            </a:extLst>
          </p:cNvPr>
          <p:cNvSpPr/>
          <p:nvPr/>
        </p:nvSpPr>
        <p:spPr>
          <a:xfrm>
            <a:off x="3077537" y="3754422"/>
            <a:ext cx="1081531" cy="180000"/>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6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MEIN VEREIN EO</a:t>
            </a:r>
            <a:endParaRPr kumimoji="0" lang="it-IT" sz="105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1031" name="Rechteck 1030">
            <a:extLst>
              <a:ext uri="{FF2B5EF4-FFF2-40B4-BE49-F238E27FC236}">
                <a16:creationId xmlns:a16="http://schemas.microsoft.com/office/drawing/2014/main" id="{C476561C-B550-C7AE-408D-97C1AACA5931}"/>
              </a:ext>
            </a:extLst>
          </p:cNvPr>
          <p:cNvSpPr/>
          <p:nvPr/>
        </p:nvSpPr>
        <p:spPr>
          <a:xfrm>
            <a:off x="3073382" y="3985632"/>
            <a:ext cx="980360" cy="143489"/>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6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MEIN VEREIN EO</a:t>
            </a:r>
            <a:endParaRPr kumimoji="0" lang="it-IT" sz="105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1035" name="Rechteck 1034">
            <a:extLst>
              <a:ext uri="{FF2B5EF4-FFF2-40B4-BE49-F238E27FC236}">
                <a16:creationId xmlns:a16="http://schemas.microsoft.com/office/drawing/2014/main" id="{CB9508E9-C338-11C1-90E2-6B2251495C59}"/>
              </a:ext>
            </a:extLst>
          </p:cNvPr>
          <p:cNvSpPr/>
          <p:nvPr/>
        </p:nvSpPr>
        <p:spPr>
          <a:xfrm>
            <a:off x="3073910" y="4414678"/>
            <a:ext cx="1085159" cy="129526"/>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6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MEIN VEREIN EO</a:t>
            </a:r>
            <a:endParaRPr kumimoji="0" lang="it-IT" sz="105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1043" name="Rechteck 1042">
            <a:extLst>
              <a:ext uri="{FF2B5EF4-FFF2-40B4-BE49-F238E27FC236}">
                <a16:creationId xmlns:a16="http://schemas.microsoft.com/office/drawing/2014/main" id="{305A5308-931B-CE44-586B-0C222BF2E7B4}"/>
              </a:ext>
            </a:extLst>
          </p:cNvPr>
          <p:cNvSpPr/>
          <p:nvPr/>
        </p:nvSpPr>
        <p:spPr>
          <a:xfrm>
            <a:off x="3073382" y="4200155"/>
            <a:ext cx="1081530" cy="143489"/>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6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MEIN VEREIN EO</a:t>
            </a:r>
            <a:endParaRPr kumimoji="0" lang="it-IT" sz="105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1044" name="Rechteck 1043">
            <a:extLst>
              <a:ext uri="{FF2B5EF4-FFF2-40B4-BE49-F238E27FC236}">
                <a16:creationId xmlns:a16="http://schemas.microsoft.com/office/drawing/2014/main" id="{F5EA000D-48CF-95D2-71FE-705B4AF9BB0C}"/>
              </a:ext>
            </a:extLst>
          </p:cNvPr>
          <p:cNvSpPr/>
          <p:nvPr/>
        </p:nvSpPr>
        <p:spPr>
          <a:xfrm>
            <a:off x="7172511" y="3562740"/>
            <a:ext cx="736813" cy="126882"/>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6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123456789101</a:t>
            </a:r>
            <a:endParaRPr kumimoji="0" lang="it-IT" sz="105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1045" name="Rechteck 1044">
            <a:extLst>
              <a:ext uri="{FF2B5EF4-FFF2-40B4-BE49-F238E27FC236}">
                <a16:creationId xmlns:a16="http://schemas.microsoft.com/office/drawing/2014/main" id="{0A9E9B87-AD5A-5CA8-7656-B8CF70BFFD7B}"/>
              </a:ext>
            </a:extLst>
          </p:cNvPr>
          <p:cNvSpPr/>
          <p:nvPr/>
        </p:nvSpPr>
        <p:spPr>
          <a:xfrm>
            <a:off x="7171709" y="3785690"/>
            <a:ext cx="736813" cy="126882"/>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6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123456789101</a:t>
            </a:r>
            <a:endParaRPr kumimoji="0" lang="it-IT" sz="105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1046" name="Rechteck 1045">
            <a:extLst>
              <a:ext uri="{FF2B5EF4-FFF2-40B4-BE49-F238E27FC236}">
                <a16:creationId xmlns:a16="http://schemas.microsoft.com/office/drawing/2014/main" id="{B53E3A05-3D1F-0A9D-7A28-FA8175FFF8E4}"/>
              </a:ext>
            </a:extLst>
          </p:cNvPr>
          <p:cNvSpPr/>
          <p:nvPr/>
        </p:nvSpPr>
        <p:spPr>
          <a:xfrm>
            <a:off x="7171708" y="4002239"/>
            <a:ext cx="736813" cy="126882"/>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6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123456789101</a:t>
            </a:r>
            <a:endParaRPr kumimoji="0" lang="it-IT" sz="105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1047" name="Rechteck 1046">
            <a:extLst>
              <a:ext uri="{FF2B5EF4-FFF2-40B4-BE49-F238E27FC236}">
                <a16:creationId xmlns:a16="http://schemas.microsoft.com/office/drawing/2014/main" id="{F268945E-BFD9-EEDD-8C51-BA3C74867ADF}"/>
              </a:ext>
            </a:extLst>
          </p:cNvPr>
          <p:cNvSpPr/>
          <p:nvPr/>
        </p:nvSpPr>
        <p:spPr>
          <a:xfrm>
            <a:off x="7171708" y="4225876"/>
            <a:ext cx="736813" cy="126882"/>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6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123456789101</a:t>
            </a:r>
            <a:endParaRPr kumimoji="0" lang="it-IT" sz="105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1048" name="Rechteck 1047">
            <a:extLst>
              <a:ext uri="{FF2B5EF4-FFF2-40B4-BE49-F238E27FC236}">
                <a16:creationId xmlns:a16="http://schemas.microsoft.com/office/drawing/2014/main" id="{55F4897E-C111-EF57-72C6-C0FE7A4BCB3F}"/>
              </a:ext>
            </a:extLst>
          </p:cNvPr>
          <p:cNvSpPr/>
          <p:nvPr/>
        </p:nvSpPr>
        <p:spPr>
          <a:xfrm>
            <a:off x="7167135" y="4425070"/>
            <a:ext cx="736813" cy="126882"/>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6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123456789101</a:t>
            </a:r>
            <a:endParaRPr kumimoji="0" lang="it-IT" sz="105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1049" name="Rechteck 1048">
            <a:extLst>
              <a:ext uri="{FF2B5EF4-FFF2-40B4-BE49-F238E27FC236}">
                <a16:creationId xmlns:a16="http://schemas.microsoft.com/office/drawing/2014/main" id="{035BAAB8-1501-65E5-7783-B7FE732FBF0F}"/>
              </a:ext>
            </a:extLst>
          </p:cNvPr>
          <p:cNvSpPr/>
          <p:nvPr/>
        </p:nvSpPr>
        <p:spPr>
          <a:xfrm>
            <a:off x="5805989" y="3565332"/>
            <a:ext cx="736813" cy="126882"/>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6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10/03/2026</a:t>
            </a:r>
            <a:endParaRPr kumimoji="0" lang="it-IT" sz="105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1050" name="Rechteck 1049">
            <a:extLst>
              <a:ext uri="{FF2B5EF4-FFF2-40B4-BE49-F238E27FC236}">
                <a16:creationId xmlns:a16="http://schemas.microsoft.com/office/drawing/2014/main" id="{B948C0DB-7B86-D3CA-68AF-64B1424C2805}"/>
              </a:ext>
            </a:extLst>
          </p:cNvPr>
          <p:cNvSpPr/>
          <p:nvPr/>
        </p:nvSpPr>
        <p:spPr>
          <a:xfrm>
            <a:off x="5805988" y="3785690"/>
            <a:ext cx="736813" cy="126882"/>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6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10/03/2025</a:t>
            </a:r>
            <a:endParaRPr kumimoji="0" lang="it-IT" sz="105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1051" name="Rechteck 1050">
            <a:extLst>
              <a:ext uri="{FF2B5EF4-FFF2-40B4-BE49-F238E27FC236}">
                <a16:creationId xmlns:a16="http://schemas.microsoft.com/office/drawing/2014/main" id="{1C04FBD7-D754-07A2-F77D-7CFEB719C8E3}"/>
              </a:ext>
            </a:extLst>
          </p:cNvPr>
          <p:cNvSpPr/>
          <p:nvPr/>
        </p:nvSpPr>
        <p:spPr>
          <a:xfrm>
            <a:off x="5805988" y="4206775"/>
            <a:ext cx="736813" cy="126882"/>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6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10/03/2024</a:t>
            </a:r>
            <a:endParaRPr kumimoji="0" lang="it-IT" sz="105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1052" name="Rechteck 1051">
            <a:extLst>
              <a:ext uri="{FF2B5EF4-FFF2-40B4-BE49-F238E27FC236}">
                <a16:creationId xmlns:a16="http://schemas.microsoft.com/office/drawing/2014/main" id="{9E5EC7F1-ADEA-CC9B-EBA4-36F7992DA7FA}"/>
              </a:ext>
            </a:extLst>
          </p:cNvPr>
          <p:cNvSpPr/>
          <p:nvPr/>
        </p:nvSpPr>
        <p:spPr>
          <a:xfrm>
            <a:off x="5805987" y="4419627"/>
            <a:ext cx="736813" cy="126882"/>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6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10/03/2023</a:t>
            </a:r>
            <a:endParaRPr kumimoji="0" lang="it-IT" sz="105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1053" name="Rechteck 1052">
            <a:extLst>
              <a:ext uri="{FF2B5EF4-FFF2-40B4-BE49-F238E27FC236}">
                <a16:creationId xmlns:a16="http://schemas.microsoft.com/office/drawing/2014/main" id="{09AF9A42-4463-FB25-1688-F75A70A82F3D}"/>
              </a:ext>
            </a:extLst>
          </p:cNvPr>
          <p:cNvSpPr/>
          <p:nvPr/>
        </p:nvSpPr>
        <p:spPr>
          <a:xfrm>
            <a:off x="5805986" y="3991331"/>
            <a:ext cx="736813" cy="126882"/>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6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10/03/2025</a:t>
            </a:r>
            <a:endParaRPr kumimoji="0" lang="it-IT" sz="105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1054" name="Pfeil: nach rechts 1053">
            <a:extLst>
              <a:ext uri="{FF2B5EF4-FFF2-40B4-BE49-F238E27FC236}">
                <a16:creationId xmlns:a16="http://schemas.microsoft.com/office/drawing/2014/main" id="{64BB2067-575A-8DF8-9BB2-934088383F37}"/>
              </a:ext>
            </a:extLst>
          </p:cNvPr>
          <p:cNvSpPr/>
          <p:nvPr/>
        </p:nvSpPr>
        <p:spPr bwMode="auto">
          <a:xfrm rot="3033718">
            <a:off x="8344505" y="3400352"/>
            <a:ext cx="509282" cy="77748"/>
          </a:xfrm>
          <a:prstGeom prst="rightArrow">
            <a:avLst/>
          </a:prstGeom>
          <a:solidFill>
            <a:srgbClr val="FF505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it-IT"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3" name="Textfeld 1032">
            <a:extLst>
              <a:ext uri="{FF2B5EF4-FFF2-40B4-BE49-F238E27FC236}">
                <a16:creationId xmlns:a16="http://schemas.microsoft.com/office/drawing/2014/main" id="{E31F3344-7483-9D63-4CCE-88D92798CC66}"/>
              </a:ext>
            </a:extLst>
          </p:cNvPr>
          <p:cNvSpPr txBox="1"/>
          <p:nvPr/>
        </p:nvSpPr>
        <p:spPr>
          <a:xfrm>
            <a:off x="7650480" y="3072310"/>
            <a:ext cx="1302956" cy="215444"/>
          </a:xfrm>
          <a:prstGeom prst="rect">
            <a:avLst/>
          </a:prstGeom>
          <a:solidFill>
            <a:srgbClr val="FFFFCC"/>
          </a:solidFill>
          <a:ln>
            <a:solidFill>
              <a:schemeClr val="bg1">
                <a:lumMod val="50000"/>
              </a:schemeClr>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8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Anträge im Detail ansehen</a:t>
            </a:r>
          </a:p>
        </p:txBody>
      </p:sp>
      <p:sp>
        <p:nvSpPr>
          <p:cNvPr id="20" name="Textfeld 19">
            <a:extLst>
              <a:ext uri="{FF2B5EF4-FFF2-40B4-BE49-F238E27FC236}">
                <a16:creationId xmlns:a16="http://schemas.microsoft.com/office/drawing/2014/main" id="{FC41B1F4-1AAB-361B-3C31-795D302BA3C9}"/>
              </a:ext>
            </a:extLst>
          </p:cNvPr>
          <p:cNvSpPr txBox="1"/>
          <p:nvPr/>
        </p:nvSpPr>
        <p:spPr>
          <a:xfrm>
            <a:off x="7353310" y="3014924"/>
            <a:ext cx="24729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4</a:t>
            </a:r>
          </a:p>
        </p:txBody>
      </p:sp>
      <p:sp>
        <p:nvSpPr>
          <p:cNvPr id="5" name="Textfeld 2">
            <a:extLst>
              <a:ext uri="{FF2B5EF4-FFF2-40B4-BE49-F238E27FC236}">
                <a16:creationId xmlns:a16="http://schemas.microsoft.com/office/drawing/2014/main" id="{CB81D42A-840B-2B26-8DD6-D4C72D55B347}"/>
              </a:ext>
            </a:extLst>
          </p:cNvPr>
          <p:cNvSpPr txBox="1"/>
          <p:nvPr/>
        </p:nvSpPr>
        <p:spPr>
          <a:xfrm>
            <a:off x="974701" y="434911"/>
            <a:ext cx="7461483" cy="361637"/>
          </a:xfrm>
          <a:prstGeom prst="rect">
            <a:avLst/>
          </a:prstGeom>
          <a:solidFill>
            <a:srgbClr val="FFDDDD"/>
          </a:solidFill>
          <a:ln>
            <a:solidFill>
              <a:schemeClr val="bg1">
                <a:lumMod val="50000"/>
              </a:schemeClr>
            </a:solidFill>
          </a:ln>
        </p:spPr>
        <p:txBody>
          <a:bodyPr wrap="square" lIns="91440" tIns="45720" rIns="91440" bIns="45720" rtlCol="0" anchor="t">
            <a:spAutoFit/>
          </a:bodyPr>
          <a:lstStyle/>
          <a:p>
            <a:pPr marL="0" marR="0" lvl="0" indent="0" algn="ctr" defTabSz="914400" rtl="0" eaLnBrk="0" fontAlgn="base" latinLnBrk="0" hangingPunct="0">
              <a:lnSpc>
                <a:spcPts val="2100"/>
              </a:lnSpc>
              <a:spcBef>
                <a:spcPts val="0"/>
              </a:spcBef>
              <a:spcAft>
                <a:spcPct val="0"/>
              </a:spcAft>
              <a:buClrTx/>
              <a:buSzTx/>
              <a:buFontTx/>
              <a:buNone/>
              <a:tabLst/>
              <a:defRPr/>
            </a:pPr>
            <a:r>
              <a:rPr kumimoji="0" lang="de-DE" sz="2000" b="1" i="0" u="none" strike="noStrike" kern="1200" cap="none" spc="0" normalizeH="0" baseline="0" noProof="0" dirty="0">
                <a:ln>
                  <a:noFill/>
                </a:ln>
                <a:solidFill>
                  <a:srgbClr val="000000"/>
                </a:solidFill>
                <a:effectLst/>
                <a:uLnTx/>
                <a:uFillTx/>
                <a:latin typeface="Calibri"/>
                <a:ea typeface="Calibri"/>
                <a:cs typeface="Calibri"/>
              </a:rPr>
              <a:t>Der Aufbau der Startseite im eigenen Bereich</a:t>
            </a:r>
          </a:p>
        </p:txBody>
      </p:sp>
      <p:sp>
        <p:nvSpPr>
          <p:cNvPr id="4" name="Rechteck 3">
            <a:extLst>
              <a:ext uri="{FF2B5EF4-FFF2-40B4-BE49-F238E27FC236}">
                <a16:creationId xmlns:a16="http://schemas.microsoft.com/office/drawing/2014/main" id="{C91A84BD-D18B-7603-94C6-66DE69877329}"/>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lang="de-DE" sz="1400" b="1" dirty="0">
                <a:solidFill>
                  <a:srgbClr val="000000"/>
                </a:solidFill>
                <a:latin typeface="Calibri" panose="020F0502020204030204" pitchFamily="34" charset="0"/>
                <a:cs typeface="Calibri" panose="020F0502020204030204" pitchFamily="34" charset="0"/>
              </a:rPr>
              <a:t>16</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037809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9F299FBB-92AF-B111-5E04-ED18324AF73D}"/>
              </a:ext>
            </a:extLst>
          </p:cNvPr>
          <p:cNvPicPr>
            <a:picLocks noChangeAspect="1"/>
          </p:cNvPicPr>
          <p:nvPr/>
        </p:nvPicPr>
        <p:blipFill>
          <a:blip r:embed="rId3"/>
          <a:srcRect r="43779"/>
          <a:stretch>
            <a:fillRect/>
          </a:stretch>
        </p:blipFill>
        <p:spPr>
          <a:xfrm>
            <a:off x="0" y="727463"/>
            <a:ext cx="9144000" cy="5089866"/>
          </a:xfrm>
          <a:prstGeom prst="rect">
            <a:avLst/>
          </a:prstGeom>
        </p:spPr>
      </p:pic>
      <p:sp>
        <p:nvSpPr>
          <p:cNvPr id="5" name="Rechteck 4">
            <a:extLst>
              <a:ext uri="{FF2B5EF4-FFF2-40B4-BE49-F238E27FC236}">
                <a16:creationId xmlns:a16="http://schemas.microsoft.com/office/drawing/2014/main" id="{CD9A3F5F-AAE6-82D8-C1AC-AB5A428B1534}"/>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pic>
        <p:nvPicPr>
          <p:cNvPr id="6" name="Picture 2">
            <a:extLst>
              <a:ext uri="{FF2B5EF4-FFF2-40B4-BE49-F238E27FC236}">
                <a16:creationId xmlns:a16="http://schemas.microsoft.com/office/drawing/2014/main" id="{E3461699-95F4-6205-6DF9-18E4F1B445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7696" y="6281711"/>
            <a:ext cx="363422" cy="422328"/>
          </a:xfrm>
          <a:prstGeom prst="rect">
            <a:avLst/>
          </a:prstGeom>
          <a:noFill/>
          <a:extLst>
            <a:ext uri="{909E8E84-426E-40DD-AFC4-6F175D3DCCD1}">
              <a14:hiddenFill xmlns:a14="http://schemas.microsoft.com/office/drawing/2010/main">
                <a:solidFill>
                  <a:srgbClr val="FFFFFF"/>
                </a:solidFill>
              </a14:hiddenFill>
            </a:ext>
          </a:extLst>
        </p:spPr>
      </p:pic>
      <p:sp>
        <p:nvSpPr>
          <p:cNvPr id="8" name="Pfeil: nach rechts 7">
            <a:extLst>
              <a:ext uri="{FF2B5EF4-FFF2-40B4-BE49-F238E27FC236}">
                <a16:creationId xmlns:a16="http://schemas.microsoft.com/office/drawing/2014/main" id="{CA40E252-A6C3-2C0E-4F81-5D0B26670351}"/>
              </a:ext>
            </a:extLst>
          </p:cNvPr>
          <p:cNvSpPr/>
          <p:nvPr/>
        </p:nvSpPr>
        <p:spPr bwMode="auto">
          <a:xfrm rot="8422507">
            <a:off x="500091" y="2131701"/>
            <a:ext cx="581090" cy="229532"/>
          </a:xfrm>
          <a:prstGeom prst="rightArrow">
            <a:avLst/>
          </a:prstGeom>
          <a:solidFill>
            <a:srgbClr val="FF505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it-IT"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 name="Textfeld 8">
            <a:extLst>
              <a:ext uri="{FF2B5EF4-FFF2-40B4-BE49-F238E27FC236}">
                <a16:creationId xmlns:a16="http://schemas.microsoft.com/office/drawing/2014/main" id="{7BEAAA04-DD96-1B29-99C4-D210F3A4CC44}"/>
              </a:ext>
            </a:extLst>
          </p:cNvPr>
          <p:cNvSpPr txBox="1"/>
          <p:nvPr/>
        </p:nvSpPr>
        <p:spPr>
          <a:xfrm>
            <a:off x="1363593" y="1691662"/>
            <a:ext cx="4035721" cy="830997"/>
          </a:xfrm>
          <a:prstGeom prst="rect">
            <a:avLst/>
          </a:prstGeom>
          <a:solidFill>
            <a:srgbClr val="FFFFCC"/>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Durch Klick auf </a:t>
            </a:r>
            <a:r>
              <a:rPr kumimoji="0" lang="de-DE" sz="12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Liste Vorgänge </a:t>
            </a:r>
            <a:r>
              <a:rPr kumimoji="0" lang="de-DE" sz="12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können Sie alle von Ihnen verfassten Anträge sehen.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Achtung: Anträge, die für Ihren Verein aber nicht von Ihnen persönlich eingereicht wurden, sehen Sie nicht.</a:t>
            </a:r>
          </a:p>
        </p:txBody>
      </p:sp>
      <p:sp>
        <p:nvSpPr>
          <p:cNvPr id="11" name="Textfeld 10">
            <a:extLst>
              <a:ext uri="{FF2B5EF4-FFF2-40B4-BE49-F238E27FC236}">
                <a16:creationId xmlns:a16="http://schemas.microsoft.com/office/drawing/2014/main" id="{F9FD1FF2-4FA9-9BF7-8E61-2CF82823B903}"/>
              </a:ext>
            </a:extLst>
          </p:cNvPr>
          <p:cNvSpPr txBox="1"/>
          <p:nvPr/>
        </p:nvSpPr>
        <p:spPr>
          <a:xfrm>
            <a:off x="1062235" y="1678348"/>
            <a:ext cx="24729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a:t>
            </a:r>
          </a:p>
        </p:txBody>
      </p:sp>
      <p:sp>
        <p:nvSpPr>
          <p:cNvPr id="13" name="Textfeld 12">
            <a:extLst>
              <a:ext uri="{FF2B5EF4-FFF2-40B4-BE49-F238E27FC236}">
                <a16:creationId xmlns:a16="http://schemas.microsoft.com/office/drawing/2014/main" id="{ABFC4510-4CF9-05D5-C366-43E8C449BCFC}"/>
              </a:ext>
            </a:extLst>
          </p:cNvPr>
          <p:cNvSpPr txBox="1"/>
          <p:nvPr/>
        </p:nvSpPr>
        <p:spPr>
          <a:xfrm>
            <a:off x="2333455" y="2805373"/>
            <a:ext cx="24729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a:t>
            </a:r>
          </a:p>
        </p:txBody>
      </p:sp>
      <p:sp>
        <p:nvSpPr>
          <p:cNvPr id="16" name="Textfeld 15">
            <a:extLst>
              <a:ext uri="{FF2B5EF4-FFF2-40B4-BE49-F238E27FC236}">
                <a16:creationId xmlns:a16="http://schemas.microsoft.com/office/drawing/2014/main" id="{DBE2908C-2291-4999-5754-16FBDAFEE77B}"/>
              </a:ext>
            </a:extLst>
          </p:cNvPr>
          <p:cNvSpPr txBox="1"/>
          <p:nvPr/>
        </p:nvSpPr>
        <p:spPr>
          <a:xfrm>
            <a:off x="919939" y="5166338"/>
            <a:ext cx="2249981" cy="261610"/>
          </a:xfrm>
          <a:prstGeom prst="rect">
            <a:avLst/>
          </a:prstGeom>
          <a:solidFill>
            <a:srgbClr val="FFFFCC"/>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Hier sehen Sie die </a:t>
            </a:r>
            <a:r>
              <a:rPr kumimoji="0" lang="de-DE" sz="11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Art des Antrages</a:t>
            </a: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17" name="Textfeld 16">
            <a:extLst>
              <a:ext uri="{FF2B5EF4-FFF2-40B4-BE49-F238E27FC236}">
                <a16:creationId xmlns:a16="http://schemas.microsoft.com/office/drawing/2014/main" id="{2C5E88C4-274E-CAB4-158F-18310C9D8F48}"/>
              </a:ext>
            </a:extLst>
          </p:cNvPr>
          <p:cNvSpPr txBox="1"/>
          <p:nvPr/>
        </p:nvSpPr>
        <p:spPr>
          <a:xfrm>
            <a:off x="601695" y="5120171"/>
            <a:ext cx="24729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a:t>
            </a:r>
          </a:p>
        </p:txBody>
      </p:sp>
      <p:sp>
        <p:nvSpPr>
          <p:cNvPr id="18" name="Textfeld 17">
            <a:extLst>
              <a:ext uri="{FF2B5EF4-FFF2-40B4-BE49-F238E27FC236}">
                <a16:creationId xmlns:a16="http://schemas.microsoft.com/office/drawing/2014/main" id="{AD37104F-BF3E-A5AD-AA51-7FCD4A460E65}"/>
              </a:ext>
            </a:extLst>
          </p:cNvPr>
          <p:cNvSpPr txBox="1"/>
          <p:nvPr/>
        </p:nvSpPr>
        <p:spPr>
          <a:xfrm>
            <a:off x="7102422" y="2805373"/>
            <a:ext cx="24729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3</a:t>
            </a:r>
          </a:p>
        </p:txBody>
      </p:sp>
      <p:sp>
        <p:nvSpPr>
          <p:cNvPr id="19" name="Textfeld 18">
            <a:extLst>
              <a:ext uri="{FF2B5EF4-FFF2-40B4-BE49-F238E27FC236}">
                <a16:creationId xmlns:a16="http://schemas.microsoft.com/office/drawing/2014/main" id="{A476A2AD-3C36-3AD7-6587-8B77C31A3B7D}"/>
              </a:ext>
            </a:extLst>
          </p:cNvPr>
          <p:cNvSpPr txBox="1"/>
          <p:nvPr/>
        </p:nvSpPr>
        <p:spPr>
          <a:xfrm>
            <a:off x="601695" y="5852526"/>
            <a:ext cx="24729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3</a:t>
            </a:r>
          </a:p>
        </p:txBody>
      </p:sp>
      <p:sp>
        <p:nvSpPr>
          <p:cNvPr id="20" name="Textfeld 19">
            <a:extLst>
              <a:ext uri="{FF2B5EF4-FFF2-40B4-BE49-F238E27FC236}">
                <a16:creationId xmlns:a16="http://schemas.microsoft.com/office/drawing/2014/main" id="{D9FDD42C-7083-D4F5-7F53-B1609319A43F}"/>
              </a:ext>
            </a:extLst>
          </p:cNvPr>
          <p:cNvSpPr txBox="1"/>
          <p:nvPr/>
        </p:nvSpPr>
        <p:spPr>
          <a:xfrm>
            <a:off x="954774" y="5817329"/>
            <a:ext cx="5437317" cy="430887"/>
          </a:xfrm>
          <a:prstGeom prst="rect">
            <a:avLst/>
          </a:prstGeom>
          <a:solidFill>
            <a:srgbClr val="FFFFCC"/>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Hier sehen Sie den </a:t>
            </a:r>
            <a:r>
              <a:rPr kumimoji="0" lang="de-DE" sz="11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Status des Antrages</a:t>
            </a: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t>
            </a:r>
            <a:r>
              <a:rPr kumimoji="0" lang="de-DE" sz="11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Übertragen</a:t>
            </a: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bedeutet, dass er versendet wurde, „</a:t>
            </a:r>
            <a:r>
              <a:rPr kumimoji="0" lang="de-DE" sz="11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Registriert</a:t>
            </a: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bedeutet, dass er von unserem Amt genehmigt und eingetragen wurde.</a:t>
            </a:r>
          </a:p>
        </p:txBody>
      </p:sp>
      <p:sp>
        <p:nvSpPr>
          <p:cNvPr id="21" name="Rechteck 20">
            <a:extLst>
              <a:ext uri="{FF2B5EF4-FFF2-40B4-BE49-F238E27FC236}">
                <a16:creationId xmlns:a16="http://schemas.microsoft.com/office/drawing/2014/main" id="{7F1DEF31-656F-43A0-30BF-5B9F7154267B}"/>
              </a:ext>
            </a:extLst>
          </p:cNvPr>
          <p:cNvSpPr/>
          <p:nvPr/>
        </p:nvSpPr>
        <p:spPr>
          <a:xfrm>
            <a:off x="5550774" y="3405340"/>
            <a:ext cx="1067740" cy="188619"/>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9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MEIN VEREIN EO</a:t>
            </a:r>
            <a:endParaRPr kumimoji="0" lang="it-IT" sz="140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22" name="Rechteck 21">
            <a:extLst>
              <a:ext uri="{FF2B5EF4-FFF2-40B4-BE49-F238E27FC236}">
                <a16:creationId xmlns:a16="http://schemas.microsoft.com/office/drawing/2014/main" id="{9858A491-0633-4DC1-1D6F-DFB963DBBC71}"/>
              </a:ext>
            </a:extLst>
          </p:cNvPr>
          <p:cNvSpPr/>
          <p:nvPr/>
        </p:nvSpPr>
        <p:spPr>
          <a:xfrm>
            <a:off x="5550773" y="3695168"/>
            <a:ext cx="1468336" cy="199773"/>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9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MEIN VEREIN EO</a:t>
            </a:r>
            <a:endParaRPr kumimoji="0" lang="it-IT" sz="140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23" name="Rechteck 22">
            <a:extLst>
              <a:ext uri="{FF2B5EF4-FFF2-40B4-BE49-F238E27FC236}">
                <a16:creationId xmlns:a16="http://schemas.microsoft.com/office/drawing/2014/main" id="{BFB7EDF7-E1EC-6D1A-2070-FA3F6C1FAEBC}"/>
              </a:ext>
            </a:extLst>
          </p:cNvPr>
          <p:cNvSpPr/>
          <p:nvPr/>
        </p:nvSpPr>
        <p:spPr>
          <a:xfrm>
            <a:off x="5550773" y="4015552"/>
            <a:ext cx="1294163" cy="154725"/>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9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MEIN VEREIN EO</a:t>
            </a:r>
            <a:endParaRPr kumimoji="0" lang="it-IT" sz="140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24" name="Rechteck 23">
            <a:extLst>
              <a:ext uri="{FF2B5EF4-FFF2-40B4-BE49-F238E27FC236}">
                <a16:creationId xmlns:a16="http://schemas.microsoft.com/office/drawing/2014/main" id="{88CED6F7-8579-DAD0-D472-9FA886878B82}"/>
              </a:ext>
            </a:extLst>
          </p:cNvPr>
          <p:cNvSpPr/>
          <p:nvPr/>
        </p:nvSpPr>
        <p:spPr>
          <a:xfrm>
            <a:off x="5542064" y="4312781"/>
            <a:ext cx="1572838" cy="170837"/>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9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MEIN VEREIN EO</a:t>
            </a:r>
          </a:p>
        </p:txBody>
      </p:sp>
      <p:sp>
        <p:nvSpPr>
          <p:cNvPr id="25" name="Rechteck 24">
            <a:extLst>
              <a:ext uri="{FF2B5EF4-FFF2-40B4-BE49-F238E27FC236}">
                <a16:creationId xmlns:a16="http://schemas.microsoft.com/office/drawing/2014/main" id="{D8FFFA9D-915E-D5C2-CCEF-8E2AE1AD7354}"/>
              </a:ext>
            </a:extLst>
          </p:cNvPr>
          <p:cNvSpPr/>
          <p:nvPr/>
        </p:nvSpPr>
        <p:spPr>
          <a:xfrm>
            <a:off x="5542064" y="4590956"/>
            <a:ext cx="1581547" cy="208573"/>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9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MEIN VEREIN EO</a:t>
            </a:r>
            <a:endParaRPr kumimoji="0" lang="it-IT" sz="140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26" name="Rechteck 25">
            <a:extLst>
              <a:ext uri="{FF2B5EF4-FFF2-40B4-BE49-F238E27FC236}">
                <a16:creationId xmlns:a16="http://schemas.microsoft.com/office/drawing/2014/main" id="{37A0470E-CCFF-D2D3-DBD8-A0A158A835CC}"/>
              </a:ext>
            </a:extLst>
          </p:cNvPr>
          <p:cNvSpPr/>
          <p:nvPr/>
        </p:nvSpPr>
        <p:spPr>
          <a:xfrm>
            <a:off x="3129029" y="3405231"/>
            <a:ext cx="1067740" cy="188619"/>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9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1234561</a:t>
            </a:r>
            <a:endParaRPr kumimoji="0" lang="it-IT" sz="140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27" name="Rechteck 26">
            <a:extLst>
              <a:ext uri="{FF2B5EF4-FFF2-40B4-BE49-F238E27FC236}">
                <a16:creationId xmlns:a16="http://schemas.microsoft.com/office/drawing/2014/main" id="{8CCE3AD1-1524-06AE-C3F8-FF63EBAB94C1}"/>
              </a:ext>
            </a:extLst>
          </p:cNvPr>
          <p:cNvSpPr/>
          <p:nvPr/>
        </p:nvSpPr>
        <p:spPr>
          <a:xfrm>
            <a:off x="3120320" y="3710473"/>
            <a:ext cx="1067740" cy="188619"/>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9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1234562</a:t>
            </a:r>
            <a:endParaRPr kumimoji="0" lang="it-IT" sz="180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28" name="Rechteck 27">
            <a:extLst>
              <a:ext uri="{FF2B5EF4-FFF2-40B4-BE49-F238E27FC236}">
                <a16:creationId xmlns:a16="http://schemas.microsoft.com/office/drawing/2014/main" id="{7B7656F3-DF8C-17BD-042A-DFC7261C6EFE}"/>
              </a:ext>
            </a:extLst>
          </p:cNvPr>
          <p:cNvSpPr/>
          <p:nvPr/>
        </p:nvSpPr>
        <p:spPr>
          <a:xfrm>
            <a:off x="3120320" y="4009301"/>
            <a:ext cx="1067740" cy="188619"/>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9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1234563</a:t>
            </a:r>
            <a:endParaRPr kumimoji="0" lang="it-IT" sz="140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29" name="Rechteck 28">
            <a:extLst>
              <a:ext uri="{FF2B5EF4-FFF2-40B4-BE49-F238E27FC236}">
                <a16:creationId xmlns:a16="http://schemas.microsoft.com/office/drawing/2014/main" id="{31D66128-397A-FEA0-928B-BBBC31C63ED9}"/>
              </a:ext>
            </a:extLst>
          </p:cNvPr>
          <p:cNvSpPr/>
          <p:nvPr/>
        </p:nvSpPr>
        <p:spPr>
          <a:xfrm>
            <a:off x="3120320" y="4307464"/>
            <a:ext cx="1067740" cy="188619"/>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9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1234564</a:t>
            </a:r>
            <a:endParaRPr kumimoji="0" lang="it-IT" sz="140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30" name="Rechteck 29">
            <a:extLst>
              <a:ext uri="{FF2B5EF4-FFF2-40B4-BE49-F238E27FC236}">
                <a16:creationId xmlns:a16="http://schemas.microsoft.com/office/drawing/2014/main" id="{D5A0325D-3523-C363-0B26-9BBBCFE3A712}"/>
              </a:ext>
            </a:extLst>
          </p:cNvPr>
          <p:cNvSpPr/>
          <p:nvPr/>
        </p:nvSpPr>
        <p:spPr>
          <a:xfrm>
            <a:off x="3129029" y="4603462"/>
            <a:ext cx="1067740" cy="188619"/>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9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1234565</a:t>
            </a:r>
            <a:endParaRPr kumimoji="0" lang="it-IT" sz="140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pic>
        <p:nvPicPr>
          <p:cNvPr id="2" name="Grafik 1">
            <a:extLst>
              <a:ext uri="{FF2B5EF4-FFF2-40B4-BE49-F238E27FC236}">
                <a16:creationId xmlns:a16="http://schemas.microsoft.com/office/drawing/2014/main" id="{3A806859-22AC-72D9-4F24-7384259D9699}"/>
              </a:ext>
            </a:extLst>
          </p:cNvPr>
          <p:cNvPicPr>
            <a:picLocks noChangeAspect="1"/>
          </p:cNvPicPr>
          <p:nvPr/>
        </p:nvPicPr>
        <p:blipFill>
          <a:blip r:embed="rId5"/>
          <a:stretch>
            <a:fillRect/>
          </a:stretch>
        </p:blipFill>
        <p:spPr>
          <a:xfrm rot="20018705">
            <a:off x="1963800" y="3228634"/>
            <a:ext cx="445047" cy="298730"/>
          </a:xfrm>
          <a:prstGeom prst="rect">
            <a:avLst/>
          </a:prstGeom>
        </p:spPr>
      </p:pic>
      <p:pic>
        <p:nvPicPr>
          <p:cNvPr id="3" name="Grafik 2">
            <a:extLst>
              <a:ext uri="{FF2B5EF4-FFF2-40B4-BE49-F238E27FC236}">
                <a16:creationId xmlns:a16="http://schemas.microsoft.com/office/drawing/2014/main" id="{E26C5927-9BD4-D00D-7C15-368EE0370F07}"/>
              </a:ext>
            </a:extLst>
          </p:cNvPr>
          <p:cNvPicPr>
            <a:picLocks noChangeAspect="1"/>
          </p:cNvPicPr>
          <p:nvPr/>
        </p:nvPicPr>
        <p:blipFill>
          <a:blip r:embed="rId5"/>
          <a:stretch>
            <a:fillRect/>
          </a:stretch>
        </p:blipFill>
        <p:spPr>
          <a:xfrm rot="13880146">
            <a:off x="7484919" y="2944115"/>
            <a:ext cx="445047" cy="298730"/>
          </a:xfrm>
          <a:prstGeom prst="rect">
            <a:avLst/>
          </a:prstGeom>
        </p:spPr>
      </p:pic>
      <p:sp>
        <p:nvSpPr>
          <p:cNvPr id="7" name="Rechteck 6">
            <a:extLst>
              <a:ext uri="{FF2B5EF4-FFF2-40B4-BE49-F238E27FC236}">
                <a16:creationId xmlns:a16="http://schemas.microsoft.com/office/drawing/2014/main" id="{453324B0-6055-AD2F-2CF1-F62E3CB635D6}"/>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lang="de-DE" sz="1400" b="1" dirty="0">
                <a:solidFill>
                  <a:srgbClr val="000000"/>
                </a:solidFill>
                <a:latin typeface="Calibri" panose="020F0502020204030204" pitchFamily="34" charset="0"/>
                <a:cs typeface="Calibri" panose="020F0502020204030204" pitchFamily="34" charset="0"/>
              </a:rPr>
              <a:t>17</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225710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5EFCA7C9-3FFF-09CB-88BE-FA60CFC46566}"/>
              </a:ext>
            </a:extLst>
          </p:cNvPr>
          <p:cNvPicPr>
            <a:picLocks noChangeAspect="1"/>
          </p:cNvPicPr>
          <p:nvPr/>
        </p:nvPicPr>
        <p:blipFill>
          <a:blip r:embed="rId3"/>
          <a:srcRect l="33048"/>
          <a:stretch>
            <a:fillRect/>
          </a:stretch>
        </p:blipFill>
        <p:spPr>
          <a:xfrm>
            <a:off x="0" y="493738"/>
            <a:ext cx="9144000" cy="5385235"/>
          </a:xfrm>
          <a:prstGeom prst="rect">
            <a:avLst/>
          </a:prstGeom>
        </p:spPr>
      </p:pic>
      <p:sp>
        <p:nvSpPr>
          <p:cNvPr id="6" name="Rechteck 5">
            <a:extLst>
              <a:ext uri="{FF2B5EF4-FFF2-40B4-BE49-F238E27FC236}">
                <a16:creationId xmlns:a16="http://schemas.microsoft.com/office/drawing/2014/main" id="{7C6B0493-50F6-2B8F-AF27-856E1B122BD9}"/>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pic>
        <p:nvPicPr>
          <p:cNvPr id="7" name="Picture 2">
            <a:extLst>
              <a:ext uri="{FF2B5EF4-FFF2-40B4-BE49-F238E27FC236}">
                <a16:creationId xmlns:a16="http://schemas.microsoft.com/office/drawing/2014/main" id="{6564EF87-AF69-F036-AF30-622A89A98D2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7696" y="6281711"/>
            <a:ext cx="363422" cy="422328"/>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109F3E25-A53B-697E-1FD5-FD3727821278}"/>
              </a:ext>
            </a:extLst>
          </p:cNvPr>
          <p:cNvSpPr txBox="1"/>
          <p:nvPr/>
        </p:nvSpPr>
        <p:spPr>
          <a:xfrm>
            <a:off x="5496438" y="5196897"/>
            <a:ext cx="3081504" cy="261610"/>
          </a:xfrm>
          <a:prstGeom prst="rect">
            <a:avLst/>
          </a:prstGeom>
          <a:solidFill>
            <a:srgbClr val="FFFFCC"/>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Hier können Sie die </a:t>
            </a:r>
            <a:r>
              <a:rPr kumimoji="0" lang="de-DE" sz="11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Anträge im Detail </a:t>
            </a: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ansehen.</a:t>
            </a:r>
          </a:p>
        </p:txBody>
      </p:sp>
      <p:sp>
        <p:nvSpPr>
          <p:cNvPr id="9" name="Textfeld 8">
            <a:extLst>
              <a:ext uri="{FF2B5EF4-FFF2-40B4-BE49-F238E27FC236}">
                <a16:creationId xmlns:a16="http://schemas.microsoft.com/office/drawing/2014/main" id="{2C0F9985-5DA4-82FC-34CD-22127E86CCA0}"/>
              </a:ext>
            </a:extLst>
          </p:cNvPr>
          <p:cNvSpPr txBox="1"/>
          <p:nvPr/>
        </p:nvSpPr>
        <p:spPr>
          <a:xfrm>
            <a:off x="7921425" y="2843450"/>
            <a:ext cx="24729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4</a:t>
            </a:r>
          </a:p>
        </p:txBody>
      </p:sp>
      <p:sp>
        <p:nvSpPr>
          <p:cNvPr id="10" name="Textfeld 9">
            <a:extLst>
              <a:ext uri="{FF2B5EF4-FFF2-40B4-BE49-F238E27FC236}">
                <a16:creationId xmlns:a16="http://schemas.microsoft.com/office/drawing/2014/main" id="{9A70AD15-0AB2-DB7A-832A-A20A935ECB8B}"/>
              </a:ext>
            </a:extLst>
          </p:cNvPr>
          <p:cNvSpPr txBox="1"/>
          <p:nvPr/>
        </p:nvSpPr>
        <p:spPr>
          <a:xfrm>
            <a:off x="5188184" y="5177543"/>
            <a:ext cx="24729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4</a:t>
            </a:r>
          </a:p>
        </p:txBody>
      </p:sp>
      <p:sp>
        <p:nvSpPr>
          <p:cNvPr id="11" name="Rechteck 10">
            <a:extLst>
              <a:ext uri="{FF2B5EF4-FFF2-40B4-BE49-F238E27FC236}">
                <a16:creationId xmlns:a16="http://schemas.microsoft.com/office/drawing/2014/main" id="{5E4861EE-FCBE-83AD-573C-44A36739CB71}"/>
              </a:ext>
            </a:extLst>
          </p:cNvPr>
          <p:cNvSpPr/>
          <p:nvPr/>
        </p:nvSpPr>
        <p:spPr>
          <a:xfrm>
            <a:off x="6692279" y="774406"/>
            <a:ext cx="971266" cy="235061"/>
          </a:xfrm>
          <a:prstGeom prst="rect">
            <a:avLst/>
          </a:prstGeom>
          <a:solidFill>
            <a:srgbClr val="0066CC"/>
          </a:solidFill>
          <a:ln>
            <a:solidFill>
              <a:srgbClr val="0066C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700" b="0" i="0" u="none" strike="noStrike" kern="100" cap="none" spc="0" normalizeH="0" baseline="0" noProof="0">
                <a:ln>
                  <a:noFill/>
                </a:ln>
                <a:solidFill>
                  <a:srgbClr val="FFFFFF"/>
                </a:solidFill>
                <a:effectLst/>
                <a:uLnTx/>
                <a:uFillTx/>
                <a:latin typeface="Titillium Web" panose="00000500000000000000" pitchFamily="2" charset="0"/>
                <a:ea typeface="Aptos" panose="020B0004020202020204" pitchFamily="34" charset="0"/>
                <a:cs typeface="Times New Roman" panose="02020603050405020304" pitchFamily="18" charset="0"/>
              </a:rPr>
              <a:t>         </a:t>
            </a:r>
          </a:p>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700" b="0" i="0" u="none" strike="noStrike" kern="100" cap="none" spc="0" normalizeH="0" baseline="0" noProof="0">
                <a:ln>
                  <a:noFill/>
                </a:ln>
                <a:solidFill>
                  <a:srgbClr val="FFFFFF"/>
                </a:solidFill>
                <a:effectLst/>
                <a:uLnTx/>
                <a:uFillTx/>
                <a:latin typeface="Titillium Web" panose="00000500000000000000" pitchFamily="2" charset="0"/>
                <a:ea typeface="Aptos" panose="020B0004020202020204" pitchFamily="34" charset="0"/>
                <a:cs typeface="Times New Roman" panose="02020603050405020304" pitchFamily="18" charset="0"/>
              </a:rPr>
              <a:t>MAX MUSTERMANN</a:t>
            </a:r>
            <a:endParaRPr kumimoji="0" lang="it-IT" sz="7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endParaRPr>
          </a:p>
          <a:p>
            <a:pPr marL="0" marR="0" lvl="0" indent="0" algn="ctr" defTabSz="914400" rtl="0" eaLnBrk="0" fontAlgn="base" latinLnBrk="0" hangingPunct="0">
              <a:lnSpc>
                <a:spcPct val="107000"/>
              </a:lnSpc>
              <a:spcBef>
                <a:spcPct val="0"/>
              </a:spcBef>
              <a:spcAft>
                <a:spcPts val="800"/>
              </a:spcAft>
              <a:buClrTx/>
              <a:buSzTx/>
              <a:buFontTx/>
              <a:buNone/>
              <a:tabLst/>
              <a:defRPr/>
            </a:pPr>
            <a:r>
              <a:rPr kumimoji="0" lang="de-DE"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rPr>
              <a:t> </a:t>
            </a:r>
            <a:endParaRPr kumimoji="0" lang="it-IT"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endParaRPr>
          </a:p>
        </p:txBody>
      </p:sp>
      <p:sp>
        <p:nvSpPr>
          <p:cNvPr id="12" name="Rechteck 11">
            <a:extLst>
              <a:ext uri="{FF2B5EF4-FFF2-40B4-BE49-F238E27FC236}">
                <a16:creationId xmlns:a16="http://schemas.microsoft.com/office/drawing/2014/main" id="{F4859878-6BAE-D724-DB1B-66602CCA8E79}"/>
              </a:ext>
            </a:extLst>
          </p:cNvPr>
          <p:cNvSpPr/>
          <p:nvPr/>
        </p:nvSpPr>
        <p:spPr>
          <a:xfrm>
            <a:off x="125334" y="3376851"/>
            <a:ext cx="1067740" cy="188619"/>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9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MEIN VEREIN EO</a:t>
            </a:r>
            <a:endParaRPr kumimoji="0" lang="it-IT" sz="140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14" name="Rechteck 13">
            <a:extLst>
              <a:ext uri="{FF2B5EF4-FFF2-40B4-BE49-F238E27FC236}">
                <a16:creationId xmlns:a16="http://schemas.microsoft.com/office/drawing/2014/main" id="{8F5A9E63-8C9A-9AA2-FFF8-A99F088B3DF4}"/>
              </a:ext>
            </a:extLst>
          </p:cNvPr>
          <p:cNvSpPr/>
          <p:nvPr/>
        </p:nvSpPr>
        <p:spPr>
          <a:xfrm>
            <a:off x="125334" y="3672529"/>
            <a:ext cx="1494460" cy="174441"/>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9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MEIN VEREIN EO</a:t>
            </a:r>
            <a:endParaRPr kumimoji="0" lang="it-IT" sz="140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15" name="Rechteck 14">
            <a:extLst>
              <a:ext uri="{FF2B5EF4-FFF2-40B4-BE49-F238E27FC236}">
                <a16:creationId xmlns:a16="http://schemas.microsoft.com/office/drawing/2014/main" id="{A6160E1B-8281-C41D-7042-BEA92CC2C6FB}"/>
              </a:ext>
            </a:extLst>
          </p:cNvPr>
          <p:cNvSpPr/>
          <p:nvPr/>
        </p:nvSpPr>
        <p:spPr>
          <a:xfrm>
            <a:off x="125334" y="3989289"/>
            <a:ext cx="1250620" cy="184955"/>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9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MEIN VEREIN EO</a:t>
            </a:r>
            <a:endParaRPr kumimoji="0" lang="it-IT" sz="140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16" name="Rechteck 15">
            <a:extLst>
              <a:ext uri="{FF2B5EF4-FFF2-40B4-BE49-F238E27FC236}">
                <a16:creationId xmlns:a16="http://schemas.microsoft.com/office/drawing/2014/main" id="{07052F29-2B4F-82E2-6936-0ED42DBEC316}"/>
              </a:ext>
            </a:extLst>
          </p:cNvPr>
          <p:cNvSpPr/>
          <p:nvPr/>
        </p:nvSpPr>
        <p:spPr>
          <a:xfrm>
            <a:off x="125333" y="4306048"/>
            <a:ext cx="1494459" cy="212201"/>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9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MEIN VEREIN EO</a:t>
            </a:r>
            <a:endParaRPr kumimoji="0" lang="it-IT" sz="140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17" name="Rechteck 16">
            <a:extLst>
              <a:ext uri="{FF2B5EF4-FFF2-40B4-BE49-F238E27FC236}">
                <a16:creationId xmlns:a16="http://schemas.microsoft.com/office/drawing/2014/main" id="{2C63A2BF-16ED-2041-283A-2A9AB1866982}"/>
              </a:ext>
            </a:extLst>
          </p:cNvPr>
          <p:cNvSpPr/>
          <p:nvPr/>
        </p:nvSpPr>
        <p:spPr>
          <a:xfrm>
            <a:off x="125334" y="4610859"/>
            <a:ext cx="1494458" cy="242686"/>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9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MEIN VEREIN EO</a:t>
            </a:r>
            <a:endParaRPr kumimoji="0" lang="it-IT" sz="140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18" name="Rechteck 17">
            <a:extLst>
              <a:ext uri="{FF2B5EF4-FFF2-40B4-BE49-F238E27FC236}">
                <a16:creationId xmlns:a16="http://schemas.microsoft.com/office/drawing/2014/main" id="{519776EF-B131-EF1C-15D4-0DE13555B7AA}"/>
              </a:ext>
            </a:extLst>
          </p:cNvPr>
          <p:cNvSpPr/>
          <p:nvPr/>
        </p:nvSpPr>
        <p:spPr>
          <a:xfrm>
            <a:off x="6251814" y="3360816"/>
            <a:ext cx="1067740" cy="188619"/>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9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123456789101</a:t>
            </a:r>
            <a:endParaRPr kumimoji="0" lang="it-IT" sz="140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19" name="Rechteck 18">
            <a:extLst>
              <a:ext uri="{FF2B5EF4-FFF2-40B4-BE49-F238E27FC236}">
                <a16:creationId xmlns:a16="http://schemas.microsoft.com/office/drawing/2014/main" id="{DD82FE22-1977-220C-5CB7-4C5194F5DBB8}"/>
              </a:ext>
            </a:extLst>
          </p:cNvPr>
          <p:cNvSpPr/>
          <p:nvPr/>
        </p:nvSpPr>
        <p:spPr>
          <a:xfrm>
            <a:off x="6251814" y="3672529"/>
            <a:ext cx="1067740" cy="188619"/>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9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123456789101</a:t>
            </a:r>
            <a:endParaRPr kumimoji="0" lang="it-IT" sz="140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20" name="Rechteck 19">
            <a:extLst>
              <a:ext uri="{FF2B5EF4-FFF2-40B4-BE49-F238E27FC236}">
                <a16:creationId xmlns:a16="http://schemas.microsoft.com/office/drawing/2014/main" id="{AC1E09EF-0316-CFDA-6A64-806AAF87CF81}"/>
              </a:ext>
            </a:extLst>
          </p:cNvPr>
          <p:cNvSpPr/>
          <p:nvPr/>
        </p:nvSpPr>
        <p:spPr>
          <a:xfrm>
            <a:off x="6251814" y="3985625"/>
            <a:ext cx="1067740" cy="188619"/>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9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123456789101</a:t>
            </a:r>
            <a:endParaRPr kumimoji="0" lang="it-IT" sz="140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21" name="Rechteck 20">
            <a:extLst>
              <a:ext uri="{FF2B5EF4-FFF2-40B4-BE49-F238E27FC236}">
                <a16:creationId xmlns:a16="http://schemas.microsoft.com/office/drawing/2014/main" id="{F2162152-FDE2-6B01-D475-9EAA0DCEC220}"/>
              </a:ext>
            </a:extLst>
          </p:cNvPr>
          <p:cNvSpPr/>
          <p:nvPr/>
        </p:nvSpPr>
        <p:spPr>
          <a:xfrm>
            <a:off x="6251814" y="4286874"/>
            <a:ext cx="1067740" cy="188619"/>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9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123456789101</a:t>
            </a:r>
            <a:endParaRPr kumimoji="0" lang="it-IT" sz="140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22" name="Rechteck 21">
            <a:extLst>
              <a:ext uri="{FF2B5EF4-FFF2-40B4-BE49-F238E27FC236}">
                <a16:creationId xmlns:a16="http://schemas.microsoft.com/office/drawing/2014/main" id="{CF7B8DDA-4FFD-29F3-CF1E-08F6497FBF7C}"/>
              </a:ext>
            </a:extLst>
          </p:cNvPr>
          <p:cNvSpPr/>
          <p:nvPr/>
        </p:nvSpPr>
        <p:spPr>
          <a:xfrm>
            <a:off x="6251814" y="4616829"/>
            <a:ext cx="1067740" cy="188619"/>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9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123456789101</a:t>
            </a:r>
            <a:endParaRPr kumimoji="0" lang="it-IT" sz="140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23" name="Rechteck 22">
            <a:extLst>
              <a:ext uri="{FF2B5EF4-FFF2-40B4-BE49-F238E27FC236}">
                <a16:creationId xmlns:a16="http://schemas.microsoft.com/office/drawing/2014/main" id="{2552FDFD-C81C-F05D-3B0E-5D2D19B97B2B}"/>
              </a:ext>
            </a:extLst>
          </p:cNvPr>
          <p:cNvSpPr/>
          <p:nvPr/>
        </p:nvSpPr>
        <p:spPr>
          <a:xfrm>
            <a:off x="4244091" y="3348443"/>
            <a:ext cx="1067740" cy="188619"/>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9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10/03/2026</a:t>
            </a:r>
            <a:endParaRPr kumimoji="0" lang="it-IT" sz="90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24" name="Rechteck 23">
            <a:extLst>
              <a:ext uri="{FF2B5EF4-FFF2-40B4-BE49-F238E27FC236}">
                <a16:creationId xmlns:a16="http://schemas.microsoft.com/office/drawing/2014/main" id="{62E54E14-D333-2021-00EF-283CAAA3064E}"/>
              </a:ext>
            </a:extLst>
          </p:cNvPr>
          <p:cNvSpPr/>
          <p:nvPr/>
        </p:nvSpPr>
        <p:spPr>
          <a:xfrm>
            <a:off x="4244091" y="3679460"/>
            <a:ext cx="1067740" cy="188619"/>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9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10/03/2025</a:t>
            </a:r>
            <a:endParaRPr kumimoji="0" lang="it-IT" sz="90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25" name="Rechteck 24">
            <a:extLst>
              <a:ext uri="{FF2B5EF4-FFF2-40B4-BE49-F238E27FC236}">
                <a16:creationId xmlns:a16="http://schemas.microsoft.com/office/drawing/2014/main" id="{90592A4E-C82D-5CEF-07B0-D677A0C71F7D}"/>
              </a:ext>
            </a:extLst>
          </p:cNvPr>
          <p:cNvSpPr/>
          <p:nvPr/>
        </p:nvSpPr>
        <p:spPr>
          <a:xfrm>
            <a:off x="4235382" y="3988014"/>
            <a:ext cx="1067740" cy="188619"/>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9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10/03/2025</a:t>
            </a:r>
            <a:endParaRPr kumimoji="0" lang="it-IT" sz="90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26" name="Rechteck 25">
            <a:extLst>
              <a:ext uri="{FF2B5EF4-FFF2-40B4-BE49-F238E27FC236}">
                <a16:creationId xmlns:a16="http://schemas.microsoft.com/office/drawing/2014/main" id="{9FF1B9D5-991C-6D5F-2D92-ED67B909B1AD}"/>
              </a:ext>
            </a:extLst>
          </p:cNvPr>
          <p:cNvSpPr/>
          <p:nvPr/>
        </p:nvSpPr>
        <p:spPr>
          <a:xfrm>
            <a:off x="4241966" y="4295582"/>
            <a:ext cx="1067740" cy="188619"/>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9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10/03/2024</a:t>
            </a:r>
            <a:endParaRPr kumimoji="0" lang="it-IT" sz="90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27" name="Rechteck 26">
            <a:extLst>
              <a:ext uri="{FF2B5EF4-FFF2-40B4-BE49-F238E27FC236}">
                <a16:creationId xmlns:a16="http://schemas.microsoft.com/office/drawing/2014/main" id="{F9C9BC88-0D6E-4ECB-A789-55AFE3762F36}"/>
              </a:ext>
            </a:extLst>
          </p:cNvPr>
          <p:cNvSpPr/>
          <p:nvPr/>
        </p:nvSpPr>
        <p:spPr>
          <a:xfrm>
            <a:off x="4231133" y="4606814"/>
            <a:ext cx="1067740" cy="188619"/>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9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10/03/2023</a:t>
            </a:r>
            <a:endParaRPr kumimoji="0" lang="it-IT" sz="90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pic>
        <p:nvPicPr>
          <p:cNvPr id="2" name="Grafik 1">
            <a:extLst>
              <a:ext uri="{FF2B5EF4-FFF2-40B4-BE49-F238E27FC236}">
                <a16:creationId xmlns:a16="http://schemas.microsoft.com/office/drawing/2014/main" id="{F347295B-0FBB-B15C-0905-2E4136E3ED15}"/>
              </a:ext>
            </a:extLst>
          </p:cNvPr>
          <p:cNvPicPr>
            <a:picLocks noChangeAspect="1"/>
          </p:cNvPicPr>
          <p:nvPr/>
        </p:nvPicPr>
        <p:blipFill>
          <a:blip r:embed="rId5"/>
          <a:stretch>
            <a:fillRect/>
          </a:stretch>
        </p:blipFill>
        <p:spPr>
          <a:xfrm rot="14063856">
            <a:off x="8205894" y="3227486"/>
            <a:ext cx="445047" cy="298730"/>
          </a:xfrm>
          <a:prstGeom prst="rect">
            <a:avLst/>
          </a:prstGeom>
        </p:spPr>
      </p:pic>
      <p:sp>
        <p:nvSpPr>
          <p:cNvPr id="3" name="Rechteck 2">
            <a:extLst>
              <a:ext uri="{FF2B5EF4-FFF2-40B4-BE49-F238E27FC236}">
                <a16:creationId xmlns:a16="http://schemas.microsoft.com/office/drawing/2014/main" id="{1F7184B3-C0D6-FA8B-A62E-85DFAFE6157D}"/>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lang="de-DE" sz="1400" b="1" dirty="0">
                <a:solidFill>
                  <a:srgbClr val="000000"/>
                </a:solidFill>
                <a:latin typeface="Calibri" panose="020F0502020204030204" pitchFamily="34" charset="0"/>
                <a:cs typeface="Calibri" panose="020F0502020204030204" pitchFamily="34" charset="0"/>
              </a:rPr>
              <a:t>18</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200362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47CF7A-3889-05B4-6C6F-9EEED0EEEC73}"/>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B20DC05D-3485-448B-9A66-8874C57201FE}"/>
              </a:ext>
            </a:extLst>
          </p:cNvPr>
          <p:cNvSpPr/>
          <p:nvPr/>
        </p:nvSpPr>
        <p:spPr>
          <a:xfrm>
            <a:off x="398431" y="622494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pic>
        <p:nvPicPr>
          <p:cNvPr id="1026" name="Picture 2">
            <a:extLst>
              <a:ext uri="{FF2B5EF4-FFF2-40B4-BE49-F238E27FC236}">
                <a16:creationId xmlns:a16="http://schemas.microsoft.com/office/drawing/2014/main" id="{E643826F-1FF5-C5EB-EE24-E2C010F463D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7696" y="6281711"/>
            <a:ext cx="363422" cy="422328"/>
          </a:xfrm>
          <a:prstGeom prst="rect">
            <a:avLst/>
          </a:prstGeom>
          <a:noFill/>
          <a:extLst>
            <a:ext uri="{909E8E84-426E-40DD-AFC4-6F175D3DCCD1}">
              <a14:hiddenFill xmlns:a14="http://schemas.microsoft.com/office/drawing/2010/main">
                <a:solidFill>
                  <a:srgbClr val="FFFFFF"/>
                </a:solidFill>
              </a14:hiddenFill>
            </a:ext>
          </a:extLst>
        </p:spPr>
      </p:pic>
      <p:pic>
        <p:nvPicPr>
          <p:cNvPr id="7" name="Grafik 6" descr="Ein Bild, das Text, Software, Screenshot, Webseite enthält.&#10;&#10;KI-generierte Inhalte können fehlerhaft sein.">
            <a:extLst>
              <a:ext uri="{FF2B5EF4-FFF2-40B4-BE49-F238E27FC236}">
                <a16:creationId xmlns:a16="http://schemas.microsoft.com/office/drawing/2014/main" id="{2AEFFEDC-57FB-5146-DA36-5776F90AA78C}"/>
              </a:ext>
            </a:extLst>
          </p:cNvPr>
          <p:cNvPicPr>
            <a:picLocks noChangeAspect="1"/>
          </p:cNvPicPr>
          <p:nvPr/>
        </p:nvPicPr>
        <p:blipFill>
          <a:blip r:embed="rId4"/>
          <a:stretch>
            <a:fillRect/>
          </a:stretch>
        </p:blipFill>
        <p:spPr>
          <a:xfrm>
            <a:off x="119599" y="934860"/>
            <a:ext cx="8971211" cy="3627622"/>
          </a:xfrm>
          <a:prstGeom prst="rect">
            <a:avLst/>
          </a:prstGeom>
        </p:spPr>
      </p:pic>
      <p:sp>
        <p:nvSpPr>
          <p:cNvPr id="10" name="Rechteck 9">
            <a:extLst>
              <a:ext uri="{FF2B5EF4-FFF2-40B4-BE49-F238E27FC236}">
                <a16:creationId xmlns:a16="http://schemas.microsoft.com/office/drawing/2014/main" id="{8C0B53B8-3412-10C1-E15C-437F948A7141}"/>
              </a:ext>
            </a:extLst>
          </p:cNvPr>
          <p:cNvSpPr/>
          <p:nvPr/>
        </p:nvSpPr>
        <p:spPr bwMode="auto">
          <a:xfrm>
            <a:off x="5102352" y="3517392"/>
            <a:ext cx="4876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 name="Rechteck 3">
            <a:extLst>
              <a:ext uri="{FF2B5EF4-FFF2-40B4-BE49-F238E27FC236}">
                <a16:creationId xmlns:a16="http://schemas.microsoft.com/office/drawing/2014/main" id="{A5AD0E0B-7278-E02E-E01D-E25509DA3A31}"/>
              </a:ext>
            </a:extLst>
          </p:cNvPr>
          <p:cNvSpPr/>
          <p:nvPr/>
        </p:nvSpPr>
        <p:spPr>
          <a:xfrm>
            <a:off x="7174417" y="1031302"/>
            <a:ext cx="971266" cy="235061"/>
          </a:xfrm>
          <a:prstGeom prst="rect">
            <a:avLst/>
          </a:prstGeom>
          <a:solidFill>
            <a:srgbClr val="0066CC"/>
          </a:solidFill>
          <a:ln>
            <a:solidFill>
              <a:srgbClr val="0066C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700" b="0" i="0" u="none" strike="noStrike" kern="100" cap="none" spc="0" normalizeH="0" baseline="0" noProof="0">
                <a:ln>
                  <a:noFill/>
                </a:ln>
                <a:solidFill>
                  <a:srgbClr val="FFFFFF"/>
                </a:solidFill>
                <a:effectLst/>
                <a:uLnTx/>
                <a:uFillTx/>
                <a:latin typeface="Titillium Web" panose="00000500000000000000" pitchFamily="2" charset="0"/>
                <a:ea typeface="Aptos" panose="020B0004020202020204" pitchFamily="34" charset="0"/>
                <a:cs typeface="Times New Roman" panose="02020603050405020304" pitchFamily="18" charset="0"/>
              </a:rPr>
              <a:t>         </a:t>
            </a:r>
          </a:p>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600" b="0" i="0" u="none" strike="noStrike" kern="100" cap="none" spc="0" normalizeH="0" baseline="0" noProof="0">
                <a:ln>
                  <a:noFill/>
                </a:ln>
                <a:solidFill>
                  <a:srgbClr val="FFFFFF"/>
                </a:solidFill>
                <a:effectLst/>
                <a:uLnTx/>
                <a:uFillTx/>
                <a:latin typeface="Titillium Web" panose="00000500000000000000" pitchFamily="2" charset="0"/>
                <a:ea typeface="Aptos" panose="020B0004020202020204" pitchFamily="34" charset="0"/>
                <a:cs typeface="Times New Roman" panose="02020603050405020304" pitchFamily="18" charset="0"/>
              </a:rPr>
              <a:t>MAX MUSTERMANN</a:t>
            </a:r>
            <a:endParaRPr kumimoji="0" lang="it-IT" sz="6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endParaRPr>
          </a:p>
          <a:p>
            <a:pPr marL="0" marR="0" lvl="0" indent="0" algn="ctr" defTabSz="914400" rtl="0" eaLnBrk="0" fontAlgn="base" latinLnBrk="0" hangingPunct="0">
              <a:lnSpc>
                <a:spcPct val="107000"/>
              </a:lnSpc>
              <a:spcBef>
                <a:spcPct val="0"/>
              </a:spcBef>
              <a:spcAft>
                <a:spcPts val="800"/>
              </a:spcAft>
              <a:buClrTx/>
              <a:buSzTx/>
              <a:buFontTx/>
              <a:buNone/>
              <a:tabLst/>
              <a:defRPr/>
            </a:pPr>
            <a:r>
              <a:rPr kumimoji="0" lang="de-DE"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rPr>
              <a:t> </a:t>
            </a:r>
            <a:endParaRPr kumimoji="0" lang="it-IT"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endParaRPr>
          </a:p>
        </p:txBody>
      </p:sp>
      <p:sp>
        <p:nvSpPr>
          <p:cNvPr id="5" name="Ellipse 4">
            <a:extLst>
              <a:ext uri="{FF2B5EF4-FFF2-40B4-BE49-F238E27FC236}">
                <a16:creationId xmlns:a16="http://schemas.microsoft.com/office/drawing/2014/main" id="{FEA170CE-B61B-FD46-59FC-8B5977D94BF8}"/>
              </a:ext>
            </a:extLst>
          </p:cNvPr>
          <p:cNvSpPr/>
          <p:nvPr/>
        </p:nvSpPr>
        <p:spPr bwMode="auto">
          <a:xfrm>
            <a:off x="8145683" y="926896"/>
            <a:ext cx="602158" cy="383916"/>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Textfeld 2">
            <a:extLst>
              <a:ext uri="{FF2B5EF4-FFF2-40B4-BE49-F238E27FC236}">
                <a16:creationId xmlns:a16="http://schemas.microsoft.com/office/drawing/2014/main" id="{0B3374DA-C899-4F1C-FC3A-C9956833D44F}"/>
              </a:ext>
            </a:extLst>
          </p:cNvPr>
          <p:cNvSpPr txBox="1"/>
          <p:nvPr/>
        </p:nvSpPr>
        <p:spPr>
          <a:xfrm>
            <a:off x="8424720" y="1253895"/>
            <a:ext cx="24729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a:t>
            </a:r>
          </a:p>
        </p:txBody>
      </p:sp>
      <p:sp>
        <p:nvSpPr>
          <p:cNvPr id="6" name="Textfeld 5">
            <a:extLst>
              <a:ext uri="{FF2B5EF4-FFF2-40B4-BE49-F238E27FC236}">
                <a16:creationId xmlns:a16="http://schemas.microsoft.com/office/drawing/2014/main" id="{CDA9B9FD-78E9-CFE1-3896-0F17CBBB668D}"/>
              </a:ext>
            </a:extLst>
          </p:cNvPr>
          <p:cNvSpPr txBox="1"/>
          <p:nvPr/>
        </p:nvSpPr>
        <p:spPr>
          <a:xfrm>
            <a:off x="390587" y="4744335"/>
            <a:ext cx="24729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a:t>
            </a:r>
          </a:p>
        </p:txBody>
      </p:sp>
      <p:sp>
        <p:nvSpPr>
          <p:cNvPr id="8" name="Textfeld 7">
            <a:extLst>
              <a:ext uri="{FF2B5EF4-FFF2-40B4-BE49-F238E27FC236}">
                <a16:creationId xmlns:a16="http://schemas.microsoft.com/office/drawing/2014/main" id="{568120A8-D32D-A40A-DDDE-E88DED049FF7}"/>
              </a:ext>
            </a:extLst>
          </p:cNvPr>
          <p:cNvSpPr txBox="1"/>
          <p:nvPr/>
        </p:nvSpPr>
        <p:spPr>
          <a:xfrm>
            <a:off x="731796" y="4767418"/>
            <a:ext cx="5236448" cy="261610"/>
          </a:xfrm>
          <a:prstGeom prst="rect">
            <a:avLst/>
          </a:prstGeom>
          <a:solidFill>
            <a:srgbClr val="FFFFCC"/>
          </a:solid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a:ea typeface="Calibri"/>
                <a:cs typeface="Calibri"/>
              </a:rPr>
              <a:t>Der rote Punkt bei der </a:t>
            </a:r>
            <a:r>
              <a:rPr kumimoji="0" lang="de-DE" sz="1100" b="1" i="0" u="none" strike="noStrike" kern="1200" cap="none" spc="0" normalizeH="0" baseline="0" noProof="0">
                <a:ln>
                  <a:noFill/>
                </a:ln>
                <a:solidFill>
                  <a:srgbClr val="C00000"/>
                </a:solidFill>
                <a:effectLst/>
                <a:uLnTx/>
                <a:uFillTx/>
                <a:latin typeface="Calibri"/>
                <a:ea typeface="Calibri"/>
                <a:cs typeface="Calibri"/>
              </a:rPr>
              <a:t>Glocke</a:t>
            </a:r>
            <a:r>
              <a:rPr kumimoji="0" lang="de-DE" sz="1100" b="0" i="0" u="none" strike="noStrike" kern="1200" cap="none" spc="0" normalizeH="0" baseline="0" noProof="0">
                <a:ln>
                  <a:noFill/>
                </a:ln>
                <a:solidFill>
                  <a:srgbClr val="000000"/>
                </a:solidFill>
                <a:effectLst/>
                <a:uLnTx/>
                <a:uFillTx/>
                <a:latin typeface="Calibri"/>
                <a:ea typeface="Calibri"/>
                <a:cs typeface="Calibri"/>
              </a:rPr>
              <a:t> signalisiert Ihnen: Sie haben eine neue </a:t>
            </a:r>
            <a:r>
              <a:rPr kumimoji="0" lang="de-DE" sz="1100" b="1" i="0" u="none" strike="noStrike" kern="1200" cap="none" spc="0" normalizeH="0" baseline="0" noProof="0">
                <a:ln>
                  <a:noFill/>
                </a:ln>
                <a:solidFill>
                  <a:srgbClr val="C00000"/>
                </a:solidFill>
                <a:effectLst/>
                <a:uLnTx/>
                <a:uFillTx/>
                <a:latin typeface="Calibri"/>
                <a:ea typeface="Calibri"/>
                <a:cs typeface="Calibri"/>
              </a:rPr>
              <a:t>Nachricht</a:t>
            </a:r>
            <a:r>
              <a:rPr kumimoji="0" lang="de-DE" sz="1100" b="0" i="0" u="none" strike="noStrike" kern="1200" cap="none" spc="0" normalizeH="0" baseline="0" noProof="0">
                <a:ln>
                  <a:noFill/>
                </a:ln>
                <a:solidFill>
                  <a:srgbClr val="000000"/>
                </a:solidFill>
                <a:effectLst/>
                <a:uLnTx/>
                <a:uFillTx/>
                <a:latin typeface="Calibri"/>
                <a:ea typeface="Calibri"/>
                <a:cs typeface="Calibri"/>
              </a:rPr>
              <a:t> erhalten</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 name="Textfeld 8">
            <a:extLst>
              <a:ext uri="{FF2B5EF4-FFF2-40B4-BE49-F238E27FC236}">
                <a16:creationId xmlns:a16="http://schemas.microsoft.com/office/drawing/2014/main" id="{0A05F979-4FB2-7B63-5308-420FDFBE217A}"/>
              </a:ext>
            </a:extLst>
          </p:cNvPr>
          <p:cNvSpPr txBox="1"/>
          <p:nvPr/>
        </p:nvSpPr>
        <p:spPr>
          <a:xfrm>
            <a:off x="398431" y="5161280"/>
            <a:ext cx="24729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a:t>
            </a:r>
          </a:p>
        </p:txBody>
      </p:sp>
      <p:sp>
        <p:nvSpPr>
          <p:cNvPr id="13" name="Textfeld 12">
            <a:extLst>
              <a:ext uri="{FF2B5EF4-FFF2-40B4-BE49-F238E27FC236}">
                <a16:creationId xmlns:a16="http://schemas.microsoft.com/office/drawing/2014/main" id="{DFDF4CBB-CE5B-8FC2-D352-E33065D97296}"/>
              </a:ext>
            </a:extLst>
          </p:cNvPr>
          <p:cNvSpPr txBox="1"/>
          <p:nvPr/>
        </p:nvSpPr>
        <p:spPr>
          <a:xfrm>
            <a:off x="735952" y="5177904"/>
            <a:ext cx="2630702" cy="261610"/>
          </a:xfrm>
          <a:prstGeom prst="rect">
            <a:avLst/>
          </a:prstGeom>
          <a:solidFill>
            <a:srgbClr val="FFFFCC"/>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Sie befinden sich im Bereich </a:t>
            </a:r>
            <a:r>
              <a:rPr kumimoji="0" lang="de-DE" sz="11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Nachrichten</a:t>
            </a:r>
          </a:p>
        </p:txBody>
      </p:sp>
      <p:sp>
        <p:nvSpPr>
          <p:cNvPr id="15" name="Textfeld 14">
            <a:extLst>
              <a:ext uri="{FF2B5EF4-FFF2-40B4-BE49-F238E27FC236}">
                <a16:creationId xmlns:a16="http://schemas.microsoft.com/office/drawing/2014/main" id="{4F41ED2F-DD47-F50D-6321-34B5DA8A82C0}"/>
              </a:ext>
            </a:extLst>
          </p:cNvPr>
          <p:cNvSpPr txBox="1"/>
          <p:nvPr/>
        </p:nvSpPr>
        <p:spPr>
          <a:xfrm>
            <a:off x="740108" y="5615814"/>
            <a:ext cx="4530160" cy="430887"/>
          </a:xfrm>
          <a:prstGeom prst="rect">
            <a:avLst/>
          </a:prstGeom>
          <a:solidFill>
            <a:srgbClr val="FFFFCC"/>
          </a:solid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dirty="0">
                <a:ln>
                  <a:noFill/>
                </a:ln>
                <a:solidFill>
                  <a:srgbClr val="000000"/>
                </a:solidFill>
                <a:effectLst/>
                <a:uLnTx/>
                <a:uFillTx/>
                <a:latin typeface="Calibri"/>
                <a:ea typeface="Calibri"/>
                <a:cs typeface="Calibri"/>
              </a:rPr>
              <a:t>Hier sehen Sie die einzelnen </a:t>
            </a:r>
            <a:r>
              <a:rPr kumimoji="0" lang="de-DE" sz="1100" b="1" i="0" u="none" strike="noStrike" kern="1200" cap="none" spc="0" normalizeH="0" baseline="0" noProof="0" dirty="0">
                <a:ln>
                  <a:noFill/>
                </a:ln>
                <a:solidFill>
                  <a:srgbClr val="C00000"/>
                </a:solidFill>
                <a:effectLst/>
                <a:uLnTx/>
                <a:uFillTx/>
                <a:latin typeface="Calibri"/>
                <a:ea typeface="Calibri"/>
                <a:cs typeface="Calibri"/>
              </a:rPr>
              <a:t>Vorgänge/Anträge</a:t>
            </a:r>
            <a:r>
              <a:rPr kumimoji="0" lang="de-DE" sz="1100" b="0" i="0" u="none" strike="noStrike" kern="1200" cap="none" spc="0" normalizeH="0" baseline="0" noProof="0" dirty="0">
                <a:ln>
                  <a:noFill/>
                </a:ln>
                <a:solidFill>
                  <a:srgbClr val="000000"/>
                </a:solidFill>
                <a:effectLst/>
                <a:uLnTx/>
                <a:uFillTx/>
                <a:latin typeface="Calibri"/>
                <a:ea typeface="Calibri"/>
                <a:cs typeface="Calibri"/>
              </a:rPr>
              <a:t> und die entsprechenden Nachrichten</a:t>
            </a:r>
          </a:p>
        </p:txBody>
      </p:sp>
      <p:sp>
        <p:nvSpPr>
          <p:cNvPr id="18" name="Textfeld 17">
            <a:extLst>
              <a:ext uri="{FF2B5EF4-FFF2-40B4-BE49-F238E27FC236}">
                <a16:creationId xmlns:a16="http://schemas.microsoft.com/office/drawing/2014/main" id="{D747B419-8A49-E560-5553-F5B0506BA4FB}"/>
              </a:ext>
            </a:extLst>
          </p:cNvPr>
          <p:cNvSpPr txBox="1"/>
          <p:nvPr/>
        </p:nvSpPr>
        <p:spPr>
          <a:xfrm>
            <a:off x="402587" y="5596083"/>
            <a:ext cx="24729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3</a:t>
            </a:r>
          </a:p>
        </p:txBody>
      </p:sp>
      <p:sp>
        <p:nvSpPr>
          <p:cNvPr id="21" name="Ellipse 20">
            <a:extLst>
              <a:ext uri="{FF2B5EF4-FFF2-40B4-BE49-F238E27FC236}">
                <a16:creationId xmlns:a16="http://schemas.microsoft.com/office/drawing/2014/main" id="{E3297D95-C43C-C141-E556-E75EE157A561}"/>
              </a:ext>
            </a:extLst>
          </p:cNvPr>
          <p:cNvSpPr/>
          <p:nvPr/>
        </p:nvSpPr>
        <p:spPr bwMode="auto">
          <a:xfrm>
            <a:off x="4734227" y="2192115"/>
            <a:ext cx="602158" cy="383916"/>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 name="Textfeld 21">
            <a:extLst>
              <a:ext uri="{FF2B5EF4-FFF2-40B4-BE49-F238E27FC236}">
                <a16:creationId xmlns:a16="http://schemas.microsoft.com/office/drawing/2014/main" id="{DB1F542A-2677-73C1-F2D7-F0E604DDEB6D}"/>
              </a:ext>
            </a:extLst>
          </p:cNvPr>
          <p:cNvSpPr txBox="1"/>
          <p:nvPr/>
        </p:nvSpPr>
        <p:spPr>
          <a:xfrm>
            <a:off x="4423181" y="2076296"/>
            <a:ext cx="24729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4</a:t>
            </a:r>
          </a:p>
        </p:txBody>
      </p:sp>
      <p:sp>
        <p:nvSpPr>
          <p:cNvPr id="23" name="Textfeld 22">
            <a:extLst>
              <a:ext uri="{FF2B5EF4-FFF2-40B4-BE49-F238E27FC236}">
                <a16:creationId xmlns:a16="http://schemas.microsoft.com/office/drawing/2014/main" id="{2863D196-03D7-0686-FDDD-E6116235519F}"/>
              </a:ext>
            </a:extLst>
          </p:cNvPr>
          <p:cNvSpPr txBox="1"/>
          <p:nvPr/>
        </p:nvSpPr>
        <p:spPr>
          <a:xfrm>
            <a:off x="752872" y="6057880"/>
            <a:ext cx="3141641" cy="261610"/>
          </a:xfrm>
          <a:prstGeom prst="rect">
            <a:avLst/>
          </a:prstGeom>
          <a:solidFill>
            <a:srgbClr val="FFFFCC"/>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Hier können Sie die </a:t>
            </a:r>
            <a:r>
              <a:rPr kumimoji="0" lang="de-DE" sz="11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Nachrichten</a:t>
            </a: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im Detail ansehen</a:t>
            </a:r>
          </a:p>
        </p:txBody>
      </p:sp>
      <p:sp>
        <p:nvSpPr>
          <p:cNvPr id="1044" name="Rechteck 1043">
            <a:extLst>
              <a:ext uri="{FF2B5EF4-FFF2-40B4-BE49-F238E27FC236}">
                <a16:creationId xmlns:a16="http://schemas.microsoft.com/office/drawing/2014/main" id="{BC85B533-FE4B-FC88-B0C4-CA087BE85C7F}"/>
              </a:ext>
            </a:extLst>
          </p:cNvPr>
          <p:cNvSpPr/>
          <p:nvPr/>
        </p:nvSpPr>
        <p:spPr>
          <a:xfrm>
            <a:off x="1278596" y="2567367"/>
            <a:ext cx="1522782" cy="59223"/>
          </a:xfrm>
          <a:prstGeom prst="rect">
            <a:avLst/>
          </a:prstGeom>
          <a:solidFill>
            <a:srgbClr val="E4F2FF"/>
          </a:solidFill>
          <a:ln>
            <a:solidFill>
              <a:srgbClr val="E4F2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45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VORGANG TSFO-01_001234567</a:t>
            </a:r>
            <a:endParaRPr kumimoji="0" lang="it-IT" sz="45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24" name="Textfeld 23">
            <a:extLst>
              <a:ext uri="{FF2B5EF4-FFF2-40B4-BE49-F238E27FC236}">
                <a16:creationId xmlns:a16="http://schemas.microsoft.com/office/drawing/2014/main" id="{2C6F43D7-2464-80DD-7F65-BC7CF6328C69}"/>
              </a:ext>
            </a:extLst>
          </p:cNvPr>
          <p:cNvSpPr txBox="1"/>
          <p:nvPr/>
        </p:nvSpPr>
        <p:spPr>
          <a:xfrm>
            <a:off x="403158" y="6034077"/>
            <a:ext cx="24729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4</a:t>
            </a:r>
          </a:p>
        </p:txBody>
      </p:sp>
      <p:sp>
        <p:nvSpPr>
          <p:cNvPr id="1041" name="Rechteck 1040">
            <a:extLst>
              <a:ext uri="{FF2B5EF4-FFF2-40B4-BE49-F238E27FC236}">
                <a16:creationId xmlns:a16="http://schemas.microsoft.com/office/drawing/2014/main" id="{B07220DA-1543-7503-6976-5D2F7969DE5B}"/>
              </a:ext>
            </a:extLst>
          </p:cNvPr>
          <p:cNvSpPr/>
          <p:nvPr/>
        </p:nvSpPr>
        <p:spPr>
          <a:xfrm>
            <a:off x="1271611" y="2651763"/>
            <a:ext cx="1620000" cy="72000"/>
          </a:xfrm>
          <a:prstGeom prst="rect">
            <a:avLst/>
          </a:prstGeom>
          <a:solidFill>
            <a:srgbClr val="E4F2FF"/>
          </a:solidFill>
          <a:ln>
            <a:solidFill>
              <a:srgbClr val="E4F2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45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MEIN VEREIN EO</a:t>
            </a:r>
            <a:endParaRPr kumimoji="0" lang="it-IT" sz="45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1036" name="Ellipse 1035">
            <a:extLst>
              <a:ext uri="{FF2B5EF4-FFF2-40B4-BE49-F238E27FC236}">
                <a16:creationId xmlns:a16="http://schemas.microsoft.com/office/drawing/2014/main" id="{93AB56F4-F6BF-50A9-5509-05C7E30139BB}"/>
              </a:ext>
            </a:extLst>
          </p:cNvPr>
          <p:cNvSpPr/>
          <p:nvPr/>
        </p:nvSpPr>
        <p:spPr bwMode="auto">
          <a:xfrm>
            <a:off x="719328" y="2454657"/>
            <a:ext cx="602158" cy="383916"/>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7" name="Textfeld 1036">
            <a:extLst>
              <a:ext uri="{FF2B5EF4-FFF2-40B4-BE49-F238E27FC236}">
                <a16:creationId xmlns:a16="http://schemas.microsoft.com/office/drawing/2014/main" id="{96AA36DC-6C8F-4E32-CBF7-9DE8AFDA0B4D}"/>
              </a:ext>
            </a:extLst>
          </p:cNvPr>
          <p:cNvSpPr txBox="1"/>
          <p:nvPr/>
        </p:nvSpPr>
        <p:spPr>
          <a:xfrm>
            <a:off x="1074192" y="2252758"/>
            <a:ext cx="24729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3</a:t>
            </a:r>
          </a:p>
        </p:txBody>
      </p:sp>
      <p:sp>
        <p:nvSpPr>
          <p:cNvPr id="1038" name="Ellipse 1037">
            <a:extLst>
              <a:ext uri="{FF2B5EF4-FFF2-40B4-BE49-F238E27FC236}">
                <a16:creationId xmlns:a16="http://schemas.microsoft.com/office/drawing/2014/main" id="{4B2AFA93-F9A5-4D84-FD80-B7EB6B167215}"/>
              </a:ext>
            </a:extLst>
          </p:cNvPr>
          <p:cNvSpPr/>
          <p:nvPr/>
        </p:nvSpPr>
        <p:spPr bwMode="auto">
          <a:xfrm>
            <a:off x="-6477" y="2192115"/>
            <a:ext cx="602158" cy="383916"/>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9" name="Textfeld 1038">
            <a:extLst>
              <a:ext uri="{FF2B5EF4-FFF2-40B4-BE49-F238E27FC236}">
                <a16:creationId xmlns:a16="http://schemas.microsoft.com/office/drawing/2014/main" id="{833E81C6-4678-9897-3BE3-20DCF2F6D7E4}"/>
              </a:ext>
            </a:extLst>
          </p:cNvPr>
          <p:cNvSpPr txBox="1"/>
          <p:nvPr/>
        </p:nvSpPr>
        <p:spPr>
          <a:xfrm>
            <a:off x="446634" y="1993031"/>
            <a:ext cx="24729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a:t>
            </a:r>
          </a:p>
        </p:txBody>
      </p:sp>
      <p:sp>
        <p:nvSpPr>
          <p:cNvPr id="1042" name="Rechteck 1041">
            <a:extLst>
              <a:ext uri="{FF2B5EF4-FFF2-40B4-BE49-F238E27FC236}">
                <a16:creationId xmlns:a16="http://schemas.microsoft.com/office/drawing/2014/main" id="{D0D79733-EE6E-4E5C-085C-F3C9293978C1}"/>
              </a:ext>
            </a:extLst>
          </p:cNvPr>
          <p:cNvSpPr/>
          <p:nvPr/>
        </p:nvSpPr>
        <p:spPr>
          <a:xfrm>
            <a:off x="1267455" y="2978796"/>
            <a:ext cx="1620000" cy="72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45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MEIN VEREIN EO</a:t>
            </a:r>
            <a:endParaRPr kumimoji="0" lang="it-IT" sz="45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1043" name="Rechteck 1042">
            <a:extLst>
              <a:ext uri="{FF2B5EF4-FFF2-40B4-BE49-F238E27FC236}">
                <a16:creationId xmlns:a16="http://schemas.microsoft.com/office/drawing/2014/main" id="{416C15C7-5DA7-48C6-603A-2DF0EAB80895}"/>
              </a:ext>
            </a:extLst>
          </p:cNvPr>
          <p:cNvSpPr/>
          <p:nvPr/>
        </p:nvSpPr>
        <p:spPr>
          <a:xfrm>
            <a:off x="1271610" y="3312480"/>
            <a:ext cx="2237745" cy="8686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45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MEIN VEREIN EO</a:t>
            </a:r>
            <a:endParaRPr kumimoji="0" lang="it-IT" sz="45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1045" name="Rechteck 1044">
            <a:extLst>
              <a:ext uri="{FF2B5EF4-FFF2-40B4-BE49-F238E27FC236}">
                <a16:creationId xmlns:a16="http://schemas.microsoft.com/office/drawing/2014/main" id="{5CF49C08-E3F5-64BE-0B71-D76935859BC9}"/>
              </a:ext>
            </a:extLst>
          </p:cNvPr>
          <p:cNvSpPr/>
          <p:nvPr/>
        </p:nvSpPr>
        <p:spPr>
          <a:xfrm>
            <a:off x="1274440" y="2890152"/>
            <a:ext cx="1522782" cy="592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45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VORGANG TSFO-01_001234566</a:t>
            </a:r>
            <a:endParaRPr kumimoji="0" lang="it-IT" sz="45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1046" name="Rechteck 1045">
            <a:extLst>
              <a:ext uri="{FF2B5EF4-FFF2-40B4-BE49-F238E27FC236}">
                <a16:creationId xmlns:a16="http://schemas.microsoft.com/office/drawing/2014/main" id="{86718EF9-E065-9CE2-B01E-8341A036A0E7}"/>
              </a:ext>
            </a:extLst>
          </p:cNvPr>
          <p:cNvSpPr/>
          <p:nvPr/>
        </p:nvSpPr>
        <p:spPr>
          <a:xfrm>
            <a:off x="7094593" y="4370382"/>
            <a:ext cx="1260000" cy="72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4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17/03/2026 eingeladen von MAX MUSTERMANN</a:t>
            </a:r>
            <a:endParaRPr kumimoji="0" lang="it-IT" sz="40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1047" name="Rechteck 1046">
            <a:extLst>
              <a:ext uri="{FF2B5EF4-FFF2-40B4-BE49-F238E27FC236}">
                <a16:creationId xmlns:a16="http://schemas.microsoft.com/office/drawing/2014/main" id="{C0C8287E-0A38-FC74-100D-10578693154A}"/>
              </a:ext>
            </a:extLst>
          </p:cNvPr>
          <p:cNvSpPr/>
          <p:nvPr/>
        </p:nvSpPr>
        <p:spPr>
          <a:xfrm>
            <a:off x="1280812" y="3656302"/>
            <a:ext cx="2237745" cy="8686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45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MEIN VEREIN EO</a:t>
            </a:r>
            <a:endParaRPr kumimoji="0" lang="it-IT" sz="45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1049" name="Rechteck 1048">
            <a:extLst>
              <a:ext uri="{FF2B5EF4-FFF2-40B4-BE49-F238E27FC236}">
                <a16:creationId xmlns:a16="http://schemas.microsoft.com/office/drawing/2014/main" id="{5FE8BF76-7028-E213-F1AB-B03AA43A0AAA}"/>
              </a:ext>
            </a:extLst>
          </p:cNvPr>
          <p:cNvSpPr/>
          <p:nvPr/>
        </p:nvSpPr>
        <p:spPr>
          <a:xfrm>
            <a:off x="1267455" y="3237534"/>
            <a:ext cx="1522782" cy="592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45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VORGANG TSFO-01_001234565</a:t>
            </a:r>
            <a:endParaRPr kumimoji="0" lang="it-IT" sz="45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1052" name="Textfeld 1051">
            <a:extLst>
              <a:ext uri="{FF2B5EF4-FFF2-40B4-BE49-F238E27FC236}">
                <a16:creationId xmlns:a16="http://schemas.microsoft.com/office/drawing/2014/main" id="{35CBB973-811F-B797-CE17-1C8ABE579EE7}"/>
              </a:ext>
            </a:extLst>
          </p:cNvPr>
          <p:cNvSpPr txBox="1"/>
          <p:nvPr/>
        </p:nvSpPr>
        <p:spPr>
          <a:xfrm>
            <a:off x="412514" y="352591"/>
            <a:ext cx="7886700" cy="338554"/>
          </a:xfrm>
          <a:prstGeom prst="rect">
            <a:avLst/>
          </a:prstGeom>
          <a:solidFill>
            <a:srgbClr val="F2F2F2"/>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 Übersicht der über das </a:t>
            </a:r>
            <a:r>
              <a:rPr kumimoji="0" lang="de-DE" sz="1600" b="1" i="0" u="none" strike="noStrike" kern="120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Runts</a:t>
            </a:r>
            <a:r>
              <a:rPr kumimoji="0" lang="de-DE" sz="16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erhaltenen Nachrichten</a:t>
            </a:r>
          </a:p>
        </p:txBody>
      </p:sp>
      <p:sp>
        <p:nvSpPr>
          <p:cNvPr id="1053" name="Rechteck 1052">
            <a:extLst>
              <a:ext uri="{FF2B5EF4-FFF2-40B4-BE49-F238E27FC236}">
                <a16:creationId xmlns:a16="http://schemas.microsoft.com/office/drawing/2014/main" id="{321B42F9-A52B-B990-5ADC-A3A0BA6B3EF2}"/>
              </a:ext>
            </a:extLst>
          </p:cNvPr>
          <p:cNvSpPr/>
          <p:nvPr/>
        </p:nvSpPr>
        <p:spPr>
          <a:xfrm>
            <a:off x="1274440" y="3578359"/>
            <a:ext cx="1522782" cy="592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45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VORGANG TSFO-01_001234564</a:t>
            </a:r>
            <a:endParaRPr kumimoji="0" lang="it-IT" sz="45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1054" name="Rechteck 1053">
            <a:extLst>
              <a:ext uri="{FF2B5EF4-FFF2-40B4-BE49-F238E27FC236}">
                <a16:creationId xmlns:a16="http://schemas.microsoft.com/office/drawing/2014/main" id="{749C5A7E-DA11-3D8E-EDDE-B9CB7687A1D2}"/>
              </a:ext>
            </a:extLst>
          </p:cNvPr>
          <p:cNvSpPr/>
          <p:nvPr/>
        </p:nvSpPr>
        <p:spPr>
          <a:xfrm>
            <a:off x="1275902" y="3904422"/>
            <a:ext cx="1522782" cy="592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45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VORGANG TSFO-01_001234563</a:t>
            </a:r>
            <a:endParaRPr kumimoji="0" lang="it-IT" sz="45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1055" name="Rechteck 1054">
            <a:extLst>
              <a:ext uri="{FF2B5EF4-FFF2-40B4-BE49-F238E27FC236}">
                <a16:creationId xmlns:a16="http://schemas.microsoft.com/office/drawing/2014/main" id="{D87619CF-B691-8965-3229-2283B4185B37}"/>
              </a:ext>
            </a:extLst>
          </p:cNvPr>
          <p:cNvSpPr/>
          <p:nvPr/>
        </p:nvSpPr>
        <p:spPr>
          <a:xfrm>
            <a:off x="1267455" y="4240751"/>
            <a:ext cx="1522782" cy="5922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45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VORGANG TSFO-01_001234562</a:t>
            </a:r>
            <a:endParaRPr kumimoji="0" lang="it-IT" sz="45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26624" name="Rechteck 26623">
            <a:extLst>
              <a:ext uri="{FF2B5EF4-FFF2-40B4-BE49-F238E27FC236}">
                <a16:creationId xmlns:a16="http://schemas.microsoft.com/office/drawing/2014/main" id="{2B1F43BD-032E-D12F-C99D-8453C46BE6F8}"/>
              </a:ext>
            </a:extLst>
          </p:cNvPr>
          <p:cNvSpPr/>
          <p:nvPr/>
        </p:nvSpPr>
        <p:spPr>
          <a:xfrm>
            <a:off x="1280812" y="3988969"/>
            <a:ext cx="2237745" cy="8686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45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MEIN VEREIN EO</a:t>
            </a:r>
            <a:endParaRPr kumimoji="0" lang="it-IT" sz="45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26625" name="Rechteck 26624">
            <a:extLst>
              <a:ext uri="{FF2B5EF4-FFF2-40B4-BE49-F238E27FC236}">
                <a16:creationId xmlns:a16="http://schemas.microsoft.com/office/drawing/2014/main" id="{3E4E5940-7F63-ECED-5B40-3B417E6FA643}"/>
              </a:ext>
            </a:extLst>
          </p:cNvPr>
          <p:cNvSpPr/>
          <p:nvPr/>
        </p:nvSpPr>
        <p:spPr>
          <a:xfrm>
            <a:off x="1267455" y="4322669"/>
            <a:ext cx="2237745" cy="8686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45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MEIN VEREIN EO</a:t>
            </a:r>
            <a:endParaRPr kumimoji="0" lang="it-IT" sz="45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11" name="Rechteck 10">
            <a:extLst>
              <a:ext uri="{FF2B5EF4-FFF2-40B4-BE49-F238E27FC236}">
                <a16:creationId xmlns:a16="http://schemas.microsoft.com/office/drawing/2014/main" id="{15ECF217-AC1E-A889-1321-5587FD994266}"/>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lang="de-DE" sz="1400" b="1" dirty="0">
                <a:solidFill>
                  <a:srgbClr val="000000"/>
                </a:solidFill>
                <a:latin typeface="Calibri" panose="020F0502020204030204" pitchFamily="34" charset="0"/>
                <a:cs typeface="Calibri" panose="020F0502020204030204" pitchFamily="34" charset="0"/>
              </a:rPr>
              <a:t>19</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66593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E4F2FF"/>
        </a:solidFill>
        <a:effectLst/>
      </p:bgPr>
    </p:bg>
    <p:spTree>
      <p:nvGrpSpPr>
        <p:cNvPr id="1" name="">
          <a:extLst>
            <a:ext uri="{FF2B5EF4-FFF2-40B4-BE49-F238E27FC236}">
              <a16:creationId xmlns:a16="http://schemas.microsoft.com/office/drawing/2014/main" id="{3BE07B08-8571-C405-D293-0D6DCC4B9BB3}"/>
            </a:ext>
          </a:extLst>
        </p:cNvPr>
        <p:cNvGrpSpPr/>
        <p:nvPr/>
      </p:nvGrpSpPr>
      <p:grpSpPr>
        <a:xfrm>
          <a:off x="0" y="0"/>
          <a:ext cx="0" cy="0"/>
          <a:chOff x="0" y="0"/>
          <a:chExt cx="0" cy="0"/>
        </a:xfrm>
      </p:grpSpPr>
      <p:sp>
        <p:nvSpPr>
          <p:cNvPr id="7170" name="Rectangle 5">
            <a:extLst>
              <a:ext uri="{FF2B5EF4-FFF2-40B4-BE49-F238E27FC236}">
                <a16:creationId xmlns:a16="http://schemas.microsoft.com/office/drawing/2014/main" id="{1FD61B65-8831-804B-C2DF-87C3E9AD0780}"/>
              </a:ext>
            </a:extLst>
          </p:cNvPr>
          <p:cNvSpPr>
            <a:spLocks noChangeArrowheads="1"/>
          </p:cNvSpPr>
          <p:nvPr/>
        </p:nvSpPr>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spcBef>
                <a:spcPct val="50000"/>
              </a:spcBef>
            </a:pPr>
            <a:endParaRPr lang="de-DE" altLang="de-DE" dirty="0"/>
          </a:p>
        </p:txBody>
      </p:sp>
      <p:sp>
        <p:nvSpPr>
          <p:cNvPr id="7171" name="Line 16">
            <a:extLst>
              <a:ext uri="{FF2B5EF4-FFF2-40B4-BE49-F238E27FC236}">
                <a16:creationId xmlns:a16="http://schemas.microsoft.com/office/drawing/2014/main" id="{45493660-C060-5209-F522-1DAD313EFEDC}"/>
              </a:ext>
            </a:extLst>
          </p:cNvPr>
          <p:cNvSpPr>
            <a:spLocks noChangeShapeType="1"/>
          </p:cNvSpPr>
          <p:nvPr/>
        </p:nvSpPr>
        <p:spPr bwMode="auto">
          <a:xfrm>
            <a:off x="179388" y="719138"/>
            <a:ext cx="3851275"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7172" name="Line 18">
            <a:extLst>
              <a:ext uri="{FF2B5EF4-FFF2-40B4-BE49-F238E27FC236}">
                <a16:creationId xmlns:a16="http://schemas.microsoft.com/office/drawing/2014/main" id="{30CC8224-97B6-6CEE-2797-BE5030F960BE}"/>
              </a:ext>
            </a:extLst>
          </p:cNvPr>
          <p:cNvSpPr>
            <a:spLocks noChangeShapeType="1"/>
          </p:cNvSpPr>
          <p:nvPr/>
        </p:nvSpPr>
        <p:spPr bwMode="auto">
          <a:xfrm>
            <a:off x="5102225" y="719138"/>
            <a:ext cx="3851275"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dirty="0"/>
          </a:p>
        </p:txBody>
      </p:sp>
      <p:sp>
        <p:nvSpPr>
          <p:cNvPr id="7173" name="Rectangle 20">
            <a:extLst>
              <a:ext uri="{FF2B5EF4-FFF2-40B4-BE49-F238E27FC236}">
                <a16:creationId xmlns:a16="http://schemas.microsoft.com/office/drawing/2014/main" id="{DEB8A66C-A9FA-1EFD-0FF0-4A7ED08B377B}"/>
              </a:ext>
            </a:extLst>
          </p:cNvPr>
          <p:cNvSpPr>
            <a:spLocks noChangeArrowheads="1"/>
          </p:cNvSpPr>
          <p:nvPr/>
        </p:nvSpPr>
        <p:spPr bwMode="auto">
          <a:xfrm>
            <a:off x="863600" y="452438"/>
            <a:ext cx="3260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de-DE" altLang="de-DE" sz="1200" dirty="0">
                <a:latin typeface="Arial" panose="020B0604020202020204" pitchFamily="34" charset="0"/>
              </a:rPr>
              <a:t>AUTONOME PROVINZ BOZEN - SÜDTIROL</a:t>
            </a:r>
          </a:p>
        </p:txBody>
      </p:sp>
      <p:sp>
        <p:nvSpPr>
          <p:cNvPr id="7174" name="Rectangle 21">
            <a:extLst>
              <a:ext uri="{FF2B5EF4-FFF2-40B4-BE49-F238E27FC236}">
                <a16:creationId xmlns:a16="http://schemas.microsoft.com/office/drawing/2014/main" id="{DFA7853C-CCCC-3155-BB67-C6850B882C9E}"/>
              </a:ext>
            </a:extLst>
          </p:cNvPr>
          <p:cNvSpPr>
            <a:spLocks noChangeArrowheads="1"/>
          </p:cNvSpPr>
          <p:nvPr/>
        </p:nvSpPr>
        <p:spPr bwMode="auto">
          <a:xfrm>
            <a:off x="4994275" y="452438"/>
            <a:ext cx="39655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it-IT" altLang="de-DE" sz="1200" dirty="0">
                <a:latin typeface="Arial" panose="020B0604020202020204" pitchFamily="34" charset="0"/>
              </a:rPr>
              <a:t>PROVINCIA AUTONOMA DI BOLZANO - ALTO ADIGE</a:t>
            </a:r>
          </a:p>
        </p:txBody>
      </p:sp>
      <p:sp>
        <p:nvSpPr>
          <p:cNvPr id="7175" name="Text Box 22">
            <a:extLst>
              <a:ext uri="{FF2B5EF4-FFF2-40B4-BE49-F238E27FC236}">
                <a16:creationId xmlns:a16="http://schemas.microsoft.com/office/drawing/2014/main" id="{780536D5-8822-7079-ADD5-7E09398A4721}"/>
              </a:ext>
            </a:extLst>
          </p:cNvPr>
          <p:cNvSpPr txBox="1">
            <a:spLocks noChangeArrowheads="1"/>
          </p:cNvSpPr>
          <p:nvPr/>
        </p:nvSpPr>
        <p:spPr bwMode="auto">
          <a:xfrm>
            <a:off x="4994275" y="719138"/>
            <a:ext cx="3244850"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nSpc>
                <a:spcPts val="1300"/>
              </a:lnSpc>
            </a:pPr>
            <a:r>
              <a:rPr lang="it-IT" altLang="de-DE" sz="1100" b="1" dirty="0">
                <a:latin typeface="Arial" panose="020B0604020202020204" pitchFamily="34" charset="0"/>
              </a:rPr>
              <a:t>Dipartimento Coesione sociale, </a:t>
            </a:r>
          </a:p>
          <a:p>
            <a:pPr>
              <a:lnSpc>
                <a:spcPts val="1300"/>
              </a:lnSpc>
            </a:pPr>
            <a:r>
              <a:rPr lang="it-IT" altLang="de-DE" sz="1100" b="1" dirty="0">
                <a:latin typeface="Arial" panose="020B0604020202020204" pitchFamily="34" charset="0"/>
              </a:rPr>
              <a:t>Famiglia, Anziani, Cooperative e Volontariato</a:t>
            </a:r>
          </a:p>
          <a:p>
            <a:pPr>
              <a:lnSpc>
                <a:spcPts val="1300"/>
              </a:lnSpc>
            </a:pPr>
            <a:endParaRPr lang="it-IT" altLang="de-DE" sz="1100" dirty="0">
              <a:latin typeface="Arial" panose="020B0604020202020204" pitchFamily="34" charset="0"/>
            </a:endParaRPr>
          </a:p>
        </p:txBody>
      </p:sp>
      <p:sp>
        <p:nvSpPr>
          <p:cNvPr id="7176" name="Text Box 23">
            <a:extLst>
              <a:ext uri="{FF2B5EF4-FFF2-40B4-BE49-F238E27FC236}">
                <a16:creationId xmlns:a16="http://schemas.microsoft.com/office/drawing/2014/main" id="{8150ECE7-8B82-37D1-9E31-77623CCB8F7B}"/>
              </a:ext>
            </a:extLst>
          </p:cNvPr>
          <p:cNvSpPr txBox="1">
            <a:spLocks noChangeArrowheads="1"/>
          </p:cNvSpPr>
          <p:nvPr/>
        </p:nvSpPr>
        <p:spPr bwMode="auto">
          <a:xfrm>
            <a:off x="450850" y="719138"/>
            <a:ext cx="3678238"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r">
              <a:lnSpc>
                <a:spcPts val="1300"/>
              </a:lnSpc>
            </a:pPr>
            <a:r>
              <a:rPr lang="de-DE" altLang="de-DE" sz="1100" b="1" dirty="0">
                <a:latin typeface="Arial" panose="020B0604020202020204" pitchFamily="34" charset="0"/>
              </a:rPr>
              <a:t>Ressort Sozialer Zusammenhalt, </a:t>
            </a:r>
          </a:p>
          <a:p>
            <a:pPr algn="r">
              <a:lnSpc>
                <a:spcPts val="1300"/>
              </a:lnSpc>
            </a:pPr>
            <a:r>
              <a:rPr lang="de-DE" altLang="de-DE" sz="1100" b="1" dirty="0">
                <a:latin typeface="Arial" panose="020B0604020202020204" pitchFamily="34" charset="0"/>
              </a:rPr>
              <a:t>Familie, Senioren, Genossenschaften und Ehrenamt</a:t>
            </a:r>
            <a:endParaRPr lang="de-DE" altLang="de-DE" sz="1100" dirty="0">
              <a:latin typeface="Arial" panose="020B0604020202020204" pitchFamily="34" charset="0"/>
            </a:endParaRPr>
          </a:p>
        </p:txBody>
      </p:sp>
      <p:sp>
        <p:nvSpPr>
          <p:cNvPr id="7177" name="Text Box 24">
            <a:extLst>
              <a:ext uri="{FF2B5EF4-FFF2-40B4-BE49-F238E27FC236}">
                <a16:creationId xmlns:a16="http://schemas.microsoft.com/office/drawing/2014/main" id="{C837089A-CFEB-F599-DF3C-86ECBB66ACF6}"/>
              </a:ext>
            </a:extLst>
          </p:cNvPr>
          <p:cNvSpPr txBox="1">
            <a:spLocks noChangeArrowheads="1"/>
          </p:cNvSpPr>
          <p:nvPr/>
        </p:nvSpPr>
        <p:spPr bwMode="auto">
          <a:xfrm>
            <a:off x="1316038" y="1179513"/>
            <a:ext cx="2735262"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gn="r">
              <a:lnSpc>
                <a:spcPts val="1200"/>
              </a:lnSpc>
            </a:pPr>
            <a:r>
              <a:rPr lang="de-DE" altLang="de-DE" sz="1100" dirty="0">
                <a:latin typeface="Arial" panose="020B0604020202020204" pitchFamily="34" charset="0"/>
              </a:rPr>
              <a:t>Amt für Freiwilligenwesen und Solidarität</a:t>
            </a:r>
          </a:p>
        </p:txBody>
      </p:sp>
      <p:sp>
        <p:nvSpPr>
          <p:cNvPr id="7178" name="Text Box 25">
            <a:extLst>
              <a:ext uri="{FF2B5EF4-FFF2-40B4-BE49-F238E27FC236}">
                <a16:creationId xmlns:a16="http://schemas.microsoft.com/office/drawing/2014/main" id="{D1295D79-2AC8-9715-B1DB-82E4B523F15E}"/>
              </a:ext>
            </a:extLst>
          </p:cNvPr>
          <p:cNvSpPr txBox="1">
            <a:spLocks noChangeArrowheads="1"/>
          </p:cNvSpPr>
          <p:nvPr/>
        </p:nvSpPr>
        <p:spPr bwMode="auto">
          <a:xfrm>
            <a:off x="5037138" y="1158875"/>
            <a:ext cx="216852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a:lnSpc>
                <a:spcPts val="1200"/>
              </a:lnSpc>
            </a:pPr>
            <a:r>
              <a:rPr lang="it-IT" altLang="de-DE" sz="1100" dirty="0">
                <a:latin typeface="Arial" panose="020B0604020202020204" pitchFamily="34" charset="0"/>
              </a:rPr>
              <a:t>Ufficio Volontariato e solidarietà</a:t>
            </a:r>
          </a:p>
        </p:txBody>
      </p:sp>
      <p:pic>
        <p:nvPicPr>
          <p:cNvPr id="7183" name="Picture 38">
            <a:extLst>
              <a:ext uri="{FF2B5EF4-FFF2-40B4-BE49-F238E27FC236}">
                <a16:creationId xmlns:a16="http://schemas.microsoft.com/office/drawing/2014/main" id="{0EC4679D-B197-6CC4-163E-E854760731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0050" y="358775"/>
            <a:ext cx="71913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a:extLst>
              <a:ext uri="{FF2B5EF4-FFF2-40B4-BE49-F238E27FC236}">
                <a16:creationId xmlns:a16="http://schemas.microsoft.com/office/drawing/2014/main" id="{E31104B4-7CAE-EB19-F497-6C7FEAEADFFC}"/>
              </a:ext>
            </a:extLst>
          </p:cNvPr>
          <p:cNvSpPr/>
          <p:nvPr/>
        </p:nvSpPr>
        <p:spPr>
          <a:xfrm>
            <a:off x="211138" y="262700"/>
            <a:ext cx="8774112" cy="1293722"/>
          </a:xfrm>
          <a:prstGeom prst="rect">
            <a:avLst/>
          </a:prstGeom>
          <a:solidFill>
            <a:srgbClr val="E4F2FF"/>
          </a:soli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sp>
        <p:nvSpPr>
          <p:cNvPr id="3" name="Titel 1">
            <a:extLst>
              <a:ext uri="{FF2B5EF4-FFF2-40B4-BE49-F238E27FC236}">
                <a16:creationId xmlns:a16="http://schemas.microsoft.com/office/drawing/2014/main" id="{5A643491-E28B-5EAE-A2AD-34F01807F162}"/>
              </a:ext>
            </a:extLst>
          </p:cNvPr>
          <p:cNvSpPr txBox="1">
            <a:spLocks noChangeArrowheads="1"/>
          </p:cNvSpPr>
          <p:nvPr/>
        </p:nvSpPr>
        <p:spPr bwMode="auto">
          <a:xfrm>
            <a:off x="619997" y="-1363"/>
            <a:ext cx="7886700" cy="687388"/>
          </a:xfrm>
          <a:prstGeom prst="rect">
            <a:avLst/>
          </a:prstGeom>
          <a:solidFill>
            <a:srgbClr val="FFC9C9"/>
          </a:solidFill>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a:defRPr/>
            </a:pPr>
            <a:r>
              <a:rPr lang="de-DE" altLang="de-DE" sz="2600" dirty="0">
                <a:latin typeface="Calibri" panose="020F0502020204030204" pitchFamily="34" charset="0"/>
                <a:cs typeface="Calibri" panose="020F0502020204030204" pitchFamily="34" charset="0"/>
              </a:rPr>
              <a:t>Struktur der heutigen Veranstaltung</a:t>
            </a:r>
          </a:p>
        </p:txBody>
      </p:sp>
      <p:sp>
        <p:nvSpPr>
          <p:cNvPr id="8" name="Textfeld 7">
            <a:extLst>
              <a:ext uri="{FF2B5EF4-FFF2-40B4-BE49-F238E27FC236}">
                <a16:creationId xmlns:a16="http://schemas.microsoft.com/office/drawing/2014/main" id="{2F4C8520-7160-15FC-E951-47AEA89EBFC9}"/>
              </a:ext>
            </a:extLst>
          </p:cNvPr>
          <p:cNvSpPr txBox="1"/>
          <p:nvPr/>
        </p:nvSpPr>
        <p:spPr>
          <a:xfrm>
            <a:off x="560744" y="1377987"/>
            <a:ext cx="7876803" cy="4486100"/>
          </a:xfrm>
          <a:prstGeom prst="rect">
            <a:avLst/>
          </a:prstGeom>
          <a:noFill/>
        </p:spPr>
        <p:txBody>
          <a:bodyPr wrap="square" lIns="91440" tIns="45720" rIns="91440" bIns="45720" anchor="t">
            <a:spAutoFit/>
          </a:bodyPr>
          <a:lstStyle/>
          <a:p>
            <a:pPr marL="342900" indent="-342900">
              <a:lnSpc>
                <a:spcPct val="150000"/>
              </a:lnSpc>
              <a:buFontTx/>
              <a:buAutoNum type="arabicPeriod"/>
            </a:pPr>
            <a:r>
              <a:rPr kumimoji="0" lang="de-DE"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Die Voraussetzungen und die Auswirkungen der Eintragung in das Runts ………..………….</a:t>
            </a:r>
            <a:endParaRPr lang="de-DE" sz="1600" b="1" dirty="0">
              <a:latin typeface="Calibri"/>
              <a:ea typeface="Calibri"/>
              <a:cs typeface="Calibri"/>
            </a:endParaRPr>
          </a:p>
          <a:p>
            <a:pPr marL="342900" indent="-342900">
              <a:lnSpc>
                <a:spcPct val="150000"/>
              </a:lnSpc>
              <a:buFontTx/>
              <a:buAutoNum type="arabicPeriod"/>
            </a:pPr>
            <a:r>
              <a:rPr lang="de-DE" sz="1600" b="1" dirty="0">
                <a:latin typeface="Calibri"/>
                <a:ea typeface="Calibri"/>
                <a:cs typeface="Calibri"/>
              </a:rPr>
              <a:t>Übersicht Runts-Portal …………………………………………………………………..……………………………</a:t>
            </a:r>
          </a:p>
          <a:p>
            <a:pPr marL="342900" indent="-342900">
              <a:lnSpc>
                <a:spcPct val="150000"/>
              </a:lnSpc>
              <a:buFontTx/>
              <a:buAutoNum type="arabicPeriod"/>
            </a:pPr>
            <a:r>
              <a:rPr lang="de-DE" sz="1600" b="1" dirty="0">
                <a:latin typeface="Calibri"/>
                <a:ea typeface="Calibri"/>
                <a:cs typeface="Calibri"/>
              </a:rPr>
              <a:t>Verpflichtungen im Runts-Portal erfüllen ………………….……………………………………………….</a:t>
            </a:r>
            <a:endParaRPr lang="en-US" sz="1600" b="1" dirty="0">
              <a:latin typeface="Calibri"/>
              <a:ea typeface="Calibri"/>
              <a:cs typeface="Calibri"/>
            </a:endParaRPr>
          </a:p>
          <a:p>
            <a:pPr marL="193675">
              <a:lnSpc>
                <a:spcPct val="150000"/>
              </a:lnSpc>
            </a:pPr>
            <a:r>
              <a:rPr lang="de-DE" sz="1600" dirty="0">
                <a:latin typeface="Calibri"/>
                <a:ea typeface="Calibri"/>
                <a:cs typeface="Calibri"/>
              </a:rPr>
              <a:t>a)   Änderungsantrag </a:t>
            </a:r>
            <a:r>
              <a:rPr lang="de-DE" sz="1600" b="1" dirty="0">
                <a:latin typeface="Calibri"/>
                <a:ea typeface="Calibri"/>
                <a:cs typeface="Calibri"/>
              </a:rPr>
              <a:t>………………………………………………………………………………………………….….</a:t>
            </a:r>
            <a:endParaRPr lang="en-US" sz="1600" b="1" dirty="0">
              <a:latin typeface="Calibri"/>
              <a:ea typeface="Calibri"/>
              <a:cs typeface="Calibri"/>
            </a:endParaRPr>
          </a:p>
          <a:p>
            <a:pPr marL="193675">
              <a:lnSpc>
                <a:spcPct val="150000"/>
              </a:lnSpc>
            </a:pPr>
            <a:r>
              <a:rPr lang="de-DE" sz="1600" dirty="0">
                <a:latin typeface="Calibri"/>
                <a:ea typeface="Calibri"/>
                <a:cs typeface="Calibri"/>
              </a:rPr>
              <a:t>b)   Bilanzhinterlegung </a:t>
            </a:r>
            <a:r>
              <a:rPr lang="de-DE" sz="1600" b="1" dirty="0">
                <a:latin typeface="Calibri"/>
                <a:ea typeface="Calibri"/>
                <a:cs typeface="Calibri"/>
              </a:rPr>
              <a:t>…………………………………………………………………………………………………….</a:t>
            </a:r>
            <a:endParaRPr lang="de-DE" sz="1600" b="1" dirty="0"/>
          </a:p>
          <a:p>
            <a:pPr>
              <a:lnSpc>
                <a:spcPct val="150000"/>
              </a:lnSpc>
            </a:pPr>
            <a:r>
              <a:rPr lang="de-DE" sz="1600" b="1" dirty="0">
                <a:latin typeface="Calibri"/>
                <a:ea typeface="Calibri"/>
                <a:cs typeface="Calibri"/>
              </a:rPr>
              <a:t>4.   Sonstige Verpflichtungen erfüllen………………………………………………………..........................</a:t>
            </a:r>
          </a:p>
          <a:p>
            <a:pPr marL="536575" indent="-342900">
              <a:lnSpc>
                <a:spcPct val="150000"/>
              </a:lnSpc>
              <a:buAutoNum type="alphaLcParenR"/>
            </a:pPr>
            <a:r>
              <a:rPr lang="de-DE" sz="1600" dirty="0">
                <a:latin typeface="Calibri" panose="020F0502020204030204" pitchFamily="34" charset="0"/>
                <a:cs typeface="Calibri" panose="020F0502020204030204" pitchFamily="34" charset="0"/>
              </a:rPr>
              <a:t>Verpflichtende Bücher </a:t>
            </a:r>
            <a:r>
              <a:rPr lang="de-DE" sz="1600" b="1" dirty="0">
                <a:latin typeface="Calibri" panose="020F0502020204030204" pitchFamily="34" charset="0"/>
                <a:cs typeface="Calibri" panose="020F0502020204030204" pitchFamily="34" charset="0"/>
              </a:rPr>
              <a:t>…………………………………......................….………………………..........</a:t>
            </a:r>
          </a:p>
          <a:p>
            <a:pPr marL="536575" indent="-342900">
              <a:lnSpc>
                <a:spcPct val="150000"/>
              </a:lnSpc>
              <a:buAutoNum type="alphaLcParenR"/>
            </a:pPr>
            <a:r>
              <a:rPr lang="de-DE" sz="1600" dirty="0">
                <a:latin typeface="Calibri" panose="020F0502020204030204" pitchFamily="34" charset="0"/>
                <a:cs typeface="Calibri" panose="020F0502020204030204" pitchFamily="34" charset="0"/>
              </a:rPr>
              <a:t>Versicherung für die ehrenamtlich Tätigen </a:t>
            </a:r>
            <a:r>
              <a:rPr lang="de-DE" sz="1600" b="1" dirty="0">
                <a:latin typeface="Calibri"/>
                <a:ea typeface="Calibri"/>
                <a:cs typeface="Calibri"/>
              </a:rPr>
              <a:t>……………………………..…….............................</a:t>
            </a:r>
            <a:endParaRPr lang="de-DE" sz="1600" dirty="0">
              <a:latin typeface="Calibri" panose="020F0502020204030204" pitchFamily="34" charset="0"/>
              <a:cs typeface="Calibri" panose="020F0502020204030204" pitchFamily="34" charset="0"/>
            </a:endParaRPr>
          </a:p>
          <a:p>
            <a:pPr marL="536575" indent="-342900">
              <a:lnSpc>
                <a:spcPct val="150000"/>
              </a:lnSpc>
              <a:buAutoNum type="alphaLcParenR"/>
            </a:pPr>
            <a:r>
              <a:rPr lang="de-DE" sz="1600" dirty="0">
                <a:latin typeface="Calibri" panose="020F0502020204030204" pitchFamily="34" charset="0"/>
                <a:cs typeface="Calibri" panose="020F0502020204030204" pitchFamily="34" charset="0"/>
              </a:rPr>
              <a:t>Meldung in besonderen Fällen </a:t>
            </a:r>
            <a:r>
              <a:rPr lang="de-DE" sz="1600" b="1" dirty="0">
                <a:latin typeface="Calibri" panose="020F0502020204030204" pitchFamily="34" charset="0"/>
                <a:cs typeface="Calibri" panose="020F0502020204030204" pitchFamily="34" charset="0"/>
              </a:rPr>
              <a:t>…………………………………......................……………….........</a:t>
            </a:r>
          </a:p>
          <a:p>
            <a:pPr lvl="0">
              <a:lnSpc>
                <a:spcPct val="150000"/>
              </a:lnSpc>
              <a:defRPr/>
            </a:pPr>
            <a:r>
              <a:rPr kumimoji="0" lang="de-DE" sz="1600" b="1" i="0" u="none" strike="noStrike" kern="1200" cap="none" spc="0" normalizeH="0" baseline="0" noProof="0" dirty="0">
                <a:ln>
                  <a:noFill/>
                </a:ln>
                <a:solidFill>
                  <a:srgbClr val="000000"/>
                </a:solidFill>
                <a:effectLst/>
                <a:uLnTx/>
                <a:uFillTx/>
                <a:latin typeface="Calibri"/>
                <a:ea typeface="Calibri"/>
                <a:cs typeface="Calibri"/>
              </a:rPr>
              <a:t>5.   Die Kontrollen im Runts</a:t>
            </a:r>
            <a:r>
              <a:rPr lang="de-DE" sz="1600" b="1" dirty="0">
                <a:solidFill>
                  <a:srgbClr val="000000"/>
                </a:solidFill>
                <a:latin typeface="Calibri" panose="020F0502020204030204" pitchFamily="34" charset="0"/>
                <a:ea typeface="Calibri" panose="020F0502020204030204" pitchFamily="34" charset="0"/>
                <a:cs typeface="Times New Roman" panose="02020603050405020304" pitchFamily="18" charset="0"/>
              </a:rPr>
              <a:t>…………………………………………………………….………………..</a:t>
            </a:r>
            <a:r>
              <a:rPr kumimoji="0" lang="de-DE"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a:p>
            <a:pPr lvl="0">
              <a:lnSpc>
                <a:spcPct val="150000"/>
              </a:lnSpc>
              <a:defRPr/>
            </a:pPr>
            <a:r>
              <a:rPr kumimoji="0" lang="de-DE" sz="1600" b="1" i="0" u="none" strike="noStrike" kern="1200" cap="none" spc="0" normalizeH="0" baseline="0" noProof="0" dirty="0">
                <a:ln>
                  <a:noFill/>
                </a:ln>
                <a:solidFill>
                  <a:srgbClr val="000000"/>
                </a:solidFill>
                <a:effectLst/>
                <a:uLnTx/>
                <a:uFillTx/>
                <a:latin typeface="Calibri" panose="020F0502020204030204" pitchFamily="34" charset="0"/>
                <a:ea typeface="Calibri"/>
                <a:cs typeface="Times New Roman" panose="02020603050405020304" pitchFamily="18" charset="0"/>
              </a:rPr>
              <a:t>6.   </a:t>
            </a:r>
            <a:r>
              <a:rPr lang="de-DE" sz="1600" b="1" dirty="0">
                <a:solidFill>
                  <a:srgbClr val="000000"/>
                </a:solidFill>
                <a:latin typeface="Calibri" panose="020F0502020204030204" pitchFamily="34" charset="0"/>
                <a:ea typeface="Calibri"/>
                <a:cs typeface="Times New Roman" panose="02020603050405020304" pitchFamily="18" charset="0"/>
              </a:rPr>
              <a:t>Nützliche Kontakte……………….</a:t>
            </a:r>
            <a:r>
              <a:rPr kumimoji="0" lang="de-DE" sz="16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a:t>
            </a:r>
            <a:r>
              <a:rPr kumimoji="0" lang="de-DE"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a:p>
            <a:pPr lvl="0">
              <a:lnSpc>
                <a:spcPct val="150000"/>
              </a:lnSpc>
            </a:pPr>
            <a:r>
              <a:rPr kumimoji="0" lang="de-DE" sz="1600" b="1" i="0" u="none" strike="noStrike" kern="1200" cap="none" spc="0" normalizeH="0" baseline="0" noProof="0" dirty="0">
                <a:ln>
                  <a:noFill/>
                </a:ln>
                <a:solidFill>
                  <a:srgbClr val="000000"/>
                </a:solidFill>
                <a:effectLst/>
                <a:uLnTx/>
                <a:uFillTx/>
                <a:latin typeface="Calibri" panose="020F0502020204030204" pitchFamily="34" charset="0"/>
                <a:ea typeface="Calibri"/>
                <a:cs typeface="Times New Roman" panose="02020603050405020304" pitchFamily="18" charset="0"/>
              </a:rPr>
              <a:t>7.   Frage</a:t>
            </a:r>
            <a:r>
              <a:rPr lang="de-DE" sz="1600" b="1" dirty="0">
                <a:solidFill>
                  <a:srgbClr val="000000"/>
                </a:solidFill>
                <a:latin typeface="Calibri" panose="020F0502020204030204" pitchFamily="34" charset="0"/>
                <a:ea typeface="Calibri"/>
                <a:cs typeface="Times New Roman" panose="02020603050405020304" pitchFamily="18" charset="0"/>
              </a:rPr>
              <a:t>runde</a:t>
            </a:r>
            <a:endParaRPr lang="de-DE" sz="1600" b="1" dirty="0">
              <a:latin typeface="Calibri"/>
              <a:ea typeface="Calibri"/>
              <a:cs typeface="Calibri"/>
            </a:endParaRPr>
          </a:p>
        </p:txBody>
      </p:sp>
      <p:sp>
        <p:nvSpPr>
          <p:cNvPr id="10" name="Rechteck 9">
            <a:extLst>
              <a:ext uri="{FF2B5EF4-FFF2-40B4-BE49-F238E27FC236}">
                <a16:creationId xmlns:a16="http://schemas.microsoft.com/office/drawing/2014/main" id="{71593D90-3C25-684A-5EC0-A78DE642DA01}"/>
              </a:ext>
            </a:extLst>
          </p:cNvPr>
          <p:cNvSpPr/>
          <p:nvPr/>
        </p:nvSpPr>
        <p:spPr>
          <a:xfrm>
            <a:off x="414779" y="6222978"/>
            <a:ext cx="8446339" cy="545921"/>
          </a:xfrm>
          <a:prstGeom prst="rect">
            <a:avLst/>
          </a:prstGeom>
          <a:solidFill>
            <a:srgbClr val="E4F2FF"/>
          </a:soli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pic>
        <p:nvPicPr>
          <p:cNvPr id="4" name="Grafik 3" descr="Ein Bild, das Logo, Symbol, Grafiken, Clipart enthält.&#10;&#10;KI-generierte Inhalte können fehlerhaft sein.">
            <a:extLst>
              <a:ext uri="{FF2B5EF4-FFF2-40B4-BE49-F238E27FC236}">
                <a16:creationId xmlns:a16="http://schemas.microsoft.com/office/drawing/2014/main" id="{898995DD-1883-5B3C-F940-95C41B584F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7574" y="6188894"/>
            <a:ext cx="536155" cy="572098"/>
          </a:xfrm>
          <a:prstGeom prst="rect">
            <a:avLst/>
          </a:prstGeom>
        </p:spPr>
      </p:pic>
      <p:sp>
        <p:nvSpPr>
          <p:cNvPr id="5" name="Rechteck 4">
            <a:extLst>
              <a:ext uri="{FF2B5EF4-FFF2-40B4-BE49-F238E27FC236}">
                <a16:creationId xmlns:a16="http://schemas.microsoft.com/office/drawing/2014/main" id="{39EF2E7E-D512-A734-6EF7-0851701A434F}"/>
              </a:ext>
            </a:extLst>
          </p:cNvPr>
          <p:cNvSpPr/>
          <p:nvPr/>
        </p:nvSpPr>
        <p:spPr>
          <a:xfrm>
            <a:off x="8172055" y="1404938"/>
            <a:ext cx="449419" cy="407709"/>
          </a:xfrm>
          <a:prstGeom prst="rect">
            <a:avLst/>
          </a:prstGeom>
          <a:solidFill>
            <a:srgbClr val="E4F2FF"/>
          </a:solidFill>
          <a:ln>
            <a:solidFill>
              <a:srgbClr val="E4F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Calibri" panose="020F0502020204030204" pitchFamily="34" charset="0"/>
                <a:cs typeface="Calibri" panose="020F0502020204030204" pitchFamily="34" charset="0"/>
              </a:rPr>
              <a:t>4</a:t>
            </a:r>
            <a:endParaRPr lang="de-DE" b="1" dirty="0">
              <a:solidFill>
                <a:schemeClr val="tx1"/>
              </a:solidFill>
              <a:latin typeface="Calibri" panose="020F0502020204030204" pitchFamily="34" charset="0"/>
              <a:cs typeface="Calibri" panose="020F0502020204030204" pitchFamily="34" charset="0"/>
            </a:endParaRPr>
          </a:p>
        </p:txBody>
      </p:sp>
      <p:sp>
        <p:nvSpPr>
          <p:cNvPr id="6" name="Rechteck 5">
            <a:extLst>
              <a:ext uri="{FF2B5EF4-FFF2-40B4-BE49-F238E27FC236}">
                <a16:creationId xmlns:a16="http://schemas.microsoft.com/office/drawing/2014/main" id="{F87357B0-F12F-6A99-0AEC-DB28892E58BE}"/>
              </a:ext>
            </a:extLst>
          </p:cNvPr>
          <p:cNvSpPr/>
          <p:nvPr/>
        </p:nvSpPr>
        <p:spPr>
          <a:xfrm>
            <a:off x="8188707" y="1742166"/>
            <a:ext cx="449419" cy="407709"/>
          </a:xfrm>
          <a:prstGeom prst="rect">
            <a:avLst/>
          </a:prstGeom>
          <a:solidFill>
            <a:srgbClr val="E4F2FF"/>
          </a:solidFill>
          <a:ln>
            <a:solidFill>
              <a:srgbClr val="E4F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Calibri" panose="020F0502020204030204" pitchFamily="34" charset="0"/>
                <a:cs typeface="Calibri" panose="020F0502020204030204" pitchFamily="34" charset="0"/>
              </a:rPr>
              <a:t>6</a:t>
            </a:r>
            <a:endParaRPr lang="de-DE" b="1" dirty="0">
              <a:solidFill>
                <a:schemeClr val="tx1"/>
              </a:solidFill>
              <a:latin typeface="Calibri" panose="020F0502020204030204" pitchFamily="34" charset="0"/>
              <a:cs typeface="Calibri" panose="020F0502020204030204" pitchFamily="34" charset="0"/>
            </a:endParaRPr>
          </a:p>
        </p:txBody>
      </p:sp>
      <p:sp>
        <p:nvSpPr>
          <p:cNvPr id="7" name="Rechteck 6">
            <a:extLst>
              <a:ext uri="{FF2B5EF4-FFF2-40B4-BE49-F238E27FC236}">
                <a16:creationId xmlns:a16="http://schemas.microsoft.com/office/drawing/2014/main" id="{7D3D5335-9FD3-A607-A055-27F455368CDA}"/>
              </a:ext>
            </a:extLst>
          </p:cNvPr>
          <p:cNvSpPr/>
          <p:nvPr/>
        </p:nvSpPr>
        <p:spPr>
          <a:xfrm>
            <a:off x="8188708" y="2113589"/>
            <a:ext cx="449419" cy="407709"/>
          </a:xfrm>
          <a:prstGeom prst="rect">
            <a:avLst/>
          </a:prstGeom>
          <a:solidFill>
            <a:srgbClr val="E4F2FF"/>
          </a:solidFill>
          <a:ln>
            <a:solidFill>
              <a:srgbClr val="E4F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Calibri" panose="020F0502020204030204" pitchFamily="34" charset="0"/>
                <a:cs typeface="Calibri" panose="020F0502020204030204" pitchFamily="34" charset="0"/>
              </a:rPr>
              <a:t>22</a:t>
            </a:r>
            <a:endParaRPr lang="de-DE" b="1" dirty="0">
              <a:solidFill>
                <a:schemeClr val="tx1"/>
              </a:solidFill>
              <a:latin typeface="Calibri" panose="020F0502020204030204" pitchFamily="34" charset="0"/>
              <a:cs typeface="Calibri" panose="020F0502020204030204" pitchFamily="34" charset="0"/>
            </a:endParaRPr>
          </a:p>
        </p:txBody>
      </p:sp>
      <p:sp>
        <p:nvSpPr>
          <p:cNvPr id="9" name="Rechteck 8">
            <a:extLst>
              <a:ext uri="{FF2B5EF4-FFF2-40B4-BE49-F238E27FC236}">
                <a16:creationId xmlns:a16="http://schemas.microsoft.com/office/drawing/2014/main" id="{1E5D7EA8-B1A0-40B5-7767-60495EB28D47}"/>
              </a:ext>
            </a:extLst>
          </p:cNvPr>
          <p:cNvSpPr/>
          <p:nvPr/>
        </p:nvSpPr>
        <p:spPr>
          <a:xfrm>
            <a:off x="8172055" y="2471284"/>
            <a:ext cx="449419" cy="407709"/>
          </a:xfrm>
          <a:prstGeom prst="rect">
            <a:avLst/>
          </a:prstGeom>
          <a:solidFill>
            <a:srgbClr val="E4F2FF"/>
          </a:solidFill>
          <a:ln>
            <a:solidFill>
              <a:srgbClr val="E4F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Calibri" panose="020F0502020204030204" pitchFamily="34" charset="0"/>
                <a:cs typeface="Calibri" panose="020F0502020204030204" pitchFamily="34" charset="0"/>
              </a:rPr>
              <a:t>23</a:t>
            </a:r>
            <a:endParaRPr lang="de-DE" b="1" dirty="0">
              <a:solidFill>
                <a:schemeClr val="tx1"/>
              </a:solidFill>
              <a:latin typeface="Calibri" panose="020F0502020204030204" pitchFamily="34" charset="0"/>
              <a:cs typeface="Calibri" panose="020F0502020204030204" pitchFamily="34" charset="0"/>
            </a:endParaRPr>
          </a:p>
        </p:txBody>
      </p:sp>
      <p:sp>
        <p:nvSpPr>
          <p:cNvPr id="11" name="Rechteck 10">
            <a:extLst>
              <a:ext uri="{FF2B5EF4-FFF2-40B4-BE49-F238E27FC236}">
                <a16:creationId xmlns:a16="http://schemas.microsoft.com/office/drawing/2014/main" id="{57E60ED0-A136-74B9-223A-61B05E91FC5F}"/>
              </a:ext>
            </a:extLst>
          </p:cNvPr>
          <p:cNvSpPr/>
          <p:nvPr/>
        </p:nvSpPr>
        <p:spPr>
          <a:xfrm>
            <a:off x="8172055" y="2848422"/>
            <a:ext cx="449419" cy="407709"/>
          </a:xfrm>
          <a:prstGeom prst="rect">
            <a:avLst/>
          </a:prstGeom>
          <a:solidFill>
            <a:srgbClr val="E4F2FF"/>
          </a:solidFill>
          <a:ln>
            <a:solidFill>
              <a:srgbClr val="E4F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Calibri" panose="020F0502020204030204" pitchFamily="34" charset="0"/>
                <a:cs typeface="Calibri" panose="020F0502020204030204" pitchFamily="34" charset="0"/>
              </a:rPr>
              <a:t>42</a:t>
            </a:r>
            <a:endParaRPr lang="de-DE" b="1" dirty="0">
              <a:solidFill>
                <a:schemeClr val="tx1"/>
              </a:solidFill>
              <a:latin typeface="Calibri" panose="020F0502020204030204" pitchFamily="34" charset="0"/>
              <a:cs typeface="Calibri" panose="020F0502020204030204" pitchFamily="34" charset="0"/>
            </a:endParaRPr>
          </a:p>
        </p:txBody>
      </p:sp>
      <p:sp>
        <p:nvSpPr>
          <p:cNvPr id="12" name="Rechteck 11">
            <a:extLst>
              <a:ext uri="{FF2B5EF4-FFF2-40B4-BE49-F238E27FC236}">
                <a16:creationId xmlns:a16="http://schemas.microsoft.com/office/drawing/2014/main" id="{AA2DD7B0-DD63-FCEF-F9F6-A09CA1E90D35}"/>
              </a:ext>
            </a:extLst>
          </p:cNvPr>
          <p:cNvSpPr/>
          <p:nvPr/>
        </p:nvSpPr>
        <p:spPr>
          <a:xfrm>
            <a:off x="8172055" y="3222873"/>
            <a:ext cx="449419" cy="407709"/>
          </a:xfrm>
          <a:prstGeom prst="rect">
            <a:avLst/>
          </a:prstGeom>
          <a:solidFill>
            <a:srgbClr val="E4F2FF"/>
          </a:solidFill>
          <a:ln>
            <a:solidFill>
              <a:srgbClr val="E4F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Calibri" panose="020F0502020204030204" pitchFamily="34" charset="0"/>
                <a:cs typeface="Calibri" panose="020F0502020204030204" pitchFamily="34" charset="0"/>
              </a:rPr>
              <a:t>60</a:t>
            </a:r>
            <a:endParaRPr lang="de-DE" b="1" dirty="0">
              <a:solidFill>
                <a:schemeClr val="tx1"/>
              </a:solidFill>
              <a:latin typeface="Calibri" panose="020F0502020204030204" pitchFamily="34" charset="0"/>
              <a:cs typeface="Calibri" panose="020F0502020204030204" pitchFamily="34" charset="0"/>
            </a:endParaRPr>
          </a:p>
        </p:txBody>
      </p:sp>
      <p:sp>
        <p:nvSpPr>
          <p:cNvPr id="13" name="Rechteck 12">
            <a:extLst>
              <a:ext uri="{FF2B5EF4-FFF2-40B4-BE49-F238E27FC236}">
                <a16:creationId xmlns:a16="http://schemas.microsoft.com/office/drawing/2014/main" id="{1F105131-0306-0C2A-2764-78B2455DF143}"/>
              </a:ext>
            </a:extLst>
          </p:cNvPr>
          <p:cNvSpPr/>
          <p:nvPr/>
        </p:nvSpPr>
        <p:spPr>
          <a:xfrm>
            <a:off x="8178511" y="3567570"/>
            <a:ext cx="449419" cy="407709"/>
          </a:xfrm>
          <a:prstGeom prst="rect">
            <a:avLst/>
          </a:prstGeom>
          <a:solidFill>
            <a:srgbClr val="E4F2FF"/>
          </a:solidFill>
          <a:ln>
            <a:solidFill>
              <a:srgbClr val="E4F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Calibri" panose="020F0502020204030204" pitchFamily="34" charset="0"/>
                <a:cs typeface="Calibri" panose="020F0502020204030204" pitchFamily="34" charset="0"/>
              </a:rPr>
              <a:t>62</a:t>
            </a:r>
            <a:endParaRPr lang="de-DE" b="1" dirty="0">
              <a:solidFill>
                <a:schemeClr val="tx1"/>
              </a:solidFill>
              <a:latin typeface="Calibri" panose="020F0502020204030204" pitchFamily="34" charset="0"/>
              <a:cs typeface="Calibri" panose="020F0502020204030204" pitchFamily="34" charset="0"/>
            </a:endParaRPr>
          </a:p>
        </p:txBody>
      </p:sp>
      <p:sp>
        <p:nvSpPr>
          <p:cNvPr id="14" name="Rechteck 13">
            <a:extLst>
              <a:ext uri="{FF2B5EF4-FFF2-40B4-BE49-F238E27FC236}">
                <a16:creationId xmlns:a16="http://schemas.microsoft.com/office/drawing/2014/main" id="{A6D584FF-666C-9CE5-A0D2-F5B9372C27FB}"/>
              </a:ext>
            </a:extLst>
          </p:cNvPr>
          <p:cNvSpPr/>
          <p:nvPr/>
        </p:nvSpPr>
        <p:spPr>
          <a:xfrm>
            <a:off x="8176548" y="3929980"/>
            <a:ext cx="449419" cy="407709"/>
          </a:xfrm>
          <a:prstGeom prst="rect">
            <a:avLst/>
          </a:prstGeom>
          <a:solidFill>
            <a:srgbClr val="E4F2FF"/>
          </a:solidFill>
          <a:ln>
            <a:solidFill>
              <a:srgbClr val="E4F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Calibri" panose="020F0502020204030204" pitchFamily="34" charset="0"/>
                <a:cs typeface="Calibri" panose="020F0502020204030204" pitchFamily="34" charset="0"/>
              </a:rPr>
              <a:t>63</a:t>
            </a:r>
            <a:endParaRPr lang="de-DE" b="1" dirty="0">
              <a:solidFill>
                <a:schemeClr val="tx1"/>
              </a:solidFill>
              <a:latin typeface="Calibri" panose="020F0502020204030204" pitchFamily="34" charset="0"/>
              <a:cs typeface="Calibri" panose="020F0502020204030204" pitchFamily="34" charset="0"/>
            </a:endParaRPr>
          </a:p>
        </p:txBody>
      </p:sp>
      <p:sp>
        <p:nvSpPr>
          <p:cNvPr id="15" name="Rechteck 14">
            <a:extLst>
              <a:ext uri="{FF2B5EF4-FFF2-40B4-BE49-F238E27FC236}">
                <a16:creationId xmlns:a16="http://schemas.microsoft.com/office/drawing/2014/main" id="{9A2E9DD9-7153-9E30-0F38-676EC93BADBD}"/>
              </a:ext>
            </a:extLst>
          </p:cNvPr>
          <p:cNvSpPr/>
          <p:nvPr/>
        </p:nvSpPr>
        <p:spPr>
          <a:xfrm>
            <a:off x="8178272" y="4276403"/>
            <a:ext cx="449419" cy="407709"/>
          </a:xfrm>
          <a:prstGeom prst="rect">
            <a:avLst/>
          </a:prstGeom>
          <a:solidFill>
            <a:srgbClr val="E4F2FF"/>
          </a:solidFill>
          <a:ln>
            <a:solidFill>
              <a:srgbClr val="E4F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Calibri" panose="020F0502020204030204" pitchFamily="34" charset="0"/>
                <a:cs typeface="Calibri" panose="020F0502020204030204" pitchFamily="34" charset="0"/>
              </a:rPr>
              <a:t>64</a:t>
            </a:r>
            <a:endParaRPr lang="de-DE" b="1" dirty="0">
              <a:solidFill>
                <a:schemeClr val="tx1"/>
              </a:solidFill>
              <a:latin typeface="Calibri" panose="020F0502020204030204" pitchFamily="34" charset="0"/>
              <a:cs typeface="Calibri" panose="020F0502020204030204" pitchFamily="34" charset="0"/>
            </a:endParaRPr>
          </a:p>
        </p:txBody>
      </p:sp>
      <p:sp>
        <p:nvSpPr>
          <p:cNvPr id="16" name="Rechteck 15">
            <a:extLst>
              <a:ext uri="{FF2B5EF4-FFF2-40B4-BE49-F238E27FC236}">
                <a16:creationId xmlns:a16="http://schemas.microsoft.com/office/drawing/2014/main" id="{4F57F0A8-1C29-66DD-85E3-7EC900B9E1DF}"/>
              </a:ext>
            </a:extLst>
          </p:cNvPr>
          <p:cNvSpPr/>
          <p:nvPr/>
        </p:nvSpPr>
        <p:spPr>
          <a:xfrm>
            <a:off x="8172054" y="4621942"/>
            <a:ext cx="449419" cy="407709"/>
          </a:xfrm>
          <a:prstGeom prst="rect">
            <a:avLst/>
          </a:prstGeom>
          <a:solidFill>
            <a:srgbClr val="E4F2FF"/>
          </a:solidFill>
          <a:ln>
            <a:solidFill>
              <a:srgbClr val="E4F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Calibri" panose="020F0502020204030204" pitchFamily="34" charset="0"/>
                <a:cs typeface="Calibri" panose="020F0502020204030204" pitchFamily="34" charset="0"/>
              </a:rPr>
              <a:t>65</a:t>
            </a:r>
            <a:endParaRPr lang="de-DE" b="1" dirty="0">
              <a:solidFill>
                <a:schemeClr val="tx1"/>
              </a:solidFill>
              <a:latin typeface="Calibri" panose="020F0502020204030204" pitchFamily="34" charset="0"/>
              <a:cs typeface="Calibri" panose="020F0502020204030204" pitchFamily="34" charset="0"/>
            </a:endParaRPr>
          </a:p>
        </p:txBody>
      </p:sp>
      <p:sp>
        <p:nvSpPr>
          <p:cNvPr id="18" name="Rechteck 17">
            <a:extLst>
              <a:ext uri="{FF2B5EF4-FFF2-40B4-BE49-F238E27FC236}">
                <a16:creationId xmlns:a16="http://schemas.microsoft.com/office/drawing/2014/main" id="{B98710E9-8C2C-6CE1-E7E6-4853DBDF78F8}"/>
              </a:ext>
            </a:extLst>
          </p:cNvPr>
          <p:cNvSpPr/>
          <p:nvPr/>
        </p:nvSpPr>
        <p:spPr>
          <a:xfrm>
            <a:off x="8165836" y="5023313"/>
            <a:ext cx="449419" cy="407709"/>
          </a:xfrm>
          <a:prstGeom prst="rect">
            <a:avLst/>
          </a:prstGeom>
          <a:solidFill>
            <a:srgbClr val="E4F2FF"/>
          </a:solidFill>
          <a:ln>
            <a:solidFill>
              <a:srgbClr val="E4F2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dirty="0">
                <a:solidFill>
                  <a:schemeClr val="tx1"/>
                </a:solidFill>
                <a:latin typeface="Calibri" panose="020F0502020204030204" pitchFamily="34" charset="0"/>
                <a:cs typeface="Calibri" panose="020F0502020204030204" pitchFamily="34" charset="0"/>
              </a:rPr>
              <a:t>77</a:t>
            </a:r>
            <a:endParaRPr lang="de-DE"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02277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800F2-9443-85E7-E9B0-0AED4CDB0F29}"/>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342756E4-326C-2083-F2DC-3F5717918410}"/>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pic>
        <p:nvPicPr>
          <p:cNvPr id="1026" name="Picture 2">
            <a:extLst>
              <a:ext uri="{FF2B5EF4-FFF2-40B4-BE49-F238E27FC236}">
                <a16:creationId xmlns:a16="http://schemas.microsoft.com/office/drawing/2014/main" id="{0A59916B-CDA0-FC80-8D9F-07346DF708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7696" y="6281711"/>
            <a:ext cx="363422" cy="422328"/>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9">
            <a:extLst>
              <a:ext uri="{FF2B5EF4-FFF2-40B4-BE49-F238E27FC236}">
                <a16:creationId xmlns:a16="http://schemas.microsoft.com/office/drawing/2014/main" id="{D4551F9D-8D81-30EC-A4A3-462F9240C6C1}"/>
              </a:ext>
            </a:extLst>
          </p:cNvPr>
          <p:cNvSpPr/>
          <p:nvPr/>
        </p:nvSpPr>
        <p:spPr bwMode="auto">
          <a:xfrm>
            <a:off x="5102352" y="3517392"/>
            <a:ext cx="4876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4" name="Grafik 3" descr="Ein Bild, das Text, Screenshot, Software, Webseite enthält.&#10;&#10;KI-generierte Inhalte können fehlerhaft sein.">
            <a:extLst>
              <a:ext uri="{FF2B5EF4-FFF2-40B4-BE49-F238E27FC236}">
                <a16:creationId xmlns:a16="http://schemas.microsoft.com/office/drawing/2014/main" id="{4F6A62D1-EEC5-8F6C-2C84-92066DCA3392}"/>
              </a:ext>
            </a:extLst>
          </p:cNvPr>
          <p:cNvPicPr>
            <a:picLocks noChangeAspect="1"/>
          </p:cNvPicPr>
          <p:nvPr/>
        </p:nvPicPr>
        <p:blipFill>
          <a:blip r:embed="rId4"/>
          <a:stretch>
            <a:fillRect/>
          </a:stretch>
        </p:blipFill>
        <p:spPr>
          <a:xfrm>
            <a:off x="131646" y="1488334"/>
            <a:ext cx="8729472" cy="2547061"/>
          </a:xfrm>
          <a:prstGeom prst="rect">
            <a:avLst/>
          </a:prstGeom>
        </p:spPr>
      </p:pic>
      <p:sp>
        <p:nvSpPr>
          <p:cNvPr id="7" name="Ellipse 6">
            <a:extLst>
              <a:ext uri="{FF2B5EF4-FFF2-40B4-BE49-F238E27FC236}">
                <a16:creationId xmlns:a16="http://schemas.microsoft.com/office/drawing/2014/main" id="{F93237E5-1F17-6AF2-5D61-DC2EBB4A047E}"/>
              </a:ext>
            </a:extLst>
          </p:cNvPr>
          <p:cNvSpPr/>
          <p:nvPr/>
        </p:nvSpPr>
        <p:spPr bwMode="auto">
          <a:xfrm>
            <a:off x="8347912" y="1453233"/>
            <a:ext cx="602158" cy="383916"/>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 name="Textfeld 11">
            <a:extLst>
              <a:ext uri="{FF2B5EF4-FFF2-40B4-BE49-F238E27FC236}">
                <a16:creationId xmlns:a16="http://schemas.microsoft.com/office/drawing/2014/main" id="{AE28BF30-2783-A6DB-B5D0-2E30A195903A}"/>
              </a:ext>
            </a:extLst>
          </p:cNvPr>
          <p:cNvSpPr txBox="1"/>
          <p:nvPr/>
        </p:nvSpPr>
        <p:spPr>
          <a:xfrm>
            <a:off x="8250402" y="1872250"/>
            <a:ext cx="24729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a:t>
            </a:r>
          </a:p>
        </p:txBody>
      </p:sp>
      <p:sp>
        <p:nvSpPr>
          <p:cNvPr id="17" name="Textfeld 16">
            <a:extLst>
              <a:ext uri="{FF2B5EF4-FFF2-40B4-BE49-F238E27FC236}">
                <a16:creationId xmlns:a16="http://schemas.microsoft.com/office/drawing/2014/main" id="{44EA6D21-D159-BC85-C19F-08FA399147BA}"/>
              </a:ext>
            </a:extLst>
          </p:cNvPr>
          <p:cNvSpPr txBox="1"/>
          <p:nvPr/>
        </p:nvSpPr>
        <p:spPr>
          <a:xfrm>
            <a:off x="412514" y="352591"/>
            <a:ext cx="7886700" cy="338554"/>
          </a:xfrm>
          <a:prstGeom prst="rect">
            <a:avLst/>
          </a:prstGeom>
          <a:solidFill>
            <a:srgbClr val="F2F2F2"/>
          </a:solid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3. Hilfefunktion im </a:t>
            </a:r>
            <a:r>
              <a:rPr kumimoji="0" lang="de-DE" sz="1600" b="1" i="0" u="none" strike="noStrike" kern="120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Runts</a:t>
            </a:r>
            <a:r>
              <a:rPr kumimoji="0" lang="de-DE" sz="16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-Portal</a:t>
            </a:r>
          </a:p>
        </p:txBody>
      </p:sp>
      <p:sp>
        <p:nvSpPr>
          <p:cNvPr id="19" name="Textfeld 18">
            <a:extLst>
              <a:ext uri="{FF2B5EF4-FFF2-40B4-BE49-F238E27FC236}">
                <a16:creationId xmlns:a16="http://schemas.microsoft.com/office/drawing/2014/main" id="{F3B035F3-F24B-8C63-8BFD-E2DA227193C5}"/>
              </a:ext>
            </a:extLst>
          </p:cNvPr>
          <p:cNvSpPr txBox="1"/>
          <p:nvPr/>
        </p:nvSpPr>
        <p:spPr>
          <a:xfrm>
            <a:off x="4514301" y="2512745"/>
            <a:ext cx="24729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a:t>
            </a:r>
          </a:p>
        </p:txBody>
      </p:sp>
      <p:sp>
        <p:nvSpPr>
          <p:cNvPr id="20" name="Textfeld 19">
            <a:extLst>
              <a:ext uri="{FF2B5EF4-FFF2-40B4-BE49-F238E27FC236}">
                <a16:creationId xmlns:a16="http://schemas.microsoft.com/office/drawing/2014/main" id="{E77915D0-55AF-C010-10B5-AB0F7E3DCCA8}"/>
              </a:ext>
            </a:extLst>
          </p:cNvPr>
          <p:cNvSpPr txBox="1"/>
          <p:nvPr/>
        </p:nvSpPr>
        <p:spPr>
          <a:xfrm>
            <a:off x="885581" y="4523061"/>
            <a:ext cx="2547576" cy="261610"/>
          </a:xfrm>
          <a:prstGeom prst="rect">
            <a:avLst/>
          </a:prstGeom>
          <a:solidFill>
            <a:srgbClr val="FFFFCC"/>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Hier können Sie </a:t>
            </a:r>
            <a:r>
              <a:rPr kumimoji="0" lang="de-DE" sz="11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Hilfestellung</a:t>
            </a: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beantragen</a:t>
            </a:r>
          </a:p>
        </p:txBody>
      </p:sp>
      <p:sp>
        <p:nvSpPr>
          <p:cNvPr id="21" name="Textfeld 20">
            <a:extLst>
              <a:ext uri="{FF2B5EF4-FFF2-40B4-BE49-F238E27FC236}">
                <a16:creationId xmlns:a16="http://schemas.microsoft.com/office/drawing/2014/main" id="{54BFFA29-AF0C-6F14-F003-B9A98967AB57}"/>
              </a:ext>
            </a:extLst>
          </p:cNvPr>
          <p:cNvSpPr txBox="1"/>
          <p:nvPr/>
        </p:nvSpPr>
        <p:spPr>
          <a:xfrm>
            <a:off x="534378" y="4503219"/>
            <a:ext cx="24729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a:t>
            </a:r>
          </a:p>
        </p:txBody>
      </p:sp>
      <p:sp>
        <p:nvSpPr>
          <p:cNvPr id="22" name="Ellipse 21">
            <a:extLst>
              <a:ext uri="{FF2B5EF4-FFF2-40B4-BE49-F238E27FC236}">
                <a16:creationId xmlns:a16="http://schemas.microsoft.com/office/drawing/2014/main" id="{4CA86309-AA7B-6CB1-AC70-863EF453FD9D}"/>
              </a:ext>
            </a:extLst>
          </p:cNvPr>
          <p:cNvSpPr/>
          <p:nvPr/>
        </p:nvSpPr>
        <p:spPr bwMode="auto">
          <a:xfrm>
            <a:off x="4850041" y="2569906"/>
            <a:ext cx="923148" cy="383916"/>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3" name="Ellipse 22">
            <a:extLst>
              <a:ext uri="{FF2B5EF4-FFF2-40B4-BE49-F238E27FC236}">
                <a16:creationId xmlns:a16="http://schemas.microsoft.com/office/drawing/2014/main" id="{5247AD5B-271E-63FB-7FD0-8BC442D246A7}"/>
              </a:ext>
            </a:extLst>
          </p:cNvPr>
          <p:cNvSpPr/>
          <p:nvPr/>
        </p:nvSpPr>
        <p:spPr bwMode="auto">
          <a:xfrm>
            <a:off x="6182141" y="3773978"/>
            <a:ext cx="712559" cy="319623"/>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 name="Textfeld 23">
            <a:extLst>
              <a:ext uri="{FF2B5EF4-FFF2-40B4-BE49-F238E27FC236}">
                <a16:creationId xmlns:a16="http://schemas.microsoft.com/office/drawing/2014/main" id="{2E2045CC-FCF7-A3D3-2C2E-7D198C8D55F3}"/>
              </a:ext>
            </a:extLst>
          </p:cNvPr>
          <p:cNvSpPr txBox="1"/>
          <p:nvPr/>
        </p:nvSpPr>
        <p:spPr>
          <a:xfrm>
            <a:off x="6998421" y="3785824"/>
            <a:ext cx="24729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3</a:t>
            </a:r>
          </a:p>
        </p:txBody>
      </p:sp>
      <p:sp>
        <p:nvSpPr>
          <p:cNvPr id="25" name="Textfeld 24">
            <a:extLst>
              <a:ext uri="{FF2B5EF4-FFF2-40B4-BE49-F238E27FC236}">
                <a16:creationId xmlns:a16="http://schemas.microsoft.com/office/drawing/2014/main" id="{48630823-CCEF-22FD-449D-6A4E10A5949D}"/>
              </a:ext>
            </a:extLst>
          </p:cNvPr>
          <p:cNvSpPr txBox="1"/>
          <p:nvPr/>
        </p:nvSpPr>
        <p:spPr>
          <a:xfrm>
            <a:off x="534378" y="4933163"/>
            <a:ext cx="24729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a:t>
            </a:r>
          </a:p>
        </p:txBody>
      </p:sp>
      <p:sp>
        <p:nvSpPr>
          <p:cNvPr id="26" name="Textfeld 25">
            <a:extLst>
              <a:ext uri="{FF2B5EF4-FFF2-40B4-BE49-F238E27FC236}">
                <a16:creationId xmlns:a16="http://schemas.microsoft.com/office/drawing/2014/main" id="{066FACE8-B9F3-C31D-C75B-6EA81F5C8B9E}"/>
              </a:ext>
            </a:extLst>
          </p:cNvPr>
          <p:cNvSpPr txBox="1"/>
          <p:nvPr/>
        </p:nvSpPr>
        <p:spPr>
          <a:xfrm>
            <a:off x="893893" y="4965366"/>
            <a:ext cx="2834365" cy="261610"/>
          </a:xfrm>
          <a:prstGeom prst="rect">
            <a:avLst/>
          </a:prstGeom>
          <a:solidFill>
            <a:srgbClr val="FFFFCC"/>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Hier finden Sie </a:t>
            </a:r>
            <a:r>
              <a:rPr kumimoji="0" lang="de-DE" sz="11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häufige Fragen und Antworten</a:t>
            </a:r>
            <a:endPar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7" name="Textfeld 26">
            <a:extLst>
              <a:ext uri="{FF2B5EF4-FFF2-40B4-BE49-F238E27FC236}">
                <a16:creationId xmlns:a16="http://schemas.microsoft.com/office/drawing/2014/main" id="{9989194F-B7AD-8940-C11C-7C039A8A8CED}"/>
              </a:ext>
            </a:extLst>
          </p:cNvPr>
          <p:cNvSpPr txBox="1"/>
          <p:nvPr/>
        </p:nvSpPr>
        <p:spPr>
          <a:xfrm>
            <a:off x="534378" y="5367967"/>
            <a:ext cx="24729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3</a:t>
            </a:r>
          </a:p>
        </p:txBody>
      </p:sp>
      <p:sp>
        <p:nvSpPr>
          <p:cNvPr id="28" name="Textfeld 27">
            <a:extLst>
              <a:ext uri="{FF2B5EF4-FFF2-40B4-BE49-F238E27FC236}">
                <a16:creationId xmlns:a16="http://schemas.microsoft.com/office/drawing/2014/main" id="{CB8A1385-C865-D6AC-8004-765B8E2C7D3A}"/>
              </a:ext>
            </a:extLst>
          </p:cNvPr>
          <p:cNvSpPr txBox="1"/>
          <p:nvPr/>
        </p:nvSpPr>
        <p:spPr>
          <a:xfrm>
            <a:off x="889737" y="5399362"/>
            <a:ext cx="5053862" cy="261610"/>
          </a:xfrm>
          <a:prstGeom prst="rect">
            <a:avLst/>
          </a:prstGeom>
          <a:solidFill>
            <a:srgbClr val="FFFFCC"/>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Hier können Sie </a:t>
            </a:r>
            <a:r>
              <a:rPr kumimoji="0" lang="de-DE" sz="11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den technischen Support kontaktieren – schriftlich oder telefonisch</a:t>
            </a:r>
          </a:p>
        </p:txBody>
      </p:sp>
      <p:sp>
        <p:nvSpPr>
          <p:cNvPr id="5" name="Rechteck 26">
            <a:extLst>
              <a:ext uri="{FF2B5EF4-FFF2-40B4-BE49-F238E27FC236}">
                <a16:creationId xmlns:a16="http://schemas.microsoft.com/office/drawing/2014/main" id="{C4215F3E-F20C-171D-0383-03C58EC3BC6F}"/>
              </a:ext>
            </a:extLst>
          </p:cNvPr>
          <p:cNvSpPr/>
          <p:nvPr/>
        </p:nvSpPr>
        <p:spPr>
          <a:xfrm>
            <a:off x="6963153" y="1557483"/>
            <a:ext cx="756000" cy="254355"/>
          </a:xfrm>
          <a:prstGeom prst="rect">
            <a:avLst/>
          </a:prstGeom>
          <a:solidFill>
            <a:srgbClr val="0066CC"/>
          </a:solidFill>
          <a:ln>
            <a:solidFill>
              <a:srgbClr val="0066C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700" b="0" i="0" u="none" strike="noStrike" kern="100" cap="none" spc="0" normalizeH="0" baseline="0" noProof="0">
                <a:ln>
                  <a:noFill/>
                </a:ln>
                <a:solidFill>
                  <a:srgbClr val="FFFFFF"/>
                </a:solidFill>
                <a:effectLst/>
                <a:uLnTx/>
                <a:uFillTx/>
                <a:latin typeface="Titillium Web"/>
                <a:ea typeface="Aptos" panose="020B0004020202020204" pitchFamily="34" charset="0"/>
                <a:cs typeface="Times New Roman"/>
              </a:rPr>
              <a:t>         </a:t>
            </a:r>
          </a:p>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500" b="0" i="0" u="none" strike="noStrike" kern="100" cap="none" spc="0" normalizeH="0" baseline="0" noProof="0">
                <a:ln>
                  <a:noFill/>
                </a:ln>
                <a:solidFill>
                  <a:srgbClr val="FFFFFF"/>
                </a:solidFill>
                <a:effectLst/>
                <a:uLnTx/>
                <a:uFillTx/>
                <a:latin typeface="Titillium Web"/>
                <a:ea typeface="Aptos" panose="020B0004020202020204" pitchFamily="34" charset="0"/>
                <a:cs typeface="Times New Roman"/>
              </a:rPr>
              <a:t>MAX MUSTERMANN</a:t>
            </a:r>
          </a:p>
          <a:p>
            <a:pPr marL="0" marR="0" lvl="0" indent="0" algn="ctr" defTabSz="914400" rtl="0" eaLnBrk="0" fontAlgn="base" latinLnBrk="0" hangingPunct="0">
              <a:lnSpc>
                <a:spcPct val="107000"/>
              </a:lnSpc>
              <a:spcBef>
                <a:spcPct val="0"/>
              </a:spcBef>
              <a:spcAft>
                <a:spcPts val="800"/>
              </a:spcAft>
              <a:buClrTx/>
              <a:buSzTx/>
              <a:buFontTx/>
              <a:buNone/>
              <a:tabLst/>
              <a:defRPr/>
            </a:pPr>
            <a:endParaRPr kumimoji="0" lang="it-IT"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endParaRPr>
          </a:p>
        </p:txBody>
      </p:sp>
      <p:sp>
        <p:nvSpPr>
          <p:cNvPr id="3" name="Rechteck 2">
            <a:extLst>
              <a:ext uri="{FF2B5EF4-FFF2-40B4-BE49-F238E27FC236}">
                <a16:creationId xmlns:a16="http://schemas.microsoft.com/office/drawing/2014/main" id="{41BF3A39-5E2A-F491-EE3B-EF24539A09DD}"/>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-20-</a:t>
            </a:r>
            <a:endParaRPr kumimoji="0" lang="de-D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376553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B4D321-5F26-8712-4509-72E442872F0E}"/>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E1C522F7-C203-FBBB-D618-C22B5633EEC5}"/>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pic>
        <p:nvPicPr>
          <p:cNvPr id="1026" name="Picture 2">
            <a:extLst>
              <a:ext uri="{FF2B5EF4-FFF2-40B4-BE49-F238E27FC236}">
                <a16:creationId xmlns:a16="http://schemas.microsoft.com/office/drawing/2014/main" id="{F5245BE1-C24B-2504-0E9F-6AAF4290DD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7696" y="6281711"/>
            <a:ext cx="363422" cy="422328"/>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9">
            <a:extLst>
              <a:ext uri="{FF2B5EF4-FFF2-40B4-BE49-F238E27FC236}">
                <a16:creationId xmlns:a16="http://schemas.microsoft.com/office/drawing/2014/main" id="{5EA4B46B-A40F-0DCD-98ED-EE25074FEA48}"/>
              </a:ext>
            </a:extLst>
          </p:cNvPr>
          <p:cNvSpPr/>
          <p:nvPr/>
        </p:nvSpPr>
        <p:spPr bwMode="auto">
          <a:xfrm>
            <a:off x="5102352" y="3517392"/>
            <a:ext cx="4876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 name="Textfeld 2">
            <a:extLst>
              <a:ext uri="{FF2B5EF4-FFF2-40B4-BE49-F238E27FC236}">
                <a16:creationId xmlns:a16="http://schemas.microsoft.com/office/drawing/2014/main" id="{9C76B61C-E2E2-1018-A714-CA0DB3757D65}"/>
              </a:ext>
            </a:extLst>
          </p:cNvPr>
          <p:cNvSpPr txBox="1"/>
          <p:nvPr/>
        </p:nvSpPr>
        <p:spPr>
          <a:xfrm>
            <a:off x="1032210" y="434911"/>
            <a:ext cx="7461483" cy="361637"/>
          </a:xfrm>
          <a:prstGeom prst="rect">
            <a:avLst/>
          </a:prstGeom>
          <a:solidFill>
            <a:srgbClr val="FFDDDD"/>
          </a:solidFill>
          <a:ln>
            <a:solidFill>
              <a:schemeClr val="bg1">
                <a:lumMod val="50000"/>
              </a:schemeClr>
            </a:solidFill>
          </a:ln>
        </p:spPr>
        <p:txBody>
          <a:bodyPr wrap="square" lIns="91440" tIns="45720" rIns="91440" bIns="45720" rtlCol="0" anchor="t">
            <a:spAutoFit/>
          </a:bodyPr>
          <a:lstStyle/>
          <a:p>
            <a:pPr marL="0" marR="0" lvl="0" indent="0" algn="ctr" defTabSz="914400" rtl="0" eaLnBrk="0" fontAlgn="base" latinLnBrk="0" hangingPunct="0">
              <a:lnSpc>
                <a:spcPts val="2100"/>
              </a:lnSpc>
              <a:spcBef>
                <a:spcPts val="0"/>
              </a:spcBef>
              <a:spcAft>
                <a:spcPct val="0"/>
              </a:spcAft>
              <a:buClrTx/>
              <a:buSzTx/>
              <a:buFontTx/>
              <a:buNone/>
              <a:tabLst/>
              <a:defRPr/>
            </a:pPr>
            <a:r>
              <a:rPr kumimoji="0" lang="de-DE" sz="2000" b="1" i="0" u="none" strike="noStrike" kern="1200" cap="none" spc="0" normalizeH="0" baseline="0" noProof="0" dirty="0">
                <a:ln>
                  <a:noFill/>
                </a:ln>
                <a:solidFill>
                  <a:srgbClr val="000000"/>
                </a:solidFill>
                <a:effectLst/>
                <a:uLnTx/>
                <a:uFillTx/>
                <a:latin typeface="Calibri"/>
                <a:ea typeface="Calibri"/>
                <a:cs typeface="Calibri"/>
              </a:rPr>
              <a:t>Was sollte noch beachtet werden?</a:t>
            </a:r>
          </a:p>
        </p:txBody>
      </p:sp>
      <p:sp>
        <p:nvSpPr>
          <p:cNvPr id="11" name="TextBox 10">
            <a:extLst>
              <a:ext uri="{FF2B5EF4-FFF2-40B4-BE49-F238E27FC236}">
                <a16:creationId xmlns:a16="http://schemas.microsoft.com/office/drawing/2014/main" id="{2006D25F-6EE4-B098-1D1B-FD1CCC497783}"/>
              </a:ext>
            </a:extLst>
          </p:cNvPr>
          <p:cNvSpPr txBox="1"/>
          <p:nvPr/>
        </p:nvSpPr>
        <p:spPr>
          <a:xfrm>
            <a:off x="1049548" y="1186131"/>
            <a:ext cx="7533734" cy="53860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000" marR="0" lvl="0" indent="-342000" algn="l" defTabSz="914400" rtl="0" eaLnBrk="0" fontAlgn="base" latinLnBrk="0" hangingPunct="0">
              <a:lnSpc>
                <a:spcPct val="100000"/>
              </a:lnSpc>
              <a:spcBef>
                <a:spcPct val="0"/>
              </a:spcBef>
              <a:spcAft>
                <a:spcPct val="0"/>
              </a:spcAft>
              <a:buClrTx/>
              <a:buSzTx/>
              <a:buFont typeface="Arial"/>
              <a:buChar char="•"/>
              <a:tabLst/>
              <a:defRPr/>
            </a:pPr>
            <a:r>
              <a:rPr kumimoji="0" lang="de-DE" sz="2400" b="1" i="0" u="none" strike="noStrike" kern="1200" cap="none" spc="0" normalizeH="0" baseline="0" noProof="0" dirty="0">
                <a:ln>
                  <a:noFill/>
                </a:ln>
                <a:solidFill>
                  <a:srgbClr val="000000"/>
                </a:solidFill>
                <a:effectLst/>
                <a:uLnTx/>
                <a:uFillTx/>
                <a:latin typeface="Calibri"/>
                <a:ea typeface="Calibri"/>
                <a:cs typeface="Calibri"/>
              </a:rPr>
              <a:t>Digitale Unterschrift</a:t>
            </a:r>
            <a:r>
              <a:rPr kumimoji="0" lang="de-DE" sz="2400" b="0" i="0" u="none" strike="noStrike" kern="1200" cap="none" spc="0" normalizeH="0" baseline="0" noProof="0" dirty="0">
                <a:ln>
                  <a:noFill/>
                </a:ln>
                <a:solidFill>
                  <a:srgbClr val="000000"/>
                </a:solidFill>
                <a:effectLst/>
                <a:uLnTx/>
                <a:uFillTx/>
                <a:latin typeface="Calibri"/>
                <a:ea typeface="Calibri"/>
                <a:cs typeface="Calibri"/>
              </a:rPr>
              <a:t>: das Runts-Portal akzeptiert nur die digitale Unterschrift im Format "CADES"; darauf achten, dass sie nicht verfällt.</a:t>
            </a:r>
          </a:p>
          <a:p>
            <a:pPr marL="457200" marR="0" lvl="0" indent="-457200" algn="l" defTabSz="914400" rtl="0" eaLnBrk="0" fontAlgn="base" latinLnBrk="0" hangingPunct="0">
              <a:lnSpc>
                <a:spcPct val="100000"/>
              </a:lnSpc>
              <a:spcBef>
                <a:spcPct val="0"/>
              </a:spcBef>
              <a:spcAft>
                <a:spcPct val="0"/>
              </a:spcAft>
              <a:buClrTx/>
              <a:buSzTx/>
              <a:buFont typeface="Arial"/>
              <a:buChar char="•"/>
              <a:tabLst/>
              <a:defRPr/>
            </a:pPr>
            <a:endParaRPr kumimoji="0" lang="de-DE" sz="2400" b="0" i="0" u="none" strike="noStrike" kern="1200" cap="none" spc="0" normalizeH="0" baseline="0" noProof="0" dirty="0">
              <a:ln>
                <a:noFill/>
              </a:ln>
              <a:solidFill>
                <a:srgbClr val="000000"/>
              </a:solidFill>
              <a:effectLst/>
              <a:uLnTx/>
              <a:uFillTx/>
              <a:latin typeface="Calibri"/>
              <a:ea typeface="Calibri"/>
              <a:cs typeface="Calibri"/>
            </a:endParaRPr>
          </a:p>
          <a:p>
            <a:pPr marL="342000" marR="0" lvl="0" indent="-342000" algn="l" defTabSz="914400" rtl="0" eaLnBrk="0" fontAlgn="base" latinLnBrk="0" hangingPunct="0">
              <a:lnSpc>
                <a:spcPct val="100000"/>
              </a:lnSpc>
              <a:spcBef>
                <a:spcPct val="0"/>
              </a:spcBef>
              <a:spcAft>
                <a:spcPct val="0"/>
              </a:spcAft>
              <a:buClrTx/>
              <a:buSzTx/>
              <a:buFont typeface="Arial"/>
              <a:buChar char="•"/>
              <a:tabLst/>
              <a:defRPr/>
            </a:pPr>
            <a:r>
              <a:rPr kumimoji="0" lang="de-DE" sz="2400" b="1" i="0" u="none" strike="noStrike" kern="1200" cap="none" spc="0" normalizeH="0" baseline="0" noProof="0" dirty="0">
                <a:ln>
                  <a:noFill/>
                </a:ln>
                <a:solidFill>
                  <a:srgbClr val="000000"/>
                </a:solidFill>
                <a:effectLst/>
                <a:uLnTx/>
                <a:uFillTx/>
                <a:latin typeface="Calibri"/>
                <a:ea typeface="Calibri"/>
                <a:cs typeface="Calibri"/>
              </a:rPr>
              <a:t>PEC- Postfach</a:t>
            </a:r>
            <a:r>
              <a:rPr kumimoji="0" lang="de-DE" sz="2400" b="0" i="0" u="none" strike="noStrike" kern="1200" cap="none" spc="0" normalizeH="0" baseline="0" noProof="0" dirty="0">
                <a:ln>
                  <a:noFill/>
                </a:ln>
                <a:solidFill>
                  <a:srgbClr val="000000"/>
                </a:solidFill>
                <a:effectLst/>
                <a:uLnTx/>
                <a:uFillTx/>
                <a:latin typeface="Calibri"/>
                <a:ea typeface="Calibri"/>
                <a:cs typeface="Calibri"/>
              </a:rPr>
              <a:t>: darauf achten, dass PEC-Adresse nicht verfällt.</a:t>
            </a:r>
          </a:p>
          <a:p>
            <a:pPr marL="457200" marR="0" lvl="0" indent="-457200" algn="l" defTabSz="914400" rtl="0" eaLnBrk="0" fontAlgn="base" latinLnBrk="0" hangingPunct="0">
              <a:lnSpc>
                <a:spcPct val="100000"/>
              </a:lnSpc>
              <a:spcBef>
                <a:spcPct val="0"/>
              </a:spcBef>
              <a:spcAft>
                <a:spcPct val="0"/>
              </a:spcAft>
              <a:buClrTx/>
              <a:buSzTx/>
              <a:buFont typeface="Arial"/>
              <a:buChar char="•"/>
              <a:tabLst/>
              <a:defRPr/>
            </a:pPr>
            <a:endParaRPr kumimoji="0" lang="de-DE" sz="2400" b="0" i="0" u="none" strike="noStrike" kern="1200" cap="none" spc="0" normalizeH="0" baseline="0" noProof="0" dirty="0">
              <a:ln>
                <a:noFill/>
              </a:ln>
              <a:solidFill>
                <a:srgbClr val="000000"/>
              </a:solidFill>
              <a:effectLst/>
              <a:uLnTx/>
              <a:uFillTx/>
              <a:latin typeface="Calibri"/>
              <a:ea typeface="Calibri"/>
              <a:cs typeface="Calibri"/>
            </a:endParaRPr>
          </a:p>
          <a:p>
            <a:pPr marL="342900" marR="0" lvl="0" indent="-342900" algn="l" defTabSz="914400" rtl="0" eaLnBrk="0" fontAlgn="base" latinLnBrk="0" hangingPunct="0">
              <a:lnSpc>
                <a:spcPct val="100000"/>
              </a:lnSpc>
              <a:spcBef>
                <a:spcPct val="0"/>
              </a:spcBef>
              <a:spcAft>
                <a:spcPct val="0"/>
              </a:spcAft>
              <a:buClrTx/>
              <a:buSzTx/>
              <a:buFont typeface="Arial"/>
              <a:buChar char="•"/>
              <a:tabLst/>
              <a:defRPr/>
            </a:pPr>
            <a:r>
              <a:rPr kumimoji="0" lang="de-DE" sz="2400" b="1" i="0" u="none" strike="noStrike" kern="1200" cap="none" spc="0" normalizeH="0" baseline="0" noProof="0" dirty="0">
                <a:ln>
                  <a:noFill/>
                </a:ln>
                <a:solidFill>
                  <a:srgbClr val="000000"/>
                </a:solidFill>
                <a:effectLst/>
                <a:uLnTx/>
                <a:uFillTx/>
                <a:latin typeface="Calibri"/>
                <a:ea typeface="Calibri"/>
                <a:cs typeface="Calibri"/>
              </a:rPr>
              <a:t>Ersatzerklärungen: </a:t>
            </a:r>
            <a:r>
              <a:rPr kumimoji="0" lang="de-DE" sz="2400" b="0" i="0" u="none" strike="noStrike" kern="1200" cap="none" spc="0" normalizeH="0" baseline="0" noProof="0" dirty="0">
                <a:ln>
                  <a:noFill/>
                </a:ln>
                <a:solidFill>
                  <a:srgbClr val="000000"/>
                </a:solidFill>
                <a:effectLst/>
                <a:uLnTx/>
                <a:uFillTx/>
                <a:latin typeface="Calibri"/>
                <a:ea typeface="Calibri"/>
                <a:cs typeface="Calibri"/>
              </a:rPr>
              <a:t>immer unterzeichnen (digital oder händisch mit Kopie des Personalausweises).</a:t>
            </a:r>
          </a:p>
          <a:p>
            <a:pPr marL="342900" marR="0" lvl="0" indent="-342900" algn="l" defTabSz="914400" rtl="0" eaLnBrk="0" fontAlgn="base" latinLnBrk="0" hangingPunct="0">
              <a:lnSpc>
                <a:spcPct val="100000"/>
              </a:lnSpc>
              <a:spcBef>
                <a:spcPct val="0"/>
              </a:spcBef>
              <a:spcAft>
                <a:spcPct val="0"/>
              </a:spcAft>
              <a:buClrTx/>
              <a:buSzTx/>
              <a:buFont typeface="Arial"/>
              <a:buChar char="•"/>
              <a:tabLst/>
              <a:defRPr/>
            </a:pPr>
            <a:endParaRPr kumimoji="0" lang="de-DE" sz="2400" b="0" i="0" u="none" strike="noStrike" kern="1200" cap="none" spc="0" normalizeH="0" baseline="0" noProof="0" dirty="0">
              <a:ln>
                <a:noFill/>
              </a:ln>
              <a:solidFill>
                <a:srgbClr val="000000"/>
              </a:solidFill>
              <a:effectLst/>
              <a:uLnTx/>
              <a:uFillTx/>
              <a:latin typeface="Calibri"/>
              <a:ea typeface="Calibri"/>
              <a:cs typeface="Calibri"/>
            </a:endParaRPr>
          </a:p>
          <a:p>
            <a:pPr marL="342900" marR="0" lvl="0" indent="-342900" algn="l" defTabSz="914400" rtl="0" eaLnBrk="0" fontAlgn="base" latinLnBrk="0" hangingPunct="0">
              <a:lnSpc>
                <a:spcPct val="100000"/>
              </a:lnSpc>
              <a:spcBef>
                <a:spcPct val="0"/>
              </a:spcBef>
              <a:spcAft>
                <a:spcPct val="0"/>
              </a:spcAft>
              <a:buClrTx/>
              <a:buSzTx/>
              <a:buFont typeface="Arial"/>
              <a:buChar char="•"/>
              <a:tabLst/>
              <a:defRPr/>
            </a:pPr>
            <a:r>
              <a:rPr kumimoji="0" lang="de-DE" sz="2400" b="1" i="0" u="none" strike="noStrike" kern="1200" cap="none" spc="0" normalizeH="0" baseline="0" noProof="0" dirty="0">
                <a:ln>
                  <a:noFill/>
                </a:ln>
                <a:solidFill>
                  <a:srgbClr val="000000"/>
                </a:solidFill>
                <a:effectLst/>
                <a:uLnTx/>
                <a:uFillTx/>
                <a:latin typeface="Calibri"/>
                <a:ea typeface="Calibri"/>
                <a:cs typeface="Calibri"/>
              </a:rPr>
              <a:t>Anträge im Runts</a:t>
            </a:r>
            <a:r>
              <a:rPr kumimoji="0" lang="de-DE" sz="2400" b="0" i="0" u="none" strike="noStrike" kern="1200" cap="none" spc="0" normalizeH="0" baseline="0" noProof="0" dirty="0">
                <a:ln>
                  <a:noFill/>
                </a:ln>
                <a:solidFill>
                  <a:srgbClr val="000000"/>
                </a:solidFill>
                <a:effectLst/>
                <a:uLnTx/>
                <a:uFillTx/>
                <a:latin typeface="Calibri"/>
                <a:ea typeface="Calibri"/>
                <a:cs typeface="Calibri"/>
              </a:rPr>
              <a:t>: nur die Person, die den Antrag gestellt hat, kann </a:t>
            </a:r>
            <a:r>
              <a:rPr lang="de-DE" sz="2400" dirty="0">
                <a:solidFill>
                  <a:srgbClr val="000000"/>
                </a:solidFill>
                <a:latin typeface="Calibri"/>
                <a:ea typeface="Calibri"/>
                <a:cs typeface="Calibri"/>
              </a:rPr>
              <a:t>ihn</a:t>
            </a:r>
            <a:r>
              <a:rPr kumimoji="0" lang="de-DE" sz="2400" b="0" i="0" u="none" strike="noStrike" kern="1200" cap="none" spc="0" normalizeH="0" baseline="0" noProof="0" dirty="0">
                <a:ln>
                  <a:noFill/>
                </a:ln>
                <a:solidFill>
                  <a:srgbClr val="000000"/>
                </a:solidFill>
                <a:effectLst/>
                <a:uLnTx/>
                <a:uFillTx/>
                <a:latin typeface="Calibri"/>
                <a:ea typeface="Calibri"/>
                <a:cs typeface="Calibri"/>
              </a:rPr>
              <a:t> einsehen.</a:t>
            </a:r>
          </a:p>
          <a:p>
            <a:pPr marL="457200" marR="0" lvl="0" indent="-457200" algn="l" defTabSz="914400" rtl="0" eaLnBrk="0" fontAlgn="base" latinLnBrk="0" hangingPunct="0">
              <a:lnSpc>
                <a:spcPct val="100000"/>
              </a:lnSpc>
              <a:spcBef>
                <a:spcPct val="0"/>
              </a:spcBef>
              <a:spcAft>
                <a:spcPct val="0"/>
              </a:spcAft>
              <a:buClrTx/>
              <a:buSzTx/>
              <a:buFont typeface="Arial"/>
              <a:buChar char="•"/>
              <a:tabLst/>
              <a:defRPr/>
            </a:pPr>
            <a:endParaRPr kumimoji="0" lang="en-US" sz="2800" b="0" i="0" u="none" strike="noStrike" kern="1200" cap="none" spc="0" normalizeH="0" baseline="0" noProof="0" dirty="0">
              <a:ln>
                <a:noFill/>
              </a:ln>
              <a:solidFill>
                <a:srgbClr val="000000"/>
              </a:solidFill>
              <a:effectLst/>
              <a:uLnTx/>
              <a:uFillTx/>
              <a:latin typeface="Calibri"/>
              <a:ea typeface="Calibri"/>
              <a:cs typeface="Calibri"/>
            </a:endParaRPr>
          </a:p>
          <a:p>
            <a:pPr marL="457200" marR="0" lvl="0" indent="-457200" algn="l" defTabSz="914400" rtl="0" eaLnBrk="0" fontAlgn="base" latinLnBrk="0" hangingPunct="0">
              <a:lnSpc>
                <a:spcPct val="100000"/>
              </a:lnSpc>
              <a:spcBef>
                <a:spcPct val="0"/>
              </a:spcBef>
              <a:spcAft>
                <a:spcPct val="0"/>
              </a:spcAft>
              <a:buClrTx/>
              <a:buSzTx/>
              <a:buFont typeface="Arial"/>
              <a:buChar char="•"/>
              <a:tabLst/>
              <a:defRPr/>
            </a:pPr>
            <a:endParaRPr kumimoji="0" lang="en-US" sz="2800" b="0" i="0" u="none" strike="noStrike" kern="1200" cap="none" spc="0" normalizeH="0" baseline="0" noProof="0" dirty="0">
              <a:ln>
                <a:noFill/>
              </a:ln>
              <a:solidFill>
                <a:srgbClr val="000000"/>
              </a:solidFill>
              <a:effectLst/>
              <a:uLnTx/>
              <a:uFillTx/>
              <a:latin typeface="Calibri"/>
              <a:ea typeface="Calibri"/>
              <a:cs typeface="Calibri"/>
            </a:endParaRPr>
          </a:p>
        </p:txBody>
      </p:sp>
      <p:sp>
        <p:nvSpPr>
          <p:cNvPr id="3" name="Rechteck 2">
            <a:extLst>
              <a:ext uri="{FF2B5EF4-FFF2-40B4-BE49-F238E27FC236}">
                <a16:creationId xmlns:a16="http://schemas.microsoft.com/office/drawing/2014/main" id="{C4E25A33-5F33-A9EE-41B4-DA5EA2FB65B7}"/>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lang="de-DE" sz="1400" b="1" dirty="0">
                <a:solidFill>
                  <a:srgbClr val="000000"/>
                </a:solidFill>
                <a:latin typeface="Calibri" panose="020F0502020204030204" pitchFamily="34" charset="0"/>
                <a:cs typeface="Calibri" panose="020F0502020204030204" pitchFamily="34" charset="0"/>
              </a:rPr>
              <a:t>21</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310296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bg>
      <p:bgPr>
        <a:solidFill>
          <a:srgbClr val="E4F2FF"/>
        </a:solidFill>
        <a:effectLst/>
      </p:bgPr>
    </p:bg>
    <p:spTree>
      <p:nvGrpSpPr>
        <p:cNvPr id="1" name="">
          <a:extLst>
            <a:ext uri="{FF2B5EF4-FFF2-40B4-BE49-F238E27FC236}">
              <a16:creationId xmlns:a16="http://schemas.microsoft.com/office/drawing/2014/main" id="{6E42AF10-5EEF-618B-889B-C061F7D50816}"/>
            </a:ext>
          </a:extLst>
        </p:cNvPr>
        <p:cNvGrpSpPr/>
        <p:nvPr/>
      </p:nvGrpSpPr>
      <p:grpSpPr>
        <a:xfrm>
          <a:off x="0" y="0"/>
          <a:ext cx="0" cy="0"/>
          <a:chOff x="0" y="0"/>
          <a:chExt cx="0" cy="0"/>
        </a:xfrm>
      </p:grpSpPr>
      <p:sp>
        <p:nvSpPr>
          <p:cNvPr id="7170" name="Rectangle 5">
            <a:extLst>
              <a:ext uri="{FF2B5EF4-FFF2-40B4-BE49-F238E27FC236}">
                <a16:creationId xmlns:a16="http://schemas.microsoft.com/office/drawing/2014/main" id="{810FEC07-00AF-3D6F-CDEC-98E923DE4219}"/>
              </a:ext>
            </a:extLst>
          </p:cNvPr>
          <p:cNvSpPr>
            <a:spLocks noChangeArrowheads="1"/>
          </p:cNvSpPr>
          <p:nvPr/>
        </p:nvSpPr>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alt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171" name="Line 16">
            <a:extLst>
              <a:ext uri="{FF2B5EF4-FFF2-40B4-BE49-F238E27FC236}">
                <a16:creationId xmlns:a16="http://schemas.microsoft.com/office/drawing/2014/main" id="{69EF6F7F-DBCF-F2CF-0841-A5FC1B2C55AD}"/>
              </a:ext>
            </a:extLst>
          </p:cNvPr>
          <p:cNvSpPr>
            <a:spLocks noChangeShapeType="1"/>
          </p:cNvSpPr>
          <p:nvPr/>
        </p:nvSpPr>
        <p:spPr bwMode="auto">
          <a:xfrm>
            <a:off x="179388" y="719138"/>
            <a:ext cx="3851275"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172" name="Line 18">
            <a:extLst>
              <a:ext uri="{FF2B5EF4-FFF2-40B4-BE49-F238E27FC236}">
                <a16:creationId xmlns:a16="http://schemas.microsoft.com/office/drawing/2014/main" id="{D3C4E3FE-E34B-6C03-BF34-675D70FC38C1}"/>
              </a:ext>
            </a:extLst>
          </p:cNvPr>
          <p:cNvSpPr>
            <a:spLocks noChangeShapeType="1"/>
          </p:cNvSpPr>
          <p:nvPr/>
        </p:nvSpPr>
        <p:spPr bwMode="auto">
          <a:xfrm>
            <a:off x="5102225" y="719138"/>
            <a:ext cx="3851275"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173" name="Rectangle 20">
            <a:extLst>
              <a:ext uri="{FF2B5EF4-FFF2-40B4-BE49-F238E27FC236}">
                <a16:creationId xmlns:a16="http://schemas.microsoft.com/office/drawing/2014/main" id="{DD98A198-3623-A370-CAB0-EFA4E2619A0E}"/>
              </a:ext>
            </a:extLst>
          </p:cNvPr>
          <p:cNvSpPr>
            <a:spLocks noChangeArrowheads="1"/>
          </p:cNvSpPr>
          <p:nvPr/>
        </p:nvSpPr>
        <p:spPr bwMode="auto">
          <a:xfrm>
            <a:off x="863600" y="452438"/>
            <a:ext cx="3260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AUTONOME PROVINZ BOZEN - SÜDTIROL</a:t>
            </a:r>
          </a:p>
        </p:txBody>
      </p:sp>
      <p:sp>
        <p:nvSpPr>
          <p:cNvPr id="7174" name="Rectangle 21">
            <a:extLst>
              <a:ext uri="{FF2B5EF4-FFF2-40B4-BE49-F238E27FC236}">
                <a16:creationId xmlns:a16="http://schemas.microsoft.com/office/drawing/2014/main" id="{8B59F9AB-8E73-0BAF-56B4-BBFD45C6A43C}"/>
              </a:ext>
            </a:extLst>
          </p:cNvPr>
          <p:cNvSpPr>
            <a:spLocks noChangeArrowheads="1"/>
          </p:cNvSpPr>
          <p:nvPr/>
        </p:nvSpPr>
        <p:spPr bwMode="auto">
          <a:xfrm>
            <a:off x="4994275" y="452438"/>
            <a:ext cx="39655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PROVINCIA AUTONOMA DI BOLZANO - ALTO ADIGE</a:t>
            </a:r>
          </a:p>
        </p:txBody>
      </p:sp>
      <p:sp>
        <p:nvSpPr>
          <p:cNvPr id="7175" name="Text Box 22">
            <a:extLst>
              <a:ext uri="{FF2B5EF4-FFF2-40B4-BE49-F238E27FC236}">
                <a16:creationId xmlns:a16="http://schemas.microsoft.com/office/drawing/2014/main" id="{D2264021-A6C6-0723-0C29-754EB51D324E}"/>
              </a:ext>
            </a:extLst>
          </p:cNvPr>
          <p:cNvSpPr txBox="1">
            <a:spLocks noChangeArrowheads="1"/>
          </p:cNvSpPr>
          <p:nvPr/>
        </p:nvSpPr>
        <p:spPr bwMode="auto">
          <a:xfrm>
            <a:off x="4994275" y="719138"/>
            <a:ext cx="3244850"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ts val="1300"/>
              </a:lnSpc>
              <a:spcBef>
                <a:spcPct val="0"/>
              </a:spcBef>
              <a:spcAft>
                <a:spcPct val="0"/>
              </a:spcAft>
              <a:buClrTx/>
              <a:buSzTx/>
              <a:buFontTx/>
              <a:buNone/>
              <a:tabLst/>
              <a:defRPr/>
            </a:pPr>
            <a:r>
              <a:rPr kumimoji="0" lang="it-IT" altLang="de-DE" sz="1100" b="1" i="0" u="none" strike="noStrike" kern="1200" cap="none" spc="0" normalizeH="0" baseline="0" noProof="0">
                <a:ln>
                  <a:noFill/>
                </a:ln>
                <a:solidFill>
                  <a:srgbClr val="000000"/>
                </a:solidFill>
                <a:effectLst/>
                <a:uLnTx/>
                <a:uFillTx/>
                <a:latin typeface="Arial" panose="020B0604020202020204" pitchFamily="34" charset="0"/>
                <a:ea typeface="+mn-ea"/>
                <a:cs typeface="+mn-cs"/>
              </a:rPr>
              <a:t>Dipartimento Coesione sociale, </a:t>
            </a:r>
          </a:p>
          <a:p>
            <a:pPr marL="0" marR="0" lvl="0" indent="0" algn="l" defTabSz="914400" rtl="0" eaLnBrk="0" fontAlgn="base" latinLnBrk="0" hangingPunct="0">
              <a:lnSpc>
                <a:spcPts val="1300"/>
              </a:lnSpc>
              <a:spcBef>
                <a:spcPct val="0"/>
              </a:spcBef>
              <a:spcAft>
                <a:spcPct val="0"/>
              </a:spcAft>
              <a:buClrTx/>
              <a:buSzTx/>
              <a:buFontTx/>
              <a:buNone/>
              <a:tabLst/>
              <a:defRPr/>
            </a:pPr>
            <a:r>
              <a:rPr kumimoji="0" lang="it-IT" altLang="de-DE" sz="1100" b="1" i="0" u="none" strike="noStrike" kern="1200" cap="none" spc="0" normalizeH="0" baseline="0" noProof="0">
                <a:ln>
                  <a:noFill/>
                </a:ln>
                <a:solidFill>
                  <a:srgbClr val="000000"/>
                </a:solidFill>
                <a:effectLst/>
                <a:uLnTx/>
                <a:uFillTx/>
                <a:latin typeface="Arial" panose="020B0604020202020204" pitchFamily="34" charset="0"/>
                <a:ea typeface="+mn-ea"/>
                <a:cs typeface="+mn-cs"/>
              </a:rPr>
              <a:t>Famiglia, Anziani, Cooperative e Volontariato</a:t>
            </a:r>
          </a:p>
          <a:p>
            <a:pPr marL="0" marR="0" lvl="0" indent="0" algn="l" defTabSz="914400" rtl="0" eaLnBrk="0" fontAlgn="base" latinLnBrk="0" hangingPunct="0">
              <a:lnSpc>
                <a:spcPts val="1300"/>
              </a:lnSpc>
              <a:spcBef>
                <a:spcPct val="0"/>
              </a:spcBef>
              <a:spcAft>
                <a:spcPct val="0"/>
              </a:spcAft>
              <a:buClrTx/>
              <a:buSzTx/>
              <a:buFontTx/>
              <a:buNone/>
              <a:tabLst/>
              <a:defRPr/>
            </a:pPr>
            <a:endParaRPr kumimoji="0" lang="it-IT" altLang="de-DE" sz="11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6" name="Text Box 23">
            <a:extLst>
              <a:ext uri="{FF2B5EF4-FFF2-40B4-BE49-F238E27FC236}">
                <a16:creationId xmlns:a16="http://schemas.microsoft.com/office/drawing/2014/main" id="{30144763-9ADF-3779-984C-FD825E1E6967}"/>
              </a:ext>
            </a:extLst>
          </p:cNvPr>
          <p:cNvSpPr txBox="1">
            <a:spLocks noChangeArrowheads="1"/>
          </p:cNvSpPr>
          <p:nvPr/>
        </p:nvSpPr>
        <p:spPr bwMode="auto">
          <a:xfrm>
            <a:off x="450850" y="719138"/>
            <a:ext cx="3678238"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r" defTabSz="914400" rtl="0" eaLnBrk="0" fontAlgn="base" latinLnBrk="0" hangingPunct="0">
              <a:lnSpc>
                <a:spcPts val="1300"/>
              </a:lnSpc>
              <a:spcBef>
                <a:spcPct val="0"/>
              </a:spcBef>
              <a:spcAft>
                <a:spcPct val="0"/>
              </a:spcAft>
              <a:buClrTx/>
              <a:buSzTx/>
              <a:buFontTx/>
              <a:buNone/>
              <a:tabLst/>
              <a:defRPr/>
            </a:pPr>
            <a:r>
              <a:rPr kumimoji="0" lang="de-DE" altLang="de-DE" sz="1100" b="1" i="0" u="none" strike="noStrike" kern="1200" cap="none" spc="0" normalizeH="0" baseline="0" noProof="0">
                <a:ln>
                  <a:noFill/>
                </a:ln>
                <a:solidFill>
                  <a:srgbClr val="000000"/>
                </a:solidFill>
                <a:effectLst/>
                <a:uLnTx/>
                <a:uFillTx/>
                <a:latin typeface="Arial" panose="020B0604020202020204" pitchFamily="34" charset="0"/>
                <a:ea typeface="+mn-ea"/>
                <a:cs typeface="+mn-cs"/>
              </a:rPr>
              <a:t>Ressort Sozialer Zusammenhalt, </a:t>
            </a:r>
          </a:p>
          <a:p>
            <a:pPr marL="0" marR="0" lvl="0" indent="0" algn="r" defTabSz="914400" rtl="0" eaLnBrk="0" fontAlgn="base" latinLnBrk="0" hangingPunct="0">
              <a:lnSpc>
                <a:spcPts val="1300"/>
              </a:lnSpc>
              <a:spcBef>
                <a:spcPct val="0"/>
              </a:spcBef>
              <a:spcAft>
                <a:spcPct val="0"/>
              </a:spcAft>
              <a:buClrTx/>
              <a:buSzTx/>
              <a:buFontTx/>
              <a:buNone/>
              <a:tabLst/>
              <a:defRPr/>
            </a:pPr>
            <a:r>
              <a:rPr kumimoji="0" lang="de-DE" altLang="de-DE" sz="1100" b="1" i="0" u="none" strike="noStrike" kern="1200" cap="none" spc="0" normalizeH="0" baseline="0" noProof="0">
                <a:ln>
                  <a:noFill/>
                </a:ln>
                <a:solidFill>
                  <a:srgbClr val="000000"/>
                </a:solidFill>
                <a:effectLst/>
                <a:uLnTx/>
                <a:uFillTx/>
                <a:latin typeface="Arial" panose="020B0604020202020204" pitchFamily="34" charset="0"/>
                <a:ea typeface="+mn-ea"/>
                <a:cs typeface="+mn-cs"/>
              </a:rPr>
              <a:t>Familie, Senioren, Genossenschaften und Ehrenamt</a:t>
            </a:r>
            <a:endParaRPr kumimoji="0" lang="de-DE" altLang="de-DE" sz="11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7" name="Text Box 24">
            <a:extLst>
              <a:ext uri="{FF2B5EF4-FFF2-40B4-BE49-F238E27FC236}">
                <a16:creationId xmlns:a16="http://schemas.microsoft.com/office/drawing/2014/main" id="{F4F64CE7-720E-6441-2536-791827CA3F17}"/>
              </a:ext>
            </a:extLst>
          </p:cNvPr>
          <p:cNvSpPr txBox="1">
            <a:spLocks noChangeArrowheads="1"/>
          </p:cNvSpPr>
          <p:nvPr/>
        </p:nvSpPr>
        <p:spPr bwMode="auto">
          <a:xfrm>
            <a:off x="1316038" y="1179513"/>
            <a:ext cx="2735262"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r" defTabSz="914400" rtl="0" eaLnBrk="0" fontAlgn="base" latinLnBrk="0" hangingPunct="0">
              <a:lnSpc>
                <a:spcPts val="1200"/>
              </a:lnSpc>
              <a:spcBef>
                <a:spcPct val="0"/>
              </a:spcBef>
              <a:spcAft>
                <a:spcPct val="0"/>
              </a:spcAft>
              <a:buClrTx/>
              <a:buSzTx/>
              <a:buFontTx/>
              <a:buNone/>
              <a:tabLst/>
              <a:defRPr/>
            </a:pPr>
            <a:r>
              <a:rPr kumimoji="0" lang="de-DE" altLang="de-DE"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Amt für Freiwilligenwesen und Solidarität</a:t>
            </a:r>
          </a:p>
        </p:txBody>
      </p:sp>
      <p:sp>
        <p:nvSpPr>
          <p:cNvPr id="7178" name="Text Box 25">
            <a:extLst>
              <a:ext uri="{FF2B5EF4-FFF2-40B4-BE49-F238E27FC236}">
                <a16:creationId xmlns:a16="http://schemas.microsoft.com/office/drawing/2014/main" id="{56FAC71D-F2D0-F4EC-5949-113D34E36C76}"/>
              </a:ext>
            </a:extLst>
          </p:cNvPr>
          <p:cNvSpPr txBox="1">
            <a:spLocks noChangeArrowheads="1"/>
          </p:cNvSpPr>
          <p:nvPr/>
        </p:nvSpPr>
        <p:spPr bwMode="auto">
          <a:xfrm>
            <a:off x="5037138" y="1158875"/>
            <a:ext cx="216852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ts val="1200"/>
              </a:lnSpc>
              <a:spcBef>
                <a:spcPct val="0"/>
              </a:spcBef>
              <a:spcAft>
                <a:spcPct val="0"/>
              </a:spcAft>
              <a:buClrTx/>
              <a:buSzTx/>
              <a:buFontTx/>
              <a:buNone/>
              <a:tabLst/>
              <a:defRPr/>
            </a:pPr>
            <a:r>
              <a:rPr kumimoji="0" lang="it-IT" altLang="de-DE"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Ufficio Volontariato e solidarietà</a:t>
            </a:r>
          </a:p>
        </p:txBody>
      </p:sp>
      <p:pic>
        <p:nvPicPr>
          <p:cNvPr id="7183" name="Picture 38">
            <a:extLst>
              <a:ext uri="{FF2B5EF4-FFF2-40B4-BE49-F238E27FC236}">
                <a16:creationId xmlns:a16="http://schemas.microsoft.com/office/drawing/2014/main" id="{29F81B3A-37F3-5633-CBAD-4D3BB04690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0050" y="358775"/>
            <a:ext cx="71913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a:extLst>
              <a:ext uri="{FF2B5EF4-FFF2-40B4-BE49-F238E27FC236}">
                <a16:creationId xmlns:a16="http://schemas.microsoft.com/office/drawing/2014/main" id="{DF5AB760-8CCC-57CE-1E29-625924A82466}"/>
              </a:ext>
            </a:extLst>
          </p:cNvPr>
          <p:cNvSpPr/>
          <p:nvPr/>
        </p:nvSpPr>
        <p:spPr>
          <a:xfrm>
            <a:off x="211137" y="532652"/>
            <a:ext cx="8774112" cy="1293722"/>
          </a:xfrm>
          <a:prstGeom prst="rect">
            <a:avLst/>
          </a:prstGeom>
          <a:solidFill>
            <a:srgbClr val="E4F2FF"/>
          </a:soli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 name="Titel 1">
            <a:extLst>
              <a:ext uri="{FF2B5EF4-FFF2-40B4-BE49-F238E27FC236}">
                <a16:creationId xmlns:a16="http://schemas.microsoft.com/office/drawing/2014/main" id="{862D4634-31FA-1E8D-DAE8-74410DF8058D}"/>
              </a:ext>
            </a:extLst>
          </p:cNvPr>
          <p:cNvSpPr txBox="1">
            <a:spLocks noChangeArrowheads="1"/>
          </p:cNvSpPr>
          <p:nvPr/>
        </p:nvSpPr>
        <p:spPr bwMode="auto">
          <a:xfrm>
            <a:off x="619997" y="-1363"/>
            <a:ext cx="7886700" cy="687388"/>
          </a:xfrm>
          <a:prstGeom prst="rect">
            <a:avLst/>
          </a:prstGeom>
          <a:solidFill>
            <a:srgbClr val="FFC9C9"/>
          </a:solidFill>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2600" b="0"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Struktur der heutigen Veranstaltung</a:t>
            </a:r>
          </a:p>
        </p:txBody>
      </p:sp>
      <p:sp>
        <p:nvSpPr>
          <p:cNvPr id="8" name="Textfeld 7">
            <a:extLst>
              <a:ext uri="{FF2B5EF4-FFF2-40B4-BE49-F238E27FC236}">
                <a16:creationId xmlns:a16="http://schemas.microsoft.com/office/drawing/2014/main" id="{9CC3E13B-B68C-9DF4-3B75-DCBF7D86EB8F}"/>
              </a:ext>
            </a:extLst>
          </p:cNvPr>
          <p:cNvSpPr txBox="1"/>
          <p:nvPr/>
        </p:nvSpPr>
        <p:spPr>
          <a:xfrm>
            <a:off x="984315" y="1394433"/>
            <a:ext cx="7876803" cy="4486100"/>
          </a:xfrm>
          <a:prstGeom prst="rect">
            <a:avLst/>
          </a:prstGeom>
          <a:noFill/>
        </p:spPr>
        <p:txBody>
          <a:bodyPr wrap="square" lIns="91440" tIns="45720" rIns="91440" bIns="45720" anchor="t">
            <a:spAutoFit/>
          </a:bodyPr>
          <a:lstStyle/>
          <a:p>
            <a:pPr marL="342900" marR="0" lvl="0" indent="-342900" algn="l" defTabSz="914400" rtl="0" eaLnBrk="0" fontAlgn="base" latinLnBrk="0" hangingPunct="0">
              <a:lnSpc>
                <a:spcPct val="150000"/>
              </a:lnSpc>
              <a:spcBef>
                <a:spcPct val="0"/>
              </a:spcBef>
              <a:spcAft>
                <a:spcPct val="0"/>
              </a:spcAft>
              <a:buClrTx/>
              <a:buSzTx/>
              <a:buFontTx/>
              <a:buAutoNum type="arabicPeriod"/>
              <a:tabLst/>
              <a:defRPr/>
            </a:pPr>
            <a:r>
              <a:rPr kumimoji="0" lang="de-DE" sz="16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Die Voraussetzungen und die Auswirkungen der Eintragung in das Runts</a:t>
            </a:r>
            <a:endParaRPr kumimoji="0" lang="de-DE" sz="1600" b="1" i="0" u="none" strike="noStrike" kern="1200" cap="none" spc="0" normalizeH="0" baseline="0" noProof="0" dirty="0">
              <a:ln>
                <a:noFill/>
              </a:ln>
              <a:effectLst/>
              <a:uLnTx/>
              <a:uFillTx/>
              <a:latin typeface="Calibri"/>
              <a:ea typeface="Calibri"/>
              <a:cs typeface="Calibri"/>
            </a:endParaRPr>
          </a:p>
          <a:p>
            <a:pPr marL="342900" marR="0" lvl="0" indent="-342900" algn="l" defTabSz="914400" rtl="0" eaLnBrk="0" fontAlgn="base" latinLnBrk="0" hangingPunct="0">
              <a:lnSpc>
                <a:spcPct val="150000"/>
              </a:lnSpc>
              <a:spcBef>
                <a:spcPct val="0"/>
              </a:spcBef>
              <a:spcAft>
                <a:spcPct val="0"/>
              </a:spcAft>
              <a:buClrTx/>
              <a:buSzTx/>
              <a:buFontTx/>
              <a:buAutoNum type="arabicPeriod"/>
              <a:tabLst/>
              <a:defRPr/>
            </a:pPr>
            <a:r>
              <a:rPr kumimoji="0" lang="de-DE" sz="1600" b="1" i="0" u="none" strike="noStrike" kern="1200" cap="none" spc="0" normalizeH="0" baseline="0" noProof="0" dirty="0">
                <a:ln>
                  <a:noFill/>
                </a:ln>
                <a:solidFill>
                  <a:srgbClr val="000000"/>
                </a:solidFill>
                <a:effectLst/>
                <a:uLnTx/>
                <a:uFillTx/>
                <a:latin typeface="Calibri"/>
                <a:ea typeface="Calibri"/>
                <a:cs typeface="Calibri"/>
              </a:rPr>
              <a:t>Übersicht Runts-Portal</a:t>
            </a:r>
          </a:p>
          <a:p>
            <a:pPr marL="342900" marR="0" lvl="0" indent="-342900" algn="l" defTabSz="914400" rtl="0" eaLnBrk="0" fontAlgn="base" latinLnBrk="0" hangingPunct="0">
              <a:lnSpc>
                <a:spcPct val="150000"/>
              </a:lnSpc>
              <a:spcBef>
                <a:spcPct val="0"/>
              </a:spcBef>
              <a:spcAft>
                <a:spcPct val="0"/>
              </a:spcAft>
              <a:buClrTx/>
              <a:buSzTx/>
              <a:buFontTx/>
              <a:buAutoNum type="arabicPeriod"/>
              <a:tabLst/>
              <a:defRPr/>
            </a:pPr>
            <a:r>
              <a:rPr kumimoji="0" lang="de-DE" sz="1600" b="1" i="0" u="none" strike="noStrike" kern="1200" cap="none" spc="0" normalizeH="0" baseline="0" noProof="0" dirty="0">
                <a:ln>
                  <a:noFill/>
                </a:ln>
                <a:solidFill>
                  <a:srgbClr val="C00000"/>
                </a:solidFill>
                <a:effectLst/>
                <a:uLnTx/>
                <a:uFillTx/>
                <a:latin typeface="Calibri"/>
                <a:ea typeface="Calibri"/>
                <a:cs typeface="Calibri"/>
              </a:rPr>
              <a:t>Verpflichtungen im Runts-Portal erfüllen</a:t>
            </a:r>
            <a:endParaRPr kumimoji="0" lang="en-US" sz="1600" b="1" i="0" u="none" strike="noStrike" kern="1200" cap="none" spc="0" normalizeH="0" baseline="0" noProof="0" dirty="0">
              <a:ln>
                <a:noFill/>
              </a:ln>
              <a:solidFill>
                <a:srgbClr val="C00000"/>
              </a:solidFill>
              <a:effectLst/>
              <a:uLnTx/>
              <a:uFillTx/>
              <a:latin typeface="Calibri"/>
              <a:ea typeface="Calibri"/>
              <a:cs typeface="Calibri"/>
            </a:endParaRPr>
          </a:p>
          <a:p>
            <a:pPr marL="193675" marR="0" lvl="0" indent="0" algn="l" defTabSz="914400" rtl="0" eaLnBrk="0" fontAlgn="base" latinLnBrk="0" hangingPunct="0">
              <a:lnSpc>
                <a:spcPct val="150000"/>
              </a:lnSpc>
              <a:spcBef>
                <a:spcPct val="0"/>
              </a:spcBef>
              <a:spcAft>
                <a:spcPct val="0"/>
              </a:spcAft>
              <a:buClrTx/>
              <a:buSzTx/>
              <a:buFontTx/>
              <a:buNone/>
              <a:tabLst/>
              <a:defRPr/>
            </a:pPr>
            <a:r>
              <a:rPr kumimoji="0" lang="de-DE" sz="1600" b="0" i="0" u="none" strike="noStrike" kern="1200" cap="none" spc="0" normalizeH="0" baseline="0" noProof="0" dirty="0">
                <a:ln>
                  <a:noFill/>
                </a:ln>
                <a:solidFill>
                  <a:srgbClr val="C00000"/>
                </a:solidFill>
                <a:effectLst/>
                <a:uLnTx/>
                <a:uFillTx/>
                <a:latin typeface="Calibri"/>
                <a:ea typeface="Calibri"/>
                <a:cs typeface="Calibri"/>
              </a:rPr>
              <a:t>a)   Änderungsantrag</a:t>
            </a:r>
            <a:endParaRPr kumimoji="0" lang="en-US" sz="1600" b="1" i="0" u="none" strike="noStrike" kern="1200" cap="none" spc="0" normalizeH="0" baseline="0" noProof="0" dirty="0">
              <a:ln>
                <a:noFill/>
              </a:ln>
              <a:solidFill>
                <a:srgbClr val="C00000"/>
              </a:solidFill>
              <a:effectLst/>
              <a:uLnTx/>
              <a:uFillTx/>
              <a:latin typeface="Calibri"/>
              <a:ea typeface="Calibri"/>
              <a:cs typeface="Calibri"/>
            </a:endParaRPr>
          </a:p>
          <a:p>
            <a:pPr marL="193675" marR="0" lvl="0" indent="0" algn="l" defTabSz="914400" rtl="0" eaLnBrk="0" fontAlgn="base" latinLnBrk="0" hangingPunct="0">
              <a:lnSpc>
                <a:spcPct val="150000"/>
              </a:lnSpc>
              <a:spcBef>
                <a:spcPct val="0"/>
              </a:spcBef>
              <a:spcAft>
                <a:spcPct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Calibri"/>
                <a:ea typeface="Calibri"/>
                <a:cs typeface="Calibri"/>
              </a:rPr>
              <a:t>b)   Bilanzhinterlegung</a:t>
            </a:r>
            <a:endParaRPr kumimoji="0" lang="de-DE"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Calibri"/>
                <a:ea typeface="Calibri"/>
                <a:cs typeface="Calibri"/>
              </a:rPr>
              <a:t>4.   Sonstige Verpflichtungen erfüllen</a:t>
            </a:r>
          </a:p>
          <a:p>
            <a:pPr marL="536575" marR="0" lvl="0" indent="-342900" algn="l" defTabSz="914400" rtl="0" eaLnBrk="0" fontAlgn="base" latinLnBrk="0" hangingPunct="0">
              <a:lnSpc>
                <a:spcPct val="150000"/>
              </a:lnSpc>
              <a:spcBef>
                <a:spcPct val="0"/>
              </a:spcBef>
              <a:spcAft>
                <a:spcPct val="0"/>
              </a:spcAft>
              <a:buClrTx/>
              <a:buSzTx/>
              <a:buFontTx/>
              <a:buAutoNum type="alphaLcParenR"/>
              <a:tabLst/>
              <a:defRPr/>
            </a:pPr>
            <a:r>
              <a:rPr kumimoji="0" lang="de-DE"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Verpflichtende Bücher</a:t>
            </a:r>
            <a:endParaRPr kumimoji="0" lang="de-DE"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536575" marR="0" lvl="0" indent="-342900" algn="l" defTabSz="914400" rtl="0" eaLnBrk="0" fontAlgn="base" latinLnBrk="0" hangingPunct="0">
              <a:lnSpc>
                <a:spcPct val="150000"/>
              </a:lnSpc>
              <a:spcBef>
                <a:spcPct val="0"/>
              </a:spcBef>
              <a:spcAft>
                <a:spcPct val="0"/>
              </a:spcAft>
              <a:buClrTx/>
              <a:buSzTx/>
              <a:buFontTx/>
              <a:buAutoNum type="alphaLcParenR"/>
              <a:tabLst/>
              <a:defRPr/>
            </a:pPr>
            <a:r>
              <a:rPr kumimoji="0" lang="de-DE"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Versicherung für die ehrenamtlich Tätigen</a:t>
            </a:r>
          </a:p>
          <a:p>
            <a:pPr marL="536575" marR="0" lvl="0" indent="-342900" algn="l" defTabSz="914400" rtl="0" eaLnBrk="0" fontAlgn="base" latinLnBrk="0" hangingPunct="0">
              <a:lnSpc>
                <a:spcPct val="150000"/>
              </a:lnSpc>
              <a:spcBef>
                <a:spcPct val="0"/>
              </a:spcBef>
              <a:spcAft>
                <a:spcPct val="0"/>
              </a:spcAft>
              <a:buClrTx/>
              <a:buSzTx/>
              <a:buFontTx/>
              <a:buAutoNum type="alphaLcParenR"/>
              <a:tabLst/>
              <a:defRPr/>
            </a:pPr>
            <a:r>
              <a:rPr kumimoji="0" lang="de-DE"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Meldung in besonderen Fällen</a:t>
            </a:r>
            <a:endParaRPr kumimoji="0" lang="de-DE"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Calibri"/>
                <a:ea typeface="Calibri"/>
                <a:cs typeface="Calibri"/>
              </a:rPr>
              <a:t>5.   </a:t>
            </a:r>
            <a:r>
              <a:rPr kumimoji="0" lang="de-DE" sz="1600" b="1" i="0" u="none" strike="noStrike" kern="1200" cap="none" spc="0" normalizeH="0" baseline="0" noProof="0" dirty="0">
                <a:ln>
                  <a:noFill/>
                </a:ln>
                <a:solidFill>
                  <a:srgbClr val="000000"/>
                </a:solidFill>
                <a:effectLst/>
                <a:uLnTx/>
                <a:uFillTx/>
                <a:latin typeface="Calibri" panose="020F0502020204030204" pitchFamily="34" charset="0"/>
                <a:ea typeface="Calibri"/>
                <a:cs typeface="Times New Roman" panose="02020603050405020304" pitchFamily="18" charset="0"/>
              </a:rPr>
              <a:t>Die Kontrollen im Runts</a:t>
            </a:r>
            <a:endParaRPr kumimoji="0" lang="de-DE"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Calibri" panose="020F0502020204030204" pitchFamily="34" charset="0"/>
                <a:ea typeface="Calibri"/>
                <a:cs typeface="Times New Roman" panose="02020603050405020304" pitchFamily="18" charset="0"/>
              </a:rPr>
              <a:t>6.   Nützliche Kontakte</a:t>
            </a:r>
            <a:endParaRPr kumimoji="0" lang="de-DE"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Calibri" panose="020F0502020204030204" pitchFamily="34" charset="0"/>
                <a:ea typeface="Calibri"/>
                <a:cs typeface="Times New Roman" panose="02020603050405020304" pitchFamily="18" charset="0"/>
              </a:rPr>
              <a:t>7.   Fragerunde</a:t>
            </a:r>
            <a:endParaRPr kumimoji="0" lang="de-DE" sz="1600" b="1" i="0" u="none" strike="noStrike" kern="1200" cap="none" spc="0" normalizeH="0" baseline="0" noProof="0" dirty="0">
              <a:ln>
                <a:noFill/>
              </a:ln>
              <a:solidFill>
                <a:srgbClr val="000000"/>
              </a:solidFill>
              <a:effectLst/>
              <a:uLnTx/>
              <a:uFillTx/>
              <a:latin typeface="Calibri"/>
              <a:ea typeface="Calibri"/>
              <a:cs typeface="Calibri"/>
            </a:endParaRPr>
          </a:p>
        </p:txBody>
      </p:sp>
      <p:sp>
        <p:nvSpPr>
          <p:cNvPr id="10" name="Rechteck 9">
            <a:extLst>
              <a:ext uri="{FF2B5EF4-FFF2-40B4-BE49-F238E27FC236}">
                <a16:creationId xmlns:a16="http://schemas.microsoft.com/office/drawing/2014/main" id="{506B4189-B03C-B7AB-856B-3FA82463D4CF}"/>
              </a:ext>
            </a:extLst>
          </p:cNvPr>
          <p:cNvSpPr/>
          <p:nvPr/>
        </p:nvSpPr>
        <p:spPr>
          <a:xfrm>
            <a:off x="414779" y="6222978"/>
            <a:ext cx="8446339" cy="545921"/>
          </a:xfrm>
          <a:prstGeom prst="rect">
            <a:avLst/>
          </a:prstGeom>
          <a:solidFill>
            <a:srgbClr val="E4F2FF"/>
          </a:soli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dirty="0">
              <a:ln>
                <a:noFill/>
              </a:ln>
              <a:solidFill>
                <a:srgbClr val="000000"/>
              </a:solidFill>
              <a:effectLst/>
              <a:uLnTx/>
              <a:uFillTx/>
              <a:latin typeface="Times New Roman"/>
              <a:ea typeface="+mn-ea"/>
              <a:cs typeface="+mn-cs"/>
            </a:endParaRPr>
          </a:p>
        </p:txBody>
      </p:sp>
      <p:pic>
        <p:nvPicPr>
          <p:cNvPr id="4" name="Grafik 3" descr="Ein Bild, das Logo, Symbol, Grafiken, Clipart enthält.&#10;&#10;KI-generierte Inhalte können fehlerhaft sein.">
            <a:extLst>
              <a:ext uri="{FF2B5EF4-FFF2-40B4-BE49-F238E27FC236}">
                <a16:creationId xmlns:a16="http://schemas.microsoft.com/office/drawing/2014/main" id="{BA6830F8-E735-B0E6-21AB-E5CA00BB98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7574" y="6188894"/>
            <a:ext cx="536155" cy="572098"/>
          </a:xfrm>
          <a:prstGeom prst="rect">
            <a:avLst/>
          </a:prstGeom>
        </p:spPr>
      </p:pic>
    </p:spTree>
    <p:extLst>
      <p:ext uri="{BB962C8B-B14F-4D97-AF65-F5344CB8AC3E}">
        <p14:creationId xmlns:p14="http://schemas.microsoft.com/office/powerpoint/2010/main" val="34684434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6CFAD6-7D1A-EE35-C0D5-9FC94B920758}"/>
            </a:ext>
          </a:extLst>
        </p:cNvPr>
        <p:cNvGrpSpPr/>
        <p:nvPr/>
      </p:nvGrpSpPr>
      <p:grpSpPr>
        <a:xfrm>
          <a:off x="0" y="0"/>
          <a:ext cx="0" cy="0"/>
          <a:chOff x="0" y="0"/>
          <a:chExt cx="0" cy="0"/>
        </a:xfrm>
      </p:grpSpPr>
      <p:sp>
        <p:nvSpPr>
          <p:cNvPr id="18434" name="Titel 1">
            <a:extLst>
              <a:ext uri="{FF2B5EF4-FFF2-40B4-BE49-F238E27FC236}">
                <a16:creationId xmlns:a16="http://schemas.microsoft.com/office/drawing/2014/main" id="{B7139813-795A-81FC-44A4-70E586CA98DB}"/>
              </a:ext>
            </a:extLst>
          </p:cNvPr>
          <p:cNvSpPr>
            <a:spLocks noGrp="1" noChangeArrowheads="1"/>
          </p:cNvSpPr>
          <p:nvPr>
            <p:ph type="title"/>
          </p:nvPr>
        </p:nvSpPr>
        <p:spPr bwMode="auto">
          <a:xfrm>
            <a:off x="628650" y="365125"/>
            <a:ext cx="7886700" cy="615950"/>
          </a:xfrm>
          <a:solidFill>
            <a:srgbClr val="FFB3B3"/>
          </a:solidFill>
        </p:spPr>
        <p:txBody>
          <a:bodyPr vert="horz" wrap="square" lIns="91440" tIns="45720" rIns="91440" bIns="45720" numCol="1" anchor="t" anchorCtr="0" compatLnSpc="1">
            <a:prstTxWarp prst="textNoShape">
              <a:avLst/>
            </a:prstTxWarp>
          </a:bodyPr>
          <a:lstStyle/>
          <a:p>
            <a:pPr>
              <a:defRPr/>
            </a:pPr>
            <a:r>
              <a:rPr lang="de-DE" sz="2400" dirty="0">
                <a:latin typeface="Calibri"/>
                <a:ea typeface="Calibri"/>
                <a:cs typeface="Calibri"/>
              </a:rPr>
              <a:t>3. Verpflichtungen im Runts-Portal erfüllen</a:t>
            </a:r>
            <a:endParaRPr lang="en-US" dirty="0"/>
          </a:p>
        </p:txBody>
      </p:sp>
      <p:sp>
        <p:nvSpPr>
          <p:cNvPr id="3" name="Inhaltsplatzhalter 2">
            <a:extLst>
              <a:ext uri="{FF2B5EF4-FFF2-40B4-BE49-F238E27FC236}">
                <a16:creationId xmlns:a16="http://schemas.microsoft.com/office/drawing/2014/main" id="{BE8B8355-CAF6-AA71-4C13-8A85E60CBB3F}"/>
              </a:ext>
            </a:extLst>
          </p:cNvPr>
          <p:cNvSpPr>
            <a:spLocks noGrp="1"/>
          </p:cNvSpPr>
          <p:nvPr>
            <p:ph idx="1"/>
          </p:nvPr>
        </p:nvSpPr>
        <p:spPr>
          <a:xfrm>
            <a:off x="616681" y="1252811"/>
            <a:ext cx="7886700" cy="5107168"/>
          </a:xfrm>
        </p:spPr>
        <p:txBody>
          <a:bodyPr lIns="91440" tIns="45720" rIns="91440" bIns="45720" anchor="t"/>
          <a:lstStyle/>
          <a:p>
            <a:pPr marL="0" indent="0" algn="ctr">
              <a:lnSpc>
                <a:spcPct val="150000"/>
              </a:lnSpc>
              <a:buFontTx/>
              <a:buNone/>
              <a:defRPr/>
            </a:pPr>
            <a:endParaRPr lang="de-DE" sz="1400" b="1" dirty="0">
              <a:latin typeface="Calibri"/>
              <a:ea typeface="Calibri"/>
              <a:cs typeface="Calibri"/>
            </a:endParaRPr>
          </a:p>
          <a:p>
            <a:pPr algn="just">
              <a:lnSpc>
                <a:spcPct val="150000"/>
              </a:lnSpc>
              <a:spcBef>
                <a:spcPts val="20"/>
              </a:spcBef>
              <a:defRPr/>
            </a:pPr>
            <a:endParaRPr lang="de-DE" sz="1400" b="1" dirty="0">
              <a:latin typeface="Calibri"/>
              <a:ea typeface="Calibri"/>
              <a:cs typeface="Calibri"/>
            </a:endParaRPr>
          </a:p>
          <a:p>
            <a:pPr algn="just">
              <a:lnSpc>
                <a:spcPct val="150000"/>
              </a:lnSpc>
              <a:spcBef>
                <a:spcPts val="20"/>
              </a:spcBef>
              <a:defRPr/>
            </a:pPr>
            <a:endParaRPr lang="de-DE" sz="1400" dirty="0">
              <a:latin typeface="Calibri"/>
              <a:ea typeface="Calibri"/>
              <a:cs typeface="Calibri"/>
            </a:endParaRPr>
          </a:p>
          <a:p>
            <a:pPr algn="just">
              <a:lnSpc>
                <a:spcPct val="150000"/>
              </a:lnSpc>
              <a:spcBef>
                <a:spcPts val="20"/>
              </a:spcBef>
              <a:buFontTx/>
              <a:buChar char="•"/>
              <a:defRPr/>
            </a:pPr>
            <a:endParaRPr lang="de-DE" sz="1400" dirty="0">
              <a:latin typeface="Calibri"/>
              <a:ea typeface="Calibri"/>
              <a:cs typeface="Calibri"/>
            </a:endParaRPr>
          </a:p>
          <a:p>
            <a:pPr algn="just">
              <a:lnSpc>
                <a:spcPct val="150000"/>
              </a:lnSpc>
              <a:buFontTx/>
              <a:buChar char="-"/>
              <a:defRPr/>
            </a:pPr>
            <a:endParaRPr lang="de-DE" sz="1400" dirty="0">
              <a:latin typeface="Calibri"/>
              <a:ea typeface="Calibri"/>
              <a:cs typeface="Calibri"/>
            </a:endParaRPr>
          </a:p>
          <a:p>
            <a:pPr marL="0" indent="0" algn="just">
              <a:lnSpc>
                <a:spcPct val="150000"/>
              </a:lnSpc>
              <a:buFontTx/>
              <a:buNone/>
              <a:defRPr/>
            </a:pPr>
            <a:endParaRPr lang="de-DE" sz="1400" b="1" dirty="0">
              <a:latin typeface="Calibri" panose="020F0502020204030204" pitchFamily="34" charset="0"/>
              <a:ea typeface="Calibri"/>
              <a:cs typeface="Calibri" panose="020F0502020204030204" pitchFamily="34" charset="0"/>
            </a:endParaRPr>
          </a:p>
          <a:p>
            <a:pPr>
              <a:buFontTx/>
              <a:buChar char="-"/>
              <a:defRPr/>
            </a:pPr>
            <a:endParaRPr lang="de-DE" sz="2000" dirty="0">
              <a:latin typeface="Arial" panose="020B0604020202020204" pitchFamily="34" charset="0"/>
              <a:cs typeface="Arial" panose="020B0604020202020204" pitchFamily="34" charset="0"/>
            </a:endParaRPr>
          </a:p>
          <a:p>
            <a:pPr>
              <a:buFontTx/>
              <a:buChar char="-"/>
              <a:defRPr/>
            </a:pPr>
            <a:endParaRPr lang="de-DE" sz="2400" dirty="0">
              <a:latin typeface="Arial" panose="020B0604020202020204" pitchFamily="34" charset="0"/>
              <a:cs typeface="Arial" panose="020B0604020202020204" pitchFamily="34" charset="0"/>
            </a:endParaRPr>
          </a:p>
          <a:p>
            <a:pPr>
              <a:buFontTx/>
              <a:buChar char="-"/>
              <a:defRPr/>
            </a:pPr>
            <a:endParaRPr lang="de-DE" sz="2400" dirty="0">
              <a:latin typeface="Arial" panose="020B0604020202020204" pitchFamily="34" charset="0"/>
              <a:cs typeface="Arial" panose="020B0604020202020204" pitchFamily="34" charset="0"/>
            </a:endParaRPr>
          </a:p>
          <a:p>
            <a:pPr>
              <a:buFontTx/>
              <a:buChar char="-"/>
              <a:defRPr/>
            </a:pPr>
            <a:endParaRPr lang="de-DE" sz="2400" dirty="0">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B2F9350D-D10B-A0AE-BC97-20F16E4EEFE8}"/>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Rechteck 3">
            <a:extLst>
              <a:ext uri="{FF2B5EF4-FFF2-40B4-BE49-F238E27FC236}">
                <a16:creationId xmlns:a16="http://schemas.microsoft.com/office/drawing/2014/main" id="{3511E737-3DB8-40E2-59A6-AF80034AF115}"/>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pic>
        <p:nvPicPr>
          <p:cNvPr id="6" name="Picture 2">
            <a:extLst>
              <a:ext uri="{FF2B5EF4-FFF2-40B4-BE49-F238E27FC236}">
                <a16:creationId xmlns:a16="http://schemas.microsoft.com/office/drawing/2014/main" id="{75DEE3B4-08D4-B6F2-34E5-16DB1AD013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7696" y="6281711"/>
            <a:ext cx="363422" cy="422328"/>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4">
            <a:extLst>
              <a:ext uri="{FF2B5EF4-FFF2-40B4-BE49-F238E27FC236}">
                <a16:creationId xmlns:a16="http://schemas.microsoft.com/office/drawing/2014/main" id="{5DA3CAB9-1627-072B-1814-3991FC6D16D1}"/>
              </a:ext>
            </a:extLst>
          </p:cNvPr>
          <p:cNvSpPr txBox="1"/>
          <p:nvPr/>
        </p:nvSpPr>
        <p:spPr>
          <a:xfrm>
            <a:off x="3593688" y="4019798"/>
            <a:ext cx="1889358" cy="669414"/>
          </a:xfrm>
          <a:prstGeom prst="rect">
            <a:avLst/>
          </a:prstGeom>
          <a:solidFill>
            <a:srgbClr val="FFEFEF"/>
          </a:solidFill>
          <a:ln>
            <a:solidFill>
              <a:schemeClr val="bg1">
                <a:lumMod val="50000"/>
              </a:schemeClr>
            </a:solidFill>
          </a:ln>
        </p:spPr>
        <p:txBody>
          <a:bodyPr wrap="square" lIns="91440" tIns="45720" rIns="91440" bIns="45720" rtlCol="0" anchor="t">
            <a:spAutoFit/>
          </a:bodyPr>
          <a:lstStyle/>
          <a:p>
            <a:pPr marL="0" marR="0" lvl="0" indent="0" algn="ctr" defTabSz="914400" rtl="0" eaLnBrk="0" fontAlgn="base" latinLnBrk="0" hangingPunct="0">
              <a:lnSpc>
                <a:spcPts val="2300"/>
              </a:lnSpc>
              <a:spcBef>
                <a:spcPts val="0"/>
              </a:spcBef>
              <a:spcAft>
                <a:spcPct val="0"/>
              </a:spcAft>
              <a:buClrTx/>
              <a:buSzTx/>
              <a:buFontTx/>
              <a:buNone/>
              <a:tabLst/>
              <a:defRPr/>
            </a:pPr>
            <a:r>
              <a:rPr kumimoji="0" lang="de-DE" sz="1800" b="1" i="0" u="none" strike="noStrike" kern="1200" cap="none" spc="0" normalizeH="0" baseline="0" noProof="0">
                <a:ln>
                  <a:noFill/>
                </a:ln>
                <a:solidFill>
                  <a:srgbClr val="000000"/>
                </a:solidFill>
                <a:effectLst/>
                <a:uLnTx/>
                <a:uFillTx/>
                <a:latin typeface="Calibri"/>
                <a:ea typeface="Calibri"/>
                <a:cs typeface="Calibri"/>
                <a:sym typeface="Wingdings" panose="05000000000000000000" pitchFamily="2" charset="2"/>
              </a:rPr>
              <a:t>Jährliche Verpflichtung</a:t>
            </a:r>
          </a:p>
        </p:txBody>
      </p:sp>
      <p:sp>
        <p:nvSpPr>
          <p:cNvPr id="9" name="Textfeld 4">
            <a:extLst>
              <a:ext uri="{FF2B5EF4-FFF2-40B4-BE49-F238E27FC236}">
                <a16:creationId xmlns:a16="http://schemas.microsoft.com/office/drawing/2014/main" id="{9619DBE2-2BB4-DD63-DE64-0DF6581400DE}"/>
              </a:ext>
            </a:extLst>
          </p:cNvPr>
          <p:cNvSpPr txBox="1"/>
          <p:nvPr/>
        </p:nvSpPr>
        <p:spPr>
          <a:xfrm>
            <a:off x="6369546" y="4019797"/>
            <a:ext cx="1715868" cy="669414"/>
          </a:xfrm>
          <a:prstGeom prst="rect">
            <a:avLst/>
          </a:prstGeom>
          <a:solidFill>
            <a:srgbClr val="FFEFEF"/>
          </a:solidFill>
          <a:ln>
            <a:solidFill>
              <a:schemeClr val="bg1">
                <a:lumMod val="50000"/>
              </a:schemeClr>
            </a:solidFill>
          </a:ln>
        </p:spPr>
        <p:txBody>
          <a:bodyPr wrap="square" lIns="91440" tIns="45720" rIns="91440" bIns="45720" rtlCol="0" anchor="t">
            <a:spAutoFit/>
          </a:bodyPr>
          <a:lstStyle/>
          <a:p>
            <a:pPr marL="0" marR="0" lvl="0" indent="0" algn="ctr" defTabSz="914400" rtl="0" eaLnBrk="0" fontAlgn="base" latinLnBrk="0" hangingPunct="0">
              <a:lnSpc>
                <a:spcPts val="2300"/>
              </a:lnSpc>
              <a:spcBef>
                <a:spcPts val="0"/>
              </a:spcBef>
              <a:spcAft>
                <a:spcPct val="0"/>
              </a:spcAft>
              <a:buClrTx/>
              <a:buSzTx/>
              <a:buFontTx/>
              <a:buNone/>
              <a:tabLst/>
              <a:defRPr/>
            </a:pPr>
            <a:r>
              <a:rPr kumimoji="0" lang="de-DE" sz="1800" b="1" i="0" u="none" strike="noStrike" kern="1200" cap="none" spc="0" normalizeH="0" baseline="0" noProof="0">
                <a:ln>
                  <a:noFill/>
                </a:ln>
                <a:solidFill>
                  <a:srgbClr val="000000"/>
                </a:solidFill>
                <a:effectLst/>
                <a:uLnTx/>
                <a:uFillTx/>
                <a:latin typeface="Calibri"/>
                <a:ea typeface="Calibri"/>
                <a:cs typeface="Calibri"/>
                <a:sym typeface="Wingdings" panose="05000000000000000000" pitchFamily="2" charset="2"/>
              </a:rPr>
              <a:t>Punktuelle Verpflichtung</a:t>
            </a:r>
          </a:p>
        </p:txBody>
      </p:sp>
      <p:sp>
        <p:nvSpPr>
          <p:cNvPr id="13" name="Textfeld 4">
            <a:extLst>
              <a:ext uri="{FF2B5EF4-FFF2-40B4-BE49-F238E27FC236}">
                <a16:creationId xmlns:a16="http://schemas.microsoft.com/office/drawing/2014/main" id="{C98D36DA-BECE-5BE8-B883-1824863397BE}"/>
              </a:ext>
            </a:extLst>
          </p:cNvPr>
          <p:cNvSpPr txBox="1"/>
          <p:nvPr/>
        </p:nvSpPr>
        <p:spPr>
          <a:xfrm>
            <a:off x="594020" y="1859158"/>
            <a:ext cx="7655385" cy="1015663"/>
          </a:xfrm>
          <a:prstGeom prst="rect">
            <a:avLst/>
          </a:prstGeom>
          <a:solidFill>
            <a:srgbClr val="E4F2FF"/>
          </a:solidFill>
          <a:ln>
            <a:solidFill>
              <a:schemeClr val="bg1">
                <a:lumMod val="50000"/>
              </a:schemeClr>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de-DE" sz="2000" b="1" i="0" u="none" strike="noStrike" kern="1200" cap="none" spc="0" normalizeH="0" baseline="0" noProof="0">
              <a:ln>
                <a:noFill/>
              </a:ln>
              <a:solidFill>
                <a:srgbClr val="000000"/>
              </a:solidFill>
              <a:effectLst/>
              <a:uLnTx/>
              <a:uFillTx/>
              <a:latin typeface="Calibri"/>
              <a:ea typeface="Calibri"/>
              <a:cs typeface="Calibri"/>
            </a:endParaRPr>
          </a:p>
          <a:p>
            <a:pPr marL="0" marR="0" lvl="0" indent="0" algn="ctr" defTabSz="914400" rtl="0" eaLnBrk="0" fontAlgn="base" latinLnBrk="0" hangingPunct="0">
              <a:lnSpc>
                <a:spcPct val="100000"/>
              </a:lnSpc>
              <a:spcBef>
                <a:spcPts val="0"/>
              </a:spcBef>
              <a:spcAft>
                <a:spcPct val="0"/>
              </a:spcAft>
              <a:buClrTx/>
              <a:buSzTx/>
              <a:buFontTx/>
              <a:buNone/>
              <a:tabLst/>
              <a:defRPr/>
            </a:pPr>
            <a:r>
              <a:rPr kumimoji="0" lang="de-DE" sz="2000" b="1" i="0" u="none" strike="noStrike" kern="1200" cap="none" spc="0" normalizeH="0" baseline="0" noProof="0">
                <a:ln>
                  <a:noFill/>
                </a:ln>
                <a:solidFill>
                  <a:srgbClr val="000000"/>
                </a:solidFill>
                <a:effectLst/>
                <a:uLnTx/>
                <a:uFillTx/>
                <a:latin typeface="Calibri"/>
                <a:ea typeface="Calibri"/>
                <a:cs typeface="Calibri"/>
              </a:rPr>
              <a:t>Änderungsantrag</a:t>
            </a: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0" marR="0" lvl="0" indent="0" algn="ctr" defTabSz="914400" rtl="0" eaLnBrk="0" fontAlgn="base" latinLnBrk="0" hangingPunct="0">
              <a:lnSpc>
                <a:spcPct val="100000"/>
              </a:lnSpc>
              <a:spcBef>
                <a:spcPts val="0"/>
              </a:spcBef>
              <a:spcAft>
                <a:spcPct val="0"/>
              </a:spcAft>
              <a:buClrTx/>
              <a:buSzTx/>
              <a:buFontTx/>
              <a:buNone/>
              <a:tabLst/>
              <a:defRPr/>
            </a:pPr>
            <a:endParaRPr kumimoji="0" lang="de-DE" sz="2000" b="1" i="0" u="none" strike="noStrike" kern="1200" cap="none" spc="0" normalizeH="0" baseline="0" noProof="0">
              <a:ln>
                <a:noFill/>
              </a:ln>
              <a:solidFill>
                <a:srgbClr val="000000"/>
              </a:solidFill>
              <a:effectLst/>
              <a:uLnTx/>
              <a:uFillTx/>
              <a:latin typeface="Calibri"/>
              <a:ea typeface="Calibri"/>
              <a:cs typeface="Calibri"/>
            </a:endParaRPr>
          </a:p>
        </p:txBody>
      </p:sp>
      <p:sp>
        <p:nvSpPr>
          <p:cNvPr id="10" name="Arrow: Down 9">
            <a:extLst>
              <a:ext uri="{FF2B5EF4-FFF2-40B4-BE49-F238E27FC236}">
                <a16:creationId xmlns:a16="http://schemas.microsoft.com/office/drawing/2014/main" id="{69F448B7-0C8C-1FF5-7D8D-CCA638AEF12D}"/>
              </a:ext>
            </a:extLst>
          </p:cNvPr>
          <p:cNvSpPr/>
          <p:nvPr/>
        </p:nvSpPr>
        <p:spPr bwMode="auto">
          <a:xfrm rot="1620000">
            <a:off x="1722428" y="2985559"/>
            <a:ext cx="351962" cy="998818"/>
          </a:xfrm>
          <a:prstGeom prst="downArrow">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 name="Arrow: Down 10">
            <a:extLst>
              <a:ext uri="{FF2B5EF4-FFF2-40B4-BE49-F238E27FC236}">
                <a16:creationId xmlns:a16="http://schemas.microsoft.com/office/drawing/2014/main" id="{17B1C945-F6F1-2F01-F982-95E993B39855}"/>
              </a:ext>
            </a:extLst>
          </p:cNvPr>
          <p:cNvSpPr/>
          <p:nvPr/>
        </p:nvSpPr>
        <p:spPr bwMode="auto">
          <a:xfrm rot="20220000">
            <a:off x="6852908" y="2965574"/>
            <a:ext cx="351962" cy="998818"/>
          </a:xfrm>
          <a:prstGeom prst="downArrow">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 name="Textfeld 4">
            <a:extLst>
              <a:ext uri="{FF2B5EF4-FFF2-40B4-BE49-F238E27FC236}">
                <a16:creationId xmlns:a16="http://schemas.microsoft.com/office/drawing/2014/main" id="{9919F417-EE4F-B303-E4F9-26E172506AC6}"/>
              </a:ext>
            </a:extLst>
          </p:cNvPr>
          <p:cNvSpPr txBox="1"/>
          <p:nvPr/>
        </p:nvSpPr>
        <p:spPr>
          <a:xfrm>
            <a:off x="848447" y="4019797"/>
            <a:ext cx="1889358" cy="2144177"/>
          </a:xfrm>
          <a:prstGeom prst="rect">
            <a:avLst/>
          </a:prstGeom>
          <a:solidFill>
            <a:srgbClr val="FFEFEF"/>
          </a:solidFill>
          <a:ln>
            <a:solidFill>
              <a:schemeClr val="bg1">
                <a:lumMod val="50000"/>
              </a:schemeClr>
            </a:solidFill>
          </a:ln>
        </p:spPr>
        <p:txBody>
          <a:bodyPr wrap="square" lIns="91440" tIns="45720" rIns="91440" bIns="45720" rtlCol="0" anchor="t">
            <a:spAutoFit/>
          </a:bodyPr>
          <a:lstStyle/>
          <a:p>
            <a:pPr marL="0" marR="0" lvl="0" indent="0" algn="ctr" defTabSz="914400" rtl="0" eaLnBrk="0" fontAlgn="base" latinLnBrk="0" hangingPunct="0">
              <a:lnSpc>
                <a:spcPts val="2300"/>
              </a:lnSpc>
              <a:spcBef>
                <a:spcPts val="0"/>
              </a:spcBef>
              <a:spcAft>
                <a:spcPct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Calibri"/>
                <a:ea typeface="Calibri"/>
                <a:cs typeface="Calibri"/>
                <a:sym typeface="Wingdings" panose="05000000000000000000" pitchFamily="2" charset="2"/>
              </a:rPr>
              <a:t>Der erste Änderungsantrag kann nur vom gesetzlichen Vertreter vorgenommen werden</a:t>
            </a:r>
          </a:p>
        </p:txBody>
      </p:sp>
      <p:sp>
        <p:nvSpPr>
          <p:cNvPr id="15" name="Arrow: Down 14">
            <a:extLst>
              <a:ext uri="{FF2B5EF4-FFF2-40B4-BE49-F238E27FC236}">
                <a16:creationId xmlns:a16="http://schemas.microsoft.com/office/drawing/2014/main" id="{D130C539-D4CA-4DB9-07B1-5DDFEC486CE9}"/>
              </a:ext>
            </a:extLst>
          </p:cNvPr>
          <p:cNvSpPr/>
          <p:nvPr/>
        </p:nvSpPr>
        <p:spPr bwMode="auto">
          <a:xfrm>
            <a:off x="4365615" y="2965147"/>
            <a:ext cx="351962" cy="998818"/>
          </a:xfrm>
          <a:prstGeom prst="downArrow">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hteck 4">
            <a:extLst>
              <a:ext uri="{FF2B5EF4-FFF2-40B4-BE49-F238E27FC236}">
                <a16:creationId xmlns:a16="http://schemas.microsoft.com/office/drawing/2014/main" id="{FEBA6B7E-4560-942D-48CE-6F6184CBE1EF}"/>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lang="de-DE" sz="1400" b="1" dirty="0">
                <a:solidFill>
                  <a:srgbClr val="000000"/>
                </a:solidFill>
                <a:latin typeface="Calibri" panose="020F0502020204030204" pitchFamily="34" charset="0"/>
                <a:cs typeface="Calibri" panose="020F0502020204030204" pitchFamily="34" charset="0"/>
              </a:rPr>
              <a:t>23</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871419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a:extLst>
              <a:ext uri="{FF2B5EF4-FFF2-40B4-BE49-F238E27FC236}">
                <a16:creationId xmlns:a16="http://schemas.microsoft.com/office/drawing/2014/main" id="{32F3DBF0-FDDA-9E06-4C1D-4E9D6D0C0C44}"/>
              </a:ext>
            </a:extLst>
          </p:cNvPr>
          <p:cNvSpPr>
            <a:spLocks noGrp="1" noChangeArrowheads="1"/>
          </p:cNvSpPr>
          <p:nvPr>
            <p:ph type="title"/>
          </p:nvPr>
        </p:nvSpPr>
        <p:spPr bwMode="auto">
          <a:xfrm>
            <a:off x="468313" y="260350"/>
            <a:ext cx="7975600" cy="576263"/>
          </a:xfrm>
          <a:solidFill>
            <a:srgbClr val="FFB3B3"/>
          </a:solidFill>
        </p:spPr>
        <p:txBody>
          <a:bodyPr vert="horz" wrap="square" lIns="91440" tIns="45720" rIns="91440" bIns="45720" numCol="1" anchor="t" anchorCtr="0" compatLnSpc="1">
            <a:prstTxWarp prst="textNoShape">
              <a:avLst/>
            </a:prstTxWarp>
          </a:bodyPr>
          <a:lstStyle/>
          <a:p>
            <a:pPr>
              <a:defRPr/>
            </a:pPr>
            <a:r>
              <a:rPr lang="de-DE" sz="2400" dirty="0">
                <a:latin typeface="Calibri"/>
                <a:ea typeface="Calibri"/>
                <a:cs typeface="Calibri"/>
              </a:rPr>
              <a:t>3. Verpflichtungen im Runts-Portal erfüllen</a:t>
            </a:r>
          </a:p>
          <a:p>
            <a:pPr>
              <a:defRPr/>
            </a:pPr>
            <a:endParaRPr lang="de-DE" altLang="de-DE" sz="2600" dirty="0">
              <a:latin typeface="Calibri" panose="020F0502020204030204" pitchFamily="34" charset="0"/>
              <a:ea typeface="Calibri"/>
              <a:cs typeface="Calibri" panose="020F0502020204030204" pitchFamily="34" charset="0"/>
            </a:endParaRPr>
          </a:p>
        </p:txBody>
      </p:sp>
      <p:sp>
        <p:nvSpPr>
          <p:cNvPr id="3" name="Inhaltsplatzhalter 2">
            <a:extLst>
              <a:ext uri="{FF2B5EF4-FFF2-40B4-BE49-F238E27FC236}">
                <a16:creationId xmlns:a16="http://schemas.microsoft.com/office/drawing/2014/main" id="{CCC09D2F-460B-69AD-D13F-1E62B5939B0D}"/>
              </a:ext>
            </a:extLst>
          </p:cNvPr>
          <p:cNvSpPr>
            <a:spLocks noGrp="1"/>
          </p:cNvSpPr>
          <p:nvPr>
            <p:ph idx="1"/>
          </p:nvPr>
        </p:nvSpPr>
        <p:spPr>
          <a:xfrm>
            <a:off x="422411" y="1539091"/>
            <a:ext cx="8074578" cy="4946076"/>
          </a:xfrm>
        </p:spPr>
        <p:txBody>
          <a:bodyPr lIns="91440" tIns="45720" rIns="91440" bIns="45720" anchor="t"/>
          <a:lstStyle/>
          <a:p>
            <a:pPr marL="0" indent="0">
              <a:buFontTx/>
              <a:buNone/>
              <a:defRPr/>
            </a:pPr>
            <a:endParaRPr lang="de-DE" sz="1400" dirty="0">
              <a:latin typeface="Calibri" panose="020F0502020204030204" pitchFamily="34" charset="0"/>
              <a:cs typeface="Calibri" panose="020F0502020204030204" pitchFamily="34" charset="0"/>
            </a:endParaRPr>
          </a:p>
          <a:p>
            <a:pPr>
              <a:buFont typeface="Arial"/>
              <a:buChar char="•"/>
              <a:defRPr/>
            </a:pPr>
            <a:endParaRPr lang="de-DE" sz="2000" dirty="0">
              <a:latin typeface="Arial" panose="020B0604020202020204" pitchFamily="34" charset="0"/>
              <a:cs typeface="Arial" panose="020B0604020202020204" pitchFamily="34" charset="0"/>
            </a:endParaRPr>
          </a:p>
          <a:p>
            <a:pPr>
              <a:buFont typeface="Arial"/>
              <a:buChar char="•"/>
              <a:defRPr/>
            </a:pPr>
            <a:endParaRPr lang="de-DE" sz="2400" dirty="0">
              <a:latin typeface="Arial" panose="020B0604020202020204" pitchFamily="34" charset="0"/>
              <a:cs typeface="Arial" panose="020B0604020202020204" pitchFamily="34" charset="0"/>
            </a:endParaRPr>
          </a:p>
          <a:p>
            <a:pPr>
              <a:buFont typeface="Arial"/>
              <a:buChar char="•"/>
              <a:defRPr/>
            </a:pPr>
            <a:endParaRPr lang="de-DE" sz="2400" dirty="0">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C3AB5B95-460E-C933-E09D-B674FA26E288}"/>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pic>
        <p:nvPicPr>
          <p:cNvPr id="5" name="Picture 2">
            <a:extLst>
              <a:ext uri="{FF2B5EF4-FFF2-40B4-BE49-F238E27FC236}">
                <a16:creationId xmlns:a16="http://schemas.microsoft.com/office/drawing/2014/main" id="{9F423A1C-2EC3-F4C6-DB06-39192F5141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7696" y="6281711"/>
            <a:ext cx="363422" cy="422328"/>
          </a:xfrm>
          <a:prstGeom prst="rect">
            <a:avLst/>
          </a:prstGeom>
          <a:noFill/>
          <a:extLst>
            <a:ext uri="{909E8E84-426E-40DD-AFC4-6F175D3DCCD1}">
              <a14:hiddenFill xmlns:a14="http://schemas.microsoft.com/office/drawing/2010/main">
                <a:solidFill>
                  <a:srgbClr val="FFFFFF"/>
                </a:solidFill>
              </a14:hiddenFill>
            </a:ext>
          </a:extLst>
        </p:spPr>
      </p:pic>
      <p:sp>
        <p:nvSpPr>
          <p:cNvPr id="10" name="Rechteck 9">
            <a:extLst>
              <a:ext uri="{FF2B5EF4-FFF2-40B4-BE49-F238E27FC236}">
                <a16:creationId xmlns:a16="http://schemas.microsoft.com/office/drawing/2014/main" id="{2EAF4AAD-D288-0FE2-9C8A-937DE1E34174}"/>
              </a:ext>
            </a:extLst>
          </p:cNvPr>
          <p:cNvSpPr/>
          <p:nvPr/>
        </p:nvSpPr>
        <p:spPr>
          <a:xfrm>
            <a:off x="8003357" y="6408325"/>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lang="de-DE" sz="1400" b="1" dirty="0">
                <a:solidFill>
                  <a:srgbClr val="000000"/>
                </a:solidFill>
                <a:latin typeface="Calibri" panose="020F0502020204030204" pitchFamily="34" charset="0"/>
                <a:cs typeface="Calibri" panose="020F0502020204030204" pitchFamily="34" charset="0"/>
              </a:rPr>
              <a:t>24</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6" name="Textfeld 4">
            <a:extLst>
              <a:ext uri="{FF2B5EF4-FFF2-40B4-BE49-F238E27FC236}">
                <a16:creationId xmlns:a16="http://schemas.microsoft.com/office/drawing/2014/main" id="{6B3DED46-F6E6-32FE-8DA1-554786B5829A}"/>
              </a:ext>
            </a:extLst>
          </p:cNvPr>
          <p:cNvSpPr txBox="1"/>
          <p:nvPr/>
        </p:nvSpPr>
        <p:spPr>
          <a:xfrm>
            <a:off x="647011" y="1056212"/>
            <a:ext cx="7761314" cy="299056"/>
          </a:xfrm>
          <a:prstGeom prst="rect">
            <a:avLst/>
          </a:prstGeom>
          <a:solidFill>
            <a:srgbClr val="FFEFEF"/>
          </a:solidFill>
          <a:ln>
            <a:solidFill>
              <a:schemeClr val="bg1">
                <a:lumMod val="50000"/>
              </a:schemeClr>
            </a:solidFill>
          </a:ln>
        </p:spPr>
        <p:txBody>
          <a:bodyPr wrap="square" lIns="91440" tIns="45720" rIns="91440" bIns="45720" rtlCol="0" anchor="t">
            <a:spAutoFit/>
          </a:bodyPr>
          <a:lstStyle/>
          <a:p>
            <a:pPr marL="0" marR="0" lvl="0" indent="0" algn="ctr" defTabSz="914400" rtl="0" eaLnBrk="0" fontAlgn="base" latinLnBrk="0" hangingPunct="0">
              <a:lnSpc>
                <a:spcPts val="1600"/>
              </a:lnSpc>
              <a:spcBef>
                <a:spcPts val="0"/>
              </a:spcBef>
              <a:spcAft>
                <a:spcPct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Calibri"/>
                <a:ea typeface="Calibri"/>
                <a:cs typeface="Calibri"/>
              </a:rPr>
              <a:t>Der erste Änderungsantrag: Ersteingabe der Daten</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4" name="Textfeld 4">
            <a:extLst>
              <a:ext uri="{FF2B5EF4-FFF2-40B4-BE49-F238E27FC236}">
                <a16:creationId xmlns:a16="http://schemas.microsoft.com/office/drawing/2014/main" id="{343E0656-0C77-C133-9726-0B0C921D2B0E}"/>
              </a:ext>
            </a:extLst>
          </p:cNvPr>
          <p:cNvSpPr txBox="1"/>
          <p:nvPr/>
        </p:nvSpPr>
        <p:spPr>
          <a:xfrm>
            <a:off x="644933" y="2126121"/>
            <a:ext cx="7765470" cy="3877985"/>
          </a:xfrm>
          <a:prstGeom prst="rect">
            <a:avLst/>
          </a:prstGeom>
          <a:solidFill>
            <a:schemeClr val="bg1"/>
          </a:solidFill>
          <a:ln>
            <a:solidFill>
              <a:schemeClr val="bg1"/>
            </a:solidFill>
          </a:ln>
        </p:spPr>
        <p:txBody>
          <a:bodyPr wrap="square" lIns="91440" tIns="45720" rIns="91440" bIns="45720" rtlCol="0" anchor="t">
            <a:spAutoFit/>
          </a:bodyPr>
          <a:lstStyle/>
          <a:p>
            <a:pPr marL="284400" marR="0" lvl="0" indent="-284400" algn="just" defTabSz="914400" rtl="0" eaLnBrk="0" fontAlgn="base" latinLnBrk="0" hangingPunct="0">
              <a:lnSpc>
                <a:spcPct val="100000"/>
              </a:lnSpc>
              <a:spcBef>
                <a:spcPct val="0"/>
              </a:spcBef>
              <a:spcAft>
                <a:spcPts val="600"/>
              </a:spcAft>
              <a:buClrTx/>
              <a:buSzTx/>
              <a:buFont typeface="Arial"/>
              <a:buChar char="•"/>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Bezeichnung</a:t>
            </a:r>
            <a:r>
              <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(laut Statut, Achtung auf Kürzel)</a:t>
            </a:r>
          </a:p>
          <a:p>
            <a:pPr marL="284400" marR="0" lvl="0" indent="-284400" algn="just" defTabSz="914400" rtl="0" eaLnBrk="0" fontAlgn="base" latinLnBrk="0" hangingPunct="0">
              <a:lnSpc>
                <a:spcPct val="100000"/>
              </a:lnSpc>
              <a:spcBef>
                <a:spcPct val="0"/>
              </a:spcBef>
              <a:spcAft>
                <a:spcPts val="600"/>
              </a:spcAft>
              <a:buClrTx/>
              <a:buSzTx/>
              <a:buFont typeface="Arial"/>
              <a:buChar char="•"/>
              <a:tabLst/>
              <a:defRPr/>
            </a:pPr>
            <a:r>
              <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evtl. </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MwSt.-Nr</a:t>
            </a:r>
            <a:r>
              <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a:p>
            <a:pPr marL="284400" marR="0" lvl="0" indent="-284400" algn="just" defTabSz="914400" rtl="0" eaLnBrk="0" fontAlgn="base" latinLnBrk="0" hangingPunct="0">
              <a:lnSpc>
                <a:spcPct val="100000"/>
              </a:lnSpc>
              <a:spcBef>
                <a:spcPct val="0"/>
              </a:spcBef>
              <a:spcAft>
                <a:spcPts val="600"/>
              </a:spcAft>
              <a:buClrTx/>
              <a:buSzTx/>
              <a:buFont typeface="Arial"/>
              <a:buChar char="•"/>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Rechtsform</a:t>
            </a:r>
            <a:r>
              <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(z.B. Verein)</a:t>
            </a:r>
          </a:p>
          <a:p>
            <a:pPr marL="284400" marR="0" lvl="0" indent="-284400" algn="just" defTabSz="914400" rtl="0" eaLnBrk="0" fontAlgn="base" latinLnBrk="0" hangingPunct="0">
              <a:lnSpc>
                <a:spcPct val="100000"/>
              </a:lnSpc>
              <a:spcBef>
                <a:spcPct val="0"/>
              </a:spcBef>
              <a:spcAft>
                <a:spcPts val="600"/>
              </a:spcAft>
              <a:buClrTx/>
              <a:buSzTx/>
              <a:buFont typeface="Arial"/>
              <a:buChar char="•"/>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Telefonnummer</a:t>
            </a:r>
          </a:p>
          <a:p>
            <a:pPr marL="284400" marR="0" lvl="0" indent="-284400" algn="just" defTabSz="914400" rtl="0" eaLnBrk="0" fontAlgn="base" latinLnBrk="0" hangingPunct="0">
              <a:lnSpc>
                <a:spcPct val="100000"/>
              </a:lnSpc>
              <a:spcBef>
                <a:spcPct val="0"/>
              </a:spcBef>
              <a:spcAft>
                <a:spcPts val="600"/>
              </a:spcAft>
              <a:buClrTx/>
              <a:buSzTx/>
              <a:buFont typeface="Arial"/>
              <a:buChar char="•"/>
              <a:tabLst/>
              <a:defRPr/>
            </a:pPr>
            <a:r>
              <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evtl. </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Webseite</a:t>
            </a:r>
          </a:p>
          <a:p>
            <a:pPr marL="284400" marR="0" lvl="0" indent="-284400" algn="just" defTabSz="914400" rtl="0" eaLnBrk="0" fontAlgn="base" latinLnBrk="0" hangingPunct="0">
              <a:lnSpc>
                <a:spcPct val="100000"/>
              </a:lnSpc>
              <a:spcBef>
                <a:spcPct val="0"/>
              </a:spcBef>
              <a:spcAft>
                <a:spcPts val="600"/>
              </a:spcAft>
              <a:buClrTx/>
              <a:buSzTx/>
              <a:buFont typeface="Arial"/>
              <a:buChar char="•"/>
              <a:tabLst/>
              <a:defRPr/>
            </a:pPr>
            <a:r>
              <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Anzahl </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Mitglieder</a:t>
            </a:r>
            <a:r>
              <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(physische Personen)</a:t>
            </a:r>
          </a:p>
          <a:p>
            <a:pPr marL="284400" marR="0" lvl="0" indent="-284400" algn="just" defTabSz="914400" rtl="0" eaLnBrk="0" fontAlgn="base" latinLnBrk="0" hangingPunct="0">
              <a:lnSpc>
                <a:spcPct val="100000"/>
              </a:lnSpc>
              <a:spcBef>
                <a:spcPct val="0"/>
              </a:spcBef>
              <a:spcAft>
                <a:spcPts val="600"/>
              </a:spcAft>
              <a:buClrTx/>
              <a:buSzTx/>
              <a:buFont typeface="Arial"/>
              <a:buChar char="•"/>
              <a:tabLst/>
              <a:defRPr/>
            </a:pPr>
            <a:r>
              <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Datum </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Gründung</a:t>
            </a:r>
          </a:p>
          <a:p>
            <a:pPr marL="284400" marR="0" lvl="0" indent="-284400" algn="just" defTabSz="914400" rtl="0" eaLnBrk="0" fontAlgn="base" latinLnBrk="0" hangingPunct="0">
              <a:lnSpc>
                <a:spcPct val="100000"/>
              </a:lnSpc>
              <a:spcBef>
                <a:spcPct val="0"/>
              </a:spcBef>
              <a:spcAft>
                <a:spcPts val="600"/>
              </a:spcAft>
              <a:buClrTx/>
              <a:buSzTx/>
              <a:buFont typeface="Arial"/>
              <a:buChar char="•"/>
              <a:tabLst/>
              <a:defRPr/>
            </a:pPr>
            <a:r>
              <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Datum letzte </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Satzungsänderung</a:t>
            </a:r>
          </a:p>
          <a:p>
            <a:pPr marL="284400" marR="0" lvl="0" indent="-284400" algn="just" defTabSz="914400" rtl="0" eaLnBrk="0" fontAlgn="base" latinLnBrk="0" hangingPunct="0">
              <a:lnSpc>
                <a:spcPct val="100000"/>
              </a:lnSpc>
              <a:spcBef>
                <a:spcPct val="0"/>
              </a:spcBef>
              <a:spcAft>
                <a:spcPts val="600"/>
              </a:spcAft>
              <a:buClrTx/>
              <a:buSzTx/>
              <a:buFont typeface="Arial"/>
              <a:buChar char="•"/>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Hauptsitz</a:t>
            </a:r>
            <a:r>
              <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evtl. Zweitsitze</a:t>
            </a:r>
          </a:p>
          <a:p>
            <a:pPr marL="284400" marR="0" lvl="0" indent="-284400" algn="just" defTabSz="914400" rtl="0" eaLnBrk="0" fontAlgn="base" latinLnBrk="0" hangingPunct="0">
              <a:lnSpc>
                <a:spcPct val="100000"/>
              </a:lnSpc>
              <a:spcBef>
                <a:spcPct val="0"/>
              </a:spcBef>
              <a:spcAft>
                <a:spcPts val="600"/>
              </a:spcAft>
              <a:buClrTx/>
              <a:buSzTx/>
              <a:buFont typeface="Arial"/>
              <a:buChar char="•"/>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ALLE Personen</a:t>
            </a:r>
            <a:r>
              <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die ein </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Amt im Verein </a:t>
            </a:r>
            <a:r>
              <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innehaben (allgemeine Daten der Person, Art des Amtes z.B. Vorstand, Kontrollorgan, Datum der Ernennung). Bitte beachten Sie, </a:t>
            </a:r>
            <a:r>
              <a:rPr kumimoji="0" lang="de-DE"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dass</a:t>
            </a:r>
            <a:r>
              <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die Anzahl der angegebenen Personen mit der Anzahl im Statut übereinstimmen </a:t>
            </a:r>
            <a:r>
              <a:rPr kumimoji="0" lang="de-DE"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muss</a:t>
            </a:r>
            <a:r>
              <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(betreffende Artikel zum Verwaltungsorgan und Kontrollorgan).</a:t>
            </a:r>
          </a:p>
          <a:p>
            <a:pPr marL="284400" marR="0" lvl="0" indent="-284400" algn="just" defTabSz="914400" rtl="0" eaLnBrk="0" fontAlgn="base" latinLnBrk="0" hangingPunct="0">
              <a:lnSpc>
                <a:spcPct val="100000"/>
              </a:lnSpc>
              <a:spcBef>
                <a:spcPct val="0"/>
              </a:spcBef>
              <a:spcAft>
                <a:spcPts val="600"/>
              </a:spcAft>
              <a:buClrTx/>
              <a:buSzTx/>
              <a:buFont typeface="Arial"/>
              <a:buChar char="•"/>
              <a:tabLst/>
              <a:defRPr/>
            </a:pPr>
            <a:r>
              <a:rPr kumimoji="0" lang="de-DE" sz="1400" b="0" i="1" u="none" strike="noStrike" kern="1200" cap="none" spc="0" normalizeH="0" baseline="0" noProof="0" dirty="0">
                <a:ln>
                  <a:noFill/>
                </a:ln>
                <a:solidFill>
                  <a:schemeClr val="bg2">
                    <a:lumMod val="40000"/>
                    <a:lumOff val="60000"/>
                  </a:schemeClr>
                </a:solidFill>
                <a:effectLst/>
                <a:uLnTx/>
                <a:uFillTx/>
                <a:latin typeface="Calibri" panose="020F0502020204030204" pitchFamily="34" charset="0"/>
                <a:ea typeface="Calibri" panose="020F0502020204030204" pitchFamily="34" charset="0"/>
                <a:cs typeface="Calibri" panose="020F0502020204030204" pitchFamily="34" charset="0"/>
              </a:rPr>
              <a:t>… Fortsetzung auf der nächsten Seite</a:t>
            </a:r>
          </a:p>
        </p:txBody>
      </p:sp>
      <p:sp>
        <p:nvSpPr>
          <p:cNvPr id="7" name="Textfeld 4">
            <a:extLst>
              <a:ext uri="{FF2B5EF4-FFF2-40B4-BE49-F238E27FC236}">
                <a16:creationId xmlns:a16="http://schemas.microsoft.com/office/drawing/2014/main" id="{816AC7E9-3CC1-1BCB-7CC6-09699D81C659}"/>
              </a:ext>
            </a:extLst>
          </p:cNvPr>
          <p:cNvSpPr txBox="1"/>
          <p:nvPr/>
        </p:nvSpPr>
        <p:spPr>
          <a:xfrm>
            <a:off x="644933" y="1613652"/>
            <a:ext cx="2860094" cy="322461"/>
          </a:xfrm>
          <a:prstGeom prst="rect">
            <a:avLst/>
          </a:prstGeom>
          <a:solidFill>
            <a:srgbClr val="E4F2FF"/>
          </a:solidFill>
          <a:ln>
            <a:solidFill>
              <a:schemeClr val="bg1">
                <a:lumMod val="50000"/>
              </a:schemeClr>
            </a:solidFill>
          </a:ln>
        </p:spPr>
        <p:txBody>
          <a:bodyPr wrap="square" lIns="91440" tIns="45720" rIns="91440" bIns="45720" rtlCol="0" anchor="t">
            <a:spAutoFit/>
          </a:bodyPr>
          <a:lstStyle/>
          <a:p>
            <a:pPr marL="0" marR="0" lvl="0" indent="0" algn="l" defTabSz="914400" rtl="0" eaLnBrk="0" fontAlgn="base" latinLnBrk="0" hangingPunct="0">
              <a:lnSpc>
                <a:spcPts val="19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Calibri"/>
                <a:ea typeface="Calibri"/>
                <a:cs typeface="Calibri"/>
              </a:rPr>
              <a:t>Bitte tragen Sie folgende </a:t>
            </a:r>
            <a:r>
              <a:rPr kumimoji="0" lang="de-DE" sz="1400" b="1" i="0" u="sng" strike="noStrike" kern="1200" cap="none" spc="0" normalizeH="0" baseline="0" noProof="0" dirty="0">
                <a:ln>
                  <a:noFill/>
                </a:ln>
                <a:solidFill>
                  <a:srgbClr val="000000"/>
                </a:solidFill>
                <a:effectLst/>
                <a:uLnTx/>
                <a:uFillTx/>
                <a:latin typeface="Calibri"/>
                <a:ea typeface="Calibri"/>
                <a:cs typeface="Calibri"/>
              </a:rPr>
              <a:t>Daten</a:t>
            </a:r>
            <a:r>
              <a:rPr kumimoji="0" lang="de-DE" sz="1400" b="0" i="0" u="none" strike="noStrike" kern="1200" cap="none" spc="0" normalizeH="0" baseline="0" noProof="0" dirty="0">
                <a:ln>
                  <a:noFill/>
                </a:ln>
                <a:solidFill>
                  <a:srgbClr val="000000"/>
                </a:solidFill>
                <a:effectLst/>
                <a:uLnTx/>
                <a:uFillTx/>
                <a:latin typeface="Calibri"/>
                <a:ea typeface="Calibri"/>
                <a:cs typeface="Calibri"/>
              </a:rPr>
              <a:t> ein:</a:t>
            </a:r>
          </a:p>
        </p:txBody>
      </p:sp>
    </p:spTree>
    <p:extLst>
      <p:ext uri="{BB962C8B-B14F-4D97-AF65-F5344CB8AC3E}">
        <p14:creationId xmlns:p14="http://schemas.microsoft.com/office/powerpoint/2010/main" val="8661768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a:extLst>
              <a:ext uri="{FF2B5EF4-FFF2-40B4-BE49-F238E27FC236}">
                <a16:creationId xmlns:a16="http://schemas.microsoft.com/office/drawing/2014/main" id="{C85FCD39-6026-15A5-1FF7-0FDE5E57FF42}"/>
              </a:ext>
            </a:extLst>
          </p:cNvPr>
          <p:cNvSpPr>
            <a:spLocks noGrp="1" noChangeArrowheads="1"/>
          </p:cNvSpPr>
          <p:nvPr>
            <p:ph type="title"/>
          </p:nvPr>
        </p:nvSpPr>
        <p:spPr bwMode="auto">
          <a:xfrm>
            <a:off x="628650" y="262359"/>
            <a:ext cx="7886700" cy="576262"/>
          </a:xfrm>
          <a:solidFill>
            <a:srgbClr val="FFB3B3"/>
          </a:solidFill>
        </p:spPr>
        <p:txBody>
          <a:bodyPr vert="horz" wrap="square" lIns="91440" tIns="45720" rIns="91440" bIns="45720" numCol="1" anchor="t" anchorCtr="0" compatLnSpc="1">
            <a:prstTxWarp prst="textNoShape">
              <a:avLst/>
            </a:prstTxWarp>
          </a:bodyPr>
          <a:lstStyle/>
          <a:p>
            <a:pPr>
              <a:defRPr/>
            </a:pPr>
            <a:r>
              <a:rPr lang="de-DE" sz="2400" dirty="0">
                <a:latin typeface="Calibri"/>
                <a:ea typeface="Calibri"/>
                <a:cs typeface="Calibri"/>
              </a:rPr>
              <a:t>3. Verpflichtungen im Runts-Portal erfüllen</a:t>
            </a:r>
          </a:p>
          <a:p>
            <a:pPr>
              <a:defRPr/>
            </a:pPr>
            <a:endParaRPr lang="de-DE" altLang="de-DE" sz="2600" dirty="0">
              <a:latin typeface="Calibri" panose="020F0502020204030204" pitchFamily="34" charset="0"/>
              <a:ea typeface="Calibri"/>
              <a:cs typeface="Calibri" panose="020F0502020204030204" pitchFamily="34" charset="0"/>
            </a:endParaRPr>
          </a:p>
        </p:txBody>
      </p:sp>
      <p:sp>
        <p:nvSpPr>
          <p:cNvPr id="3" name="Inhaltsplatzhalter 2">
            <a:extLst>
              <a:ext uri="{FF2B5EF4-FFF2-40B4-BE49-F238E27FC236}">
                <a16:creationId xmlns:a16="http://schemas.microsoft.com/office/drawing/2014/main" id="{C3C941FC-46C2-B989-3695-DB3F2F765437}"/>
              </a:ext>
            </a:extLst>
          </p:cNvPr>
          <p:cNvSpPr>
            <a:spLocks noGrp="1"/>
          </p:cNvSpPr>
          <p:nvPr>
            <p:ph idx="1"/>
          </p:nvPr>
        </p:nvSpPr>
        <p:spPr>
          <a:xfrm>
            <a:off x="628650" y="931987"/>
            <a:ext cx="7859159" cy="3919243"/>
          </a:xfrm>
        </p:spPr>
        <p:txBody>
          <a:bodyPr lIns="91440" tIns="45720" rIns="91440" bIns="45720" anchor="t"/>
          <a:lstStyle/>
          <a:p>
            <a:pPr algn="just">
              <a:lnSpc>
                <a:spcPts val="1900"/>
              </a:lnSpc>
              <a:buFont typeface="Arial"/>
              <a:buChar char="•"/>
              <a:defRPr/>
            </a:pPr>
            <a:endParaRPr lang="de-DE" sz="1400">
              <a:latin typeface="Calibri" panose="020F0502020204030204" pitchFamily="34" charset="0"/>
              <a:cs typeface="Calibri" panose="020F0502020204030204" pitchFamily="34" charset="0"/>
            </a:endParaRPr>
          </a:p>
          <a:p>
            <a:pPr algn="just">
              <a:lnSpc>
                <a:spcPts val="1900"/>
              </a:lnSpc>
              <a:buFont typeface="Arial"/>
              <a:buChar char="•"/>
              <a:defRPr/>
            </a:pPr>
            <a:endParaRPr lang="de-DE" sz="1400">
              <a:latin typeface="Calibri" panose="020F0502020204030204" pitchFamily="34" charset="0"/>
              <a:cs typeface="Calibri" panose="020F0502020204030204" pitchFamily="34" charset="0"/>
            </a:endParaRPr>
          </a:p>
          <a:p>
            <a:pPr algn="just">
              <a:lnSpc>
                <a:spcPts val="1900"/>
              </a:lnSpc>
              <a:buFont typeface="Arial"/>
              <a:buChar char="•"/>
              <a:defRPr/>
            </a:pPr>
            <a:endParaRPr lang="de-DE" sz="1400">
              <a:latin typeface="Calibri" panose="020F0502020204030204" pitchFamily="34" charset="0"/>
              <a:cs typeface="Calibri" panose="020F0502020204030204" pitchFamily="34" charset="0"/>
            </a:endParaRPr>
          </a:p>
          <a:p>
            <a:pPr algn="just">
              <a:lnSpc>
                <a:spcPts val="1900"/>
              </a:lnSpc>
              <a:buFont typeface="Arial"/>
              <a:buChar char="•"/>
              <a:defRPr/>
            </a:pPr>
            <a:endParaRPr lang="de-DE" sz="1400">
              <a:latin typeface="Calibri" panose="020F0502020204030204" pitchFamily="34" charset="0"/>
              <a:cs typeface="Calibri" panose="020F0502020204030204" pitchFamily="34" charset="0"/>
            </a:endParaRPr>
          </a:p>
          <a:p>
            <a:pPr algn="just">
              <a:lnSpc>
                <a:spcPts val="1900"/>
              </a:lnSpc>
              <a:buFont typeface="Arial"/>
              <a:buChar char="•"/>
              <a:defRPr/>
            </a:pPr>
            <a:endParaRPr lang="de-DE" sz="1400">
              <a:latin typeface="Calibri" panose="020F0502020204030204" pitchFamily="34" charset="0"/>
              <a:cs typeface="Calibri" panose="020F0502020204030204" pitchFamily="34" charset="0"/>
            </a:endParaRPr>
          </a:p>
          <a:p>
            <a:pPr algn="just">
              <a:lnSpc>
                <a:spcPts val="1900"/>
              </a:lnSpc>
              <a:buFont typeface="Arial"/>
              <a:buChar char="•"/>
              <a:defRPr/>
            </a:pPr>
            <a:endParaRPr lang="de-DE" sz="1400">
              <a:latin typeface="Calibri" panose="020F0502020204030204" pitchFamily="34" charset="0"/>
              <a:cs typeface="Calibri" panose="020F0502020204030204" pitchFamily="34" charset="0"/>
            </a:endParaRPr>
          </a:p>
          <a:p>
            <a:pPr algn="just">
              <a:lnSpc>
                <a:spcPts val="1900"/>
              </a:lnSpc>
              <a:buFont typeface="Arial"/>
              <a:buChar char="•"/>
              <a:defRPr/>
            </a:pPr>
            <a:endParaRPr lang="de-DE" sz="1400">
              <a:latin typeface="Calibri" panose="020F0502020204030204" pitchFamily="34" charset="0"/>
              <a:cs typeface="Calibri" panose="020F0502020204030204" pitchFamily="34" charset="0"/>
            </a:endParaRPr>
          </a:p>
          <a:p>
            <a:pPr algn="just">
              <a:lnSpc>
                <a:spcPts val="1900"/>
              </a:lnSpc>
              <a:buFont typeface="Arial"/>
              <a:buChar char="•"/>
              <a:defRPr/>
            </a:pPr>
            <a:endParaRPr lang="de-DE" sz="1400">
              <a:latin typeface="Calibri" panose="020F0502020204030204" pitchFamily="34" charset="0"/>
              <a:cs typeface="Calibri" panose="020F0502020204030204" pitchFamily="34" charset="0"/>
            </a:endParaRPr>
          </a:p>
          <a:p>
            <a:pPr algn="just">
              <a:lnSpc>
                <a:spcPts val="1900"/>
              </a:lnSpc>
              <a:buFont typeface="Arial"/>
              <a:buChar char="•"/>
              <a:defRPr/>
            </a:pPr>
            <a:endParaRPr lang="de-DE" sz="1400">
              <a:latin typeface="Calibri" panose="020F0502020204030204" pitchFamily="34" charset="0"/>
              <a:cs typeface="Calibri" panose="020F0502020204030204" pitchFamily="34" charset="0"/>
            </a:endParaRPr>
          </a:p>
          <a:p>
            <a:pPr algn="just">
              <a:lnSpc>
                <a:spcPts val="1900"/>
              </a:lnSpc>
              <a:buFont typeface="Arial"/>
              <a:buChar char="•"/>
              <a:defRPr/>
            </a:pPr>
            <a:endParaRPr lang="de-DE" sz="1400">
              <a:latin typeface="Calibri" panose="020F0502020204030204" pitchFamily="34" charset="0"/>
              <a:cs typeface="Calibri" panose="020F0502020204030204" pitchFamily="34" charset="0"/>
            </a:endParaRPr>
          </a:p>
          <a:p>
            <a:pPr algn="just">
              <a:lnSpc>
                <a:spcPts val="1900"/>
              </a:lnSpc>
              <a:buFont typeface="Arial"/>
              <a:buChar char="•"/>
              <a:defRPr/>
            </a:pPr>
            <a:endParaRPr lang="de-DE" sz="1400">
              <a:latin typeface="Calibri"/>
              <a:ea typeface="Calibri"/>
              <a:cs typeface="Calibri"/>
            </a:endParaRPr>
          </a:p>
          <a:p>
            <a:pPr algn="just">
              <a:lnSpc>
                <a:spcPts val="1900"/>
              </a:lnSpc>
              <a:buFont typeface="Arial"/>
              <a:buChar char="•"/>
              <a:defRPr/>
            </a:pPr>
            <a:endParaRPr lang="de-DE" sz="1400">
              <a:latin typeface="Calibri"/>
              <a:ea typeface="Calibri"/>
              <a:cs typeface="Calibri"/>
            </a:endParaRPr>
          </a:p>
          <a:p>
            <a:pPr algn="just">
              <a:lnSpc>
                <a:spcPts val="1900"/>
              </a:lnSpc>
              <a:buFont typeface="Arial"/>
              <a:buChar char="•"/>
              <a:defRPr/>
            </a:pPr>
            <a:endParaRPr lang="de-DE" sz="1400">
              <a:latin typeface="Calibri"/>
              <a:ea typeface="Calibri"/>
              <a:cs typeface="Calibri"/>
            </a:endParaRPr>
          </a:p>
          <a:p>
            <a:pPr>
              <a:buFont typeface="Arial"/>
              <a:buChar char="•"/>
              <a:defRPr/>
            </a:pPr>
            <a:endParaRPr lang="de-DE" sz="2000">
              <a:latin typeface="Arial" panose="020B0604020202020204" pitchFamily="34" charset="0"/>
              <a:cs typeface="Arial" panose="020B0604020202020204" pitchFamily="34" charset="0"/>
            </a:endParaRPr>
          </a:p>
          <a:p>
            <a:pPr algn="just">
              <a:lnSpc>
                <a:spcPct val="150000"/>
              </a:lnSpc>
              <a:buFont typeface="Arial"/>
              <a:buChar char="•"/>
              <a:defRPr/>
            </a:pPr>
            <a:endParaRPr lang="de-DE" sz="1800">
              <a:latin typeface="Calibri"/>
              <a:ea typeface="Calibri"/>
              <a:cs typeface="Calibri"/>
            </a:endParaRPr>
          </a:p>
          <a:p>
            <a:pPr>
              <a:buFont typeface="Arial"/>
              <a:buChar char="•"/>
              <a:defRPr/>
            </a:pPr>
            <a:endParaRPr lang="de-DE" sz="2400">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421B2EC5-C2F3-AEE6-F66B-17D6B291E65E}"/>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pic>
        <p:nvPicPr>
          <p:cNvPr id="5" name="Picture 2">
            <a:extLst>
              <a:ext uri="{FF2B5EF4-FFF2-40B4-BE49-F238E27FC236}">
                <a16:creationId xmlns:a16="http://schemas.microsoft.com/office/drawing/2014/main" id="{F07B651E-1C6A-1832-4CE9-90236514C9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7696" y="6281711"/>
            <a:ext cx="363422" cy="422328"/>
          </a:xfrm>
          <a:prstGeom prst="rect">
            <a:avLst/>
          </a:prstGeom>
          <a:noFill/>
          <a:extLst>
            <a:ext uri="{909E8E84-426E-40DD-AFC4-6F175D3DCCD1}">
              <a14:hiddenFill xmlns:a14="http://schemas.microsoft.com/office/drawing/2010/main">
                <a:solidFill>
                  <a:srgbClr val="FFFFFF"/>
                </a:solidFill>
              </a14:hiddenFill>
            </a:ext>
          </a:extLst>
        </p:spPr>
      </p:pic>
      <p:sp>
        <p:nvSpPr>
          <p:cNvPr id="6" name="Inhaltsplatzhalter 2">
            <a:extLst>
              <a:ext uri="{FF2B5EF4-FFF2-40B4-BE49-F238E27FC236}">
                <a16:creationId xmlns:a16="http://schemas.microsoft.com/office/drawing/2014/main" id="{A9120D0A-E7D0-5D31-974E-85A6405ED9B3}"/>
              </a:ext>
            </a:extLst>
          </p:cNvPr>
          <p:cNvSpPr txBox="1">
            <a:spLocks/>
          </p:cNvSpPr>
          <p:nvPr/>
        </p:nvSpPr>
        <p:spPr>
          <a:xfrm>
            <a:off x="733595" y="5475963"/>
            <a:ext cx="7914243" cy="1376185"/>
          </a:xfrm>
          <a:prstGeom prst="rect">
            <a:avLst/>
          </a:prstGeom>
        </p:spPr>
        <p:txBody>
          <a:bodyPr lIns="91440" tIns="45720" rIns="91440" bIns="45720" anchor="t"/>
          <a:lst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just" defTabSz="914400" rtl="0" eaLnBrk="0" fontAlgn="base" latinLnBrk="0" hangingPunct="0">
              <a:lnSpc>
                <a:spcPct val="150000"/>
              </a:lnSpc>
              <a:spcBef>
                <a:spcPct val="20000"/>
              </a:spcBef>
              <a:spcAft>
                <a:spcPct val="0"/>
              </a:spcAft>
              <a:buClrTx/>
              <a:buSzTx/>
              <a:buFontTx/>
              <a:buNone/>
              <a:tabLst/>
              <a:defRPr/>
            </a:pPr>
            <a:endParaRPr kumimoji="0" lang="de-DE" sz="1400" b="1" i="0" u="none" strike="noStrike" kern="1200" cap="none" spc="0" normalizeH="0" baseline="0" noProof="0">
              <a:ln>
                <a:noFill/>
              </a:ln>
              <a:solidFill>
                <a:srgbClr val="000000"/>
              </a:solidFill>
              <a:effectLst/>
              <a:uLnTx/>
              <a:uFillTx/>
              <a:latin typeface="Calibri"/>
              <a:ea typeface="Calibri"/>
              <a:cs typeface="Calibri"/>
            </a:endParaRPr>
          </a:p>
          <a:p>
            <a:pPr marL="342900" marR="0" lvl="0" indent="-342900" algn="just" defTabSz="914400" rtl="0" eaLnBrk="0" fontAlgn="base" latinLnBrk="0" hangingPunct="0">
              <a:lnSpc>
                <a:spcPct val="150000"/>
              </a:lnSpc>
              <a:spcBef>
                <a:spcPct val="20000"/>
              </a:spcBef>
              <a:spcAft>
                <a:spcPct val="0"/>
              </a:spcAft>
              <a:buClrTx/>
              <a:buSzTx/>
              <a:buFont typeface="Arial"/>
              <a:buChar char="•"/>
              <a:tabLst/>
              <a:defRPr/>
            </a:pPr>
            <a:endParaRPr kumimoji="0" lang="de-DE" sz="1400" b="0" i="0" u="none" strike="noStrike" kern="1200" cap="none" spc="0" normalizeH="0" baseline="0" noProof="0">
              <a:ln>
                <a:noFill/>
              </a:ln>
              <a:solidFill>
                <a:srgbClr val="000000"/>
              </a:solidFill>
              <a:effectLst/>
              <a:uLnTx/>
              <a:uFillTx/>
              <a:latin typeface="Calibri"/>
              <a:ea typeface="Calibri"/>
              <a:cs typeface="Calibri"/>
            </a:endParaRPr>
          </a:p>
          <a:p>
            <a:pPr marL="342900" marR="0" lvl="0" indent="-342900" algn="just" defTabSz="914400" rtl="0" eaLnBrk="0" fontAlgn="base" latinLnBrk="0" hangingPunct="0">
              <a:lnSpc>
                <a:spcPct val="150000"/>
              </a:lnSpc>
              <a:spcBef>
                <a:spcPct val="20000"/>
              </a:spcBef>
              <a:spcAft>
                <a:spcPct val="0"/>
              </a:spcAft>
              <a:buClrTx/>
              <a:buSzTx/>
              <a:buFont typeface="Arial"/>
              <a:buChar char="•"/>
              <a:tabLst/>
              <a:defRPr/>
            </a:pPr>
            <a:endParaRPr kumimoji="0" lang="de-DE" sz="1400" b="0" i="0" u="none" strike="noStrike" kern="1200" cap="none" spc="0" normalizeH="0" baseline="0" noProof="0">
              <a:ln>
                <a:noFill/>
              </a:ln>
              <a:solidFill>
                <a:srgbClr val="000000"/>
              </a:solidFill>
              <a:effectLst/>
              <a:uLnTx/>
              <a:uFillTx/>
              <a:latin typeface="Calibri"/>
              <a:ea typeface="Calibri"/>
              <a:cs typeface="Calibri"/>
            </a:endParaRPr>
          </a:p>
          <a:p>
            <a:pPr marL="342900" marR="0" lvl="0" indent="-342900" algn="l" defTabSz="914400" rtl="0" eaLnBrk="0" fontAlgn="base" latinLnBrk="0" hangingPunct="0">
              <a:lnSpc>
                <a:spcPct val="100000"/>
              </a:lnSpc>
              <a:spcBef>
                <a:spcPct val="20000"/>
              </a:spcBef>
              <a:spcAft>
                <a:spcPct val="0"/>
              </a:spcAft>
              <a:buClrTx/>
              <a:buSzTx/>
              <a:buFont typeface="Arial"/>
              <a:buChar char="•"/>
              <a:tabLst/>
              <a:defRPr/>
            </a:pPr>
            <a:endParaRPr kumimoji="0" lang="de-DE"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4" name="Textfeld 4">
            <a:extLst>
              <a:ext uri="{FF2B5EF4-FFF2-40B4-BE49-F238E27FC236}">
                <a16:creationId xmlns:a16="http://schemas.microsoft.com/office/drawing/2014/main" id="{A5554848-6B59-1F99-2E55-D5962EF834CB}"/>
              </a:ext>
            </a:extLst>
          </p:cNvPr>
          <p:cNvSpPr txBox="1"/>
          <p:nvPr/>
        </p:nvSpPr>
        <p:spPr>
          <a:xfrm>
            <a:off x="656191" y="874056"/>
            <a:ext cx="7841848" cy="4157548"/>
          </a:xfrm>
          <a:prstGeom prst="rect">
            <a:avLst/>
          </a:prstGeom>
          <a:solidFill>
            <a:schemeClr val="bg1"/>
          </a:solidFill>
          <a:ln>
            <a:solidFill>
              <a:schemeClr val="bg1"/>
            </a:solidFill>
          </a:ln>
        </p:spPr>
        <p:txBody>
          <a:bodyPr wrap="square" lIns="91440" tIns="45720" rIns="91440" bIns="45720" rtlCol="0" anchor="t">
            <a:spAutoFit/>
          </a:bodyPr>
          <a:lstStyle/>
          <a:p>
            <a:pPr marR="0" lvl="0" algn="just" defTabSz="914400" rtl="0" eaLnBrk="0" fontAlgn="base" latinLnBrk="0" hangingPunct="0">
              <a:lnSpc>
                <a:spcPts val="1900"/>
              </a:lnSpc>
              <a:spcBef>
                <a:spcPct val="0"/>
              </a:spcBef>
              <a:spcAft>
                <a:spcPts val="600"/>
              </a:spcAft>
              <a:buClrTx/>
              <a:buSzTx/>
              <a:tabLst/>
              <a:defRPr/>
            </a:pPr>
            <a:r>
              <a:rPr kumimoji="0" lang="de-DE" sz="1400" b="1" i="0" u="none" strike="noStrike" kern="1200" cap="none" spc="0" normalizeH="0" baseline="0" noProof="0" dirty="0">
                <a:ln>
                  <a:noFill/>
                </a:ln>
                <a:solidFill>
                  <a:srgbClr val="000000"/>
                </a:solidFill>
                <a:effectLst/>
                <a:uLnTx/>
                <a:uFillTx/>
                <a:latin typeface="Calibri"/>
                <a:ea typeface="Calibri"/>
                <a:cs typeface="Calibri"/>
              </a:rPr>
              <a:t>…</a:t>
            </a:r>
          </a:p>
          <a:p>
            <a:pPr marL="285750" marR="0" lvl="0" indent="-285750" algn="just" defTabSz="914400" rtl="0" eaLnBrk="0" fontAlgn="base" latinLnBrk="0" hangingPunct="0">
              <a:lnSpc>
                <a:spcPts val="1900"/>
              </a:lnSpc>
              <a:spcBef>
                <a:spcPct val="0"/>
              </a:spcBef>
              <a:spcAft>
                <a:spcPts val="600"/>
              </a:spcAft>
              <a:buClrTx/>
              <a:buSzTx/>
              <a:buFont typeface="Arial" panose="020B0604020202020204" pitchFamily="34" charset="0"/>
              <a:buChar char="•"/>
              <a:tabLst/>
              <a:defRPr/>
            </a:pPr>
            <a:r>
              <a:rPr kumimoji="0" lang="de-DE" sz="1400" b="1" i="0" u="none" strike="noStrike" kern="1200" cap="none" spc="0" normalizeH="0" baseline="0" noProof="0" dirty="0">
                <a:ln>
                  <a:noFill/>
                </a:ln>
                <a:solidFill>
                  <a:srgbClr val="000000"/>
                </a:solidFill>
                <a:effectLst/>
                <a:uLnTx/>
                <a:uFillTx/>
                <a:latin typeface="Calibri"/>
                <a:ea typeface="Calibri"/>
                <a:cs typeface="Calibri"/>
              </a:rPr>
              <a:t>Mitgliedskörperschaften</a:t>
            </a:r>
            <a:r>
              <a:rPr kumimoji="0" lang="de-DE" sz="1400" b="0" i="0" u="none" strike="noStrike" kern="1200" cap="none" spc="0" normalizeH="0" baseline="0" noProof="0" dirty="0">
                <a:ln>
                  <a:noFill/>
                </a:ln>
                <a:solidFill>
                  <a:srgbClr val="000000"/>
                </a:solidFill>
                <a:effectLst/>
                <a:uLnTx/>
                <a:uFillTx/>
                <a:latin typeface="Calibri"/>
                <a:ea typeface="Calibri"/>
                <a:cs typeface="Calibri"/>
              </a:rPr>
              <a:t> (</a:t>
            </a:r>
            <a:r>
              <a:rPr kumimoji="0" lang="de-DE" sz="1400" b="0" i="0" u="none" strike="noStrike" kern="1200" cap="none" spc="0" normalizeH="0" baseline="0" noProof="0" dirty="0" err="1">
                <a:ln>
                  <a:noFill/>
                </a:ln>
                <a:solidFill>
                  <a:srgbClr val="000000"/>
                </a:solidFill>
                <a:effectLst/>
                <a:uLnTx/>
                <a:uFillTx/>
                <a:latin typeface="Calibri"/>
                <a:ea typeface="Calibri"/>
                <a:cs typeface="Calibri"/>
              </a:rPr>
              <a:t>Str.Nr</a:t>
            </a:r>
            <a:r>
              <a:rPr kumimoji="0" lang="de-DE" sz="1400" b="0" i="0" u="none" strike="noStrike" kern="1200" cap="none" spc="0" normalizeH="0" baseline="0" noProof="0" dirty="0">
                <a:ln>
                  <a:noFill/>
                </a:ln>
                <a:solidFill>
                  <a:srgbClr val="000000"/>
                </a:solidFill>
                <a:effectLst/>
                <a:uLnTx/>
                <a:uFillTx/>
                <a:latin typeface="Calibri"/>
                <a:ea typeface="Calibri"/>
                <a:cs typeface="Calibri"/>
              </a:rPr>
              <a:t>, Bezeichnung)</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285750" marR="0" lvl="0" indent="-285750" algn="just"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de-DE" sz="1400" b="0" i="0" u="none" strike="noStrike" kern="1200" cap="none" spc="0" normalizeH="0" baseline="0" noProof="0" dirty="0">
                <a:ln>
                  <a:noFill/>
                </a:ln>
                <a:solidFill>
                  <a:srgbClr val="000000"/>
                </a:solidFill>
                <a:effectLst/>
                <a:uLnTx/>
                <a:uFillTx/>
                <a:latin typeface="Calibri"/>
                <a:ea typeface="Calibri"/>
                <a:cs typeface="Calibri"/>
              </a:rPr>
              <a:t>Anzahl der </a:t>
            </a:r>
            <a:r>
              <a:rPr kumimoji="0" lang="de-DE" sz="1400" b="1" i="0" u="none" strike="noStrike" kern="1200" cap="none" spc="0" normalizeH="0" baseline="0" noProof="0" dirty="0">
                <a:ln>
                  <a:noFill/>
                </a:ln>
                <a:solidFill>
                  <a:srgbClr val="000000"/>
                </a:solidFill>
                <a:effectLst/>
                <a:uLnTx/>
                <a:uFillTx/>
                <a:latin typeface="Calibri"/>
                <a:ea typeface="Calibri"/>
                <a:cs typeface="Calibri"/>
              </a:rPr>
              <a:t>Freiwilligen im Freiwilligenregister</a:t>
            </a:r>
            <a:r>
              <a:rPr kumimoji="0" lang="de-DE" sz="1400" b="0" i="0" u="none" strike="noStrike" kern="1200" cap="none" spc="0" normalizeH="0" baseline="0" noProof="0" dirty="0">
                <a:ln>
                  <a:noFill/>
                </a:ln>
                <a:solidFill>
                  <a:srgbClr val="000000"/>
                </a:solidFill>
                <a:effectLst/>
                <a:uLnTx/>
                <a:uFillTx/>
                <a:latin typeface="Calibri"/>
                <a:ea typeface="Calibri"/>
                <a:cs typeface="Calibri"/>
              </a:rPr>
              <a:t>, der </a:t>
            </a:r>
            <a:r>
              <a:rPr kumimoji="0" lang="de-DE" sz="1400" b="1" i="0" u="none" strike="noStrike" kern="1200" cap="none" spc="0" normalizeH="0" baseline="0" noProof="0" dirty="0">
                <a:ln>
                  <a:noFill/>
                </a:ln>
                <a:solidFill>
                  <a:srgbClr val="000000"/>
                </a:solidFill>
                <a:effectLst/>
                <a:uLnTx/>
                <a:uFillTx/>
                <a:latin typeface="Calibri"/>
                <a:ea typeface="Calibri"/>
                <a:cs typeface="Calibri"/>
              </a:rPr>
              <a:t>Angestellten</a:t>
            </a:r>
            <a:r>
              <a:rPr kumimoji="0" lang="de-DE" sz="1400" b="0" i="0" u="none" strike="noStrike" kern="1200" cap="none" spc="0" normalizeH="0" baseline="0" noProof="0" dirty="0">
                <a:ln>
                  <a:noFill/>
                </a:ln>
                <a:solidFill>
                  <a:srgbClr val="000000"/>
                </a:solidFill>
                <a:effectLst/>
                <a:uLnTx/>
                <a:uFillTx/>
                <a:latin typeface="Calibri"/>
                <a:ea typeface="Calibri"/>
                <a:cs typeface="Calibri"/>
              </a:rPr>
              <a:t> und der </a:t>
            </a:r>
            <a:r>
              <a:rPr kumimoji="0" lang="de-DE" sz="1400" b="1" i="0" u="none" strike="noStrike" kern="1200" cap="none" spc="0" normalizeH="0" baseline="0" noProof="0" dirty="0">
                <a:ln>
                  <a:noFill/>
                </a:ln>
                <a:solidFill>
                  <a:srgbClr val="000000"/>
                </a:solidFill>
                <a:effectLst/>
                <a:uLnTx/>
                <a:uFillTx/>
                <a:latin typeface="Calibri"/>
                <a:ea typeface="Calibri"/>
                <a:cs typeface="Calibri"/>
              </a:rPr>
              <a:t>Freiwilligen von Mitgliedskörperschaften</a:t>
            </a:r>
            <a:r>
              <a:rPr kumimoji="0" lang="de-DE" sz="1400" b="0" i="0" u="none" strike="noStrike" kern="1200" cap="none" spc="0" normalizeH="0" baseline="0" noProof="0" dirty="0">
                <a:ln>
                  <a:noFill/>
                </a:ln>
                <a:solidFill>
                  <a:srgbClr val="000000"/>
                </a:solidFill>
                <a:effectLst/>
                <a:uLnTx/>
                <a:uFillTx/>
                <a:latin typeface="Calibri"/>
                <a:ea typeface="Calibri"/>
                <a:cs typeface="Calibri"/>
              </a:rPr>
              <a:t>, denen der Verein sich bedient</a:t>
            </a:r>
            <a:endParaRPr kumimoji="0" lang="en-US" sz="1400" b="0" i="0" u="none" strike="noStrike" kern="1200" cap="none" spc="0" normalizeH="0" baseline="0" noProof="0" dirty="0">
              <a:ln>
                <a:noFill/>
              </a:ln>
              <a:solidFill>
                <a:srgbClr val="000000"/>
              </a:solidFill>
              <a:effectLst/>
              <a:uLnTx/>
              <a:uFillTx/>
              <a:latin typeface="Calibri"/>
              <a:ea typeface="Calibri"/>
              <a:cs typeface="Calibri"/>
            </a:endParaRPr>
          </a:p>
          <a:p>
            <a:pPr marL="285750" marR="0" lvl="0" indent="-285750" algn="just"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de-DE" sz="1400" b="1" i="0" u="none" strike="noStrike" kern="1200" cap="none" spc="0" normalizeH="0" baseline="0" noProof="0" dirty="0">
                <a:ln>
                  <a:noFill/>
                </a:ln>
                <a:solidFill>
                  <a:srgbClr val="000000"/>
                </a:solidFill>
                <a:effectLst/>
                <a:uLnTx/>
                <a:uFillTx/>
                <a:latin typeface="Calibri"/>
                <a:ea typeface="Calibri"/>
                <a:cs typeface="Calibri"/>
              </a:rPr>
              <a:t>Gewerbliche oder nicht gewerbliche </a:t>
            </a:r>
            <a:r>
              <a:rPr kumimoji="0" lang="de-DE" sz="1400" b="0" i="0" u="none" strike="noStrike" kern="1200" cap="none" spc="0" normalizeH="0" baseline="0" noProof="0" dirty="0">
                <a:ln>
                  <a:noFill/>
                </a:ln>
                <a:solidFill>
                  <a:srgbClr val="000000"/>
                </a:solidFill>
                <a:effectLst/>
                <a:uLnTx/>
                <a:uFillTx/>
                <a:latin typeface="Calibri"/>
                <a:ea typeface="Calibri"/>
                <a:cs typeface="Calibri"/>
              </a:rPr>
              <a:t>Körperschaft (Achtung: gewerbliche Körperschaften können nicht eingetragen werden)</a:t>
            </a:r>
            <a:endParaRPr kumimoji="0" lang="en-US" sz="1400" b="0" i="0" u="none" strike="noStrike" kern="1200" cap="none" spc="0" normalizeH="0" baseline="0" noProof="0" dirty="0">
              <a:ln>
                <a:noFill/>
              </a:ln>
              <a:solidFill>
                <a:srgbClr val="000000"/>
              </a:solidFill>
              <a:effectLst/>
              <a:uLnTx/>
              <a:uFillTx/>
              <a:latin typeface="Calibri"/>
              <a:ea typeface="Calibri"/>
              <a:cs typeface="Calibri"/>
            </a:endParaRPr>
          </a:p>
          <a:p>
            <a:pPr marL="285750" marR="0" lvl="0" indent="-285750" algn="just" defTabSz="914400" rtl="0" eaLnBrk="0" fontAlgn="base" latinLnBrk="0" hangingPunct="0">
              <a:lnSpc>
                <a:spcPts val="1900"/>
              </a:lnSpc>
              <a:spcBef>
                <a:spcPct val="0"/>
              </a:spcBef>
              <a:spcAft>
                <a:spcPts val="600"/>
              </a:spcAft>
              <a:buClrTx/>
              <a:buSzTx/>
              <a:buFont typeface="Arial" panose="020B0604020202020204" pitchFamily="34" charset="0"/>
              <a:buChar char="•"/>
              <a:tabLst/>
              <a:defRPr/>
            </a:pPr>
            <a:r>
              <a:rPr kumimoji="0" lang="de-DE" sz="1400" b="1" i="0" u="none" strike="noStrike" kern="1200" cap="none" spc="0" normalizeH="0" baseline="0" noProof="0" dirty="0">
                <a:ln>
                  <a:noFill/>
                </a:ln>
                <a:solidFill>
                  <a:srgbClr val="000000"/>
                </a:solidFill>
                <a:effectLst/>
                <a:uLnTx/>
                <a:uFillTx/>
                <a:latin typeface="Calibri"/>
                <a:ea typeface="Calibri"/>
                <a:cs typeface="Calibri"/>
              </a:rPr>
              <a:t>Tätigkeiten von allgemeinem Interesse</a:t>
            </a:r>
            <a:r>
              <a:rPr kumimoji="0" lang="de-DE" sz="1400" b="0" i="0" u="none" strike="noStrike" kern="1200" cap="none" spc="0" normalizeH="0" baseline="0" noProof="0" dirty="0">
                <a:ln>
                  <a:noFill/>
                </a:ln>
                <a:solidFill>
                  <a:srgbClr val="000000"/>
                </a:solidFill>
                <a:effectLst/>
                <a:uLnTx/>
                <a:uFillTx/>
                <a:latin typeface="Calibri"/>
                <a:ea typeface="Calibri"/>
                <a:cs typeface="Calibri"/>
              </a:rPr>
              <a:t>, die der Verein ausübt (Achtung: Übereinstimmung mit Statut)</a:t>
            </a:r>
            <a:endParaRPr kumimoji="0" lang="en-US" sz="1400" b="0" i="0" u="none" strike="noStrike" kern="1200" cap="none" spc="0" normalizeH="0" baseline="0" noProof="0" dirty="0">
              <a:ln>
                <a:noFill/>
              </a:ln>
              <a:solidFill>
                <a:srgbClr val="000000"/>
              </a:solidFill>
              <a:effectLst/>
              <a:uLnTx/>
              <a:uFillTx/>
              <a:latin typeface="Calibri"/>
              <a:ea typeface="Calibri"/>
              <a:cs typeface="Calibri"/>
            </a:endParaRPr>
          </a:p>
          <a:p>
            <a:pPr marL="285750" marR="0" lvl="0" indent="-285750" algn="just" defTabSz="914400" rtl="0" eaLnBrk="0" fontAlgn="base" latinLnBrk="0" hangingPunct="0">
              <a:lnSpc>
                <a:spcPts val="1900"/>
              </a:lnSpc>
              <a:spcBef>
                <a:spcPct val="0"/>
              </a:spcBef>
              <a:spcAft>
                <a:spcPts val="600"/>
              </a:spcAft>
              <a:buClrTx/>
              <a:buSzTx/>
              <a:buFont typeface="Arial" panose="020B0604020202020204" pitchFamily="34" charset="0"/>
              <a:buChar char="•"/>
              <a:tabLst/>
              <a:defRPr/>
            </a:pPr>
            <a:r>
              <a:rPr kumimoji="0" lang="de-DE" sz="1400" b="1" i="0" u="none" strike="noStrike" kern="1200" cap="none" spc="0" normalizeH="0" baseline="0" noProof="0" dirty="0">
                <a:ln>
                  <a:noFill/>
                </a:ln>
                <a:solidFill>
                  <a:srgbClr val="000000"/>
                </a:solidFill>
                <a:effectLst/>
                <a:uLnTx/>
                <a:uFillTx/>
                <a:latin typeface="Calibri"/>
                <a:ea typeface="Calibri"/>
                <a:cs typeface="Calibri"/>
              </a:rPr>
              <a:t>weitere Tätigkeiten </a:t>
            </a:r>
            <a:r>
              <a:rPr kumimoji="0" lang="de-DE" sz="1400" b="0" i="0" u="none" strike="noStrike" kern="1200" cap="none" spc="0" normalizeH="0" baseline="0" noProof="0" dirty="0">
                <a:ln>
                  <a:noFill/>
                </a:ln>
                <a:solidFill>
                  <a:srgbClr val="000000"/>
                </a:solidFill>
                <a:effectLst/>
                <a:uLnTx/>
                <a:uFillTx/>
                <a:latin typeface="Calibri"/>
                <a:ea typeface="Calibri"/>
                <a:cs typeface="Calibri"/>
              </a:rPr>
              <a:t>laut Statut vorgesehen? Ja oder nein (Achtung: Übereinstimmung mit Statut)</a:t>
            </a:r>
            <a:endParaRPr kumimoji="0" lang="en-US" sz="1400" b="0" i="0" u="none" strike="noStrike" kern="1200" cap="none" spc="0" normalizeH="0" baseline="0" noProof="0" dirty="0">
              <a:ln>
                <a:noFill/>
              </a:ln>
              <a:solidFill>
                <a:srgbClr val="000000"/>
              </a:solidFill>
              <a:effectLst/>
              <a:uLnTx/>
              <a:uFillTx/>
              <a:latin typeface="Calibri"/>
              <a:ea typeface="Calibri"/>
              <a:cs typeface="Calibri"/>
            </a:endParaRPr>
          </a:p>
          <a:p>
            <a:pPr marL="285750" marR="0" lvl="0" indent="-285750" algn="just" defTabSz="914400" rtl="0" eaLnBrk="0" fontAlgn="base" latinLnBrk="0" hangingPunct="0">
              <a:lnSpc>
                <a:spcPts val="1900"/>
              </a:lnSpc>
              <a:spcBef>
                <a:spcPct val="0"/>
              </a:spcBef>
              <a:spcAft>
                <a:spcPts val="600"/>
              </a:spcAft>
              <a:buClrTx/>
              <a:buSzTx/>
              <a:buFont typeface="Arial" panose="020B0604020202020204" pitchFamily="34" charset="0"/>
              <a:buChar char="•"/>
              <a:tabLst/>
              <a:defRPr/>
            </a:pPr>
            <a:r>
              <a:rPr kumimoji="0" lang="de-DE" sz="1400" b="1" i="0" u="none" strike="noStrike" kern="1200" cap="none" spc="0" normalizeH="0" baseline="0" noProof="0" dirty="0">
                <a:ln>
                  <a:noFill/>
                </a:ln>
                <a:solidFill>
                  <a:srgbClr val="000000"/>
                </a:solidFill>
                <a:effectLst/>
                <a:uLnTx/>
                <a:uFillTx/>
                <a:latin typeface="Calibri"/>
                <a:ea typeface="Calibri"/>
                <a:cs typeface="Calibri"/>
              </a:rPr>
              <a:t>Organe des Vereines </a:t>
            </a:r>
            <a:r>
              <a:rPr kumimoji="0" lang="de-DE" sz="1400" b="0" i="0" u="none" strike="noStrike" kern="1200" cap="none" spc="0" normalizeH="0" baseline="0" noProof="0" dirty="0">
                <a:ln>
                  <a:noFill/>
                </a:ln>
                <a:solidFill>
                  <a:srgbClr val="000000"/>
                </a:solidFill>
                <a:effectLst/>
                <a:uLnTx/>
                <a:uFillTx/>
                <a:latin typeface="Calibri"/>
                <a:ea typeface="Calibri"/>
                <a:cs typeface="Calibri"/>
              </a:rPr>
              <a:t>(Datum der Bestellung, Bezeichnung, Anzahl Mitglieder)</a:t>
            </a:r>
            <a:endParaRPr kumimoji="0" lang="en-US" sz="1400" b="0" i="0" u="none" strike="noStrike" kern="1200" cap="none" spc="0" normalizeH="0" baseline="0" noProof="0" dirty="0">
              <a:ln>
                <a:noFill/>
              </a:ln>
              <a:solidFill>
                <a:srgbClr val="000000"/>
              </a:solidFill>
              <a:effectLst/>
              <a:uLnTx/>
              <a:uFillTx/>
              <a:latin typeface="Calibri"/>
              <a:ea typeface="Calibri"/>
              <a:cs typeface="Calibri"/>
            </a:endParaRPr>
          </a:p>
          <a:p>
            <a:pPr marL="285750" marR="0" lvl="0" indent="-285750" algn="just"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de-DE" sz="1400" b="0" i="0" u="none" strike="noStrike" kern="1200" cap="none" spc="0" normalizeH="0" baseline="0" noProof="0" dirty="0">
                <a:ln>
                  <a:noFill/>
                </a:ln>
                <a:solidFill>
                  <a:srgbClr val="000000"/>
                </a:solidFill>
                <a:effectLst/>
                <a:uLnTx/>
                <a:uFillTx/>
                <a:latin typeface="Calibri"/>
                <a:ea typeface="Calibri"/>
                <a:cs typeface="Calibri"/>
              </a:rPr>
              <a:t>evtl. </a:t>
            </a:r>
            <a:r>
              <a:rPr kumimoji="0" lang="de-DE" sz="1400" b="1" i="0" u="none" strike="noStrike" kern="1200" cap="none" spc="0" normalizeH="0" baseline="0" noProof="0" dirty="0">
                <a:ln>
                  <a:noFill/>
                </a:ln>
                <a:solidFill>
                  <a:srgbClr val="000000"/>
                </a:solidFill>
                <a:effectLst/>
                <a:uLnTx/>
                <a:uFillTx/>
                <a:latin typeface="Calibri"/>
                <a:ea typeface="Calibri"/>
                <a:cs typeface="Calibri"/>
              </a:rPr>
              <a:t>Mitgliedschaft bei einem Vereinsnetzwerk oder anderen Körperschaften des Dritten Sektors </a:t>
            </a:r>
            <a:r>
              <a:rPr kumimoji="0" lang="de-DE" sz="1400" b="0" i="0" u="none" strike="noStrike" kern="1200" cap="none" spc="0" normalizeH="0" baseline="0" noProof="0" dirty="0">
                <a:ln>
                  <a:noFill/>
                </a:ln>
                <a:solidFill>
                  <a:srgbClr val="000000"/>
                </a:solidFill>
                <a:effectLst/>
                <a:uLnTx/>
                <a:uFillTx/>
                <a:latin typeface="Calibri"/>
                <a:ea typeface="Calibri"/>
                <a:cs typeface="Calibri"/>
              </a:rPr>
              <a:t>(wenn ja, muss jeweils eine Bestätigung beigelegt werden, die vom gesetzlichen Vertreter unterzeichnet ist)</a:t>
            </a:r>
            <a:endParaRPr kumimoji="0" lang="en-US" sz="1400" b="0" i="0" u="none" strike="noStrike" kern="1200" cap="none" spc="0" normalizeH="0" baseline="0" noProof="0" dirty="0">
              <a:ln>
                <a:noFill/>
              </a:ln>
              <a:solidFill>
                <a:srgbClr val="000000"/>
              </a:solidFill>
              <a:effectLst/>
              <a:uLnTx/>
              <a:uFillTx/>
              <a:latin typeface="Calibri"/>
              <a:ea typeface="Calibri"/>
              <a:cs typeface="Calibri"/>
            </a:endParaRPr>
          </a:p>
          <a:p>
            <a:pPr marL="285750" marR="0" lvl="0" indent="-285750" algn="just"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de-DE" sz="1400" b="0" i="0" u="none" strike="noStrike" kern="1200" cap="none" spc="0" normalizeH="0" baseline="0" noProof="0" dirty="0">
                <a:ln>
                  <a:noFill/>
                </a:ln>
                <a:solidFill>
                  <a:srgbClr val="000000"/>
                </a:solidFill>
                <a:effectLst/>
                <a:uLnTx/>
                <a:uFillTx/>
                <a:latin typeface="Calibri"/>
                <a:ea typeface="Calibri"/>
                <a:cs typeface="Calibri"/>
              </a:rPr>
              <a:t>evtl. </a:t>
            </a:r>
            <a:r>
              <a:rPr kumimoji="0" lang="de-DE" sz="1400" b="1" i="0" u="none" strike="noStrike" kern="1200" cap="none" spc="0" normalizeH="0" baseline="0" noProof="0" dirty="0">
                <a:ln>
                  <a:noFill/>
                </a:ln>
                <a:solidFill>
                  <a:srgbClr val="000000"/>
                </a:solidFill>
                <a:effectLst/>
                <a:uLnTx/>
                <a:uFillTx/>
                <a:latin typeface="Calibri"/>
                <a:ea typeface="Calibri"/>
                <a:cs typeface="Calibri"/>
              </a:rPr>
              <a:t>Rechtspersönlichkeit</a:t>
            </a:r>
            <a:r>
              <a:rPr kumimoji="0" lang="de-DE" sz="1400" b="0" i="0" u="none" strike="noStrike" kern="1200" cap="none" spc="0" normalizeH="0" baseline="0" noProof="0" dirty="0">
                <a:ln>
                  <a:noFill/>
                </a:ln>
                <a:solidFill>
                  <a:srgbClr val="000000"/>
                </a:solidFill>
                <a:effectLst/>
                <a:uLnTx/>
                <a:uFillTx/>
                <a:latin typeface="Calibri"/>
                <a:ea typeface="Calibri"/>
                <a:cs typeface="Calibri"/>
              </a:rPr>
              <a:t> (wenn ja, anerkennende Körperschaft, Datum und </a:t>
            </a:r>
            <a:r>
              <a:rPr kumimoji="0" lang="de-DE" sz="1400" b="0" i="0" u="none" strike="noStrike" kern="1200" cap="none" spc="0" normalizeH="0" baseline="0" noProof="0" dirty="0" err="1">
                <a:ln>
                  <a:noFill/>
                </a:ln>
                <a:solidFill>
                  <a:srgbClr val="000000"/>
                </a:solidFill>
                <a:effectLst/>
                <a:uLnTx/>
                <a:uFillTx/>
                <a:latin typeface="Calibri"/>
                <a:ea typeface="Calibri"/>
                <a:cs typeface="Calibri"/>
              </a:rPr>
              <a:t>Dekretnummer</a:t>
            </a:r>
            <a:r>
              <a:rPr kumimoji="0" lang="de-DE" sz="1400" b="0" i="0" u="none" strike="noStrike" kern="1200" cap="none" spc="0" normalizeH="0" baseline="0" noProof="0" dirty="0">
                <a:ln>
                  <a:noFill/>
                </a:ln>
                <a:solidFill>
                  <a:srgbClr val="000000"/>
                </a:solidFill>
                <a:effectLst/>
                <a:uLnTx/>
                <a:uFillTx/>
                <a:latin typeface="Calibri"/>
                <a:ea typeface="Calibri"/>
                <a:cs typeface="Calibri"/>
              </a:rPr>
              <a:t> der Anerkennung, Mindestvermögen)</a:t>
            </a:r>
            <a:endParaRPr kumimoji="0" lang="en-US" sz="1400" b="0" i="0" u="none" strike="noStrike" kern="1200" cap="none" spc="0" normalizeH="0" baseline="0" noProof="0" dirty="0">
              <a:ln>
                <a:noFill/>
              </a:ln>
              <a:solidFill>
                <a:srgbClr val="000000"/>
              </a:solidFill>
              <a:effectLst/>
              <a:uLnTx/>
              <a:uFillTx/>
              <a:latin typeface="Calibri"/>
              <a:ea typeface="Calibri"/>
              <a:cs typeface="Calibri"/>
            </a:endParaRP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400" b="0" i="0" u="none" strike="noStrike" kern="1200" cap="none" spc="0" normalizeH="0" baseline="0" noProof="0" dirty="0">
                <a:ln>
                  <a:noFill/>
                </a:ln>
                <a:solidFill>
                  <a:srgbClr val="000000"/>
                </a:solidFill>
                <a:effectLst/>
                <a:uLnTx/>
                <a:uFillTx/>
                <a:latin typeface="Calibri"/>
                <a:ea typeface="Calibri"/>
                <a:cs typeface="Calibri"/>
              </a:rPr>
              <a:t>Datum und </a:t>
            </a:r>
            <a:r>
              <a:rPr kumimoji="0" lang="de-DE" sz="1400" b="0" i="0" u="none" strike="noStrike" kern="1200" cap="none" spc="0" normalizeH="0" baseline="0" noProof="0" dirty="0" err="1">
                <a:ln>
                  <a:noFill/>
                </a:ln>
                <a:solidFill>
                  <a:srgbClr val="000000"/>
                </a:solidFill>
                <a:effectLst/>
                <a:uLnTx/>
                <a:uFillTx/>
                <a:latin typeface="Calibri"/>
                <a:ea typeface="Calibri"/>
                <a:cs typeface="Calibri"/>
              </a:rPr>
              <a:t>Dekretnummer</a:t>
            </a:r>
            <a:r>
              <a:rPr kumimoji="0" lang="de-DE" sz="1400" b="0" i="0" u="none" strike="noStrike" kern="1200" cap="none" spc="0" normalizeH="0" baseline="0" noProof="0" dirty="0">
                <a:ln>
                  <a:noFill/>
                </a:ln>
                <a:solidFill>
                  <a:srgbClr val="000000"/>
                </a:solidFill>
                <a:effectLst/>
                <a:uLnTx/>
                <a:uFillTx/>
                <a:latin typeface="Calibri"/>
                <a:ea typeface="Calibri"/>
                <a:cs typeface="Calibri"/>
              </a:rPr>
              <a:t> der </a:t>
            </a:r>
            <a:r>
              <a:rPr kumimoji="0" lang="de-DE" sz="1400" b="1" i="0" u="none" strike="noStrike" kern="1200" cap="none" spc="0" normalizeH="0" baseline="0" noProof="0" dirty="0">
                <a:ln>
                  <a:noFill/>
                </a:ln>
                <a:solidFill>
                  <a:srgbClr val="000000"/>
                </a:solidFill>
                <a:effectLst/>
                <a:uLnTx/>
                <a:uFillTx/>
                <a:latin typeface="Calibri"/>
                <a:ea typeface="Calibri"/>
                <a:cs typeface="Calibri"/>
              </a:rPr>
              <a:t>Ersteintragung im vorherigen Landesregister</a:t>
            </a:r>
            <a:endParaRPr kumimoji="0" lang="en-US" sz="1400" b="1" i="0" u="none" strike="noStrike" kern="1200" cap="none" spc="0" normalizeH="0" baseline="0" noProof="0" dirty="0">
              <a:ln>
                <a:noFill/>
              </a:ln>
              <a:solidFill>
                <a:srgbClr val="000000"/>
              </a:solidFill>
              <a:effectLst/>
              <a:uLnTx/>
              <a:uFillTx/>
              <a:latin typeface="Calibri"/>
              <a:ea typeface="Calibri"/>
              <a:cs typeface="Calibri"/>
            </a:endParaRPr>
          </a:p>
        </p:txBody>
      </p:sp>
      <p:sp>
        <p:nvSpPr>
          <p:cNvPr id="16" name="Textfeld 4">
            <a:extLst>
              <a:ext uri="{FF2B5EF4-FFF2-40B4-BE49-F238E27FC236}">
                <a16:creationId xmlns:a16="http://schemas.microsoft.com/office/drawing/2014/main" id="{FED131EC-7FDB-15BF-896B-C19E74D7D121}"/>
              </a:ext>
            </a:extLst>
          </p:cNvPr>
          <p:cNvSpPr txBox="1"/>
          <p:nvPr/>
        </p:nvSpPr>
        <p:spPr>
          <a:xfrm>
            <a:off x="686533" y="5518209"/>
            <a:ext cx="7804377" cy="815608"/>
          </a:xfrm>
          <a:prstGeom prst="rect">
            <a:avLst/>
          </a:prstGeom>
          <a:solidFill>
            <a:schemeClr val="bg1"/>
          </a:solidFill>
          <a:ln>
            <a:solidFill>
              <a:schemeClr val="bg1"/>
            </a:solidFill>
          </a:ln>
        </p:spPr>
        <p:txBody>
          <a:bodyPr wrap="square" lIns="91440" tIns="45720" rIns="91440" bIns="45720" rtlCol="0" anchor="t">
            <a:spAutoFit/>
          </a:bodyPr>
          <a:lstStyle/>
          <a:p>
            <a:pPr marL="285750" marR="0" lvl="0" indent="-285750" algn="just"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de-DE" sz="1400" b="1" i="0" u="none" strike="noStrike" kern="1200" cap="none" spc="0" normalizeH="0" baseline="0" noProof="0" dirty="0">
                <a:ln>
                  <a:noFill/>
                </a:ln>
                <a:solidFill>
                  <a:srgbClr val="000000"/>
                </a:solidFill>
                <a:effectLst/>
                <a:uLnTx/>
                <a:uFillTx/>
                <a:latin typeface="Calibri"/>
                <a:ea typeface="Calibri"/>
                <a:cs typeface="Calibri"/>
              </a:rPr>
              <a:t>registrierte Satzung</a:t>
            </a:r>
          </a:p>
          <a:p>
            <a:pPr marL="285750" marR="0" lvl="0" indent="-285750" algn="just"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de-DE" sz="1400" b="1" i="0" u="none" strike="noStrike" kern="1200" cap="none" spc="0" normalizeH="0" baseline="0" noProof="0" dirty="0">
                <a:ln>
                  <a:noFill/>
                </a:ln>
                <a:solidFill>
                  <a:srgbClr val="000000"/>
                </a:solidFill>
                <a:effectLst/>
                <a:uLnTx/>
                <a:uFillTx/>
                <a:latin typeface="Calibri"/>
                <a:ea typeface="Calibri"/>
                <a:cs typeface="Calibri"/>
              </a:rPr>
              <a:t>Gründungsakt</a:t>
            </a:r>
            <a:r>
              <a:rPr kumimoji="0" lang="de-DE" sz="1400" b="0" i="0" u="none" strike="noStrike" kern="1200" cap="none" spc="0" normalizeH="0" baseline="0" noProof="0" dirty="0">
                <a:ln>
                  <a:noFill/>
                </a:ln>
                <a:solidFill>
                  <a:srgbClr val="000000"/>
                </a:solidFill>
                <a:effectLst/>
                <a:uLnTx/>
                <a:uFillTx/>
                <a:latin typeface="Calibri"/>
                <a:ea typeface="Calibri"/>
                <a:cs typeface="Calibri"/>
              </a:rPr>
              <a:t> (falls nicht mehr vorhanden oder nicht auffindbar, Ersatzerklärung im Sinne von Art. 46, 47 und 76 des DPR 445/2000)</a:t>
            </a:r>
            <a:endParaRPr kumimoji="0" lang="en-US" sz="1400" b="0" i="0" u="none" strike="noStrike" kern="1200" cap="none" spc="0" normalizeH="0" baseline="0" noProof="0" dirty="0">
              <a:ln>
                <a:noFill/>
              </a:ln>
              <a:solidFill>
                <a:srgbClr val="000000"/>
              </a:solidFill>
              <a:effectLst/>
              <a:uLnTx/>
              <a:uFillTx/>
              <a:latin typeface="Calibri"/>
              <a:ea typeface="Calibri"/>
              <a:cs typeface="Calibri"/>
            </a:endParaRPr>
          </a:p>
        </p:txBody>
      </p:sp>
      <p:sp>
        <p:nvSpPr>
          <p:cNvPr id="19" name="Textfeld 4">
            <a:extLst>
              <a:ext uri="{FF2B5EF4-FFF2-40B4-BE49-F238E27FC236}">
                <a16:creationId xmlns:a16="http://schemas.microsoft.com/office/drawing/2014/main" id="{8DC0F800-175D-0912-5E97-CEC16AA935A5}"/>
              </a:ext>
            </a:extLst>
          </p:cNvPr>
          <p:cNvSpPr txBox="1"/>
          <p:nvPr/>
        </p:nvSpPr>
        <p:spPr>
          <a:xfrm>
            <a:off x="686533" y="5205174"/>
            <a:ext cx="3185675" cy="307777"/>
          </a:xfrm>
          <a:prstGeom prst="rect">
            <a:avLst/>
          </a:prstGeom>
          <a:solidFill>
            <a:srgbClr val="E4F2FF"/>
          </a:solidFill>
          <a:ln>
            <a:solidFill>
              <a:schemeClr val="bg1">
                <a:lumMod val="50000"/>
              </a:schemeClr>
            </a:solidFill>
          </a:ln>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Calibri"/>
                <a:ea typeface="Calibri"/>
                <a:cs typeface="Calibri"/>
              </a:rPr>
              <a:t>Bitte laden Sie folgende </a:t>
            </a:r>
            <a:r>
              <a:rPr kumimoji="0" lang="de-DE" sz="1400" b="1" i="0" u="sng" strike="noStrike" kern="1200" cap="none" spc="0" normalizeH="0" baseline="0" noProof="0" dirty="0">
                <a:ln>
                  <a:noFill/>
                </a:ln>
                <a:solidFill>
                  <a:srgbClr val="000000"/>
                </a:solidFill>
                <a:effectLst/>
                <a:uLnTx/>
                <a:uFillTx/>
                <a:latin typeface="Calibri"/>
                <a:ea typeface="Calibri"/>
                <a:cs typeface="Calibri"/>
              </a:rPr>
              <a:t>Anlagen</a:t>
            </a:r>
            <a:r>
              <a:rPr kumimoji="0" lang="de-DE" sz="1400" b="0" i="0" u="none" strike="noStrike" kern="1200" cap="none" spc="0" normalizeH="0" baseline="0" noProof="0" dirty="0">
                <a:ln>
                  <a:noFill/>
                </a:ln>
                <a:solidFill>
                  <a:srgbClr val="000000"/>
                </a:solidFill>
                <a:effectLst/>
                <a:uLnTx/>
                <a:uFillTx/>
                <a:latin typeface="Calibri"/>
                <a:ea typeface="Calibri"/>
                <a:cs typeface="Calibri"/>
              </a:rPr>
              <a:t> hoch:</a:t>
            </a:r>
            <a:endParaRPr kumimoji="0" lang="en-US" sz="1400" b="0" i="0" u="none" strike="noStrike" kern="1200" cap="none" spc="0" normalizeH="0" baseline="0" noProof="0" dirty="0">
              <a:ln>
                <a:noFill/>
              </a:ln>
              <a:solidFill>
                <a:srgbClr val="000000"/>
              </a:solidFill>
              <a:effectLst/>
              <a:uLnTx/>
              <a:uFillTx/>
              <a:latin typeface="Calibri"/>
              <a:ea typeface="Calibri"/>
              <a:cs typeface="Calibri"/>
            </a:endParaRPr>
          </a:p>
        </p:txBody>
      </p:sp>
      <p:sp>
        <p:nvSpPr>
          <p:cNvPr id="7" name="Rechteck 6">
            <a:extLst>
              <a:ext uri="{FF2B5EF4-FFF2-40B4-BE49-F238E27FC236}">
                <a16:creationId xmlns:a16="http://schemas.microsoft.com/office/drawing/2014/main" id="{D927C64A-FCFD-0038-8076-6172661F06CF}"/>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lang="de-DE" sz="1400" b="1" dirty="0">
                <a:solidFill>
                  <a:srgbClr val="000000"/>
                </a:solidFill>
                <a:latin typeface="Calibri" panose="020F0502020204030204" pitchFamily="34" charset="0"/>
                <a:cs typeface="Calibri" panose="020F0502020204030204" pitchFamily="34" charset="0"/>
              </a:rPr>
              <a:t>25</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5520228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6FF02E-18AA-2E96-6B49-110CBE942AB6}"/>
            </a:ext>
          </a:extLst>
        </p:cNvPr>
        <p:cNvGrpSpPr/>
        <p:nvPr/>
      </p:nvGrpSpPr>
      <p:grpSpPr>
        <a:xfrm>
          <a:off x="0" y="0"/>
          <a:ext cx="0" cy="0"/>
          <a:chOff x="0" y="0"/>
          <a:chExt cx="0" cy="0"/>
        </a:xfrm>
      </p:grpSpPr>
      <p:sp>
        <p:nvSpPr>
          <p:cNvPr id="18434" name="Titel 1">
            <a:extLst>
              <a:ext uri="{FF2B5EF4-FFF2-40B4-BE49-F238E27FC236}">
                <a16:creationId xmlns:a16="http://schemas.microsoft.com/office/drawing/2014/main" id="{F034BB2E-C405-F088-946C-46DA17A55325}"/>
              </a:ext>
            </a:extLst>
          </p:cNvPr>
          <p:cNvSpPr>
            <a:spLocks noGrp="1" noChangeArrowheads="1"/>
          </p:cNvSpPr>
          <p:nvPr>
            <p:ph type="title"/>
          </p:nvPr>
        </p:nvSpPr>
        <p:spPr bwMode="auto">
          <a:xfrm>
            <a:off x="628650" y="365125"/>
            <a:ext cx="7886700" cy="615950"/>
          </a:xfrm>
          <a:solidFill>
            <a:srgbClr val="FFB3B3"/>
          </a:solidFill>
        </p:spPr>
        <p:txBody>
          <a:bodyPr vert="horz" wrap="square" lIns="91440" tIns="45720" rIns="91440" bIns="45720" numCol="1" anchor="t" anchorCtr="0" compatLnSpc="1">
            <a:prstTxWarp prst="textNoShape">
              <a:avLst/>
            </a:prstTxWarp>
          </a:bodyPr>
          <a:lstStyle/>
          <a:p>
            <a:pPr>
              <a:defRPr/>
            </a:pPr>
            <a:r>
              <a:rPr lang="de-DE" sz="2400" dirty="0">
                <a:latin typeface="Calibri"/>
                <a:ea typeface="Calibri"/>
                <a:cs typeface="Calibri"/>
              </a:rPr>
              <a:t>3. Verpflichtungen im Runts-Portal erfüllen</a:t>
            </a:r>
            <a:endParaRPr lang="en-US" dirty="0"/>
          </a:p>
        </p:txBody>
      </p:sp>
      <p:sp>
        <p:nvSpPr>
          <p:cNvPr id="3" name="Inhaltsplatzhalter 2">
            <a:extLst>
              <a:ext uri="{FF2B5EF4-FFF2-40B4-BE49-F238E27FC236}">
                <a16:creationId xmlns:a16="http://schemas.microsoft.com/office/drawing/2014/main" id="{958FDF64-243E-9063-C10A-C6A6A4A902FE}"/>
              </a:ext>
            </a:extLst>
          </p:cNvPr>
          <p:cNvSpPr>
            <a:spLocks noGrp="1"/>
          </p:cNvSpPr>
          <p:nvPr>
            <p:ph idx="1"/>
          </p:nvPr>
        </p:nvSpPr>
        <p:spPr>
          <a:xfrm>
            <a:off x="616681" y="1079320"/>
            <a:ext cx="7886700" cy="4596439"/>
          </a:xfrm>
        </p:spPr>
        <p:txBody>
          <a:bodyPr lIns="91440" tIns="45720" rIns="91440" bIns="45720" anchor="t"/>
          <a:lstStyle/>
          <a:p>
            <a:pPr marL="0" indent="0" algn="ctr">
              <a:lnSpc>
                <a:spcPct val="150000"/>
              </a:lnSpc>
              <a:buFontTx/>
              <a:buNone/>
              <a:defRPr/>
            </a:pPr>
            <a:endParaRPr lang="de-DE" sz="1400" b="1">
              <a:latin typeface="Calibri"/>
              <a:ea typeface="Calibri"/>
              <a:cs typeface="Calibri"/>
            </a:endParaRPr>
          </a:p>
          <a:p>
            <a:pPr algn="just">
              <a:lnSpc>
                <a:spcPct val="150000"/>
              </a:lnSpc>
              <a:spcBef>
                <a:spcPts val="20"/>
              </a:spcBef>
              <a:defRPr/>
            </a:pPr>
            <a:endParaRPr lang="de-DE" sz="1400" b="1">
              <a:latin typeface="Calibri"/>
              <a:ea typeface="Calibri"/>
              <a:cs typeface="Calibri"/>
            </a:endParaRPr>
          </a:p>
          <a:p>
            <a:pPr algn="just">
              <a:lnSpc>
                <a:spcPct val="150000"/>
              </a:lnSpc>
              <a:spcBef>
                <a:spcPts val="20"/>
              </a:spcBef>
              <a:defRPr/>
            </a:pPr>
            <a:endParaRPr lang="de-DE" sz="1400">
              <a:latin typeface="Calibri"/>
              <a:ea typeface="Calibri"/>
              <a:cs typeface="Calibri"/>
            </a:endParaRPr>
          </a:p>
          <a:p>
            <a:pPr algn="just">
              <a:lnSpc>
                <a:spcPct val="150000"/>
              </a:lnSpc>
              <a:spcBef>
                <a:spcPts val="20"/>
              </a:spcBef>
              <a:buFontTx/>
              <a:buChar char="•"/>
              <a:defRPr/>
            </a:pPr>
            <a:endParaRPr lang="de-DE" sz="1400">
              <a:latin typeface="Calibri"/>
              <a:ea typeface="Calibri"/>
              <a:cs typeface="Calibri"/>
            </a:endParaRPr>
          </a:p>
          <a:p>
            <a:pPr algn="just">
              <a:lnSpc>
                <a:spcPct val="150000"/>
              </a:lnSpc>
              <a:buFontTx/>
              <a:buChar char="-"/>
              <a:defRPr/>
            </a:pPr>
            <a:endParaRPr lang="de-DE" sz="1400">
              <a:latin typeface="Calibri"/>
              <a:ea typeface="Calibri"/>
              <a:cs typeface="Calibri"/>
            </a:endParaRPr>
          </a:p>
          <a:p>
            <a:pPr marL="0" indent="0" algn="just">
              <a:lnSpc>
                <a:spcPct val="150000"/>
              </a:lnSpc>
              <a:buFontTx/>
              <a:buNone/>
              <a:defRPr/>
            </a:pPr>
            <a:endParaRPr lang="de-DE" sz="1400" b="1">
              <a:latin typeface="Calibri" panose="020F0502020204030204" pitchFamily="34" charset="0"/>
              <a:ea typeface="Calibri"/>
              <a:cs typeface="Calibri" panose="020F0502020204030204" pitchFamily="34" charset="0"/>
            </a:endParaRPr>
          </a:p>
          <a:p>
            <a:pPr>
              <a:buFontTx/>
              <a:buChar char="-"/>
              <a:defRPr/>
            </a:pPr>
            <a:endParaRPr lang="de-DE" sz="2000">
              <a:latin typeface="Arial" panose="020B0604020202020204" pitchFamily="34" charset="0"/>
              <a:cs typeface="Arial" panose="020B0604020202020204" pitchFamily="34" charset="0"/>
            </a:endParaRPr>
          </a:p>
          <a:p>
            <a:pPr>
              <a:buFontTx/>
              <a:buChar char="-"/>
              <a:defRPr/>
            </a:pPr>
            <a:endParaRPr lang="de-DE" sz="2400">
              <a:latin typeface="Arial" panose="020B0604020202020204" pitchFamily="34" charset="0"/>
              <a:cs typeface="Arial" panose="020B0604020202020204" pitchFamily="34" charset="0"/>
            </a:endParaRPr>
          </a:p>
          <a:p>
            <a:pPr>
              <a:buFontTx/>
              <a:buChar char="-"/>
              <a:defRPr/>
            </a:pPr>
            <a:endParaRPr lang="de-DE" sz="2400">
              <a:latin typeface="Arial" panose="020B0604020202020204" pitchFamily="34" charset="0"/>
              <a:cs typeface="Arial" panose="020B0604020202020204" pitchFamily="34" charset="0"/>
            </a:endParaRPr>
          </a:p>
          <a:p>
            <a:pPr>
              <a:buFontTx/>
              <a:buChar char="-"/>
              <a:defRPr/>
            </a:pPr>
            <a:endParaRPr lang="de-DE" sz="2400">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342720D7-E8DD-BE30-C4F8-B1A693B37317}"/>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Rechteck 3">
            <a:extLst>
              <a:ext uri="{FF2B5EF4-FFF2-40B4-BE49-F238E27FC236}">
                <a16:creationId xmlns:a16="http://schemas.microsoft.com/office/drawing/2014/main" id="{36633EEC-0BDD-1890-DABC-A9AAC4B2F3A0}"/>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pic>
        <p:nvPicPr>
          <p:cNvPr id="6" name="Picture 2">
            <a:extLst>
              <a:ext uri="{FF2B5EF4-FFF2-40B4-BE49-F238E27FC236}">
                <a16:creationId xmlns:a16="http://schemas.microsoft.com/office/drawing/2014/main" id="{12912356-DAB3-85F6-AFC8-27EE49DFB3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7696" y="6281711"/>
            <a:ext cx="363422" cy="422328"/>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4">
            <a:extLst>
              <a:ext uri="{FF2B5EF4-FFF2-40B4-BE49-F238E27FC236}">
                <a16:creationId xmlns:a16="http://schemas.microsoft.com/office/drawing/2014/main" id="{74BA602E-86A9-A48E-0360-A587316A96E0}"/>
              </a:ext>
            </a:extLst>
          </p:cNvPr>
          <p:cNvSpPr txBox="1"/>
          <p:nvPr/>
        </p:nvSpPr>
        <p:spPr>
          <a:xfrm>
            <a:off x="907204" y="1267643"/>
            <a:ext cx="7461483" cy="374461"/>
          </a:xfrm>
          <a:prstGeom prst="rect">
            <a:avLst/>
          </a:prstGeom>
          <a:solidFill>
            <a:srgbClr val="FFEFEF"/>
          </a:solidFill>
          <a:ln>
            <a:solidFill>
              <a:schemeClr val="bg1">
                <a:lumMod val="50000"/>
              </a:schemeClr>
            </a:solidFill>
          </a:ln>
        </p:spPr>
        <p:txBody>
          <a:bodyPr wrap="square" lIns="91440" tIns="45720" rIns="91440" bIns="45720" rtlCol="0" anchor="t">
            <a:spAutoFit/>
          </a:bodyPr>
          <a:lstStyle/>
          <a:p>
            <a:pPr marL="0" marR="0" lvl="0" indent="0" algn="ctr" defTabSz="914400" rtl="0" eaLnBrk="0" fontAlgn="base" latinLnBrk="0" hangingPunct="0">
              <a:lnSpc>
                <a:spcPts val="2300"/>
              </a:lnSpc>
              <a:spcBef>
                <a:spcPts val="0"/>
              </a:spcBef>
              <a:spcAft>
                <a:spcPct val="0"/>
              </a:spcAft>
              <a:buClrTx/>
              <a:buSzTx/>
              <a:buFontTx/>
              <a:buNone/>
              <a:tabLst/>
              <a:defRPr/>
            </a:pPr>
            <a:r>
              <a:rPr lang="de-DE" sz="1800" b="1" dirty="0">
                <a:solidFill>
                  <a:srgbClr val="000000"/>
                </a:solidFill>
                <a:latin typeface="Calibri"/>
                <a:ea typeface="Calibri"/>
                <a:cs typeface="Calibri"/>
                <a:sym typeface="Wingdings" panose="05000000000000000000" pitchFamily="2" charset="2"/>
              </a:rPr>
              <a:t>Änderungsantrag / </a:t>
            </a:r>
            <a:r>
              <a:rPr kumimoji="0" lang="de-DE" sz="1800" b="1" i="0" u="none" strike="noStrike" kern="1200" cap="none" spc="0" normalizeH="0" baseline="0" noProof="0" dirty="0">
                <a:ln>
                  <a:noFill/>
                </a:ln>
                <a:solidFill>
                  <a:srgbClr val="000000"/>
                </a:solidFill>
                <a:effectLst/>
                <a:uLnTx/>
                <a:uFillTx/>
                <a:latin typeface="Calibri"/>
                <a:ea typeface="Calibri"/>
                <a:cs typeface="Calibri"/>
                <a:sym typeface="Wingdings" panose="05000000000000000000" pitchFamily="2" charset="2"/>
              </a:rPr>
              <a:t>Jährliche Verpflichtung</a:t>
            </a:r>
            <a:endParaRPr kumimoji="0" lang="de-DE" sz="1800" b="0" i="0" u="none" strike="noStrike" kern="1200" cap="none" spc="0" normalizeH="0" baseline="0" noProof="0" dirty="0">
              <a:ln>
                <a:noFill/>
              </a:ln>
              <a:solidFill>
                <a:srgbClr val="000000"/>
              </a:solidFill>
              <a:effectLst/>
              <a:uLnTx/>
              <a:uFillTx/>
              <a:latin typeface="Calibri"/>
              <a:ea typeface="Calibri"/>
              <a:cs typeface="Calibri"/>
            </a:endParaRPr>
          </a:p>
        </p:txBody>
      </p:sp>
      <p:sp>
        <p:nvSpPr>
          <p:cNvPr id="10" name="Textfeld 4">
            <a:extLst>
              <a:ext uri="{FF2B5EF4-FFF2-40B4-BE49-F238E27FC236}">
                <a16:creationId xmlns:a16="http://schemas.microsoft.com/office/drawing/2014/main" id="{02841893-62A5-12E7-4E40-7E8EC0B76E98}"/>
              </a:ext>
            </a:extLst>
          </p:cNvPr>
          <p:cNvSpPr txBox="1"/>
          <p:nvPr/>
        </p:nvSpPr>
        <p:spPr>
          <a:xfrm>
            <a:off x="907206" y="4904240"/>
            <a:ext cx="7461483" cy="984885"/>
          </a:xfrm>
          <a:prstGeom prst="rect">
            <a:avLst/>
          </a:prstGeom>
          <a:solidFill>
            <a:schemeClr val="bg1"/>
          </a:solidFill>
          <a:ln>
            <a:solidFill>
              <a:schemeClr val="bg1"/>
            </a:solidFill>
          </a:ln>
        </p:spPr>
        <p:txBody>
          <a:bodyPr wrap="square" lIns="91440" tIns="45720" rIns="91440" bIns="45720" rtlCol="0" anchor="t">
            <a:sp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Calibri"/>
                <a:ea typeface="Calibri"/>
                <a:cs typeface="Calibri"/>
              </a:rPr>
              <a:t>→ Wann?</a:t>
            </a:r>
            <a:endParaRPr kumimoji="0" lang="en-US" sz="1600" b="1" i="0" u="none" strike="noStrike" kern="1200" cap="none" spc="0" normalizeH="0" baseline="0" noProof="0" dirty="0">
              <a:ln>
                <a:noFill/>
              </a:ln>
              <a:solidFill>
                <a:srgbClr val="000000"/>
              </a:solidFill>
              <a:effectLst/>
              <a:uLnTx/>
              <a:uFillTx/>
              <a:latin typeface="Calibri"/>
              <a:ea typeface="Calibri"/>
              <a:cs typeface="Calibri"/>
            </a:endParaRP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sz="1000" b="1" i="0" u="none" strike="noStrike" kern="1200" cap="none" spc="0" normalizeH="0" baseline="0" noProof="0" dirty="0">
              <a:ln>
                <a:noFill/>
              </a:ln>
              <a:solidFill>
                <a:srgbClr val="000000"/>
              </a:solidFill>
              <a:effectLst/>
              <a:uLnTx/>
              <a:uFillTx/>
              <a:latin typeface="Calibri"/>
              <a:ea typeface="Calibri"/>
              <a:cs typeface="Calibri"/>
            </a:endParaRPr>
          </a:p>
          <a:p>
            <a:pPr marL="285750" marR="0" lvl="0" indent="-285750" algn="l" defTabSz="914400" rtl="0" eaLnBrk="0" fontAlgn="base" latinLnBrk="0" hangingPunct="0">
              <a:lnSpc>
                <a:spcPct val="100000"/>
              </a:lnSpc>
              <a:spcBef>
                <a:spcPts val="0"/>
              </a:spcBef>
              <a:spcAft>
                <a:spcPts val="0"/>
              </a:spcAft>
              <a:buClrTx/>
              <a:buSzTx/>
              <a:buFont typeface="Arial"/>
              <a:buChar char="•"/>
              <a:tabLst/>
              <a:defRPr/>
            </a:pPr>
            <a:r>
              <a:rPr kumimoji="0" lang="de-DE" sz="1600" b="1" i="0" u="none" strike="noStrike" kern="1200" cap="none" spc="0" normalizeH="0" baseline="0" noProof="0" dirty="0">
                <a:ln>
                  <a:noFill/>
                </a:ln>
                <a:solidFill>
                  <a:srgbClr val="000000"/>
                </a:solidFill>
                <a:effectLst/>
                <a:uLnTx/>
                <a:uFillTx/>
                <a:latin typeface="Calibri"/>
                <a:ea typeface="Calibri"/>
                <a:cs typeface="Calibri"/>
              </a:rPr>
              <a:t> </a:t>
            </a:r>
            <a:r>
              <a:rPr kumimoji="0" lang="de-DE" sz="1600" b="0" i="0" u="none" strike="noStrike" kern="1200" cap="none" spc="0" normalizeH="0" baseline="0" noProof="0" dirty="0">
                <a:ln>
                  <a:noFill/>
                </a:ln>
                <a:solidFill>
                  <a:srgbClr val="000000"/>
                </a:solidFill>
                <a:effectLst/>
                <a:uLnTx/>
                <a:uFillTx/>
                <a:latin typeface="Calibri"/>
                <a:ea typeface="Calibri"/>
                <a:cs typeface="Calibri"/>
              </a:rPr>
              <a:t>Innerhalb </a:t>
            </a:r>
            <a:r>
              <a:rPr kumimoji="0" lang="de-DE" sz="1600" b="1" i="0" u="none" strike="noStrike" kern="1200" cap="none" spc="0" normalizeH="0" baseline="0" noProof="0" dirty="0">
                <a:ln>
                  <a:noFill/>
                </a:ln>
                <a:solidFill>
                  <a:srgbClr val="000000"/>
                </a:solidFill>
                <a:effectLst/>
                <a:uLnTx/>
                <a:uFillTx/>
                <a:latin typeface="Calibri"/>
                <a:ea typeface="Calibri"/>
                <a:cs typeface="Calibri"/>
              </a:rPr>
              <a:t>30. Juni</a:t>
            </a:r>
            <a:endParaRPr kumimoji="0" lang="en-US" sz="1600" b="1" i="0" u="none" strike="noStrike" kern="1200" cap="none" spc="0" normalizeH="0" baseline="0" noProof="0" dirty="0">
              <a:ln>
                <a:noFill/>
              </a:ln>
              <a:solidFill>
                <a:srgbClr val="000000"/>
              </a:solidFill>
              <a:effectLst/>
              <a:uLnTx/>
              <a:uFillTx/>
              <a:latin typeface="Calibri"/>
              <a:ea typeface="Calibri"/>
              <a:cs typeface="Calibri"/>
            </a:endParaRPr>
          </a:p>
          <a:p>
            <a:pPr marL="285750" marR="0" lvl="0" indent="-285750" algn="l" defTabSz="914400" rtl="0" eaLnBrk="0" fontAlgn="base" latinLnBrk="0" hangingPunct="0">
              <a:lnSpc>
                <a:spcPct val="100000"/>
              </a:lnSpc>
              <a:spcBef>
                <a:spcPts val="0"/>
              </a:spcBef>
              <a:spcAft>
                <a:spcPts val="0"/>
              </a:spcAft>
              <a:buClrTx/>
              <a:buSzTx/>
              <a:buFont typeface="Arial"/>
              <a:buChar char="•"/>
              <a:tabLst/>
              <a:defRPr/>
            </a:pPr>
            <a:r>
              <a:rPr kumimoji="0" lang="de-DE" sz="1600" b="1" i="0" u="none" strike="noStrike" kern="1200" cap="none" spc="0" normalizeH="0" baseline="0" noProof="0" dirty="0">
                <a:ln>
                  <a:noFill/>
                </a:ln>
                <a:solidFill>
                  <a:srgbClr val="000000"/>
                </a:solidFill>
                <a:effectLst/>
                <a:uLnTx/>
                <a:uFillTx/>
                <a:latin typeface="Calibri"/>
                <a:ea typeface="Calibri"/>
                <a:cs typeface="Calibri"/>
              </a:rPr>
              <a:t> Bezugszeitpunkt </a:t>
            </a:r>
            <a:r>
              <a:rPr kumimoji="0" lang="de-DE" sz="1600" b="0" i="0" u="none" strike="noStrike" kern="1200" cap="none" spc="0" normalizeH="0" baseline="0" noProof="0" dirty="0">
                <a:ln>
                  <a:noFill/>
                </a:ln>
                <a:solidFill>
                  <a:srgbClr val="000000"/>
                </a:solidFill>
                <a:effectLst/>
                <a:uLnTx/>
                <a:uFillTx/>
                <a:latin typeface="Calibri"/>
                <a:ea typeface="Calibri"/>
                <a:cs typeface="Calibri"/>
              </a:rPr>
              <a:t>der Daten: </a:t>
            </a:r>
            <a:r>
              <a:rPr kumimoji="0" lang="de-DE" sz="1600" b="1" i="0" u="none" strike="noStrike" kern="1200" cap="none" spc="0" normalizeH="0" baseline="0" noProof="0" dirty="0">
                <a:ln>
                  <a:noFill/>
                </a:ln>
                <a:solidFill>
                  <a:srgbClr val="000000"/>
                </a:solidFill>
                <a:effectLst/>
                <a:uLnTx/>
                <a:uFillTx/>
                <a:latin typeface="Calibri"/>
                <a:ea typeface="Calibri"/>
                <a:cs typeface="Calibri"/>
              </a:rPr>
              <a:t>31.12 des Vorjahres</a:t>
            </a:r>
          </a:p>
        </p:txBody>
      </p:sp>
      <p:sp>
        <p:nvSpPr>
          <p:cNvPr id="8" name="Textfeld 4">
            <a:extLst>
              <a:ext uri="{FF2B5EF4-FFF2-40B4-BE49-F238E27FC236}">
                <a16:creationId xmlns:a16="http://schemas.microsoft.com/office/drawing/2014/main" id="{F662DE58-DF58-D312-7999-85EE6FF3F4C3}"/>
              </a:ext>
            </a:extLst>
          </p:cNvPr>
          <p:cNvSpPr txBox="1"/>
          <p:nvPr/>
        </p:nvSpPr>
        <p:spPr>
          <a:xfrm>
            <a:off x="907204" y="2068824"/>
            <a:ext cx="7461483" cy="300339"/>
          </a:xfrm>
          <a:prstGeom prst="rect">
            <a:avLst/>
          </a:prstGeom>
          <a:solidFill>
            <a:srgbClr val="E4F2FF"/>
          </a:solidFill>
          <a:ln>
            <a:solidFill>
              <a:schemeClr val="bg1">
                <a:lumMod val="50000"/>
              </a:schemeClr>
            </a:solidFill>
          </a:ln>
        </p:spPr>
        <p:txBody>
          <a:bodyPr wrap="square" lIns="91440" tIns="45720" rIns="91440" bIns="45720" rtlCol="0" anchor="t">
            <a:spAutoFit/>
          </a:bodyPr>
          <a:lstStyle/>
          <a:p>
            <a:pPr marL="0" marR="0" lvl="0" indent="0" algn="ctr" defTabSz="914400" rtl="0" eaLnBrk="0" fontAlgn="base" latinLnBrk="0" hangingPunct="0">
              <a:lnSpc>
                <a:spcPts val="1600"/>
              </a:lnSpc>
              <a:spcBef>
                <a:spcPts val="0"/>
              </a:spcBef>
              <a:spcAft>
                <a:spcPct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Calibri"/>
                <a:ea typeface="Calibri"/>
                <a:cs typeface="Calibri"/>
              </a:rPr>
              <a:t>Aktualisierung folgender Daten im Runts-Portal, falls es Änderungen gegeben hat:</a:t>
            </a:r>
            <a:endParaRPr kumimoji="0" lang="de-DE" sz="1600" b="0" i="0" u="none" strike="noStrike" kern="1200" cap="none" spc="0" normalizeH="0" baseline="0" noProof="0" dirty="0">
              <a:ln>
                <a:noFill/>
              </a:ln>
              <a:solidFill>
                <a:srgbClr val="000000"/>
              </a:solidFill>
              <a:effectLst/>
              <a:uLnTx/>
              <a:uFillTx/>
              <a:latin typeface="Calibri"/>
              <a:ea typeface="Calibri"/>
              <a:cs typeface="Calibri"/>
            </a:endParaRPr>
          </a:p>
        </p:txBody>
      </p:sp>
      <p:sp>
        <p:nvSpPr>
          <p:cNvPr id="12" name="Textfeld 4">
            <a:extLst>
              <a:ext uri="{FF2B5EF4-FFF2-40B4-BE49-F238E27FC236}">
                <a16:creationId xmlns:a16="http://schemas.microsoft.com/office/drawing/2014/main" id="{C01AE4C2-F0F6-AFC8-BF6F-04B60391D99A}"/>
              </a:ext>
            </a:extLst>
          </p:cNvPr>
          <p:cNvSpPr txBox="1"/>
          <p:nvPr/>
        </p:nvSpPr>
        <p:spPr>
          <a:xfrm>
            <a:off x="907205" y="2729853"/>
            <a:ext cx="7461483" cy="1900777"/>
          </a:xfrm>
          <a:prstGeom prst="rect">
            <a:avLst/>
          </a:prstGeom>
          <a:solidFill>
            <a:schemeClr val="bg1"/>
          </a:solidFill>
          <a:ln>
            <a:solidFill>
              <a:schemeClr val="bg1"/>
            </a:solidFill>
          </a:ln>
        </p:spPr>
        <p:txBody>
          <a:bodyPr wrap="square" lIns="91440" tIns="45720" rIns="91440" bIns="45720" rtlCol="0" anchor="t">
            <a:spAutoFit/>
          </a:bodyPr>
          <a:lstStyle/>
          <a:p>
            <a:pPr marL="285750" marR="0" lvl="0" indent="-285750" algn="just" defTabSz="914400" rtl="0" eaLnBrk="0" fontAlgn="base" latinLnBrk="0" hangingPunct="0">
              <a:lnSpc>
                <a:spcPct val="150000"/>
              </a:lnSpc>
              <a:spcBef>
                <a:spcPts val="0"/>
              </a:spcBef>
              <a:spcAft>
                <a:spcPts val="0"/>
              </a:spcAft>
              <a:buClrTx/>
              <a:buSzTx/>
              <a:buFont typeface="Arial"/>
              <a:buChar char="•"/>
              <a:tabLst/>
              <a:defRPr/>
            </a:pPr>
            <a:r>
              <a:rPr kumimoji="0" lang="de-DE" sz="1600" b="1" i="0" u="none" strike="noStrike" kern="1200" cap="none" spc="0" normalizeH="0" baseline="0" noProof="0" dirty="0">
                <a:ln>
                  <a:noFill/>
                </a:ln>
                <a:solidFill>
                  <a:srgbClr val="000000"/>
                </a:solidFill>
                <a:effectLst/>
                <a:uLnTx/>
                <a:uFillTx/>
                <a:latin typeface="Calibri"/>
                <a:ea typeface="Calibri"/>
                <a:cs typeface="Calibri"/>
              </a:rPr>
              <a:t>Anzahl der Mitglieder</a:t>
            </a:r>
            <a:r>
              <a:rPr kumimoji="0" lang="de-DE" sz="1600" b="0" i="0" u="none" strike="noStrike" kern="1200" cap="none" spc="0" normalizeH="0" baseline="0" noProof="0" dirty="0">
                <a:ln>
                  <a:noFill/>
                </a:ln>
                <a:solidFill>
                  <a:srgbClr val="000000"/>
                </a:solidFill>
                <a:effectLst/>
                <a:uLnTx/>
                <a:uFillTx/>
                <a:latin typeface="Calibri"/>
                <a:ea typeface="Calibri"/>
                <a:cs typeface="Calibri"/>
              </a:rPr>
              <a:t> (physische Personen)</a:t>
            </a:r>
            <a:endParaRPr kumimoji="0" lang="en-US" sz="1600" b="0" i="0" u="none" strike="noStrike" kern="1200" cap="none" spc="0" normalizeH="0" baseline="0" noProof="0" dirty="0">
              <a:ln>
                <a:noFill/>
              </a:ln>
              <a:solidFill>
                <a:srgbClr val="000000"/>
              </a:solidFill>
              <a:effectLst/>
              <a:uLnTx/>
              <a:uFillTx/>
              <a:latin typeface="Calibri"/>
              <a:ea typeface="Calibri"/>
              <a:cs typeface="Calibri"/>
            </a:endParaRPr>
          </a:p>
          <a:p>
            <a:pPr marL="285750" marR="0" lvl="0" indent="-285750" algn="just" defTabSz="914400" rtl="0" eaLnBrk="0" fontAlgn="base" latinLnBrk="0" hangingPunct="0">
              <a:lnSpc>
                <a:spcPct val="150000"/>
              </a:lnSpc>
              <a:spcBef>
                <a:spcPts val="0"/>
              </a:spcBef>
              <a:spcAft>
                <a:spcPts val="0"/>
              </a:spcAft>
              <a:buClrTx/>
              <a:buSzTx/>
              <a:buFont typeface="Arial"/>
              <a:buChar char="•"/>
              <a:tabLst/>
              <a:defRPr/>
            </a:pPr>
            <a:r>
              <a:rPr kumimoji="0" lang="de-DE" sz="1600" b="0" i="0" u="none" strike="noStrike" kern="1200" cap="none" spc="0" normalizeH="0" baseline="0" noProof="0" dirty="0">
                <a:ln>
                  <a:noFill/>
                </a:ln>
                <a:solidFill>
                  <a:srgbClr val="000000"/>
                </a:solidFill>
                <a:effectLst/>
                <a:uLnTx/>
                <a:uFillTx/>
                <a:latin typeface="Calibri"/>
                <a:ea typeface="Calibri"/>
                <a:cs typeface="Calibri"/>
              </a:rPr>
              <a:t>Angabe der </a:t>
            </a:r>
            <a:r>
              <a:rPr kumimoji="0" lang="de-DE" sz="1600" b="1" i="0" u="none" strike="noStrike" kern="1200" cap="none" spc="0" normalizeH="0" baseline="0" noProof="0" dirty="0">
                <a:ln>
                  <a:noFill/>
                </a:ln>
                <a:solidFill>
                  <a:srgbClr val="000000"/>
                </a:solidFill>
                <a:effectLst/>
                <a:uLnTx/>
                <a:uFillTx/>
                <a:latin typeface="Calibri"/>
                <a:ea typeface="Calibri"/>
                <a:cs typeface="Calibri"/>
              </a:rPr>
              <a:t>Mitgliedskörperschaften</a:t>
            </a:r>
            <a:endParaRPr kumimoji="0" lang="en-US" sz="1600" b="1" i="0" u="none" strike="noStrike" kern="1200" cap="none" spc="0" normalizeH="0" baseline="0" noProof="0" dirty="0">
              <a:ln>
                <a:noFill/>
              </a:ln>
              <a:solidFill>
                <a:srgbClr val="000000"/>
              </a:solidFill>
              <a:effectLst/>
              <a:uLnTx/>
              <a:uFillTx/>
              <a:latin typeface="Calibri"/>
              <a:ea typeface="Calibri"/>
              <a:cs typeface="Calibri"/>
            </a:endParaRPr>
          </a:p>
          <a:p>
            <a:pPr marL="285750" marR="0" lvl="0" indent="-285750" algn="just" defTabSz="914400" rtl="0" eaLnBrk="0" fontAlgn="base" latinLnBrk="0" hangingPunct="0">
              <a:lnSpc>
                <a:spcPct val="150000"/>
              </a:lnSpc>
              <a:spcBef>
                <a:spcPts val="0"/>
              </a:spcBef>
              <a:spcAft>
                <a:spcPts val="0"/>
              </a:spcAft>
              <a:buClrTx/>
              <a:buSzTx/>
              <a:buFont typeface="Arial"/>
              <a:buChar char="•"/>
              <a:tabLst/>
              <a:defRPr/>
            </a:pPr>
            <a:r>
              <a:rPr kumimoji="0" lang="de-DE" sz="1600" b="1" i="0" u="none" strike="noStrike" kern="1200" cap="none" spc="0" normalizeH="0" baseline="0" noProof="0" dirty="0">
                <a:ln>
                  <a:noFill/>
                </a:ln>
                <a:solidFill>
                  <a:srgbClr val="000000"/>
                </a:solidFill>
                <a:effectLst/>
                <a:uLnTx/>
                <a:uFillTx/>
                <a:latin typeface="Calibri"/>
                <a:ea typeface="Calibri"/>
                <a:cs typeface="Calibri"/>
              </a:rPr>
              <a:t>Anzahl der Freiwilligen</a:t>
            </a:r>
            <a:r>
              <a:rPr kumimoji="0" lang="de-DE" sz="1600" b="0" i="0" u="none" strike="noStrike" kern="1200" cap="none" spc="0" normalizeH="0" baseline="0" noProof="0" dirty="0">
                <a:ln>
                  <a:noFill/>
                </a:ln>
                <a:solidFill>
                  <a:srgbClr val="000000"/>
                </a:solidFill>
                <a:effectLst/>
                <a:uLnTx/>
                <a:uFillTx/>
                <a:latin typeface="Calibri"/>
                <a:ea typeface="Calibri"/>
                <a:cs typeface="Calibri"/>
              </a:rPr>
              <a:t> im Freiwilligenregister und Anzahl der Freiwilligen der Mitgliedskörperschaften, die beim eigenen Verein freiwillig tätig sind</a:t>
            </a:r>
            <a:endParaRPr kumimoji="0" lang="en-US" sz="1600" b="0" i="0" u="none" strike="noStrike" kern="1200" cap="none" spc="0" normalizeH="0" baseline="0" noProof="0" dirty="0">
              <a:ln>
                <a:noFill/>
              </a:ln>
              <a:solidFill>
                <a:srgbClr val="000000"/>
              </a:solidFill>
              <a:effectLst/>
              <a:uLnTx/>
              <a:uFillTx/>
              <a:latin typeface="Calibri"/>
              <a:ea typeface="Calibri"/>
              <a:cs typeface="Calibri"/>
            </a:endParaRPr>
          </a:p>
          <a:p>
            <a:pPr marL="285750" marR="0" lvl="0" indent="-285750" algn="just" defTabSz="914400" rtl="0" eaLnBrk="0" fontAlgn="base" latinLnBrk="0" hangingPunct="0">
              <a:lnSpc>
                <a:spcPct val="150000"/>
              </a:lnSpc>
              <a:spcBef>
                <a:spcPts val="0"/>
              </a:spcBef>
              <a:spcAft>
                <a:spcPts val="0"/>
              </a:spcAft>
              <a:buClrTx/>
              <a:buSzTx/>
              <a:buFont typeface="Arial"/>
              <a:buChar char="•"/>
              <a:tabLst/>
              <a:defRPr/>
            </a:pPr>
            <a:r>
              <a:rPr kumimoji="0" lang="de-DE" sz="1600" b="1" i="0" u="none" strike="noStrike" kern="1200" cap="none" spc="0" normalizeH="0" baseline="0" noProof="0" dirty="0">
                <a:ln>
                  <a:noFill/>
                </a:ln>
                <a:solidFill>
                  <a:srgbClr val="000000"/>
                </a:solidFill>
                <a:effectLst/>
                <a:uLnTx/>
                <a:uFillTx/>
                <a:latin typeface="Calibri"/>
                <a:ea typeface="Calibri"/>
                <a:cs typeface="Calibri"/>
              </a:rPr>
              <a:t>Anzahl der Angestellten</a:t>
            </a:r>
            <a:r>
              <a:rPr kumimoji="0" lang="de-DE" sz="1600" b="0" i="0" u="none" strike="noStrike" kern="1200" cap="none" spc="0" normalizeH="0" baseline="0" noProof="0" dirty="0">
                <a:ln>
                  <a:noFill/>
                </a:ln>
                <a:solidFill>
                  <a:srgbClr val="000000"/>
                </a:solidFill>
                <a:effectLst/>
                <a:uLnTx/>
                <a:uFillTx/>
                <a:latin typeface="Calibri"/>
                <a:ea typeface="Calibri"/>
                <a:cs typeface="Calibri"/>
              </a:rPr>
              <a:t> und arbeitnehmerähnlichen Beschäftigungsverhältnisse.</a:t>
            </a:r>
            <a:endParaRPr kumimoji="0" lang="en-US" sz="1600" b="0" i="0" u="none" strike="noStrike" kern="1200" cap="none" spc="0" normalizeH="0" baseline="0" noProof="0" dirty="0">
              <a:ln>
                <a:noFill/>
              </a:ln>
              <a:solidFill>
                <a:srgbClr val="000000"/>
              </a:solidFill>
              <a:effectLst/>
              <a:uLnTx/>
              <a:uFillTx/>
              <a:latin typeface="Calibri"/>
              <a:ea typeface="Calibri"/>
              <a:cs typeface="Calibri"/>
            </a:endParaRPr>
          </a:p>
        </p:txBody>
      </p:sp>
      <p:sp>
        <p:nvSpPr>
          <p:cNvPr id="5" name="Rechteck 4">
            <a:extLst>
              <a:ext uri="{FF2B5EF4-FFF2-40B4-BE49-F238E27FC236}">
                <a16:creationId xmlns:a16="http://schemas.microsoft.com/office/drawing/2014/main" id="{2E033BEC-42C9-923B-DA42-D96F001D2CED}"/>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lang="de-DE" sz="1400" b="1" dirty="0">
                <a:solidFill>
                  <a:srgbClr val="000000"/>
                </a:solidFill>
                <a:latin typeface="Calibri" panose="020F0502020204030204" pitchFamily="34" charset="0"/>
                <a:cs typeface="Calibri" panose="020F0502020204030204" pitchFamily="34" charset="0"/>
              </a:rPr>
              <a:t>26</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8781592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1CB4E1-2BBC-1F77-28A9-9612476A5614}"/>
            </a:ext>
          </a:extLst>
        </p:cNvPr>
        <p:cNvGrpSpPr/>
        <p:nvPr/>
      </p:nvGrpSpPr>
      <p:grpSpPr>
        <a:xfrm>
          <a:off x="0" y="0"/>
          <a:ext cx="0" cy="0"/>
          <a:chOff x="0" y="0"/>
          <a:chExt cx="0" cy="0"/>
        </a:xfrm>
      </p:grpSpPr>
      <p:sp>
        <p:nvSpPr>
          <p:cNvPr id="18434" name="Titel 1">
            <a:extLst>
              <a:ext uri="{FF2B5EF4-FFF2-40B4-BE49-F238E27FC236}">
                <a16:creationId xmlns:a16="http://schemas.microsoft.com/office/drawing/2014/main" id="{CF1F1E0B-AEFD-1D93-2EEF-51B995CC67CE}"/>
              </a:ext>
            </a:extLst>
          </p:cNvPr>
          <p:cNvSpPr>
            <a:spLocks noGrp="1" noChangeArrowheads="1"/>
          </p:cNvSpPr>
          <p:nvPr>
            <p:ph type="title"/>
          </p:nvPr>
        </p:nvSpPr>
        <p:spPr bwMode="auto">
          <a:xfrm>
            <a:off x="628650" y="365125"/>
            <a:ext cx="7886700" cy="615950"/>
          </a:xfrm>
          <a:solidFill>
            <a:srgbClr val="FFB3B3"/>
          </a:solidFill>
        </p:spPr>
        <p:txBody>
          <a:bodyPr vert="horz" wrap="square" lIns="91440" tIns="45720" rIns="91440" bIns="45720" numCol="1" anchor="t" anchorCtr="0" compatLnSpc="1">
            <a:prstTxWarp prst="textNoShape">
              <a:avLst/>
            </a:prstTxWarp>
          </a:bodyPr>
          <a:lstStyle/>
          <a:p>
            <a:pPr>
              <a:defRPr/>
            </a:pPr>
            <a:r>
              <a:rPr lang="de-DE" sz="2400" dirty="0">
                <a:latin typeface="Calibri"/>
                <a:ea typeface="Calibri"/>
                <a:cs typeface="Calibri"/>
              </a:rPr>
              <a:t>3. Verpflichtungen im Runts-Portal erfüllen</a:t>
            </a:r>
            <a:endParaRPr lang="en-US" dirty="0"/>
          </a:p>
        </p:txBody>
      </p:sp>
      <p:sp>
        <p:nvSpPr>
          <p:cNvPr id="3" name="Inhaltsplatzhalter 2">
            <a:extLst>
              <a:ext uri="{FF2B5EF4-FFF2-40B4-BE49-F238E27FC236}">
                <a16:creationId xmlns:a16="http://schemas.microsoft.com/office/drawing/2014/main" id="{08CB557C-988D-FEB4-B4BD-A96AED734B0A}"/>
              </a:ext>
            </a:extLst>
          </p:cNvPr>
          <p:cNvSpPr>
            <a:spLocks noGrp="1"/>
          </p:cNvSpPr>
          <p:nvPr>
            <p:ph idx="1"/>
          </p:nvPr>
        </p:nvSpPr>
        <p:spPr>
          <a:xfrm>
            <a:off x="616681" y="1079320"/>
            <a:ext cx="7886700" cy="4596439"/>
          </a:xfrm>
        </p:spPr>
        <p:txBody>
          <a:bodyPr lIns="91440" tIns="45720" rIns="91440" bIns="45720" anchor="t"/>
          <a:lstStyle/>
          <a:p>
            <a:pPr marL="0" indent="0" algn="ctr">
              <a:lnSpc>
                <a:spcPct val="150000"/>
              </a:lnSpc>
              <a:buFontTx/>
              <a:buNone/>
              <a:defRPr/>
            </a:pPr>
            <a:endParaRPr lang="de-DE" sz="1400" b="1" dirty="0">
              <a:latin typeface="Calibri"/>
              <a:ea typeface="Calibri"/>
              <a:cs typeface="Calibri"/>
            </a:endParaRPr>
          </a:p>
          <a:p>
            <a:pPr algn="just">
              <a:lnSpc>
                <a:spcPct val="150000"/>
              </a:lnSpc>
              <a:spcBef>
                <a:spcPts val="20"/>
              </a:spcBef>
              <a:defRPr/>
            </a:pPr>
            <a:endParaRPr lang="de-DE" sz="1400" b="1" dirty="0">
              <a:latin typeface="Calibri"/>
              <a:ea typeface="Calibri"/>
              <a:cs typeface="Calibri"/>
            </a:endParaRPr>
          </a:p>
          <a:p>
            <a:pPr algn="just">
              <a:lnSpc>
                <a:spcPct val="150000"/>
              </a:lnSpc>
              <a:spcBef>
                <a:spcPts val="20"/>
              </a:spcBef>
              <a:defRPr/>
            </a:pPr>
            <a:endParaRPr lang="de-DE" sz="1400" dirty="0">
              <a:latin typeface="Calibri"/>
              <a:ea typeface="Calibri"/>
              <a:cs typeface="Calibri"/>
            </a:endParaRPr>
          </a:p>
          <a:p>
            <a:pPr marL="0" indent="0" algn="just">
              <a:lnSpc>
                <a:spcPct val="150000"/>
              </a:lnSpc>
              <a:buFontTx/>
              <a:buNone/>
              <a:defRPr/>
            </a:pPr>
            <a:endParaRPr lang="de-DE" sz="1400" b="1" dirty="0">
              <a:latin typeface="Calibri" panose="020F0502020204030204" pitchFamily="34" charset="0"/>
              <a:ea typeface="Calibri"/>
              <a:cs typeface="Calibri" panose="020F0502020204030204" pitchFamily="34" charset="0"/>
            </a:endParaRPr>
          </a:p>
          <a:p>
            <a:pPr algn="just">
              <a:lnSpc>
                <a:spcPct val="150000"/>
              </a:lnSpc>
              <a:buFontTx/>
              <a:buChar char="-"/>
              <a:defRPr/>
            </a:pPr>
            <a:endParaRPr lang="de-DE" sz="1400" dirty="0">
              <a:latin typeface="Calibri"/>
              <a:ea typeface="Calibri"/>
              <a:cs typeface="Calibri"/>
            </a:endParaRPr>
          </a:p>
          <a:p>
            <a:pPr marL="0" indent="0" algn="just">
              <a:lnSpc>
                <a:spcPct val="150000"/>
              </a:lnSpc>
              <a:buFontTx/>
              <a:buNone/>
              <a:defRPr/>
            </a:pPr>
            <a:endParaRPr lang="de-DE" sz="1400" dirty="0">
              <a:latin typeface="Calibri" panose="020F0502020204030204" pitchFamily="34" charset="0"/>
              <a:cs typeface="Calibri" panose="020F0502020204030204" pitchFamily="34" charset="0"/>
            </a:endParaRPr>
          </a:p>
          <a:p>
            <a:pPr marL="0" indent="0" algn="just">
              <a:lnSpc>
                <a:spcPct val="150000"/>
              </a:lnSpc>
              <a:buFontTx/>
              <a:buNone/>
              <a:defRPr/>
            </a:pPr>
            <a:endParaRPr lang="de-DE" sz="1400" b="1" dirty="0">
              <a:latin typeface="Calibri" panose="020F0502020204030204" pitchFamily="34" charset="0"/>
              <a:ea typeface="Calibri"/>
              <a:cs typeface="Calibri" panose="020F0502020204030204" pitchFamily="34" charset="0"/>
            </a:endParaRPr>
          </a:p>
          <a:p>
            <a:pPr>
              <a:buFontTx/>
              <a:buChar char="-"/>
              <a:defRPr/>
            </a:pPr>
            <a:endParaRPr lang="de-DE" sz="2000" dirty="0">
              <a:latin typeface="Arial" panose="020B0604020202020204" pitchFamily="34" charset="0"/>
              <a:cs typeface="Arial" panose="020B0604020202020204" pitchFamily="34" charset="0"/>
            </a:endParaRPr>
          </a:p>
          <a:p>
            <a:pPr>
              <a:buFontTx/>
              <a:buChar char="-"/>
              <a:defRPr/>
            </a:pPr>
            <a:endParaRPr lang="de-DE" sz="2400" dirty="0">
              <a:latin typeface="Arial" panose="020B0604020202020204" pitchFamily="34" charset="0"/>
              <a:cs typeface="Arial" panose="020B0604020202020204" pitchFamily="34" charset="0"/>
            </a:endParaRPr>
          </a:p>
          <a:p>
            <a:pPr>
              <a:buFontTx/>
              <a:buChar char="-"/>
              <a:defRPr/>
            </a:pPr>
            <a:endParaRPr lang="de-DE" sz="2400" dirty="0">
              <a:latin typeface="Arial" panose="020B0604020202020204" pitchFamily="34" charset="0"/>
              <a:cs typeface="Arial" panose="020B0604020202020204" pitchFamily="34" charset="0"/>
            </a:endParaRPr>
          </a:p>
          <a:p>
            <a:pPr>
              <a:buFontTx/>
              <a:buChar char="-"/>
              <a:defRPr/>
            </a:pPr>
            <a:endParaRPr lang="de-DE" sz="2400" dirty="0">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24AA4547-87F1-6E75-0CB1-3DD7320567EC}"/>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Rechteck 3">
            <a:extLst>
              <a:ext uri="{FF2B5EF4-FFF2-40B4-BE49-F238E27FC236}">
                <a16:creationId xmlns:a16="http://schemas.microsoft.com/office/drawing/2014/main" id="{2060E4B6-8F11-16C5-DF98-6B4FFA4A5218}"/>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pic>
        <p:nvPicPr>
          <p:cNvPr id="6" name="Picture 2">
            <a:extLst>
              <a:ext uri="{FF2B5EF4-FFF2-40B4-BE49-F238E27FC236}">
                <a16:creationId xmlns:a16="http://schemas.microsoft.com/office/drawing/2014/main" id="{7F2F0759-E683-93E0-4A90-E8BFD04118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7696" y="6281711"/>
            <a:ext cx="363422" cy="422328"/>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4">
            <a:extLst>
              <a:ext uri="{FF2B5EF4-FFF2-40B4-BE49-F238E27FC236}">
                <a16:creationId xmlns:a16="http://schemas.microsoft.com/office/drawing/2014/main" id="{706A8AEC-03D7-4D1D-33A9-E7C35D8DF34E}"/>
              </a:ext>
            </a:extLst>
          </p:cNvPr>
          <p:cNvSpPr txBox="1"/>
          <p:nvPr/>
        </p:nvSpPr>
        <p:spPr>
          <a:xfrm>
            <a:off x="922450" y="1287130"/>
            <a:ext cx="7461483" cy="374461"/>
          </a:xfrm>
          <a:prstGeom prst="rect">
            <a:avLst/>
          </a:prstGeom>
          <a:solidFill>
            <a:srgbClr val="FFEFEF"/>
          </a:solidFill>
          <a:ln>
            <a:solidFill>
              <a:schemeClr val="bg1">
                <a:lumMod val="50000"/>
              </a:schemeClr>
            </a:solidFill>
          </a:ln>
        </p:spPr>
        <p:txBody>
          <a:bodyPr wrap="square" lIns="91440" tIns="45720" rIns="91440" bIns="45720" rtlCol="0" anchor="t">
            <a:spAutoFit/>
          </a:bodyPr>
          <a:lstStyle/>
          <a:p>
            <a:pPr marL="0" marR="0" lvl="0" indent="0" algn="ctr" defTabSz="914400" rtl="0" eaLnBrk="0" fontAlgn="base" latinLnBrk="0" hangingPunct="0">
              <a:lnSpc>
                <a:spcPts val="2300"/>
              </a:lnSpc>
              <a:spcBef>
                <a:spcPts val="0"/>
              </a:spcBef>
              <a:spcAft>
                <a:spcPct val="0"/>
              </a:spcAft>
              <a:buClrTx/>
              <a:buSzTx/>
              <a:buFontTx/>
              <a:buNone/>
              <a:tabLst/>
              <a:defRPr/>
            </a:pPr>
            <a:r>
              <a:rPr lang="de-DE" sz="1800" b="1" dirty="0">
                <a:solidFill>
                  <a:srgbClr val="000000"/>
                </a:solidFill>
                <a:latin typeface="Calibri"/>
                <a:ea typeface="Calibri"/>
                <a:cs typeface="Calibri"/>
                <a:sym typeface="Wingdings" panose="05000000000000000000" pitchFamily="2" charset="2"/>
              </a:rPr>
              <a:t>Änderungsantrag / </a:t>
            </a:r>
            <a:r>
              <a:rPr kumimoji="0" lang="de-DE" sz="1800" b="1" i="0" u="none" strike="noStrike" kern="1200" cap="none" spc="0" normalizeH="0" baseline="0" noProof="0" dirty="0">
                <a:ln>
                  <a:noFill/>
                </a:ln>
                <a:solidFill>
                  <a:srgbClr val="000000"/>
                </a:solidFill>
                <a:effectLst/>
                <a:uLnTx/>
                <a:uFillTx/>
                <a:latin typeface="Calibri"/>
                <a:ea typeface="Calibri"/>
                <a:cs typeface="Calibri"/>
                <a:sym typeface="Wingdings" panose="05000000000000000000" pitchFamily="2" charset="2"/>
              </a:rPr>
              <a:t>Punktuelle Verpflichtung</a:t>
            </a:r>
            <a:endParaRPr kumimoji="0" lang="de-DE" sz="1600" b="0" i="0" u="none" strike="noStrike" kern="1200" cap="none" spc="0" normalizeH="0" baseline="0" noProof="0" dirty="0">
              <a:ln>
                <a:noFill/>
              </a:ln>
              <a:solidFill>
                <a:srgbClr val="000000"/>
              </a:solidFill>
              <a:effectLst/>
              <a:uLnTx/>
              <a:uFillTx/>
              <a:latin typeface="Calibri"/>
              <a:ea typeface="Calibri"/>
              <a:cs typeface="Calibri"/>
            </a:endParaRPr>
          </a:p>
        </p:txBody>
      </p:sp>
      <p:sp>
        <p:nvSpPr>
          <p:cNvPr id="8" name="Textfeld 4">
            <a:extLst>
              <a:ext uri="{FF2B5EF4-FFF2-40B4-BE49-F238E27FC236}">
                <a16:creationId xmlns:a16="http://schemas.microsoft.com/office/drawing/2014/main" id="{26AA9A83-0993-35BD-0EFF-0D4DFE69D1ED}"/>
              </a:ext>
            </a:extLst>
          </p:cNvPr>
          <p:cNvSpPr txBox="1"/>
          <p:nvPr/>
        </p:nvSpPr>
        <p:spPr>
          <a:xfrm>
            <a:off x="922450" y="2790097"/>
            <a:ext cx="7461483" cy="1900777"/>
          </a:xfrm>
          <a:prstGeom prst="rect">
            <a:avLst/>
          </a:prstGeom>
          <a:solidFill>
            <a:schemeClr val="bg1"/>
          </a:solidFill>
          <a:ln>
            <a:solidFill>
              <a:schemeClr val="bg1"/>
            </a:solidFill>
          </a:ln>
        </p:spPr>
        <p:txBody>
          <a:bodyPr wrap="square" lIns="91440" tIns="45720" rIns="91440" bIns="45720" rtlCol="0" anchor="t">
            <a:spAutoFit/>
          </a:bodyPr>
          <a:lstStyle/>
          <a:p>
            <a:pPr marL="0" marR="0" lvl="0" indent="0" algn="just" defTabSz="914400" rtl="0" eaLnBrk="0" fontAlgn="base" latinLnBrk="0" hangingPunct="0">
              <a:lnSpc>
                <a:spcPct val="150000"/>
              </a:lnSpc>
              <a:spcBef>
                <a:spcPts val="0"/>
              </a:spcBef>
              <a:spcAft>
                <a:spcPts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Calibri"/>
                <a:ea typeface="Calibri"/>
                <a:cs typeface="Calibri"/>
              </a:rPr>
              <a:t>z.B. bei</a:t>
            </a:r>
            <a:endPar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Calibri"/>
              <a:cs typeface="Times New Roman"/>
            </a:endParaRPr>
          </a:p>
          <a:p>
            <a:pPr marL="571500" marR="0" lvl="0" indent="-285750" algn="just" defTabSz="914400" rtl="0" eaLnBrk="0" fontAlgn="base" latinLnBrk="0" hangingPunct="0">
              <a:lnSpc>
                <a:spcPct val="150000"/>
              </a:lnSpc>
              <a:spcBef>
                <a:spcPts val="0"/>
              </a:spcBef>
              <a:spcAft>
                <a:spcPts val="0"/>
              </a:spcAft>
              <a:buClrTx/>
              <a:buSzTx/>
              <a:buFont typeface="Arial"/>
              <a:buChar char="•"/>
              <a:tabLst/>
              <a:defRPr/>
            </a:pPr>
            <a:r>
              <a:rPr kumimoji="0" lang="de-DE" sz="1600" b="1" i="0" u="none" strike="noStrike" kern="1200" cap="none" spc="0" normalizeH="0" baseline="0" noProof="0" dirty="0">
                <a:ln>
                  <a:noFill/>
                </a:ln>
                <a:solidFill>
                  <a:srgbClr val="000000"/>
                </a:solidFill>
                <a:effectLst/>
                <a:uLnTx/>
                <a:uFillTx/>
                <a:latin typeface="Calibri"/>
                <a:ea typeface="Calibri"/>
                <a:cs typeface="Calibri"/>
              </a:rPr>
              <a:t>Satzungsänderungen </a:t>
            </a:r>
            <a:r>
              <a:rPr kumimoji="0" lang="de-DE" sz="1600" b="0" i="0" u="none" strike="noStrike" kern="1200" cap="none" spc="0" normalizeH="0" baseline="0" noProof="0" dirty="0">
                <a:ln>
                  <a:noFill/>
                </a:ln>
                <a:solidFill>
                  <a:srgbClr val="000000"/>
                </a:solidFill>
                <a:effectLst/>
                <a:uLnTx/>
                <a:uFillTx/>
                <a:latin typeface="Calibri"/>
                <a:ea typeface="Calibri"/>
                <a:cs typeface="Calibri"/>
              </a:rPr>
              <a:t>(neue, registrierte Satzung hochladen)</a:t>
            </a:r>
            <a:endParaRPr kumimoji="0" lang="en-US" sz="1600" b="0" i="0" u="none" strike="noStrike" kern="1200" cap="none" spc="0" normalizeH="0" baseline="0" noProof="0" dirty="0">
              <a:ln>
                <a:noFill/>
              </a:ln>
              <a:solidFill>
                <a:srgbClr val="000000"/>
              </a:solidFill>
              <a:effectLst/>
              <a:uLnTx/>
              <a:uFillTx/>
              <a:latin typeface="Times New Roman" panose="02020603050405020304" pitchFamily="18" charset="0"/>
              <a:ea typeface="Calibri"/>
              <a:cs typeface="Times New Roman"/>
            </a:endParaRPr>
          </a:p>
          <a:p>
            <a:pPr marL="571500" marR="0" lvl="0" indent="-285750" algn="just" defTabSz="914400" rtl="0" eaLnBrk="0" fontAlgn="base" latinLnBrk="0" hangingPunct="0">
              <a:lnSpc>
                <a:spcPct val="150000"/>
              </a:lnSpc>
              <a:spcBef>
                <a:spcPts val="0"/>
              </a:spcBef>
              <a:spcAft>
                <a:spcPts val="0"/>
              </a:spcAft>
              <a:buClrTx/>
              <a:buSzTx/>
              <a:buFont typeface="Arial"/>
              <a:buChar char="•"/>
              <a:tabLst/>
              <a:defRPr/>
            </a:pPr>
            <a:r>
              <a:rPr kumimoji="0" lang="de-DE" sz="1600" b="0" i="0" u="none" strike="noStrike" kern="1200" cap="none" spc="0" normalizeH="0" baseline="0" noProof="0" dirty="0">
                <a:ln>
                  <a:noFill/>
                </a:ln>
                <a:solidFill>
                  <a:srgbClr val="000000"/>
                </a:solidFill>
                <a:effectLst/>
                <a:uLnTx/>
                <a:uFillTx/>
                <a:latin typeface="Calibri"/>
                <a:ea typeface="Calibri"/>
                <a:cs typeface="Calibri"/>
              </a:rPr>
              <a:t>bei  </a:t>
            </a:r>
            <a:r>
              <a:rPr kumimoji="0" lang="de-DE" sz="1600" b="1" i="0" u="none" strike="noStrike" kern="1200" cap="none" spc="0" normalizeH="0" baseline="0" noProof="0" dirty="0">
                <a:ln>
                  <a:noFill/>
                </a:ln>
                <a:solidFill>
                  <a:srgbClr val="000000"/>
                </a:solidFill>
                <a:effectLst/>
                <a:uLnTx/>
                <a:uFillTx/>
                <a:latin typeface="Calibri"/>
                <a:ea typeface="Calibri"/>
                <a:cs typeface="Calibri"/>
              </a:rPr>
              <a:t>Neuwahlen </a:t>
            </a:r>
            <a:r>
              <a:rPr kumimoji="0" lang="de-DE" sz="1600" b="0" i="0" u="none" strike="noStrike" kern="1200" cap="none" spc="0" normalizeH="0" baseline="0" noProof="0" dirty="0">
                <a:ln>
                  <a:noFill/>
                </a:ln>
                <a:solidFill>
                  <a:srgbClr val="000000"/>
                </a:solidFill>
                <a:effectLst/>
                <a:uLnTx/>
                <a:uFillTx/>
                <a:latin typeface="Calibri"/>
                <a:ea typeface="Calibri"/>
                <a:cs typeface="Calibri"/>
              </a:rPr>
              <a:t>(neue </a:t>
            </a:r>
            <a:r>
              <a:rPr kumimoji="0" lang="de-DE" sz="1600" b="0" i="0" u="none" strike="noStrike" kern="1200" cap="none" spc="0" normalizeH="0" baseline="0" noProof="0" dirty="0" err="1">
                <a:ln>
                  <a:noFill/>
                </a:ln>
                <a:solidFill>
                  <a:srgbClr val="000000"/>
                </a:solidFill>
                <a:effectLst/>
                <a:uLnTx/>
                <a:uFillTx/>
                <a:latin typeface="Calibri"/>
                <a:ea typeface="Calibri"/>
                <a:cs typeface="Calibri"/>
              </a:rPr>
              <a:t>Ausschussmitglieder</a:t>
            </a:r>
            <a:r>
              <a:rPr kumimoji="0" lang="de-DE" sz="1600" b="0" i="0" u="none" strike="noStrike" kern="1200" cap="none" spc="0" normalizeH="0" baseline="0" noProof="0" dirty="0">
                <a:ln>
                  <a:noFill/>
                </a:ln>
                <a:solidFill>
                  <a:srgbClr val="000000"/>
                </a:solidFill>
                <a:effectLst/>
                <a:uLnTx/>
                <a:uFillTx/>
                <a:latin typeface="Calibri"/>
                <a:ea typeface="Calibri"/>
                <a:cs typeface="Calibri"/>
              </a:rPr>
              <a:t> eintragen, ehemalige streichen)</a:t>
            </a:r>
          </a:p>
          <a:p>
            <a:pPr marL="571500" marR="0" lvl="0" indent="-285750" algn="just" defTabSz="914400" rtl="0" eaLnBrk="0" fontAlgn="base" latinLnBrk="0" hangingPunct="0">
              <a:lnSpc>
                <a:spcPct val="150000"/>
              </a:lnSpc>
              <a:spcBef>
                <a:spcPts val="0"/>
              </a:spcBef>
              <a:spcAft>
                <a:spcPts val="0"/>
              </a:spcAft>
              <a:buClrTx/>
              <a:buSzTx/>
              <a:buFont typeface="Arial"/>
              <a:buChar char="•"/>
              <a:tabLst/>
              <a:defRPr/>
            </a:pPr>
            <a:r>
              <a:rPr kumimoji="0" lang="de-DE" sz="1600" b="0" i="0" u="none" strike="noStrike" kern="1200" cap="none" spc="0" normalizeH="0" baseline="0" noProof="0" dirty="0">
                <a:ln>
                  <a:noFill/>
                </a:ln>
                <a:solidFill>
                  <a:srgbClr val="000000"/>
                </a:solidFill>
                <a:effectLst/>
                <a:uLnTx/>
                <a:uFillTx/>
                <a:latin typeface="Calibri"/>
                <a:ea typeface="Calibri"/>
                <a:cs typeface="Calibri"/>
              </a:rPr>
              <a:t>bei Ersetzung einzelner </a:t>
            </a:r>
            <a:r>
              <a:rPr kumimoji="0" lang="de-DE" sz="1600" b="1" i="0" u="none" strike="noStrike" kern="1200" cap="none" spc="0" normalizeH="0" baseline="0" noProof="0" dirty="0" err="1">
                <a:ln>
                  <a:noFill/>
                </a:ln>
                <a:solidFill>
                  <a:srgbClr val="000000"/>
                </a:solidFill>
                <a:effectLst/>
                <a:uLnTx/>
                <a:uFillTx/>
                <a:latin typeface="Calibri"/>
                <a:ea typeface="Calibri"/>
                <a:cs typeface="Calibri"/>
              </a:rPr>
              <a:t>Ausschussmitglieder</a:t>
            </a:r>
            <a:endParaRPr kumimoji="0" lang="de-DE" sz="1600" b="1" i="0" u="none" strike="noStrike" kern="1200" cap="none" spc="0" normalizeH="0" baseline="0" noProof="0" dirty="0">
              <a:ln>
                <a:noFill/>
              </a:ln>
              <a:solidFill>
                <a:srgbClr val="000000"/>
              </a:solidFill>
              <a:effectLst/>
              <a:uLnTx/>
              <a:uFillTx/>
              <a:latin typeface="Calibri"/>
              <a:ea typeface="Calibri"/>
              <a:cs typeface="Calibri"/>
            </a:endParaRPr>
          </a:p>
          <a:p>
            <a:pPr marL="571500" marR="0" lvl="0" indent="-285750" algn="just" defTabSz="914400" rtl="0" eaLnBrk="0" fontAlgn="base" latinLnBrk="0" hangingPunct="0">
              <a:lnSpc>
                <a:spcPct val="150000"/>
              </a:lnSpc>
              <a:spcBef>
                <a:spcPts val="0"/>
              </a:spcBef>
              <a:spcAft>
                <a:spcPts val="0"/>
              </a:spcAft>
              <a:buClrTx/>
              <a:buSzTx/>
              <a:buFont typeface="Arial"/>
              <a:buChar char="•"/>
              <a:tabLst/>
              <a:defRPr/>
            </a:pPr>
            <a:r>
              <a:rPr kumimoji="0" lang="de-DE" sz="1600" b="0" i="0" u="none" strike="noStrike" kern="1200" cap="none" spc="0" normalizeH="0" baseline="0" noProof="0" dirty="0">
                <a:ln>
                  <a:noFill/>
                </a:ln>
                <a:solidFill>
                  <a:srgbClr val="000000"/>
                </a:solidFill>
                <a:effectLst/>
                <a:uLnTx/>
                <a:uFillTx/>
                <a:latin typeface="Calibri"/>
                <a:ea typeface="Calibri"/>
                <a:cs typeface="Calibri"/>
              </a:rPr>
              <a:t>bei </a:t>
            </a:r>
            <a:r>
              <a:rPr kumimoji="0" lang="de-DE" sz="1600" b="1" i="0" u="none" strike="noStrike" kern="1200" cap="none" spc="0" normalizeH="0" baseline="0" noProof="0" dirty="0">
                <a:ln>
                  <a:noFill/>
                </a:ln>
                <a:solidFill>
                  <a:srgbClr val="000000"/>
                </a:solidFill>
                <a:effectLst/>
                <a:uLnTx/>
                <a:uFillTx/>
                <a:latin typeface="Calibri"/>
                <a:ea typeface="Calibri"/>
                <a:cs typeface="Calibri"/>
              </a:rPr>
              <a:t>Änderung der Tätigkeit</a:t>
            </a:r>
          </a:p>
        </p:txBody>
      </p:sp>
      <p:sp>
        <p:nvSpPr>
          <p:cNvPr id="9" name="Textfeld 4">
            <a:extLst>
              <a:ext uri="{FF2B5EF4-FFF2-40B4-BE49-F238E27FC236}">
                <a16:creationId xmlns:a16="http://schemas.microsoft.com/office/drawing/2014/main" id="{B885AC1E-2738-DA03-AB12-D8FD27EC3E8B}"/>
              </a:ext>
            </a:extLst>
          </p:cNvPr>
          <p:cNvSpPr txBox="1"/>
          <p:nvPr/>
        </p:nvSpPr>
        <p:spPr>
          <a:xfrm>
            <a:off x="907206" y="2039582"/>
            <a:ext cx="7461483" cy="505523"/>
          </a:xfrm>
          <a:prstGeom prst="rect">
            <a:avLst/>
          </a:prstGeom>
          <a:solidFill>
            <a:srgbClr val="E4F2FF"/>
          </a:solidFill>
          <a:ln>
            <a:solidFill>
              <a:schemeClr val="bg1">
                <a:lumMod val="50000"/>
              </a:schemeClr>
            </a:solidFill>
          </a:ln>
        </p:spPr>
        <p:txBody>
          <a:bodyPr wrap="square" lIns="91440" tIns="45720" rIns="91440" bIns="45720" rtlCol="0" anchor="t">
            <a:spAutoFit/>
          </a:bodyPr>
          <a:lstStyle/>
          <a:p>
            <a:pPr marL="0" marR="0" lvl="0" indent="0" algn="ctr" defTabSz="914400" rtl="0" eaLnBrk="0" fontAlgn="base" latinLnBrk="0" hangingPunct="0">
              <a:lnSpc>
                <a:spcPts val="1600"/>
              </a:lnSpc>
              <a:spcBef>
                <a:spcPts val="0"/>
              </a:spcBef>
              <a:spcAft>
                <a:spcPct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Calibri"/>
                <a:ea typeface="Calibri"/>
                <a:cs typeface="Calibri"/>
              </a:rPr>
              <a:t>Aktualisierung Daten und Dokumente im Runts-Portal,</a:t>
            </a:r>
            <a:endParaRPr kumimoji="0" lang="de-DE" sz="1600" b="0" i="0" u="none" strike="noStrike" kern="1200" cap="none" spc="0" normalizeH="0" baseline="0" noProof="0" dirty="0">
              <a:ln>
                <a:noFill/>
              </a:ln>
              <a:solidFill>
                <a:srgbClr val="000000"/>
              </a:solidFill>
              <a:effectLst/>
              <a:uLnTx/>
              <a:uFillTx/>
              <a:latin typeface="Calibri"/>
              <a:ea typeface="Calibri"/>
              <a:cs typeface="Calibri"/>
            </a:endParaRPr>
          </a:p>
          <a:p>
            <a:pPr marL="0" marR="0" lvl="0" indent="0" algn="ctr" defTabSz="914400" rtl="0" eaLnBrk="0" fontAlgn="base" latinLnBrk="0" hangingPunct="0">
              <a:lnSpc>
                <a:spcPts val="1600"/>
              </a:lnSpc>
              <a:spcBef>
                <a:spcPts val="0"/>
              </a:spcBef>
              <a:spcAft>
                <a:spcPct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Calibri"/>
                <a:ea typeface="Calibri"/>
                <a:cs typeface="Calibri"/>
              </a:rPr>
              <a:t>falls es Änderungen gegeben hat: </a:t>
            </a:r>
            <a:endParaRPr kumimoji="0" lang="de-DE" sz="1600" b="0" i="0" u="none" strike="noStrike" kern="1200" cap="none" spc="0" normalizeH="0" baseline="0" noProof="0" dirty="0">
              <a:ln>
                <a:noFill/>
              </a:ln>
              <a:solidFill>
                <a:srgbClr val="000000"/>
              </a:solidFill>
              <a:effectLst/>
              <a:uLnTx/>
              <a:uFillTx/>
              <a:latin typeface="Calibri"/>
              <a:ea typeface="Calibri"/>
              <a:cs typeface="Calibri"/>
            </a:endParaRPr>
          </a:p>
        </p:txBody>
      </p:sp>
      <p:sp>
        <p:nvSpPr>
          <p:cNvPr id="10" name="Textfeld 4">
            <a:extLst>
              <a:ext uri="{FF2B5EF4-FFF2-40B4-BE49-F238E27FC236}">
                <a16:creationId xmlns:a16="http://schemas.microsoft.com/office/drawing/2014/main" id="{2C94FD48-65B8-8963-C93B-78C5E76EDF4F}"/>
              </a:ext>
            </a:extLst>
          </p:cNvPr>
          <p:cNvSpPr txBox="1"/>
          <p:nvPr/>
        </p:nvSpPr>
        <p:spPr>
          <a:xfrm>
            <a:off x="910386" y="4913295"/>
            <a:ext cx="7461483" cy="984885"/>
          </a:xfrm>
          <a:prstGeom prst="rect">
            <a:avLst/>
          </a:prstGeom>
          <a:solidFill>
            <a:schemeClr val="bg1"/>
          </a:solidFill>
          <a:ln>
            <a:solidFill>
              <a:schemeClr val="bg1"/>
            </a:solidFill>
          </a:ln>
        </p:spPr>
        <p:txBody>
          <a:bodyPr wrap="square" lIns="91440" tIns="45720" rIns="91440" bIns="45720" rtlCol="0" anchor="t">
            <a:spAutoFit/>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Calibri"/>
                <a:ea typeface="Calibri"/>
                <a:cs typeface="Calibri"/>
              </a:rPr>
              <a:t>→ Wann?</a:t>
            </a:r>
            <a:endParaRPr kumimoji="0" lang="en-US" sz="1600" b="1" i="0" u="none" strike="noStrike" kern="1200" cap="none" spc="0" normalizeH="0" baseline="0" noProof="0" dirty="0">
              <a:ln>
                <a:noFill/>
              </a:ln>
              <a:solidFill>
                <a:srgbClr val="000000"/>
              </a:solidFill>
              <a:effectLst/>
              <a:uLnTx/>
              <a:uFillTx/>
              <a:latin typeface="Calibri"/>
              <a:ea typeface="Calibri"/>
              <a:cs typeface="Calibri"/>
            </a:endParaRP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de-DE" sz="1000" b="1" i="0" u="none" strike="noStrike" kern="1200" cap="none" spc="0" normalizeH="0" baseline="0" noProof="0" dirty="0">
              <a:ln>
                <a:noFill/>
              </a:ln>
              <a:solidFill>
                <a:srgbClr val="000000"/>
              </a:solidFill>
              <a:effectLst/>
              <a:uLnTx/>
              <a:uFillTx/>
              <a:latin typeface="Calibri"/>
              <a:ea typeface="Calibri"/>
              <a:cs typeface="Calibri"/>
            </a:endParaRPr>
          </a:p>
          <a:p>
            <a:pPr marL="0" marR="0" lvl="0" indent="0" algn="l" defTabSz="914400" rtl="0" eaLnBrk="0" fontAlgn="base" latinLnBrk="0" hangingPunct="0">
              <a:lnSpc>
                <a:spcPct val="100000"/>
              </a:lnSpc>
              <a:spcBef>
                <a:spcPts val="0"/>
              </a:spcBef>
              <a:spcAft>
                <a:spcPts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Calibri"/>
                <a:ea typeface="Calibri"/>
                <a:cs typeface="Calibri"/>
              </a:rPr>
              <a:t>  Innerhalb von 30 Tagen ab der Änderung</a:t>
            </a:r>
          </a:p>
          <a:p>
            <a:pPr marL="0" marR="0" lvl="0" indent="0" algn="l" defTabSz="914400" rtl="0" eaLnBrk="0" fontAlgn="base" latinLnBrk="0" hangingPunct="0">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solidFill>
                <a:srgbClr val="000000"/>
              </a:solidFill>
              <a:effectLst/>
              <a:uLnTx/>
              <a:uFillTx/>
              <a:latin typeface="Calibri"/>
              <a:ea typeface="Calibri"/>
              <a:cs typeface="Calibri"/>
            </a:endParaRPr>
          </a:p>
        </p:txBody>
      </p:sp>
      <p:sp>
        <p:nvSpPr>
          <p:cNvPr id="5" name="Rechteck 4">
            <a:extLst>
              <a:ext uri="{FF2B5EF4-FFF2-40B4-BE49-F238E27FC236}">
                <a16:creationId xmlns:a16="http://schemas.microsoft.com/office/drawing/2014/main" id="{6DCF8983-79C8-FF1F-7E33-C9C749180B76}"/>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lang="de-DE" sz="1400" b="1" dirty="0">
                <a:solidFill>
                  <a:srgbClr val="000000"/>
                </a:solidFill>
                <a:latin typeface="Calibri" panose="020F0502020204030204" pitchFamily="34" charset="0"/>
                <a:cs typeface="Calibri" panose="020F0502020204030204" pitchFamily="34" charset="0"/>
              </a:rPr>
              <a:t>27</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6174490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3698A5-9D54-DBCB-3DDD-F08536559E9D}"/>
            </a:ext>
          </a:extLst>
        </p:cNvPr>
        <p:cNvGrpSpPr/>
        <p:nvPr/>
      </p:nvGrpSpPr>
      <p:grpSpPr>
        <a:xfrm>
          <a:off x="0" y="0"/>
          <a:ext cx="0" cy="0"/>
          <a:chOff x="0" y="0"/>
          <a:chExt cx="0" cy="0"/>
        </a:xfrm>
      </p:grpSpPr>
      <p:pic>
        <p:nvPicPr>
          <p:cNvPr id="12" name="Inhaltsplatzhalter 11">
            <a:extLst>
              <a:ext uri="{FF2B5EF4-FFF2-40B4-BE49-F238E27FC236}">
                <a16:creationId xmlns:a16="http://schemas.microsoft.com/office/drawing/2014/main" id="{12CC1721-1C8B-B617-0778-5A9C75EA7E85}"/>
              </a:ext>
            </a:extLst>
          </p:cNvPr>
          <p:cNvPicPr>
            <a:picLocks noGrp="1" noChangeAspect="1"/>
          </p:cNvPicPr>
          <p:nvPr>
            <p:ph idx="1"/>
          </p:nvPr>
        </p:nvPicPr>
        <p:blipFill>
          <a:blip r:embed="rId3"/>
          <a:stretch>
            <a:fillRect/>
          </a:stretch>
        </p:blipFill>
        <p:spPr>
          <a:xfrm>
            <a:off x="689431" y="2171786"/>
            <a:ext cx="7886700" cy="3326001"/>
          </a:xfrm>
          <a:prstGeom prst="rect">
            <a:avLst/>
          </a:prstGeom>
        </p:spPr>
      </p:pic>
      <p:sp>
        <p:nvSpPr>
          <p:cNvPr id="26626" name="Titel 1">
            <a:extLst>
              <a:ext uri="{FF2B5EF4-FFF2-40B4-BE49-F238E27FC236}">
                <a16:creationId xmlns:a16="http://schemas.microsoft.com/office/drawing/2014/main" id="{E2E6A315-36F6-FD26-DEEF-D662580CF97C}"/>
              </a:ext>
            </a:extLst>
          </p:cNvPr>
          <p:cNvSpPr>
            <a:spLocks noGrp="1" noChangeArrowheads="1"/>
          </p:cNvSpPr>
          <p:nvPr>
            <p:ph type="title"/>
          </p:nvPr>
        </p:nvSpPr>
        <p:spPr bwMode="auto">
          <a:xfrm>
            <a:off x="628650" y="365125"/>
            <a:ext cx="7886700" cy="586588"/>
          </a:xfrm>
          <a:solidFill>
            <a:srgbClr val="FFB3B3"/>
          </a:solidFill>
        </p:spPr>
        <p:txBody>
          <a:bodyPr vert="horz" wrap="square" lIns="91440" tIns="45720" rIns="91440" bIns="45720" numCol="1" anchor="t" anchorCtr="0" compatLnSpc="1">
            <a:prstTxWarp prst="textNoShape">
              <a:avLst/>
            </a:prstTxWarp>
          </a:bodyPr>
          <a:lstStyle/>
          <a:p>
            <a:pPr>
              <a:defRPr/>
            </a:pPr>
            <a:r>
              <a:rPr lang="de-DE" altLang="de-DE" sz="2400" dirty="0">
                <a:latin typeface="Calibri"/>
                <a:ea typeface="Calibri"/>
                <a:cs typeface="Calibri"/>
              </a:rPr>
              <a:t>3. Verpflichtungen im Runts-Portal erfüllen</a:t>
            </a:r>
          </a:p>
        </p:txBody>
      </p:sp>
      <p:sp>
        <p:nvSpPr>
          <p:cNvPr id="2" name="Rechteck 1">
            <a:extLst>
              <a:ext uri="{FF2B5EF4-FFF2-40B4-BE49-F238E27FC236}">
                <a16:creationId xmlns:a16="http://schemas.microsoft.com/office/drawing/2014/main" id="{D79ED9EE-28E2-7EF1-AA54-888B6BA72DC0}"/>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pic>
        <p:nvPicPr>
          <p:cNvPr id="3" name="Grafik 2">
            <a:extLst>
              <a:ext uri="{FF2B5EF4-FFF2-40B4-BE49-F238E27FC236}">
                <a16:creationId xmlns:a16="http://schemas.microsoft.com/office/drawing/2014/main" id="{D5F0E9A2-0B6B-FB76-D4D9-49ED2B0473FC}"/>
              </a:ext>
            </a:extLst>
          </p:cNvPr>
          <p:cNvPicPr>
            <a:picLocks noChangeAspect="1"/>
          </p:cNvPicPr>
          <p:nvPr/>
        </p:nvPicPr>
        <p:blipFill>
          <a:blip r:embed="rId4"/>
          <a:stretch>
            <a:fillRect/>
          </a:stretch>
        </p:blipFill>
        <p:spPr>
          <a:xfrm>
            <a:off x="8512349" y="6306958"/>
            <a:ext cx="348769" cy="405300"/>
          </a:xfrm>
          <a:prstGeom prst="rect">
            <a:avLst/>
          </a:prstGeom>
        </p:spPr>
      </p:pic>
      <p:sp>
        <p:nvSpPr>
          <p:cNvPr id="4" name="Rechteck 3">
            <a:extLst>
              <a:ext uri="{FF2B5EF4-FFF2-40B4-BE49-F238E27FC236}">
                <a16:creationId xmlns:a16="http://schemas.microsoft.com/office/drawing/2014/main" id="{E7FAB60B-140A-879A-1FA0-1819BD96C23A}"/>
              </a:ext>
            </a:extLst>
          </p:cNvPr>
          <p:cNvSpPr/>
          <p:nvPr/>
        </p:nvSpPr>
        <p:spPr>
          <a:xfrm>
            <a:off x="1457745" y="5232275"/>
            <a:ext cx="1389957" cy="192620"/>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700" b="0" i="0" u="none" strike="noStrike" kern="100" cap="none" spc="0" normalizeH="0" baseline="0" noProof="0" dirty="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MEIN VEREIN EO</a:t>
            </a:r>
            <a:endParaRPr kumimoji="0" lang="it-IT" sz="1100" b="0" i="0" u="none" strike="noStrike" kern="100" cap="none" spc="0" normalizeH="0" baseline="0" noProof="0" dirty="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5" name="Rechteck 4">
            <a:extLst>
              <a:ext uri="{FF2B5EF4-FFF2-40B4-BE49-F238E27FC236}">
                <a16:creationId xmlns:a16="http://schemas.microsoft.com/office/drawing/2014/main" id="{F6B556B0-9639-2F1C-681C-4094B6E375A2}"/>
              </a:ext>
            </a:extLst>
          </p:cNvPr>
          <p:cNvSpPr/>
          <p:nvPr/>
        </p:nvSpPr>
        <p:spPr>
          <a:xfrm>
            <a:off x="3073186" y="5244270"/>
            <a:ext cx="1067740" cy="188619"/>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700" b="0" i="0" u="none" strike="noStrike" kern="100" cap="none" spc="0" normalizeH="0" baseline="0" noProof="0" dirty="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123456789101</a:t>
            </a:r>
            <a:endParaRPr kumimoji="0" lang="it-IT" sz="1200" b="0" i="0" u="none" strike="noStrike" kern="100" cap="none" spc="0" normalizeH="0" baseline="0" noProof="0" dirty="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6" name="Rechteck 5">
            <a:extLst>
              <a:ext uri="{FF2B5EF4-FFF2-40B4-BE49-F238E27FC236}">
                <a16:creationId xmlns:a16="http://schemas.microsoft.com/office/drawing/2014/main" id="{93CCE874-F273-A0A2-71F5-680B9A737FCA}"/>
              </a:ext>
            </a:extLst>
          </p:cNvPr>
          <p:cNvSpPr/>
          <p:nvPr/>
        </p:nvSpPr>
        <p:spPr>
          <a:xfrm>
            <a:off x="1091986" y="2644077"/>
            <a:ext cx="2495945" cy="239669"/>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1200" b="1"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Willkommen MAX MUSTERMANN</a:t>
            </a:r>
            <a:endParaRPr kumimoji="0" lang="it-IT" sz="1200" b="1"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9" name="Textfeld 4">
            <a:extLst>
              <a:ext uri="{FF2B5EF4-FFF2-40B4-BE49-F238E27FC236}">
                <a16:creationId xmlns:a16="http://schemas.microsoft.com/office/drawing/2014/main" id="{04D77363-9E1B-464F-EF83-6F6CB78D81E6}"/>
              </a:ext>
            </a:extLst>
          </p:cNvPr>
          <p:cNvSpPr txBox="1"/>
          <p:nvPr/>
        </p:nvSpPr>
        <p:spPr>
          <a:xfrm>
            <a:off x="841258" y="1243185"/>
            <a:ext cx="7461483" cy="361637"/>
          </a:xfrm>
          <a:prstGeom prst="rect">
            <a:avLst/>
          </a:prstGeom>
          <a:solidFill>
            <a:srgbClr val="E4F2FF"/>
          </a:solidFill>
          <a:ln>
            <a:solidFill>
              <a:schemeClr val="bg1">
                <a:lumMod val="50000"/>
              </a:schemeClr>
            </a:solidFill>
          </a:ln>
        </p:spPr>
        <p:txBody>
          <a:bodyPr wrap="square" lIns="91440" tIns="45720" rIns="91440" bIns="45720" rtlCol="0" anchor="t">
            <a:spAutoFit/>
          </a:bodyPr>
          <a:lstStyle/>
          <a:p>
            <a:pPr marL="0" marR="0" lvl="0" indent="0" algn="ctr" defTabSz="914400" rtl="0" eaLnBrk="0" fontAlgn="base" latinLnBrk="0" hangingPunct="0">
              <a:lnSpc>
                <a:spcPts val="2100"/>
              </a:lnSpc>
              <a:spcBef>
                <a:spcPts val="0"/>
              </a:spcBef>
              <a:spcAft>
                <a:spcPct val="0"/>
              </a:spcAft>
              <a:buClrTx/>
              <a:buSzTx/>
              <a:buFontTx/>
              <a:buNone/>
              <a:tabLst/>
              <a:defRPr/>
            </a:pPr>
            <a:r>
              <a:rPr kumimoji="0" lang="de-DE" sz="2000" b="1" i="0" u="none" strike="noStrike" kern="1200" cap="none" spc="0" normalizeH="0" baseline="0" noProof="0" dirty="0">
                <a:ln>
                  <a:noFill/>
                </a:ln>
                <a:solidFill>
                  <a:srgbClr val="000000"/>
                </a:solidFill>
                <a:effectLst/>
                <a:uLnTx/>
                <a:uFillTx/>
                <a:latin typeface="Calibri"/>
                <a:ea typeface="Calibri"/>
                <a:cs typeface="Calibri"/>
              </a:rPr>
              <a:t>Änderungsantrag erstellen:</a:t>
            </a:r>
            <a:endParaRPr kumimoji="0" lang="en-US" sz="20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pic>
        <p:nvPicPr>
          <p:cNvPr id="10" name="Grafik 1">
            <a:extLst>
              <a:ext uri="{FF2B5EF4-FFF2-40B4-BE49-F238E27FC236}">
                <a16:creationId xmlns:a16="http://schemas.microsoft.com/office/drawing/2014/main" id="{E1F2C06F-27A3-48D9-7353-FD3D5650CA07}"/>
              </a:ext>
            </a:extLst>
          </p:cNvPr>
          <p:cNvPicPr>
            <a:picLocks noChangeAspect="1"/>
          </p:cNvPicPr>
          <p:nvPr/>
        </p:nvPicPr>
        <p:blipFill>
          <a:blip r:embed="rId5"/>
          <a:stretch>
            <a:fillRect/>
          </a:stretch>
        </p:blipFill>
        <p:spPr>
          <a:xfrm rot="20400000" flipV="1">
            <a:off x="1010581" y="2756893"/>
            <a:ext cx="730797" cy="491845"/>
          </a:xfrm>
          <a:prstGeom prst="rect">
            <a:avLst/>
          </a:prstGeom>
        </p:spPr>
      </p:pic>
      <p:sp>
        <p:nvSpPr>
          <p:cNvPr id="7" name="Rechteck 6">
            <a:extLst>
              <a:ext uri="{FF2B5EF4-FFF2-40B4-BE49-F238E27FC236}">
                <a16:creationId xmlns:a16="http://schemas.microsoft.com/office/drawing/2014/main" id="{BF52C9E4-2976-28A4-9E12-64AC562408C0}"/>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lang="de-DE" sz="1400" b="1" dirty="0">
                <a:solidFill>
                  <a:srgbClr val="000000"/>
                </a:solidFill>
                <a:latin typeface="Calibri" panose="020F0502020204030204" pitchFamily="34" charset="0"/>
                <a:cs typeface="Calibri" panose="020F0502020204030204" pitchFamily="34" charset="0"/>
              </a:rPr>
              <a:t>28</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5774980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7CABE9-0FBA-E5B6-775E-DC819E6735AD}"/>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F2766F91-8387-AE2A-47CF-8B9D7786698B}"/>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pic>
        <p:nvPicPr>
          <p:cNvPr id="6" name="Inhaltsplatzhalter 3">
            <a:extLst>
              <a:ext uri="{FF2B5EF4-FFF2-40B4-BE49-F238E27FC236}">
                <a16:creationId xmlns:a16="http://schemas.microsoft.com/office/drawing/2014/main" id="{176FBE9C-5043-CF71-900D-30D7CDD30CE9}"/>
              </a:ext>
            </a:extLst>
          </p:cNvPr>
          <p:cNvPicPr>
            <a:picLocks noChangeAspect="1"/>
          </p:cNvPicPr>
          <p:nvPr/>
        </p:nvPicPr>
        <p:blipFill>
          <a:blip r:embed="rId3"/>
          <a:stretch>
            <a:fillRect/>
          </a:stretch>
        </p:blipFill>
        <p:spPr>
          <a:xfrm>
            <a:off x="1340771" y="1329768"/>
            <a:ext cx="6645216" cy="3859102"/>
          </a:xfrm>
          <a:prstGeom prst="rect">
            <a:avLst/>
          </a:prstGeom>
        </p:spPr>
      </p:pic>
      <p:pic>
        <p:nvPicPr>
          <p:cNvPr id="3" name="Grafik 2">
            <a:extLst>
              <a:ext uri="{FF2B5EF4-FFF2-40B4-BE49-F238E27FC236}">
                <a16:creationId xmlns:a16="http://schemas.microsoft.com/office/drawing/2014/main" id="{2601EE6A-CE9D-2C4B-13A8-0145423406D6}"/>
              </a:ext>
            </a:extLst>
          </p:cNvPr>
          <p:cNvPicPr>
            <a:picLocks noChangeAspect="1"/>
          </p:cNvPicPr>
          <p:nvPr/>
        </p:nvPicPr>
        <p:blipFill>
          <a:blip r:embed="rId4"/>
          <a:stretch>
            <a:fillRect/>
          </a:stretch>
        </p:blipFill>
        <p:spPr>
          <a:xfrm>
            <a:off x="8512349" y="6306958"/>
            <a:ext cx="348769" cy="405300"/>
          </a:xfrm>
          <a:prstGeom prst="rect">
            <a:avLst/>
          </a:prstGeom>
        </p:spPr>
      </p:pic>
      <p:sp>
        <p:nvSpPr>
          <p:cNvPr id="8" name="Ellipse 21">
            <a:extLst>
              <a:ext uri="{FF2B5EF4-FFF2-40B4-BE49-F238E27FC236}">
                <a16:creationId xmlns:a16="http://schemas.microsoft.com/office/drawing/2014/main" id="{616088E2-4FB3-3352-0DCF-769CA59552E6}"/>
              </a:ext>
            </a:extLst>
          </p:cNvPr>
          <p:cNvSpPr/>
          <p:nvPr/>
        </p:nvSpPr>
        <p:spPr bwMode="auto">
          <a:xfrm>
            <a:off x="1341181" y="3655794"/>
            <a:ext cx="2472722" cy="1066575"/>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10" name="Grafik 1">
            <a:extLst>
              <a:ext uri="{FF2B5EF4-FFF2-40B4-BE49-F238E27FC236}">
                <a16:creationId xmlns:a16="http://schemas.microsoft.com/office/drawing/2014/main" id="{BF47BF94-D869-87E5-0C91-DC7523DBD251}"/>
              </a:ext>
            </a:extLst>
          </p:cNvPr>
          <p:cNvPicPr>
            <a:picLocks noChangeAspect="1"/>
          </p:cNvPicPr>
          <p:nvPr/>
        </p:nvPicPr>
        <p:blipFill>
          <a:blip r:embed="rId5"/>
          <a:stretch>
            <a:fillRect/>
          </a:stretch>
        </p:blipFill>
        <p:spPr>
          <a:xfrm rot="14063856" flipV="1">
            <a:off x="2620845" y="1466113"/>
            <a:ext cx="730797" cy="491845"/>
          </a:xfrm>
          <a:prstGeom prst="rect">
            <a:avLst/>
          </a:prstGeom>
        </p:spPr>
      </p:pic>
      <p:pic>
        <p:nvPicPr>
          <p:cNvPr id="11" name="Grafik 1">
            <a:extLst>
              <a:ext uri="{FF2B5EF4-FFF2-40B4-BE49-F238E27FC236}">
                <a16:creationId xmlns:a16="http://schemas.microsoft.com/office/drawing/2014/main" id="{460F1F51-F35F-1D08-3474-555FB079E91F}"/>
              </a:ext>
            </a:extLst>
          </p:cNvPr>
          <p:cNvPicPr>
            <a:picLocks noChangeAspect="1"/>
          </p:cNvPicPr>
          <p:nvPr/>
        </p:nvPicPr>
        <p:blipFill>
          <a:blip r:embed="rId5"/>
          <a:stretch>
            <a:fillRect/>
          </a:stretch>
        </p:blipFill>
        <p:spPr>
          <a:xfrm rot="6300000" flipV="1">
            <a:off x="1592144" y="4895112"/>
            <a:ext cx="730797" cy="491845"/>
          </a:xfrm>
          <a:prstGeom prst="rect">
            <a:avLst/>
          </a:prstGeom>
        </p:spPr>
      </p:pic>
      <p:sp>
        <p:nvSpPr>
          <p:cNvPr id="4" name="Rechteck 3">
            <a:extLst>
              <a:ext uri="{FF2B5EF4-FFF2-40B4-BE49-F238E27FC236}">
                <a16:creationId xmlns:a16="http://schemas.microsoft.com/office/drawing/2014/main" id="{6E9CE015-7257-5E62-2FE4-B90323243A46}"/>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lang="de-DE" sz="1400" b="1" dirty="0">
                <a:solidFill>
                  <a:srgbClr val="000000"/>
                </a:solidFill>
                <a:latin typeface="Calibri" panose="020F0502020204030204" pitchFamily="34" charset="0"/>
                <a:cs typeface="Calibri" panose="020F0502020204030204" pitchFamily="34" charset="0"/>
              </a:rPr>
              <a:t>29</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32038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E4F2FF"/>
        </a:solidFill>
        <a:effectLst/>
      </p:bgPr>
    </p:bg>
    <p:spTree>
      <p:nvGrpSpPr>
        <p:cNvPr id="1" name="">
          <a:extLst>
            <a:ext uri="{FF2B5EF4-FFF2-40B4-BE49-F238E27FC236}">
              <a16:creationId xmlns:a16="http://schemas.microsoft.com/office/drawing/2014/main" id="{FAB77EF5-C357-5FB3-EE81-D69B07FEDB2F}"/>
            </a:ext>
          </a:extLst>
        </p:cNvPr>
        <p:cNvGrpSpPr/>
        <p:nvPr/>
      </p:nvGrpSpPr>
      <p:grpSpPr>
        <a:xfrm>
          <a:off x="0" y="0"/>
          <a:ext cx="0" cy="0"/>
          <a:chOff x="0" y="0"/>
          <a:chExt cx="0" cy="0"/>
        </a:xfrm>
      </p:grpSpPr>
      <p:sp>
        <p:nvSpPr>
          <p:cNvPr id="7170" name="Rectangle 5">
            <a:extLst>
              <a:ext uri="{FF2B5EF4-FFF2-40B4-BE49-F238E27FC236}">
                <a16:creationId xmlns:a16="http://schemas.microsoft.com/office/drawing/2014/main" id="{336C532C-D346-A805-145F-78502489FBA2}"/>
              </a:ext>
            </a:extLst>
          </p:cNvPr>
          <p:cNvSpPr>
            <a:spLocks noChangeArrowheads="1"/>
          </p:cNvSpPr>
          <p:nvPr/>
        </p:nvSpPr>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alt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171" name="Line 16">
            <a:extLst>
              <a:ext uri="{FF2B5EF4-FFF2-40B4-BE49-F238E27FC236}">
                <a16:creationId xmlns:a16="http://schemas.microsoft.com/office/drawing/2014/main" id="{FB54CAC3-593C-18FD-D670-0BBDEE0CF51A}"/>
              </a:ext>
            </a:extLst>
          </p:cNvPr>
          <p:cNvSpPr>
            <a:spLocks noChangeShapeType="1"/>
          </p:cNvSpPr>
          <p:nvPr/>
        </p:nvSpPr>
        <p:spPr bwMode="auto">
          <a:xfrm>
            <a:off x="179388" y="719138"/>
            <a:ext cx="3851275"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172" name="Line 18">
            <a:extLst>
              <a:ext uri="{FF2B5EF4-FFF2-40B4-BE49-F238E27FC236}">
                <a16:creationId xmlns:a16="http://schemas.microsoft.com/office/drawing/2014/main" id="{D15B6AEE-BEE2-237E-B413-711AF7A48823}"/>
              </a:ext>
            </a:extLst>
          </p:cNvPr>
          <p:cNvSpPr>
            <a:spLocks noChangeShapeType="1"/>
          </p:cNvSpPr>
          <p:nvPr/>
        </p:nvSpPr>
        <p:spPr bwMode="auto">
          <a:xfrm>
            <a:off x="5102225" y="719138"/>
            <a:ext cx="3851275"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173" name="Rectangle 20">
            <a:extLst>
              <a:ext uri="{FF2B5EF4-FFF2-40B4-BE49-F238E27FC236}">
                <a16:creationId xmlns:a16="http://schemas.microsoft.com/office/drawing/2014/main" id="{4459458D-4B04-C52C-7600-9F9D7FB9415F}"/>
              </a:ext>
            </a:extLst>
          </p:cNvPr>
          <p:cNvSpPr>
            <a:spLocks noChangeArrowheads="1"/>
          </p:cNvSpPr>
          <p:nvPr/>
        </p:nvSpPr>
        <p:spPr bwMode="auto">
          <a:xfrm>
            <a:off x="863600" y="452438"/>
            <a:ext cx="3260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AUTONOME PROVINZ BOZEN - SÜDTIROL</a:t>
            </a:r>
          </a:p>
        </p:txBody>
      </p:sp>
      <p:sp>
        <p:nvSpPr>
          <p:cNvPr id="7174" name="Rectangle 21">
            <a:extLst>
              <a:ext uri="{FF2B5EF4-FFF2-40B4-BE49-F238E27FC236}">
                <a16:creationId xmlns:a16="http://schemas.microsoft.com/office/drawing/2014/main" id="{244B8E00-547B-5750-E256-CAF463A1C80E}"/>
              </a:ext>
            </a:extLst>
          </p:cNvPr>
          <p:cNvSpPr>
            <a:spLocks noChangeArrowheads="1"/>
          </p:cNvSpPr>
          <p:nvPr/>
        </p:nvSpPr>
        <p:spPr bwMode="auto">
          <a:xfrm>
            <a:off x="4994275" y="452438"/>
            <a:ext cx="39655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PROVINCIA AUTONOMA DI BOLZANO - ALTO ADIGE</a:t>
            </a:r>
          </a:p>
        </p:txBody>
      </p:sp>
      <p:sp>
        <p:nvSpPr>
          <p:cNvPr id="7175" name="Text Box 22">
            <a:extLst>
              <a:ext uri="{FF2B5EF4-FFF2-40B4-BE49-F238E27FC236}">
                <a16:creationId xmlns:a16="http://schemas.microsoft.com/office/drawing/2014/main" id="{0926988E-6743-5FE7-39CF-E58B8E674C95}"/>
              </a:ext>
            </a:extLst>
          </p:cNvPr>
          <p:cNvSpPr txBox="1">
            <a:spLocks noChangeArrowheads="1"/>
          </p:cNvSpPr>
          <p:nvPr/>
        </p:nvSpPr>
        <p:spPr bwMode="auto">
          <a:xfrm>
            <a:off x="4994275" y="719138"/>
            <a:ext cx="3244850"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ts val="1300"/>
              </a:lnSpc>
              <a:spcBef>
                <a:spcPct val="0"/>
              </a:spcBef>
              <a:spcAft>
                <a:spcPct val="0"/>
              </a:spcAft>
              <a:buClrTx/>
              <a:buSzTx/>
              <a:buFontTx/>
              <a:buNone/>
              <a:tabLst/>
              <a:defRPr/>
            </a:pPr>
            <a:r>
              <a:rPr kumimoji="0" lang="it-IT" altLang="de-DE" sz="1100" b="1" i="0" u="none" strike="noStrike" kern="1200" cap="none" spc="0" normalizeH="0" baseline="0" noProof="0">
                <a:ln>
                  <a:noFill/>
                </a:ln>
                <a:solidFill>
                  <a:srgbClr val="000000"/>
                </a:solidFill>
                <a:effectLst/>
                <a:uLnTx/>
                <a:uFillTx/>
                <a:latin typeface="Arial" panose="020B0604020202020204" pitchFamily="34" charset="0"/>
                <a:ea typeface="+mn-ea"/>
                <a:cs typeface="+mn-cs"/>
              </a:rPr>
              <a:t>Dipartimento Coesione sociale, </a:t>
            </a:r>
          </a:p>
          <a:p>
            <a:pPr marL="0" marR="0" lvl="0" indent="0" algn="l" defTabSz="914400" rtl="0" eaLnBrk="0" fontAlgn="base" latinLnBrk="0" hangingPunct="0">
              <a:lnSpc>
                <a:spcPts val="1300"/>
              </a:lnSpc>
              <a:spcBef>
                <a:spcPct val="0"/>
              </a:spcBef>
              <a:spcAft>
                <a:spcPct val="0"/>
              </a:spcAft>
              <a:buClrTx/>
              <a:buSzTx/>
              <a:buFontTx/>
              <a:buNone/>
              <a:tabLst/>
              <a:defRPr/>
            </a:pPr>
            <a:r>
              <a:rPr kumimoji="0" lang="it-IT" altLang="de-DE" sz="1100" b="1" i="0" u="none" strike="noStrike" kern="1200" cap="none" spc="0" normalizeH="0" baseline="0" noProof="0">
                <a:ln>
                  <a:noFill/>
                </a:ln>
                <a:solidFill>
                  <a:srgbClr val="000000"/>
                </a:solidFill>
                <a:effectLst/>
                <a:uLnTx/>
                <a:uFillTx/>
                <a:latin typeface="Arial" panose="020B0604020202020204" pitchFamily="34" charset="0"/>
                <a:ea typeface="+mn-ea"/>
                <a:cs typeface="+mn-cs"/>
              </a:rPr>
              <a:t>Famiglia, Anziani, Cooperative e Volontariato</a:t>
            </a:r>
          </a:p>
          <a:p>
            <a:pPr marL="0" marR="0" lvl="0" indent="0" algn="l" defTabSz="914400" rtl="0" eaLnBrk="0" fontAlgn="base" latinLnBrk="0" hangingPunct="0">
              <a:lnSpc>
                <a:spcPts val="1300"/>
              </a:lnSpc>
              <a:spcBef>
                <a:spcPct val="0"/>
              </a:spcBef>
              <a:spcAft>
                <a:spcPct val="0"/>
              </a:spcAft>
              <a:buClrTx/>
              <a:buSzTx/>
              <a:buFontTx/>
              <a:buNone/>
              <a:tabLst/>
              <a:defRPr/>
            </a:pPr>
            <a:endParaRPr kumimoji="0" lang="it-IT" altLang="de-DE" sz="11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6" name="Text Box 23">
            <a:extLst>
              <a:ext uri="{FF2B5EF4-FFF2-40B4-BE49-F238E27FC236}">
                <a16:creationId xmlns:a16="http://schemas.microsoft.com/office/drawing/2014/main" id="{660882C2-DDAF-A330-8B96-7A9046AD84ED}"/>
              </a:ext>
            </a:extLst>
          </p:cNvPr>
          <p:cNvSpPr txBox="1">
            <a:spLocks noChangeArrowheads="1"/>
          </p:cNvSpPr>
          <p:nvPr/>
        </p:nvSpPr>
        <p:spPr bwMode="auto">
          <a:xfrm>
            <a:off x="450850" y="719138"/>
            <a:ext cx="3678238"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r" defTabSz="914400" rtl="0" eaLnBrk="0" fontAlgn="base" latinLnBrk="0" hangingPunct="0">
              <a:lnSpc>
                <a:spcPts val="1300"/>
              </a:lnSpc>
              <a:spcBef>
                <a:spcPct val="0"/>
              </a:spcBef>
              <a:spcAft>
                <a:spcPct val="0"/>
              </a:spcAft>
              <a:buClrTx/>
              <a:buSzTx/>
              <a:buFontTx/>
              <a:buNone/>
              <a:tabLst/>
              <a:defRPr/>
            </a:pPr>
            <a:r>
              <a:rPr kumimoji="0" lang="de-DE" altLang="de-DE" sz="1100" b="1" i="0" u="none" strike="noStrike" kern="1200" cap="none" spc="0" normalizeH="0" baseline="0" noProof="0">
                <a:ln>
                  <a:noFill/>
                </a:ln>
                <a:solidFill>
                  <a:srgbClr val="000000"/>
                </a:solidFill>
                <a:effectLst/>
                <a:uLnTx/>
                <a:uFillTx/>
                <a:latin typeface="Arial" panose="020B0604020202020204" pitchFamily="34" charset="0"/>
                <a:ea typeface="+mn-ea"/>
                <a:cs typeface="+mn-cs"/>
              </a:rPr>
              <a:t>Ressort Sozialer Zusammenhalt, </a:t>
            </a:r>
          </a:p>
          <a:p>
            <a:pPr marL="0" marR="0" lvl="0" indent="0" algn="r" defTabSz="914400" rtl="0" eaLnBrk="0" fontAlgn="base" latinLnBrk="0" hangingPunct="0">
              <a:lnSpc>
                <a:spcPts val="1300"/>
              </a:lnSpc>
              <a:spcBef>
                <a:spcPct val="0"/>
              </a:spcBef>
              <a:spcAft>
                <a:spcPct val="0"/>
              </a:spcAft>
              <a:buClrTx/>
              <a:buSzTx/>
              <a:buFontTx/>
              <a:buNone/>
              <a:tabLst/>
              <a:defRPr/>
            </a:pPr>
            <a:r>
              <a:rPr kumimoji="0" lang="de-DE" altLang="de-DE" sz="1100" b="1" i="0" u="none" strike="noStrike" kern="1200" cap="none" spc="0" normalizeH="0" baseline="0" noProof="0">
                <a:ln>
                  <a:noFill/>
                </a:ln>
                <a:solidFill>
                  <a:srgbClr val="000000"/>
                </a:solidFill>
                <a:effectLst/>
                <a:uLnTx/>
                <a:uFillTx/>
                <a:latin typeface="Arial" panose="020B0604020202020204" pitchFamily="34" charset="0"/>
                <a:ea typeface="+mn-ea"/>
                <a:cs typeface="+mn-cs"/>
              </a:rPr>
              <a:t>Familie, Senioren, Genossenschaften und Ehrenamt</a:t>
            </a:r>
            <a:endParaRPr kumimoji="0" lang="de-DE" altLang="de-DE" sz="11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7" name="Text Box 24">
            <a:extLst>
              <a:ext uri="{FF2B5EF4-FFF2-40B4-BE49-F238E27FC236}">
                <a16:creationId xmlns:a16="http://schemas.microsoft.com/office/drawing/2014/main" id="{1388F795-359E-8542-3E33-5592272026AD}"/>
              </a:ext>
            </a:extLst>
          </p:cNvPr>
          <p:cNvSpPr txBox="1">
            <a:spLocks noChangeArrowheads="1"/>
          </p:cNvSpPr>
          <p:nvPr/>
        </p:nvSpPr>
        <p:spPr bwMode="auto">
          <a:xfrm>
            <a:off x="1316038" y="1179513"/>
            <a:ext cx="2735262"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r" defTabSz="914400" rtl="0" eaLnBrk="0" fontAlgn="base" latinLnBrk="0" hangingPunct="0">
              <a:lnSpc>
                <a:spcPts val="1200"/>
              </a:lnSpc>
              <a:spcBef>
                <a:spcPct val="0"/>
              </a:spcBef>
              <a:spcAft>
                <a:spcPct val="0"/>
              </a:spcAft>
              <a:buClrTx/>
              <a:buSzTx/>
              <a:buFontTx/>
              <a:buNone/>
              <a:tabLst/>
              <a:defRPr/>
            </a:pPr>
            <a:r>
              <a:rPr kumimoji="0" lang="de-DE" altLang="de-DE"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Amt für Freiwilligenwesen und Solidarität</a:t>
            </a:r>
          </a:p>
        </p:txBody>
      </p:sp>
      <p:sp>
        <p:nvSpPr>
          <p:cNvPr id="7178" name="Text Box 25">
            <a:extLst>
              <a:ext uri="{FF2B5EF4-FFF2-40B4-BE49-F238E27FC236}">
                <a16:creationId xmlns:a16="http://schemas.microsoft.com/office/drawing/2014/main" id="{BD581FC4-6BBA-4F62-5AA4-4046D1FCB4E5}"/>
              </a:ext>
            </a:extLst>
          </p:cNvPr>
          <p:cNvSpPr txBox="1">
            <a:spLocks noChangeArrowheads="1"/>
          </p:cNvSpPr>
          <p:nvPr/>
        </p:nvSpPr>
        <p:spPr bwMode="auto">
          <a:xfrm>
            <a:off x="5037138" y="1158875"/>
            <a:ext cx="216852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ts val="1200"/>
              </a:lnSpc>
              <a:spcBef>
                <a:spcPct val="0"/>
              </a:spcBef>
              <a:spcAft>
                <a:spcPct val="0"/>
              </a:spcAft>
              <a:buClrTx/>
              <a:buSzTx/>
              <a:buFontTx/>
              <a:buNone/>
              <a:tabLst/>
              <a:defRPr/>
            </a:pPr>
            <a:r>
              <a:rPr kumimoji="0" lang="it-IT" altLang="de-DE"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Ufficio Volontariato e solidarietà</a:t>
            </a:r>
          </a:p>
        </p:txBody>
      </p:sp>
      <p:pic>
        <p:nvPicPr>
          <p:cNvPr id="7183" name="Picture 38">
            <a:extLst>
              <a:ext uri="{FF2B5EF4-FFF2-40B4-BE49-F238E27FC236}">
                <a16:creationId xmlns:a16="http://schemas.microsoft.com/office/drawing/2014/main" id="{215A1BF8-1B53-E0AF-F442-AC76B28316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0050" y="358775"/>
            <a:ext cx="71913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a:extLst>
              <a:ext uri="{FF2B5EF4-FFF2-40B4-BE49-F238E27FC236}">
                <a16:creationId xmlns:a16="http://schemas.microsoft.com/office/drawing/2014/main" id="{A62320FD-F817-75AA-62E4-08091CCC9D91}"/>
              </a:ext>
            </a:extLst>
          </p:cNvPr>
          <p:cNvSpPr/>
          <p:nvPr/>
        </p:nvSpPr>
        <p:spPr>
          <a:xfrm>
            <a:off x="211137" y="532652"/>
            <a:ext cx="8774112" cy="1293722"/>
          </a:xfrm>
          <a:prstGeom prst="rect">
            <a:avLst/>
          </a:prstGeom>
          <a:solidFill>
            <a:srgbClr val="E4F2FF"/>
          </a:soli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 name="Titel 1">
            <a:extLst>
              <a:ext uri="{FF2B5EF4-FFF2-40B4-BE49-F238E27FC236}">
                <a16:creationId xmlns:a16="http://schemas.microsoft.com/office/drawing/2014/main" id="{3019FA0F-1798-F445-E332-AF7461B3637C}"/>
              </a:ext>
            </a:extLst>
          </p:cNvPr>
          <p:cNvSpPr txBox="1">
            <a:spLocks noChangeArrowheads="1"/>
          </p:cNvSpPr>
          <p:nvPr/>
        </p:nvSpPr>
        <p:spPr bwMode="auto">
          <a:xfrm>
            <a:off x="619997" y="-1363"/>
            <a:ext cx="7886700" cy="687388"/>
          </a:xfrm>
          <a:prstGeom prst="rect">
            <a:avLst/>
          </a:prstGeom>
          <a:solidFill>
            <a:srgbClr val="FFC9C9"/>
          </a:solidFill>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2600" b="0"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Struktur der heutigen Veranstaltung</a:t>
            </a:r>
          </a:p>
        </p:txBody>
      </p:sp>
      <p:sp>
        <p:nvSpPr>
          <p:cNvPr id="8" name="Textfeld 7">
            <a:extLst>
              <a:ext uri="{FF2B5EF4-FFF2-40B4-BE49-F238E27FC236}">
                <a16:creationId xmlns:a16="http://schemas.microsoft.com/office/drawing/2014/main" id="{2BF9C38B-D6D6-90D0-2709-69AAB0C98BCB}"/>
              </a:ext>
            </a:extLst>
          </p:cNvPr>
          <p:cNvSpPr txBox="1"/>
          <p:nvPr/>
        </p:nvSpPr>
        <p:spPr>
          <a:xfrm>
            <a:off x="984315" y="1394433"/>
            <a:ext cx="7876803" cy="4486100"/>
          </a:xfrm>
          <a:prstGeom prst="rect">
            <a:avLst/>
          </a:prstGeom>
          <a:noFill/>
        </p:spPr>
        <p:txBody>
          <a:bodyPr wrap="square" lIns="91440" tIns="45720" rIns="91440" bIns="45720" anchor="t">
            <a:spAutoFit/>
          </a:bodyPr>
          <a:lstStyle/>
          <a:p>
            <a:pPr marL="342900" marR="0" lvl="0" indent="-342900" algn="l" defTabSz="914400" rtl="0" eaLnBrk="0" fontAlgn="base" latinLnBrk="0" hangingPunct="0">
              <a:lnSpc>
                <a:spcPct val="150000"/>
              </a:lnSpc>
              <a:spcBef>
                <a:spcPct val="0"/>
              </a:spcBef>
              <a:spcAft>
                <a:spcPct val="0"/>
              </a:spcAft>
              <a:buClrTx/>
              <a:buSzTx/>
              <a:buFontTx/>
              <a:buAutoNum type="arabicPeriod"/>
              <a:tabLst/>
              <a:defRPr/>
            </a:pPr>
            <a:r>
              <a:rPr kumimoji="0" lang="de-DE" sz="16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Times New Roman" panose="02020603050405020304" pitchFamily="18" charset="0"/>
              </a:rPr>
              <a:t>Die Voraussetzungen und die Auswirkungen der Eintragung in das Runts</a:t>
            </a:r>
            <a:endParaRPr kumimoji="0" lang="de-DE" sz="1600" b="1" i="0" u="none" strike="noStrike" kern="1200" cap="none" spc="0" normalizeH="0" baseline="0" noProof="0" dirty="0">
              <a:ln>
                <a:noFill/>
              </a:ln>
              <a:solidFill>
                <a:srgbClr val="C00000"/>
              </a:solidFill>
              <a:effectLst/>
              <a:uLnTx/>
              <a:uFillTx/>
              <a:latin typeface="Calibri"/>
              <a:ea typeface="Calibri"/>
              <a:cs typeface="Calibri"/>
            </a:endParaRPr>
          </a:p>
          <a:p>
            <a:pPr marL="342900" marR="0" lvl="0" indent="-342900" algn="l" defTabSz="914400" rtl="0" eaLnBrk="0" fontAlgn="base" latinLnBrk="0" hangingPunct="0">
              <a:lnSpc>
                <a:spcPct val="150000"/>
              </a:lnSpc>
              <a:spcBef>
                <a:spcPct val="0"/>
              </a:spcBef>
              <a:spcAft>
                <a:spcPct val="0"/>
              </a:spcAft>
              <a:buClrTx/>
              <a:buSzTx/>
              <a:buFontTx/>
              <a:buAutoNum type="arabicPeriod"/>
              <a:tabLst/>
              <a:defRPr/>
            </a:pPr>
            <a:r>
              <a:rPr kumimoji="0" lang="de-DE" sz="1600" b="1" i="0" u="none" strike="noStrike" kern="1200" cap="none" spc="0" normalizeH="0" baseline="0" noProof="0" dirty="0">
                <a:ln>
                  <a:noFill/>
                </a:ln>
                <a:effectLst/>
                <a:uLnTx/>
                <a:uFillTx/>
                <a:latin typeface="Calibri"/>
                <a:ea typeface="Calibri"/>
                <a:cs typeface="Calibri"/>
              </a:rPr>
              <a:t>Übersicht Runts-Portal</a:t>
            </a:r>
          </a:p>
          <a:p>
            <a:pPr marL="342900" marR="0" lvl="0" indent="-342900" algn="l" defTabSz="914400" rtl="0" eaLnBrk="0" fontAlgn="base" latinLnBrk="0" hangingPunct="0">
              <a:lnSpc>
                <a:spcPct val="150000"/>
              </a:lnSpc>
              <a:spcBef>
                <a:spcPct val="0"/>
              </a:spcBef>
              <a:spcAft>
                <a:spcPct val="0"/>
              </a:spcAft>
              <a:buClrTx/>
              <a:buSzTx/>
              <a:buFontTx/>
              <a:buAutoNum type="arabicPeriod"/>
              <a:tabLst/>
              <a:defRPr/>
            </a:pPr>
            <a:r>
              <a:rPr kumimoji="0" lang="de-DE" sz="1600" b="1" i="0" u="none" strike="noStrike" kern="1200" cap="none" spc="0" normalizeH="0" baseline="0" noProof="0" dirty="0">
                <a:ln>
                  <a:noFill/>
                </a:ln>
                <a:solidFill>
                  <a:srgbClr val="000000"/>
                </a:solidFill>
                <a:effectLst/>
                <a:uLnTx/>
                <a:uFillTx/>
                <a:latin typeface="Calibri"/>
                <a:ea typeface="Calibri"/>
                <a:cs typeface="Calibri"/>
              </a:rPr>
              <a:t>Verpflichtungen im Runts-Portal erfüllen</a:t>
            </a:r>
            <a:endParaRPr kumimoji="0" lang="en-US" sz="1600" b="1" i="0" u="none" strike="noStrike" kern="1200" cap="none" spc="0" normalizeH="0" baseline="0" noProof="0" dirty="0">
              <a:ln>
                <a:noFill/>
              </a:ln>
              <a:solidFill>
                <a:srgbClr val="000000"/>
              </a:solidFill>
              <a:effectLst/>
              <a:uLnTx/>
              <a:uFillTx/>
              <a:latin typeface="Calibri"/>
              <a:ea typeface="Calibri"/>
              <a:cs typeface="Calibri"/>
            </a:endParaRPr>
          </a:p>
          <a:p>
            <a:pPr marL="193675" marR="0" lvl="0" indent="0" algn="l" defTabSz="914400" rtl="0" eaLnBrk="0" fontAlgn="base" latinLnBrk="0" hangingPunct="0">
              <a:lnSpc>
                <a:spcPct val="150000"/>
              </a:lnSpc>
              <a:spcBef>
                <a:spcPct val="0"/>
              </a:spcBef>
              <a:spcAft>
                <a:spcPct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Calibri"/>
                <a:ea typeface="Calibri"/>
                <a:cs typeface="Calibri"/>
              </a:rPr>
              <a:t>a)   Änderungsantrag</a:t>
            </a:r>
            <a:endParaRPr kumimoji="0" lang="en-US" sz="1600" b="1" i="0" u="none" strike="noStrike" kern="1200" cap="none" spc="0" normalizeH="0" baseline="0" noProof="0" dirty="0">
              <a:ln>
                <a:noFill/>
              </a:ln>
              <a:solidFill>
                <a:srgbClr val="000000"/>
              </a:solidFill>
              <a:effectLst/>
              <a:uLnTx/>
              <a:uFillTx/>
              <a:latin typeface="Calibri"/>
              <a:ea typeface="Calibri"/>
              <a:cs typeface="Calibri"/>
            </a:endParaRPr>
          </a:p>
          <a:p>
            <a:pPr marL="193675" marR="0" lvl="0" indent="0" algn="l" defTabSz="914400" rtl="0" eaLnBrk="0" fontAlgn="base" latinLnBrk="0" hangingPunct="0">
              <a:lnSpc>
                <a:spcPct val="150000"/>
              </a:lnSpc>
              <a:spcBef>
                <a:spcPct val="0"/>
              </a:spcBef>
              <a:spcAft>
                <a:spcPct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Calibri"/>
                <a:ea typeface="Calibri"/>
                <a:cs typeface="Calibri"/>
              </a:rPr>
              <a:t>b)   Bilanzhinterlegung</a:t>
            </a:r>
            <a:endParaRPr kumimoji="0" lang="de-DE"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Calibri"/>
                <a:ea typeface="Calibri"/>
                <a:cs typeface="Calibri"/>
              </a:rPr>
              <a:t>4.   Sonstige Verpflichtungen erfüllen</a:t>
            </a:r>
          </a:p>
          <a:p>
            <a:pPr marL="536575" marR="0" lvl="0" indent="-342900" algn="l" defTabSz="914400" rtl="0" eaLnBrk="0" fontAlgn="base" latinLnBrk="0" hangingPunct="0">
              <a:lnSpc>
                <a:spcPct val="150000"/>
              </a:lnSpc>
              <a:spcBef>
                <a:spcPct val="0"/>
              </a:spcBef>
              <a:spcAft>
                <a:spcPct val="0"/>
              </a:spcAft>
              <a:buClrTx/>
              <a:buSzTx/>
              <a:buFontTx/>
              <a:buAutoNum type="alphaLcParenR"/>
              <a:tabLst/>
              <a:defRPr/>
            </a:pPr>
            <a:r>
              <a:rPr kumimoji="0" lang="de-DE"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Verpflichtende Bücher</a:t>
            </a:r>
            <a:endParaRPr kumimoji="0" lang="de-DE"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536575" marR="0" lvl="0" indent="-342900" algn="l" defTabSz="914400" rtl="0" eaLnBrk="0" fontAlgn="base" latinLnBrk="0" hangingPunct="0">
              <a:lnSpc>
                <a:spcPct val="150000"/>
              </a:lnSpc>
              <a:spcBef>
                <a:spcPct val="0"/>
              </a:spcBef>
              <a:spcAft>
                <a:spcPct val="0"/>
              </a:spcAft>
              <a:buClrTx/>
              <a:buSzTx/>
              <a:buFontTx/>
              <a:buAutoNum type="alphaLcParenR"/>
              <a:tabLst/>
              <a:defRPr/>
            </a:pPr>
            <a:r>
              <a:rPr kumimoji="0" lang="de-DE"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Versicherung für die ehrenamtlich Tätigen</a:t>
            </a:r>
          </a:p>
          <a:p>
            <a:pPr marL="536575" marR="0" lvl="0" indent="-342900" algn="l" defTabSz="914400" rtl="0" eaLnBrk="0" fontAlgn="base" latinLnBrk="0" hangingPunct="0">
              <a:lnSpc>
                <a:spcPct val="150000"/>
              </a:lnSpc>
              <a:spcBef>
                <a:spcPct val="0"/>
              </a:spcBef>
              <a:spcAft>
                <a:spcPct val="0"/>
              </a:spcAft>
              <a:buClrTx/>
              <a:buSzTx/>
              <a:buFontTx/>
              <a:buAutoNum type="alphaLcParenR"/>
              <a:tabLst/>
              <a:defRPr/>
            </a:pPr>
            <a:r>
              <a:rPr kumimoji="0" lang="de-DE"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Meldung in besonderen Fällen</a:t>
            </a:r>
            <a:endParaRPr kumimoji="0" lang="de-DE"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Calibri"/>
                <a:ea typeface="Calibri"/>
                <a:cs typeface="Calibri"/>
              </a:rPr>
              <a:t>5.   </a:t>
            </a:r>
            <a:r>
              <a:rPr lang="de-DE" sz="1600" b="1" dirty="0">
                <a:solidFill>
                  <a:srgbClr val="000000"/>
                </a:solidFill>
                <a:latin typeface="Calibri" panose="020F0502020204030204" pitchFamily="34" charset="0"/>
                <a:ea typeface="Calibri"/>
                <a:cs typeface="Times New Roman" panose="02020603050405020304" pitchFamily="18" charset="0"/>
              </a:rPr>
              <a:t>Die Kontrollen im Runts</a:t>
            </a:r>
            <a:endParaRPr kumimoji="0" lang="de-DE"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Calibri" panose="020F0502020204030204" pitchFamily="34" charset="0"/>
                <a:ea typeface="Calibri"/>
                <a:cs typeface="Times New Roman" panose="02020603050405020304" pitchFamily="18" charset="0"/>
              </a:rPr>
              <a:t>6.   Nützliche Kontakte</a:t>
            </a:r>
            <a:endParaRPr kumimoji="0" lang="de-DE"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Calibri" panose="020F0502020204030204" pitchFamily="34" charset="0"/>
                <a:ea typeface="Calibri"/>
                <a:cs typeface="Times New Roman" panose="02020603050405020304" pitchFamily="18" charset="0"/>
              </a:rPr>
              <a:t>7.   Fragerunde</a:t>
            </a:r>
            <a:endParaRPr kumimoji="0" lang="de-DE" sz="1600" b="1" i="0" u="none" strike="noStrike" kern="1200" cap="none" spc="0" normalizeH="0" baseline="0" noProof="0" dirty="0">
              <a:ln>
                <a:noFill/>
              </a:ln>
              <a:solidFill>
                <a:srgbClr val="000000"/>
              </a:solidFill>
              <a:effectLst/>
              <a:uLnTx/>
              <a:uFillTx/>
              <a:latin typeface="Calibri"/>
              <a:ea typeface="Calibri"/>
              <a:cs typeface="Calibri"/>
            </a:endParaRPr>
          </a:p>
        </p:txBody>
      </p:sp>
      <p:sp>
        <p:nvSpPr>
          <p:cNvPr id="10" name="Rechteck 9">
            <a:extLst>
              <a:ext uri="{FF2B5EF4-FFF2-40B4-BE49-F238E27FC236}">
                <a16:creationId xmlns:a16="http://schemas.microsoft.com/office/drawing/2014/main" id="{93905BF4-5C85-E8FF-A45E-E4BF9F8CE1BE}"/>
              </a:ext>
            </a:extLst>
          </p:cNvPr>
          <p:cNvSpPr/>
          <p:nvPr/>
        </p:nvSpPr>
        <p:spPr>
          <a:xfrm>
            <a:off x="414779" y="6222978"/>
            <a:ext cx="8446339" cy="545921"/>
          </a:xfrm>
          <a:prstGeom prst="rect">
            <a:avLst/>
          </a:prstGeom>
          <a:solidFill>
            <a:srgbClr val="E4F2FF"/>
          </a:soli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dirty="0">
              <a:ln>
                <a:noFill/>
              </a:ln>
              <a:solidFill>
                <a:srgbClr val="000000"/>
              </a:solidFill>
              <a:effectLst/>
              <a:uLnTx/>
              <a:uFillTx/>
              <a:latin typeface="Times New Roman"/>
              <a:ea typeface="+mn-ea"/>
              <a:cs typeface="+mn-cs"/>
            </a:endParaRPr>
          </a:p>
        </p:txBody>
      </p:sp>
      <p:pic>
        <p:nvPicPr>
          <p:cNvPr id="4" name="Grafik 3" descr="Ein Bild, das Logo, Symbol, Grafiken, Clipart enthält.&#10;&#10;KI-generierte Inhalte können fehlerhaft sein.">
            <a:extLst>
              <a:ext uri="{FF2B5EF4-FFF2-40B4-BE49-F238E27FC236}">
                <a16:creationId xmlns:a16="http://schemas.microsoft.com/office/drawing/2014/main" id="{0350B7B9-29EB-73C7-7991-F3B46307BD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7574" y="6188894"/>
            <a:ext cx="536155" cy="572098"/>
          </a:xfrm>
          <a:prstGeom prst="rect">
            <a:avLst/>
          </a:prstGeom>
        </p:spPr>
      </p:pic>
    </p:spTree>
    <p:extLst>
      <p:ext uri="{BB962C8B-B14F-4D97-AF65-F5344CB8AC3E}">
        <p14:creationId xmlns:p14="http://schemas.microsoft.com/office/powerpoint/2010/main" val="36454800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83C70E-42C4-5D00-BE35-1BCBCD02C2C0}"/>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9F73A1AC-AFEE-7057-D944-76509D32C8CA}"/>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pic>
        <p:nvPicPr>
          <p:cNvPr id="3" name="Grafik 2">
            <a:extLst>
              <a:ext uri="{FF2B5EF4-FFF2-40B4-BE49-F238E27FC236}">
                <a16:creationId xmlns:a16="http://schemas.microsoft.com/office/drawing/2014/main" id="{FA9CB29B-CF00-AE38-1CF6-21829527D633}"/>
              </a:ext>
            </a:extLst>
          </p:cNvPr>
          <p:cNvPicPr>
            <a:picLocks noChangeAspect="1"/>
          </p:cNvPicPr>
          <p:nvPr/>
        </p:nvPicPr>
        <p:blipFill>
          <a:blip r:embed="rId3"/>
          <a:stretch>
            <a:fillRect/>
          </a:stretch>
        </p:blipFill>
        <p:spPr>
          <a:xfrm>
            <a:off x="331972" y="1275919"/>
            <a:ext cx="8685572" cy="4385672"/>
          </a:xfrm>
          <a:prstGeom prst="rect">
            <a:avLst/>
          </a:prstGeom>
          <a:solidFill>
            <a:srgbClr val="002060"/>
          </a:solidFill>
        </p:spPr>
      </p:pic>
      <p:sp>
        <p:nvSpPr>
          <p:cNvPr id="4" name="Ellipse 3">
            <a:extLst>
              <a:ext uri="{FF2B5EF4-FFF2-40B4-BE49-F238E27FC236}">
                <a16:creationId xmlns:a16="http://schemas.microsoft.com/office/drawing/2014/main" id="{7F20DBA8-732D-18E4-5BFC-3B697529E676}"/>
              </a:ext>
            </a:extLst>
          </p:cNvPr>
          <p:cNvSpPr/>
          <p:nvPr/>
        </p:nvSpPr>
        <p:spPr bwMode="auto">
          <a:xfrm>
            <a:off x="1212850" y="4673600"/>
            <a:ext cx="228600" cy="1651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 name="Ellipse 9">
            <a:extLst>
              <a:ext uri="{FF2B5EF4-FFF2-40B4-BE49-F238E27FC236}">
                <a16:creationId xmlns:a16="http://schemas.microsoft.com/office/drawing/2014/main" id="{43414C14-A3B4-1FD3-C00E-A16B3A26587C}"/>
              </a:ext>
            </a:extLst>
          </p:cNvPr>
          <p:cNvSpPr/>
          <p:nvPr/>
        </p:nvSpPr>
        <p:spPr bwMode="auto">
          <a:xfrm>
            <a:off x="3759200" y="4673601"/>
            <a:ext cx="431800" cy="9397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 name="Ellipse 10">
            <a:extLst>
              <a:ext uri="{FF2B5EF4-FFF2-40B4-BE49-F238E27FC236}">
                <a16:creationId xmlns:a16="http://schemas.microsoft.com/office/drawing/2014/main" id="{AB2E9149-AF02-E9E6-D98D-8EDC949E124D}"/>
              </a:ext>
            </a:extLst>
          </p:cNvPr>
          <p:cNvSpPr/>
          <p:nvPr/>
        </p:nvSpPr>
        <p:spPr bwMode="auto">
          <a:xfrm>
            <a:off x="3759200" y="4673600"/>
            <a:ext cx="285750" cy="16318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 name="Ellipse 13">
            <a:extLst>
              <a:ext uri="{FF2B5EF4-FFF2-40B4-BE49-F238E27FC236}">
                <a16:creationId xmlns:a16="http://schemas.microsoft.com/office/drawing/2014/main" id="{E077922B-0D59-ED9E-4D6A-24FA3C9CF6E4}"/>
              </a:ext>
            </a:extLst>
          </p:cNvPr>
          <p:cNvSpPr/>
          <p:nvPr/>
        </p:nvSpPr>
        <p:spPr bwMode="auto">
          <a:xfrm>
            <a:off x="1212850" y="5257800"/>
            <a:ext cx="387350" cy="11235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7" name="Ellipse 16">
            <a:extLst>
              <a:ext uri="{FF2B5EF4-FFF2-40B4-BE49-F238E27FC236}">
                <a16:creationId xmlns:a16="http://schemas.microsoft.com/office/drawing/2014/main" id="{AF55F30F-4F08-3AFC-76E8-2F5E9A74FB22}"/>
              </a:ext>
            </a:extLst>
          </p:cNvPr>
          <p:cNvSpPr/>
          <p:nvPr/>
        </p:nvSpPr>
        <p:spPr bwMode="auto">
          <a:xfrm>
            <a:off x="6330950" y="4667272"/>
            <a:ext cx="1244600" cy="9397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 name="Textfeld 23">
            <a:extLst>
              <a:ext uri="{FF2B5EF4-FFF2-40B4-BE49-F238E27FC236}">
                <a16:creationId xmlns:a16="http://schemas.microsoft.com/office/drawing/2014/main" id="{054B32B4-41A2-3034-45B5-54DCBF6FF66C}"/>
              </a:ext>
            </a:extLst>
          </p:cNvPr>
          <p:cNvSpPr txBox="1"/>
          <p:nvPr/>
        </p:nvSpPr>
        <p:spPr>
          <a:xfrm>
            <a:off x="1204218" y="5782885"/>
            <a:ext cx="3545571" cy="261610"/>
          </a:xfrm>
          <a:prstGeom prst="rect">
            <a:avLst/>
          </a:prstGeom>
          <a:solidFill>
            <a:srgbClr val="FFFFCC"/>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Sie befinden sich auf der Seite der </a:t>
            </a:r>
            <a:r>
              <a:rPr kumimoji="0" lang="de-DE" sz="11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Kerndaten des Vereins.</a:t>
            </a:r>
          </a:p>
        </p:txBody>
      </p:sp>
      <p:sp>
        <p:nvSpPr>
          <p:cNvPr id="25" name="Ellipse 24">
            <a:extLst>
              <a:ext uri="{FF2B5EF4-FFF2-40B4-BE49-F238E27FC236}">
                <a16:creationId xmlns:a16="http://schemas.microsoft.com/office/drawing/2014/main" id="{EFE37CDF-647C-267E-CBCD-27C5BEB90D03}"/>
              </a:ext>
            </a:extLst>
          </p:cNvPr>
          <p:cNvSpPr/>
          <p:nvPr/>
        </p:nvSpPr>
        <p:spPr bwMode="auto">
          <a:xfrm>
            <a:off x="6845301" y="1533116"/>
            <a:ext cx="583192" cy="169953"/>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 name="Ellipse 25">
            <a:extLst>
              <a:ext uri="{FF2B5EF4-FFF2-40B4-BE49-F238E27FC236}">
                <a16:creationId xmlns:a16="http://schemas.microsoft.com/office/drawing/2014/main" id="{58716BC8-A128-EF70-0E97-3A6C867F60B5}"/>
              </a:ext>
            </a:extLst>
          </p:cNvPr>
          <p:cNvSpPr/>
          <p:nvPr/>
        </p:nvSpPr>
        <p:spPr bwMode="auto">
          <a:xfrm>
            <a:off x="6845301" y="1618092"/>
            <a:ext cx="597728" cy="9821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 name="Ellipse 26">
            <a:extLst>
              <a:ext uri="{FF2B5EF4-FFF2-40B4-BE49-F238E27FC236}">
                <a16:creationId xmlns:a16="http://schemas.microsoft.com/office/drawing/2014/main" id="{81DF34CA-C9BE-0F35-C587-41D308831B07}"/>
              </a:ext>
            </a:extLst>
          </p:cNvPr>
          <p:cNvSpPr/>
          <p:nvPr/>
        </p:nvSpPr>
        <p:spPr bwMode="auto">
          <a:xfrm>
            <a:off x="6916208" y="1618092"/>
            <a:ext cx="583192" cy="22857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 name="Ellipse 27">
            <a:extLst>
              <a:ext uri="{FF2B5EF4-FFF2-40B4-BE49-F238E27FC236}">
                <a16:creationId xmlns:a16="http://schemas.microsoft.com/office/drawing/2014/main" id="{53B3B378-F669-494C-A0FB-B25A2C9AC578}"/>
              </a:ext>
            </a:extLst>
          </p:cNvPr>
          <p:cNvSpPr/>
          <p:nvPr/>
        </p:nvSpPr>
        <p:spPr bwMode="auto">
          <a:xfrm>
            <a:off x="6916208" y="1618092"/>
            <a:ext cx="583192" cy="22857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9" name="Rechteck 28">
            <a:extLst>
              <a:ext uri="{FF2B5EF4-FFF2-40B4-BE49-F238E27FC236}">
                <a16:creationId xmlns:a16="http://schemas.microsoft.com/office/drawing/2014/main" id="{4B928421-3AE2-6F17-7EAC-ACFF64FBA77B}"/>
              </a:ext>
            </a:extLst>
          </p:cNvPr>
          <p:cNvSpPr/>
          <p:nvPr/>
        </p:nvSpPr>
        <p:spPr bwMode="auto">
          <a:xfrm>
            <a:off x="6845301" y="1533116"/>
            <a:ext cx="654099" cy="169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31" name="Grafik 30">
            <a:extLst>
              <a:ext uri="{FF2B5EF4-FFF2-40B4-BE49-F238E27FC236}">
                <a16:creationId xmlns:a16="http://schemas.microsoft.com/office/drawing/2014/main" id="{DF88CDE5-F339-9FA7-FA99-ED41982C36FE}"/>
              </a:ext>
            </a:extLst>
          </p:cNvPr>
          <p:cNvPicPr>
            <a:picLocks noChangeAspect="1"/>
          </p:cNvPicPr>
          <p:nvPr/>
        </p:nvPicPr>
        <p:blipFill>
          <a:blip r:embed="rId4"/>
          <a:stretch>
            <a:fillRect/>
          </a:stretch>
        </p:blipFill>
        <p:spPr>
          <a:xfrm>
            <a:off x="8512349" y="6306958"/>
            <a:ext cx="348769" cy="405300"/>
          </a:xfrm>
          <a:prstGeom prst="rect">
            <a:avLst/>
          </a:prstGeom>
        </p:spPr>
      </p:pic>
      <p:sp>
        <p:nvSpPr>
          <p:cNvPr id="26625" name="Textfeld 26624">
            <a:extLst>
              <a:ext uri="{FF2B5EF4-FFF2-40B4-BE49-F238E27FC236}">
                <a16:creationId xmlns:a16="http://schemas.microsoft.com/office/drawing/2014/main" id="{DA0F2F7A-4DB0-D936-D8BE-0E0B2351E578}"/>
              </a:ext>
            </a:extLst>
          </p:cNvPr>
          <p:cNvSpPr txBox="1"/>
          <p:nvPr/>
        </p:nvSpPr>
        <p:spPr>
          <a:xfrm>
            <a:off x="1884668" y="2688702"/>
            <a:ext cx="332068" cy="369332"/>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a:t>
            </a:r>
          </a:p>
        </p:txBody>
      </p:sp>
      <p:pic>
        <p:nvPicPr>
          <p:cNvPr id="6" name="Grafik 5">
            <a:extLst>
              <a:ext uri="{FF2B5EF4-FFF2-40B4-BE49-F238E27FC236}">
                <a16:creationId xmlns:a16="http://schemas.microsoft.com/office/drawing/2014/main" id="{C37BCC21-A4DB-5888-E9CA-80965CF6C5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7073" y="3419474"/>
            <a:ext cx="69854" cy="19051"/>
          </a:xfrm>
          <a:prstGeom prst="rect">
            <a:avLst/>
          </a:prstGeom>
        </p:spPr>
      </p:pic>
      <p:sp>
        <p:nvSpPr>
          <p:cNvPr id="16" name="Textfeld 15">
            <a:extLst>
              <a:ext uri="{FF2B5EF4-FFF2-40B4-BE49-F238E27FC236}">
                <a16:creationId xmlns:a16="http://schemas.microsoft.com/office/drawing/2014/main" id="{1FDF2E21-395D-7DF5-EB34-5EEB9AB49EF1}"/>
              </a:ext>
            </a:extLst>
          </p:cNvPr>
          <p:cNvSpPr txBox="1"/>
          <p:nvPr/>
        </p:nvSpPr>
        <p:spPr>
          <a:xfrm>
            <a:off x="6845301" y="4064707"/>
            <a:ext cx="332068" cy="369332"/>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a:t>
            </a:r>
          </a:p>
        </p:txBody>
      </p:sp>
      <p:sp>
        <p:nvSpPr>
          <p:cNvPr id="19" name="Textfeld 18">
            <a:extLst>
              <a:ext uri="{FF2B5EF4-FFF2-40B4-BE49-F238E27FC236}">
                <a16:creationId xmlns:a16="http://schemas.microsoft.com/office/drawing/2014/main" id="{4883CA01-DD64-1F10-2454-1649DD9C43CB}"/>
              </a:ext>
            </a:extLst>
          </p:cNvPr>
          <p:cNvSpPr txBox="1"/>
          <p:nvPr/>
        </p:nvSpPr>
        <p:spPr>
          <a:xfrm>
            <a:off x="750821" y="5718232"/>
            <a:ext cx="332068" cy="369332"/>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a:t>
            </a:r>
          </a:p>
        </p:txBody>
      </p:sp>
      <p:sp>
        <p:nvSpPr>
          <p:cNvPr id="20" name="Textfeld 19">
            <a:extLst>
              <a:ext uri="{FF2B5EF4-FFF2-40B4-BE49-F238E27FC236}">
                <a16:creationId xmlns:a16="http://schemas.microsoft.com/office/drawing/2014/main" id="{3C26E0EF-F106-0469-606B-E2E219E3AD74}"/>
              </a:ext>
            </a:extLst>
          </p:cNvPr>
          <p:cNvSpPr txBox="1"/>
          <p:nvPr/>
        </p:nvSpPr>
        <p:spPr>
          <a:xfrm>
            <a:off x="750821" y="6181591"/>
            <a:ext cx="332068" cy="369332"/>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8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a:t>
            </a:r>
          </a:p>
        </p:txBody>
      </p:sp>
      <p:sp>
        <p:nvSpPr>
          <p:cNvPr id="21" name="Textfeld 20">
            <a:extLst>
              <a:ext uri="{FF2B5EF4-FFF2-40B4-BE49-F238E27FC236}">
                <a16:creationId xmlns:a16="http://schemas.microsoft.com/office/drawing/2014/main" id="{7BBAAA6F-0EA8-F5AA-C1AC-8F5FE74E87B8}"/>
              </a:ext>
            </a:extLst>
          </p:cNvPr>
          <p:cNvSpPr txBox="1"/>
          <p:nvPr/>
        </p:nvSpPr>
        <p:spPr>
          <a:xfrm>
            <a:off x="1234416" y="6220134"/>
            <a:ext cx="3515373" cy="261610"/>
          </a:xfrm>
          <a:prstGeom prst="rect">
            <a:avLst/>
          </a:prstGeom>
          <a:solidFill>
            <a:srgbClr val="FFFFCC"/>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Auf </a:t>
            </a:r>
            <a:r>
              <a:rPr kumimoji="0" lang="de-DE" sz="11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Bearbeiten</a:t>
            </a: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klicken, um den Abschnitt zu bearbeiten.</a:t>
            </a:r>
          </a:p>
        </p:txBody>
      </p:sp>
      <p:sp>
        <p:nvSpPr>
          <p:cNvPr id="22" name="Ellipse 21">
            <a:extLst>
              <a:ext uri="{FF2B5EF4-FFF2-40B4-BE49-F238E27FC236}">
                <a16:creationId xmlns:a16="http://schemas.microsoft.com/office/drawing/2014/main" id="{C8CE146A-4A74-45D6-9A46-E93825B96F06}"/>
              </a:ext>
            </a:extLst>
          </p:cNvPr>
          <p:cNvSpPr/>
          <p:nvPr/>
        </p:nvSpPr>
        <p:spPr bwMode="auto">
          <a:xfrm>
            <a:off x="7256206" y="4132044"/>
            <a:ext cx="720122" cy="304575"/>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634" name="Rechteck 26633">
            <a:extLst>
              <a:ext uri="{FF2B5EF4-FFF2-40B4-BE49-F238E27FC236}">
                <a16:creationId xmlns:a16="http://schemas.microsoft.com/office/drawing/2014/main" id="{9887B443-D877-D29E-7CA3-AC30628CDEAF}"/>
              </a:ext>
            </a:extLst>
          </p:cNvPr>
          <p:cNvSpPr/>
          <p:nvPr/>
        </p:nvSpPr>
        <p:spPr>
          <a:xfrm>
            <a:off x="6919214" y="1464990"/>
            <a:ext cx="914340" cy="235061"/>
          </a:xfrm>
          <a:prstGeom prst="rect">
            <a:avLst/>
          </a:prstGeom>
          <a:solidFill>
            <a:srgbClr val="0066CC"/>
          </a:solidFill>
          <a:ln>
            <a:solidFill>
              <a:srgbClr val="0066CC"/>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700" b="0" i="0" u="none" strike="noStrike" kern="100" cap="none" spc="0" normalizeH="0" baseline="0" noProof="0">
                <a:ln>
                  <a:noFill/>
                </a:ln>
                <a:solidFill>
                  <a:srgbClr val="FFFFFF"/>
                </a:solidFill>
                <a:effectLst/>
                <a:uLnTx/>
                <a:uFillTx/>
                <a:latin typeface="Titillium Web" panose="00000500000000000000" pitchFamily="2" charset="0"/>
                <a:ea typeface="Aptos" panose="020B0004020202020204" pitchFamily="34" charset="0"/>
                <a:cs typeface="Times New Roman" panose="02020603050405020304" pitchFamily="18" charset="0"/>
              </a:rPr>
              <a:t>         </a:t>
            </a:r>
          </a:p>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600" b="0" i="0" u="none" strike="noStrike" kern="100" cap="none" spc="0" normalizeH="0" baseline="0" noProof="0">
                <a:ln>
                  <a:noFill/>
                </a:ln>
                <a:solidFill>
                  <a:srgbClr val="FFFFFF"/>
                </a:solidFill>
                <a:effectLst/>
                <a:uLnTx/>
                <a:uFillTx/>
                <a:latin typeface="Titillium Web" panose="00000500000000000000" pitchFamily="2" charset="0"/>
                <a:ea typeface="Aptos" panose="020B0004020202020204" pitchFamily="34" charset="0"/>
                <a:cs typeface="Times New Roman" panose="02020603050405020304" pitchFamily="18" charset="0"/>
              </a:rPr>
              <a:t>MAX MUSTERMANN</a:t>
            </a:r>
            <a:endParaRPr kumimoji="0" lang="it-IT" sz="6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endParaRPr>
          </a:p>
          <a:p>
            <a:pPr marL="0" marR="0" lvl="0" indent="0" algn="ctr" defTabSz="914400" rtl="0" eaLnBrk="0" fontAlgn="base" latinLnBrk="0" hangingPunct="0">
              <a:lnSpc>
                <a:spcPct val="107000"/>
              </a:lnSpc>
              <a:spcBef>
                <a:spcPct val="0"/>
              </a:spcBef>
              <a:spcAft>
                <a:spcPts val="800"/>
              </a:spcAft>
              <a:buClrTx/>
              <a:buSzTx/>
              <a:buFontTx/>
              <a:buNone/>
              <a:tabLst/>
              <a:defRPr/>
            </a:pPr>
            <a:r>
              <a:rPr kumimoji="0" lang="de-DE"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rPr>
              <a:t> </a:t>
            </a:r>
            <a:endParaRPr kumimoji="0" lang="it-IT"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endParaRPr>
          </a:p>
        </p:txBody>
      </p:sp>
      <p:pic>
        <p:nvPicPr>
          <p:cNvPr id="13" name="Grafik 12">
            <a:extLst>
              <a:ext uri="{FF2B5EF4-FFF2-40B4-BE49-F238E27FC236}">
                <a16:creationId xmlns:a16="http://schemas.microsoft.com/office/drawing/2014/main" id="{0373B80D-422F-7AEC-8A72-E76800C09045}"/>
              </a:ext>
            </a:extLst>
          </p:cNvPr>
          <p:cNvPicPr>
            <a:picLocks noChangeAspect="1"/>
          </p:cNvPicPr>
          <p:nvPr/>
        </p:nvPicPr>
        <p:blipFill>
          <a:blip r:embed="rId6">
            <a:extLst>
              <a:ext uri="{28A0092B-C50C-407E-A947-70E740481C1C}">
                <a14:useLocalDpi xmlns:a14="http://schemas.microsoft.com/office/drawing/2010/main" val="0"/>
              </a:ext>
            </a:extLst>
          </a:blip>
          <a:srcRect r="9140" b="-1192"/>
          <a:stretch>
            <a:fillRect/>
          </a:stretch>
        </p:blipFill>
        <p:spPr>
          <a:xfrm>
            <a:off x="838941" y="2619067"/>
            <a:ext cx="942234" cy="514658"/>
          </a:xfrm>
          <a:prstGeom prst="rect">
            <a:avLst/>
          </a:prstGeom>
          <a:ln w="38100">
            <a:solidFill>
              <a:srgbClr val="0070C0"/>
            </a:solidFill>
          </a:ln>
        </p:spPr>
      </p:pic>
      <p:sp>
        <p:nvSpPr>
          <p:cNvPr id="5" name="Textfeld 4">
            <a:extLst>
              <a:ext uri="{FF2B5EF4-FFF2-40B4-BE49-F238E27FC236}">
                <a16:creationId xmlns:a16="http://schemas.microsoft.com/office/drawing/2014/main" id="{E7EEFF10-7968-C068-328E-45F3DA75285E}"/>
              </a:ext>
            </a:extLst>
          </p:cNvPr>
          <p:cNvSpPr txBox="1"/>
          <p:nvPr/>
        </p:nvSpPr>
        <p:spPr>
          <a:xfrm>
            <a:off x="916855" y="481151"/>
            <a:ext cx="7461483" cy="361637"/>
          </a:xfrm>
          <a:prstGeom prst="rect">
            <a:avLst/>
          </a:prstGeom>
          <a:solidFill>
            <a:srgbClr val="E4F2FF"/>
          </a:solidFill>
          <a:ln>
            <a:solidFill>
              <a:schemeClr val="bg1">
                <a:lumMod val="50000"/>
              </a:schemeClr>
            </a:solidFill>
          </a:ln>
        </p:spPr>
        <p:txBody>
          <a:bodyPr wrap="square" lIns="91440" tIns="45720" rIns="91440" bIns="45720" rtlCol="0" anchor="t">
            <a:spAutoFit/>
          </a:bodyPr>
          <a:lstStyle/>
          <a:p>
            <a:pPr marL="0" marR="0" lvl="0" indent="0" algn="ctr" defTabSz="914400" rtl="0" eaLnBrk="0" fontAlgn="base" latinLnBrk="0" hangingPunct="0">
              <a:lnSpc>
                <a:spcPts val="2100"/>
              </a:lnSpc>
              <a:spcBef>
                <a:spcPts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Änderungsantrag – Eingabe der </a:t>
            </a:r>
            <a:r>
              <a:rPr kumimoji="0" lang="de-DE" sz="20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Kerndaten</a:t>
            </a:r>
            <a:endPar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 name="Rechteck 6">
            <a:extLst>
              <a:ext uri="{FF2B5EF4-FFF2-40B4-BE49-F238E27FC236}">
                <a16:creationId xmlns:a16="http://schemas.microsoft.com/office/drawing/2014/main" id="{6D91FD18-0D25-DC9C-D7BA-A1B09E5A7703}"/>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-30-</a:t>
            </a:r>
            <a:endParaRPr kumimoji="0" lang="de-D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37046638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0CBAA-7623-F41A-7314-723F53DB9FC0}"/>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DE6A2518-B4D3-712D-98ED-E41F1F239B89}"/>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Ellipse 3">
            <a:extLst>
              <a:ext uri="{FF2B5EF4-FFF2-40B4-BE49-F238E27FC236}">
                <a16:creationId xmlns:a16="http://schemas.microsoft.com/office/drawing/2014/main" id="{D6AB90FF-C2FC-9FE9-5AF7-97479EC4E6D8}"/>
              </a:ext>
            </a:extLst>
          </p:cNvPr>
          <p:cNvSpPr/>
          <p:nvPr/>
        </p:nvSpPr>
        <p:spPr bwMode="auto">
          <a:xfrm>
            <a:off x="1212850" y="4673600"/>
            <a:ext cx="228600" cy="1651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 name="Ellipse 9">
            <a:extLst>
              <a:ext uri="{FF2B5EF4-FFF2-40B4-BE49-F238E27FC236}">
                <a16:creationId xmlns:a16="http://schemas.microsoft.com/office/drawing/2014/main" id="{7A9E33ED-BF0D-7BD9-3536-F9D2B941643B}"/>
              </a:ext>
            </a:extLst>
          </p:cNvPr>
          <p:cNvSpPr/>
          <p:nvPr/>
        </p:nvSpPr>
        <p:spPr bwMode="auto">
          <a:xfrm>
            <a:off x="3759200" y="4673601"/>
            <a:ext cx="431800" cy="9397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 name="Ellipse 10">
            <a:extLst>
              <a:ext uri="{FF2B5EF4-FFF2-40B4-BE49-F238E27FC236}">
                <a16:creationId xmlns:a16="http://schemas.microsoft.com/office/drawing/2014/main" id="{FDD9FBBF-E823-88D3-4C2C-BB57496C352D}"/>
              </a:ext>
            </a:extLst>
          </p:cNvPr>
          <p:cNvSpPr/>
          <p:nvPr/>
        </p:nvSpPr>
        <p:spPr bwMode="auto">
          <a:xfrm>
            <a:off x="3759200" y="4673600"/>
            <a:ext cx="285750" cy="16318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 name="Ellipse 13">
            <a:extLst>
              <a:ext uri="{FF2B5EF4-FFF2-40B4-BE49-F238E27FC236}">
                <a16:creationId xmlns:a16="http://schemas.microsoft.com/office/drawing/2014/main" id="{B6AC576B-7D6C-211B-AD34-4CFED769BE1C}"/>
              </a:ext>
            </a:extLst>
          </p:cNvPr>
          <p:cNvSpPr/>
          <p:nvPr/>
        </p:nvSpPr>
        <p:spPr bwMode="auto">
          <a:xfrm>
            <a:off x="1212850" y="5257800"/>
            <a:ext cx="387350" cy="11235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7" name="Ellipse 16">
            <a:extLst>
              <a:ext uri="{FF2B5EF4-FFF2-40B4-BE49-F238E27FC236}">
                <a16:creationId xmlns:a16="http://schemas.microsoft.com/office/drawing/2014/main" id="{1A51A7B7-7ED9-62AF-01F0-50F1DE171781}"/>
              </a:ext>
            </a:extLst>
          </p:cNvPr>
          <p:cNvSpPr/>
          <p:nvPr/>
        </p:nvSpPr>
        <p:spPr bwMode="auto">
          <a:xfrm>
            <a:off x="6330950" y="4667272"/>
            <a:ext cx="1244600" cy="9397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 name="Ellipse 24">
            <a:extLst>
              <a:ext uri="{FF2B5EF4-FFF2-40B4-BE49-F238E27FC236}">
                <a16:creationId xmlns:a16="http://schemas.microsoft.com/office/drawing/2014/main" id="{493BA58C-1A53-5BC8-131D-36BDA3F360B9}"/>
              </a:ext>
            </a:extLst>
          </p:cNvPr>
          <p:cNvSpPr/>
          <p:nvPr/>
        </p:nvSpPr>
        <p:spPr bwMode="auto">
          <a:xfrm>
            <a:off x="6845301" y="1533116"/>
            <a:ext cx="583192" cy="169953"/>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 name="Ellipse 25">
            <a:extLst>
              <a:ext uri="{FF2B5EF4-FFF2-40B4-BE49-F238E27FC236}">
                <a16:creationId xmlns:a16="http://schemas.microsoft.com/office/drawing/2014/main" id="{3B7E7840-D681-5546-4F34-5844D7900AAD}"/>
              </a:ext>
            </a:extLst>
          </p:cNvPr>
          <p:cNvSpPr/>
          <p:nvPr/>
        </p:nvSpPr>
        <p:spPr bwMode="auto">
          <a:xfrm>
            <a:off x="6845301" y="1618092"/>
            <a:ext cx="597728" cy="9821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 name="Ellipse 26">
            <a:extLst>
              <a:ext uri="{FF2B5EF4-FFF2-40B4-BE49-F238E27FC236}">
                <a16:creationId xmlns:a16="http://schemas.microsoft.com/office/drawing/2014/main" id="{F490378F-38E3-F48D-8DB5-6F8F9BCCDD70}"/>
              </a:ext>
            </a:extLst>
          </p:cNvPr>
          <p:cNvSpPr/>
          <p:nvPr/>
        </p:nvSpPr>
        <p:spPr bwMode="auto">
          <a:xfrm>
            <a:off x="6916208" y="1618092"/>
            <a:ext cx="583192" cy="22857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 name="Ellipse 27">
            <a:extLst>
              <a:ext uri="{FF2B5EF4-FFF2-40B4-BE49-F238E27FC236}">
                <a16:creationId xmlns:a16="http://schemas.microsoft.com/office/drawing/2014/main" id="{336C9AF7-52E2-8BFE-331A-592D3DFAE129}"/>
              </a:ext>
            </a:extLst>
          </p:cNvPr>
          <p:cNvSpPr/>
          <p:nvPr/>
        </p:nvSpPr>
        <p:spPr bwMode="auto">
          <a:xfrm>
            <a:off x="6916208" y="1618092"/>
            <a:ext cx="583192" cy="22857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9" name="Rechteck 28">
            <a:extLst>
              <a:ext uri="{FF2B5EF4-FFF2-40B4-BE49-F238E27FC236}">
                <a16:creationId xmlns:a16="http://schemas.microsoft.com/office/drawing/2014/main" id="{00B47209-1533-E5BD-3519-CB03712F0C8F}"/>
              </a:ext>
            </a:extLst>
          </p:cNvPr>
          <p:cNvSpPr/>
          <p:nvPr/>
        </p:nvSpPr>
        <p:spPr bwMode="auto">
          <a:xfrm>
            <a:off x="6845301" y="1533116"/>
            <a:ext cx="654099" cy="169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31" name="Grafik 30">
            <a:extLst>
              <a:ext uri="{FF2B5EF4-FFF2-40B4-BE49-F238E27FC236}">
                <a16:creationId xmlns:a16="http://schemas.microsoft.com/office/drawing/2014/main" id="{F0EC1FDD-7E95-6C93-51AD-0E656396A614}"/>
              </a:ext>
            </a:extLst>
          </p:cNvPr>
          <p:cNvPicPr>
            <a:picLocks noChangeAspect="1"/>
          </p:cNvPicPr>
          <p:nvPr/>
        </p:nvPicPr>
        <p:blipFill>
          <a:blip r:embed="rId3"/>
          <a:stretch>
            <a:fillRect/>
          </a:stretch>
        </p:blipFill>
        <p:spPr>
          <a:xfrm>
            <a:off x="259367" y="1061177"/>
            <a:ext cx="8648420" cy="4308753"/>
          </a:xfrm>
          <a:prstGeom prst="rect">
            <a:avLst/>
          </a:prstGeom>
        </p:spPr>
      </p:pic>
      <p:pic>
        <p:nvPicPr>
          <p:cNvPr id="26639" name="Grafik 26638">
            <a:extLst>
              <a:ext uri="{FF2B5EF4-FFF2-40B4-BE49-F238E27FC236}">
                <a16:creationId xmlns:a16="http://schemas.microsoft.com/office/drawing/2014/main" id="{A88320B5-EEC3-1127-BF86-7742BD4BF5BC}"/>
              </a:ext>
            </a:extLst>
          </p:cNvPr>
          <p:cNvPicPr>
            <a:picLocks noChangeAspect="1"/>
          </p:cNvPicPr>
          <p:nvPr/>
        </p:nvPicPr>
        <p:blipFill>
          <a:blip r:embed="rId4"/>
          <a:stretch>
            <a:fillRect/>
          </a:stretch>
        </p:blipFill>
        <p:spPr>
          <a:xfrm>
            <a:off x="8512349" y="6306958"/>
            <a:ext cx="348769" cy="405300"/>
          </a:xfrm>
          <a:prstGeom prst="rect">
            <a:avLst/>
          </a:prstGeom>
        </p:spPr>
      </p:pic>
      <p:pic>
        <p:nvPicPr>
          <p:cNvPr id="8" name="Grafik 7">
            <a:extLst>
              <a:ext uri="{FF2B5EF4-FFF2-40B4-BE49-F238E27FC236}">
                <a16:creationId xmlns:a16="http://schemas.microsoft.com/office/drawing/2014/main" id="{A18FB9C1-F186-7322-7079-D78C3C397F4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0301" y="260669"/>
            <a:ext cx="8614465" cy="545920"/>
          </a:xfrm>
          <a:prstGeom prst="rect">
            <a:avLst/>
          </a:prstGeom>
          <a:noFill/>
          <a:ln>
            <a:noFill/>
          </a:ln>
        </p:spPr>
      </p:pic>
      <p:sp>
        <p:nvSpPr>
          <p:cNvPr id="12" name="Textfeld 11">
            <a:extLst>
              <a:ext uri="{FF2B5EF4-FFF2-40B4-BE49-F238E27FC236}">
                <a16:creationId xmlns:a16="http://schemas.microsoft.com/office/drawing/2014/main" id="{3F9B3CA9-5DC6-1346-A1B4-79ECAFB1A79B}"/>
              </a:ext>
            </a:extLst>
          </p:cNvPr>
          <p:cNvSpPr txBox="1"/>
          <p:nvPr/>
        </p:nvSpPr>
        <p:spPr>
          <a:xfrm>
            <a:off x="4952019" y="5934347"/>
            <a:ext cx="3545571" cy="261610"/>
          </a:xfrm>
          <a:prstGeom prst="rect">
            <a:avLst/>
          </a:prstGeom>
          <a:solidFill>
            <a:srgbClr val="FFFFCC"/>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Klicken Sie hier, um die Änderungen zu </a:t>
            </a:r>
            <a:r>
              <a:rPr kumimoji="0" lang="de-DE" sz="11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speichern</a:t>
            </a: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16" name="Textfeld 15">
            <a:extLst>
              <a:ext uri="{FF2B5EF4-FFF2-40B4-BE49-F238E27FC236}">
                <a16:creationId xmlns:a16="http://schemas.microsoft.com/office/drawing/2014/main" id="{94B9C413-020E-A55E-54F6-9F25025E509A}"/>
              </a:ext>
            </a:extLst>
          </p:cNvPr>
          <p:cNvSpPr txBox="1"/>
          <p:nvPr/>
        </p:nvSpPr>
        <p:spPr>
          <a:xfrm>
            <a:off x="741658" y="5487065"/>
            <a:ext cx="3545571" cy="261610"/>
          </a:xfrm>
          <a:prstGeom prst="rect">
            <a:avLst/>
          </a:prstGeom>
          <a:solidFill>
            <a:srgbClr val="FFFFCC"/>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Wählen Sie die </a:t>
            </a:r>
            <a:r>
              <a:rPr kumimoji="0" lang="de-DE" sz="11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Sektion</a:t>
            </a: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aus, die Ihrem Statut entspricht</a:t>
            </a:r>
          </a:p>
        </p:txBody>
      </p:sp>
      <p:sp>
        <p:nvSpPr>
          <p:cNvPr id="19" name="Ellipse 18">
            <a:extLst>
              <a:ext uri="{FF2B5EF4-FFF2-40B4-BE49-F238E27FC236}">
                <a16:creationId xmlns:a16="http://schemas.microsoft.com/office/drawing/2014/main" id="{F11E1DBD-21E2-E3BB-44E2-02A79BFB28AB}"/>
              </a:ext>
            </a:extLst>
          </p:cNvPr>
          <p:cNvSpPr/>
          <p:nvPr/>
        </p:nvSpPr>
        <p:spPr bwMode="auto">
          <a:xfrm>
            <a:off x="7378388" y="1059113"/>
            <a:ext cx="716370" cy="349686"/>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 name="Textfeld 19">
            <a:extLst>
              <a:ext uri="{FF2B5EF4-FFF2-40B4-BE49-F238E27FC236}">
                <a16:creationId xmlns:a16="http://schemas.microsoft.com/office/drawing/2014/main" id="{AA36E16A-CE59-3AF1-3F22-FE0DE3F644B7}"/>
              </a:ext>
            </a:extLst>
          </p:cNvPr>
          <p:cNvSpPr txBox="1"/>
          <p:nvPr/>
        </p:nvSpPr>
        <p:spPr>
          <a:xfrm>
            <a:off x="7048703" y="1107946"/>
            <a:ext cx="24729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6</a:t>
            </a:r>
          </a:p>
        </p:txBody>
      </p:sp>
      <p:sp>
        <p:nvSpPr>
          <p:cNvPr id="21" name="Textfeld 20">
            <a:extLst>
              <a:ext uri="{FF2B5EF4-FFF2-40B4-BE49-F238E27FC236}">
                <a16:creationId xmlns:a16="http://schemas.microsoft.com/office/drawing/2014/main" id="{DDFF643E-4E81-0CCA-B1A4-723D61C0685A}"/>
              </a:ext>
            </a:extLst>
          </p:cNvPr>
          <p:cNvSpPr txBox="1"/>
          <p:nvPr/>
        </p:nvSpPr>
        <p:spPr>
          <a:xfrm>
            <a:off x="4634538" y="5896701"/>
            <a:ext cx="24729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6</a:t>
            </a:r>
          </a:p>
        </p:txBody>
      </p:sp>
      <p:sp>
        <p:nvSpPr>
          <p:cNvPr id="22" name="Textfeld 21">
            <a:extLst>
              <a:ext uri="{FF2B5EF4-FFF2-40B4-BE49-F238E27FC236}">
                <a16:creationId xmlns:a16="http://schemas.microsoft.com/office/drawing/2014/main" id="{4BF8D7E5-9D56-C2E9-5B87-F45661A465E5}"/>
              </a:ext>
            </a:extLst>
          </p:cNvPr>
          <p:cNvSpPr txBox="1"/>
          <p:nvPr/>
        </p:nvSpPr>
        <p:spPr>
          <a:xfrm>
            <a:off x="385041" y="5464406"/>
            <a:ext cx="24729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3</a:t>
            </a:r>
          </a:p>
        </p:txBody>
      </p:sp>
      <p:sp>
        <p:nvSpPr>
          <p:cNvPr id="23" name="Ellipse 22">
            <a:extLst>
              <a:ext uri="{FF2B5EF4-FFF2-40B4-BE49-F238E27FC236}">
                <a16:creationId xmlns:a16="http://schemas.microsoft.com/office/drawing/2014/main" id="{8BE153AD-F46B-E044-2C2C-3BEF7013E58E}"/>
              </a:ext>
            </a:extLst>
          </p:cNvPr>
          <p:cNvSpPr/>
          <p:nvPr/>
        </p:nvSpPr>
        <p:spPr bwMode="auto">
          <a:xfrm>
            <a:off x="322714" y="1536323"/>
            <a:ext cx="2462623" cy="383916"/>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 name="Textfeld 23">
            <a:extLst>
              <a:ext uri="{FF2B5EF4-FFF2-40B4-BE49-F238E27FC236}">
                <a16:creationId xmlns:a16="http://schemas.microsoft.com/office/drawing/2014/main" id="{ADF7726B-352B-85AF-4A85-82E2C04451B9}"/>
              </a:ext>
            </a:extLst>
          </p:cNvPr>
          <p:cNvSpPr txBox="1"/>
          <p:nvPr/>
        </p:nvSpPr>
        <p:spPr>
          <a:xfrm>
            <a:off x="161606" y="1687810"/>
            <a:ext cx="24729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3</a:t>
            </a:r>
          </a:p>
        </p:txBody>
      </p:sp>
      <p:sp>
        <p:nvSpPr>
          <p:cNvPr id="30" name="Textfeld 29">
            <a:extLst>
              <a:ext uri="{FF2B5EF4-FFF2-40B4-BE49-F238E27FC236}">
                <a16:creationId xmlns:a16="http://schemas.microsoft.com/office/drawing/2014/main" id="{A3EEA385-0B4B-692D-AFE3-334A48BC4538}"/>
              </a:ext>
            </a:extLst>
          </p:cNvPr>
          <p:cNvSpPr txBox="1"/>
          <p:nvPr/>
        </p:nvSpPr>
        <p:spPr>
          <a:xfrm>
            <a:off x="699602" y="5826010"/>
            <a:ext cx="3761120" cy="600164"/>
          </a:xfrm>
          <a:prstGeom prst="rect">
            <a:avLst/>
          </a:prstGeom>
          <a:solidFill>
            <a:srgbClr val="FFFFCC"/>
          </a:solid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a:ea typeface="Calibri"/>
                <a:cs typeface="Calibri"/>
              </a:rPr>
              <a:t>Hier die</a:t>
            </a:r>
            <a:r>
              <a:rPr kumimoji="0" lang="de-DE" sz="1100" b="1" i="0" u="none" strike="noStrike" kern="1200" cap="none" spc="0" normalizeH="0" baseline="0" noProof="0">
                <a:ln>
                  <a:noFill/>
                </a:ln>
                <a:solidFill>
                  <a:srgbClr val="C00000"/>
                </a:solidFill>
                <a:effectLst/>
                <a:uLnTx/>
                <a:uFillTx/>
                <a:latin typeface="Calibri"/>
                <a:ea typeface="Calibri"/>
                <a:cs typeface="Calibri"/>
              </a:rPr>
              <a:t> Bezeichnung </a:t>
            </a:r>
            <a:r>
              <a:rPr kumimoji="0" lang="de-DE" sz="1100" b="0" i="0" u="none" strike="noStrike" kern="1200" cap="none" spc="0" normalizeH="0" baseline="0" noProof="0">
                <a:ln>
                  <a:noFill/>
                </a:ln>
                <a:solidFill>
                  <a:srgbClr val="000000"/>
                </a:solidFill>
                <a:effectLst/>
                <a:uLnTx/>
                <a:uFillTx/>
                <a:latin typeface="Calibri"/>
                <a:ea typeface="Calibri"/>
                <a:cs typeface="Calibri"/>
              </a:rPr>
              <a:t>angeben (Achtung auf das richtige Kürzel oder die</a:t>
            </a:r>
            <a:r>
              <a:rPr kumimoji="0" lang="de-DE" sz="1100" b="1" i="0" u="none" strike="noStrike" kern="1200" cap="none" spc="0" normalizeH="0" baseline="0" noProof="0">
                <a:ln>
                  <a:noFill/>
                </a:ln>
                <a:solidFill>
                  <a:srgbClr val="000000"/>
                </a:solidFill>
                <a:effectLst/>
                <a:uLnTx/>
                <a:uFillTx/>
                <a:latin typeface="Calibri"/>
                <a:ea typeface="Calibri"/>
                <a:cs typeface="Calibri"/>
              </a:rPr>
              <a:t> Bezeichnung</a:t>
            </a:r>
            <a:r>
              <a:rPr kumimoji="0" lang="de-DE" sz="1100" b="0" i="0" u="none" strike="noStrike" kern="1200" cap="none" spc="0" normalizeH="0" baseline="0" noProof="0">
                <a:ln>
                  <a:noFill/>
                </a:ln>
                <a:solidFill>
                  <a:srgbClr val="000000"/>
                </a:solidFill>
                <a:effectLst/>
                <a:uLnTx/>
                <a:uFillTx/>
                <a:latin typeface="Calibri"/>
                <a:ea typeface="Calibri"/>
                <a:cs typeface="Calibri"/>
              </a:rPr>
              <a:t> je nach Sektion, z.B. EO oder „ehrenamtliche Organisation“).</a:t>
            </a:r>
          </a:p>
        </p:txBody>
      </p:sp>
      <p:sp>
        <p:nvSpPr>
          <p:cNvPr id="26628" name="Textfeld 26627">
            <a:extLst>
              <a:ext uri="{FF2B5EF4-FFF2-40B4-BE49-F238E27FC236}">
                <a16:creationId xmlns:a16="http://schemas.microsoft.com/office/drawing/2014/main" id="{F3CE2A1E-DCA7-84F8-B02D-220184D46DB0}"/>
              </a:ext>
            </a:extLst>
          </p:cNvPr>
          <p:cNvSpPr txBox="1"/>
          <p:nvPr/>
        </p:nvSpPr>
        <p:spPr>
          <a:xfrm>
            <a:off x="4960542" y="5432304"/>
            <a:ext cx="3962230" cy="430887"/>
          </a:xfrm>
          <a:prstGeom prst="rect">
            <a:avLst/>
          </a:prstGeom>
          <a:solidFill>
            <a:srgbClr val="FFFFCC"/>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Geben Sie die </a:t>
            </a:r>
            <a:r>
              <a:rPr kumimoji="0" lang="de-DE" sz="11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Anzahl der Vereinsmitglieder </a:t>
            </a: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an (mind. 7 bei EO und VFG).</a:t>
            </a:r>
          </a:p>
        </p:txBody>
      </p:sp>
      <p:sp>
        <p:nvSpPr>
          <p:cNvPr id="26630" name="Textfeld 26629">
            <a:extLst>
              <a:ext uri="{FF2B5EF4-FFF2-40B4-BE49-F238E27FC236}">
                <a16:creationId xmlns:a16="http://schemas.microsoft.com/office/drawing/2014/main" id="{9214A38F-64C3-BB7B-96E6-2B954B9BCFDD}"/>
              </a:ext>
            </a:extLst>
          </p:cNvPr>
          <p:cNvSpPr txBox="1"/>
          <p:nvPr/>
        </p:nvSpPr>
        <p:spPr>
          <a:xfrm>
            <a:off x="385648" y="5864274"/>
            <a:ext cx="24729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4</a:t>
            </a:r>
          </a:p>
        </p:txBody>
      </p:sp>
      <p:sp>
        <p:nvSpPr>
          <p:cNvPr id="5" name="Ellipse 4">
            <a:extLst>
              <a:ext uri="{FF2B5EF4-FFF2-40B4-BE49-F238E27FC236}">
                <a16:creationId xmlns:a16="http://schemas.microsoft.com/office/drawing/2014/main" id="{6F63E9A7-6A85-B829-3A62-BD116BE8485E}"/>
              </a:ext>
            </a:extLst>
          </p:cNvPr>
          <p:cNvSpPr/>
          <p:nvPr/>
        </p:nvSpPr>
        <p:spPr bwMode="auto">
          <a:xfrm>
            <a:off x="4460721" y="4189902"/>
            <a:ext cx="1808456" cy="477370"/>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3" name="Ellipse 12">
            <a:extLst>
              <a:ext uri="{FF2B5EF4-FFF2-40B4-BE49-F238E27FC236}">
                <a16:creationId xmlns:a16="http://schemas.microsoft.com/office/drawing/2014/main" id="{81B774B3-69FE-71FE-2E08-CBF14F6E116F}"/>
              </a:ext>
            </a:extLst>
          </p:cNvPr>
          <p:cNvSpPr/>
          <p:nvPr/>
        </p:nvSpPr>
        <p:spPr bwMode="auto">
          <a:xfrm>
            <a:off x="161606" y="1983946"/>
            <a:ext cx="4729875" cy="554354"/>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Textfeld 5">
            <a:extLst>
              <a:ext uri="{FF2B5EF4-FFF2-40B4-BE49-F238E27FC236}">
                <a16:creationId xmlns:a16="http://schemas.microsoft.com/office/drawing/2014/main" id="{175A9091-CD39-8D4D-7AB4-76EAF8BDD8E5}"/>
              </a:ext>
            </a:extLst>
          </p:cNvPr>
          <p:cNvSpPr txBox="1"/>
          <p:nvPr/>
        </p:nvSpPr>
        <p:spPr>
          <a:xfrm>
            <a:off x="161606" y="2120711"/>
            <a:ext cx="24729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4</a:t>
            </a:r>
          </a:p>
        </p:txBody>
      </p:sp>
      <p:sp>
        <p:nvSpPr>
          <p:cNvPr id="15" name="Textfeld 14">
            <a:extLst>
              <a:ext uri="{FF2B5EF4-FFF2-40B4-BE49-F238E27FC236}">
                <a16:creationId xmlns:a16="http://schemas.microsoft.com/office/drawing/2014/main" id="{4E89B150-8C5E-96CB-38F7-48A60BDB5C3F}"/>
              </a:ext>
            </a:extLst>
          </p:cNvPr>
          <p:cNvSpPr txBox="1"/>
          <p:nvPr/>
        </p:nvSpPr>
        <p:spPr>
          <a:xfrm>
            <a:off x="4324706" y="4292353"/>
            <a:ext cx="24729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5</a:t>
            </a:r>
          </a:p>
        </p:txBody>
      </p:sp>
      <p:sp>
        <p:nvSpPr>
          <p:cNvPr id="18" name="Textfeld 17">
            <a:extLst>
              <a:ext uri="{FF2B5EF4-FFF2-40B4-BE49-F238E27FC236}">
                <a16:creationId xmlns:a16="http://schemas.microsoft.com/office/drawing/2014/main" id="{4AE23312-2EC3-2A37-7926-A9B8ABE9CB68}"/>
              </a:ext>
            </a:extLst>
          </p:cNvPr>
          <p:cNvSpPr txBox="1"/>
          <p:nvPr/>
        </p:nvSpPr>
        <p:spPr>
          <a:xfrm>
            <a:off x="4635447" y="5482068"/>
            <a:ext cx="24729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5</a:t>
            </a:r>
          </a:p>
        </p:txBody>
      </p:sp>
      <p:sp>
        <p:nvSpPr>
          <p:cNvPr id="26625" name="Textfeld 26624">
            <a:extLst>
              <a:ext uri="{FF2B5EF4-FFF2-40B4-BE49-F238E27FC236}">
                <a16:creationId xmlns:a16="http://schemas.microsoft.com/office/drawing/2014/main" id="{B1402F11-30A8-C3A5-72BB-A1A96B72B113}"/>
              </a:ext>
            </a:extLst>
          </p:cNvPr>
          <p:cNvSpPr txBox="1"/>
          <p:nvPr/>
        </p:nvSpPr>
        <p:spPr>
          <a:xfrm>
            <a:off x="6379731" y="2142738"/>
            <a:ext cx="2068991" cy="461665"/>
          </a:xfrm>
          <a:prstGeom prst="rect">
            <a:avLst/>
          </a:prstGeom>
          <a:solidFill>
            <a:srgbClr val="FFFFCC"/>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Speichern Sie jeden Abschnitt nach Eingabe der Daten ab!</a:t>
            </a:r>
          </a:p>
        </p:txBody>
      </p:sp>
      <p:pic>
        <p:nvPicPr>
          <p:cNvPr id="26626" name="Grafik 26625">
            <a:extLst>
              <a:ext uri="{FF2B5EF4-FFF2-40B4-BE49-F238E27FC236}">
                <a16:creationId xmlns:a16="http://schemas.microsoft.com/office/drawing/2014/main" id="{13532148-3E7C-E793-3FA0-C56E228D74F9}"/>
              </a:ext>
            </a:extLst>
          </p:cNvPr>
          <p:cNvPicPr>
            <a:picLocks noChangeAspect="1"/>
          </p:cNvPicPr>
          <p:nvPr/>
        </p:nvPicPr>
        <p:blipFill>
          <a:blip r:embed="rId6"/>
          <a:stretch>
            <a:fillRect/>
          </a:stretch>
        </p:blipFill>
        <p:spPr>
          <a:xfrm>
            <a:off x="8442463" y="2145769"/>
            <a:ext cx="499273" cy="440354"/>
          </a:xfrm>
          <a:prstGeom prst="rect">
            <a:avLst/>
          </a:prstGeom>
          <a:ln>
            <a:solidFill>
              <a:schemeClr val="tx1"/>
            </a:solidFill>
          </a:ln>
        </p:spPr>
      </p:pic>
      <p:sp>
        <p:nvSpPr>
          <p:cNvPr id="26629" name="Pfeil: nach rechts 26628">
            <a:extLst>
              <a:ext uri="{FF2B5EF4-FFF2-40B4-BE49-F238E27FC236}">
                <a16:creationId xmlns:a16="http://schemas.microsoft.com/office/drawing/2014/main" id="{497F471C-B075-8B9D-A073-B3E47797C8C3}"/>
              </a:ext>
            </a:extLst>
          </p:cNvPr>
          <p:cNvSpPr/>
          <p:nvPr/>
        </p:nvSpPr>
        <p:spPr bwMode="auto">
          <a:xfrm rot="17393498">
            <a:off x="7159157" y="1628025"/>
            <a:ext cx="661453" cy="291618"/>
          </a:xfrm>
          <a:prstGeom prst="rightArrow">
            <a:avLst/>
          </a:prstGeom>
          <a:solidFill>
            <a:srgbClr val="FF505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it-IT"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3" name="Grafik 2">
            <a:extLst>
              <a:ext uri="{FF2B5EF4-FFF2-40B4-BE49-F238E27FC236}">
                <a16:creationId xmlns:a16="http://schemas.microsoft.com/office/drawing/2014/main" id="{73A36433-E20C-C17B-3D6D-85049ADA79F6}"/>
              </a:ext>
            </a:extLst>
          </p:cNvPr>
          <p:cNvPicPr>
            <a:picLocks noChangeAspect="1"/>
          </p:cNvPicPr>
          <p:nvPr/>
        </p:nvPicPr>
        <p:blipFill rotWithShape="1">
          <a:blip r:embed="rId5">
            <a:extLst>
              <a:ext uri="{28A0092B-C50C-407E-A947-70E740481C1C}">
                <a14:useLocalDpi xmlns:a14="http://schemas.microsoft.com/office/drawing/2010/main" val="0"/>
              </a:ext>
            </a:extLst>
          </a:blip>
          <a:srcRect l="720" t="12184" r="88858" b="9188"/>
          <a:stretch>
            <a:fillRect/>
          </a:stretch>
        </p:blipFill>
        <p:spPr bwMode="auto">
          <a:xfrm>
            <a:off x="325507" y="313129"/>
            <a:ext cx="1141344" cy="545707"/>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7" name="Rechteck 6">
            <a:extLst>
              <a:ext uri="{FF2B5EF4-FFF2-40B4-BE49-F238E27FC236}">
                <a16:creationId xmlns:a16="http://schemas.microsoft.com/office/drawing/2014/main" id="{135075A1-7936-72DE-1E52-051F44C8A90B}"/>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lang="de-DE" sz="1400" b="1" dirty="0">
                <a:solidFill>
                  <a:srgbClr val="000000"/>
                </a:solidFill>
                <a:latin typeface="Calibri" panose="020F0502020204030204" pitchFamily="34" charset="0"/>
                <a:cs typeface="Calibri" panose="020F0502020204030204" pitchFamily="34" charset="0"/>
              </a:rPr>
              <a:t>31</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0167227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C0FCD1-8A57-02E1-5A6B-722692901986}"/>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CC5DFCCC-FC97-9C23-34BA-114811064D29}"/>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Ellipse 3">
            <a:extLst>
              <a:ext uri="{FF2B5EF4-FFF2-40B4-BE49-F238E27FC236}">
                <a16:creationId xmlns:a16="http://schemas.microsoft.com/office/drawing/2014/main" id="{6C430EE1-C756-3DE5-B918-209361435A5E}"/>
              </a:ext>
            </a:extLst>
          </p:cNvPr>
          <p:cNvSpPr/>
          <p:nvPr/>
        </p:nvSpPr>
        <p:spPr bwMode="auto">
          <a:xfrm>
            <a:off x="1212850" y="4673600"/>
            <a:ext cx="228600" cy="1651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 name="Ellipse 9">
            <a:extLst>
              <a:ext uri="{FF2B5EF4-FFF2-40B4-BE49-F238E27FC236}">
                <a16:creationId xmlns:a16="http://schemas.microsoft.com/office/drawing/2014/main" id="{DDDA443A-E220-4EC7-EB06-F8E4E961186E}"/>
              </a:ext>
            </a:extLst>
          </p:cNvPr>
          <p:cNvSpPr/>
          <p:nvPr/>
        </p:nvSpPr>
        <p:spPr bwMode="auto">
          <a:xfrm>
            <a:off x="3759200" y="4673601"/>
            <a:ext cx="431800" cy="9397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 name="Ellipse 10">
            <a:extLst>
              <a:ext uri="{FF2B5EF4-FFF2-40B4-BE49-F238E27FC236}">
                <a16:creationId xmlns:a16="http://schemas.microsoft.com/office/drawing/2014/main" id="{A412207F-8E8D-C27A-5F7D-27357D341902}"/>
              </a:ext>
            </a:extLst>
          </p:cNvPr>
          <p:cNvSpPr/>
          <p:nvPr/>
        </p:nvSpPr>
        <p:spPr bwMode="auto">
          <a:xfrm>
            <a:off x="3759200" y="4673600"/>
            <a:ext cx="285750" cy="16318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 name="Ellipse 13">
            <a:extLst>
              <a:ext uri="{FF2B5EF4-FFF2-40B4-BE49-F238E27FC236}">
                <a16:creationId xmlns:a16="http://schemas.microsoft.com/office/drawing/2014/main" id="{A1123695-F774-8923-7CE2-C41A7F1E2845}"/>
              </a:ext>
            </a:extLst>
          </p:cNvPr>
          <p:cNvSpPr/>
          <p:nvPr/>
        </p:nvSpPr>
        <p:spPr bwMode="auto">
          <a:xfrm>
            <a:off x="1212850" y="5257800"/>
            <a:ext cx="387350" cy="11235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7" name="Ellipse 16">
            <a:extLst>
              <a:ext uri="{FF2B5EF4-FFF2-40B4-BE49-F238E27FC236}">
                <a16:creationId xmlns:a16="http://schemas.microsoft.com/office/drawing/2014/main" id="{6EC9327E-585A-B615-50E5-7B38EEFED4F3}"/>
              </a:ext>
            </a:extLst>
          </p:cNvPr>
          <p:cNvSpPr/>
          <p:nvPr/>
        </p:nvSpPr>
        <p:spPr bwMode="auto">
          <a:xfrm>
            <a:off x="6330950" y="4667272"/>
            <a:ext cx="1244600" cy="9397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 name="Ellipse 24">
            <a:extLst>
              <a:ext uri="{FF2B5EF4-FFF2-40B4-BE49-F238E27FC236}">
                <a16:creationId xmlns:a16="http://schemas.microsoft.com/office/drawing/2014/main" id="{ABD206F6-29AA-68B0-A17B-D02F79E44637}"/>
              </a:ext>
            </a:extLst>
          </p:cNvPr>
          <p:cNvSpPr/>
          <p:nvPr/>
        </p:nvSpPr>
        <p:spPr bwMode="auto">
          <a:xfrm>
            <a:off x="6845301" y="1533116"/>
            <a:ext cx="583192" cy="169953"/>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 name="Ellipse 25">
            <a:extLst>
              <a:ext uri="{FF2B5EF4-FFF2-40B4-BE49-F238E27FC236}">
                <a16:creationId xmlns:a16="http://schemas.microsoft.com/office/drawing/2014/main" id="{FF7BD4F6-021F-B0C4-5B50-B95DC8A19AFE}"/>
              </a:ext>
            </a:extLst>
          </p:cNvPr>
          <p:cNvSpPr/>
          <p:nvPr/>
        </p:nvSpPr>
        <p:spPr bwMode="auto">
          <a:xfrm>
            <a:off x="6845301" y="1618092"/>
            <a:ext cx="597728" cy="9821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 name="Ellipse 27">
            <a:extLst>
              <a:ext uri="{FF2B5EF4-FFF2-40B4-BE49-F238E27FC236}">
                <a16:creationId xmlns:a16="http://schemas.microsoft.com/office/drawing/2014/main" id="{7F3D4BFE-089D-7F50-9C79-2F534F66D011}"/>
              </a:ext>
            </a:extLst>
          </p:cNvPr>
          <p:cNvSpPr/>
          <p:nvPr/>
        </p:nvSpPr>
        <p:spPr bwMode="auto">
          <a:xfrm>
            <a:off x="3333750" y="2032000"/>
            <a:ext cx="425450" cy="17196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27" name="Grafik 26">
            <a:extLst>
              <a:ext uri="{FF2B5EF4-FFF2-40B4-BE49-F238E27FC236}">
                <a16:creationId xmlns:a16="http://schemas.microsoft.com/office/drawing/2014/main" id="{AF642126-EBA8-3B3C-ADFE-3DB350C75FD9}"/>
              </a:ext>
            </a:extLst>
          </p:cNvPr>
          <p:cNvPicPr>
            <a:picLocks noChangeAspect="1"/>
          </p:cNvPicPr>
          <p:nvPr/>
        </p:nvPicPr>
        <p:blipFill>
          <a:blip r:embed="rId3"/>
          <a:stretch>
            <a:fillRect/>
          </a:stretch>
        </p:blipFill>
        <p:spPr>
          <a:xfrm>
            <a:off x="325506" y="1201091"/>
            <a:ext cx="8623174" cy="3624509"/>
          </a:xfrm>
          <a:prstGeom prst="rect">
            <a:avLst/>
          </a:prstGeom>
          <a:solidFill>
            <a:srgbClr val="0070C0"/>
          </a:solidFill>
        </p:spPr>
      </p:pic>
      <p:sp>
        <p:nvSpPr>
          <p:cNvPr id="26625" name="Ellipse 26624">
            <a:extLst>
              <a:ext uri="{FF2B5EF4-FFF2-40B4-BE49-F238E27FC236}">
                <a16:creationId xmlns:a16="http://schemas.microsoft.com/office/drawing/2014/main" id="{0D45C26F-3590-B45C-6304-4B79FA891B31}"/>
              </a:ext>
            </a:extLst>
          </p:cNvPr>
          <p:cNvSpPr/>
          <p:nvPr/>
        </p:nvSpPr>
        <p:spPr bwMode="auto">
          <a:xfrm>
            <a:off x="6149472" y="3897180"/>
            <a:ext cx="1974850" cy="169953"/>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627" name="Ellipse 26626">
            <a:extLst>
              <a:ext uri="{FF2B5EF4-FFF2-40B4-BE49-F238E27FC236}">
                <a16:creationId xmlns:a16="http://schemas.microsoft.com/office/drawing/2014/main" id="{82FE07A9-D72B-44D2-412A-0A011DE20350}"/>
              </a:ext>
            </a:extLst>
          </p:cNvPr>
          <p:cNvSpPr/>
          <p:nvPr/>
        </p:nvSpPr>
        <p:spPr bwMode="auto">
          <a:xfrm>
            <a:off x="6083300" y="3524250"/>
            <a:ext cx="1803400" cy="169953"/>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628" name="Ellipse 26627">
            <a:extLst>
              <a:ext uri="{FF2B5EF4-FFF2-40B4-BE49-F238E27FC236}">
                <a16:creationId xmlns:a16="http://schemas.microsoft.com/office/drawing/2014/main" id="{2DA0F06C-C59A-FCDD-84C0-D8869A361FD2}"/>
              </a:ext>
            </a:extLst>
          </p:cNvPr>
          <p:cNvSpPr/>
          <p:nvPr/>
        </p:nvSpPr>
        <p:spPr bwMode="auto">
          <a:xfrm>
            <a:off x="6083300" y="3524250"/>
            <a:ext cx="2041022" cy="30778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9" name="Grafik 8">
            <a:extLst>
              <a:ext uri="{FF2B5EF4-FFF2-40B4-BE49-F238E27FC236}">
                <a16:creationId xmlns:a16="http://schemas.microsoft.com/office/drawing/2014/main" id="{7DDBC245-62A1-93A6-0D9C-4CAAFED6BBC1}"/>
              </a:ext>
            </a:extLst>
          </p:cNvPr>
          <p:cNvPicPr>
            <a:picLocks noChangeAspect="1"/>
          </p:cNvPicPr>
          <p:nvPr/>
        </p:nvPicPr>
        <p:blipFill>
          <a:blip r:embed="rId4"/>
          <a:stretch>
            <a:fillRect/>
          </a:stretch>
        </p:blipFill>
        <p:spPr>
          <a:xfrm>
            <a:off x="8512349" y="6306958"/>
            <a:ext cx="348769" cy="405300"/>
          </a:xfrm>
          <a:prstGeom prst="rect">
            <a:avLst/>
          </a:prstGeom>
        </p:spPr>
      </p:pic>
      <p:pic>
        <p:nvPicPr>
          <p:cNvPr id="15" name="Grafik 14">
            <a:extLst>
              <a:ext uri="{FF2B5EF4-FFF2-40B4-BE49-F238E27FC236}">
                <a16:creationId xmlns:a16="http://schemas.microsoft.com/office/drawing/2014/main" id="{BCA0349C-B1EC-BC3C-3421-160993581A8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6653" y="331966"/>
            <a:ext cx="8614465" cy="545920"/>
          </a:xfrm>
          <a:prstGeom prst="rect">
            <a:avLst/>
          </a:prstGeom>
          <a:noFill/>
          <a:ln>
            <a:noFill/>
          </a:ln>
        </p:spPr>
      </p:pic>
      <p:sp>
        <p:nvSpPr>
          <p:cNvPr id="18" name="Rechteck 17">
            <a:extLst>
              <a:ext uri="{FF2B5EF4-FFF2-40B4-BE49-F238E27FC236}">
                <a16:creationId xmlns:a16="http://schemas.microsoft.com/office/drawing/2014/main" id="{A4A1208D-3B48-7374-CF06-31F985A02C5D}"/>
              </a:ext>
            </a:extLst>
          </p:cNvPr>
          <p:cNvSpPr/>
          <p:nvPr/>
        </p:nvSpPr>
        <p:spPr>
          <a:xfrm>
            <a:off x="472958" y="1857833"/>
            <a:ext cx="578483" cy="122724"/>
          </a:xfrm>
          <a:prstGeom prst="rect">
            <a:avLst/>
          </a:prstGeom>
          <a:solidFill>
            <a:srgbClr val="E6E9F2"/>
          </a:solidFill>
          <a:ln>
            <a:solidFill>
              <a:srgbClr val="E6E9F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700" b="0" i="0" u="none" strike="noStrike" kern="100" cap="none" spc="0" normalizeH="0" baseline="0" noProof="0">
                <a:ln>
                  <a:noFill/>
                </a:ln>
                <a:solidFill>
                  <a:srgbClr val="FFFFFF"/>
                </a:solidFill>
                <a:effectLst/>
                <a:uLnTx/>
                <a:uFillTx/>
                <a:latin typeface="Titillium Web" panose="00000500000000000000" pitchFamily="2" charset="0"/>
                <a:ea typeface="Aptos" panose="020B0004020202020204" pitchFamily="34" charset="0"/>
                <a:cs typeface="Times New Roman" panose="02020603050405020304" pitchFamily="18" charset="0"/>
              </a:rPr>
              <a:t>         </a:t>
            </a:r>
          </a:p>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700" b="1"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MAX</a:t>
            </a:r>
            <a:endParaRPr kumimoji="0" lang="it-IT" sz="600" b="1"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a:p>
            <a:pPr marL="0" marR="0" lvl="0" indent="0" algn="ctr" defTabSz="914400" rtl="0" eaLnBrk="0" fontAlgn="base" latinLnBrk="0" hangingPunct="0">
              <a:lnSpc>
                <a:spcPct val="107000"/>
              </a:lnSpc>
              <a:spcBef>
                <a:spcPct val="0"/>
              </a:spcBef>
              <a:spcAft>
                <a:spcPts val="800"/>
              </a:spcAft>
              <a:buClrTx/>
              <a:buSzTx/>
              <a:buFontTx/>
              <a:buNone/>
              <a:tabLst/>
              <a:defRPr/>
            </a:pPr>
            <a:r>
              <a:rPr kumimoji="0" lang="de-DE"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rPr>
              <a:t> </a:t>
            </a:r>
            <a:endParaRPr kumimoji="0" lang="it-IT"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endParaRPr>
          </a:p>
        </p:txBody>
      </p:sp>
      <p:sp>
        <p:nvSpPr>
          <p:cNvPr id="19" name="Rechteck 18">
            <a:extLst>
              <a:ext uri="{FF2B5EF4-FFF2-40B4-BE49-F238E27FC236}">
                <a16:creationId xmlns:a16="http://schemas.microsoft.com/office/drawing/2014/main" id="{BF937477-7A14-6475-6C4B-7CB7F51AFDD6}"/>
              </a:ext>
            </a:extLst>
          </p:cNvPr>
          <p:cNvSpPr/>
          <p:nvPr/>
        </p:nvSpPr>
        <p:spPr>
          <a:xfrm>
            <a:off x="3288495" y="1838075"/>
            <a:ext cx="1009606" cy="159144"/>
          </a:xfrm>
          <a:prstGeom prst="rect">
            <a:avLst/>
          </a:prstGeom>
          <a:solidFill>
            <a:srgbClr val="E6E9F2"/>
          </a:solidFill>
          <a:ln>
            <a:solidFill>
              <a:srgbClr val="E6E9F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700" b="0" i="0" u="none" strike="noStrike" kern="100" cap="none" spc="0" normalizeH="0" baseline="0" noProof="0">
                <a:ln>
                  <a:noFill/>
                </a:ln>
                <a:solidFill>
                  <a:srgbClr val="FFFFFF"/>
                </a:solidFill>
                <a:effectLst/>
                <a:uLnTx/>
                <a:uFillTx/>
                <a:latin typeface="Titillium Web" panose="00000500000000000000" pitchFamily="2" charset="0"/>
                <a:ea typeface="Aptos" panose="020B0004020202020204" pitchFamily="34" charset="0"/>
                <a:cs typeface="Times New Roman" panose="02020603050405020304" pitchFamily="18" charset="0"/>
              </a:rPr>
              <a:t>         </a:t>
            </a:r>
          </a:p>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700" b="1"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MUSTERMANN</a:t>
            </a:r>
            <a:endParaRPr kumimoji="0" lang="it-IT" sz="600" b="1"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a:p>
            <a:pPr marL="0" marR="0" lvl="0" indent="0" algn="ctr" defTabSz="914400" rtl="0" eaLnBrk="0" fontAlgn="base" latinLnBrk="0" hangingPunct="0">
              <a:lnSpc>
                <a:spcPct val="107000"/>
              </a:lnSpc>
              <a:spcBef>
                <a:spcPct val="0"/>
              </a:spcBef>
              <a:spcAft>
                <a:spcPts val="800"/>
              </a:spcAft>
              <a:buClrTx/>
              <a:buSzTx/>
              <a:buFontTx/>
              <a:buNone/>
              <a:tabLst/>
              <a:defRPr/>
            </a:pPr>
            <a:r>
              <a:rPr kumimoji="0" lang="de-DE"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rPr>
              <a:t> </a:t>
            </a:r>
            <a:endParaRPr kumimoji="0" lang="it-IT"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endParaRPr>
          </a:p>
        </p:txBody>
      </p:sp>
      <p:sp>
        <p:nvSpPr>
          <p:cNvPr id="20" name="Rechteck 19">
            <a:extLst>
              <a:ext uri="{FF2B5EF4-FFF2-40B4-BE49-F238E27FC236}">
                <a16:creationId xmlns:a16="http://schemas.microsoft.com/office/drawing/2014/main" id="{08B38327-78C8-DB9B-40C7-C276BA5155D3}"/>
              </a:ext>
            </a:extLst>
          </p:cNvPr>
          <p:cNvSpPr/>
          <p:nvPr/>
        </p:nvSpPr>
        <p:spPr>
          <a:xfrm>
            <a:off x="472958" y="2418954"/>
            <a:ext cx="1432702" cy="165100"/>
          </a:xfrm>
          <a:prstGeom prst="rect">
            <a:avLst/>
          </a:prstGeom>
          <a:solidFill>
            <a:srgbClr val="E6E9F2"/>
          </a:solidFill>
          <a:ln>
            <a:solidFill>
              <a:srgbClr val="E6E9F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700" b="1" i="0" u="none" strike="noStrike" kern="100" cap="none" spc="0" normalizeH="0" baseline="0" noProof="0">
                <a:ln>
                  <a:noFill/>
                </a:ln>
                <a:solidFill>
                  <a:srgbClr val="000000"/>
                </a:solidFill>
                <a:effectLst/>
                <a:uLnTx/>
                <a:uFillTx/>
                <a:latin typeface="Titillium Web" panose="00000500000000000000" pitchFamily="2" charset="0"/>
                <a:ea typeface="+mn-ea"/>
                <a:cs typeface="Times New Roman" panose="02020603050405020304" pitchFamily="18" charset="0"/>
              </a:rPr>
              <a:t>MSTMXA70A01A952G</a:t>
            </a:r>
            <a:r>
              <a:rPr kumimoji="0" lang="de-DE"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rPr>
              <a:t> </a:t>
            </a:r>
            <a:endParaRPr kumimoji="0" lang="it-IT"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endParaRPr>
          </a:p>
        </p:txBody>
      </p:sp>
      <p:sp>
        <p:nvSpPr>
          <p:cNvPr id="23" name="Rechteck 22">
            <a:extLst>
              <a:ext uri="{FF2B5EF4-FFF2-40B4-BE49-F238E27FC236}">
                <a16:creationId xmlns:a16="http://schemas.microsoft.com/office/drawing/2014/main" id="{8CC60A3B-09C6-4AB6-05A8-96E66F6D74FC}"/>
              </a:ext>
            </a:extLst>
          </p:cNvPr>
          <p:cNvSpPr/>
          <p:nvPr/>
        </p:nvSpPr>
        <p:spPr>
          <a:xfrm>
            <a:off x="3424040" y="2443359"/>
            <a:ext cx="1405006" cy="171964"/>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700" b="0" i="0" u="none" strike="noStrike" kern="100" cap="none" spc="0" normalizeH="0" baseline="0" noProof="0">
                <a:ln>
                  <a:noFill/>
                </a:ln>
                <a:solidFill>
                  <a:srgbClr val="FFFFFF"/>
                </a:solidFill>
                <a:effectLst/>
                <a:uLnTx/>
                <a:uFillTx/>
                <a:latin typeface="Titillium Web"/>
                <a:ea typeface="Aptos" panose="020B0004020202020204" pitchFamily="34" charset="0"/>
                <a:cs typeface="Times New Roman"/>
              </a:rPr>
              <a:t>         </a:t>
            </a:r>
          </a:p>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700" b="1" i="0" u="none" strike="noStrike" kern="100" cap="none" spc="0" normalizeH="0" baseline="0" noProof="0">
                <a:ln>
                  <a:noFill/>
                </a:ln>
                <a:solidFill>
                  <a:srgbClr val="000000"/>
                </a:solidFill>
                <a:effectLst/>
                <a:uLnTx/>
                <a:uFillTx/>
                <a:latin typeface="Titillium Web"/>
                <a:ea typeface="Aptos" panose="020B0004020202020204" pitchFamily="34" charset="0"/>
                <a:cs typeface="Times New Roman"/>
              </a:rPr>
              <a:t>max.mustermann@mail.com</a:t>
            </a:r>
            <a:endParaRPr kumimoji="0" lang="it-IT" sz="600" b="1" i="0" u="none" strike="noStrike" kern="100" cap="none" spc="0" normalizeH="0" baseline="0" noProof="0">
              <a:ln>
                <a:noFill/>
              </a:ln>
              <a:solidFill>
                <a:srgbClr val="000000"/>
              </a:solidFill>
              <a:effectLst/>
              <a:uLnTx/>
              <a:uFillTx/>
              <a:latin typeface="Titillium Web"/>
              <a:ea typeface="Aptos" panose="020B0004020202020204" pitchFamily="34" charset="0"/>
              <a:cs typeface="Times New Roman"/>
            </a:endParaRPr>
          </a:p>
          <a:p>
            <a:pPr marL="0" marR="0" lvl="0" indent="0" algn="ctr" defTabSz="914400" rtl="0" eaLnBrk="0" fontAlgn="base" latinLnBrk="0" hangingPunct="0">
              <a:lnSpc>
                <a:spcPct val="107000"/>
              </a:lnSpc>
              <a:spcBef>
                <a:spcPct val="0"/>
              </a:spcBef>
              <a:spcAft>
                <a:spcPts val="800"/>
              </a:spcAft>
              <a:buClrTx/>
              <a:buSzTx/>
              <a:buFontTx/>
              <a:buNone/>
              <a:tabLst/>
              <a:defRPr/>
            </a:pPr>
            <a:endParaRPr kumimoji="0" lang="it-IT"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endParaRPr>
          </a:p>
        </p:txBody>
      </p:sp>
      <p:sp>
        <p:nvSpPr>
          <p:cNvPr id="24" name="Ellipse 23">
            <a:extLst>
              <a:ext uri="{FF2B5EF4-FFF2-40B4-BE49-F238E27FC236}">
                <a16:creationId xmlns:a16="http://schemas.microsoft.com/office/drawing/2014/main" id="{64649A40-D546-AA70-82B3-75D750450B4E}"/>
              </a:ext>
            </a:extLst>
          </p:cNvPr>
          <p:cNvSpPr/>
          <p:nvPr/>
        </p:nvSpPr>
        <p:spPr bwMode="auto">
          <a:xfrm>
            <a:off x="195320" y="1198318"/>
            <a:ext cx="1067178" cy="383916"/>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636" name="Textfeld 26635">
            <a:extLst>
              <a:ext uri="{FF2B5EF4-FFF2-40B4-BE49-F238E27FC236}">
                <a16:creationId xmlns:a16="http://schemas.microsoft.com/office/drawing/2014/main" id="{0BD118DE-9F64-8267-FD69-3625F91241D4}"/>
              </a:ext>
            </a:extLst>
          </p:cNvPr>
          <p:cNvSpPr txBox="1"/>
          <p:nvPr/>
        </p:nvSpPr>
        <p:spPr>
          <a:xfrm>
            <a:off x="93337" y="1211163"/>
            <a:ext cx="24729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7</a:t>
            </a:r>
          </a:p>
        </p:txBody>
      </p:sp>
      <p:sp>
        <p:nvSpPr>
          <p:cNvPr id="26637" name="Textfeld 26636">
            <a:extLst>
              <a:ext uri="{FF2B5EF4-FFF2-40B4-BE49-F238E27FC236}">
                <a16:creationId xmlns:a16="http://schemas.microsoft.com/office/drawing/2014/main" id="{ED9CD382-ACA8-B1FF-BCA9-165C27EE4AB9}"/>
              </a:ext>
            </a:extLst>
          </p:cNvPr>
          <p:cNvSpPr txBox="1"/>
          <p:nvPr/>
        </p:nvSpPr>
        <p:spPr>
          <a:xfrm>
            <a:off x="349311" y="5164527"/>
            <a:ext cx="24729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7</a:t>
            </a:r>
          </a:p>
        </p:txBody>
      </p:sp>
      <p:sp>
        <p:nvSpPr>
          <p:cNvPr id="26638" name="Textfeld 26637">
            <a:extLst>
              <a:ext uri="{FF2B5EF4-FFF2-40B4-BE49-F238E27FC236}">
                <a16:creationId xmlns:a16="http://schemas.microsoft.com/office/drawing/2014/main" id="{354BE124-37E2-02ED-D043-FDE13FC4DE7A}"/>
              </a:ext>
            </a:extLst>
          </p:cNvPr>
          <p:cNvSpPr txBox="1"/>
          <p:nvPr/>
        </p:nvSpPr>
        <p:spPr>
          <a:xfrm>
            <a:off x="728907" y="5174070"/>
            <a:ext cx="4631077" cy="261610"/>
          </a:xfrm>
          <a:prstGeom prst="rect">
            <a:avLst/>
          </a:prstGeom>
          <a:solidFill>
            <a:srgbClr val="FFFFCC"/>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In diesem Abschnitt geben Sie an, in welcher </a:t>
            </a:r>
            <a:r>
              <a:rPr kumimoji="0" lang="de-DE" sz="11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Funktion</a:t>
            </a: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Sie den Antrag stellen.</a:t>
            </a:r>
          </a:p>
        </p:txBody>
      </p:sp>
      <p:sp>
        <p:nvSpPr>
          <p:cNvPr id="26640" name="Textfeld 26639">
            <a:extLst>
              <a:ext uri="{FF2B5EF4-FFF2-40B4-BE49-F238E27FC236}">
                <a16:creationId xmlns:a16="http://schemas.microsoft.com/office/drawing/2014/main" id="{FA93282B-6205-A576-18F1-142AF4E8B1A3}"/>
              </a:ext>
            </a:extLst>
          </p:cNvPr>
          <p:cNvSpPr txBox="1"/>
          <p:nvPr/>
        </p:nvSpPr>
        <p:spPr>
          <a:xfrm>
            <a:off x="5741322" y="3195302"/>
            <a:ext cx="24729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8</a:t>
            </a:r>
          </a:p>
        </p:txBody>
      </p:sp>
      <p:sp>
        <p:nvSpPr>
          <p:cNvPr id="26641" name="Ellipse 26640">
            <a:extLst>
              <a:ext uri="{FF2B5EF4-FFF2-40B4-BE49-F238E27FC236}">
                <a16:creationId xmlns:a16="http://schemas.microsoft.com/office/drawing/2014/main" id="{12492856-BABF-E3A0-882E-6752D0B368AC}"/>
              </a:ext>
            </a:extLst>
          </p:cNvPr>
          <p:cNvSpPr/>
          <p:nvPr/>
        </p:nvSpPr>
        <p:spPr bwMode="auto">
          <a:xfrm>
            <a:off x="6050646" y="3113684"/>
            <a:ext cx="1896628" cy="383916"/>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642" name="Textfeld 26641">
            <a:extLst>
              <a:ext uri="{FF2B5EF4-FFF2-40B4-BE49-F238E27FC236}">
                <a16:creationId xmlns:a16="http://schemas.microsoft.com/office/drawing/2014/main" id="{0627916B-5DFD-67E7-249B-BEA022EB1784}"/>
              </a:ext>
            </a:extLst>
          </p:cNvPr>
          <p:cNvSpPr txBox="1"/>
          <p:nvPr/>
        </p:nvSpPr>
        <p:spPr>
          <a:xfrm>
            <a:off x="349311" y="5634133"/>
            <a:ext cx="24729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8</a:t>
            </a:r>
          </a:p>
        </p:txBody>
      </p:sp>
      <p:sp>
        <p:nvSpPr>
          <p:cNvPr id="26643" name="Textfeld 26642">
            <a:extLst>
              <a:ext uri="{FF2B5EF4-FFF2-40B4-BE49-F238E27FC236}">
                <a16:creationId xmlns:a16="http://schemas.microsoft.com/office/drawing/2014/main" id="{A4816BCC-27D9-0038-DBF0-E1369222DFA1}"/>
              </a:ext>
            </a:extLst>
          </p:cNvPr>
          <p:cNvSpPr txBox="1"/>
          <p:nvPr/>
        </p:nvSpPr>
        <p:spPr>
          <a:xfrm>
            <a:off x="349311" y="6098683"/>
            <a:ext cx="24729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9</a:t>
            </a:r>
          </a:p>
        </p:txBody>
      </p:sp>
      <p:sp>
        <p:nvSpPr>
          <p:cNvPr id="26644" name="Textfeld 26643">
            <a:extLst>
              <a:ext uri="{FF2B5EF4-FFF2-40B4-BE49-F238E27FC236}">
                <a16:creationId xmlns:a16="http://schemas.microsoft.com/office/drawing/2014/main" id="{57900A3C-7D37-5AD3-3186-0887176C5D8A}"/>
              </a:ext>
            </a:extLst>
          </p:cNvPr>
          <p:cNvSpPr txBox="1"/>
          <p:nvPr/>
        </p:nvSpPr>
        <p:spPr>
          <a:xfrm>
            <a:off x="733123" y="5649176"/>
            <a:ext cx="4484117" cy="261610"/>
          </a:xfrm>
          <a:prstGeom prst="rect">
            <a:avLst/>
          </a:prstGeom>
          <a:solidFill>
            <a:srgbClr val="FFFFCC"/>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Wählen Sie „</a:t>
            </a:r>
            <a:r>
              <a:rPr kumimoji="0" lang="de-DE" sz="11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berechtige Person zur Aktualisierung und Hinterlegung</a:t>
            </a: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aus.</a:t>
            </a:r>
          </a:p>
        </p:txBody>
      </p:sp>
      <p:sp>
        <p:nvSpPr>
          <p:cNvPr id="26645" name="Textfeld 26644">
            <a:extLst>
              <a:ext uri="{FF2B5EF4-FFF2-40B4-BE49-F238E27FC236}">
                <a16:creationId xmlns:a16="http://schemas.microsoft.com/office/drawing/2014/main" id="{3B4E479C-4D25-458E-F7A7-861FEE16C66E}"/>
              </a:ext>
            </a:extLst>
          </p:cNvPr>
          <p:cNvSpPr txBox="1"/>
          <p:nvPr/>
        </p:nvSpPr>
        <p:spPr>
          <a:xfrm>
            <a:off x="728909" y="6119345"/>
            <a:ext cx="2941331" cy="261610"/>
          </a:xfrm>
          <a:prstGeom prst="rect">
            <a:avLst/>
          </a:prstGeom>
          <a:solidFill>
            <a:srgbClr val="FFFFCC"/>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Tragen Sie die Daten zum </a:t>
            </a:r>
            <a:r>
              <a:rPr kumimoji="0" lang="de-DE" sz="11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Rechtssitz</a:t>
            </a: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richtig ein.</a:t>
            </a:r>
          </a:p>
        </p:txBody>
      </p:sp>
      <p:sp>
        <p:nvSpPr>
          <p:cNvPr id="26646" name="Ellipse 26645">
            <a:extLst>
              <a:ext uri="{FF2B5EF4-FFF2-40B4-BE49-F238E27FC236}">
                <a16:creationId xmlns:a16="http://schemas.microsoft.com/office/drawing/2014/main" id="{6AC501D2-2D98-C3D6-A0E2-70031DBFBD6D}"/>
              </a:ext>
            </a:extLst>
          </p:cNvPr>
          <p:cNvSpPr/>
          <p:nvPr/>
        </p:nvSpPr>
        <p:spPr bwMode="auto">
          <a:xfrm>
            <a:off x="398655" y="3057430"/>
            <a:ext cx="798071" cy="307777"/>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639" name="Textfeld 26638">
            <a:extLst>
              <a:ext uri="{FF2B5EF4-FFF2-40B4-BE49-F238E27FC236}">
                <a16:creationId xmlns:a16="http://schemas.microsoft.com/office/drawing/2014/main" id="{12660F4C-33F0-8C93-E10A-A4C358C011C0}"/>
              </a:ext>
            </a:extLst>
          </p:cNvPr>
          <p:cNvSpPr txBox="1"/>
          <p:nvPr/>
        </p:nvSpPr>
        <p:spPr>
          <a:xfrm>
            <a:off x="167485" y="3086083"/>
            <a:ext cx="24729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9</a:t>
            </a:r>
          </a:p>
        </p:txBody>
      </p:sp>
      <p:pic>
        <p:nvPicPr>
          <p:cNvPr id="5" name="Grafik 4">
            <a:extLst>
              <a:ext uri="{FF2B5EF4-FFF2-40B4-BE49-F238E27FC236}">
                <a16:creationId xmlns:a16="http://schemas.microsoft.com/office/drawing/2014/main" id="{9E493EE9-B3F0-23C0-489C-747F83DF3B1A}"/>
              </a:ext>
            </a:extLst>
          </p:cNvPr>
          <p:cNvPicPr>
            <a:picLocks noChangeAspect="1"/>
          </p:cNvPicPr>
          <p:nvPr/>
        </p:nvPicPr>
        <p:blipFill rotWithShape="1">
          <a:blip r:embed="rId5">
            <a:extLst>
              <a:ext uri="{28A0092B-C50C-407E-A947-70E740481C1C}">
                <a14:useLocalDpi xmlns:a14="http://schemas.microsoft.com/office/drawing/2010/main" val="0"/>
              </a:ext>
            </a:extLst>
          </a:blip>
          <a:srcRect l="720" t="12184" r="88858" b="9188"/>
          <a:stretch>
            <a:fillRect/>
          </a:stretch>
        </p:blipFill>
        <p:spPr bwMode="auto">
          <a:xfrm>
            <a:off x="325507" y="332179"/>
            <a:ext cx="1141344" cy="545707"/>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3" name="Rechteck 2">
            <a:extLst>
              <a:ext uri="{FF2B5EF4-FFF2-40B4-BE49-F238E27FC236}">
                <a16:creationId xmlns:a16="http://schemas.microsoft.com/office/drawing/2014/main" id="{1700E7B1-FA81-D188-9037-1834996FE712}"/>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lang="de-DE" sz="1400" b="1" dirty="0">
                <a:solidFill>
                  <a:srgbClr val="000000"/>
                </a:solidFill>
                <a:latin typeface="Calibri" panose="020F0502020204030204" pitchFamily="34" charset="0"/>
                <a:cs typeface="Calibri" panose="020F0502020204030204" pitchFamily="34" charset="0"/>
              </a:rPr>
              <a:t>32</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8497887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7478B-692D-1130-5910-1B164F49FF24}"/>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16843386-1EF3-A97D-C673-EB23270611E4}"/>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Ellipse 3">
            <a:extLst>
              <a:ext uri="{FF2B5EF4-FFF2-40B4-BE49-F238E27FC236}">
                <a16:creationId xmlns:a16="http://schemas.microsoft.com/office/drawing/2014/main" id="{58839A26-9964-8AA8-297D-7B4690FF6923}"/>
              </a:ext>
            </a:extLst>
          </p:cNvPr>
          <p:cNvSpPr/>
          <p:nvPr/>
        </p:nvSpPr>
        <p:spPr bwMode="auto">
          <a:xfrm>
            <a:off x="1212850" y="4673600"/>
            <a:ext cx="228600" cy="1651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 name="Ellipse 9">
            <a:extLst>
              <a:ext uri="{FF2B5EF4-FFF2-40B4-BE49-F238E27FC236}">
                <a16:creationId xmlns:a16="http://schemas.microsoft.com/office/drawing/2014/main" id="{83FC5D1B-43E4-E4A2-CE31-BA41C08C4D5B}"/>
              </a:ext>
            </a:extLst>
          </p:cNvPr>
          <p:cNvSpPr/>
          <p:nvPr/>
        </p:nvSpPr>
        <p:spPr bwMode="auto">
          <a:xfrm>
            <a:off x="3759200" y="4673601"/>
            <a:ext cx="431800" cy="9397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 name="Ellipse 10">
            <a:extLst>
              <a:ext uri="{FF2B5EF4-FFF2-40B4-BE49-F238E27FC236}">
                <a16:creationId xmlns:a16="http://schemas.microsoft.com/office/drawing/2014/main" id="{D1010757-A1EB-9FD3-F9E0-20BE86FAF9FE}"/>
              </a:ext>
            </a:extLst>
          </p:cNvPr>
          <p:cNvSpPr/>
          <p:nvPr/>
        </p:nvSpPr>
        <p:spPr bwMode="auto">
          <a:xfrm>
            <a:off x="3759200" y="4673600"/>
            <a:ext cx="285750" cy="16318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 name="Ellipse 13">
            <a:extLst>
              <a:ext uri="{FF2B5EF4-FFF2-40B4-BE49-F238E27FC236}">
                <a16:creationId xmlns:a16="http://schemas.microsoft.com/office/drawing/2014/main" id="{B295B57B-8BAC-CDB5-8DB5-85C248A1EFAD}"/>
              </a:ext>
            </a:extLst>
          </p:cNvPr>
          <p:cNvSpPr/>
          <p:nvPr/>
        </p:nvSpPr>
        <p:spPr bwMode="auto">
          <a:xfrm>
            <a:off x="1212850" y="5257800"/>
            <a:ext cx="387350" cy="11235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7" name="Ellipse 16">
            <a:extLst>
              <a:ext uri="{FF2B5EF4-FFF2-40B4-BE49-F238E27FC236}">
                <a16:creationId xmlns:a16="http://schemas.microsoft.com/office/drawing/2014/main" id="{9347F7F2-342D-62F8-EE84-32DBEDDB4A3E}"/>
              </a:ext>
            </a:extLst>
          </p:cNvPr>
          <p:cNvSpPr/>
          <p:nvPr/>
        </p:nvSpPr>
        <p:spPr bwMode="auto">
          <a:xfrm>
            <a:off x="6330950" y="4667272"/>
            <a:ext cx="1244600" cy="9397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 name="Ellipse 24">
            <a:extLst>
              <a:ext uri="{FF2B5EF4-FFF2-40B4-BE49-F238E27FC236}">
                <a16:creationId xmlns:a16="http://schemas.microsoft.com/office/drawing/2014/main" id="{043D4039-F167-37F1-BC19-84A5658BC078}"/>
              </a:ext>
            </a:extLst>
          </p:cNvPr>
          <p:cNvSpPr/>
          <p:nvPr/>
        </p:nvSpPr>
        <p:spPr bwMode="auto">
          <a:xfrm>
            <a:off x="6845301" y="1533116"/>
            <a:ext cx="583192" cy="169953"/>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 name="Ellipse 25">
            <a:extLst>
              <a:ext uri="{FF2B5EF4-FFF2-40B4-BE49-F238E27FC236}">
                <a16:creationId xmlns:a16="http://schemas.microsoft.com/office/drawing/2014/main" id="{4D488FEA-E2D6-4FC3-6866-8D196FA817D8}"/>
              </a:ext>
            </a:extLst>
          </p:cNvPr>
          <p:cNvSpPr/>
          <p:nvPr/>
        </p:nvSpPr>
        <p:spPr bwMode="auto">
          <a:xfrm>
            <a:off x="6845301" y="1618092"/>
            <a:ext cx="597728" cy="9821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 name="Ellipse 27">
            <a:extLst>
              <a:ext uri="{FF2B5EF4-FFF2-40B4-BE49-F238E27FC236}">
                <a16:creationId xmlns:a16="http://schemas.microsoft.com/office/drawing/2014/main" id="{E276B291-F967-C217-C8BD-19D34F010AE4}"/>
              </a:ext>
            </a:extLst>
          </p:cNvPr>
          <p:cNvSpPr/>
          <p:nvPr/>
        </p:nvSpPr>
        <p:spPr bwMode="auto">
          <a:xfrm>
            <a:off x="3333750" y="2032000"/>
            <a:ext cx="425450" cy="17196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625" name="Ellipse 26624">
            <a:extLst>
              <a:ext uri="{FF2B5EF4-FFF2-40B4-BE49-F238E27FC236}">
                <a16:creationId xmlns:a16="http://schemas.microsoft.com/office/drawing/2014/main" id="{2807EECF-5A57-BBF4-2E5A-0680D1C77AA3}"/>
              </a:ext>
            </a:extLst>
          </p:cNvPr>
          <p:cNvSpPr/>
          <p:nvPr/>
        </p:nvSpPr>
        <p:spPr bwMode="auto">
          <a:xfrm>
            <a:off x="6149472" y="3897180"/>
            <a:ext cx="1974850" cy="169953"/>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627" name="Ellipse 26626">
            <a:extLst>
              <a:ext uri="{FF2B5EF4-FFF2-40B4-BE49-F238E27FC236}">
                <a16:creationId xmlns:a16="http://schemas.microsoft.com/office/drawing/2014/main" id="{66D40563-DE75-9201-F89A-F1834B56E253}"/>
              </a:ext>
            </a:extLst>
          </p:cNvPr>
          <p:cNvSpPr/>
          <p:nvPr/>
        </p:nvSpPr>
        <p:spPr bwMode="auto">
          <a:xfrm>
            <a:off x="6083300" y="3524250"/>
            <a:ext cx="1803400" cy="169953"/>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628" name="Ellipse 26627">
            <a:extLst>
              <a:ext uri="{FF2B5EF4-FFF2-40B4-BE49-F238E27FC236}">
                <a16:creationId xmlns:a16="http://schemas.microsoft.com/office/drawing/2014/main" id="{9BC10E98-3F5A-F489-26CE-BD06C6418B70}"/>
              </a:ext>
            </a:extLst>
          </p:cNvPr>
          <p:cNvSpPr/>
          <p:nvPr/>
        </p:nvSpPr>
        <p:spPr bwMode="auto">
          <a:xfrm>
            <a:off x="6083300" y="3524250"/>
            <a:ext cx="2041022" cy="30778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3" name="Grafik 2">
            <a:extLst>
              <a:ext uri="{FF2B5EF4-FFF2-40B4-BE49-F238E27FC236}">
                <a16:creationId xmlns:a16="http://schemas.microsoft.com/office/drawing/2014/main" id="{DD7A4224-56F0-9E03-273C-A8DDC067862D}"/>
              </a:ext>
            </a:extLst>
          </p:cNvPr>
          <p:cNvPicPr>
            <a:picLocks noChangeAspect="1"/>
          </p:cNvPicPr>
          <p:nvPr/>
        </p:nvPicPr>
        <p:blipFill>
          <a:blip r:embed="rId3"/>
          <a:stretch>
            <a:fillRect/>
          </a:stretch>
        </p:blipFill>
        <p:spPr>
          <a:xfrm>
            <a:off x="282882" y="1160095"/>
            <a:ext cx="8862826" cy="3432395"/>
          </a:xfrm>
          <a:prstGeom prst="rect">
            <a:avLst/>
          </a:prstGeom>
        </p:spPr>
      </p:pic>
      <p:pic>
        <p:nvPicPr>
          <p:cNvPr id="27" name="Grafik 26" descr="Ein Bild, das Text, Schrift, Screenshot, Logo enthält.&#10;&#10;KI-generierte Inhalte können fehlerhaft sein.">
            <a:extLst>
              <a:ext uri="{FF2B5EF4-FFF2-40B4-BE49-F238E27FC236}">
                <a16:creationId xmlns:a16="http://schemas.microsoft.com/office/drawing/2014/main" id="{36F5B11D-2818-2888-ACC1-89CA5E152627}"/>
              </a:ext>
            </a:extLst>
          </p:cNvPr>
          <p:cNvPicPr>
            <a:picLocks noChangeAspect="1"/>
          </p:cNvPicPr>
          <p:nvPr/>
        </p:nvPicPr>
        <p:blipFill>
          <a:blip r:embed="rId4"/>
          <a:stretch>
            <a:fillRect/>
          </a:stretch>
        </p:blipFill>
        <p:spPr>
          <a:xfrm>
            <a:off x="7564609" y="4722635"/>
            <a:ext cx="1350206" cy="596515"/>
          </a:xfrm>
          <a:prstGeom prst="rect">
            <a:avLst/>
          </a:prstGeom>
        </p:spPr>
      </p:pic>
      <p:pic>
        <p:nvPicPr>
          <p:cNvPr id="26630" name="Grafik 26629">
            <a:extLst>
              <a:ext uri="{FF2B5EF4-FFF2-40B4-BE49-F238E27FC236}">
                <a16:creationId xmlns:a16="http://schemas.microsoft.com/office/drawing/2014/main" id="{2ED0C893-8CE1-9991-4B6A-0118B3ACE520}"/>
              </a:ext>
            </a:extLst>
          </p:cNvPr>
          <p:cNvPicPr>
            <a:picLocks noChangeAspect="1"/>
          </p:cNvPicPr>
          <p:nvPr/>
        </p:nvPicPr>
        <p:blipFill>
          <a:blip r:embed="rId5"/>
          <a:stretch>
            <a:fillRect/>
          </a:stretch>
        </p:blipFill>
        <p:spPr>
          <a:xfrm>
            <a:off x="8512349" y="6306958"/>
            <a:ext cx="348769" cy="405300"/>
          </a:xfrm>
          <a:prstGeom prst="rect">
            <a:avLst/>
          </a:prstGeom>
        </p:spPr>
      </p:pic>
      <p:pic>
        <p:nvPicPr>
          <p:cNvPr id="26634" name="Grafik 26633">
            <a:extLst>
              <a:ext uri="{FF2B5EF4-FFF2-40B4-BE49-F238E27FC236}">
                <a16:creationId xmlns:a16="http://schemas.microsoft.com/office/drawing/2014/main" id="{D370EB58-4006-7B55-1CD4-D1202F6F669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46653" y="331966"/>
            <a:ext cx="8614465" cy="545920"/>
          </a:xfrm>
          <a:prstGeom prst="rect">
            <a:avLst/>
          </a:prstGeom>
          <a:noFill/>
          <a:ln>
            <a:noFill/>
          </a:ln>
        </p:spPr>
      </p:pic>
      <p:sp>
        <p:nvSpPr>
          <p:cNvPr id="26636" name="Textfeld 26635">
            <a:extLst>
              <a:ext uri="{FF2B5EF4-FFF2-40B4-BE49-F238E27FC236}">
                <a16:creationId xmlns:a16="http://schemas.microsoft.com/office/drawing/2014/main" id="{9617D35C-EBD0-60ED-AB75-ABF480A93D0D}"/>
              </a:ext>
            </a:extLst>
          </p:cNvPr>
          <p:cNvSpPr txBox="1"/>
          <p:nvPr/>
        </p:nvSpPr>
        <p:spPr>
          <a:xfrm>
            <a:off x="1491848" y="1157479"/>
            <a:ext cx="37078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10</a:t>
            </a:r>
          </a:p>
        </p:txBody>
      </p:sp>
      <p:sp>
        <p:nvSpPr>
          <p:cNvPr id="26637" name="Ellipse 26636">
            <a:extLst>
              <a:ext uri="{FF2B5EF4-FFF2-40B4-BE49-F238E27FC236}">
                <a16:creationId xmlns:a16="http://schemas.microsoft.com/office/drawing/2014/main" id="{B4044EE4-09FD-8659-E822-A0A58F4019CF}"/>
              </a:ext>
            </a:extLst>
          </p:cNvPr>
          <p:cNvSpPr/>
          <p:nvPr/>
        </p:nvSpPr>
        <p:spPr bwMode="auto">
          <a:xfrm>
            <a:off x="334151" y="1128734"/>
            <a:ext cx="1067178" cy="383916"/>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638" name="Ellipse 26637">
            <a:extLst>
              <a:ext uri="{FF2B5EF4-FFF2-40B4-BE49-F238E27FC236}">
                <a16:creationId xmlns:a16="http://schemas.microsoft.com/office/drawing/2014/main" id="{17E806B4-0409-AF4F-04D7-5F6B46A7A3AC}"/>
              </a:ext>
            </a:extLst>
          </p:cNvPr>
          <p:cNvSpPr/>
          <p:nvPr/>
        </p:nvSpPr>
        <p:spPr bwMode="auto">
          <a:xfrm>
            <a:off x="328231" y="2244940"/>
            <a:ext cx="2712422" cy="451548"/>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639" name="Textfeld 26638">
            <a:extLst>
              <a:ext uri="{FF2B5EF4-FFF2-40B4-BE49-F238E27FC236}">
                <a16:creationId xmlns:a16="http://schemas.microsoft.com/office/drawing/2014/main" id="{B332C970-8EA0-7A70-24AA-B31D17C98DDF}"/>
              </a:ext>
            </a:extLst>
          </p:cNvPr>
          <p:cNvSpPr txBox="1"/>
          <p:nvPr/>
        </p:nvSpPr>
        <p:spPr>
          <a:xfrm>
            <a:off x="140114" y="2526383"/>
            <a:ext cx="37078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11</a:t>
            </a:r>
          </a:p>
        </p:txBody>
      </p:sp>
      <p:sp>
        <p:nvSpPr>
          <p:cNvPr id="26640" name="Rechteck 26639">
            <a:extLst>
              <a:ext uri="{FF2B5EF4-FFF2-40B4-BE49-F238E27FC236}">
                <a16:creationId xmlns:a16="http://schemas.microsoft.com/office/drawing/2014/main" id="{03DA6D62-58F1-1C1A-DF96-8592D319C3A3}"/>
              </a:ext>
            </a:extLst>
          </p:cNvPr>
          <p:cNvSpPr/>
          <p:nvPr/>
        </p:nvSpPr>
        <p:spPr>
          <a:xfrm>
            <a:off x="259592" y="3131660"/>
            <a:ext cx="1405006" cy="171964"/>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700" b="0" i="0" u="none" strike="noStrike" kern="100" cap="none" spc="0" normalizeH="0" baseline="0" noProof="0" dirty="0">
                <a:ln>
                  <a:noFill/>
                </a:ln>
                <a:solidFill>
                  <a:srgbClr val="FFFFFF"/>
                </a:solidFill>
                <a:effectLst/>
                <a:uLnTx/>
                <a:uFillTx/>
                <a:latin typeface="Titillium Web" panose="00000500000000000000" pitchFamily="2" charset="0"/>
                <a:ea typeface="Aptos" panose="020B0004020202020204" pitchFamily="34" charset="0"/>
                <a:cs typeface="Times New Roman" panose="02020603050405020304" pitchFamily="18" charset="0"/>
              </a:rPr>
              <a:t>         </a:t>
            </a:r>
            <a:r>
              <a:rPr kumimoji="0" lang="it-IT" sz="700" b="0" i="0" u="none" strike="noStrike" kern="100" cap="none" spc="0" normalizeH="0" baseline="0" noProof="0" dirty="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GMPNNA73A41L108O</a:t>
            </a:r>
            <a:r>
              <a:rPr kumimoji="0" lang="de-DE" sz="1100" b="0" i="0" u="none" strike="noStrike" kern="100" cap="none" spc="0" normalizeH="0" baseline="0" noProof="0" dirty="0">
                <a:ln>
                  <a:noFill/>
                </a:ln>
                <a:solidFill>
                  <a:srgbClr val="FFFFFF"/>
                </a:solidFill>
                <a:effectLst/>
                <a:uLnTx/>
                <a:uFillTx/>
                <a:latin typeface="Times New Roman"/>
                <a:ea typeface="Aptos" panose="020B0004020202020204" pitchFamily="34" charset="0"/>
                <a:cs typeface="Times New Roman" panose="02020603050405020304" pitchFamily="18" charset="0"/>
              </a:rPr>
              <a:t> </a:t>
            </a:r>
            <a:endParaRPr kumimoji="0" lang="it-IT" sz="1100" b="0" i="0" u="none" strike="noStrike" kern="100" cap="none" spc="0" normalizeH="0" baseline="0" noProof="0" dirty="0">
              <a:ln>
                <a:noFill/>
              </a:ln>
              <a:solidFill>
                <a:srgbClr val="FFFFFF"/>
              </a:solidFill>
              <a:effectLst/>
              <a:uLnTx/>
              <a:uFillTx/>
              <a:latin typeface="Times New Roman"/>
              <a:ea typeface="Aptos" panose="020B0004020202020204" pitchFamily="34" charset="0"/>
              <a:cs typeface="Times New Roman" panose="02020603050405020304" pitchFamily="18" charset="0"/>
            </a:endParaRPr>
          </a:p>
        </p:txBody>
      </p:sp>
      <p:sp>
        <p:nvSpPr>
          <p:cNvPr id="26641" name="Rechteck 26640">
            <a:extLst>
              <a:ext uri="{FF2B5EF4-FFF2-40B4-BE49-F238E27FC236}">
                <a16:creationId xmlns:a16="http://schemas.microsoft.com/office/drawing/2014/main" id="{9AE31627-D157-86CF-3A00-D7AAF9EF59F3}"/>
              </a:ext>
            </a:extLst>
          </p:cNvPr>
          <p:cNvSpPr/>
          <p:nvPr/>
        </p:nvSpPr>
        <p:spPr>
          <a:xfrm>
            <a:off x="2354194" y="3150024"/>
            <a:ext cx="1405006" cy="171964"/>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7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GAMPER ANNA</a:t>
            </a:r>
            <a:endParaRPr kumimoji="0" lang="it-IT" sz="110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26642" name="Rechteck 26641">
            <a:extLst>
              <a:ext uri="{FF2B5EF4-FFF2-40B4-BE49-F238E27FC236}">
                <a16:creationId xmlns:a16="http://schemas.microsoft.com/office/drawing/2014/main" id="{286CF72D-A938-9244-7621-02025C645313}"/>
              </a:ext>
            </a:extLst>
          </p:cNvPr>
          <p:cNvSpPr/>
          <p:nvPr/>
        </p:nvSpPr>
        <p:spPr>
          <a:xfrm>
            <a:off x="267132" y="3426511"/>
            <a:ext cx="1405006" cy="171964"/>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700" b="0" i="0" u="none" strike="noStrike" kern="100" cap="none" spc="0" normalizeH="0" baseline="0" noProof="0">
                <a:ln>
                  <a:noFill/>
                </a:ln>
                <a:solidFill>
                  <a:srgbClr val="FFFFFF"/>
                </a:solidFill>
                <a:effectLst/>
                <a:uLnTx/>
                <a:uFillTx/>
                <a:latin typeface="Titillium Web" panose="00000500000000000000" pitchFamily="2" charset="0"/>
                <a:ea typeface="Aptos" panose="020B0004020202020204" pitchFamily="34" charset="0"/>
                <a:cs typeface="Times New Roman" panose="02020603050405020304" pitchFamily="18" charset="0"/>
              </a:rPr>
              <a:t>         </a:t>
            </a:r>
            <a:r>
              <a:rPr kumimoji="0" lang="it-IT" sz="7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STLPLP89A01F836K</a:t>
            </a:r>
            <a:r>
              <a:rPr kumimoji="0" lang="de-DE"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rPr>
              <a:t> </a:t>
            </a:r>
            <a:endParaRPr kumimoji="0" lang="it-IT"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endParaRPr>
          </a:p>
        </p:txBody>
      </p:sp>
      <p:sp>
        <p:nvSpPr>
          <p:cNvPr id="26643" name="Rechteck 26642">
            <a:extLst>
              <a:ext uri="{FF2B5EF4-FFF2-40B4-BE49-F238E27FC236}">
                <a16:creationId xmlns:a16="http://schemas.microsoft.com/office/drawing/2014/main" id="{FA3F6092-FE7D-9A70-009E-5851D2784064}"/>
              </a:ext>
            </a:extLst>
          </p:cNvPr>
          <p:cNvSpPr/>
          <p:nvPr/>
        </p:nvSpPr>
        <p:spPr>
          <a:xfrm>
            <a:off x="2187498" y="3442919"/>
            <a:ext cx="1405006" cy="171964"/>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700" b="0" i="0" u="none" strike="noStrike" kern="100" cap="none" spc="0" normalizeH="0" baseline="0" noProof="0">
                <a:ln>
                  <a:noFill/>
                </a:ln>
                <a:solidFill>
                  <a:srgbClr val="FFFFFF"/>
                </a:solidFill>
                <a:effectLst/>
                <a:uLnTx/>
                <a:uFillTx/>
                <a:latin typeface="Titillium Web" panose="00000500000000000000" pitchFamily="2" charset="0"/>
                <a:ea typeface="Aptos" panose="020B0004020202020204" pitchFamily="34" charset="0"/>
                <a:cs typeface="Times New Roman" panose="02020603050405020304" pitchFamily="18" charset="0"/>
              </a:rPr>
              <a:t>         </a:t>
            </a:r>
            <a:r>
              <a:rPr kumimoji="0" lang="de-DE" sz="7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STOLL PHILIPP</a:t>
            </a:r>
            <a:endParaRPr kumimoji="0" lang="it-IT"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endParaRPr>
          </a:p>
        </p:txBody>
      </p:sp>
      <p:sp>
        <p:nvSpPr>
          <p:cNvPr id="26644" name="Rechteck 26643">
            <a:extLst>
              <a:ext uri="{FF2B5EF4-FFF2-40B4-BE49-F238E27FC236}">
                <a16:creationId xmlns:a16="http://schemas.microsoft.com/office/drawing/2014/main" id="{EBD03CA1-8BB1-9663-31E6-A5C072EA7FAD}"/>
              </a:ext>
            </a:extLst>
          </p:cNvPr>
          <p:cNvSpPr/>
          <p:nvPr/>
        </p:nvSpPr>
        <p:spPr>
          <a:xfrm>
            <a:off x="267132" y="3702514"/>
            <a:ext cx="1405006" cy="171964"/>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700" b="0" i="0" u="none" strike="noStrike" kern="100" cap="none" spc="0" normalizeH="0" baseline="0" noProof="0">
                <a:ln>
                  <a:noFill/>
                </a:ln>
                <a:solidFill>
                  <a:srgbClr val="FFFFFF"/>
                </a:solidFill>
                <a:effectLst/>
                <a:uLnTx/>
                <a:uFillTx/>
                <a:latin typeface="Titillium Web" panose="00000500000000000000" pitchFamily="2" charset="0"/>
                <a:ea typeface="Aptos" panose="020B0004020202020204" pitchFamily="34" charset="0"/>
                <a:cs typeface="Times New Roman" panose="02020603050405020304" pitchFamily="18" charset="0"/>
              </a:rPr>
              <a:t>         </a:t>
            </a:r>
            <a:r>
              <a:rPr kumimoji="0" lang="it-IT" sz="7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HFRRRT83A01B160B</a:t>
            </a:r>
            <a:r>
              <a:rPr kumimoji="0" lang="de-DE"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rPr>
              <a:t> </a:t>
            </a:r>
            <a:endParaRPr kumimoji="0" lang="it-IT"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endParaRPr>
          </a:p>
        </p:txBody>
      </p:sp>
      <p:sp>
        <p:nvSpPr>
          <p:cNvPr id="26646" name="Rechteck 26645">
            <a:extLst>
              <a:ext uri="{FF2B5EF4-FFF2-40B4-BE49-F238E27FC236}">
                <a16:creationId xmlns:a16="http://schemas.microsoft.com/office/drawing/2014/main" id="{E3FB05C2-2BE7-DDF6-321E-781B8A043175}"/>
              </a:ext>
            </a:extLst>
          </p:cNvPr>
          <p:cNvSpPr/>
          <p:nvPr/>
        </p:nvSpPr>
        <p:spPr>
          <a:xfrm>
            <a:off x="2187498" y="3722787"/>
            <a:ext cx="1405006" cy="171964"/>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700" b="0" i="0" u="none" strike="noStrike" kern="100" cap="none" spc="0" normalizeH="0" baseline="0" noProof="0">
                <a:ln>
                  <a:noFill/>
                </a:ln>
                <a:solidFill>
                  <a:srgbClr val="FFFFFF"/>
                </a:solidFill>
                <a:effectLst/>
                <a:uLnTx/>
                <a:uFillTx/>
                <a:latin typeface="Titillium Web" panose="00000500000000000000" pitchFamily="2" charset="0"/>
                <a:ea typeface="Aptos" panose="020B0004020202020204" pitchFamily="34" charset="0"/>
                <a:cs typeface="Times New Roman" panose="02020603050405020304" pitchFamily="18" charset="0"/>
              </a:rPr>
              <a:t>         </a:t>
            </a:r>
            <a:r>
              <a:rPr kumimoji="0" lang="de-DE" sz="7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HOFER ROBERT</a:t>
            </a:r>
            <a:endParaRPr kumimoji="0" lang="it-IT"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endParaRPr>
          </a:p>
        </p:txBody>
      </p:sp>
      <p:sp>
        <p:nvSpPr>
          <p:cNvPr id="26647" name="Rechteck 26646">
            <a:extLst>
              <a:ext uri="{FF2B5EF4-FFF2-40B4-BE49-F238E27FC236}">
                <a16:creationId xmlns:a16="http://schemas.microsoft.com/office/drawing/2014/main" id="{2C5D430D-139A-251B-5FD6-F8D740DF24AB}"/>
              </a:ext>
            </a:extLst>
          </p:cNvPr>
          <p:cNvSpPr/>
          <p:nvPr/>
        </p:nvSpPr>
        <p:spPr>
          <a:xfrm>
            <a:off x="269163" y="3992908"/>
            <a:ext cx="1405006" cy="171964"/>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700" b="0" i="0" u="none" strike="noStrike" kern="100" cap="none" spc="0" normalizeH="0" baseline="0" noProof="0">
                <a:ln>
                  <a:noFill/>
                </a:ln>
                <a:solidFill>
                  <a:srgbClr val="FFFFFF"/>
                </a:solidFill>
                <a:effectLst/>
                <a:uLnTx/>
                <a:uFillTx/>
                <a:latin typeface="Titillium Web" panose="00000500000000000000" pitchFamily="2" charset="0"/>
                <a:ea typeface="Aptos" panose="020B0004020202020204" pitchFamily="34" charset="0"/>
                <a:cs typeface="Times New Roman" panose="02020603050405020304" pitchFamily="18" charset="0"/>
              </a:rPr>
              <a:t>         </a:t>
            </a:r>
            <a:r>
              <a:rPr kumimoji="0" lang="it-IT" sz="7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VLRSFN67E41F132R</a:t>
            </a:r>
            <a:r>
              <a:rPr kumimoji="0" lang="de-DE"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rPr>
              <a:t> </a:t>
            </a:r>
            <a:endParaRPr kumimoji="0" lang="it-IT"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endParaRPr>
          </a:p>
        </p:txBody>
      </p:sp>
      <p:sp>
        <p:nvSpPr>
          <p:cNvPr id="26648" name="Rechteck 26647">
            <a:extLst>
              <a:ext uri="{FF2B5EF4-FFF2-40B4-BE49-F238E27FC236}">
                <a16:creationId xmlns:a16="http://schemas.microsoft.com/office/drawing/2014/main" id="{7D3CAD5A-AA54-BFCB-AE5A-51C9A8974EE1}"/>
              </a:ext>
            </a:extLst>
          </p:cNvPr>
          <p:cNvSpPr/>
          <p:nvPr/>
        </p:nvSpPr>
        <p:spPr>
          <a:xfrm>
            <a:off x="2354194" y="4021930"/>
            <a:ext cx="1405006" cy="171964"/>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7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VALERI</a:t>
            </a:r>
            <a:r>
              <a:rPr kumimoji="0" lang="de-DE" sz="700" b="0" i="0" u="none" strike="noStrike" kern="100" cap="none" spc="0" normalizeH="0" baseline="0" noProof="0">
                <a:ln>
                  <a:noFill/>
                </a:ln>
                <a:solidFill>
                  <a:srgbClr val="FFFFFF"/>
                </a:solidFill>
                <a:effectLst/>
                <a:uLnTx/>
                <a:uFillTx/>
                <a:latin typeface="Titillium Web" panose="00000500000000000000" pitchFamily="2" charset="0"/>
                <a:ea typeface="Aptos" panose="020B0004020202020204" pitchFamily="34" charset="0"/>
                <a:cs typeface="Times New Roman" panose="02020603050405020304" pitchFamily="18" charset="0"/>
              </a:rPr>
              <a:t> </a:t>
            </a:r>
            <a:r>
              <a:rPr kumimoji="0" lang="de-DE" sz="7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STEFANIA</a:t>
            </a:r>
            <a:endParaRPr kumimoji="0" lang="it-IT" sz="110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26649" name="Rechteck 26648">
            <a:extLst>
              <a:ext uri="{FF2B5EF4-FFF2-40B4-BE49-F238E27FC236}">
                <a16:creationId xmlns:a16="http://schemas.microsoft.com/office/drawing/2014/main" id="{9B80D991-C34F-11CF-3A5A-04D4057ACBA2}"/>
              </a:ext>
            </a:extLst>
          </p:cNvPr>
          <p:cNvSpPr/>
          <p:nvPr/>
        </p:nvSpPr>
        <p:spPr>
          <a:xfrm>
            <a:off x="435925" y="4313075"/>
            <a:ext cx="1405006" cy="171964"/>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7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FNCFNC85D01E421A</a:t>
            </a:r>
            <a:endParaRPr kumimoji="0" lang="it-IT" sz="110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26651" name="Rechteck 26650">
            <a:extLst>
              <a:ext uri="{FF2B5EF4-FFF2-40B4-BE49-F238E27FC236}">
                <a16:creationId xmlns:a16="http://schemas.microsoft.com/office/drawing/2014/main" id="{D8D29955-F954-8F39-5CAD-306647B02511}"/>
              </a:ext>
            </a:extLst>
          </p:cNvPr>
          <p:cNvSpPr/>
          <p:nvPr/>
        </p:nvSpPr>
        <p:spPr>
          <a:xfrm>
            <a:off x="2354194" y="4304139"/>
            <a:ext cx="1405006" cy="171964"/>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700" b="0" i="0" u="none" strike="noStrike" kern="100" cap="none" spc="0" normalizeH="0" baseline="0" noProof="0" dirty="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FRANCESCHI FRANCO</a:t>
            </a:r>
            <a:endParaRPr kumimoji="0" lang="it-IT" sz="1100" b="0" i="0" u="none" strike="noStrike" kern="100" cap="none" spc="0" normalizeH="0" baseline="0" noProof="0" dirty="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26652" name="Ellipse 26651">
            <a:extLst>
              <a:ext uri="{FF2B5EF4-FFF2-40B4-BE49-F238E27FC236}">
                <a16:creationId xmlns:a16="http://schemas.microsoft.com/office/drawing/2014/main" id="{D1C6CAFB-0D91-196A-C533-7358AEE506BB}"/>
              </a:ext>
            </a:extLst>
          </p:cNvPr>
          <p:cNvSpPr/>
          <p:nvPr/>
        </p:nvSpPr>
        <p:spPr bwMode="auto">
          <a:xfrm>
            <a:off x="7539940" y="4782188"/>
            <a:ext cx="1168721" cy="442201"/>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655" name="Textfeld 26654">
            <a:extLst>
              <a:ext uri="{FF2B5EF4-FFF2-40B4-BE49-F238E27FC236}">
                <a16:creationId xmlns:a16="http://schemas.microsoft.com/office/drawing/2014/main" id="{4830B857-963B-2476-1998-A524573739CC}"/>
              </a:ext>
            </a:extLst>
          </p:cNvPr>
          <p:cNvSpPr txBox="1"/>
          <p:nvPr/>
        </p:nvSpPr>
        <p:spPr>
          <a:xfrm>
            <a:off x="818898" y="4810096"/>
            <a:ext cx="3545571" cy="261610"/>
          </a:xfrm>
          <a:prstGeom prst="rect">
            <a:avLst/>
          </a:prstGeom>
          <a:solidFill>
            <a:srgbClr val="FFFFCC"/>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Geben Sie hier eventuelle </a:t>
            </a:r>
            <a:r>
              <a:rPr kumimoji="0" lang="de-DE" sz="11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Nebensitze</a:t>
            </a: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an.</a:t>
            </a:r>
          </a:p>
        </p:txBody>
      </p:sp>
      <p:sp>
        <p:nvSpPr>
          <p:cNvPr id="26656" name="Textfeld 26655">
            <a:extLst>
              <a:ext uri="{FF2B5EF4-FFF2-40B4-BE49-F238E27FC236}">
                <a16:creationId xmlns:a16="http://schemas.microsoft.com/office/drawing/2014/main" id="{1296A930-B0E4-65E4-E277-9B74C58C85DF}"/>
              </a:ext>
            </a:extLst>
          </p:cNvPr>
          <p:cNvSpPr txBox="1"/>
          <p:nvPr/>
        </p:nvSpPr>
        <p:spPr>
          <a:xfrm>
            <a:off x="377178" y="4802848"/>
            <a:ext cx="37078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10</a:t>
            </a:r>
          </a:p>
        </p:txBody>
      </p:sp>
      <p:sp>
        <p:nvSpPr>
          <p:cNvPr id="26657" name="Textfeld 26656">
            <a:extLst>
              <a:ext uri="{FF2B5EF4-FFF2-40B4-BE49-F238E27FC236}">
                <a16:creationId xmlns:a16="http://schemas.microsoft.com/office/drawing/2014/main" id="{76CC72BF-AF79-9A58-D0A7-C412483D4291}"/>
              </a:ext>
            </a:extLst>
          </p:cNvPr>
          <p:cNvSpPr txBox="1"/>
          <p:nvPr/>
        </p:nvSpPr>
        <p:spPr>
          <a:xfrm>
            <a:off x="373910" y="5250951"/>
            <a:ext cx="37078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11</a:t>
            </a:r>
          </a:p>
        </p:txBody>
      </p:sp>
      <p:sp>
        <p:nvSpPr>
          <p:cNvPr id="26658" name="Textfeld 26657">
            <a:extLst>
              <a:ext uri="{FF2B5EF4-FFF2-40B4-BE49-F238E27FC236}">
                <a16:creationId xmlns:a16="http://schemas.microsoft.com/office/drawing/2014/main" id="{4ABBE067-0E14-629B-1605-5E2B73898862}"/>
              </a:ext>
            </a:extLst>
          </p:cNvPr>
          <p:cNvSpPr txBox="1"/>
          <p:nvPr/>
        </p:nvSpPr>
        <p:spPr>
          <a:xfrm>
            <a:off x="823112" y="5176587"/>
            <a:ext cx="5688729" cy="430887"/>
          </a:xfrm>
          <a:prstGeom prst="rect">
            <a:avLst/>
          </a:prstGeom>
          <a:solidFill>
            <a:srgbClr val="FFFFCC"/>
          </a:solid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a:ea typeface="Calibri"/>
                <a:cs typeface="Calibri"/>
              </a:rPr>
              <a:t>Tragen Sie hier die Daten aller </a:t>
            </a:r>
            <a:r>
              <a:rPr kumimoji="0" lang="de-DE" sz="1100" b="1" i="0" u="none" strike="noStrike" kern="1200" cap="none" spc="0" normalizeH="0" baseline="0" noProof="0">
                <a:ln>
                  <a:noFill/>
                </a:ln>
                <a:solidFill>
                  <a:srgbClr val="C00000"/>
                </a:solidFill>
                <a:effectLst/>
                <a:uLnTx/>
                <a:uFillTx/>
                <a:latin typeface="Calibri"/>
                <a:ea typeface="Calibri"/>
                <a:cs typeface="Calibri"/>
              </a:rPr>
              <a:t>Personen</a:t>
            </a:r>
            <a:r>
              <a:rPr kumimoji="0" lang="de-DE" sz="1100" b="0" i="0" u="none" strike="noStrike" kern="1200" cap="none" spc="0" normalizeH="0" baseline="0" noProof="0">
                <a:ln>
                  <a:noFill/>
                </a:ln>
                <a:solidFill>
                  <a:srgbClr val="000000"/>
                </a:solidFill>
                <a:effectLst/>
                <a:uLnTx/>
                <a:uFillTx/>
                <a:latin typeface="Calibri"/>
                <a:ea typeface="Calibri"/>
                <a:cs typeface="Calibri"/>
              </a:rPr>
              <a:t> ein, die ein Amt in der Organisation innehaben, z.B. </a:t>
            </a:r>
            <a:r>
              <a:rPr kumimoji="0" lang="de-DE" sz="1100" b="1" i="0" u="none" strike="noStrike" kern="1200" cap="none" spc="0" normalizeH="0" baseline="0" noProof="0">
                <a:ln>
                  <a:noFill/>
                </a:ln>
                <a:solidFill>
                  <a:srgbClr val="000000"/>
                </a:solidFill>
                <a:effectLst/>
                <a:uLnTx/>
                <a:uFillTx/>
                <a:latin typeface="Calibri"/>
                <a:ea typeface="Calibri"/>
                <a:cs typeface="Calibri"/>
              </a:rPr>
              <a:t>Ausschussmitglieder</a:t>
            </a:r>
            <a:r>
              <a:rPr kumimoji="0" lang="de-DE" sz="1100" b="0" i="0" u="none" strike="noStrike" kern="1200" cap="none" spc="0" normalizeH="0" baseline="0" noProof="0">
                <a:ln>
                  <a:noFill/>
                </a:ln>
                <a:solidFill>
                  <a:srgbClr val="000000"/>
                </a:solidFill>
                <a:effectLst/>
                <a:uLnTx/>
                <a:uFillTx/>
                <a:latin typeface="Calibri"/>
                <a:ea typeface="Calibri"/>
                <a:cs typeface="Calibri"/>
              </a:rPr>
              <a:t>. Eine Person muss </a:t>
            </a:r>
            <a:r>
              <a:rPr kumimoji="0" lang="de-DE" sz="1100" b="1" i="0" u="none" strike="noStrike" kern="1200" cap="none" spc="0" normalizeH="0" baseline="0" noProof="0">
                <a:ln>
                  <a:noFill/>
                </a:ln>
                <a:solidFill>
                  <a:srgbClr val="C00000"/>
                </a:solidFill>
                <a:effectLst/>
                <a:uLnTx/>
                <a:uFillTx/>
                <a:latin typeface="Calibri"/>
                <a:ea typeface="Calibri"/>
                <a:cs typeface="Calibri"/>
              </a:rPr>
              <a:t>als gesetzliche/r Vertreter/in </a:t>
            </a:r>
            <a:r>
              <a:rPr kumimoji="0" lang="de-DE" sz="1100" b="0" i="0" u="none" strike="noStrike" kern="1200" cap="none" spc="0" normalizeH="0" baseline="0" noProof="0">
                <a:ln>
                  <a:noFill/>
                </a:ln>
                <a:solidFill>
                  <a:srgbClr val="000000"/>
                </a:solidFill>
                <a:effectLst/>
                <a:uLnTx/>
                <a:uFillTx/>
                <a:latin typeface="Calibri"/>
                <a:ea typeface="Calibri"/>
                <a:cs typeface="Calibri"/>
              </a:rPr>
              <a:t>eingetragen werden.</a:t>
            </a:r>
          </a:p>
        </p:txBody>
      </p:sp>
      <p:sp>
        <p:nvSpPr>
          <p:cNvPr id="26659" name="Textfeld 26658">
            <a:extLst>
              <a:ext uri="{FF2B5EF4-FFF2-40B4-BE49-F238E27FC236}">
                <a16:creationId xmlns:a16="http://schemas.microsoft.com/office/drawing/2014/main" id="{29B09D94-243C-F7EE-9DDA-1198E8494535}"/>
              </a:ext>
            </a:extLst>
          </p:cNvPr>
          <p:cNvSpPr txBox="1"/>
          <p:nvPr/>
        </p:nvSpPr>
        <p:spPr>
          <a:xfrm>
            <a:off x="7070276" y="4839931"/>
            <a:ext cx="37078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13</a:t>
            </a:r>
          </a:p>
        </p:txBody>
      </p:sp>
      <p:sp>
        <p:nvSpPr>
          <p:cNvPr id="26660" name="Textfeld 26659">
            <a:extLst>
              <a:ext uri="{FF2B5EF4-FFF2-40B4-BE49-F238E27FC236}">
                <a16:creationId xmlns:a16="http://schemas.microsoft.com/office/drawing/2014/main" id="{46FB9CDF-32AA-7627-E40D-5A9283A1A82C}"/>
              </a:ext>
            </a:extLst>
          </p:cNvPr>
          <p:cNvSpPr txBox="1"/>
          <p:nvPr/>
        </p:nvSpPr>
        <p:spPr>
          <a:xfrm>
            <a:off x="831538" y="5730997"/>
            <a:ext cx="3545571" cy="261610"/>
          </a:xfrm>
          <a:prstGeom prst="rect">
            <a:avLst/>
          </a:prstGeom>
          <a:solidFill>
            <a:srgbClr val="FFFFCC"/>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Hier können Sie bereits eingetragene Daten </a:t>
            </a:r>
            <a:r>
              <a:rPr kumimoji="0" lang="de-DE" sz="11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ändern</a:t>
            </a: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26661" name="Textfeld 26660">
            <a:extLst>
              <a:ext uri="{FF2B5EF4-FFF2-40B4-BE49-F238E27FC236}">
                <a16:creationId xmlns:a16="http://schemas.microsoft.com/office/drawing/2014/main" id="{F840F6FA-2014-1E39-8552-A0348592FDD8}"/>
              </a:ext>
            </a:extLst>
          </p:cNvPr>
          <p:cNvSpPr txBox="1"/>
          <p:nvPr/>
        </p:nvSpPr>
        <p:spPr>
          <a:xfrm>
            <a:off x="827325" y="6118392"/>
            <a:ext cx="4056498" cy="261610"/>
          </a:xfrm>
          <a:prstGeom prst="rect">
            <a:avLst/>
          </a:prstGeom>
          <a:solidFill>
            <a:srgbClr val="FFFFCC"/>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Hier können Sie </a:t>
            </a:r>
            <a:r>
              <a:rPr kumimoji="0" lang="de-DE" sz="11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neue Personen </a:t>
            </a: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hinzufügen. </a:t>
            </a:r>
            <a:r>
              <a:rPr kumimoji="0" lang="de-DE" sz="11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(siehe nächste Folie)</a:t>
            </a:r>
          </a:p>
        </p:txBody>
      </p:sp>
      <p:sp>
        <p:nvSpPr>
          <p:cNvPr id="26662" name="Textfeld 26661">
            <a:extLst>
              <a:ext uri="{FF2B5EF4-FFF2-40B4-BE49-F238E27FC236}">
                <a16:creationId xmlns:a16="http://schemas.microsoft.com/office/drawing/2014/main" id="{DCE983AD-31B3-1869-8FCB-DE71DE1D9716}"/>
              </a:ext>
            </a:extLst>
          </p:cNvPr>
          <p:cNvSpPr txBox="1"/>
          <p:nvPr/>
        </p:nvSpPr>
        <p:spPr>
          <a:xfrm>
            <a:off x="374378" y="5684484"/>
            <a:ext cx="37078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12</a:t>
            </a:r>
          </a:p>
        </p:txBody>
      </p:sp>
      <p:sp>
        <p:nvSpPr>
          <p:cNvPr id="26663" name="Textfeld 26662">
            <a:extLst>
              <a:ext uri="{FF2B5EF4-FFF2-40B4-BE49-F238E27FC236}">
                <a16:creationId xmlns:a16="http://schemas.microsoft.com/office/drawing/2014/main" id="{87659435-1759-1FBA-39BD-7C4A5C3EC845}"/>
              </a:ext>
            </a:extLst>
          </p:cNvPr>
          <p:cNvSpPr txBox="1"/>
          <p:nvPr/>
        </p:nvSpPr>
        <p:spPr>
          <a:xfrm>
            <a:off x="374378" y="6101196"/>
            <a:ext cx="37078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13</a:t>
            </a:r>
          </a:p>
        </p:txBody>
      </p:sp>
      <p:sp>
        <p:nvSpPr>
          <p:cNvPr id="6" name="Ellipse 5">
            <a:extLst>
              <a:ext uri="{FF2B5EF4-FFF2-40B4-BE49-F238E27FC236}">
                <a16:creationId xmlns:a16="http://schemas.microsoft.com/office/drawing/2014/main" id="{F0ABFDE7-6D72-B5F3-DD8C-20179AC642F2}"/>
              </a:ext>
            </a:extLst>
          </p:cNvPr>
          <p:cNvSpPr/>
          <p:nvPr/>
        </p:nvSpPr>
        <p:spPr bwMode="auto">
          <a:xfrm>
            <a:off x="8222816" y="3106478"/>
            <a:ext cx="473287" cy="292895"/>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653" name="Textfeld 26652">
            <a:extLst>
              <a:ext uri="{FF2B5EF4-FFF2-40B4-BE49-F238E27FC236}">
                <a16:creationId xmlns:a16="http://schemas.microsoft.com/office/drawing/2014/main" id="{85B51F0F-FAEB-2A17-0CEC-C3A6C171ACF1}"/>
              </a:ext>
            </a:extLst>
          </p:cNvPr>
          <p:cNvSpPr txBox="1"/>
          <p:nvPr/>
        </p:nvSpPr>
        <p:spPr>
          <a:xfrm>
            <a:off x="7790877" y="3082117"/>
            <a:ext cx="37078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12</a:t>
            </a:r>
          </a:p>
        </p:txBody>
      </p:sp>
      <p:pic>
        <p:nvPicPr>
          <p:cNvPr id="7" name="Grafik 6">
            <a:extLst>
              <a:ext uri="{FF2B5EF4-FFF2-40B4-BE49-F238E27FC236}">
                <a16:creationId xmlns:a16="http://schemas.microsoft.com/office/drawing/2014/main" id="{5CCB1850-9B2E-B198-4D52-39C172044355}"/>
              </a:ext>
            </a:extLst>
          </p:cNvPr>
          <p:cNvPicPr>
            <a:picLocks noChangeAspect="1"/>
          </p:cNvPicPr>
          <p:nvPr/>
        </p:nvPicPr>
        <p:blipFill rotWithShape="1">
          <a:blip r:embed="rId6">
            <a:extLst>
              <a:ext uri="{28A0092B-C50C-407E-A947-70E740481C1C}">
                <a14:useLocalDpi xmlns:a14="http://schemas.microsoft.com/office/drawing/2010/main" val="0"/>
              </a:ext>
            </a:extLst>
          </a:blip>
          <a:srcRect l="720" t="12184" r="88858" b="9188"/>
          <a:stretch>
            <a:fillRect/>
          </a:stretch>
        </p:blipFill>
        <p:spPr bwMode="auto">
          <a:xfrm>
            <a:off x="325507" y="332179"/>
            <a:ext cx="1141344" cy="545707"/>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5" name="Rechteck 4">
            <a:extLst>
              <a:ext uri="{FF2B5EF4-FFF2-40B4-BE49-F238E27FC236}">
                <a16:creationId xmlns:a16="http://schemas.microsoft.com/office/drawing/2014/main" id="{85880509-BFB9-5E54-A937-E20D26E49C58}"/>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lang="de-DE" sz="1400" b="1" dirty="0">
                <a:solidFill>
                  <a:srgbClr val="000000"/>
                </a:solidFill>
                <a:latin typeface="Calibri" panose="020F0502020204030204" pitchFamily="34" charset="0"/>
                <a:cs typeface="Calibri" panose="020F0502020204030204" pitchFamily="34" charset="0"/>
              </a:rPr>
              <a:t>33</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789731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642195-795A-5CD3-975D-092782CB08AA}"/>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2B01FA5D-F461-3964-64C6-447D780B9383}"/>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Ellipse 3">
            <a:extLst>
              <a:ext uri="{FF2B5EF4-FFF2-40B4-BE49-F238E27FC236}">
                <a16:creationId xmlns:a16="http://schemas.microsoft.com/office/drawing/2014/main" id="{60EEF62D-DE58-15E7-D5BE-3116E8E8085A}"/>
              </a:ext>
            </a:extLst>
          </p:cNvPr>
          <p:cNvSpPr/>
          <p:nvPr/>
        </p:nvSpPr>
        <p:spPr bwMode="auto">
          <a:xfrm>
            <a:off x="1212850" y="4673600"/>
            <a:ext cx="228600" cy="1651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 name="Ellipse 9">
            <a:extLst>
              <a:ext uri="{FF2B5EF4-FFF2-40B4-BE49-F238E27FC236}">
                <a16:creationId xmlns:a16="http://schemas.microsoft.com/office/drawing/2014/main" id="{8E77580A-0505-6F49-26DB-7C829CCA24EA}"/>
              </a:ext>
            </a:extLst>
          </p:cNvPr>
          <p:cNvSpPr/>
          <p:nvPr/>
        </p:nvSpPr>
        <p:spPr bwMode="auto">
          <a:xfrm>
            <a:off x="3759200" y="4673601"/>
            <a:ext cx="431800" cy="9397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 name="Ellipse 10">
            <a:extLst>
              <a:ext uri="{FF2B5EF4-FFF2-40B4-BE49-F238E27FC236}">
                <a16:creationId xmlns:a16="http://schemas.microsoft.com/office/drawing/2014/main" id="{20BC1933-43F7-8B32-92E2-5174BD09CB24}"/>
              </a:ext>
            </a:extLst>
          </p:cNvPr>
          <p:cNvSpPr/>
          <p:nvPr/>
        </p:nvSpPr>
        <p:spPr bwMode="auto">
          <a:xfrm>
            <a:off x="3759200" y="4673600"/>
            <a:ext cx="285750" cy="16318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 name="Ellipse 13">
            <a:extLst>
              <a:ext uri="{FF2B5EF4-FFF2-40B4-BE49-F238E27FC236}">
                <a16:creationId xmlns:a16="http://schemas.microsoft.com/office/drawing/2014/main" id="{7DBDC2D4-BDB0-AC81-6D74-4166DDAAD0B5}"/>
              </a:ext>
            </a:extLst>
          </p:cNvPr>
          <p:cNvSpPr/>
          <p:nvPr/>
        </p:nvSpPr>
        <p:spPr bwMode="auto">
          <a:xfrm>
            <a:off x="1212850" y="5257800"/>
            <a:ext cx="387350" cy="11235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7" name="Ellipse 16">
            <a:extLst>
              <a:ext uri="{FF2B5EF4-FFF2-40B4-BE49-F238E27FC236}">
                <a16:creationId xmlns:a16="http://schemas.microsoft.com/office/drawing/2014/main" id="{1517233A-DCA9-D24E-F9BC-C7CEECE3CE1D}"/>
              </a:ext>
            </a:extLst>
          </p:cNvPr>
          <p:cNvSpPr/>
          <p:nvPr/>
        </p:nvSpPr>
        <p:spPr bwMode="auto">
          <a:xfrm>
            <a:off x="6330950" y="4667272"/>
            <a:ext cx="1244600" cy="9397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 name="Ellipse 24">
            <a:extLst>
              <a:ext uri="{FF2B5EF4-FFF2-40B4-BE49-F238E27FC236}">
                <a16:creationId xmlns:a16="http://schemas.microsoft.com/office/drawing/2014/main" id="{441C47C9-ADB2-AC08-DE1B-04576DFC893B}"/>
              </a:ext>
            </a:extLst>
          </p:cNvPr>
          <p:cNvSpPr/>
          <p:nvPr/>
        </p:nvSpPr>
        <p:spPr bwMode="auto">
          <a:xfrm>
            <a:off x="6845301" y="1533116"/>
            <a:ext cx="583192" cy="169953"/>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 name="Ellipse 25">
            <a:extLst>
              <a:ext uri="{FF2B5EF4-FFF2-40B4-BE49-F238E27FC236}">
                <a16:creationId xmlns:a16="http://schemas.microsoft.com/office/drawing/2014/main" id="{9C3888E0-CA09-1C32-B649-55B2ECBE6EF1}"/>
              </a:ext>
            </a:extLst>
          </p:cNvPr>
          <p:cNvSpPr/>
          <p:nvPr/>
        </p:nvSpPr>
        <p:spPr bwMode="auto">
          <a:xfrm>
            <a:off x="6845301" y="1618092"/>
            <a:ext cx="597728" cy="9821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 name="Ellipse 27">
            <a:extLst>
              <a:ext uri="{FF2B5EF4-FFF2-40B4-BE49-F238E27FC236}">
                <a16:creationId xmlns:a16="http://schemas.microsoft.com/office/drawing/2014/main" id="{ABC84113-BC60-1555-A7D2-405FE9A08608}"/>
              </a:ext>
            </a:extLst>
          </p:cNvPr>
          <p:cNvSpPr/>
          <p:nvPr/>
        </p:nvSpPr>
        <p:spPr bwMode="auto">
          <a:xfrm>
            <a:off x="3333750" y="2032000"/>
            <a:ext cx="425450" cy="17196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625" name="Ellipse 26624">
            <a:extLst>
              <a:ext uri="{FF2B5EF4-FFF2-40B4-BE49-F238E27FC236}">
                <a16:creationId xmlns:a16="http://schemas.microsoft.com/office/drawing/2014/main" id="{E4127F63-0A47-1725-5CC4-9AE369F78FDB}"/>
              </a:ext>
            </a:extLst>
          </p:cNvPr>
          <p:cNvSpPr/>
          <p:nvPr/>
        </p:nvSpPr>
        <p:spPr bwMode="auto">
          <a:xfrm>
            <a:off x="6149472" y="3897180"/>
            <a:ext cx="1974850" cy="169953"/>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627" name="Ellipse 26626">
            <a:extLst>
              <a:ext uri="{FF2B5EF4-FFF2-40B4-BE49-F238E27FC236}">
                <a16:creationId xmlns:a16="http://schemas.microsoft.com/office/drawing/2014/main" id="{1EF060F5-3C1E-11F8-7FB6-704E5F779668}"/>
              </a:ext>
            </a:extLst>
          </p:cNvPr>
          <p:cNvSpPr/>
          <p:nvPr/>
        </p:nvSpPr>
        <p:spPr bwMode="auto">
          <a:xfrm>
            <a:off x="6083300" y="3524250"/>
            <a:ext cx="1803400" cy="169953"/>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628" name="Ellipse 26627">
            <a:extLst>
              <a:ext uri="{FF2B5EF4-FFF2-40B4-BE49-F238E27FC236}">
                <a16:creationId xmlns:a16="http://schemas.microsoft.com/office/drawing/2014/main" id="{9646FB5F-1E47-1607-4FC7-620768339DF2}"/>
              </a:ext>
            </a:extLst>
          </p:cNvPr>
          <p:cNvSpPr/>
          <p:nvPr/>
        </p:nvSpPr>
        <p:spPr bwMode="auto">
          <a:xfrm>
            <a:off x="6083300" y="3524250"/>
            <a:ext cx="2041022" cy="30778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26630" name="Grafik 26629" descr="Ein Bild, das Text, Screenshot, Zahl, Reihe enthält.&#10;&#10;KI-generierte Inhalte können fehlerhaft sein.">
            <a:extLst>
              <a:ext uri="{FF2B5EF4-FFF2-40B4-BE49-F238E27FC236}">
                <a16:creationId xmlns:a16="http://schemas.microsoft.com/office/drawing/2014/main" id="{5B4A1449-3786-943D-B0F0-683E46F475B9}"/>
              </a:ext>
            </a:extLst>
          </p:cNvPr>
          <p:cNvPicPr>
            <a:picLocks noChangeAspect="1"/>
          </p:cNvPicPr>
          <p:nvPr/>
        </p:nvPicPr>
        <p:blipFill>
          <a:blip r:embed="rId3"/>
          <a:stretch>
            <a:fillRect/>
          </a:stretch>
        </p:blipFill>
        <p:spPr>
          <a:xfrm>
            <a:off x="203405" y="1033215"/>
            <a:ext cx="8869086" cy="4384828"/>
          </a:xfrm>
          <a:prstGeom prst="rect">
            <a:avLst/>
          </a:prstGeom>
        </p:spPr>
      </p:pic>
      <p:pic>
        <p:nvPicPr>
          <p:cNvPr id="26651" name="Grafik 26650">
            <a:extLst>
              <a:ext uri="{FF2B5EF4-FFF2-40B4-BE49-F238E27FC236}">
                <a16:creationId xmlns:a16="http://schemas.microsoft.com/office/drawing/2014/main" id="{AFC13192-D454-86C4-9119-CBD776E878AD}"/>
              </a:ext>
            </a:extLst>
          </p:cNvPr>
          <p:cNvPicPr>
            <a:picLocks noChangeAspect="1"/>
          </p:cNvPicPr>
          <p:nvPr/>
        </p:nvPicPr>
        <p:blipFill>
          <a:blip r:embed="rId4"/>
          <a:stretch>
            <a:fillRect/>
          </a:stretch>
        </p:blipFill>
        <p:spPr>
          <a:xfrm>
            <a:off x="8512349" y="6306958"/>
            <a:ext cx="348769" cy="405300"/>
          </a:xfrm>
          <a:prstGeom prst="rect">
            <a:avLst/>
          </a:prstGeom>
        </p:spPr>
      </p:pic>
      <p:pic>
        <p:nvPicPr>
          <p:cNvPr id="6" name="Grafik 5">
            <a:extLst>
              <a:ext uri="{FF2B5EF4-FFF2-40B4-BE49-F238E27FC236}">
                <a16:creationId xmlns:a16="http://schemas.microsoft.com/office/drawing/2014/main" id="{62D511A6-9435-C02B-7252-EBBCE67402EC}"/>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6653" y="331966"/>
            <a:ext cx="8614465" cy="545920"/>
          </a:xfrm>
          <a:prstGeom prst="rect">
            <a:avLst/>
          </a:prstGeom>
          <a:noFill/>
          <a:ln>
            <a:noFill/>
          </a:ln>
        </p:spPr>
      </p:pic>
      <p:sp>
        <p:nvSpPr>
          <p:cNvPr id="13" name="Ellipse 26636">
            <a:extLst>
              <a:ext uri="{FF2B5EF4-FFF2-40B4-BE49-F238E27FC236}">
                <a16:creationId xmlns:a16="http://schemas.microsoft.com/office/drawing/2014/main" id="{58BF5CD1-72E7-152F-2BDC-FD6022E9C474}"/>
              </a:ext>
            </a:extLst>
          </p:cNvPr>
          <p:cNvSpPr/>
          <p:nvPr/>
        </p:nvSpPr>
        <p:spPr bwMode="auto">
          <a:xfrm>
            <a:off x="246653" y="1555074"/>
            <a:ext cx="983636" cy="287480"/>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 name="Textfeld 23">
            <a:extLst>
              <a:ext uri="{FF2B5EF4-FFF2-40B4-BE49-F238E27FC236}">
                <a16:creationId xmlns:a16="http://schemas.microsoft.com/office/drawing/2014/main" id="{E3FE8FC2-882F-0508-A9CA-F42D807FC9E1}"/>
              </a:ext>
            </a:extLst>
          </p:cNvPr>
          <p:cNvSpPr txBox="1"/>
          <p:nvPr/>
        </p:nvSpPr>
        <p:spPr>
          <a:xfrm>
            <a:off x="984425" y="1487842"/>
            <a:ext cx="369511" cy="276999"/>
          </a:xfrm>
          <a:prstGeom prst="rect">
            <a:avLst/>
          </a:prstGeom>
          <a:solidFill>
            <a:srgbClr val="FFFFCC"/>
          </a:solidFill>
          <a:ln w="38100">
            <a:solidFill>
              <a:schemeClr val="tx1"/>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a:ln>
                  <a:noFill/>
                </a:ln>
                <a:solidFill>
                  <a:srgbClr val="000000"/>
                </a:solidFill>
                <a:effectLst/>
                <a:uLnTx/>
                <a:uFillTx/>
                <a:latin typeface="Calibri"/>
                <a:ea typeface="Calibri"/>
                <a:cs typeface="Calibri"/>
              </a:rPr>
              <a:t>14</a:t>
            </a:r>
            <a:endPar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 name="Ellipse 26636">
            <a:extLst>
              <a:ext uri="{FF2B5EF4-FFF2-40B4-BE49-F238E27FC236}">
                <a16:creationId xmlns:a16="http://schemas.microsoft.com/office/drawing/2014/main" id="{44DDE4D9-6483-BCD2-2180-3353B4FA34DF}"/>
              </a:ext>
            </a:extLst>
          </p:cNvPr>
          <p:cNvSpPr/>
          <p:nvPr/>
        </p:nvSpPr>
        <p:spPr bwMode="auto">
          <a:xfrm>
            <a:off x="7919987" y="1082191"/>
            <a:ext cx="610412" cy="332350"/>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 name="Ellipse 26636">
            <a:extLst>
              <a:ext uri="{FF2B5EF4-FFF2-40B4-BE49-F238E27FC236}">
                <a16:creationId xmlns:a16="http://schemas.microsoft.com/office/drawing/2014/main" id="{DC010120-94F6-BA2F-6636-B861B515293D}"/>
              </a:ext>
            </a:extLst>
          </p:cNvPr>
          <p:cNvSpPr/>
          <p:nvPr/>
        </p:nvSpPr>
        <p:spPr bwMode="auto">
          <a:xfrm>
            <a:off x="3100205" y="1775467"/>
            <a:ext cx="934505" cy="338647"/>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 name="Textfeld 23">
            <a:extLst>
              <a:ext uri="{FF2B5EF4-FFF2-40B4-BE49-F238E27FC236}">
                <a16:creationId xmlns:a16="http://schemas.microsoft.com/office/drawing/2014/main" id="{F7DB79CD-A3C8-5B80-B6F9-08EDBAD61310}"/>
              </a:ext>
            </a:extLst>
          </p:cNvPr>
          <p:cNvSpPr txBox="1"/>
          <p:nvPr/>
        </p:nvSpPr>
        <p:spPr>
          <a:xfrm>
            <a:off x="2790897" y="1749861"/>
            <a:ext cx="369510" cy="276999"/>
          </a:xfrm>
          <a:prstGeom prst="rect">
            <a:avLst/>
          </a:prstGeom>
          <a:solidFill>
            <a:srgbClr val="FFFFCC"/>
          </a:solidFill>
          <a:ln w="38100">
            <a:solidFill>
              <a:schemeClr val="tx1"/>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a:ln>
                  <a:noFill/>
                </a:ln>
                <a:solidFill>
                  <a:srgbClr val="000000"/>
                </a:solidFill>
                <a:effectLst/>
                <a:uLnTx/>
                <a:uFillTx/>
                <a:latin typeface="Calibri"/>
                <a:ea typeface="Calibri"/>
                <a:cs typeface="Calibri"/>
              </a:rPr>
              <a:t>15</a:t>
            </a:r>
            <a:endPar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5" name="Ellipse 26636">
            <a:extLst>
              <a:ext uri="{FF2B5EF4-FFF2-40B4-BE49-F238E27FC236}">
                <a16:creationId xmlns:a16="http://schemas.microsoft.com/office/drawing/2014/main" id="{C5122751-95E6-640C-099E-2E56850CC06A}"/>
              </a:ext>
            </a:extLst>
          </p:cNvPr>
          <p:cNvSpPr/>
          <p:nvPr/>
        </p:nvSpPr>
        <p:spPr bwMode="auto">
          <a:xfrm>
            <a:off x="283706" y="2883110"/>
            <a:ext cx="934505" cy="338647"/>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 name="Textfeld 23">
            <a:extLst>
              <a:ext uri="{FF2B5EF4-FFF2-40B4-BE49-F238E27FC236}">
                <a16:creationId xmlns:a16="http://schemas.microsoft.com/office/drawing/2014/main" id="{055851FF-54D7-D9AE-EE03-1F8D7F976EF3}"/>
              </a:ext>
            </a:extLst>
          </p:cNvPr>
          <p:cNvSpPr txBox="1"/>
          <p:nvPr/>
        </p:nvSpPr>
        <p:spPr>
          <a:xfrm>
            <a:off x="1212850" y="2898544"/>
            <a:ext cx="369511" cy="276999"/>
          </a:xfrm>
          <a:prstGeom prst="rect">
            <a:avLst/>
          </a:prstGeom>
          <a:solidFill>
            <a:srgbClr val="FFFFCC"/>
          </a:solidFill>
          <a:ln w="38100">
            <a:solidFill>
              <a:schemeClr val="tx1"/>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a:ln>
                  <a:noFill/>
                </a:ln>
                <a:solidFill>
                  <a:srgbClr val="000000"/>
                </a:solidFill>
                <a:effectLst/>
                <a:uLnTx/>
                <a:uFillTx/>
                <a:latin typeface="Calibri"/>
                <a:ea typeface="Calibri"/>
                <a:cs typeface="Calibri"/>
              </a:rPr>
              <a:t>16</a:t>
            </a:r>
            <a:endPar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8" name="Ellipse 26636">
            <a:extLst>
              <a:ext uri="{FF2B5EF4-FFF2-40B4-BE49-F238E27FC236}">
                <a16:creationId xmlns:a16="http://schemas.microsoft.com/office/drawing/2014/main" id="{3B5A9401-2745-8D4F-9C3D-2C02B9608E29}"/>
              </a:ext>
            </a:extLst>
          </p:cNvPr>
          <p:cNvSpPr/>
          <p:nvPr/>
        </p:nvSpPr>
        <p:spPr bwMode="auto">
          <a:xfrm>
            <a:off x="139243" y="3568138"/>
            <a:ext cx="1027890" cy="482371"/>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 name="Ellipse 26636">
            <a:extLst>
              <a:ext uri="{FF2B5EF4-FFF2-40B4-BE49-F238E27FC236}">
                <a16:creationId xmlns:a16="http://schemas.microsoft.com/office/drawing/2014/main" id="{30BC3DA9-2631-0F8D-09A6-023A16804D19}"/>
              </a:ext>
            </a:extLst>
          </p:cNvPr>
          <p:cNvSpPr/>
          <p:nvPr/>
        </p:nvSpPr>
        <p:spPr bwMode="auto">
          <a:xfrm>
            <a:off x="2947210" y="3655994"/>
            <a:ext cx="1624790" cy="482371"/>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1" name="Textfeld 23">
            <a:extLst>
              <a:ext uri="{FF2B5EF4-FFF2-40B4-BE49-F238E27FC236}">
                <a16:creationId xmlns:a16="http://schemas.microsoft.com/office/drawing/2014/main" id="{A1F11AE8-2FCC-433A-0ED7-624A6256D867}"/>
              </a:ext>
            </a:extLst>
          </p:cNvPr>
          <p:cNvSpPr txBox="1"/>
          <p:nvPr/>
        </p:nvSpPr>
        <p:spPr>
          <a:xfrm>
            <a:off x="2967184" y="3471052"/>
            <a:ext cx="366566" cy="276999"/>
          </a:xfrm>
          <a:prstGeom prst="rect">
            <a:avLst/>
          </a:prstGeom>
          <a:solidFill>
            <a:srgbClr val="FFFFCC"/>
          </a:solidFill>
          <a:ln w="38100">
            <a:solidFill>
              <a:schemeClr val="tx1"/>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a:ln>
                  <a:noFill/>
                </a:ln>
                <a:solidFill>
                  <a:srgbClr val="000000"/>
                </a:solidFill>
                <a:effectLst/>
                <a:uLnTx/>
                <a:uFillTx/>
                <a:latin typeface="Calibri"/>
                <a:ea typeface="Calibri"/>
                <a:cs typeface="Calibri"/>
              </a:rPr>
              <a:t>18</a:t>
            </a:r>
            <a:endPar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3" name="Ellipse 26636">
            <a:extLst>
              <a:ext uri="{FF2B5EF4-FFF2-40B4-BE49-F238E27FC236}">
                <a16:creationId xmlns:a16="http://schemas.microsoft.com/office/drawing/2014/main" id="{3549C813-73BA-D1E1-E5CB-8A3D6A0F18DE}"/>
              </a:ext>
            </a:extLst>
          </p:cNvPr>
          <p:cNvSpPr/>
          <p:nvPr/>
        </p:nvSpPr>
        <p:spPr bwMode="auto">
          <a:xfrm>
            <a:off x="8316884" y="5066216"/>
            <a:ext cx="827116" cy="338647"/>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 name="Textfeld 23">
            <a:extLst>
              <a:ext uri="{FF2B5EF4-FFF2-40B4-BE49-F238E27FC236}">
                <a16:creationId xmlns:a16="http://schemas.microsoft.com/office/drawing/2014/main" id="{828C3AAC-EF78-0274-B72D-6CFE9411C03F}"/>
              </a:ext>
            </a:extLst>
          </p:cNvPr>
          <p:cNvSpPr txBox="1"/>
          <p:nvPr/>
        </p:nvSpPr>
        <p:spPr>
          <a:xfrm>
            <a:off x="7998678" y="5044473"/>
            <a:ext cx="370784" cy="276999"/>
          </a:xfrm>
          <a:prstGeom prst="rect">
            <a:avLst/>
          </a:prstGeom>
          <a:solidFill>
            <a:srgbClr val="FFFFCC"/>
          </a:solidFill>
          <a:ln w="38100">
            <a:solidFill>
              <a:schemeClr val="tx1"/>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a:ln>
                  <a:noFill/>
                </a:ln>
                <a:solidFill>
                  <a:srgbClr val="000000"/>
                </a:solidFill>
                <a:effectLst/>
                <a:uLnTx/>
                <a:uFillTx/>
                <a:latin typeface="Calibri"/>
                <a:ea typeface="Calibri"/>
                <a:cs typeface="Calibri"/>
              </a:rPr>
              <a:t>19</a:t>
            </a:r>
            <a:endPar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4" name="Textfeld 23">
            <a:extLst>
              <a:ext uri="{FF2B5EF4-FFF2-40B4-BE49-F238E27FC236}">
                <a16:creationId xmlns:a16="http://schemas.microsoft.com/office/drawing/2014/main" id="{8255CDB2-D05D-472C-942B-3B8F56F43508}"/>
              </a:ext>
            </a:extLst>
          </p:cNvPr>
          <p:cNvSpPr txBox="1"/>
          <p:nvPr/>
        </p:nvSpPr>
        <p:spPr>
          <a:xfrm>
            <a:off x="1230289" y="3698013"/>
            <a:ext cx="369512" cy="276999"/>
          </a:xfrm>
          <a:prstGeom prst="rect">
            <a:avLst/>
          </a:prstGeom>
          <a:solidFill>
            <a:srgbClr val="FFFFCC"/>
          </a:solidFill>
          <a:ln w="38100">
            <a:solidFill>
              <a:schemeClr val="tx1"/>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a:ln>
                  <a:noFill/>
                </a:ln>
                <a:solidFill>
                  <a:srgbClr val="000000"/>
                </a:solidFill>
                <a:effectLst/>
                <a:uLnTx/>
                <a:uFillTx/>
                <a:latin typeface="Calibri"/>
                <a:ea typeface="Calibri"/>
                <a:cs typeface="Calibri"/>
              </a:rPr>
              <a:t>17</a:t>
            </a:r>
            <a:endPar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7" name="Textfeld 23">
            <a:extLst>
              <a:ext uri="{FF2B5EF4-FFF2-40B4-BE49-F238E27FC236}">
                <a16:creationId xmlns:a16="http://schemas.microsoft.com/office/drawing/2014/main" id="{A6E9D81F-3B9A-8B2A-D55D-3225D600737A}"/>
              </a:ext>
            </a:extLst>
          </p:cNvPr>
          <p:cNvSpPr txBox="1"/>
          <p:nvPr/>
        </p:nvSpPr>
        <p:spPr>
          <a:xfrm>
            <a:off x="7481912" y="1082191"/>
            <a:ext cx="366566" cy="276999"/>
          </a:xfrm>
          <a:prstGeom prst="rect">
            <a:avLst/>
          </a:prstGeom>
          <a:solidFill>
            <a:srgbClr val="FFFFCC"/>
          </a:solidFill>
          <a:ln w="38100">
            <a:solidFill>
              <a:schemeClr val="tx1"/>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a:ln>
                  <a:noFill/>
                </a:ln>
                <a:solidFill>
                  <a:srgbClr val="000000"/>
                </a:solidFill>
                <a:effectLst/>
                <a:uLnTx/>
                <a:uFillTx/>
                <a:latin typeface="Calibri"/>
                <a:ea typeface="Calibri"/>
                <a:cs typeface="Calibri"/>
              </a:rPr>
              <a:t>20</a:t>
            </a:r>
            <a:endPar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6626" name="Textfeld 26625">
            <a:extLst>
              <a:ext uri="{FF2B5EF4-FFF2-40B4-BE49-F238E27FC236}">
                <a16:creationId xmlns:a16="http://schemas.microsoft.com/office/drawing/2014/main" id="{0D4955AE-BA40-F6FE-B8E5-657947945D25}"/>
              </a:ext>
            </a:extLst>
          </p:cNvPr>
          <p:cNvSpPr txBox="1"/>
          <p:nvPr/>
        </p:nvSpPr>
        <p:spPr>
          <a:xfrm>
            <a:off x="785651" y="5446024"/>
            <a:ext cx="1891050" cy="261610"/>
          </a:xfrm>
          <a:prstGeom prst="rect">
            <a:avLst/>
          </a:prstGeom>
          <a:solidFill>
            <a:srgbClr val="FFFFCC"/>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Natürliche Person auswählen</a:t>
            </a:r>
          </a:p>
        </p:txBody>
      </p:sp>
      <p:sp>
        <p:nvSpPr>
          <p:cNvPr id="26629" name="Textfeld 26628">
            <a:extLst>
              <a:ext uri="{FF2B5EF4-FFF2-40B4-BE49-F238E27FC236}">
                <a16:creationId xmlns:a16="http://schemas.microsoft.com/office/drawing/2014/main" id="{86CE0C2B-7F3C-6A8B-4E97-12678183A55D}"/>
              </a:ext>
            </a:extLst>
          </p:cNvPr>
          <p:cNvSpPr txBox="1"/>
          <p:nvPr/>
        </p:nvSpPr>
        <p:spPr>
          <a:xfrm>
            <a:off x="343930" y="5426308"/>
            <a:ext cx="37078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14</a:t>
            </a:r>
          </a:p>
        </p:txBody>
      </p:sp>
      <p:sp>
        <p:nvSpPr>
          <p:cNvPr id="26632" name="Textfeld 26631">
            <a:extLst>
              <a:ext uri="{FF2B5EF4-FFF2-40B4-BE49-F238E27FC236}">
                <a16:creationId xmlns:a16="http://schemas.microsoft.com/office/drawing/2014/main" id="{92C159C9-32CB-2B1A-8038-0C97F5116A68}"/>
              </a:ext>
            </a:extLst>
          </p:cNvPr>
          <p:cNvSpPr txBox="1"/>
          <p:nvPr/>
        </p:nvSpPr>
        <p:spPr>
          <a:xfrm>
            <a:off x="793962" y="5822153"/>
            <a:ext cx="2630881" cy="261610"/>
          </a:xfrm>
          <a:prstGeom prst="rect">
            <a:avLst/>
          </a:prstGeom>
          <a:solidFill>
            <a:srgbClr val="FFFFCC"/>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Alle Felder mit </a:t>
            </a:r>
            <a:r>
              <a:rPr kumimoji="0" lang="de-DE" sz="11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a:t>
            </a: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müssen ausgefüllt werden</a:t>
            </a:r>
          </a:p>
        </p:txBody>
      </p:sp>
      <p:sp>
        <p:nvSpPr>
          <p:cNvPr id="26633" name="Textfeld 26632">
            <a:extLst>
              <a:ext uri="{FF2B5EF4-FFF2-40B4-BE49-F238E27FC236}">
                <a16:creationId xmlns:a16="http://schemas.microsoft.com/office/drawing/2014/main" id="{A8E3E408-6497-E509-4EEB-D632C8E4BAFC}"/>
              </a:ext>
            </a:extLst>
          </p:cNvPr>
          <p:cNvSpPr txBox="1"/>
          <p:nvPr/>
        </p:nvSpPr>
        <p:spPr>
          <a:xfrm>
            <a:off x="343930" y="5802437"/>
            <a:ext cx="37078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15</a:t>
            </a:r>
          </a:p>
        </p:txBody>
      </p:sp>
      <p:sp>
        <p:nvSpPr>
          <p:cNvPr id="26639" name="Textfeld 26638">
            <a:extLst>
              <a:ext uri="{FF2B5EF4-FFF2-40B4-BE49-F238E27FC236}">
                <a16:creationId xmlns:a16="http://schemas.microsoft.com/office/drawing/2014/main" id="{C69D68BC-5CD7-60B0-402E-2566CADB8948}"/>
              </a:ext>
            </a:extLst>
          </p:cNvPr>
          <p:cNvSpPr txBox="1"/>
          <p:nvPr/>
        </p:nvSpPr>
        <p:spPr>
          <a:xfrm>
            <a:off x="785650" y="6188215"/>
            <a:ext cx="2786066" cy="430887"/>
          </a:xfrm>
          <a:prstGeom prst="rect">
            <a:avLst/>
          </a:prstGeom>
          <a:solidFill>
            <a:srgbClr val="FFFFCC"/>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Eine Person </a:t>
            </a: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muss als </a:t>
            </a:r>
            <a:r>
              <a:rPr kumimoji="0" lang="de-DE" sz="11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gesetzlicher Vertreter </a:t>
            </a: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ausgewählt werden (hier „Ja“ auswählen).</a:t>
            </a:r>
          </a:p>
        </p:txBody>
      </p:sp>
      <p:sp>
        <p:nvSpPr>
          <p:cNvPr id="26648" name="Textfeld 26647">
            <a:extLst>
              <a:ext uri="{FF2B5EF4-FFF2-40B4-BE49-F238E27FC236}">
                <a16:creationId xmlns:a16="http://schemas.microsoft.com/office/drawing/2014/main" id="{68324471-2828-EF11-1B8D-B683A36230BE}"/>
              </a:ext>
            </a:extLst>
          </p:cNvPr>
          <p:cNvSpPr txBox="1"/>
          <p:nvPr/>
        </p:nvSpPr>
        <p:spPr>
          <a:xfrm>
            <a:off x="343930" y="6210059"/>
            <a:ext cx="37078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16</a:t>
            </a:r>
          </a:p>
        </p:txBody>
      </p:sp>
      <p:sp>
        <p:nvSpPr>
          <p:cNvPr id="26656" name="Textfeld 26655">
            <a:extLst>
              <a:ext uri="{FF2B5EF4-FFF2-40B4-BE49-F238E27FC236}">
                <a16:creationId xmlns:a16="http://schemas.microsoft.com/office/drawing/2014/main" id="{0D09CB77-7E89-AF79-7098-9DF3A3482BA9}"/>
              </a:ext>
            </a:extLst>
          </p:cNvPr>
          <p:cNvSpPr txBox="1"/>
          <p:nvPr/>
        </p:nvSpPr>
        <p:spPr>
          <a:xfrm>
            <a:off x="4080309" y="5456502"/>
            <a:ext cx="4941108" cy="261610"/>
          </a:xfrm>
          <a:prstGeom prst="rect">
            <a:avLst/>
          </a:prstGeom>
          <a:solidFill>
            <a:srgbClr val="FFFFCC"/>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Geben Sie hier das </a:t>
            </a:r>
            <a:r>
              <a:rPr kumimoji="0" lang="de-DE" sz="11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Datum der Wahl </a:t>
            </a: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oder der konstituierenden Ausschusssitzung an</a:t>
            </a:r>
          </a:p>
        </p:txBody>
      </p:sp>
      <p:sp>
        <p:nvSpPr>
          <p:cNvPr id="26657" name="Textfeld 26656">
            <a:extLst>
              <a:ext uri="{FF2B5EF4-FFF2-40B4-BE49-F238E27FC236}">
                <a16:creationId xmlns:a16="http://schemas.microsoft.com/office/drawing/2014/main" id="{76C7FC6A-AE50-9571-ACA4-0D6EAD827AAC}"/>
              </a:ext>
            </a:extLst>
          </p:cNvPr>
          <p:cNvSpPr txBox="1"/>
          <p:nvPr/>
        </p:nvSpPr>
        <p:spPr>
          <a:xfrm>
            <a:off x="3663926" y="5439041"/>
            <a:ext cx="37078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17</a:t>
            </a:r>
          </a:p>
        </p:txBody>
      </p:sp>
      <p:sp>
        <p:nvSpPr>
          <p:cNvPr id="26658" name="Textfeld 26657">
            <a:extLst>
              <a:ext uri="{FF2B5EF4-FFF2-40B4-BE49-F238E27FC236}">
                <a16:creationId xmlns:a16="http://schemas.microsoft.com/office/drawing/2014/main" id="{FC607F82-3002-B27C-0280-B10A472CDBFF}"/>
              </a:ext>
            </a:extLst>
          </p:cNvPr>
          <p:cNvSpPr txBox="1"/>
          <p:nvPr/>
        </p:nvSpPr>
        <p:spPr>
          <a:xfrm>
            <a:off x="3670811" y="5832317"/>
            <a:ext cx="37078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18</a:t>
            </a:r>
          </a:p>
        </p:txBody>
      </p:sp>
      <p:sp>
        <p:nvSpPr>
          <p:cNvPr id="26659" name="Textfeld 26658">
            <a:extLst>
              <a:ext uri="{FF2B5EF4-FFF2-40B4-BE49-F238E27FC236}">
                <a16:creationId xmlns:a16="http://schemas.microsoft.com/office/drawing/2014/main" id="{4664BE00-9128-C3BF-5FBE-3E7A1D129DD6}"/>
              </a:ext>
            </a:extLst>
          </p:cNvPr>
          <p:cNvSpPr txBox="1"/>
          <p:nvPr/>
        </p:nvSpPr>
        <p:spPr>
          <a:xfrm>
            <a:off x="4090627" y="5781923"/>
            <a:ext cx="4994332" cy="430887"/>
          </a:xfrm>
          <a:prstGeom prst="rect">
            <a:avLst/>
          </a:prstGeom>
          <a:solidFill>
            <a:srgbClr val="FFFFCC"/>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Geben hier das </a:t>
            </a:r>
            <a:r>
              <a:rPr kumimoji="0" lang="de-DE" sz="11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Amt</a:t>
            </a: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der Person an (z.B. Ausschussmitglied = Mitglied des Verwaltungsorgans). Eine Person muss als gesetzlicher Vertreter angegeben werden</a:t>
            </a:r>
          </a:p>
        </p:txBody>
      </p:sp>
      <p:sp>
        <p:nvSpPr>
          <p:cNvPr id="26661" name="Textfeld 26660">
            <a:extLst>
              <a:ext uri="{FF2B5EF4-FFF2-40B4-BE49-F238E27FC236}">
                <a16:creationId xmlns:a16="http://schemas.microsoft.com/office/drawing/2014/main" id="{87CCAD45-2539-592F-2415-10FF7E1DF5AC}"/>
              </a:ext>
            </a:extLst>
          </p:cNvPr>
          <p:cNvSpPr txBox="1"/>
          <p:nvPr/>
        </p:nvSpPr>
        <p:spPr>
          <a:xfrm>
            <a:off x="3663655" y="6275679"/>
            <a:ext cx="377940"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19</a:t>
            </a:r>
          </a:p>
        </p:txBody>
      </p:sp>
      <p:sp>
        <p:nvSpPr>
          <p:cNvPr id="26663" name="Textfeld 26662">
            <a:extLst>
              <a:ext uri="{FF2B5EF4-FFF2-40B4-BE49-F238E27FC236}">
                <a16:creationId xmlns:a16="http://schemas.microsoft.com/office/drawing/2014/main" id="{6C181D15-0F19-576B-7080-0C8793EEBBDB}"/>
              </a:ext>
            </a:extLst>
          </p:cNvPr>
          <p:cNvSpPr txBox="1"/>
          <p:nvPr/>
        </p:nvSpPr>
        <p:spPr>
          <a:xfrm>
            <a:off x="4124501" y="6299257"/>
            <a:ext cx="2937164" cy="261610"/>
          </a:xfrm>
          <a:prstGeom prst="rect">
            <a:avLst/>
          </a:prstGeom>
          <a:solidFill>
            <a:srgbClr val="FFFFCC"/>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Hier können Sie das ausgewählte </a:t>
            </a:r>
            <a:r>
              <a:rPr kumimoji="0" lang="de-DE" sz="1100" b="1" i="0" u="none" strike="noStrike" kern="1200" cap="none" spc="0" normalizeH="0" baseline="0" noProof="0">
                <a:ln>
                  <a:noFill/>
                </a:ln>
                <a:solidFill>
                  <a:srgbClr val="FF0000"/>
                </a:solidFill>
                <a:effectLst/>
                <a:uLnTx/>
                <a:uFillTx/>
                <a:latin typeface="Calibri" panose="020F0502020204030204" pitchFamily="34" charset="0"/>
                <a:ea typeface="+mn-ea"/>
                <a:cs typeface="Calibri" panose="020F0502020204030204" pitchFamily="34" charset="0"/>
              </a:rPr>
              <a:t>Amt speichern</a:t>
            </a:r>
            <a:endPar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6666" name="Textfeld 26665">
            <a:extLst>
              <a:ext uri="{FF2B5EF4-FFF2-40B4-BE49-F238E27FC236}">
                <a16:creationId xmlns:a16="http://schemas.microsoft.com/office/drawing/2014/main" id="{56D5D85E-5B16-0A7B-171B-9B82687FB333}"/>
              </a:ext>
            </a:extLst>
          </p:cNvPr>
          <p:cNvSpPr txBox="1"/>
          <p:nvPr/>
        </p:nvSpPr>
        <p:spPr>
          <a:xfrm>
            <a:off x="5897874" y="1477381"/>
            <a:ext cx="2614345" cy="400110"/>
          </a:xfrm>
          <a:prstGeom prst="rect">
            <a:avLst/>
          </a:prstGeom>
          <a:solidFill>
            <a:srgbClr val="FFFFCC"/>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0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Speichern Sie den Abschnitt nach Eingabe aller Daten ab!</a:t>
            </a:r>
          </a:p>
        </p:txBody>
      </p:sp>
      <p:pic>
        <p:nvPicPr>
          <p:cNvPr id="26667" name="Grafik 26666">
            <a:extLst>
              <a:ext uri="{FF2B5EF4-FFF2-40B4-BE49-F238E27FC236}">
                <a16:creationId xmlns:a16="http://schemas.microsoft.com/office/drawing/2014/main" id="{7F744E64-3250-9943-D65D-43DAFBDE3C1C}"/>
              </a:ext>
            </a:extLst>
          </p:cNvPr>
          <p:cNvPicPr>
            <a:picLocks noChangeAspect="1"/>
          </p:cNvPicPr>
          <p:nvPr/>
        </p:nvPicPr>
        <p:blipFill>
          <a:blip r:embed="rId6"/>
          <a:stretch>
            <a:fillRect/>
          </a:stretch>
        </p:blipFill>
        <p:spPr>
          <a:xfrm>
            <a:off x="8530399" y="1488723"/>
            <a:ext cx="420623" cy="370985"/>
          </a:xfrm>
          <a:prstGeom prst="rect">
            <a:avLst/>
          </a:prstGeom>
          <a:ln>
            <a:solidFill>
              <a:schemeClr val="tx1"/>
            </a:solidFill>
          </a:ln>
        </p:spPr>
      </p:pic>
      <p:pic>
        <p:nvPicPr>
          <p:cNvPr id="30" name="Grafik 29">
            <a:extLst>
              <a:ext uri="{FF2B5EF4-FFF2-40B4-BE49-F238E27FC236}">
                <a16:creationId xmlns:a16="http://schemas.microsoft.com/office/drawing/2014/main" id="{DE139DD3-0543-9687-90B3-73293A71E78D}"/>
              </a:ext>
            </a:extLst>
          </p:cNvPr>
          <p:cNvPicPr>
            <a:picLocks noChangeAspect="1"/>
          </p:cNvPicPr>
          <p:nvPr/>
        </p:nvPicPr>
        <p:blipFill rotWithShape="1">
          <a:blip r:embed="rId5">
            <a:extLst>
              <a:ext uri="{28A0092B-C50C-407E-A947-70E740481C1C}">
                <a14:useLocalDpi xmlns:a14="http://schemas.microsoft.com/office/drawing/2010/main" val="0"/>
              </a:ext>
            </a:extLst>
          </a:blip>
          <a:srcRect l="720" t="12184" r="88858" b="9188"/>
          <a:stretch>
            <a:fillRect/>
          </a:stretch>
        </p:blipFill>
        <p:spPr bwMode="auto">
          <a:xfrm>
            <a:off x="325507" y="332179"/>
            <a:ext cx="1141344" cy="545707"/>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5" name="Rechteck 4">
            <a:extLst>
              <a:ext uri="{FF2B5EF4-FFF2-40B4-BE49-F238E27FC236}">
                <a16:creationId xmlns:a16="http://schemas.microsoft.com/office/drawing/2014/main" id="{D6F523B7-03D9-C095-96E0-7872202C4DE6}"/>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lang="de-DE" sz="1400" b="1" dirty="0">
                <a:solidFill>
                  <a:srgbClr val="000000"/>
                </a:solidFill>
                <a:latin typeface="Calibri" panose="020F0502020204030204" pitchFamily="34" charset="0"/>
                <a:cs typeface="Calibri" panose="020F0502020204030204" pitchFamily="34" charset="0"/>
              </a:rPr>
              <a:t>34</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1257950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F6BCA7-0F25-3469-CB8F-D23494D462C3}"/>
            </a:ext>
          </a:extLst>
        </p:cNvPr>
        <p:cNvGrpSpPr/>
        <p:nvPr/>
      </p:nvGrpSpPr>
      <p:grpSpPr>
        <a:xfrm>
          <a:off x="0" y="0"/>
          <a:ext cx="0" cy="0"/>
          <a:chOff x="0" y="0"/>
          <a:chExt cx="0" cy="0"/>
        </a:xfrm>
      </p:grpSpPr>
      <p:pic>
        <p:nvPicPr>
          <p:cNvPr id="13" name="Grafik 12">
            <a:extLst>
              <a:ext uri="{FF2B5EF4-FFF2-40B4-BE49-F238E27FC236}">
                <a16:creationId xmlns:a16="http://schemas.microsoft.com/office/drawing/2014/main" id="{F4903D29-8E88-A17C-C588-4E90B5D453B1}"/>
              </a:ext>
            </a:extLst>
          </p:cNvPr>
          <p:cNvPicPr>
            <a:picLocks noChangeAspect="1"/>
          </p:cNvPicPr>
          <p:nvPr/>
        </p:nvPicPr>
        <p:blipFill>
          <a:blip r:embed="rId3"/>
          <a:srcRect t="247" r="46538" b="716"/>
          <a:stretch>
            <a:fillRect/>
          </a:stretch>
        </p:blipFill>
        <p:spPr>
          <a:xfrm>
            <a:off x="155558" y="1284987"/>
            <a:ext cx="6527246" cy="3720861"/>
          </a:xfrm>
          <a:prstGeom prst="rect">
            <a:avLst/>
          </a:prstGeom>
        </p:spPr>
      </p:pic>
      <p:sp>
        <p:nvSpPr>
          <p:cNvPr id="2" name="Rechteck 1">
            <a:extLst>
              <a:ext uri="{FF2B5EF4-FFF2-40B4-BE49-F238E27FC236}">
                <a16:creationId xmlns:a16="http://schemas.microsoft.com/office/drawing/2014/main" id="{249C7436-EFD4-1664-2E5D-DF4741107B9D}"/>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Ellipse 3">
            <a:extLst>
              <a:ext uri="{FF2B5EF4-FFF2-40B4-BE49-F238E27FC236}">
                <a16:creationId xmlns:a16="http://schemas.microsoft.com/office/drawing/2014/main" id="{514ABB59-2C9A-B792-4423-5BAD837DE12A}"/>
              </a:ext>
            </a:extLst>
          </p:cNvPr>
          <p:cNvSpPr/>
          <p:nvPr/>
        </p:nvSpPr>
        <p:spPr bwMode="auto">
          <a:xfrm>
            <a:off x="1212850" y="4673600"/>
            <a:ext cx="228600" cy="16510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 name="Ellipse 9">
            <a:extLst>
              <a:ext uri="{FF2B5EF4-FFF2-40B4-BE49-F238E27FC236}">
                <a16:creationId xmlns:a16="http://schemas.microsoft.com/office/drawing/2014/main" id="{8F55743D-50D7-870E-97F6-4198CCC5AA15}"/>
              </a:ext>
            </a:extLst>
          </p:cNvPr>
          <p:cNvSpPr/>
          <p:nvPr/>
        </p:nvSpPr>
        <p:spPr bwMode="auto">
          <a:xfrm>
            <a:off x="3759200" y="4673601"/>
            <a:ext cx="431800" cy="9397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 name="Ellipse 10">
            <a:extLst>
              <a:ext uri="{FF2B5EF4-FFF2-40B4-BE49-F238E27FC236}">
                <a16:creationId xmlns:a16="http://schemas.microsoft.com/office/drawing/2014/main" id="{9071959B-A06D-79B3-E83E-4B43E7915CC1}"/>
              </a:ext>
            </a:extLst>
          </p:cNvPr>
          <p:cNvSpPr/>
          <p:nvPr/>
        </p:nvSpPr>
        <p:spPr bwMode="auto">
          <a:xfrm>
            <a:off x="3759200" y="4673600"/>
            <a:ext cx="285750" cy="16318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 name="Ellipse 13">
            <a:extLst>
              <a:ext uri="{FF2B5EF4-FFF2-40B4-BE49-F238E27FC236}">
                <a16:creationId xmlns:a16="http://schemas.microsoft.com/office/drawing/2014/main" id="{AE731E0C-93CD-32F7-9E77-280F5111C609}"/>
              </a:ext>
            </a:extLst>
          </p:cNvPr>
          <p:cNvSpPr/>
          <p:nvPr/>
        </p:nvSpPr>
        <p:spPr bwMode="auto">
          <a:xfrm>
            <a:off x="1212850" y="5257800"/>
            <a:ext cx="387350" cy="11235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7" name="Ellipse 16">
            <a:extLst>
              <a:ext uri="{FF2B5EF4-FFF2-40B4-BE49-F238E27FC236}">
                <a16:creationId xmlns:a16="http://schemas.microsoft.com/office/drawing/2014/main" id="{0EED84E4-B1D3-685A-F488-914D261E63D3}"/>
              </a:ext>
            </a:extLst>
          </p:cNvPr>
          <p:cNvSpPr/>
          <p:nvPr/>
        </p:nvSpPr>
        <p:spPr bwMode="auto">
          <a:xfrm>
            <a:off x="6330950" y="4667272"/>
            <a:ext cx="1244600" cy="93978"/>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 name="Ellipse 24">
            <a:extLst>
              <a:ext uri="{FF2B5EF4-FFF2-40B4-BE49-F238E27FC236}">
                <a16:creationId xmlns:a16="http://schemas.microsoft.com/office/drawing/2014/main" id="{4763DFBA-7C1A-10DF-32F3-23F29A7F60E7}"/>
              </a:ext>
            </a:extLst>
          </p:cNvPr>
          <p:cNvSpPr/>
          <p:nvPr/>
        </p:nvSpPr>
        <p:spPr bwMode="auto">
          <a:xfrm>
            <a:off x="6845301" y="1533116"/>
            <a:ext cx="583192" cy="169953"/>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 name="Ellipse 25">
            <a:extLst>
              <a:ext uri="{FF2B5EF4-FFF2-40B4-BE49-F238E27FC236}">
                <a16:creationId xmlns:a16="http://schemas.microsoft.com/office/drawing/2014/main" id="{6DD17891-4F1D-538F-57F2-F8443CDD63EB}"/>
              </a:ext>
            </a:extLst>
          </p:cNvPr>
          <p:cNvSpPr/>
          <p:nvPr/>
        </p:nvSpPr>
        <p:spPr bwMode="auto">
          <a:xfrm>
            <a:off x="6845301" y="1618092"/>
            <a:ext cx="597728" cy="9821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 name="Ellipse 27">
            <a:extLst>
              <a:ext uri="{FF2B5EF4-FFF2-40B4-BE49-F238E27FC236}">
                <a16:creationId xmlns:a16="http://schemas.microsoft.com/office/drawing/2014/main" id="{D2F45F2B-4307-CC89-3EFC-EF04F5C5F3D7}"/>
              </a:ext>
            </a:extLst>
          </p:cNvPr>
          <p:cNvSpPr/>
          <p:nvPr/>
        </p:nvSpPr>
        <p:spPr bwMode="auto">
          <a:xfrm>
            <a:off x="3333750" y="2032000"/>
            <a:ext cx="425450" cy="17196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625" name="Ellipse 26624">
            <a:extLst>
              <a:ext uri="{FF2B5EF4-FFF2-40B4-BE49-F238E27FC236}">
                <a16:creationId xmlns:a16="http://schemas.microsoft.com/office/drawing/2014/main" id="{CAF68FFD-0100-0500-994C-605679912F45}"/>
              </a:ext>
            </a:extLst>
          </p:cNvPr>
          <p:cNvSpPr/>
          <p:nvPr/>
        </p:nvSpPr>
        <p:spPr bwMode="auto">
          <a:xfrm>
            <a:off x="6149472" y="3897180"/>
            <a:ext cx="1974850" cy="169953"/>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627" name="Ellipse 26626">
            <a:extLst>
              <a:ext uri="{FF2B5EF4-FFF2-40B4-BE49-F238E27FC236}">
                <a16:creationId xmlns:a16="http://schemas.microsoft.com/office/drawing/2014/main" id="{B8CEF138-CCCA-3109-6823-14F2A4340846}"/>
              </a:ext>
            </a:extLst>
          </p:cNvPr>
          <p:cNvSpPr/>
          <p:nvPr/>
        </p:nvSpPr>
        <p:spPr bwMode="auto">
          <a:xfrm>
            <a:off x="6083300" y="3524250"/>
            <a:ext cx="1803400" cy="169953"/>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628" name="Ellipse 26627">
            <a:extLst>
              <a:ext uri="{FF2B5EF4-FFF2-40B4-BE49-F238E27FC236}">
                <a16:creationId xmlns:a16="http://schemas.microsoft.com/office/drawing/2014/main" id="{80A7A615-5F72-7065-7679-33D593B1DB73}"/>
              </a:ext>
            </a:extLst>
          </p:cNvPr>
          <p:cNvSpPr/>
          <p:nvPr/>
        </p:nvSpPr>
        <p:spPr bwMode="auto">
          <a:xfrm>
            <a:off x="6083300" y="3524250"/>
            <a:ext cx="2041022" cy="307782"/>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3" name="Grafik 2">
            <a:extLst>
              <a:ext uri="{FF2B5EF4-FFF2-40B4-BE49-F238E27FC236}">
                <a16:creationId xmlns:a16="http://schemas.microsoft.com/office/drawing/2014/main" id="{E00858CE-5E8E-0BC0-B104-C8A88692A52E}"/>
              </a:ext>
            </a:extLst>
          </p:cNvPr>
          <p:cNvPicPr>
            <a:picLocks noChangeAspect="1"/>
          </p:cNvPicPr>
          <p:nvPr/>
        </p:nvPicPr>
        <p:blipFill>
          <a:blip r:embed="rId4"/>
          <a:stretch>
            <a:fillRect/>
          </a:stretch>
        </p:blipFill>
        <p:spPr>
          <a:xfrm>
            <a:off x="8512349" y="6306958"/>
            <a:ext cx="348769" cy="405300"/>
          </a:xfrm>
          <a:prstGeom prst="rect">
            <a:avLst/>
          </a:prstGeom>
        </p:spPr>
      </p:pic>
      <p:pic>
        <p:nvPicPr>
          <p:cNvPr id="12" name="Grafik 11">
            <a:extLst>
              <a:ext uri="{FF2B5EF4-FFF2-40B4-BE49-F238E27FC236}">
                <a16:creationId xmlns:a16="http://schemas.microsoft.com/office/drawing/2014/main" id="{87837765-3032-D07C-0A10-A4BA9D0B191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6653" y="331966"/>
            <a:ext cx="8614465" cy="545920"/>
          </a:xfrm>
          <a:prstGeom prst="rect">
            <a:avLst/>
          </a:prstGeom>
          <a:noFill/>
          <a:ln>
            <a:noFill/>
          </a:ln>
        </p:spPr>
      </p:pic>
      <p:sp>
        <p:nvSpPr>
          <p:cNvPr id="15" name="Ellipse 26636">
            <a:extLst>
              <a:ext uri="{FF2B5EF4-FFF2-40B4-BE49-F238E27FC236}">
                <a16:creationId xmlns:a16="http://schemas.microsoft.com/office/drawing/2014/main" id="{F75ACCF2-CDE3-C2D7-D761-E24A1E42E188}"/>
              </a:ext>
            </a:extLst>
          </p:cNvPr>
          <p:cNvSpPr/>
          <p:nvPr/>
        </p:nvSpPr>
        <p:spPr bwMode="auto">
          <a:xfrm>
            <a:off x="178896" y="1224624"/>
            <a:ext cx="1148409" cy="338647"/>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9" name="Textfeld 23">
            <a:extLst>
              <a:ext uri="{FF2B5EF4-FFF2-40B4-BE49-F238E27FC236}">
                <a16:creationId xmlns:a16="http://schemas.microsoft.com/office/drawing/2014/main" id="{D560F6FD-06DA-36DA-1110-67942774DCBA}"/>
              </a:ext>
            </a:extLst>
          </p:cNvPr>
          <p:cNvSpPr txBox="1"/>
          <p:nvPr/>
        </p:nvSpPr>
        <p:spPr>
          <a:xfrm>
            <a:off x="1532224" y="1302435"/>
            <a:ext cx="366566" cy="307777"/>
          </a:xfrm>
          <a:prstGeom prst="rect">
            <a:avLst/>
          </a:prstGeom>
          <a:solidFill>
            <a:srgbClr val="FFFFCC"/>
          </a:solidFill>
          <a:ln w="38100">
            <a:solidFill>
              <a:schemeClr val="tx1"/>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a:ea typeface="Calibri"/>
                <a:cs typeface="Calibri"/>
              </a:rPr>
              <a:t>21</a:t>
            </a:r>
            <a:endPar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2" name="Textfeld 21">
            <a:extLst>
              <a:ext uri="{FF2B5EF4-FFF2-40B4-BE49-F238E27FC236}">
                <a16:creationId xmlns:a16="http://schemas.microsoft.com/office/drawing/2014/main" id="{24D358B3-8586-785E-334E-7C4A6D42A901}"/>
              </a:ext>
            </a:extLst>
          </p:cNvPr>
          <p:cNvSpPr txBox="1"/>
          <p:nvPr/>
        </p:nvSpPr>
        <p:spPr>
          <a:xfrm>
            <a:off x="922904" y="5275573"/>
            <a:ext cx="3945252" cy="261610"/>
          </a:xfrm>
          <a:prstGeom prst="rect">
            <a:avLst/>
          </a:prstGeom>
          <a:solidFill>
            <a:srgbClr val="FFFFCC"/>
          </a:solid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dirty="0">
                <a:ln>
                  <a:noFill/>
                </a:ln>
                <a:solidFill>
                  <a:srgbClr val="000000"/>
                </a:solidFill>
                <a:effectLst/>
                <a:uLnTx/>
                <a:uFillTx/>
                <a:latin typeface="Calibri"/>
                <a:ea typeface="Calibri"/>
                <a:cs typeface="Calibri"/>
              </a:rPr>
              <a:t>Geben Sie hier, falls vorhanden, Ihre </a:t>
            </a:r>
            <a:r>
              <a:rPr kumimoji="0" lang="de-DE" sz="1100" b="1" i="0" u="none" strike="noStrike" kern="1200" cap="none" spc="0" normalizeH="0" baseline="0" noProof="0" dirty="0">
                <a:ln>
                  <a:noFill/>
                </a:ln>
                <a:solidFill>
                  <a:srgbClr val="C00000"/>
                </a:solidFill>
                <a:effectLst/>
                <a:uLnTx/>
                <a:uFillTx/>
                <a:latin typeface="Calibri"/>
                <a:ea typeface="Calibri"/>
                <a:cs typeface="Calibri"/>
              </a:rPr>
              <a:t>Mitgliedsorganisationen</a:t>
            </a:r>
            <a:r>
              <a:rPr kumimoji="0" lang="de-DE" sz="1100" b="0" i="0" u="none" strike="noStrike" kern="1200" cap="none" spc="0" normalizeH="0" baseline="0" noProof="0" dirty="0">
                <a:ln>
                  <a:noFill/>
                </a:ln>
                <a:solidFill>
                  <a:srgbClr val="000000"/>
                </a:solidFill>
                <a:effectLst/>
                <a:uLnTx/>
                <a:uFillTx/>
                <a:latin typeface="Calibri"/>
                <a:ea typeface="Calibri"/>
                <a:cs typeface="Calibri"/>
              </a:rPr>
              <a:t> an.</a:t>
            </a:r>
            <a:endParaRPr kumimoji="0" lang="de-DE" sz="1100" b="0" i="0" u="none" strike="noStrike" kern="120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endParaRPr>
          </a:p>
        </p:txBody>
      </p:sp>
      <p:sp>
        <p:nvSpPr>
          <p:cNvPr id="23" name="Textfeld 23">
            <a:extLst>
              <a:ext uri="{FF2B5EF4-FFF2-40B4-BE49-F238E27FC236}">
                <a16:creationId xmlns:a16="http://schemas.microsoft.com/office/drawing/2014/main" id="{C5124BE0-DC62-C15C-3F62-CC0E02059657}"/>
              </a:ext>
            </a:extLst>
          </p:cNvPr>
          <p:cNvSpPr txBox="1"/>
          <p:nvPr/>
        </p:nvSpPr>
        <p:spPr>
          <a:xfrm>
            <a:off x="500150" y="5242542"/>
            <a:ext cx="366566" cy="307777"/>
          </a:xfrm>
          <a:prstGeom prst="rect">
            <a:avLst/>
          </a:prstGeom>
          <a:solidFill>
            <a:srgbClr val="FFFFCC"/>
          </a:solidFill>
          <a:ln w="38100">
            <a:solidFill>
              <a:schemeClr val="tx1"/>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a:ea typeface="Calibri"/>
                <a:cs typeface="Calibri"/>
              </a:rPr>
              <a:t>21</a:t>
            </a:r>
            <a:endPar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7" name="Grafik 6">
            <a:extLst>
              <a:ext uri="{FF2B5EF4-FFF2-40B4-BE49-F238E27FC236}">
                <a16:creationId xmlns:a16="http://schemas.microsoft.com/office/drawing/2014/main" id="{339DC6AD-E127-498F-0CEA-D551D3D963C2}"/>
              </a:ext>
            </a:extLst>
          </p:cNvPr>
          <p:cNvPicPr>
            <a:picLocks noChangeAspect="1"/>
          </p:cNvPicPr>
          <p:nvPr/>
        </p:nvPicPr>
        <p:blipFill rotWithShape="1">
          <a:blip r:embed="rId5">
            <a:extLst>
              <a:ext uri="{28A0092B-C50C-407E-A947-70E740481C1C}">
                <a14:useLocalDpi xmlns:a14="http://schemas.microsoft.com/office/drawing/2010/main" val="0"/>
              </a:ext>
            </a:extLst>
          </a:blip>
          <a:srcRect t="10885" r="89090" b="13112"/>
          <a:stretch>
            <a:fillRect/>
          </a:stretch>
        </p:blipFill>
        <p:spPr bwMode="auto">
          <a:xfrm>
            <a:off x="325506" y="332179"/>
            <a:ext cx="1194797" cy="527489"/>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5" name="Grafik 12">
            <a:extLst>
              <a:ext uri="{FF2B5EF4-FFF2-40B4-BE49-F238E27FC236}">
                <a16:creationId xmlns:a16="http://schemas.microsoft.com/office/drawing/2014/main" id="{78E5A863-2B96-6074-6D51-752E0FED54EB}"/>
              </a:ext>
            </a:extLst>
          </p:cNvPr>
          <p:cNvPicPr>
            <a:picLocks noChangeAspect="1"/>
          </p:cNvPicPr>
          <p:nvPr/>
        </p:nvPicPr>
        <p:blipFill>
          <a:blip r:embed="rId3"/>
          <a:srcRect l="80437" t="520" r="-127" b="286"/>
          <a:stretch>
            <a:fillRect/>
          </a:stretch>
        </p:blipFill>
        <p:spPr>
          <a:xfrm>
            <a:off x="5384802" y="1284987"/>
            <a:ext cx="2406119" cy="3727810"/>
          </a:xfrm>
          <a:prstGeom prst="rect">
            <a:avLst/>
          </a:prstGeom>
        </p:spPr>
      </p:pic>
      <p:sp>
        <p:nvSpPr>
          <p:cNvPr id="6" name="Rechteck 5">
            <a:extLst>
              <a:ext uri="{FF2B5EF4-FFF2-40B4-BE49-F238E27FC236}">
                <a16:creationId xmlns:a16="http://schemas.microsoft.com/office/drawing/2014/main" id="{137EAB1A-30B7-12D2-1134-C86AF8FA90D4}"/>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lang="de-DE" sz="1400" b="1" dirty="0">
                <a:solidFill>
                  <a:srgbClr val="000000"/>
                </a:solidFill>
                <a:latin typeface="Calibri" panose="020F0502020204030204" pitchFamily="34" charset="0"/>
                <a:cs typeface="Calibri" panose="020F0502020204030204" pitchFamily="34" charset="0"/>
              </a:rPr>
              <a:t>35</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8" name="Rechteck 7">
            <a:extLst>
              <a:ext uri="{FF2B5EF4-FFF2-40B4-BE49-F238E27FC236}">
                <a16:creationId xmlns:a16="http://schemas.microsoft.com/office/drawing/2014/main" id="{CEB19F52-3B92-3337-9C4E-589887C6A0E5}"/>
              </a:ext>
            </a:extLst>
          </p:cNvPr>
          <p:cNvSpPr/>
          <p:nvPr/>
        </p:nvSpPr>
        <p:spPr>
          <a:xfrm>
            <a:off x="91819" y="1928424"/>
            <a:ext cx="1405006" cy="171964"/>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700" b="0" i="0" u="none" strike="noStrike" kern="100" cap="none" spc="0" normalizeH="0" baseline="0" noProof="0" dirty="0">
                <a:ln>
                  <a:noFill/>
                </a:ln>
                <a:solidFill>
                  <a:srgbClr val="FFFFFF"/>
                </a:solidFill>
                <a:effectLst/>
                <a:uLnTx/>
                <a:uFillTx/>
                <a:latin typeface="Titillium Web" panose="00000500000000000000" pitchFamily="2" charset="0"/>
                <a:ea typeface="Aptos" panose="020B0004020202020204" pitchFamily="34" charset="0"/>
                <a:cs typeface="Times New Roman" panose="02020603050405020304" pitchFamily="18" charset="0"/>
              </a:rPr>
              <a:t>         </a:t>
            </a:r>
            <a:r>
              <a:rPr kumimoji="0" lang="it-IT" sz="700" b="0" i="0" u="none" strike="noStrike" kern="100" cap="none" spc="0" normalizeH="0" baseline="0" noProof="0" dirty="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1234567890</a:t>
            </a:r>
            <a:endParaRPr kumimoji="0" lang="it-IT" sz="1100" b="0" i="0" u="none" strike="noStrike" kern="100" cap="none" spc="0" normalizeH="0" baseline="0" noProof="0" dirty="0">
              <a:ln>
                <a:noFill/>
              </a:ln>
              <a:solidFill>
                <a:srgbClr val="FFFFFF"/>
              </a:solidFill>
              <a:effectLst/>
              <a:uLnTx/>
              <a:uFillTx/>
              <a:latin typeface="Times New Roman"/>
              <a:ea typeface="Aptos" panose="020B0004020202020204" pitchFamily="34" charset="0"/>
              <a:cs typeface="Times New Roman" panose="02020603050405020304" pitchFamily="18" charset="0"/>
            </a:endParaRPr>
          </a:p>
        </p:txBody>
      </p:sp>
      <p:sp>
        <p:nvSpPr>
          <p:cNvPr id="9" name="Rechteck 8">
            <a:extLst>
              <a:ext uri="{FF2B5EF4-FFF2-40B4-BE49-F238E27FC236}">
                <a16:creationId xmlns:a16="http://schemas.microsoft.com/office/drawing/2014/main" id="{8722FC56-FC78-A7BB-D74D-F6DE735F75B1}"/>
              </a:ext>
            </a:extLst>
          </p:cNvPr>
          <p:cNvSpPr/>
          <p:nvPr/>
        </p:nvSpPr>
        <p:spPr>
          <a:xfrm>
            <a:off x="98781" y="2192856"/>
            <a:ext cx="1405006" cy="171964"/>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700" b="0" i="0" u="none" strike="noStrike" kern="100" cap="none" spc="0" normalizeH="0" baseline="0" noProof="0" dirty="0">
                <a:ln>
                  <a:noFill/>
                </a:ln>
                <a:solidFill>
                  <a:srgbClr val="FFFFFF"/>
                </a:solidFill>
                <a:effectLst/>
                <a:uLnTx/>
                <a:uFillTx/>
                <a:latin typeface="Titillium Web" panose="00000500000000000000" pitchFamily="2" charset="0"/>
                <a:ea typeface="Aptos" panose="020B0004020202020204" pitchFamily="34" charset="0"/>
                <a:cs typeface="Times New Roman" panose="02020603050405020304" pitchFamily="18" charset="0"/>
              </a:rPr>
              <a:t>         </a:t>
            </a:r>
            <a:r>
              <a:rPr lang="it-IT" sz="700" kern="100" dirty="0">
                <a:solidFill>
                  <a:srgbClr val="000000"/>
                </a:solidFill>
                <a:latin typeface="Titillium Web" panose="00000500000000000000" pitchFamily="2" charset="0"/>
                <a:ea typeface="Aptos" panose="020B0004020202020204" pitchFamily="34" charset="0"/>
                <a:cs typeface="Times New Roman" panose="02020603050405020304" pitchFamily="18" charset="0"/>
              </a:rPr>
              <a:t>9876543210</a:t>
            </a:r>
            <a:r>
              <a:rPr kumimoji="0" lang="de-DE" sz="1100" b="0" i="0" u="none" strike="noStrike" kern="100" cap="none" spc="0" normalizeH="0" baseline="0" noProof="0" dirty="0">
                <a:ln>
                  <a:noFill/>
                </a:ln>
                <a:solidFill>
                  <a:srgbClr val="FFFFFF"/>
                </a:solidFill>
                <a:effectLst/>
                <a:uLnTx/>
                <a:uFillTx/>
                <a:latin typeface="Times New Roman"/>
                <a:ea typeface="Aptos" panose="020B0004020202020204" pitchFamily="34" charset="0"/>
                <a:cs typeface="Times New Roman" panose="02020603050405020304" pitchFamily="18" charset="0"/>
              </a:rPr>
              <a:t> </a:t>
            </a:r>
            <a:endParaRPr kumimoji="0" lang="it-IT" sz="1100" b="0" i="0" u="none" strike="noStrike" kern="100" cap="none" spc="0" normalizeH="0" baseline="0" noProof="0" dirty="0">
              <a:ln>
                <a:noFill/>
              </a:ln>
              <a:solidFill>
                <a:srgbClr val="FFFFFF"/>
              </a:solidFill>
              <a:effectLst/>
              <a:uLnTx/>
              <a:uFillTx/>
              <a:latin typeface="Times New Roman"/>
              <a:ea typeface="Aptos" panose="020B0004020202020204" pitchFamily="34" charset="0"/>
              <a:cs typeface="Times New Roman" panose="02020603050405020304" pitchFamily="18" charset="0"/>
            </a:endParaRPr>
          </a:p>
        </p:txBody>
      </p:sp>
      <p:sp>
        <p:nvSpPr>
          <p:cNvPr id="16" name="Rechteck 15">
            <a:extLst>
              <a:ext uri="{FF2B5EF4-FFF2-40B4-BE49-F238E27FC236}">
                <a16:creationId xmlns:a16="http://schemas.microsoft.com/office/drawing/2014/main" id="{5041BE3B-AF36-82CB-CD9F-9C7D3836EE80}"/>
              </a:ext>
            </a:extLst>
          </p:cNvPr>
          <p:cNvSpPr/>
          <p:nvPr/>
        </p:nvSpPr>
        <p:spPr>
          <a:xfrm>
            <a:off x="109961" y="2455744"/>
            <a:ext cx="1405006" cy="171964"/>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700" b="0" i="0" u="none" strike="noStrike" kern="100" cap="none" spc="0" normalizeH="0" baseline="0" noProof="0" dirty="0">
                <a:ln>
                  <a:noFill/>
                </a:ln>
                <a:solidFill>
                  <a:srgbClr val="FFFFFF"/>
                </a:solidFill>
                <a:effectLst/>
                <a:uLnTx/>
                <a:uFillTx/>
                <a:latin typeface="Titillium Web" panose="00000500000000000000" pitchFamily="2" charset="0"/>
                <a:ea typeface="Aptos" panose="020B0004020202020204" pitchFamily="34" charset="0"/>
                <a:cs typeface="Times New Roman" panose="02020603050405020304" pitchFamily="18" charset="0"/>
              </a:rPr>
              <a:t>         </a:t>
            </a:r>
            <a:r>
              <a:rPr lang="it-IT" sz="700" kern="100" dirty="0">
                <a:solidFill>
                  <a:srgbClr val="000000"/>
                </a:solidFill>
                <a:latin typeface="Titillium Web" panose="00000500000000000000" pitchFamily="2" charset="0"/>
                <a:ea typeface="Aptos" panose="020B0004020202020204" pitchFamily="34" charset="0"/>
                <a:cs typeface="Times New Roman" panose="02020603050405020304" pitchFamily="18" charset="0"/>
              </a:rPr>
              <a:t>4567891230</a:t>
            </a:r>
            <a:endParaRPr kumimoji="0" lang="it-IT" sz="1100" b="0" i="0" u="none" strike="noStrike" kern="100" cap="none" spc="0" normalizeH="0" baseline="0" noProof="0" dirty="0">
              <a:ln>
                <a:noFill/>
              </a:ln>
              <a:solidFill>
                <a:srgbClr val="FFFFFF"/>
              </a:solidFill>
              <a:effectLst/>
              <a:uLnTx/>
              <a:uFillTx/>
              <a:latin typeface="Times New Roman"/>
              <a:ea typeface="Aptos" panose="020B0004020202020204" pitchFamily="34" charset="0"/>
              <a:cs typeface="Times New Roman" panose="02020603050405020304" pitchFamily="18" charset="0"/>
            </a:endParaRPr>
          </a:p>
        </p:txBody>
      </p:sp>
      <p:sp>
        <p:nvSpPr>
          <p:cNvPr id="18" name="Rechteck 17">
            <a:extLst>
              <a:ext uri="{FF2B5EF4-FFF2-40B4-BE49-F238E27FC236}">
                <a16:creationId xmlns:a16="http://schemas.microsoft.com/office/drawing/2014/main" id="{74049919-02C8-AF17-31B3-143AACF44908}"/>
              </a:ext>
            </a:extLst>
          </p:cNvPr>
          <p:cNvSpPr/>
          <p:nvPr/>
        </p:nvSpPr>
        <p:spPr>
          <a:xfrm>
            <a:off x="2567175" y="1915837"/>
            <a:ext cx="1405006" cy="171964"/>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endParaRPr kumimoji="0" lang="it-IT" sz="1100" b="0" i="0" u="none" strike="noStrike" kern="100" cap="none" spc="0" normalizeH="0" baseline="0" noProof="0" dirty="0">
              <a:ln>
                <a:noFill/>
              </a:ln>
              <a:solidFill>
                <a:schemeClr val="tx1"/>
              </a:solidFill>
              <a:effectLst/>
              <a:uLnTx/>
              <a:uFillTx/>
              <a:latin typeface="Times New Roman"/>
              <a:ea typeface="Aptos" panose="020B0004020202020204" pitchFamily="34" charset="0"/>
              <a:cs typeface="Times New Roman" panose="02020603050405020304" pitchFamily="18" charset="0"/>
            </a:endParaRPr>
          </a:p>
        </p:txBody>
      </p:sp>
      <p:sp>
        <p:nvSpPr>
          <p:cNvPr id="20" name="Rechteck 19">
            <a:extLst>
              <a:ext uri="{FF2B5EF4-FFF2-40B4-BE49-F238E27FC236}">
                <a16:creationId xmlns:a16="http://schemas.microsoft.com/office/drawing/2014/main" id="{2CA38ADA-D3F7-DCE2-3815-E17821BD5203}"/>
              </a:ext>
            </a:extLst>
          </p:cNvPr>
          <p:cNvSpPr/>
          <p:nvPr/>
        </p:nvSpPr>
        <p:spPr>
          <a:xfrm>
            <a:off x="2567174" y="2497973"/>
            <a:ext cx="2004825" cy="171964"/>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700" b="0" i="0" u="none" strike="noStrike" kern="100" cap="none" spc="0" normalizeH="0" baseline="0" noProof="0" dirty="0">
                <a:ln>
                  <a:noFill/>
                </a:ln>
                <a:solidFill>
                  <a:srgbClr val="FFFFFF"/>
                </a:solidFill>
                <a:effectLst/>
                <a:uLnTx/>
                <a:uFillTx/>
                <a:latin typeface="Titillium Web" panose="00000500000000000000" pitchFamily="2" charset="0"/>
                <a:ea typeface="Aptos" panose="020B0004020202020204" pitchFamily="34" charset="0"/>
                <a:cs typeface="Times New Roman" panose="02020603050405020304" pitchFamily="18" charset="0"/>
              </a:rPr>
              <a:t>         </a:t>
            </a:r>
            <a:r>
              <a:rPr kumimoji="0" lang="it-IT" sz="700" b="0" i="0" u="none" strike="noStrike" kern="100" cap="none" spc="0" normalizeH="0" baseline="0" noProof="0" dirty="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VEREIN JKL </a:t>
            </a:r>
            <a:r>
              <a:rPr kumimoji="0" lang="de-DE" sz="1100" b="0" i="0" u="none" strike="noStrike" kern="100" cap="none" spc="0" normalizeH="0" baseline="0" noProof="0" dirty="0">
                <a:ln>
                  <a:noFill/>
                </a:ln>
                <a:solidFill>
                  <a:srgbClr val="FFFFFF"/>
                </a:solidFill>
                <a:effectLst/>
                <a:uLnTx/>
                <a:uFillTx/>
                <a:latin typeface="Times New Roman"/>
                <a:ea typeface="Aptos" panose="020B0004020202020204" pitchFamily="34" charset="0"/>
                <a:cs typeface="Times New Roman" panose="02020603050405020304" pitchFamily="18" charset="0"/>
              </a:rPr>
              <a:t> </a:t>
            </a:r>
            <a:endParaRPr kumimoji="0" lang="it-IT" sz="1100" b="0" i="0" u="none" strike="noStrike" kern="100" cap="none" spc="0" normalizeH="0" baseline="0" noProof="0" dirty="0">
              <a:ln>
                <a:noFill/>
              </a:ln>
              <a:solidFill>
                <a:srgbClr val="FFFFFF"/>
              </a:solidFill>
              <a:effectLst/>
              <a:uLnTx/>
              <a:uFillTx/>
              <a:latin typeface="Times New Roman"/>
              <a:ea typeface="Aptos" panose="020B0004020202020204" pitchFamily="34" charset="0"/>
              <a:cs typeface="Times New Roman" panose="02020603050405020304" pitchFamily="18" charset="0"/>
            </a:endParaRPr>
          </a:p>
        </p:txBody>
      </p:sp>
      <p:sp>
        <p:nvSpPr>
          <p:cNvPr id="21" name="Rechteck 20">
            <a:extLst>
              <a:ext uri="{FF2B5EF4-FFF2-40B4-BE49-F238E27FC236}">
                <a16:creationId xmlns:a16="http://schemas.microsoft.com/office/drawing/2014/main" id="{20D9B8C6-D10B-F456-264E-F98961F611C2}"/>
              </a:ext>
            </a:extLst>
          </p:cNvPr>
          <p:cNvSpPr/>
          <p:nvPr/>
        </p:nvSpPr>
        <p:spPr>
          <a:xfrm>
            <a:off x="2575872" y="2790642"/>
            <a:ext cx="1405006" cy="171964"/>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700" b="0" i="0" u="none" strike="noStrike" kern="100" cap="none" spc="0" normalizeH="0" baseline="0" noProof="0" dirty="0">
                <a:ln>
                  <a:noFill/>
                </a:ln>
                <a:solidFill>
                  <a:srgbClr val="FFFFFF"/>
                </a:solidFill>
                <a:effectLst/>
                <a:uLnTx/>
                <a:uFillTx/>
                <a:latin typeface="Titillium Web" panose="00000500000000000000" pitchFamily="2" charset="0"/>
                <a:ea typeface="Aptos" panose="020B0004020202020204" pitchFamily="34" charset="0"/>
                <a:cs typeface="Times New Roman" panose="02020603050405020304" pitchFamily="18" charset="0"/>
              </a:rPr>
              <a:t>         </a:t>
            </a:r>
            <a:r>
              <a:rPr kumimoji="0" lang="it-IT" sz="700" b="0" i="0" u="none" strike="noStrike" kern="100" cap="none" spc="0" normalizeH="0" baseline="0" noProof="0" dirty="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GMPNNA73A41L108O</a:t>
            </a:r>
            <a:r>
              <a:rPr kumimoji="0" lang="de-DE" sz="1100" b="0" i="0" u="none" strike="noStrike" kern="100" cap="none" spc="0" normalizeH="0" baseline="0" noProof="0" dirty="0">
                <a:ln>
                  <a:noFill/>
                </a:ln>
                <a:solidFill>
                  <a:srgbClr val="FFFFFF"/>
                </a:solidFill>
                <a:effectLst/>
                <a:uLnTx/>
                <a:uFillTx/>
                <a:latin typeface="Times New Roman"/>
                <a:ea typeface="Aptos" panose="020B0004020202020204" pitchFamily="34" charset="0"/>
                <a:cs typeface="Times New Roman" panose="02020603050405020304" pitchFamily="18" charset="0"/>
              </a:rPr>
              <a:t> </a:t>
            </a:r>
            <a:endParaRPr kumimoji="0" lang="it-IT" sz="1100" b="0" i="0" u="none" strike="noStrike" kern="100" cap="none" spc="0" normalizeH="0" baseline="0" noProof="0" dirty="0">
              <a:ln>
                <a:noFill/>
              </a:ln>
              <a:solidFill>
                <a:srgbClr val="FFFFFF"/>
              </a:solidFill>
              <a:effectLst/>
              <a:uLnTx/>
              <a:uFillTx/>
              <a:latin typeface="Times New Roman"/>
              <a:ea typeface="Aptos" panose="020B0004020202020204" pitchFamily="34" charset="0"/>
              <a:cs typeface="Times New Roman" panose="02020603050405020304" pitchFamily="18" charset="0"/>
            </a:endParaRPr>
          </a:p>
        </p:txBody>
      </p:sp>
      <p:sp>
        <p:nvSpPr>
          <p:cNvPr id="24" name="Textfeld 23">
            <a:extLst>
              <a:ext uri="{FF2B5EF4-FFF2-40B4-BE49-F238E27FC236}">
                <a16:creationId xmlns:a16="http://schemas.microsoft.com/office/drawing/2014/main" id="{73F8F2E0-104C-F72F-3AC9-A54C26A9BAC9}"/>
              </a:ext>
            </a:extLst>
          </p:cNvPr>
          <p:cNvSpPr txBox="1"/>
          <p:nvPr/>
        </p:nvSpPr>
        <p:spPr>
          <a:xfrm>
            <a:off x="109961" y="2760461"/>
            <a:ext cx="8751157" cy="2000790"/>
          </a:xfrm>
          <a:prstGeom prst="rect">
            <a:avLst/>
          </a:prstGeom>
          <a:solidFill>
            <a:schemeClr val="bg1"/>
          </a:solidFill>
        </p:spPr>
        <p:txBody>
          <a:bodyPr wrap="square" rtlCol="0">
            <a:spAutoFit/>
          </a:bodyPr>
          <a:lstStyle/>
          <a:p>
            <a:endParaRPr lang="de-DE" dirty="0"/>
          </a:p>
        </p:txBody>
      </p:sp>
      <p:sp>
        <p:nvSpPr>
          <p:cNvPr id="27" name="Rechteck 26">
            <a:extLst>
              <a:ext uri="{FF2B5EF4-FFF2-40B4-BE49-F238E27FC236}">
                <a16:creationId xmlns:a16="http://schemas.microsoft.com/office/drawing/2014/main" id="{F6FE881F-1F3A-A9E8-105F-A1B098A6AC1C}"/>
              </a:ext>
            </a:extLst>
          </p:cNvPr>
          <p:cNvSpPr/>
          <p:nvPr/>
        </p:nvSpPr>
        <p:spPr>
          <a:xfrm>
            <a:off x="2562796" y="1915835"/>
            <a:ext cx="2009204" cy="165017"/>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700" b="0" i="0" u="none" strike="noStrike" kern="100" cap="none" spc="0" normalizeH="0" baseline="0" noProof="0" dirty="0">
                <a:ln>
                  <a:noFill/>
                </a:ln>
                <a:solidFill>
                  <a:srgbClr val="FFFFFF"/>
                </a:solidFill>
                <a:effectLst/>
                <a:uLnTx/>
                <a:uFillTx/>
                <a:latin typeface="Titillium Web" panose="00000500000000000000" pitchFamily="2" charset="0"/>
                <a:ea typeface="Aptos" panose="020B0004020202020204" pitchFamily="34" charset="0"/>
                <a:cs typeface="Times New Roman" panose="02020603050405020304" pitchFamily="18" charset="0"/>
              </a:rPr>
              <a:t>         </a:t>
            </a:r>
            <a:r>
              <a:rPr lang="it-IT" sz="700" kern="100" dirty="0">
                <a:solidFill>
                  <a:srgbClr val="000000"/>
                </a:solidFill>
                <a:latin typeface="Titillium Web" panose="00000500000000000000" pitchFamily="2" charset="0"/>
                <a:ea typeface="Aptos" panose="020B0004020202020204" pitchFamily="34" charset="0"/>
                <a:cs typeface="Times New Roman" panose="02020603050405020304" pitchFamily="18" charset="0"/>
              </a:rPr>
              <a:t>VEREIN </a:t>
            </a:r>
            <a:r>
              <a:rPr kumimoji="0" lang="it-IT" sz="700" b="0" i="0" u="none" strike="noStrike" kern="100" cap="none" spc="0" normalizeH="0" baseline="0" noProof="0" dirty="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ABC</a:t>
            </a:r>
            <a:r>
              <a:rPr kumimoji="0" lang="de-DE" sz="1100" b="0" i="0" u="none" strike="noStrike" kern="100" cap="none" spc="0" normalizeH="0" baseline="0" noProof="0" dirty="0">
                <a:ln>
                  <a:noFill/>
                </a:ln>
                <a:solidFill>
                  <a:srgbClr val="FFFFFF"/>
                </a:solidFill>
                <a:effectLst/>
                <a:uLnTx/>
                <a:uFillTx/>
                <a:latin typeface="Times New Roman"/>
                <a:ea typeface="Aptos" panose="020B0004020202020204" pitchFamily="34" charset="0"/>
                <a:cs typeface="Times New Roman" panose="02020603050405020304" pitchFamily="18" charset="0"/>
              </a:rPr>
              <a:t> </a:t>
            </a:r>
            <a:endParaRPr kumimoji="0" lang="it-IT" sz="1100" b="0" i="0" u="none" strike="noStrike" kern="100" cap="none" spc="0" normalizeH="0" baseline="0" noProof="0" dirty="0">
              <a:ln>
                <a:noFill/>
              </a:ln>
              <a:solidFill>
                <a:srgbClr val="FFFFFF"/>
              </a:solidFill>
              <a:effectLst/>
              <a:uLnTx/>
              <a:uFillTx/>
              <a:latin typeface="Times New Roman"/>
              <a:ea typeface="Aptos" panose="020B0004020202020204" pitchFamily="34" charset="0"/>
              <a:cs typeface="Times New Roman" panose="02020603050405020304" pitchFamily="18" charset="0"/>
            </a:endParaRPr>
          </a:p>
        </p:txBody>
      </p:sp>
      <p:sp>
        <p:nvSpPr>
          <p:cNvPr id="29" name="Rechteck 28">
            <a:extLst>
              <a:ext uri="{FF2B5EF4-FFF2-40B4-BE49-F238E27FC236}">
                <a16:creationId xmlns:a16="http://schemas.microsoft.com/office/drawing/2014/main" id="{21EF2384-ACC7-DD50-E330-46B374991A93}"/>
              </a:ext>
            </a:extLst>
          </p:cNvPr>
          <p:cNvSpPr/>
          <p:nvPr/>
        </p:nvSpPr>
        <p:spPr>
          <a:xfrm>
            <a:off x="2562795" y="2203965"/>
            <a:ext cx="2009204" cy="179596"/>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700" b="0" i="0" u="none" strike="noStrike" kern="100" cap="none" spc="0" normalizeH="0" baseline="0" noProof="0" dirty="0">
                <a:ln>
                  <a:noFill/>
                </a:ln>
                <a:solidFill>
                  <a:srgbClr val="FFFFFF"/>
                </a:solidFill>
                <a:effectLst/>
                <a:uLnTx/>
                <a:uFillTx/>
                <a:latin typeface="Titillium Web" panose="00000500000000000000" pitchFamily="2" charset="0"/>
                <a:ea typeface="Aptos" panose="020B0004020202020204" pitchFamily="34" charset="0"/>
                <a:cs typeface="Times New Roman" panose="02020603050405020304" pitchFamily="18" charset="0"/>
              </a:rPr>
              <a:t>         </a:t>
            </a:r>
            <a:r>
              <a:rPr kumimoji="0" lang="it-IT" sz="700" b="0" i="0" u="none" strike="noStrike" kern="100" cap="none" spc="0" normalizeH="0" baseline="0" noProof="0" dirty="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VEREIN XYZ</a:t>
            </a:r>
            <a:r>
              <a:rPr kumimoji="0" lang="de-DE" sz="1100" b="0" i="0" u="none" strike="noStrike" kern="100" cap="none" spc="0" normalizeH="0" baseline="0" noProof="0" dirty="0">
                <a:ln>
                  <a:noFill/>
                </a:ln>
                <a:solidFill>
                  <a:srgbClr val="FFFFFF"/>
                </a:solidFill>
                <a:effectLst/>
                <a:uLnTx/>
                <a:uFillTx/>
                <a:latin typeface="Times New Roman"/>
                <a:ea typeface="Aptos" panose="020B0004020202020204" pitchFamily="34" charset="0"/>
                <a:cs typeface="Times New Roman" panose="02020603050405020304" pitchFamily="18" charset="0"/>
              </a:rPr>
              <a:t> </a:t>
            </a:r>
            <a:endParaRPr kumimoji="0" lang="it-IT" sz="1100" b="0" i="0" u="none" strike="noStrike" kern="100" cap="none" spc="0" normalizeH="0" baseline="0" noProof="0" dirty="0">
              <a:ln>
                <a:noFill/>
              </a:ln>
              <a:solidFill>
                <a:srgbClr val="FFFFFF"/>
              </a:solidFill>
              <a:effectLst/>
              <a:uLnTx/>
              <a:uFillTx/>
              <a:latin typeface="Times New Roman"/>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2301055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10DA84A1-E670-684C-EEA1-AE03B82E7E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6653" y="331966"/>
            <a:ext cx="8614465" cy="545920"/>
          </a:xfrm>
          <a:prstGeom prst="rect">
            <a:avLst/>
          </a:prstGeom>
          <a:noFill/>
          <a:ln>
            <a:noFill/>
          </a:ln>
        </p:spPr>
      </p:pic>
      <p:pic>
        <p:nvPicPr>
          <p:cNvPr id="5" name="Grafik 4">
            <a:extLst>
              <a:ext uri="{FF2B5EF4-FFF2-40B4-BE49-F238E27FC236}">
                <a16:creationId xmlns:a16="http://schemas.microsoft.com/office/drawing/2014/main" id="{C62537F4-4C94-1526-E37F-118208254676}"/>
              </a:ext>
            </a:extLst>
          </p:cNvPr>
          <p:cNvPicPr>
            <a:picLocks noChangeAspect="1"/>
          </p:cNvPicPr>
          <p:nvPr/>
        </p:nvPicPr>
        <p:blipFill>
          <a:blip r:embed="rId4"/>
          <a:srcRect l="1" r="67070" b="76279"/>
          <a:stretch>
            <a:fillRect/>
          </a:stretch>
        </p:blipFill>
        <p:spPr>
          <a:xfrm>
            <a:off x="414779" y="1472996"/>
            <a:ext cx="4762186" cy="1675073"/>
          </a:xfrm>
          <a:prstGeom prst="rect">
            <a:avLst/>
          </a:prstGeom>
        </p:spPr>
      </p:pic>
      <p:sp>
        <p:nvSpPr>
          <p:cNvPr id="6" name="Rechteck 5">
            <a:extLst>
              <a:ext uri="{FF2B5EF4-FFF2-40B4-BE49-F238E27FC236}">
                <a16:creationId xmlns:a16="http://schemas.microsoft.com/office/drawing/2014/main" id="{492CDB39-525C-0813-7A99-5CC2598B24AD}"/>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pic>
        <p:nvPicPr>
          <p:cNvPr id="7" name="Grafik 6">
            <a:extLst>
              <a:ext uri="{FF2B5EF4-FFF2-40B4-BE49-F238E27FC236}">
                <a16:creationId xmlns:a16="http://schemas.microsoft.com/office/drawing/2014/main" id="{383F40AF-F126-0A90-8BA4-5E6972ED00F5}"/>
              </a:ext>
            </a:extLst>
          </p:cNvPr>
          <p:cNvPicPr>
            <a:picLocks noChangeAspect="1"/>
          </p:cNvPicPr>
          <p:nvPr/>
        </p:nvPicPr>
        <p:blipFill>
          <a:blip r:embed="rId5"/>
          <a:stretch>
            <a:fillRect/>
          </a:stretch>
        </p:blipFill>
        <p:spPr>
          <a:xfrm>
            <a:off x="8512349" y="6306958"/>
            <a:ext cx="348769" cy="405300"/>
          </a:xfrm>
          <a:prstGeom prst="rect">
            <a:avLst/>
          </a:prstGeom>
        </p:spPr>
      </p:pic>
      <p:sp>
        <p:nvSpPr>
          <p:cNvPr id="8" name="Textfeld 7">
            <a:extLst>
              <a:ext uri="{FF2B5EF4-FFF2-40B4-BE49-F238E27FC236}">
                <a16:creationId xmlns:a16="http://schemas.microsoft.com/office/drawing/2014/main" id="{D30C0EDB-614C-C598-B8C9-9BD1C15760AA}"/>
              </a:ext>
            </a:extLst>
          </p:cNvPr>
          <p:cNvSpPr txBox="1"/>
          <p:nvPr/>
        </p:nvSpPr>
        <p:spPr>
          <a:xfrm>
            <a:off x="931999" y="4130155"/>
            <a:ext cx="7104690" cy="261610"/>
          </a:xfrm>
          <a:prstGeom prst="rect">
            <a:avLst/>
          </a:prstGeom>
          <a:solidFill>
            <a:srgbClr val="FFFFCC"/>
          </a:solid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a:ea typeface="Calibri"/>
                <a:cs typeface="Calibri"/>
              </a:rPr>
              <a:t>Geben Sie hier, falls vorhanden, die Anzahl der </a:t>
            </a:r>
            <a:r>
              <a:rPr kumimoji="0" lang="de-DE" sz="1100" b="1" i="0" u="none" strike="noStrike" kern="1200" cap="none" spc="0" normalizeH="0" baseline="0" noProof="0">
                <a:ln>
                  <a:noFill/>
                </a:ln>
                <a:solidFill>
                  <a:srgbClr val="C00000"/>
                </a:solidFill>
                <a:effectLst/>
                <a:uLnTx/>
                <a:uFillTx/>
                <a:latin typeface="Calibri"/>
                <a:ea typeface="Calibri"/>
                <a:cs typeface="Calibri"/>
              </a:rPr>
              <a:t>Angestellten/Beschäftigungsverhältnisse </a:t>
            </a:r>
            <a:r>
              <a:rPr kumimoji="0" lang="de-DE" sz="1100" b="0" i="0" u="none" strike="noStrike" kern="1200" cap="none" spc="0" normalizeH="0" baseline="0" noProof="0">
                <a:ln>
                  <a:noFill/>
                </a:ln>
                <a:solidFill>
                  <a:srgbClr val="000000"/>
                </a:solidFill>
                <a:effectLst/>
                <a:uLnTx/>
                <a:uFillTx/>
                <a:latin typeface="Calibri"/>
                <a:ea typeface="Calibri"/>
                <a:cs typeface="Calibri"/>
              </a:rPr>
              <a:t>in Vollzeitäquivalenten an </a:t>
            </a:r>
          </a:p>
        </p:txBody>
      </p:sp>
      <p:sp>
        <p:nvSpPr>
          <p:cNvPr id="9" name="Textfeld 23">
            <a:extLst>
              <a:ext uri="{FF2B5EF4-FFF2-40B4-BE49-F238E27FC236}">
                <a16:creationId xmlns:a16="http://schemas.microsoft.com/office/drawing/2014/main" id="{8B3595C2-F2E4-8515-C2A3-50ED1B582DC2}"/>
              </a:ext>
            </a:extLst>
          </p:cNvPr>
          <p:cNvSpPr txBox="1"/>
          <p:nvPr/>
        </p:nvSpPr>
        <p:spPr>
          <a:xfrm>
            <a:off x="500150" y="4107072"/>
            <a:ext cx="366566" cy="307777"/>
          </a:xfrm>
          <a:prstGeom prst="rect">
            <a:avLst/>
          </a:prstGeom>
          <a:solidFill>
            <a:srgbClr val="FFFFCC"/>
          </a:solidFill>
          <a:ln w="38100">
            <a:solidFill>
              <a:schemeClr val="tx1"/>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a:ea typeface="Calibri"/>
                <a:cs typeface="Calibri"/>
              </a:rPr>
              <a:t>22</a:t>
            </a:r>
            <a:endPar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0" name="Textfeld 9">
            <a:extLst>
              <a:ext uri="{FF2B5EF4-FFF2-40B4-BE49-F238E27FC236}">
                <a16:creationId xmlns:a16="http://schemas.microsoft.com/office/drawing/2014/main" id="{B3F01B29-413E-C003-3D2B-FF4218037B76}"/>
              </a:ext>
            </a:extLst>
          </p:cNvPr>
          <p:cNvSpPr txBox="1"/>
          <p:nvPr/>
        </p:nvSpPr>
        <p:spPr>
          <a:xfrm>
            <a:off x="500150" y="4584479"/>
            <a:ext cx="366566" cy="307777"/>
          </a:xfrm>
          <a:prstGeom prst="rect">
            <a:avLst/>
          </a:prstGeom>
          <a:solidFill>
            <a:srgbClr val="FFFFCC"/>
          </a:solidFill>
          <a:ln w="38100">
            <a:solidFill>
              <a:schemeClr val="tx1"/>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a:ea typeface="Calibri"/>
                <a:cs typeface="Calibri"/>
              </a:rPr>
              <a:t>23</a:t>
            </a:r>
            <a:endPar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1" name="Textfeld 10">
            <a:extLst>
              <a:ext uri="{FF2B5EF4-FFF2-40B4-BE49-F238E27FC236}">
                <a16:creationId xmlns:a16="http://schemas.microsoft.com/office/drawing/2014/main" id="{DC8CEA1E-2C3C-5E94-998A-E57C9D9A9604}"/>
              </a:ext>
            </a:extLst>
          </p:cNvPr>
          <p:cNvSpPr txBox="1"/>
          <p:nvPr/>
        </p:nvSpPr>
        <p:spPr>
          <a:xfrm>
            <a:off x="946186" y="4534602"/>
            <a:ext cx="7090503" cy="430887"/>
          </a:xfrm>
          <a:prstGeom prst="rect">
            <a:avLst/>
          </a:prstGeom>
          <a:solidFill>
            <a:srgbClr val="FFFFCC"/>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Geben Sie hier die Anzahl der </a:t>
            </a:r>
            <a:r>
              <a:rPr kumimoji="0" lang="de-DE" sz="11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Freiwilligen</a:t>
            </a: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an, die </a:t>
            </a:r>
            <a:r>
              <a:rPr kumimoji="0" lang="de-DE" sz="11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kontinuierlich für den Verein tätig sind und im Freiwilligenregister </a:t>
            </a: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eingetragen sind.</a:t>
            </a:r>
          </a:p>
        </p:txBody>
      </p:sp>
      <p:sp>
        <p:nvSpPr>
          <p:cNvPr id="12" name="Textfeld 23">
            <a:extLst>
              <a:ext uri="{FF2B5EF4-FFF2-40B4-BE49-F238E27FC236}">
                <a16:creationId xmlns:a16="http://schemas.microsoft.com/office/drawing/2014/main" id="{66A9C3FA-97AC-6AF3-ACAF-15CDA13E654E}"/>
              </a:ext>
            </a:extLst>
          </p:cNvPr>
          <p:cNvSpPr txBox="1"/>
          <p:nvPr/>
        </p:nvSpPr>
        <p:spPr>
          <a:xfrm>
            <a:off x="502310" y="5093080"/>
            <a:ext cx="366566" cy="307777"/>
          </a:xfrm>
          <a:prstGeom prst="rect">
            <a:avLst/>
          </a:prstGeom>
          <a:solidFill>
            <a:srgbClr val="FFFFCC"/>
          </a:solidFill>
          <a:ln w="38100">
            <a:solidFill>
              <a:schemeClr val="tx1"/>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a:ea typeface="Calibri"/>
                <a:cs typeface="Calibri"/>
              </a:rPr>
              <a:t>24</a:t>
            </a:r>
            <a:endPar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3" name="Textfeld 12">
            <a:extLst>
              <a:ext uri="{FF2B5EF4-FFF2-40B4-BE49-F238E27FC236}">
                <a16:creationId xmlns:a16="http://schemas.microsoft.com/office/drawing/2014/main" id="{34D7FD67-3EDA-0A61-7254-81144539C3C9}"/>
              </a:ext>
            </a:extLst>
          </p:cNvPr>
          <p:cNvSpPr txBox="1"/>
          <p:nvPr/>
        </p:nvSpPr>
        <p:spPr>
          <a:xfrm>
            <a:off x="946186" y="5064940"/>
            <a:ext cx="7090503" cy="430887"/>
          </a:xfrm>
          <a:prstGeom prst="rect">
            <a:avLst/>
          </a:prstGeom>
          <a:solidFill>
            <a:srgbClr val="FFFFCC"/>
          </a:solid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a:ea typeface="Calibri"/>
                <a:cs typeface="Calibri"/>
              </a:rPr>
              <a:t>Geben Sie hier, falls vorhanden, die Anzahl der </a:t>
            </a:r>
            <a:r>
              <a:rPr kumimoji="0" lang="de-DE" sz="1100" b="1" i="0" u="none" strike="noStrike" kern="1200" cap="none" spc="0" normalizeH="0" baseline="0" noProof="0">
                <a:ln>
                  <a:noFill/>
                </a:ln>
                <a:solidFill>
                  <a:srgbClr val="C00000"/>
                </a:solidFill>
                <a:effectLst/>
                <a:uLnTx/>
                <a:uFillTx/>
                <a:latin typeface="Calibri"/>
                <a:ea typeface="Calibri"/>
                <a:cs typeface="Calibri"/>
              </a:rPr>
              <a:t>Freiwilligen</a:t>
            </a:r>
            <a:r>
              <a:rPr kumimoji="0" lang="de-DE" sz="1100" b="0" i="0" u="none" strike="noStrike" kern="1200" cap="none" spc="0" normalizeH="0" baseline="0" noProof="0">
                <a:ln>
                  <a:noFill/>
                </a:ln>
                <a:solidFill>
                  <a:srgbClr val="000000"/>
                </a:solidFill>
                <a:effectLst/>
                <a:uLnTx/>
                <a:uFillTx/>
                <a:latin typeface="Calibri"/>
                <a:ea typeface="Calibri"/>
                <a:cs typeface="Calibri"/>
              </a:rPr>
              <a:t> an, die zwar bei</a:t>
            </a:r>
            <a:r>
              <a:rPr kumimoji="0" lang="de-DE" sz="1100" b="1" i="0" u="none" strike="noStrike" kern="1200" cap="none" spc="0" normalizeH="0" baseline="0" noProof="0">
                <a:ln>
                  <a:noFill/>
                </a:ln>
                <a:solidFill>
                  <a:srgbClr val="C00000"/>
                </a:solidFill>
                <a:effectLst/>
                <a:uLnTx/>
                <a:uFillTx/>
                <a:latin typeface="Calibri"/>
                <a:ea typeface="Calibri"/>
                <a:cs typeface="Calibri"/>
              </a:rPr>
              <a:t> anderen Körperschaften Mitglied </a:t>
            </a:r>
            <a:r>
              <a:rPr kumimoji="0" lang="de-DE" sz="1100" b="0" i="0" u="none" strike="noStrike" kern="1200" cap="none" spc="0" normalizeH="0" baseline="0" noProof="0">
                <a:ln>
                  <a:noFill/>
                </a:ln>
                <a:solidFill>
                  <a:srgbClr val="000000"/>
                </a:solidFill>
                <a:effectLst/>
                <a:uLnTx/>
                <a:uFillTx/>
                <a:latin typeface="Calibri"/>
                <a:ea typeface="Calibri"/>
                <a:cs typeface="Calibri"/>
              </a:rPr>
              <a:t>sind, jedoch bei Ihrer Organisation freiwillig tätig sind. </a:t>
            </a:r>
          </a:p>
        </p:txBody>
      </p:sp>
      <p:pic>
        <p:nvPicPr>
          <p:cNvPr id="25" name="Grafik 24">
            <a:extLst>
              <a:ext uri="{FF2B5EF4-FFF2-40B4-BE49-F238E27FC236}">
                <a16:creationId xmlns:a16="http://schemas.microsoft.com/office/drawing/2014/main" id="{8C490E68-C37F-B3ED-2C11-81BC890BF89D}"/>
              </a:ext>
            </a:extLst>
          </p:cNvPr>
          <p:cNvPicPr>
            <a:picLocks noChangeAspect="1"/>
          </p:cNvPicPr>
          <p:nvPr/>
        </p:nvPicPr>
        <p:blipFill rotWithShape="1">
          <a:blip r:embed="rId3">
            <a:extLst>
              <a:ext uri="{28A0092B-C50C-407E-A947-70E740481C1C}">
                <a14:useLocalDpi xmlns:a14="http://schemas.microsoft.com/office/drawing/2010/main" val="0"/>
              </a:ext>
            </a:extLst>
          </a:blip>
          <a:srcRect t="10885" r="89090" b="13112"/>
          <a:stretch>
            <a:fillRect/>
          </a:stretch>
        </p:blipFill>
        <p:spPr bwMode="auto">
          <a:xfrm>
            <a:off x="325506" y="332179"/>
            <a:ext cx="1194797" cy="527489"/>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pic>
        <p:nvPicPr>
          <p:cNvPr id="26" name="Grafik 25">
            <a:extLst>
              <a:ext uri="{FF2B5EF4-FFF2-40B4-BE49-F238E27FC236}">
                <a16:creationId xmlns:a16="http://schemas.microsoft.com/office/drawing/2014/main" id="{BED1A644-ED2B-096D-1337-F681CB681681}"/>
              </a:ext>
            </a:extLst>
          </p:cNvPr>
          <p:cNvPicPr>
            <a:picLocks noChangeAspect="1"/>
          </p:cNvPicPr>
          <p:nvPr/>
        </p:nvPicPr>
        <p:blipFill>
          <a:blip r:embed="rId4"/>
          <a:srcRect l="78346" t="68" r="1653" b="94349"/>
          <a:stretch>
            <a:fillRect/>
          </a:stretch>
        </p:blipFill>
        <p:spPr>
          <a:xfrm>
            <a:off x="5139706" y="1448669"/>
            <a:ext cx="2973080" cy="405300"/>
          </a:xfrm>
          <a:prstGeom prst="rect">
            <a:avLst/>
          </a:prstGeom>
        </p:spPr>
      </p:pic>
      <p:sp>
        <p:nvSpPr>
          <p:cNvPr id="27" name="Textfeld 23">
            <a:extLst>
              <a:ext uri="{FF2B5EF4-FFF2-40B4-BE49-F238E27FC236}">
                <a16:creationId xmlns:a16="http://schemas.microsoft.com/office/drawing/2014/main" id="{C4639138-E50B-5CDB-955C-E0CECA98058C}"/>
              </a:ext>
            </a:extLst>
          </p:cNvPr>
          <p:cNvSpPr txBox="1"/>
          <p:nvPr/>
        </p:nvSpPr>
        <p:spPr>
          <a:xfrm>
            <a:off x="546598" y="2254329"/>
            <a:ext cx="320118" cy="215444"/>
          </a:xfrm>
          <a:prstGeom prst="rect">
            <a:avLst/>
          </a:prstGeom>
          <a:solidFill>
            <a:srgbClr val="FFFFCC"/>
          </a:solidFill>
          <a:ln w="28575">
            <a:solidFill>
              <a:schemeClr val="tx1"/>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800" b="0" i="0" u="none" strike="noStrike" kern="1200" cap="none" spc="0" normalizeH="0" baseline="0" noProof="0">
                <a:ln>
                  <a:noFill/>
                </a:ln>
                <a:solidFill>
                  <a:srgbClr val="000000"/>
                </a:solidFill>
                <a:effectLst/>
                <a:uLnTx/>
                <a:uFillTx/>
                <a:latin typeface="Calibri"/>
                <a:ea typeface="Calibri"/>
                <a:cs typeface="Calibri"/>
              </a:rPr>
              <a:t>22</a:t>
            </a:r>
            <a:endPar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9" name="Textfeld 23">
            <a:extLst>
              <a:ext uri="{FF2B5EF4-FFF2-40B4-BE49-F238E27FC236}">
                <a16:creationId xmlns:a16="http://schemas.microsoft.com/office/drawing/2014/main" id="{2B6DD56A-FABF-A4D0-BA6B-DFC015F2200F}"/>
              </a:ext>
            </a:extLst>
          </p:cNvPr>
          <p:cNvSpPr txBox="1"/>
          <p:nvPr/>
        </p:nvSpPr>
        <p:spPr>
          <a:xfrm>
            <a:off x="546598" y="2482339"/>
            <a:ext cx="320118" cy="215444"/>
          </a:xfrm>
          <a:prstGeom prst="rect">
            <a:avLst/>
          </a:prstGeom>
          <a:solidFill>
            <a:srgbClr val="FFFFCC"/>
          </a:solidFill>
          <a:ln w="28575">
            <a:solidFill>
              <a:schemeClr val="tx1"/>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800" b="0" i="0" u="none" strike="noStrike" kern="1200" cap="none" spc="0" normalizeH="0" baseline="0" noProof="0">
                <a:ln>
                  <a:noFill/>
                </a:ln>
                <a:solidFill>
                  <a:srgbClr val="000000"/>
                </a:solidFill>
                <a:effectLst/>
                <a:uLnTx/>
                <a:uFillTx/>
                <a:latin typeface="Calibri"/>
                <a:ea typeface="Calibri"/>
                <a:cs typeface="Calibri"/>
              </a:rPr>
              <a:t>23</a:t>
            </a:r>
            <a:endPar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0" name="Textfeld 23">
            <a:extLst>
              <a:ext uri="{FF2B5EF4-FFF2-40B4-BE49-F238E27FC236}">
                <a16:creationId xmlns:a16="http://schemas.microsoft.com/office/drawing/2014/main" id="{F1A77C37-98B8-5C6A-AE06-DCDBE23E1910}"/>
              </a:ext>
            </a:extLst>
          </p:cNvPr>
          <p:cNvSpPr txBox="1"/>
          <p:nvPr/>
        </p:nvSpPr>
        <p:spPr>
          <a:xfrm>
            <a:off x="546598" y="2718966"/>
            <a:ext cx="320118" cy="215444"/>
          </a:xfrm>
          <a:prstGeom prst="rect">
            <a:avLst/>
          </a:prstGeom>
          <a:solidFill>
            <a:srgbClr val="FFFFCC"/>
          </a:solidFill>
          <a:ln w="28575">
            <a:solidFill>
              <a:schemeClr val="tx1"/>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800" b="0" i="0" u="none" strike="noStrike" kern="1200" cap="none" spc="0" normalizeH="0" baseline="0" noProof="0">
                <a:ln>
                  <a:noFill/>
                </a:ln>
                <a:solidFill>
                  <a:srgbClr val="000000"/>
                </a:solidFill>
                <a:effectLst/>
                <a:uLnTx/>
                <a:uFillTx/>
                <a:latin typeface="Calibri"/>
                <a:ea typeface="Calibri"/>
                <a:cs typeface="Calibri"/>
              </a:rPr>
              <a:t>24</a:t>
            </a:r>
            <a:endPar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 name="Rechteck 1">
            <a:extLst>
              <a:ext uri="{FF2B5EF4-FFF2-40B4-BE49-F238E27FC236}">
                <a16:creationId xmlns:a16="http://schemas.microsoft.com/office/drawing/2014/main" id="{A1DBE814-32AD-4445-3C2C-E4EAC395E881}"/>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lang="de-DE" sz="1400" b="1" dirty="0">
                <a:solidFill>
                  <a:srgbClr val="000000"/>
                </a:solidFill>
                <a:latin typeface="Calibri" panose="020F0502020204030204" pitchFamily="34" charset="0"/>
                <a:cs typeface="Calibri" panose="020F0502020204030204" pitchFamily="34" charset="0"/>
              </a:rPr>
              <a:t>36</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8939331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E452B545-F9AA-46E9-308E-640F0B11FFD9}"/>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pic>
        <p:nvPicPr>
          <p:cNvPr id="5" name="Grafik 4">
            <a:extLst>
              <a:ext uri="{FF2B5EF4-FFF2-40B4-BE49-F238E27FC236}">
                <a16:creationId xmlns:a16="http://schemas.microsoft.com/office/drawing/2014/main" id="{65359C10-2874-B166-8218-050D0752B03B}"/>
              </a:ext>
            </a:extLst>
          </p:cNvPr>
          <p:cNvPicPr>
            <a:picLocks noChangeAspect="1"/>
          </p:cNvPicPr>
          <p:nvPr/>
        </p:nvPicPr>
        <p:blipFill>
          <a:blip r:embed="rId3"/>
          <a:stretch>
            <a:fillRect/>
          </a:stretch>
        </p:blipFill>
        <p:spPr>
          <a:xfrm>
            <a:off x="8512349" y="6306958"/>
            <a:ext cx="348769" cy="405300"/>
          </a:xfrm>
          <a:prstGeom prst="rect">
            <a:avLst/>
          </a:prstGeom>
        </p:spPr>
      </p:pic>
      <p:pic>
        <p:nvPicPr>
          <p:cNvPr id="6" name="Grafik 5">
            <a:extLst>
              <a:ext uri="{FF2B5EF4-FFF2-40B4-BE49-F238E27FC236}">
                <a16:creationId xmlns:a16="http://schemas.microsoft.com/office/drawing/2014/main" id="{CECFABCF-CF74-C78D-A7D7-D6C1B324DB3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6653" y="331966"/>
            <a:ext cx="8614465" cy="545920"/>
          </a:xfrm>
          <a:prstGeom prst="rect">
            <a:avLst/>
          </a:prstGeom>
          <a:noFill/>
          <a:ln>
            <a:noFill/>
          </a:ln>
        </p:spPr>
      </p:pic>
      <p:pic>
        <p:nvPicPr>
          <p:cNvPr id="7" name="Grafik 6">
            <a:extLst>
              <a:ext uri="{FF2B5EF4-FFF2-40B4-BE49-F238E27FC236}">
                <a16:creationId xmlns:a16="http://schemas.microsoft.com/office/drawing/2014/main" id="{88B3AB17-2AE7-6046-8CC9-5966F16F1B2D}"/>
              </a:ext>
            </a:extLst>
          </p:cNvPr>
          <p:cNvPicPr>
            <a:picLocks noChangeAspect="1"/>
          </p:cNvPicPr>
          <p:nvPr/>
        </p:nvPicPr>
        <p:blipFill>
          <a:blip r:embed="rId5"/>
          <a:srcRect t="28611" r="745"/>
          <a:stretch>
            <a:fillRect/>
          </a:stretch>
        </p:blipFill>
        <p:spPr>
          <a:xfrm>
            <a:off x="89800" y="1151940"/>
            <a:ext cx="9054200" cy="3179862"/>
          </a:xfrm>
          <a:prstGeom prst="rect">
            <a:avLst/>
          </a:prstGeom>
        </p:spPr>
      </p:pic>
      <p:sp>
        <p:nvSpPr>
          <p:cNvPr id="26" name="Textfeld 25">
            <a:extLst>
              <a:ext uri="{FF2B5EF4-FFF2-40B4-BE49-F238E27FC236}">
                <a16:creationId xmlns:a16="http://schemas.microsoft.com/office/drawing/2014/main" id="{239A9517-EDD8-FD3D-30E4-460E2FC9E272}"/>
              </a:ext>
            </a:extLst>
          </p:cNvPr>
          <p:cNvSpPr txBox="1"/>
          <p:nvPr/>
        </p:nvSpPr>
        <p:spPr>
          <a:xfrm>
            <a:off x="746660" y="4327031"/>
            <a:ext cx="7776487" cy="430887"/>
          </a:xfrm>
          <a:prstGeom prst="rect">
            <a:avLst/>
          </a:prstGeom>
          <a:solidFill>
            <a:srgbClr val="FFFFCC"/>
          </a:solid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dirty="0">
                <a:ln>
                  <a:noFill/>
                </a:ln>
                <a:solidFill>
                  <a:srgbClr val="000000"/>
                </a:solidFill>
                <a:effectLst/>
                <a:uLnTx/>
                <a:uFillTx/>
                <a:latin typeface="Calibri"/>
                <a:ea typeface="Calibri"/>
                <a:cs typeface="Calibri"/>
              </a:rPr>
              <a:t>Geben Sie hier an, ob es sich um </a:t>
            </a:r>
            <a:r>
              <a:rPr kumimoji="0" lang="de-DE" sz="1100" b="1" i="0" u="none" strike="noStrike" kern="1200" cap="none" spc="0" normalizeH="0" baseline="0" noProof="0" dirty="0">
                <a:ln>
                  <a:noFill/>
                </a:ln>
                <a:solidFill>
                  <a:srgbClr val="C00000"/>
                </a:solidFill>
                <a:effectLst/>
                <a:uLnTx/>
                <a:uFillTx/>
                <a:latin typeface="Calibri"/>
                <a:ea typeface="Calibri"/>
                <a:cs typeface="Calibri"/>
              </a:rPr>
              <a:t>eine </a:t>
            </a:r>
            <a:r>
              <a:rPr kumimoji="0" lang="de-DE" sz="1100" b="1" i="0" u="sng" strike="noStrike" kern="1200" cap="none" spc="0" normalizeH="0" baseline="0" noProof="0" dirty="0">
                <a:ln>
                  <a:noFill/>
                </a:ln>
                <a:solidFill>
                  <a:srgbClr val="C00000"/>
                </a:solidFill>
                <a:effectLst/>
                <a:uLnTx/>
                <a:uFillTx/>
                <a:latin typeface="Calibri"/>
                <a:ea typeface="Calibri"/>
                <a:cs typeface="Calibri"/>
              </a:rPr>
              <a:t>nicht</a:t>
            </a:r>
            <a:r>
              <a:rPr kumimoji="0" lang="de-DE" sz="1100" b="1" i="0" u="none" strike="noStrike" kern="1200" cap="none" spc="0" normalizeH="0" baseline="0" noProof="0" dirty="0">
                <a:ln>
                  <a:noFill/>
                </a:ln>
                <a:solidFill>
                  <a:srgbClr val="C00000"/>
                </a:solidFill>
                <a:effectLst/>
                <a:uLnTx/>
                <a:uFillTx/>
                <a:latin typeface="Calibri"/>
                <a:ea typeface="Calibri"/>
                <a:cs typeface="Calibri"/>
              </a:rPr>
              <a:t> gewerbliche Körperschaft </a:t>
            </a:r>
            <a:r>
              <a:rPr kumimoji="0" lang="de-DE" sz="1100" b="0" i="0" u="none" strike="noStrike" kern="1200" cap="none" spc="0" normalizeH="0" baseline="0" noProof="0" dirty="0">
                <a:ln>
                  <a:noFill/>
                </a:ln>
                <a:solidFill>
                  <a:srgbClr val="000000"/>
                </a:solidFill>
                <a:effectLst/>
                <a:uLnTx/>
                <a:uFillTx/>
                <a:latin typeface="Calibri"/>
                <a:ea typeface="Calibri"/>
                <a:cs typeface="Calibri"/>
              </a:rPr>
              <a:t>handelt (</a:t>
            </a:r>
            <a:r>
              <a:rPr kumimoji="0" lang="de-DE" sz="1100" b="1" i="0" u="none" strike="noStrike" kern="1200" cap="none" spc="0" normalizeH="0" baseline="0" noProof="0" dirty="0" err="1">
                <a:ln>
                  <a:noFill/>
                </a:ln>
                <a:solidFill>
                  <a:srgbClr val="C00000"/>
                </a:solidFill>
                <a:effectLst/>
                <a:uLnTx/>
                <a:uFillTx/>
                <a:latin typeface="Calibri"/>
                <a:ea typeface="Calibri"/>
                <a:cs typeface="Calibri"/>
              </a:rPr>
              <a:t>sì</a:t>
            </a:r>
            <a:r>
              <a:rPr kumimoji="0" lang="de-DE" sz="1100" b="0" i="0" u="none" strike="noStrike" kern="1200" cap="none" spc="0" normalizeH="0" baseline="0" noProof="0" dirty="0">
                <a:ln>
                  <a:noFill/>
                </a:ln>
                <a:solidFill>
                  <a:srgbClr val="000000"/>
                </a:solidFill>
                <a:effectLst/>
                <a:uLnTx/>
                <a:uFillTx/>
                <a:latin typeface="Calibri"/>
                <a:ea typeface="Calibri"/>
                <a:cs typeface="Calibri"/>
              </a:rPr>
              <a:t>) oder nicht (</a:t>
            </a:r>
            <a:r>
              <a:rPr kumimoji="0" lang="de-DE" sz="1100" b="0" i="0" u="none" strike="noStrike" kern="1200" cap="none" spc="0" normalizeH="0" baseline="0" noProof="0" dirty="0" err="1">
                <a:ln>
                  <a:noFill/>
                </a:ln>
                <a:solidFill>
                  <a:srgbClr val="000000"/>
                </a:solidFill>
                <a:effectLst/>
                <a:uLnTx/>
                <a:uFillTx/>
                <a:latin typeface="Calibri"/>
                <a:ea typeface="Calibri"/>
                <a:cs typeface="Calibri"/>
              </a:rPr>
              <a:t>no</a:t>
            </a:r>
            <a:r>
              <a:rPr kumimoji="0" lang="de-DE" sz="1100" b="0" i="0" u="none" strike="noStrike" kern="1200" cap="none" spc="0" normalizeH="0" baseline="0" noProof="0" dirty="0">
                <a:ln>
                  <a:noFill/>
                </a:ln>
                <a:solidFill>
                  <a:srgbClr val="000000"/>
                </a:solidFill>
                <a:effectLst/>
                <a:uLnTx/>
                <a:uFillTx/>
                <a:latin typeface="Calibri"/>
                <a:ea typeface="Calibri"/>
                <a:cs typeface="Calibri"/>
              </a:rPr>
              <a:t>). Achtung: gewerbliche Körperschaften können nicht in das Runts eingetragen sein.</a:t>
            </a:r>
            <a:endParaRPr kumimoji="0" lang="de-DE"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7" name="Textfeld 23">
            <a:extLst>
              <a:ext uri="{FF2B5EF4-FFF2-40B4-BE49-F238E27FC236}">
                <a16:creationId xmlns:a16="http://schemas.microsoft.com/office/drawing/2014/main" id="{98EE4FE8-C93E-693D-FFE0-6E9D8BED48A2}"/>
              </a:ext>
            </a:extLst>
          </p:cNvPr>
          <p:cNvSpPr txBox="1"/>
          <p:nvPr/>
        </p:nvSpPr>
        <p:spPr>
          <a:xfrm>
            <a:off x="284021" y="4350020"/>
            <a:ext cx="403513" cy="307777"/>
          </a:xfrm>
          <a:prstGeom prst="rect">
            <a:avLst/>
          </a:prstGeom>
          <a:solidFill>
            <a:srgbClr val="FFFFCC"/>
          </a:solidFill>
          <a:ln w="38100">
            <a:solidFill>
              <a:schemeClr val="tx1"/>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a:ea typeface="Calibri"/>
                <a:cs typeface="Calibri"/>
              </a:rPr>
              <a:t>25</a:t>
            </a:r>
            <a:endPar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8" name="Textfeld 27">
            <a:extLst>
              <a:ext uri="{FF2B5EF4-FFF2-40B4-BE49-F238E27FC236}">
                <a16:creationId xmlns:a16="http://schemas.microsoft.com/office/drawing/2014/main" id="{F066401A-726A-B1B4-7E41-1A0B5A655274}"/>
              </a:ext>
            </a:extLst>
          </p:cNvPr>
          <p:cNvSpPr txBox="1"/>
          <p:nvPr/>
        </p:nvSpPr>
        <p:spPr>
          <a:xfrm>
            <a:off x="288177" y="4804232"/>
            <a:ext cx="403513" cy="307777"/>
          </a:xfrm>
          <a:prstGeom prst="rect">
            <a:avLst/>
          </a:prstGeom>
          <a:solidFill>
            <a:srgbClr val="FFFFCC"/>
          </a:solidFill>
          <a:ln w="38100">
            <a:solidFill>
              <a:schemeClr val="tx1"/>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a:ea typeface="Calibri"/>
                <a:cs typeface="Calibri"/>
              </a:rPr>
              <a:t>26</a:t>
            </a:r>
            <a:endPar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9" name="Textfeld 28">
            <a:extLst>
              <a:ext uri="{FF2B5EF4-FFF2-40B4-BE49-F238E27FC236}">
                <a16:creationId xmlns:a16="http://schemas.microsoft.com/office/drawing/2014/main" id="{1FF274DC-0032-E935-FCFF-0E3935160378}"/>
              </a:ext>
            </a:extLst>
          </p:cNvPr>
          <p:cNvSpPr txBox="1"/>
          <p:nvPr/>
        </p:nvSpPr>
        <p:spPr>
          <a:xfrm>
            <a:off x="734214" y="4784619"/>
            <a:ext cx="7782291" cy="430887"/>
          </a:xfrm>
          <a:prstGeom prst="rect">
            <a:avLst/>
          </a:prstGeom>
          <a:solidFill>
            <a:srgbClr val="FFFFCC"/>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Geben Sie hier die </a:t>
            </a:r>
            <a:r>
              <a:rPr kumimoji="0" lang="de-DE" sz="11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Tätigkeiten von allgemeinem Interesse </a:t>
            </a: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an, die vom Verein ausgeübt werden (die hier ausgewählten Tätigkeiten müssen auch im Statut stehen).</a:t>
            </a:r>
          </a:p>
        </p:txBody>
      </p:sp>
      <p:sp>
        <p:nvSpPr>
          <p:cNvPr id="30" name="Textfeld 23">
            <a:extLst>
              <a:ext uri="{FF2B5EF4-FFF2-40B4-BE49-F238E27FC236}">
                <a16:creationId xmlns:a16="http://schemas.microsoft.com/office/drawing/2014/main" id="{946DAA4A-0096-4EB3-997B-309B3BB0F3FF}"/>
              </a:ext>
            </a:extLst>
          </p:cNvPr>
          <p:cNvSpPr txBox="1"/>
          <p:nvPr/>
        </p:nvSpPr>
        <p:spPr>
          <a:xfrm>
            <a:off x="290897" y="5268884"/>
            <a:ext cx="403513" cy="307777"/>
          </a:xfrm>
          <a:prstGeom prst="rect">
            <a:avLst/>
          </a:prstGeom>
          <a:solidFill>
            <a:srgbClr val="FFFFCC"/>
          </a:solidFill>
          <a:ln w="38100">
            <a:solidFill>
              <a:schemeClr val="tx1"/>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a:ea typeface="Calibri"/>
                <a:cs typeface="Calibri"/>
              </a:rPr>
              <a:t>27</a:t>
            </a:r>
            <a:endPar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1" name="Textfeld 30">
            <a:extLst>
              <a:ext uri="{FF2B5EF4-FFF2-40B4-BE49-F238E27FC236}">
                <a16:creationId xmlns:a16="http://schemas.microsoft.com/office/drawing/2014/main" id="{D6A22C9B-7C4E-0EB3-F771-8615AF9401B2}"/>
              </a:ext>
            </a:extLst>
          </p:cNvPr>
          <p:cNvSpPr txBox="1"/>
          <p:nvPr/>
        </p:nvSpPr>
        <p:spPr>
          <a:xfrm>
            <a:off x="1281470" y="5295287"/>
            <a:ext cx="5933977" cy="261610"/>
          </a:xfrm>
          <a:prstGeom prst="rect">
            <a:avLst/>
          </a:prstGeom>
          <a:solidFill>
            <a:srgbClr val="FFFFCC"/>
          </a:solid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a:ea typeface="Calibri"/>
                <a:cs typeface="Calibri"/>
              </a:rPr>
              <a:t>Diese Informationen werden für </a:t>
            </a:r>
            <a:r>
              <a:rPr kumimoji="0" lang="de-DE" sz="1100" b="1" i="0" u="none" strike="noStrike" kern="1200" cap="none" spc="0" normalizeH="0" baseline="0" noProof="0">
                <a:ln>
                  <a:noFill/>
                </a:ln>
                <a:solidFill>
                  <a:srgbClr val="C00000"/>
                </a:solidFill>
                <a:effectLst/>
                <a:uLnTx/>
                <a:uFillTx/>
                <a:latin typeface="Calibri"/>
                <a:ea typeface="Calibri"/>
                <a:cs typeface="Calibri"/>
              </a:rPr>
              <a:t>statistische Zwecke </a:t>
            </a:r>
            <a:r>
              <a:rPr kumimoji="0" lang="de-DE" sz="1100" b="0" i="0" u="none" strike="noStrike" kern="1200" cap="none" spc="0" normalizeH="0" baseline="0" noProof="0">
                <a:ln>
                  <a:noFill/>
                </a:ln>
                <a:solidFill>
                  <a:srgbClr val="000000"/>
                </a:solidFill>
                <a:effectLst/>
                <a:uLnTx/>
                <a:uFillTx/>
                <a:latin typeface="Calibri"/>
                <a:ea typeface="Calibri"/>
                <a:cs typeface="Calibri"/>
              </a:rPr>
              <a:t>erhoben; wählen Sie die passenden Kodizes aus.</a:t>
            </a:r>
            <a:endPar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2" name="Textfeld 23">
            <a:extLst>
              <a:ext uri="{FF2B5EF4-FFF2-40B4-BE49-F238E27FC236}">
                <a16:creationId xmlns:a16="http://schemas.microsoft.com/office/drawing/2014/main" id="{F5844EF3-D831-A519-0C0C-C3242F7065C8}"/>
              </a:ext>
            </a:extLst>
          </p:cNvPr>
          <p:cNvSpPr txBox="1"/>
          <p:nvPr/>
        </p:nvSpPr>
        <p:spPr>
          <a:xfrm>
            <a:off x="91540" y="1779606"/>
            <a:ext cx="281012" cy="200055"/>
          </a:xfrm>
          <a:prstGeom prst="rect">
            <a:avLst/>
          </a:prstGeom>
          <a:solidFill>
            <a:srgbClr val="FFFFCC"/>
          </a:solidFill>
          <a:ln w="28575">
            <a:solidFill>
              <a:schemeClr val="tx1"/>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700" b="0" i="0" u="none" strike="noStrike" kern="1200" cap="none" spc="0" normalizeH="0" baseline="0" noProof="0">
                <a:ln>
                  <a:noFill/>
                </a:ln>
                <a:solidFill>
                  <a:srgbClr val="000000"/>
                </a:solidFill>
                <a:effectLst/>
                <a:uLnTx/>
                <a:uFillTx/>
                <a:latin typeface="Calibri"/>
                <a:ea typeface="Calibri"/>
                <a:cs typeface="Calibri"/>
              </a:rPr>
              <a:t>26</a:t>
            </a:r>
            <a:endPar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3" name="Textfeld 23">
            <a:extLst>
              <a:ext uri="{FF2B5EF4-FFF2-40B4-BE49-F238E27FC236}">
                <a16:creationId xmlns:a16="http://schemas.microsoft.com/office/drawing/2014/main" id="{8DF70FE6-9E61-AF47-29F2-BDC31EA8C5EF}"/>
              </a:ext>
            </a:extLst>
          </p:cNvPr>
          <p:cNvSpPr txBox="1"/>
          <p:nvPr/>
        </p:nvSpPr>
        <p:spPr>
          <a:xfrm>
            <a:off x="91540" y="1567392"/>
            <a:ext cx="281012" cy="200055"/>
          </a:xfrm>
          <a:prstGeom prst="rect">
            <a:avLst/>
          </a:prstGeom>
          <a:solidFill>
            <a:srgbClr val="FFFFCC"/>
          </a:solidFill>
          <a:ln w="28575">
            <a:solidFill>
              <a:schemeClr val="tx1"/>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700" b="0" i="0" u="none" strike="noStrike" kern="1200" cap="none" spc="0" normalizeH="0" baseline="0" noProof="0">
                <a:ln>
                  <a:noFill/>
                </a:ln>
                <a:solidFill>
                  <a:srgbClr val="000000"/>
                </a:solidFill>
                <a:effectLst/>
                <a:uLnTx/>
                <a:uFillTx/>
                <a:latin typeface="Calibri"/>
                <a:ea typeface="Calibri"/>
                <a:cs typeface="Calibri"/>
              </a:rPr>
              <a:t>25</a:t>
            </a:r>
            <a:endPar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4" name="Textfeld 23">
            <a:extLst>
              <a:ext uri="{FF2B5EF4-FFF2-40B4-BE49-F238E27FC236}">
                <a16:creationId xmlns:a16="http://schemas.microsoft.com/office/drawing/2014/main" id="{64FA981D-34AC-D339-C43B-5F41BD96DDCD}"/>
              </a:ext>
            </a:extLst>
          </p:cNvPr>
          <p:cNvSpPr txBox="1"/>
          <p:nvPr/>
        </p:nvSpPr>
        <p:spPr>
          <a:xfrm>
            <a:off x="91540" y="2414016"/>
            <a:ext cx="281012" cy="200055"/>
          </a:xfrm>
          <a:prstGeom prst="rect">
            <a:avLst/>
          </a:prstGeom>
          <a:solidFill>
            <a:srgbClr val="FFFFCC"/>
          </a:solidFill>
          <a:ln w="28575">
            <a:solidFill>
              <a:schemeClr val="tx1"/>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700" b="0" i="0" u="none" strike="noStrike" kern="1200" cap="none" spc="0" normalizeH="0" baseline="0" noProof="0">
                <a:ln>
                  <a:noFill/>
                </a:ln>
                <a:solidFill>
                  <a:srgbClr val="000000"/>
                </a:solidFill>
                <a:effectLst/>
                <a:uLnTx/>
                <a:uFillTx/>
                <a:latin typeface="Calibri"/>
                <a:ea typeface="Calibri"/>
                <a:cs typeface="Calibri"/>
              </a:rPr>
              <a:t>27</a:t>
            </a:r>
            <a:endPar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5" name="Textfeld 23">
            <a:extLst>
              <a:ext uri="{FF2B5EF4-FFF2-40B4-BE49-F238E27FC236}">
                <a16:creationId xmlns:a16="http://schemas.microsoft.com/office/drawing/2014/main" id="{54834B40-2B84-4912-C746-B1A2D3F59ADE}"/>
              </a:ext>
            </a:extLst>
          </p:cNvPr>
          <p:cNvSpPr txBox="1"/>
          <p:nvPr/>
        </p:nvSpPr>
        <p:spPr>
          <a:xfrm>
            <a:off x="91540" y="2657035"/>
            <a:ext cx="281012" cy="200055"/>
          </a:xfrm>
          <a:prstGeom prst="rect">
            <a:avLst/>
          </a:prstGeom>
          <a:solidFill>
            <a:srgbClr val="FFFFCC"/>
          </a:solidFill>
          <a:ln w="28575">
            <a:solidFill>
              <a:schemeClr val="tx1"/>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700" b="0" i="0" u="none" strike="noStrike" kern="1200" cap="none" spc="0" normalizeH="0" baseline="0" noProof="0">
                <a:ln>
                  <a:noFill/>
                </a:ln>
                <a:solidFill>
                  <a:srgbClr val="000000"/>
                </a:solidFill>
                <a:effectLst/>
                <a:uLnTx/>
                <a:uFillTx/>
                <a:latin typeface="Calibri"/>
                <a:ea typeface="+mn-ea"/>
                <a:cs typeface="Calibri"/>
              </a:rPr>
              <a:t>28</a:t>
            </a:r>
            <a:endPar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6" name="Textfeld 23">
            <a:extLst>
              <a:ext uri="{FF2B5EF4-FFF2-40B4-BE49-F238E27FC236}">
                <a16:creationId xmlns:a16="http://schemas.microsoft.com/office/drawing/2014/main" id="{2C11A58F-0A59-8618-B464-037BC1BE1F5D}"/>
              </a:ext>
            </a:extLst>
          </p:cNvPr>
          <p:cNvSpPr txBox="1"/>
          <p:nvPr/>
        </p:nvSpPr>
        <p:spPr>
          <a:xfrm>
            <a:off x="90596" y="2898370"/>
            <a:ext cx="281012" cy="200055"/>
          </a:xfrm>
          <a:prstGeom prst="rect">
            <a:avLst/>
          </a:prstGeom>
          <a:solidFill>
            <a:srgbClr val="FFFFCC"/>
          </a:solidFill>
          <a:ln w="28575">
            <a:solidFill>
              <a:schemeClr val="tx1"/>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700" b="0" i="0" u="none" strike="noStrike" kern="1200" cap="none" spc="0" normalizeH="0" baseline="0" noProof="0">
                <a:ln>
                  <a:noFill/>
                </a:ln>
                <a:solidFill>
                  <a:srgbClr val="000000"/>
                </a:solidFill>
                <a:effectLst/>
                <a:uLnTx/>
                <a:uFillTx/>
                <a:latin typeface="Calibri"/>
                <a:ea typeface="+mn-ea"/>
                <a:cs typeface="Calibri"/>
              </a:rPr>
              <a:t>29</a:t>
            </a:r>
            <a:endPar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7" name="Textfeld 23">
            <a:extLst>
              <a:ext uri="{FF2B5EF4-FFF2-40B4-BE49-F238E27FC236}">
                <a16:creationId xmlns:a16="http://schemas.microsoft.com/office/drawing/2014/main" id="{062E0C98-7F69-22A4-6A0B-4652ED79B152}"/>
              </a:ext>
            </a:extLst>
          </p:cNvPr>
          <p:cNvSpPr txBox="1"/>
          <p:nvPr/>
        </p:nvSpPr>
        <p:spPr>
          <a:xfrm>
            <a:off x="786183" y="5268884"/>
            <a:ext cx="403513" cy="307777"/>
          </a:xfrm>
          <a:prstGeom prst="rect">
            <a:avLst/>
          </a:prstGeom>
          <a:solidFill>
            <a:srgbClr val="FFFFCC"/>
          </a:solidFill>
          <a:ln w="38100">
            <a:solidFill>
              <a:schemeClr val="tx1"/>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28</a:t>
            </a:r>
          </a:p>
        </p:txBody>
      </p:sp>
      <p:sp>
        <p:nvSpPr>
          <p:cNvPr id="38" name="Textfeld 23">
            <a:extLst>
              <a:ext uri="{FF2B5EF4-FFF2-40B4-BE49-F238E27FC236}">
                <a16:creationId xmlns:a16="http://schemas.microsoft.com/office/drawing/2014/main" id="{671B3AE3-1EB4-1D23-BB37-18FC1784C5D3}"/>
              </a:ext>
            </a:extLst>
          </p:cNvPr>
          <p:cNvSpPr txBox="1"/>
          <p:nvPr/>
        </p:nvSpPr>
        <p:spPr>
          <a:xfrm>
            <a:off x="290897" y="5747146"/>
            <a:ext cx="403513" cy="307777"/>
          </a:xfrm>
          <a:prstGeom prst="rect">
            <a:avLst/>
          </a:prstGeom>
          <a:solidFill>
            <a:srgbClr val="FFFFCC"/>
          </a:solidFill>
          <a:ln w="38100">
            <a:solidFill>
              <a:schemeClr val="tx1"/>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a:ea typeface="+mn-ea"/>
                <a:cs typeface="Calibri"/>
              </a:rPr>
              <a:t>29</a:t>
            </a:r>
            <a:endPar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9" name="Textfeld 38">
            <a:extLst>
              <a:ext uri="{FF2B5EF4-FFF2-40B4-BE49-F238E27FC236}">
                <a16:creationId xmlns:a16="http://schemas.microsoft.com/office/drawing/2014/main" id="{141D6EA5-D298-64E1-94A8-E4572A4F3A6B}"/>
              </a:ext>
            </a:extLst>
          </p:cNvPr>
          <p:cNvSpPr txBox="1"/>
          <p:nvPr/>
        </p:nvSpPr>
        <p:spPr>
          <a:xfrm>
            <a:off x="813183" y="5697748"/>
            <a:ext cx="7004937" cy="430887"/>
          </a:xfrm>
          <a:prstGeom prst="rect">
            <a:avLst/>
          </a:prstGeom>
          <a:solidFill>
            <a:srgbClr val="FFFFCC"/>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Geben Sie hier an, ob in Ihrem Statut vorgesehen ist, dass der Verein </a:t>
            </a:r>
            <a:r>
              <a:rPr kumimoji="0" lang="de-DE" sz="11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weitere Tätigkeiten </a:t>
            </a: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(Art. 6 </a:t>
            </a:r>
            <a:r>
              <a:rPr kumimoji="0" lang="de-DE" sz="1100" b="0" i="0" u="none" strike="noStrike" kern="120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GvD</a:t>
            </a: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117/2017) ausüben kann.</a:t>
            </a:r>
          </a:p>
        </p:txBody>
      </p:sp>
      <p:pic>
        <p:nvPicPr>
          <p:cNvPr id="2" name="Grafik 1">
            <a:extLst>
              <a:ext uri="{FF2B5EF4-FFF2-40B4-BE49-F238E27FC236}">
                <a16:creationId xmlns:a16="http://schemas.microsoft.com/office/drawing/2014/main" id="{66805AA9-FCA7-8CC1-62C7-890A39DA0A53}"/>
              </a:ext>
            </a:extLst>
          </p:cNvPr>
          <p:cNvPicPr>
            <a:picLocks noChangeAspect="1"/>
          </p:cNvPicPr>
          <p:nvPr/>
        </p:nvPicPr>
        <p:blipFill rotWithShape="1">
          <a:blip r:embed="rId4">
            <a:extLst>
              <a:ext uri="{28A0092B-C50C-407E-A947-70E740481C1C}">
                <a14:useLocalDpi xmlns:a14="http://schemas.microsoft.com/office/drawing/2010/main" val="0"/>
              </a:ext>
            </a:extLst>
          </a:blip>
          <a:srcRect t="10885" r="89090" b="13112"/>
          <a:stretch>
            <a:fillRect/>
          </a:stretch>
        </p:blipFill>
        <p:spPr bwMode="auto">
          <a:xfrm>
            <a:off x="325506" y="332179"/>
            <a:ext cx="1194797" cy="527489"/>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3" name="Rechteck 2">
            <a:extLst>
              <a:ext uri="{FF2B5EF4-FFF2-40B4-BE49-F238E27FC236}">
                <a16:creationId xmlns:a16="http://schemas.microsoft.com/office/drawing/2014/main" id="{59FFA157-EEB7-FE03-838A-D5E28914DD7B}"/>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lang="de-DE" sz="1400" b="1" dirty="0">
                <a:solidFill>
                  <a:srgbClr val="000000"/>
                </a:solidFill>
                <a:latin typeface="Calibri" panose="020F0502020204030204" pitchFamily="34" charset="0"/>
                <a:cs typeface="Calibri" panose="020F0502020204030204" pitchFamily="34" charset="0"/>
              </a:rPr>
              <a:t>37</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643128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4D7C6-6112-DC69-2E58-35B4B0D63B7F}"/>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C08893B3-C830-5F85-C05E-30B0E814B22D}"/>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pic>
        <p:nvPicPr>
          <p:cNvPr id="3" name="Grafik 2">
            <a:extLst>
              <a:ext uri="{FF2B5EF4-FFF2-40B4-BE49-F238E27FC236}">
                <a16:creationId xmlns:a16="http://schemas.microsoft.com/office/drawing/2014/main" id="{F1BF2B2F-30BC-ADFC-E587-AEB021A932DA}"/>
              </a:ext>
            </a:extLst>
          </p:cNvPr>
          <p:cNvPicPr>
            <a:picLocks noChangeAspect="1"/>
          </p:cNvPicPr>
          <p:nvPr/>
        </p:nvPicPr>
        <p:blipFill>
          <a:blip r:embed="rId3"/>
          <a:stretch>
            <a:fillRect/>
          </a:stretch>
        </p:blipFill>
        <p:spPr>
          <a:xfrm>
            <a:off x="348830" y="1058412"/>
            <a:ext cx="8446339" cy="3360038"/>
          </a:xfrm>
          <a:prstGeom prst="rect">
            <a:avLst/>
          </a:prstGeom>
        </p:spPr>
      </p:pic>
      <p:pic>
        <p:nvPicPr>
          <p:cNvPr id="1026" name="Picture 2">
            <a:extLst>
              <a:ext uri="{FF2B5EF4-FFF2-40B4-BE49-F238E27FC236}">
                <a16:creationId xmlns:a16="http://schemas.microsoft.com/office/drawing/2014/main" id="{F208B862-337B-870E-BF5A-96027E088C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7696" y="6281711"/>
            <a:ext cx="363422" cy="422328"/>
          </a:xfrm>
          <a:prstGeom prst="rect">
            <a:avLst/>
          </a:prstGeom>
          <a:noFill/>
          <a:extLst>
            <a:ext uri="{909E8E84-426E-40DD-AFC4-6F175D3DCCD1}">
              <a14:hiddenFill xmlns:a14="http://schemas.microsoft.com/office/drawing/2010/main">
                <a:solidFill>
                  <a:srgbClr val="FFFFFF"/>
                </a:solidFill>
              </a14:hiddenFill>
            </a:ext>
          </a:extLst>
        </p:spPr>
      </p:pic>
      <p:pic>
        <p:nvPicPr>
          <p:cNvPr id="25" name="Grafik 24">
            <a:extLst>
              <a:ext uri="{FF2B5EF4-FFF2-40B4-BE49-F238E27FC236}">
                <a16:creationId xmlns:a16="http://schemas.microsoft.com/office/drawing/2014/main" id="{62189AE2-F459-50D1-E374-36650AE5BF31}"/>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6653" y="331966"/>
            <a:ext cx="8614465" cy="545920"/>
          </a:xfrm>
          <a:prstGeom prst="rect">
            <a:avLst/>
          </a:prstGeom>
          <a:noFill/>
          <a:ln>
            <a:noFill/>
          </a:ln>
        </p:spPr>
      </p:pic>
      <p:pic>
        <p:nvPicPr>
          <p:cNvPr id="26" name="Grafik 25">
            <a:extLst>
              <a:ext uri="{FF2B5EF4-FFF2-40B4-BE49-F238E27FC236}">
                <a16:creationId xmlns:a16="http://schemas.microsoft.com/office/drawing/2014/main" id="{5A3F8B49-8EA6-03D1-F0E0-0DD89168EF92}"/>
              </a:ext>
            </a:extLst>
          </p:cNvPr>
          <p:cNvPicPr>
            <a:picLocks noChangeAspect="1"/>
          </p:cNvPicPr>
          <p:nvPr/>
        </p:nvPicPr>
        <p:blipFill rotWithShape="1">
          <a:blip r:embed="rId5">
            <a:extLst>
              <a:ext uri="{28A0092B-C50C-407E-A947-70E740481C1C}">
                <a14:useLocalDpi xmlns:a14="http://schemas.microsoft.com/office/drawing/2010/main" val="0"/>
              </a:ext>
            </a:extLst>
          </a:blip>
          <a:srcRect t="10885" r="89090" b="13112"/>
          <a:stretch>
            <a:fillRect/>
          </a:stretch>
        </p:blipFill>
        <p:spPr bwMode="auto">
          <a:xfrm>
            <a:off x="325506" y="332179"/>
            <a:ext cx="1194797" cy="527489"/>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27" name="Ellipse 26636">
            <a:extLst>
              <a:ext uri="{FF2B5EF4-FFF2-40B4-BE49-F238E27FC236}">
                <a16:creationId xmlns:a16="http://schemas.microsoft.com/office/drawing/2014/main" id="{6ED5F3EE-8C70-2011-4483-2A5E0E44E9DF}"/>
              </a:ext>
            </a:extLst>
          </p:cNvPr>
          <p:cNvSpPr/>
          <p:nvPr/>
        </p:nvSpPr>
        <p:spPr bwMode="auto">
          <a:xfrm>
            <a:off x="320548" y="2683521"/>
            <a:ext cx="1941884" cy="338647"/>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8" name="Textfeld 23">
            <a:extLst>
              <a:ext uri="{FF2B5EF4-FFF2-40B4-BE49-F238E27FC236}">
                <a16:creationId xmlns:a16="http://schemas.microsoft.com/office/drawing/2014/main" id="{0DB9914E-6472-7EEC-0F92-27BA68E7E4C6}"/>
              </a:ext>
            </a:extLst>
          </p:cNvPr>
          <p:cNvSpPr txBox="1"/>
          <p:nvPr/>
        </p:nvSpPr>
        <p:spPr>
          <a:xfrm>
            <a:off x="2384179" y="2668690"/>
            <a:ext cx="333720" cy="261610"/>
          </a:xfrm>
          <a:prstGeom prst="rect">
            <a:avLst/>
          </a:prstGeom>
          <a:solidFill>
            <a:srgbClr val="FFFFCC"/>
          </a:solidFill>
          <a:ln w="28575">
            <a:solidFill>
              <a:schemeClr val="tx1"/>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a:ea typeface="Calibri"/>
                <a:cs typeface="Calibri"/>
              </a:rPr>
              <a:t>30</a:t>
            </a:r>
            <a:endPar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9" name="Textfeld 23">
            <a:extLst>
              <a:ext uri="{FF2B5EF4-FFF2-40B4-BE49-F238E27FC236}">
                <a16:creationId xmlns:a16="http://schemas.microsoft.com/office/drawing/2014/main" id="{89D8E50E-EAAC-F457-D180-9A176A3FC92A}"/>
              </a:ext>
            </a:extLst>
          </p:cNvPr>
          <p:cNvSpPr txBox="1"/>
          <p:nvPr/>
        </p:nvSpPr>
        <p:spPr>
          <a:xfrm>
            <a:off x="101314" y="3185888"/>
            <a:ext cx="333720" cy="253916"/>
          </a:xfrm>
          <a:prstGeom prst="rect">
            <a:avLst/>
          </a:prstGeom>
          <a:solidFill>
            <a:srgbClr val="FFFFCC"/>
          </a:solidFill>
          <a:ln w="28575">
            <a:solidFill>
              <a:schemeClr val="tx1"/>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a:ln>
                  <a:noFill/>
                </a:ln>
                <a:solidFill>
                  <a:srgbClr val="000000"/>
                </a:solidFill>
                <a:effectLst/>
                <a:uLnTx/>
                <a:uFillTx/>
                <a:latin typeface="Calibri"/>
                <a:ea typeface="Calibri"/>
                <a:cs typeface="Calibri"/>
              </a:rPr>
              <a:t>31</a:t>
            </a:r>
            <a:endParaRPr kumimoji="0" lang="de-DE" sz="1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0" name="Ellipse 26636">
            <a:extLst>
              <a:ext uri="{FF2B5EF4-FFF2-40B4-BE49-F238E27FC236}">
                <a16:creationId xmlns:a16="http://schemas.microsoft.com/office/drawing/2014/main" id="{A9ABD25D-6A74-3609-E452-238EBC802DA4}"/>
              </a:ext>
            </a:extLst>
          </p:cNvPr>
          <p:cNvSpPr/>
          <p:nvPr/>
        </p:nvSpPr>
        <p:spPr bwMode="auto">
          <a:xfrm>
            <a:off x="378678" y="3382678"/>
            <a:ext cx="627276" cy="338647"/>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1" name="Textfeld 23">
            <a:extLst>
              <a:ext uri="{FF2B5EF4-FFF2-40B4-BE49-F238E27FC236}">
                <a16:creationId xmlns:a16="http://schemas.microsoft.com/office/drawing/2014/main" id="{2AA74A4C-9082-2F15-A807-EC645F4780B5}"/>
              </a:ext>
            </a:extLst>
          </p:cNvPr>
          <p:cNvSpPr txBox="1"/>
          <p:nvPr/>
        </p:nvSpPr>
        <p:spPr>
          <a:xfrm>
            <a:off x="1670276" y="3411620"/>
            <a:ext cx="333720" cy="253916"/>
          </a:xfrm>
          <a:prstGeom prst="rect">
            <a:avLst/>
          </a:prstGeom>
          <a:solidFill>
            <a:srgbClr val="FFFFCC"/>
          </a:solidFill>
          <a:ln w="28575">
            <a:solidFill>
              <a:schemeClr val="tx1"/>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a:ln>
                  <a:noFill/>
                </a:ln>
                <a:solidFill>
                  <a:srgbClr val="000000"/>
                </a:solidFill>
                <a:effectLst/>
                <a:uLnTx/>
                <a:uFillTx/>
                <a:latin typeface="Calibri"/>
                <a:ea typeface="Calibri"/>
                <a:cs typeface="Calibri"/>
              </a:rPr>
              <a:t>32</a:t>
            </a:r>
            <a:endPar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024" name="Textfeld 23">
            <a:extLst>
              <a:ext uri="{FF2B5EF4-FFF2-40B4-BE49-F238E27FC236}">
                <a16:creationId xmlns:a16="http://schemas.microsoft.com/office/drawing/2014/main" id="{36448937-F881-5718-EA4B-F8C0CFDE6FD1}"/>
              </a:ext>
            </a:extLst>
          </p:cNvPr>
          <p:cNvSpPr txBox="1"/>
          <p:nvPr/>
        </p:nvSpPr>
        <p:spPr>
          <a:xfrm>
            <a:off x="3772286" y="3424486"/>
            <a:ext cx="333720" cy="253916"/>
          </a:xfrm>
          <a:prstGeom prst="rect">
            <a:avLst/>
          </a:prstGeom>
          <a:solidFill>
            <a:srgbClr val="FFFFCC"/>
          </a:solidFill>
          <a:ln w="28575">
            <a:solidFill>
              <a:schemeClr val="tx1"/>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a:ln>
                  <a:noFill/>
                </a:ln>
                <a:solidFill>
                  <a:srgbClr val="000000"/>
                </a:solidFill>
                <a:effectLst/>
                <a:uLnTx/>
                <a:uFillTx/>
                <a:latin typeface="Calibri"/>
                <a:ea typeface="Calibri"/>
                <a:cs typeface="Calibri"/>
              </a:rPr>
              <a:t>33</a:t>
            </a:r>
            <a:endPar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027" name="Ellipse 26636">
            <a:extLst>
              <a:ext uri="{FF2B5EF4-FFF2-40B4-BE49-F238E27FC236}">
                <a16:creationId xmlns:a16="http://schemas.microsoft.com/office/drawing/2014/main" id="{F6F71F0F-9235-B765-C3D2-930477F62D0B}"/>
              </a:ext>
            </a:extLst>
          </p:cNvPr>
          <p:cNvSpPr/>
          <p:nvPr/>
        </p:nvSpPr>
        <p:spPr bwMode="auto">
          <a:xfrm>
            <a:off x="2051090" y="3394864"/>
            <a:ext cx="924896" cy="338647"/>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8" name="Ellipse 26636">
            <a:extLst>
              <a:ext uri="{FF2B5EF4-FFF2-40B4-BE49-F238E27FC236}">
                <a16:creationId xmlns:a16="http://schemas.microsoft.com/office/drawing/2014/main" id="{5F48B68F-0B06-55A6-16BA-D2FEEFA1B8A2}"/>
              </a:ext>
            </a:extLst>
          </p:cNvPr>
          <p:cNvSpPr/>
          <p:nvPr/>
        </p:nvSpPr>
        <p:spPr bwMode="auto">
          <a:xfrm>
            <a:off x="4171952" y="3396413"/>
            <a:ext cx="503743" cy="338647"/>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9" name="Textfeld 23">
            <a:extLst>
              <a:ext uri="{FF2B5EF4-FFF2-40B4-BE49-F238E27FC236}">
                <a16:creationId xmlns:a16="http://schemas.microsoft.com/office/drawing/2014/main" id="{9B91F02C-9461-9458-2496-47C5725CA077}"/>
              </a:ext>
            </a:extLst>
          </p:cNvPr>
          <p:cNvSpPr txBox="1"/>
          <p:nvPr/>
        </p:nvSpPr>
        <p:spPr>
          <a:xfrm>
            <a:off x="7535506" y="3424485"/>
            <a:ext cx="333720" cy="253916"/>
          </a:xfrm>
          <a:prstGeom prst="rect">
            <a:avLst/>
          </a:prstGeom>
          <a:solidFill>
            <a:srgbClr val="FFFFCC"/>
          </a:solidFill>
          <a:ln w="28575">
            <a:solidFill>
              <a:schemeClr val="tx1"/>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a:ln>
                  <a:noFill/>
                </a:ln>
                <a:solidFill>
                  <a:srgbClr val="000000"/>
                </a:solidFill>
                <a:effectLst/>
                <a:uLnTx/>
                <a:uFillTx/>
                <a:latin typeface="Calibri"/>
                <a:ea typeface="Calibri"/>
                <a:cs typeface="Calibri"/>
              </a:rPr>
              <a:t>34</a:t>
            </a:r>
            <a:endPar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030" name="Textfeld 23">
            <a:extLst>
              <a:ext uri="{FF2B5EF4-FFF2-40B4-BE49-F238E27FC236}">
                <a16:creationId xmlns:a16="http://schemas.microsoft.com/office/drawing/2014/main" id="{D98C3599-7139-3D14-E143-9A948DD0E16D}"/>
              </a:ext>
            </a:extLst>
          </p:cNvPr>
          <p:cNvSpPr txBox="1"/>
          <p:nvPr/>
        </p:nvSpPr>
        <p:spPr>
          <a:xfrm>
            <a:off x="7264513" y="4134324"/>
            <a:ext cx="333720" cy="253916"/>
          </a:xfrm>
          <a:prstGeom prst="rect">
            <a:avLst/>
          </a:prstGeom>
          <a:solidFill>
            <a:srgbClr val="FFFFCC"/>
          </a:solidFill>
          <a:ln w="28575">
            <a:solidFill>
              <a:schemeClr val="tx1"/>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050" b="0" i="0" u="none" strike="noStrike" kern="1200" cap="none" spc="0" normalizeH="0" baseline="0" noProof="0">
                <a:ln>
                  <a:noFill/>
                </a:ln>
                <a:solidFill>
                  <a:srgbClr val="000000"/>
                </a:solidFill>
                <a:effectLst/>
                <a:uLnTx/>
                <a:uFillTx/>
                <a:latin typeface="Calibri"/>
                <a:ea typeface="Calibri"/>
                <a:cs typeface="Calibri"/>
              </a:rPr>
              <a:t>35</a:t>
            </a:r>
            <a:endPar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031" name="Ellipse 26636">
            <a:extLst>
              <a:ext uri="{FF2B5EF4-FFF2-40B4-BE49-F238E27FC236}">
                <a16:creationId xmlns:a16="http://schemas.microsoft.com/office/drawing/2014/main" id="{8B818117-E264-3F04-07E9-F548B3743921}"/>
              </a:ext>
            </a:extLst>
          </p:cNvPr>
          <p:cNvSpPr/>
          <p:nvPr/>
        </p:nvSpPr>
        <p:spPr bwMode="auto">
          <a:xfrm>
            <a:off x="7946818" y="3387992"/>
            <a:ext cx="627276" cy="338647"/>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2" name="Textfeld 1031">
            <a:extLst>
              <a:ext uri="{FF2B5EF4-FFF2-40B4-BE49-F238E27FC236}">
                <a16:creationId xmlns:a16="http://schemas.microsoft.com/office/drawing/2014/main" id="{DA6FAA41-011A-5DBC-6A2A-E66366BCBF26}"/>
              </a:ext>
            </a:extLst>
          </p:cNvPr>
          <p:cNvSpPr txBox="1"/>
          <p:nvPr/>
        </p:nvSpPr>
        <p:spPr>
          <a:xfrm>
            <a:off x="744127" y="4616064"/>
            <a:ext cx="3865973" cy="430887"/>
          </a:xfrm>
          <a:prstGeom prst="rect">
            <a:avLst/>
          </a:prstGeom>
          <a:solidFill>
            <a:srgbClr val="FFFFCC"/>
          </a:solid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a:ea typeface="Calibri"/>
                <a:cs typeface="Calibri"/>
              </a:rPr>
              <a:t> In diesem Abschnitt tragen Sie alle </a:t>
            </a:r>
            <a:r>
              <a:rPr kumimoji="0" lang="de-DE" sz="1100" b="1" i="0" u="none" strike="noStrike" kern="1200" cap="none" spc="0" normalizeH="0" baseline="0" noProof="0">
                <a:ln>
                  <a:noFill/>
                </a:ln>
                <a:solidFill>
                  <a:srgbClr val="C00000"/>
                </a:solidFill>
                <a:effectLst/>
                <a:uLnTx/>
                <a:uFillTx/>
                <a:latin typeface="Calibri"/>
                <a:ea typeface="Calibri"/>
                <a:cs typeface="Calibri"/>
              </a:rPr>
              <a:t>Organe</a:t>
            </a:r>
            <a:r>
              <a:rPr kumimoji="0" lang="de-DE" sz="1100" b="0" i="0" u="none" strike="noStrike" kern="1200" cap="none" spc="0" normalizeH="0" baseline="0" noProof="0">
                <a:ln>
                  <a:noFill/>
                </a:ln>
                <a:solidFill>
                  <a:srgbClr val="000000"/>
                </a:solidFill>
                <a:effectLst/>
                <a:uLnTx/>
                <a:uFillTx/>
                <a:latin typeface="Calibri"/>
                <a:ea typeface="Calibri"/>
                <a:cs typeface="Calibri"/>
              </a:rPr>
              <a:t> ein, die es im Verein gibt.</a:t>
            </a:r>
          </a:p>
        </p:txBody>
      </p:sp>
      <p:sp>
        <p:nvSpPr>
          <p:cNvPr id="1034" name="Textfeld 1033">
            <a:extLst>
              <a:ext uri="{FF2B5EF4-FFF2-40B4-BE49-F238E27FC236}">
                <a16:creationId xmlns:a16="http://schemas.microsoft.com/office/drawing/2014/main" id="{BB10DF7C-B94A-C73A-2D98-7AEF8BD26942}"/>
              </a:ext>
            </a:extLst>
          </p:cNvPr>
          <p:cNvSpPr txBox="1"/>
          <p:nvPr/>
        </p:nvSpPr>
        <p:spPr>
          <a:xfrm>
            <a:off x="747943" y="5322997"/>
            <a:ext cx="3264181" cy="261610"/>
          </a:xfrm>
          <a:prstGeom prst="rect">
            <a:avLst/>
          </a:prstGeom>
          <a:solidFill>
            <a:srgbClr val="FFFFCC"/>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Hier wird das </a:t>
            </a:r>
            <a:r>
              <a:rPr kumimoji="0" lang="de-DE" sz="11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Datum der Wahl </a:t>
            </a: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des Organs angegeben</a:t>
            </a:r>
          </a:p>
        </p:txBody>
      </p:sp>
      <p:sp>
        <p:nvSpPr>
          <p:cNvPr id="1036" name="Ellipse 26636">
            <a:extLst>
              <a:ext uri="{FF2B5EF4-FFF2-40B4-BE49-F238E27FC236}">
                <a16:creationId xmlns:a16="http://schemas.microsoft.com/office/drawing/2014/main" id="{5BE98829-9DC4-C7FF-3C7F-7714A8739155}"/>
              </a:ext>
            </a:extLst>
          </p:cNvPr>
          <p:cNvSpPr/>
          <p:nvPr/>
        </p:nvSpPr>
        <p:spPr bwMode="auto">
          <a:xfrm>
            <a:off x="7737393" y="4069256"/>
            <a:ext cx="846127" cy="338647"/>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7" name="Textfeld 1036">
            <a:extLst>
              <a:ext uri="{FF2B5EF4-FFF2-40B4-BE49-F238E27FC236}">
                <a16:creationId xmlns:a16="http://schemas.microsoft.com/office/drawing/2014/main" id="{D46BE887-9573-CED4-51BA-D4D93D0FD86E}"/>
              </a:ext>
            </a:extLst>
          </p:cNvPr>
          <p:cNvSpPr txBox="1"/>
          <p:nvPr/>
        </p:nvSpPr>
        <p:spPr>
          <a:xfrm>
            <a:off x="757566" y="5741661"/>
            <a:ext cx="3415017" cy="769441"/>
          </a:xfrm>
          <a:prstGeom prst="rect">
            <a:avLst/>
          </a:prstGeom>
          <a:solidFill>
            <a:srgbClr val="FFFFCC"/>
          </a:solid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a:ea typeface="Calibri"/>
                <a:cs typeface="Calibri"/>
              </a:rPr>
              <a:t>Geben Sie hier die </a:t>
            </a:r>
            <a:r>
              <a:rPr kumimoji="0" lang="de-DE" sz="1100" b="1" i="0" u="none" strike="noStrike" kern="1200" cap="none" spc="0" normalizeH="0" baseline="0" noProof="0">
                <a:ln>
                  <a:noFill/>
                </a:ln>
                <a:solidFill>
                  <a:srgbClr val="C00000"/>
                </a:solidFill>
                <a:effectLst/>
                <a:uLnTx/>
                <a:uFillTx/>
                <a:latin typeface="Calibri"/>
                <a:ea typeface="Calibri"/>
                <a:cs typeface="Calibri"/>
              </a:rPr>
              <a:t>Art des Organs </a:t>
            </a:r>
            <a:r>
              <a:rPr kumimoji="0" lang="de-DE" sz="1100" b="0" i="0" u="none" strike="noStrike" kern="1200" cap="none" spc="0" normalizeH="0" baseline="0" noProof="0">
                <a:ln>
                  <a:noFill/>
                </a:ln>
                <a:solidFill>
                  <a:srgbClr val="000000"/>
                </a:solidFill>
                <a:effectLst/>
                <a:uLnTx/>
                <a:uFillTx/>
                <a:latin typeface="Calibri"/>
                <a:ea typeface="Calibri"/>
                <a:cs typeface="Calibri"/>
              </a:rPr>
              <a:t>an, z.B. Kontrollorgan, Verwaltungsorgan (Ausschuss = </a:t>
            </a:r>
            <a:r>
              <a:rPr kumimoji="0" lang="de-DE" sz="1100" b="0" i="0" u="none" strike="noStrike" kern="1200" cap="none" spc="0" normalizeH="0" baseline="0" noProof="0" err="1">
                <a:ln>
                  <a:noFill/>
                </a:ln>
                <a:solidFill>
                  <a:srgbClr val="000000"/>
                </a:solidFill>
                <a:effectLst/>
                <a:uLnTx/>
                <a:uFillTx/>
                <a:latin typeface="Calibri"/>
                <a:ea typeface="Calibri"/>
                <a:cs typeface="Calibri"/>
              </a:rPr>
              <a:t>Organo</a:t>
            </a:r>
            <a:r>
              <a:rPr kumimoji="0" lang="de-DE" sz="1100" b="0" i="0" u="none" strike="noStrike" kern="1200" cap="none" spc="0" normalizeH="0" baseline="0" noProof="0">
                <a:ln>
                  <a:noFill/>
                </a:ln>
                <a:solidFill>
                  <a:srgbClr val="000000"/>
                </a:solidFill>
                <a:effectLst/>
                <a:uLnTx/>
                <a:uFillTx/>
                <a:latin typeface="Calibri"/>
                <a:ea typeface="Calibri"/>
                <a:cs typeface="Calibri"/>
              </a:rPr>
              <a:t> di </a:t>
            </a:r>
            <a:r>
              <a:rPr kumimoji="0" lang="de-DE" sz="1100" b="0" i="0" u="none" strike="noStrike" kern="1200" cap="none" spc="0" normalizeH="0" baseline="0" noProof="0" err="1">
                <a:ln>
                  <a:noFill/>
                </a:ln>
                <a:solidFill>
                  <a:srgbClr val="000000"/>
                </a:solidFill>
                <a:effectLst/>
                <a:uLnTx/>
                <a:uFillTx/>
                <a:latin typeface="Calibri"/>
                <a:ea typeface="Calibri"/>
                <a:cs typeface="Calibri"/>
              </a:rPr>
              <a:t>amministrazione</a:t>
            </a:r>
            <a:r>
              <a:rPr kumimoji="0" lang="de-DE" sz="1100" b="0" i="0" u="none" strike="noStrike" kern="1200" cap="none" spc="0" normalizeH="0" baseline="0" noProof="0">
                <a:ln>
                  <a:noFill/>
                </a:ln>
                <a:solidFill>
                  <a:srgbClr val="000000"/>
                </a:solidFill>
                <a:effectLst/>
                <a:uLnTx/>
                <a:uFillTx/>
                <a:latin typeface="Calibri"/>
                <a:ea typeface="Calibri"/>
                <a:cs typeface="Calibri"/>
              </a:rPr>
              <a: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Calibri"/>
              <a:cs typeface="Calibri" panose="020F0502020204030204" pitchFamily="34" charset="0"/>
            </a:endParaRPr>
          </a:p>
        </p:txBody>
      </p:sp>
      <p:sp>
        <p:nvSpPr>
          <p:cNvPr id="1040" name="Textfeld 1039">
            <a:extLst>
              <a:ext uri="{FF2B5EF4-FFF2-40B4-BE49-F238E27FC236}">
                <a16:creationId xmlns:a16="http://schemas.microsoft.com/office/drawing/2014/main" id="{BB7141E1-CE02-BBAE-EE92-C16FE8D43C61}"/>
              </a:ext>
            </a:extLst>
          </p:cNvPr>
          <p:cNvSpPr txBox="1"/>
          <p:nvPr/>
        </p:nvSpPr>
        <p:spPr>
          <a:xfrm>
            <a:off x="5405668" y="4833573"/>
            <a:ext cx="3462109" cy="261610"/>
          </a:xfrm>
          <a:prstGeom prst="rect">
            <a:avLst/>
          </a:prstGeom>
          <a:solidFill>
            <a:srgbClr val="FFFFCC"/>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Geben Sie hier die </a:t>
            </a:r>
            <a:r>
              <a:rPr kumimoji="0" lang="de-DE" sz="11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Anzahl der Mitglieder des Organes </a:t>
            </a: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an</a:t>
            </a:r>
          </a:p>
        </p:txBody>
      </p:sp>
      <p:sp>
        <p:nvSpPr>
          <p:cNvPr id="1042" name="Textfeld 1041">
            <a:extLst>
              <a:ext uri="{FF2B5EF4-FFF2-40B4-BE49-F238E27FC236}">
                <a16:creationId xmlns:a16="http://schemas.microsoft.com/office/drawing/2014/main" id="{7A0C870B-E89C-DB69-21D8-F4AA98535032}"/>
              </a:ext>
            </a:extLst>
          </p:cNvPr>
          <p:cNvSpPr txBox="1"/>
          <p:nvPr/>
        </p:nvSpPr>
        <p:spPr>
          <a:xfrm>
            <a:off x="5434443" y="5268398"/>
            <a:ext cx="3030790" cy="261610"/>
          </a:xfrm>
          <a:prstGeom prst="rect">
            <a:avLst/>
          </a:prstGeom>
          <a:solidFill>
            <a:srgbClr val="FFFFCC"/>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Hier können Sie die </a:t>
            </a:r>
            <a:r>
              <a:rPr kumimoji="0" lang="de-DE" sz="11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eingegebenen Daten ändern</a:t>
            </a:r>
            <a:endPar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044" name="Textfeld 1043">
            <a:extLst>
              <a:ext uri="{FF2B5EF4-FFF2-40B4-BE49-F238E27FC236}">
                <a16:creationId xmlns:a16="http://schemas.microsoft.com/office/drawing/2014/main" id="{6E6CBCC6-4558-E0E4-EEC8-650A58AE7B23}"/>
              </a:ext>
            </a:extLst>
          </p:cNvPr>
          <p:cNvSpPr txBox="1"/>
          <p:nvPr/>
        </p:nvSpPr>
        <p:spPr>
          <a:xfrm>
            <a:off x="5434443" y="5688158"/>
            <a:ext cx="2525115" cy="261610"/>
          </a:xfrm>
          <a:prstGeom prst="rect">
            <a:avLst/>
          </a:prstGeom>
          <a:solidFill>
            <a:srgbClr val="FFFFCC"/>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Hier können Sie </a:t>
            </a:r>
            <a:r>
              <a:rPr kumimoji="0" lang="de-DE" sz="11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neue Organe </a:t>
            </a: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hinzufügen</a:t>
            </a:r>
          </a:p>
        </p:txBody>
      </p:sp>
      <p:sp>
        <p:nvSpPr>
          <p:cNvPr id="1045" name="Textfeld 23">
            <a:extLst>
              <a:ext uri="{FF2B5EF4-FFF2-40B4-BE49-F238E27FC236}">
                <a16:creationId xmlns:a16="http://schemas.microsoft.com/office/drawing/2014/main" id="{AD8B2C4A-FDDF-31BF-BF2D-3F5515899BC7}"/>
              </a:ext>
            </a:extLst>
          </p:cNvPr>
          <p:cNvSpPr txBox="1"/>
          <p:nvPr/>
        </p:nvSpPr>
        <p:spPr>
          <a:xfrm>
            <a:off x="266254" y="4682475"/>
            <a:ext cx="403513" cy="307777"/>
          </a:xfrm>
          <a:prstGeom prst="rect">
            <a:avLst/>
          </a:prstGeom>
          <a:solidFill>
            <a:srgbClr val="FFFFCC"/>
          </a:solidFill>
          <a:ln w="38100">
            <a:solidFill>
              <a:schemeClr val="tx1"/>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a:ea typeface="Calibri"/>
                <a:cs typeface="Calibri"/>
              </a:rPr>
              <a:t>30</a:t>
            </a:r>
            <a:endPar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046" name="Textfeld 23">
            <a:extLst>
              <a:ext uri="{FF2B5EF4-FFF2-40B4-BE49-F238E27FC236}">
                <a16:creationId xmlns:a16="http://schemas.microsoft.com/office/drawing/2014/main" id="{8A93D22B-3DAB-9110-38B6-8BECD11BFBAD}"/>
              </a:ext>
            </a:extLst>
          </p:cNvPr>
          <p:cNvSpPr txBox="1"/>
          <p:nvPr/>
        </p:nvSpPr>
        <p:spPr>
          <a:xfrm>
            <a:off x="262990" y="5283298"/>
            <a:ext cx="403513" cy="307777"/>
          </a:xfrm>
          <a:prstGeom prst="rect">
            <a:avLst/>
          </a:prstGeom>
          <a:solidFill>
            <a:srgbClr val="FFFFCC"/>
          </a:solidFill>
          <a:ln w="38100">
            <a:solidFill>
              <a:schemeClr val="tx1"/>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a:ea typeface="Calibri"/>
                <a:cs typeface="Calibri"/>
              </a:rPr>
              <a:t>31</a:t>
            </a:r>
            <a:endPar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047" name="Textfeld 23">
            <a:extLst>
              <a:ext uri="{FF2B5EF4-FFF2-40B4-BE49-F238E27FC236}">
                <a16:creationId xmlns:a16="http://schemas.microsoft.com/office/drawing/2014/main" id="{3947C8C2-A0A4-F131-75F6-3CBD475E7B9E}"/>
              </a:ext>
            </a:extLst>
          </p:cNvPr>
          <p:cNvSpPr txBox="1"/>
          <p:nvPr/>
        </p:nvSpPr>
        <p:spPr>
          <a:xfrm>
            <a:off x="264181" y="5737652"/>
            <a:ext cx="403513" cy="307777"/>
          </a:xfrm>
          <a:prstGeom prst="rect">
            <a:avLst/>
          </a:prstGeom>
          <a:solidFill>
            <a:srgbClr val="FFFFCC"/>
          </a:solidFill>
          <a:ln w="38100">
            <a:solidFill>
              <a:schemeClr val="tx1"/>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a:ea typeface="Calibri"/>
                <a:cs typeface="Calibri"/>
              </a:rPr>
              <a:t>32</a:t>
            </a:r>
            <a:endPar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048" name="Textfeld 23">
            <a:extLst>
              <a:ext uri="{FF2B5EF4-FFF2-40B4-BE49-F238E27FC236}">
                <a16:creationId xmlns:a16="http://schemas.microsoft.com/office/drawing/2014/main" id="{A29AFD6F-D966-9655-5EAE-865482D5628C}"/>
              </a:ext>
            </a:extLst>
          </p:cNvPr>
          <p:cNvSpPr txBox="1"/>
          <p:nvPr/>
        </p:nvSpPr>
        <p:spPr>
          <a:xfrm>
            <a:off x="4875803" y="4813248"/>
            <a:ext cx="403513" cy="307777"/>
          </a:xfrm>
          <a:prstGeom prst="rect">
            <a:avLst/>
          </a:prstGeom>
          <a:solidFill>
            <a:srgbClr val="FFFFCC"/>
          </a:solidFill>
          <a:ln w="38100">
            <a:solidFill>
              <a:schemeClr val="tx1"/>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a:ea typeface="Calibri"/>
                <a:cs typeface="Calibri"/>
              </a:rPr>
              <a:t>33</a:t>
            </a:r>
            <a:endPar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049" name="Textfeld 23">
            <a:extLst>
              <a:ext uri="{FF2B5EF4-FFF2-40B4-BE49-F238E27FC236}">
                <a16:creationId xmlns:a16="http://schemas.microsoft.com/office/drawing/2014/main" id="{24EEC2B5-43E9-3A3D-FADE-DEA66888F863}"/>
              </a:ext>
            </a:extLst>
          </p:cNvPr>
          <p:cNvSpPr txBox="1"/>
          <p:nvPr/>
        </p:nvSpPr>
        <p:spPr>
          <a:xfrm>
            <a:off x="4877590" y="5247683"/>
            <a:ext cx="403513" cy="307777"/>
          </a:xfrm>
          <a:prstGeom prst="rect">
            <a:avLst/>
          </a:prstGeom>
          <a:solidFill>
            <a:srgbClr val="FFFFCC"/>
          </a:solidFill>
          <a:ln w="38100">
            <a:solidFill>
              <a:schemeClr val="tx1"/>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a:ea typeface="Calibri"/>
                <a:cs typeface="Calibri"/>
              </a:rPr>
              <a:t>34</a:t>
            </a:r>
            <a:endPar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050" name="Textfeld 23">
            <a:extLst>
              <a:ext uri="{FF2B5EF4-FFF2-40B4-BE49-F238E27FC236}">
                <a16:creationId xmlns:a16="http://schemas.microsoft.com/office/drawing/2014/main" id="{81629CCD-C213-2402-20A2-56CD0297F2F5}"/>
              </a:ext>
            </a:extLst>
          </p:cNvPr>
          <p:cNvSpPr txBox="1"/>
          <p:nvPr/>
        </p:nvSpPr>
        <p:spPr>
          <a:xfrm>
            <a:off x="4877590" y="5697683"/>
            <a:ext cx="403513" cy="307777"/>
          </a:xfrm>
          <a:prstGeom prst="rect">
            <a:avLst/>
          </a:prstGeom>
          <a:solidFill>
            <a:srgbClr val="FFFFCC"/>
          </a:solidFill>
          <a:ln w="38100">
            <a:solidFill>
              <a:schemeClr val="tx1"/>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a:ea typeface="Calibri"/>
                <a:cs typeface="Calibri"/>
              </a:rPr>
              <a:t>35</a:t>
            </a:r>
            <a:endPar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 name="Rechteck 3">
            <a:extLst>
              <a:ext uri="{FF2B5EF4-FFF2-40B4-BE49-F238E27FC236}">
                <a16:creationId xmlns:a16="http://schemas.microsoft.com/office/drawing/2014/main" id="{A5A759A4-D6ED-B5E7-B414-8886B8505CDA}"/>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lang="de-DE" sz="1400" b="1" dirty="0">
                <a:solidFill>
                  <a:srgbClr val="000000"/>
                </a:solidFill>
                <a:latin typeface="Calibri" panose="020F0502020204030204" pitchFamily="34" charset="0"/>
                <a:cs typeface="Calibri" panose="020F0502020204030204" pitchFamily="34" charset="0"/>
              </a:rPr>
              <a:t>38</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2548712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B9157-4064-8FD6-2FA7-BC18F17C6380}"/>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A4AEC424-6639-1EF8-CCA5-74DE30A1B3A2}"/>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pic>
        <p:nvPicPr>
          <p:cNvPr id="1026" name="Picture 2">
            <a:extLst>
              <a:ext uri="{FF2B5EF4-FFF2-40B4-BE49-F238E27FC236}">
                <a16:creationId xmlns:a16="http://schemas.microsoft.com/office/drawing/2014/main" id="{273A6885-BAA6-E330-1261-85483E1E96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7696" y="6281711"/>
            <a:ext cx="363422" cy="422328"/>
          </a:xfrm>
          <a:prstGeom prst="rect">
            <a:avLst/>
          </a:prstGeom>
          <a:noFill/>
          <a:extLst>
            <a:ext uri="{909E8E84-426E-40DD-AFC4-6F175D3DCCD1}">
              <a14:hiddenFill xmlns:a14="http://schemas.microsoft.com/office/drawing/2010/main">
                <a:solidFill>
                  <a:srgbClr val="FFFFFF"/>
                </a:solidFill>
              </a14:hiddenFill>
            </a:ext>
          </a:extLst>
        </p:spPr>
      </p:pic>
      <p:pic>
        <p:nvPicPr>
          <p:cNvPr id="12" name="Grafik 11">
            <a:extLst>
              <a:ext uri="{FF2B5EF4-FFF2-40B4-BE49-F238E27FC236}">
                <a16:creationId xmlns:a16="http://schemas.microsoft.com/office/drawing/2014/main" id="{8BC3D140-B4BA-A62C-261F-92FCECBE1EBF}"/>
              </a:ext>
            </a:extLst>
          </p:cNvPr>
          <p:cNvPicPr>
            <a:picLocks noChangeAspect="1"/>
          </p:cNvPicPr>
          <p:nvPr/>
        </p:nvPicPr>
        <p:blipFill>
          <a:blip r:embed="rId4"/>
          <a:stretch>
            <a:fillRect/>
          </a:stretch>
        </p:blipFill>
        <p:spPr>
          <a:xfrm>
            <a:off x="179289" y="962027"/>
            <a:ext cx="8859161" cy="4308084"/>
          </a:xfrm>
          <a:prstGeom prst="rect">
            <a:avLst/>
          </a:prstGeom>
        </p:spPr>
      </p:pic>
      <p:sp>
        <p:nvSpPr>
          <p:cNvPr id="13" name="Textfeld 12">
            <a:extLst>
              <a:ext uri="{FF2B5EF4-FFF2-40B4-BE49-F238E27FC236}">
                <a16:creationId xmlns:a16="http://schemas.microsoft.com/office/drawing/2014/main" id="{232DAC66-5772-2853-8EE3-175F8B5E9582}"/>
              </a:ext>
            </a:extLst>
          </p:cNvPr>
          <p:cNvSpPr txBox="1"/>
          <p:nvPr/>
        </p:nvSpPr>
        <p:spPr>
          <a:xfrm>
            <a:off x="747294" y="5536721"/>
            <a:ext cx="3448942" cy="261610"/>
          </a:xfrm>
          <a:prstGeom prst="rect">
            <a:avLst/>
          </a:prstGeom>
          <a:solidFill>
            <a:srgbClr val="FFFFCC"/>
          </a:solid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a:ea typeface="Calibri"/>
                <a:cs typeface="Calibri"/>
              </a:rPr>
              <a:t>Sie befinden sich auf der Seite „</a:t>
            </a:r>
            <a:r>
              <a:rPr kumimoji="0" lang="de-DE" sz="1100" b="1" i="0" u="none" strike="noStrike" kern="1200" cap="none" spc="0" normalizeH="0" baseline="0" noProof="0">
                <a:ln>
                  <a:noFill/>
                </a:ln>
                <a:solidFill>
                  <a:srgbClr val="C00000"/>
                </a:solidFill>
                <a:effectLst/>
                <a:uLnTx/>
                <a:uFillTx/>
                <a:latin typeface="Calibri"/>
                <a:ea typeface="Calibri"/>
                <a:cs typeface="Calibri"/>
              </a:rPr>
              <a:t>Sonstige Informationen</a:t>
            </a:r>
            <a:r>
              <a:rPr kumimoji="0" lang="de-DE" sz="1100" b="0" i="0" u="none" strike="noStrike" kern="1200" cap="none" spc="0" normalizeH="0" baseline="0" noProof="0">
                <a:ln>
                  <a:noFill/>
                </a:ln>
                <a:solidFill>
                  <a:srgbClr val="000000"/>
                </a:solidFill>
                <a:effectLst/>
                <a:uLnTx/>
                <a:uFillTx/>
                <a:latin typeface="Calibri"/>
                <a:ea typeface="Calibri"/>
                <a:cs typeface="Calibri"/>
              </a:rPr>
              <a:t>“.</a:t>
            </a:r>
            <a:endPar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7" name="Ellipse 26636">
            <a:extLst>
              <a:ext uri="{FF2B5EF4-FFF2-40B4-BE49-F238E27FC236}">
                <a16:creationId xmlns:a16="http://schemas.microsoft.com/office/drawing/2014/main" id="{B754CCF8-B405-EB3F-96CA-11B2A922FA76}"/>
              </a:ext>
            </a:extLst>
          </p:cNvPr>
          <p:cNvSpPr/>
          <p:nvPr/>
        </p:nvSpPr>
        <p:spPr bwMode="auto">
          <a:xfrm>
            <a:off x="96025" y="2002620"/>
            <a:ext cx="2548928" cy="338647"/>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9" name="Textfeld 18">
            <a:extLst>
              <a:ext uri="{FF2B5EF4-FFF2-40B4-BE49-F238E27FC236}">
                <a16:creationId xmlns:a16="http://schemas.microsoft.com/office/drawing/2014/main" id="{4988D8ED-9ABB-FA45-EF25-37D0B5A089FE}"/>
              </a:ext>
            </a:extLst>
          </p:cNvPr>
          <p:cNvSpPr txBox="1"/>
          <p:nvPr/>
        </p:nvSpPr>
        <p:spPr>
          <a:xfrm>
            <a:off x="738584" y="5842404"/>
            <a:ext cx="6528991" cy="430887"/>
          </a:xfrm>
          <a:prstGeom prst="rect">
            <a:avLst/>
          </a:prstGeom>
          <a:solidFill>
            <a:srgbClr val="FFFFCC"/>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In diesem Abschnitt werden die </a:t>
            </a:r>
            <a:r>
              <a:rPr kumimoji="0" lang="de-DE" sz="11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Mitgliedschaften bei Vereinsnetzwerken oder anderen Körperschaften des Dritten Sektors </a:t>
            </a: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angegeben (z.B. VSM, Theaterverband, DZE, usw.).</a:t>
            </a:r>
          </a:p>
        </p:txBody>
      </p:sp>
      <p:sp>
        <p:nvSpPr>
          <p:cNvPr id="21" name="Textfeld 20">
            <a:extLst>
              <a:ext uri="{FF2B5EF4-FFF2-40B4-BE49-F238E27FC236}">
                <a16:creationId xmlns:a16="http://schemas.microsoft.com/office/drawing/2014/main" id="{D08D1FAB-06DE-831F-1144-1B67674984D7}"/>
              </a:ext>
            </a:extLst>
          </p:cNvPr>
          <p:cNvSpPr txBox="1"/>
          <p:nvPr/>
        </p:nvSpPr>
        <p:spPr>
          <a:xfrm>
            <a:off x="747925" y="6316851"/>
            <a:ext cx="6514941" cy="261610"/>
          </a:xfrm>
          <a:prstGeom prst="rect">
            <a:avLst/>
          </a:prstGeom>
          <a:solidFill>
            <a:srgbClr val="FFFFCC"/>
          </a:solid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a:ea typeface="Calibri"/>
                <a:cs typeface="Calibri"/>
              </a:rPr>
              <a:t>Geben Sie hier die Daten zur </a:t>
            </a:r>
            <a:r>
              <a:rPr kumimoji="0" lang="de-DE" sz="1100" b="1" i="0" u="none" strike="noStrike" kern="1200" cap="none" spc="0" normalizeH="0" baseline="0" noProof="0">
                <a:ln>
                  <a:noFill/>
                </a:ln>
                <a:solidFill>
                  <a:srgbClr val="C00000"/>
                </a:solidFill>
                <a:effectLst/>
                <a:uLnTx/>
                <a:uFillTx/>
                <a:latin typeface="Calibri"/>
                <a:ea typeface="Calibri"/>
                <a:cs typeface="Calibri"/>
              </a:rPr>
              <a:t>Rechtspersönlichkeit</a:t>
            </a:r>
            <a:r>
              <a:rPr kumimoji="0" lang="de-DE" sz="1100" b="0" i="0" u="none" strike="noStrike" kern="1200" cap="none" spc="0" normalizeH="0" baseline="0" noProof="0">
                <a:ln>
                  <a:noFill/>
                </a:ln>
                <a:solidFill>
                  <a:srgbClr val="000000"/>
                </a:solidFill>
                <a:effectLst/>
                <a:uLnTx/>
                <a:uFillTx/>
                <a:latin typeface="Calibri"/>
                <a:ea typeface="Calibri"/>
                <a:cs typeface="Calibri"/>
              </a:rPr>
              <a:t> an, falls Sie die Rechtspersönlichkeit besitzen.</a:t>
            </a:r>
          </a:p>
        </p:txBody>
      </p:sp>
      <p:sp>
        <p:nvSpPr>
          <p:cNvPr id="30" name="Ellipse 26636">
            <a:extLst>
              <a:ext uri="{FF2B5EF4-FFF2-40B4-BE49-F238E27FC236}">
                <a16:creationId xmlns:a16="http://schemas.microsoft.com/office/drawing/2014/main" id="{DE0BC36F-EA58-AC82-DEF4-17CA5DD19CF8}"/>
              </a:ext>
            </a:extLst>
          </p:cNvPr>
          <p:cNvSpPr/>
          <p:nvPr/>
        </p:nvSpPr>
        <p:spPr bwMode="auto">
          <a:xfrm>
            <a:off x="115075" y="4250520"/>
            <a:ext cx="1218425" cy="338647"/>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4" name="Textfeld 23">
            <a:extLst>
              <a:ext uri="{FF2B5EF4-FFF2-40B4-BE49-F238E27FC236}">
                <a16:creationId xmlns:a16="http://schemas.microsoft.com/office/drawing/2014/main" id="{C57289A9-E24A-B6DA-3DB2-7D9E27AC5A65}"/>
              </a:ext>
            </a:extLst>
          </p:cNvPr>
          <p:cNvSpPr txBox="1"/>
          <p:nvPr/>
        </p:nvSpPr>
        <p:spPr>
          <a:xfrm>
            <a:off x="286374" y="5528654"/>
            <a:ext cx="403513" cy="307777"/>
          </a:xfrm>
          <a:prstGeom prst="rect">
            <a:avLst/>
          </a:prstGeom>
          <a:solidFill>
            <a:srgbClr val="FFFFCC"/>
          </a:solidFill>
          <a:ln w="38100">
            <a:solidFill>
              <a:schemeClr val="tx1"/>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a:ea typeface="Calibri"/>
                <a:cs typeface="Calibri"/>
              </a:rPr>
              <a:t>36</a:t>
            </a:r>
            <a:endPar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025" name="Textfeld 23">
            <a:extLst>
              <a:ext uri="{FF2B5EF4-FFF2-40B4-BE49-F238E27FC236}">
                <a16:creationId xmlns:a16="http://schemas.microsoft.com/office/drawing/2014/main" id="{AF481351-DEFF-F528-C9B3-560220314A03}"/>
              </a:ext>
            </a:extLst>
          </p:cNvPr>
          <p:cNvSpPr txBox="1"/>
          <p:nvPr/>
        </p:nvSpPr>
        <p:spPr>
          <a:xfrm>
            <a:off x="288567" y="5915201"/>
            <a:ext cx="403513" cy="307777"/>
          </a:xfrm>
          <a:prstGeom prst="rect">
            <a:avLst/>
          </a:prstGeom>
          <a:solidFill>
            <a:srgbClr val="FFFFCC"/>
          </a:solidFill>
          <a:ln w="38100">
            <a:solidFill>
              <a:schemeClr val="tx1"/>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a:ea typeface="Calibri"/>
                <a:cs typeface="Calibri"/>
              </a:rPr>
              <a:t>37</a:t>
            </a:r>
            <a:endPar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027" name="Textfeld 23">
            <a:extLst>
              <a:ext uri="{FF2B5EF4-FFF2-40B4-BE49-F238E27FC236}">
                <a16:creationId xmlns:a16="http://schemas.microsoft.com/office/drawing/2014/main" id="{62FC2800-5479-5608-28D0-795A0D7C13CF}"/>
              </a:ext>
            </a:extLst>
          </p:cNvPr>
          <p:cNvSpPr txBox="1"/>
          <p:nvPr/>
        </p:nvSpPr>
        <p:spPr>
          <a:xfrm>
            <a:off x="286374" y="6311053"/>
            <a:ext cx="403513" cy="307777"/>
          </a:xfrm>
          <a:prstGeom prst="rect">
            <a:avLst/>
          </a:prstGeom>
          <a:solidFill>
            <a:srgbClr val="FFFFCC"/>
          </a:solidFill>
          <a:ln w="38100">
            <a:solidFill>
              <a:schemeClr val="tx1"/>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a:ea typeface="+mn-ea"/>
                <a:cs typeface="Calibri"/>
              </a:rPr>
              <a:t>38</a:t>
            </a:r>
            <a:endPar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029" name="Textfeld 23">
            <a:extLst>
              <a:ext uri="{FF2B5EF4-FFF2-40B4-BE49-F238E27FC236}">
                <a16:creationId xmlns:a16="http://schemas.microsoft.com/office/drawing/2014/main" id="{CA3B28B8-7CF8-2B2A-4114-79201E88C96C}"/>
              </a:ext>
            </a:extLst>
          </p:cNvPr>
          <p:cNvSpPr txBox="1"/>
          <p:nvPr/>
        </p:nvSpPr>
        <p:spPr>
          <a:xfrm>
            <a:off x="2731243" y="2105623"/>
            <a:ext cx="403513" cy="307777"/>
          </a:xfrm>
          <a:prstGeom prst="rect">
            <a:avLst/>
          </a:prstGeom>
          <a:solidFill>
            <a:srgbClr val="FFFFCC"/>
          </a:solidFill>
          <a:ln w="38100">
            <a:solidFill>
              <a:schemeClr val="tx1"/>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a:ea typeface="Calibri"/>
                <a:cs typeface="Calibri"/>
              </a:rPr>
              <a:t>37</a:t>
            </a:r>
            <a:endPar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030" name="Textfeld 23">
            <a:extLst>
              <a:ext uri="{FF2B5EF4-FFF2-40B4-BE49-F238E27FC236}">
                <a16:creationId xmlns:a16="http://schemas.microsoft.com/office/drawing/2014/main" id="{0E7A1B9C-3F6D-244A-7207-0C5150B44ABD}"/>
              </a:ext>
            </a:extLst>
          </p:cNvPr>
          <p:cNvSpPr txBox="1"/>
          <p:nvPr/>
        </p:nvSpPr>
        <p:spPr>
          <a:xfrm>
            <a:off x="1448424" y="4313579"/>
            <a:ext cx="403513" cy="307777"/>
          </a:xfrm>
          <a:prstGeom prst="rect">
            <a:avLst/>
          </a:prstGeom>
          <a:solidFill>
            <a:srgbClr val="FFFFCC"/>
          </a:solidFill>
          <a:ln w="38100">
            <a:solidFill>
              <a:schemeClr val="tx1"/>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a:ea typeface="+mn-ea"/>
                <a:cs typeface="Calibri"/>
              </a:rPr>
              <a:t>38</a:t>
            </a:r>
            <a:endPar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1040" name="Grafik 1039">
            <a:extLst>
              <a:ext uri="{FF2B5EF4-FFF2-40B4-BE49-F238E27FC236}">
                <a16:creationId xmlns:a16="http://schemas.microsoft.com/office/drawing/2014/main" id="{A15BCF24-4D4B-83CF-AA06-3C71EE95C7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24140" y="1528440"/>
            <a:ext cx="1655689" cy="485840"/>
          </a:xfrm>
          <a:prstGeom prst="rect">
            <a:avLst/>
          </a:prstGeom>
          <a:ln w="38100">
            <a:solidFill>
              <a:srgbClr val="0070C0"/>
            </a:solidFill>
          </a:ln>
        </p:spPr>
      </p:pic>
      <p:sp>
        <p:nvSpPr>
          <p:cNvPr id="1028" name="Textfeld 23">
            <a:extLst>
              <a:ext uri="{FF2B5EF4-FFF2-40B4-BE49-F238E27FC236}">
                <a16:creationId xmlns:a16="http://schemas.microsoft.com/office/drawing/2014/main" id="{1631439B-C2B3-33BE-569F-DC1C8E268149}"/>
              </a:ext>
            </a:extLst>
          </p:cNvPr>
          <p:cNvSpPr txBox="1"/>
          <p:nvPr/>
        </p:nvSpPr>
        <p:spPr>
          <a:xfrm>
            <a:off x="1917588" y="1614379"/>
            <a:ext cx="403513" cy="307777"/>
          </a:xfrm>
          <a:prstGeom prst="rect">
            <a:avLst/>
          </a:prstGeom>
          <a:solidFill>
            <a:srgbClr val="FFFFCC"/>
          </a:solidFill>
          <a:ln w="38100">
            <a:solidFill>
              <a:schemeClr val="tx1"/>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a:ea typeface="Calibri"/>
                <a:cs typeface="Calibri"/>
              </a:rPr>
              <a:t>36</a:t>
            </a:r>
            <a:endPar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 name="Textfeld 2">
            <a:extLst>
              <a:ext uri="{FF2B5EF4-FFF2-40B4-BE49-F238E27FC236}">
                <a16:creationId xmlns:a16="http://schemas.microsoft.com/office/drawing/2014/main" id="{3A026E27-7FE3-5BC3-0699-F8AFC74A67FC}"/>
              </a:ext>
            </a:extLst>
          </p:cNvPr>
          <p:cNvSpPr txBox="1"/>
          <p:nvPr/>
        </p:nvSpPr>
        <p:spPr>
          <a:xfrm>
            <a:off x="879451" y="406336"/>
            <a:ext cx="7461483" cy="361637"/>
          </a:xfrm>
          <a:prstGeom prst="rect">
            <a:avLst/>
          </a:prstGeom>
          <a:solidFill>
            <a:srgbClr val="E4F2FF"/>
          </a:solidFill>
          <a:ln>
            <a:solidFill>
              <a:schemeClr val="bg1">
                <a:lumMod val="50000"/>
              </a:schemeClr>
            </a:solidFill>
          </a:ln>
        </p:spPr>
        <p:txBody>
          <a:bodyPr wrap="square" lIns="91440" tIns="45720" rIns="91440" bIns="45720" rtlCol="0" anchor="t">
            <a:spAutoFit/>
          </a:bodyPr>
          <a:lstStyle/>
          <a:p>
            <a:pPr marL="0" marR="0" lvl="0" indent="0" algn="ctr" defTabSz="914400" rtl="0" eaLnBrk="0" fontAlgn="base" latinLnBrk="0" hangingPunct="0">
              <a:lnSpc>
                <a:spcPts val="2100"/>
              </a:lnSpc>
              <a:spcBef>
                <a:spcPts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Änderungsantrag – Eingabe der </a:t>
            </a:r>
            <a:r>
              <a:rPr kumimoji="0" lang="de-DE" sz="20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sonstigen Informationen</a:t>
            </a:r>
            <a:endPar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 name="Rechteck 3">
            <a:extLst>
              <a:ext uri="{FF2B5EF4-FFF2-40B4-BE49-F238E27FC236}">
                <a16:creationId xmlns:a16="http://schemas.microsoft.com/office/drawing/2014/main" id="{C5E73F8A-7BE7-5444-2DBB-A2F99440938B}"/>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lang="de-DE" sz="1400" b="1" dirty="0">
                <a:solidFill>
                  <a:srgbClr val="000000"/>
                </a:solidFill>
                <a:latin typeface="Calibri" panose="020F0502020204030204" pitchFamily="34" charset="0"/>
                <a:cs typeface="Calibri" panose="020F0502020204030204" pitchFamily="34" charset="0"/>
              </a:rPr>
              <a:t>39</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81562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a:extLst>
              <a:ext uri="{FF2B5EF4-FFF2-40B4-BE49-F238E27FC236}">
                <a16:creationId xmlns:a16="http://schemas.microsoft.com/office/drawing/2014/main" id="{D34C8B49-EEEA-5E03-D65D-5735E8651005}"/>
              </a:ext>
            </a:extLst>
          </p:cNvPr>
          <p:cNvSpPr>
            <a:spLocks noGrp="1" noChangeArrowheads="1"/>
          </p:cNvSpPr>
          <p:nvPr>
            <p:ph type="title"/>
          </p:nvPr>
        </p:nvSpPr>
        <p:spPr bwMode="auto">
          <a:xfrm>
            <a:off x="628650" y="365125"/>
            <a:ext cx="7886700" cy="615950"/>
          </a:xfrm>
          <a:solidFill>
            <a:srgbClr val="FFC9C9"/>
          </a:solidFill>
        </p:spPr>
        <p:txBody>
          <a:bodyPr vert="horz" wrap="square" lIns="91440" tIns="45720" rIns="91440" bIns="45720" numCol="1" anchor="t" anchorCtr="0" compatLnSpc="1">
            <a:prstTxWarp prst="textNoShape">
              <a:avLst/>
            </a:prstTxWarp>
          </a:bodyPr>
          <a:lstStyle/>
          <a:p>
            <a:pPr>
              <a:defRPr/>
            </a:pPr>
            <a:r>
              <a:rPr lang="de-DE" altLang="de-DE" sz="2600">
                <a:latin typeface="Calibri" panose="020F0502020204030204" pitchFamily="34" charset="0"/>
                <a:cs typeface="Calibri" panose="020F0502020204030204" pitchFamily="34" charset="0"/>
              </a:rPr>
              <a:t>1. Die Voraussetzungen der Eintragung</a:t>
            </a:r>
          </a:p>
        </p:txBody>
      </p:sp>
      <p:sp>
        <p:nvSpPr>
          <p:cNvPr id="7171" name="Inhaltsplatzhalter 2">
            <a:extLst>
              <a:ext uri="{FF2B5EF4-FFF2-40B4-BE49-F238E27FC236}">
                <a16:creationId xmlns:a16="http://schemas.microsoft.com/office/drawing/2014/main" id="{7A2D5864-016D-C13C-7E61-570494ECE1E9}"/>
              </a:ext>
            </a:extLst>
          </p:cNvPr>
          <p:cNvSpPr>
            <a:spLocks noGrp="1" noChangeArrowheads="1"/>
          </p:cNvSpPr>
          <p:nvPr>
            <p:ph idx="1"/>
          </p:nvPr>
        </p:nvSpPr>
        <p:spPr bwMode="auto">
          <a:xfrm>
            <a:off x="623888" y="1412875"/>
            <a:ext cx="7886700" cy="4032250"/>
          </a:xfrm>
        </p:spPr>
        <p:txBody>
          <a:bodyPr vert="horz" wrap="square" lIns="91440" tIns="45720" rIns="91440" bIns="45720" numCol="1" anchor="t" anchorCtr="0" compatLnSpc="1">
            <a:prstTxWarp prst="textNoShape">
              <a:avLst/>
            </a:prstTxWarp>
          </a:bodyPr>
          <a:lstStyle/>
          <a:p>
            <a:pPr marL="0" indent="0">
              <a:lnSpc>
                <a:spcPct val="150000"/>
              </a:lnSpc>
              <a:spcBef>
                <a:spcPts val="0"/>
              </a:spcBef>
              <a:buNone/>
              <a:defRPr/>
            </a:pPr>
            <a:r>
              <a:rPr lang="de-DE" altLang="de-DE" sz="1800" b="1">
                <a:latin typeface="Calibri" panose="020F0502020204030204" pitchFamily="34" charset="0"/>
                <a:cs typeface="Calibri" panose="020F0502020204030204" pitchFamily="34" charset="0"/>
              </a:rPr>
              <a:t>gesetzliche Voraussetzungen:</a:t>
            </a:r>
            <a:endParaRPr lang="en-US">
              <a:cs typeface="Times New Roman"/>
            </a:endParaRPr>
          </a:p>
          <a:p>
            <a:pPr marL="718820">
              <a:lnSpc>
                <a:spcPct val="150000"/>
              </a:lnSpc>
              <a:spcBef>
                <a:spcPts val="0"/>
              </a:spcBef>
              <a:buFont typeface="Arial" panose="05000000000000000000" pitchFamily="2" charset="2"/>
              <a:buChar char="•"/>
              <a:defRPr/>
            </a:pPr>
            <a:r>
              <a:rPr lang="de-DE" altLang="de-DE" sz="1800">
                <a:latin typeface="Calibri" panose="020F0502020204030204" pitchFamily="34" charset="0"/>
                <a:cs typeface="Calibri" panose="020F0502020204030204" pitchFamily="34" charset="0"/>
              </a:rPr>
              <a:t>Gründungsakt</a:t>
            </a:r>
            <a:endParaRPr lang="de-DE" altLang="de-DE" sz="1800">
              <a:latin typeface="Calibri" panose="020F0502020204030204" pitchFamily="34" charset="0"/>
              <a:ea typeface="Calibri" panose="020F0502020204030204" pitchFamily="34" charset="0"/>
              <a:cs typeface="Calibri" panose="020F0502020204030204" pitchFamily="34" charset="0"/>
            </a:endParaRPr>
          </a:p>
          <a:p>
            <a:pPr marL="718820">
              <a:lnSpc>
                <a:spcPct val="150000"/>
              </a:lnSpc>
              <a:spcBef>
                <a:spcPts val="0"/>
              </a:spcBef>
              <a:buFont typeface="Arial" panose="05000000000000000000" pitchFamily="2" charset="2"/>
              <a:buChar char="•"/>
              <a:defRPr/>
            </a:pPr>
            <a:r>
              <a:rPr lang="de-DE" altLang="de-DE" sz="1800">
                <a:latin typeface="Calibri" panose="020F0502020204030204" pitchFamily="34" charset="0"/>
                <a:cs typeface="Calibri" panose="020F0502020204030204" pitchFamily="34" charset="0"/>
              </a:rPr>
              <a:t>an die Reform des Dritten Sektors angepasstes Statut</a:t>
            </a:r>
            <a:endParaRPr lang="de-DE" altLang="de-DE" sz="1800">
              <a:latin typeface="Calibri" panose="020F0502020204030204" pitchFamily="34" charset="0"/>
              <a:ea typeface="Calibri" panose="020F0502020204030204" pitchFamily="34" charset="0"/>
              <a:cs typeface="Calibri" panose="020F0502020204030204" pitchFamily="34" charset="0"/>
            </a:endParaRPr>
          </a:p>
          <a:p>
            <a:pPr marL="718820">
              <a:lnSpc>
                <a:spcPct val="150000"/>
              </a:lnSpc>
              <a:spcBef>
                <a:spcPts val="0"/>
              </a:spcBef>
              <a:buFont typeface="Arial" panose="05000000000000000000" pitchFamily="2" charset="2"/>
              <a:buChar char="•"/>
              <a:defRPr/>
            </a:pPr>
            <a:r>
              <a:rPr lang="de-DE" altLang="de-DE" sz="1800">
                <a:latin typeface="Calibri" panose="020F0502020204030204" pitchFamily="34" charset="0"/>
                <a:cs typeface="Calibri" panose="020F0502020204030204" pitchFamily="34" charset="0"/>
              </a:rPr>
              <a:t>erfolgte Registrierung des Statuts bei der Agentur der Einnahmen</a:t>
            </a:r>
            <a:endParaRPr lang="de-DE" altLang="de-DE" sz="1800">
              <a:latin typeface="Calibri" panose="020F0502020204030204" pitchFamily="34" charset="0"/>
              <a:ea typeface="Calibri" panose="020F0502020204030204" pitchFamily="34" charset="0"/>
              <a:cs typeface="Calibri" panose="020F0502020204030204" pitchFamily="34" charset="0"/>
            </a:endParaRPr>
          </a:p>
          <a:p>
            <a:pPr marL="661988" indent="-285750">
              <a:lnSpc>
                <a:spcPct val="150000"/>
              </a:lnSpc>
              <a:spcBef>
                <a:spcPts val="0"/>
              </a:spcBef>
              <a:buFont typeface="Arial" panose="05000000000000000000" pitchFamily="2" charset="2"/>
              <a:buChar char="•"/>
              <a:defRPr/>
            </a:pPr>
            <a:endParaRPr lang="de-DE" altLang="de-DE" sz="1800">
              <a:latin typeface="Calibri" panose="020F0502020204030204" pitchFamily="34" charset="0"/>
              <a:ea typeface="Calibri" panose="020F0502020204030204" pitchFamily="34" charset="0"/>
              <a:cs typeface="Calibri" panose="020F0502020204030204" pitchFamily="34" charset="0"/>
            </a:endParaRPr>
          </a:p>
          <a:p>
            <a:pPr marL="0" indent="0">
              <a:lnSpc>
                <a:spcPct val="150000"/>
              </a:lnSpc>
              <a:spcBef>
                <a:spcPts val="0"/>
              </a:spcBef>
              <a:buNone/>
              <a:defRPr/>
            </a:pPr>
            <a:r>
              <a:rPr lang="de-DE" altLang="de-DE" sz="1800" b="1">
                <a:latin typeface="Calibri" panose="020F0502020204030204" pitchFamily="34" charset="0"/>
                <a:cs typeface="Calibri" panose="020F0502020204030204" pitchFamily="34" charset="0"/>
              </a:rPr>
              <a:t>technische Voraussetzungen:</a:t>
            </a:r>
            <a:endParaRPr lang="de-DE" altLang="de-DE" sz="1800" b="1">
              <a:latin typeface="Calibri" panose="020F0502020204030204" pitchFamily="34" charset="0"/>
              <a:ea typeface="Calibri" panose="020F0502020204030204" pitchFamily="34" charset="0"/>
              <a:cs typeface="Calibri" panose="020F0502020204030204" pitchFamily="34" charset="0"/>
            </a:endParaRPr>
          </a:p>
          <a:p>
            <a:pPr marL="718820">
              <a:lnSpc>
                <a:spcPct val="150000"/>
              </a:lnSpc>
              <a:spcBef>
                <a:spcPts val="0"/>
              </a:spcBef>
              <a:buFont typeface="Arial" panose="05000000000000000000" pitchFamily="2" charset="2"/>
              <a:buChar char="•"/>
              <a:defRPr/>
            </a:pPr>
            <a:r>
              <a:rPr lang="de-DE" altLang="de-DE" sz="1800">
                <a:latin typeface="Calibri" panose="020F0502020204030204" pitchFamily="34" charset="0"/>
                <a:cs typeface="Calibri" panose="020F0502020204030204" pitchFamily="34" charset="0"/>
              </a:rPr>
              <a:t>SPID oder aktivierte CIE</a:t>
            </a:r>
            <a:endParaRPr lang="de-DE" altLang="de-DE" sz="1800">
              <a:latin typeface="Calibri" panose="020F0502020204030204" pitchFamily="34" charset="0"/>
              <a:ea typeface="Calibri" panose="020F0502020204030204" pitchFamily="34" charset="0"/>
              <a:cs typeface="Calibri" panose="020F0502020204030204" pitchFamily="34" charset="0"/>
            </a:endParaRPr>
          </a:p>
          <a:p>
            <a:pPr marL="718820">
              <a:lnSpc>
                <a:spcPct val="150000"/>
              </a:lnSpc>
              <a:spcBef>
                <a:spcPts val="0"/>
              </a:spcBef>
              <a:buFont typeface="Arial" panose="05000000000000000000" pitchFamily="2" charset="2"/>
              <a:buChar char="•"/>
              <a:defRPr/>
            </a:pPr>
            <a:r>
              <a:rPr lang="de-DE" altLang="de-DE" sz="1800">
                <a:latin typeface="Calibri" panose="020F0502020204030204" pitchFamily="34" charset="0"/>
                <a:cs typeface="Calibri" panose="020F0502020204030204" pitchFamily="34" charset="0"/>
              </a:rPr>
              <a:t>digitale Unterschrift</a:t>
            </a:r>
            <a:endParaRPr lang="de-DE" altLang="de-DE" sz="1800">
              <a:latin typeface="Calibri" panose="020F0502020204030204" pitchFamily="34" charset="0"/>
              <a:ea typeface="Calibri" panose="020F0502020204030204" pitchFamily="34" charset="0"/>
              <a:cs typeface="Calibri" panose="020F0502020204030204" pitchFamily="34" charset="0"/>
            </a:endParaRPr>
          </a:p>
          <a:p>
            <a:pPr marL="718820">
              <a:lnSpc>
                <a:spcPct val="150000"/>
              </a:lnSpc>
              <a:spcBef>
                <a:spcPts val="0"/>
              </a:spcBef>
              <a:buFont typeface="Arial" panose="05000000000000000000" pitchFamily="2" charset="2"/>
              <a:buChar char="•"/>
              <a:defRPr/>
            </a:pPr>
            <a:r>
              <a:rPr lang="de-DE" altLang="de-DE" sz="1800">
                <a:latin typeface="Calibri" panose="020F0502020204030204" pitchFamily="34" charset="0"/>
                <a:cs typeface="Calibri" panose="020F0502020204030204" pitchFamily="34" charset="0"/>
              </a:rPr>
              <a:t>PEC-Adresse des Vereines</a:t>
            </a:r>
            <a:endParaRPr lang="de-DE" altLang="de-DE" sz="1800">
              <a:latin typeface="Calibri" panose="020F0502020204030204" pitchFamily="34" charset="0"/>
              <a:ea typeface="Calibri" panose="020F0502020204030204" pitchFamily="34" charset="0"/>
              <a:cs typeface="Calibri" panose="020F0502020204030204" pitchFamily="34" charset="0"/>
            </a:endParaRPr>
          </a:p>
        </p:txBody>
      </p:sp>
      <p:sp>
        <p:nvSpPr>
          <p:cNvPr id="3" name="Rechteck 2">
            <a:extLst>
              <a:ext uri="{FF2B5EF4-FFF2-40B4-BE49-F238E27FC236}">
                <a16:creationId xmlns:a16="http://schemas.microsoft.com/office/drawing/2014/main" id="{F5E65D64-EDF2-8E89-A276-D9DAAD0DC9A5}"/>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2" name="Grafik 1">
            <a:extLst>
              <a:ext uri="{FF2B5EF4-FFF2-40B4-BE49-F238E27FC236}">
                <a16:creationId xmlns:a16="http://schemas.microsoft.com/office/drawing/2014/main" id="{D3EF329F-52BB-96B1-300E-87F84AC2A146}"/>
              </a:ext>
            </a:extLst>
          </p:cNvPr>
          <p:cNvPicPr>
            <a:picLocks noChangeAspect="1"/>
          </p:cNvPicPr>
          <p:nvPr/>
        </p:nvPicPr>
        <p:blipFill>
          <a:blip r:embed="rId3"/>
          <a:stretch>
            <a:fillRect/>
          </a:stretch>
        </p:blipFill>
        <p:spPr>
          <a:xfrm>
            <a:off x="8512349" y="6306958"/>
            <a:ext cx="348769" cy="405300"/>
          </a:xfrm>
          <a:prstGeom prst="rect">
            <a:avLst/>
          </a:prstGeom>
        </p:spPr>
      </p:pic>
      <p:sp>
        <p:nvSpPr>
          <p:cNvPr id="4" name="Rechteck 3">
            <a:extLst>
              <a:ext uri="{FF2B5EF4-FFF2-40B4-BE49-F238E27FC236}">
                <a16:creationId xmlns:a16="http://schemas.microsoft.com/office/drawing/2014/main" id="{7C0CAF01-80C3-392D-EDA1-04BA17EB22CF}"/>
              </a:ext>
            </a:extLst>
          </p:cNvPr>
          <p:cNvSpPr/>
          <p:nvPr/>
        </p:nvSpPr>
        <p:spPr>
          <a:xfrm>
            <a:off x="8034705" y="6361190"/>
            <a:ext cx="449419"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-4-</a:t>
            </a:r>
            <a:endParaRPr lang="de-DE"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04FD1-8517-EB70-6892-4CBCED31F554}"/>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D46A0DF3-CDF4-7B1C-24A2-6AFD00C41A11}"/>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pic>
        <p:nvPicPr>
          <p:cNvPr id="1026" name="Picture 2">
            <a:extLst>
              <a:ext uri="{FF2B5EF4-FFF2-40B4-BE49-F238E27FC236}">
                <a16:creationId xmlns:a16="http://schemas.microsoft.com/office/drawing/2014/main" id="{C91BDB95-AFB0-9BF5-3C6D-F6F85943D7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7696" y="6281711"/>
            <a:ext cx="363422" cy="422328"/>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a:extLst>
              <a:ext uri="{FF2B5EF4-FFF2-40B4-BE49-F238E27FC236}">
                <a16:creationId xmlns:a16="http://schemas.microsoft.com/office/drawing/2014/main" id="{5F6B9F89-1338-F67F-3EF3-B53273D53F12}"/>
              </a:ext>
            </a:extLst>
          </p:cNvPr>
          <p:cNvPicPr>
            <a:picLocks noChangeAspect="1"/>
          </p:cNvPicPr>
          <p:nvPr/>
        </p:nvPicPr>
        <p:blipFill>
          <a:blip r:embed="rId4"/>
          <a:stretch>
            <a:fillRect/>
          </a:stretch>
        </p:blipFill>
        <p:spPr>
          <a:xfrm>
            <a:off x="32410" y="1149578"/>
            <a:ext cx="9088735" cy="3692793"/>
          </a:xfrm>
          <a:prstGeom prst="rect">
            <a:avLst/>
          </a:prstGeom>
        </p:spPr>
      </p:pic>
      <p:sp>
        <p:nvSpPr>
          <p:cNvPr id="13" name="Textfeld 23">
            <a:extLst>
              <a:ext uri="{FF2B5EF4-FFF2-40B4-BE49-F238E27FC236}">
                <a16:creationId xmlns:a16="http://schemas.microsoft.com/office/drawing/2014/main" id="{18CEF176-C18E-81CB-9F11-9FF7ED6558E0}"/>
              </a:ext>
            </a:extLst>
          </p:cNvPr>
          <p:cNvSpPr txBox="1"/>
          <p:nvPr/>
        </p:nvSpPr>
        <p:spPr>
          <a:xfrm>
            <a:off x="4057650" y="1888913"/>
            <a:ext cx="372636" cy="307777"/>
          </a:xfrm>
          <a:prstGeom prst="rect">
            <a:avLst/>
          </a:prstGeom>
          <a:solidFill>
            <a:srgbClr val="FFFFCC"/>
          </a:solidFill>
          <a:ln w="28575">
            <a:solidFill>
              <a:schemeClr val="tx1"/>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a:ea typeface="+mn-ea"/>
                <a:cs typeface="Calibri"/>
              </a:rPr>
              <a:t>39</a:t>
            </a:r>
            <a:endPar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7" name="Textfeld 23">
            <a:extLst>
              <a:ext uri="{FF2B5EF4-FFF2-40B4-BE49-F238E27FC236}">
                <a16:creationId xmlns:a16="http://schemas.microsoft.com/office/drawing/2014/main" id="{1C09EB02-9878-2F33-C125-3BE9188F667B}"/>
              </a:ext>
            </a:extLst>
          </p:cNvPr>
          <p:cNvSpPr txBox="1"/>
          <p:nvPr/>
        </p:nvSpPr>
        <p:spPr>
          <a:xfrm>
            <a:off x="534024" y="5075518"/>
            <a:ext cx="403513" cy="307777"/>
          </a:xfrm>
          <a:prstGeom prst="rect">
            <a:avLst/>
          </a:prstGeom>
          <a:solidFill>
            <a:srgbClr val="FFFFCC"/>
          </a:solidFill>
          <a:ln w="38100">
            <a:solidFill>
              <a:schemeClr val="tx1"/>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a:ea typeface="+mn-ea"/>
                <a:cs typeface="Calibri"/>
              </a:rPr>
              <a:t>39</a:t>
            </a:r>
            <a:endPar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8" name="Textfeld 17">
            <a:extLst>
              <a:ext uri="{FF2B5EF4-FFF2-40B4-BE49-F238E27FC236}">
                <a16:creationId xmlns:a16="http://schemas.microsoft.com/office/drawing/2014/main" id="{46BC8BE8-081A-45EF-2BCC-E7CE6F18B944}"/>
              </a:ext>
            </a:extLst>
          </p:cNvPr>
          <p:cNvSpPr txBox="1"/>
          <p:nvPr/>
        </p:nvSpPr>
        <p:spPr>
          <a:xfrm>
            <a:off x="1033151" y="5098601"/>
            <a:ext cx="2680485" cy="261610"/>
          </a:xfrm>
          <a:prstGeom prst="rect">
            <a:avLst/>
          </a:prstGeom>
          <a:solidFill>
            <a:srgbClr val="FFFFCC"/>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Sie befinden sich auf der Seite „</a:t>
            </a:r>
            <a:r>
              <a:rPr kumimoji="0" lang="de-DE" sz="11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Anhänge</a:t>
            </a: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19" name="Textfeld 23">
            <a:extLst>
              <a:ext uri="{FF2B5EF4-FFF2-40B4-BE49-F238E27FC236}">
                <a16:creationId xmlns:a16="http://schemas.microsoft.com/office/drawing/2014/main" id="{E0B05F5D-AEEB-82A4-A6D9-0FF6C9156EDC}"/>
              </a:ext>
            </a:extLst>
          </p:cNvPr>
          <p:cNvSpPr txBox="1"/>
          <p:nvPr/>
        </p:nvSpPr>
        <p:spPr>
          <a:xfrm>
            <a:off x="528950" y="5530609"/>
            <a:ext cx="403513" cy="307777"/>
          </a:xfrm>
          <a:prstGeom prst="rect">
            <a:avLst/>
          </a:prstGeom>
          <a:solidFill>
            <a:srgbClr val="FFFFCC"/>
          </a:solidFill>
          <a:ln w="38100">
            <a:solidFill>
              <a:schemeClr val="tx1"/>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a:ea typeface="+mn-ea"/>
                <a:cs typeface="Calibri"/>
              </a:rPr>
              <a:t>40</a:t>
            </a:r>
            <a:endPar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0" name="Textfeld 19">
            <a:extLst>
              <a:ext uri="{FF2B5EF4-FFF2-40B4-BE49-F238E27FC236}">
                <a16:creationId xmlns:a16="http://schemas.microsoft.com/office/drawing/2014/main" id="{5990C238-8DAA-678C-C990-72B33BB2AA35}"/>
              </a:ext>
            </a:extLst>
          </p:cNvPr>
          <p:cNvSpPr txBox="1"/>
          <p:nvPr/>
        </p:nvSpPr>
        <p:spPr>
          <a:xfrm>
            <a:off x="1004576" y="5513874"/>
            <a:ext cx="5777224" cy="600164"/>
          </a:xfrm>
          <a:prstGeom prst="rect">
            <a:avLst/>
          </a:prstGeom>
          <a:solidFill>
            <a:srgbClr val="FFFFCC"/>
          </a:solid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Hier können Sie Anhänge hinzufügen. Sollten Sie das </a:t>
            </a:r>
            <a:r>
              <a:rPr kumimoji="0" lang="de-DE" sz="11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registrierte Statut </a:t>
            </a: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und den </a:t>
            </a:r>
            <a:r>
              <a:rPr kumimoji="0" lang="de-DE" sz="11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Gründungsakt </a:t>
            </a: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noch nicht hochgeladen haben, können Sie das hier erledigen.</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1" i="0" u="none" strike="noStrike" kern="1200" cap="none" spc="0" normalizeH="0" baseline="0" noProof="0">
                <a:ln>
                  <a:noFill/>
                </a:ln>
                <a:solidFill>
                  <a:srgbClr val="000000"/>
                </a:solidFill>
                <a:effectLst/>
                <a:uLnTx/>
                <a:uFillTx/>
                <a:latin typeface="Calibri"/>
                <a:ea typeface="Calibri"/>
                <a:cs typeface="Calibri"/>
              </a:rPr>
              <a:t>Die einzelnen Anlagen müssen nicht digital unterschrieben werden.</a:t>
            </a:r>
            <a:endParaRPr kumimoji="0" lang="de-DE" sz="1100" b="1" i="0" u="none" strike="noStrike" kern="1200" cap="none" spc="0" normalizeH="0" baseline="0" noProof="0">
              <a:ln>
                <a:noFill/>
              </a:ln>
              <a:solidFill>
                <a:srgbClr val="000000"/>
              </a:solidFill>
              <a:effectLst/>
              <a:uLnTx/>
              <a:uFillTx/>
              <a:latin typeface="Calibri" panose="020F0502020204030204" pitchFamily="34" charset="0"/>
              <a:ea typeface="Calibri"/>
              <a:cs typeface="Calibri" panose="020F0502020204030204" pitchFamily="34" charset="0"/>
            </a:endParaRPr>
          </a:p>
        </p:txBody>
      </p:sp>
      <p:sp>
        <p:nvSpPr>
          <p:cNvPr id="21" name="Textfeld 23">
            <a:extLst>
              <a:ext uri="{FF2B5EF4-FFF2-40B4-BE49-F238E27FC236}">
                <a16:creationId xmlns:a16="http://schemas.microsoft.com/office/drawing/2014/main" id="{D6A2459F-19C8-96C2-2ACF-A77D4BE00EE1}"/>
              </a:ext>
            </a:extLst>
          </p:cNvPr>
          <p:cNvSpPr txBox="1"/>
          <p:nvPr/>
        </p:nvSpPr>
        <p:spPr>
          <a:xfrm>
            <a:off x="7176954" y="4002095"/>
            <a:ext cx="372636" cy="307777"/>
          </a:xfrm>
          <a:prstGeom prst="rect">
            <a:avLst/>
          </a:prstGeom>
          <a:solidFill>
            <a:srgbClr val="FFFFCC"/>
          </a:solidFill>
          <a:ln w="28575">
            <a:solidFill>
              <a:schemeClr val="tx1"/>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a:ea typeface="Calibri"/>
                <a:cs typeface="Calibri"/>
              </a:rPr>
              <a:t>40</a:t>
            </a:r>
            <a:endPar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4" name="Ellipse 26636">
            <a:extLst>
              <a:ext uri="{FF2B5EF4-FFF2-40B4-BE49-F238E27FC236}">
                <a16:creationId xmlns:a16="http://schemas.microsoft.com/office/drawing/2014/main" id="{FC22A8B5-F50B-3E9C-AAEB-35A3EF75B724}"/>
              </a:ext>
            </a:extLst>
          </p:cNvPr>
          <p:cNvSpPr/>
          <p:nvPr/>
        </p:nvSpPr>
        <p:spPr bwMode="auto">
          <a:xfrm>
            <a:off x="7637774" y="4002095"/>
            <a:ext cx="1293015" cy="338647"/>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29" name="Grafik 28">
            <a:extLst>
              <a:ext uri="{FF2B5EF4-FFF2-40B4-BE49-F238E27FC236}">
                <a16:creationId xmlns:a16="http://schemas.microsoft.com/office/drawing/2014/main" id="{B3D261F3-146F-7A31-2F25-4B3BD14007D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1" y="1847553"/>
            <a:ext cx="1010194" cy="413262"/>
          </a:xfrm>
          <a:prstGeom prst="rect">
            <a:avLst/>
          </a:prstGeom>
          <a:ln w="38100">
            <a:solidFill>
              <a:srgbClr val="0070C0"/>
            </a:solidFill>
          </a:ln>
        </p:spPr>
      </p:pic>
      <p:sp>
        <p:nvSpPr>
          <p:cNvPr id="4" name="Textfeld 3">
            <a:extLst>
              <a:ext uri="{FF2B5EF4-FFF2-40B4-BE49-F238E27FC236}">
                <a16:creationId xmlns:a16="http://schemas.microsoft.com/office/drawing/2014/main" id="{4A52ABAE-548D-C8CA-71A4-3118E3659A3B}"/>
              </a:ext>
            </a:extLst>
          </p:cNvPr>
          <p:cNvSpPr txBox="1"/>
          <p:nvPr/>
        </p:nvSpPr>
        <p:spPr>
          <a:xfrm>
            <a:off x="879451" y="406336"/>
            <a:ext cx="7461483" cy="361637"/>
          </a:xfrm>
          <a:prstGeom prst="rect">
            <a:avLst/>
          </a:prstGeom>
          <a:solidFill>
            <a:srgbClr val="E4F2FF"/>
          </a:solidFill>
          <a:ln>
            <a:solidFill>
              <a:schemeClr val="bg1">
                <a:lumMod val="50000"/>
              </a:schemeClr>
            </a:solidFill>
          </a:ln>
        </p:spPr>
        <p:txBody>
          <a:bodyPr wrap="square" lIns="91440" tIns="45720" rIns="91440" bIns="45720" rtlCol="0" anchor="t">
            <a:spAutoFit/>
          </a:bodyPr>
          <a:lstStyle/>
          <a:p>
            <a:pPr marL="0" marR="0" lvl="0" indent="0" algn="ctr" defTabSz="914400" rtl="0" eaLnBrk="0" fontAlgn="base" latinLnBrk="0" hangingPunct="0">
              <a:lnSpc>
                <a:spcPts val="2100"/>
              </a:lnSpc>
              <a:spcBef>
                <a:spcPts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Änderungsantrag – </a:t>
            </a:r>
            <a:r>
              <a:rPr kumimoji="0" lang="de-DE" sz="20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Hochladen von Anhängen</a:t>
            </a:r>
            <a:endPar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hteck 4">
            <a:extLst>
              <a:ext uri="{FF2B5EF4-FFF2-40B4-BE49-F238E27FC236}">
                <a16:creationId xmlns:a16="http://schemas.microsoft.com/office/drawing/2014/main" id="{26976D1A-591F-A2ED-0905-92BC84EC7200}"/>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-40-</a:t>
            </a:r>
            <a:endParaRPr kumimoji="0" lang="de-D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9898643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1C1048-20E6-F733-2063-20C4E10BC9C0}"/>
            </a:ext>
          </a:extLst>
        </p:cNvPr>
        <p:cNvGrpSpPr/>
        <p:nvPr/>
      </p:nvGrpSpPr>
      <p:grpSpPr>
        <a:xfrm>
          <a:off x="0" y="0"/>
          <a:ext cx="0" cy="0"/>
          <a:chOff x="0" y="0"/>
          <a:chExt cx="0" cy="0"/>
        </a:xfrm>
      </p:grpSpPr>
      <p:pic>
        <p:nvPicPr>
          <p:cNvPr id="12" name="Grafik 11" descr="Ein Bild, das Text, Screenshot, Schrift, Zahl enthält.&#10;&#10;KI-generierte Inhalte können fehlerhaft sein.">
            <a:extLst>
              <a:ext uri="{FF2B5EF4-FFF2-40B4-BE49-F238E27FC236}">
                <a16:creationId xmlns:a16="http://schemas.microsoft.com/office/drawing/2014/main" id="{F5A42AB6-CB19-D6C4-5A7C-7103470B9FD2}"/>
              </a:ext>
            </a:extLst>
          </p:cNvPr>
          <p:cNvPicPr>
            <a:picLocks noChangeAspect="1"/>
          </p:cNvPicPr>
          <p:nvPr/>
        </p:nvPicPr>
        <p:blipFill>
          <a:blip r:embed="rId3"/>
          <a:stretch>
            <a:fillRect/>
          </a:stretch>
        </p:blipFill>
        <p:spPr>
          <a:xfrm>
            <a:off x="39209" y="773557"/>
            <a:ext cx="9100953" cy="4427188"/>
          </a:xfrm>
          <a:prstGeom prst="rect">
            <a:avLst/>
          </a:prstGeom>
        </p:spPr>
      </p:pic>
      <p:pic>
        <p:nvPicPr>
          <p:cNvPr id="30" name="Grafik 29" descr="Ein Bild, das Text, weiß, Design enthält.&#10;&#10;KI-generierte Inhalte können fehlerhaft sein.">
            <a:extLst>
              <a:ext uri="{FF2B5EF4-FFF2-40B4-BE49-F238E27FC236}">
                <a16:creationId xmlns:a16="http://schemas.microsoft.com/office/drawing/2014/main" id="{53FC5C2D-0829-5B96-32EC-80B53FB074B0}"/>
              </a:ext>
            </a:extLst>
          </p:cNvPr>
          <p:cNvPicPr>
            <a:picLocks noChangeAspect="1"/>
          </p:cNvPicPr>
          <p:nvPr/>
        </p:nvPicPr>
        <p:blipFill>
          <a:blip r:embed="rId4"/>
          <a:stretch>
            <a:fillRect/>
          </a:stretch>
        </p:blipFill>
        <p:spPr>
          <a:xfrm>
            <a:off x="7667625" y="5182376"/>
            <a:ext cx="1476375" cy="638175"/>
          </a:xfrm>
          <a:prstGeom prst="rect">
            <a:avLst/>
          </a:prstGeom>
        </p:spPr>
      </p:pic>
      <p:sp>
        <p:nvSpPr>
          <p:cNvPr id="31" name="Textfeld 30">
            <a:extLst>
              <a:ext uri="{FF2B5EF4-FFF2-40B4-BE49-F238E27FC236}">
                <a16:creationId xmlns:a16="http://schemas.microsoft.com/office/drawing/2014/main" id="{DA297DE7-428D-C449-89DA-437A969BD297}"/>
              </a:ext>
            </a:extLst>
          </p:cNvPr>
          <p:cNvSpPr txBox="1"/>
          <p:nvPr/>
        </p:nvSpPr>
        <p:spPr>
          <a:xfrm>
            <a:off x="7515225" y="5392661"/>
            <a:ext cx="152400" cy="200055"/>
          </a:xfrm>
          <a:prstGeom prst="rect">
            <a:avLst/>
          </a:prstGeom>
          <a:solidFill>
            <a:srgbClr val="FFFF00"/>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7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6</a:t>
            </a:r>
          </a:p>
        </p:txBody>
      </p:sp>
      <p:pic>
        <p:nvPicPr>
          <p:cNvPr id="4" name="Picture 4">
            <a:extLst>
              <a:ext uri="{FF2B5EF4-FFF2-40B4-BE49-F238E27FC236}">
                <a16:creationId xmlns:a16="http://schemas.microsoft.com/office/drawing/2014/main" id="{77A0CB81-A2BF-F5EC-AAFE-EE704A0BDA23}"/>
              </a:ext>
            </a:extLst>
          </p:cNvPr>
          <p:cNvPicPr>
            <a:picLocks noChangeAspect="1"/>
          </p:cNvPicPr>
          <p:nvPr/>
        </p:nvPicPr>
        <p:blipFill>
          <a:blip r:embed="rId5"/>
          <a:stretch>
            <a:fillRect/>
          </a:stretch>
        </p:blipFill>
        <p:spPr>
          <a:xfrm>
            <a:off x="7454664" y="1331214"/>
            <a:ext cx="1064777" cy="395795"/>
          </a:xfrm>
          <a:prstGeom prst="rect">
            <a:avLst/>
          </a:prstGeom>
          <a:ln w="38100" cap="sq">
            <a:solidFill>
              <a:srgbClr val="0066CC"/>
            </a:solidFill>
            <a:prstDash val="solid"/>
            <a:miter lim="800000"/>
          </a:ln>
          <a:effectLst>
            <a:outerShdw blurRad="50800" dist="38100" dir="2700000" algn="tl" rotWithShape="0">
              <a:srgbClr val="000000">
                <a:alpha val="43000"/>
              </a:srgbClr>
            </a:outerShdw>
          </a:effectLst>
        </p:spPr>
      </p:pic>
      <p:sp>
        <p:nvSpPr>
          <p:cNvPr id="6" name="Textfeld 23">
            <a:extLst>
              <a:ext uri="{FF2B5EF4-FFF2-40B4-BE49-F238E27FC236}">
                <a16:creationId xmlns:a16="http://schemas.microsoft.com/office/drawing/2014/main" id="{4F05F318-ECD8-208F-4EC2-412C1B2CA8EA}"/>
              </a:ext>
            </a:extLst>
          </p:cNvPr>
          <p:cNvSpPr txBox="1"/>
          <p:nvPr/>
        </p:nvSpPr>
        <p:spPr>
          <a:xfrm>
            <a:off x="6919740" y="1358016"/>
            <a:ext cx="372636" cy="307777"/>
          </a:xfrm>
          <a:prstGeom prst="rect">
            <a:avLst/>
          </a:prstGeom>
          <a:solidFill>
            <a:srgbClr val="FFFFCC"/>
          </a:solidFill>
          <a:ln w="28575">
            <a:solidFill>
              <a:schemeClr val="tx1"/>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a:ea typeface="Calibri"/>
                <a:cs typeface="Calibri"/>
              </a:rPr>
              <a:t>41</a:t>
            </a:r>
            <a:endPar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8" name="Textfeld 7">
            <a:extLst>
              <a:ext uri="{FF2B5EF4-FFF2-40B4-BE49-F238E27FC236}">
                <a16:creationId xmlns:a16="http://schemas.microsoft.com/office/drawing/2014/main" id="{F59ACE31-944A-D258-982B-CD5B4AC1BC47}"/>
              </a:ext>
            </a:extLst>
          </p:cNvPr>
          <p:cNvSpPr txBox="1"/>
          <p:nvPr/>
        </p:nvSpPr>
        <p:spPr>
          <a:xfrm>
            <a:off x="749301" y="4858448"/>
            <a:ext cx="3738536" cy="261610"/>
          </a:xfrm>
          <a:prstGeom prst="rect">
            <a:avLst/>
          </a:prstGeom>
          <a:solidFill>
            <a:srgbClr val="FFFFCC"/>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Sie befinden sich auf der </a:t>
            </a:r>
            <a:r>
              <a:rPr kumimoji="0" lang="de-DE" sz="11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letzten Seite des Antrages </a:t>
            </a: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„Senden“.</a:t>
            </a:r>
          </a:p>
        </p:txBody>
      </p:sp>
      <p:sp>
        <p:nvSpPr>
          <p:cNvPr id="9" name="Textfeld 23">
            <a:extLst>
              <a:ext uri="{FF2B5EF4-FFF2-40B4-BE49-F238E27FC236}">
                <a16:creationId xmlns:a16="http://schemas.microsoft.com/office/drawing/2014/main" id="{EE10BA53-3E44-6832-D69D-362E012CCE53}"/>
              </a:ext>
            </a:extLst>
          </p:cNvPr>
          <p:cNvSpPr txBox="1"/>
          <p:nvPr/>
        </p:nvSpPr>
        <p:spPr>
          <a:xfrm>
            <a:off x="256066" y="4829945"/>
            <a:ext cx="403513" cy="307777"/>
          </a:xfrm>
          <a:prstGeom prst="rect">
            <a:avLst/>
          </a:prstGeom>
          <a:solidFill>
            <a:srgbClr val="FFFFCC"/>
          </a:solidFill>
          <a:ln w="38100">
            <a:solidFill>
              <a:schemeClr val="tx1"/>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a:ea typeface="Calibri"/>
                <a:cs typeface="Calibri"/>
              </a:rPr>
              <a:t>41</a:t>
            </a:r>
            <a:endPar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1" name="Ellipse 26636">
            <a:extLst>
              <a:ext uri="{FF2B5EF4-FFF2-40B4-BE49-F238E27FC236}">
                <a16:creationId xmlns:a16="http://schemas.microsoft.com/office/drawing/2014/main" id="{2FBEC2F8-7147-E1C2-D264-C3EE7A79F6AC}"/>
              </a:ext>
            </a:extLst>
          </p:cNvPr>
          <p:cNvSpPr/>
          <p:nvPr/>
        </p:nvSpPr>
        <p:spPr bwMode="auto">
          <a:xfrm>
            <a:off x="-421805" y="1724840"/>
            <a:ext cx="3156296" cy="1306020"/>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 name="Textfeld 13">
            <a:extLst>
              <a:ext uri="{FF2B5EF4-FFF2-40B4-BE49-F238E27FC236}">
                <a16:creationId xmlns:a16="http://schemas.microsoft.com/office/drawing/2014/main" id="{8D9A7784-F820-D891-4D61-8E92707007DA}"/>
              </a:ext>
            </a:extLst>
          </p:cNvPr>
          <p:cNvSpPr txBox="1"/>
          <p:nvPr/>
        </p:nvSpPr>
        <p:spPr>
          <a:xfrm>
            <a:off x="5222214" y="4855101"/>
            <a:ext cx="2447926" cy="261610"/>
          </a:xfrm>
          <a:prstGeom prst="rect">
            <a:avLst/>
          </a:prstGeom>
          <a:solidFill>
            <a:srgbClr val="FFFFCC"/>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Hier sehen Sie die </a:t>
            </a:r>
            <a:r>
              <a:rPr kumimoji="0" lang="de-DE" sz="11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geänderten</a:t>
            </a: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Daten.</a:t>
            </a:r>
          </a:p>
        </p:txBody>
      </p:sp>
      <p:sp>
        <p:nvSpPr>
          <p:cNvPr id="21" name="Textfeld 23">
            <a:extLst>
              <a:ext uri="{FF2B5EF4-FFF2-40B4-BE49-F238E27FC236}">
                <a16:creationId xmlns:a16="http://schemas.microsoft.com/office/drawing/2014/main" id="{01AB6B04-0E99-4BDA-9143-2FC0A017EA46}"/>
              </a:ext>
            </a:extLst>
          </p:cNvPr>
          <p:cNvSpPr txBox="1"/>
          <p:nvPr/>
        </p:nvSpPr>
        <p:spPr>
          <a:xfrm>
            <a:off x="2853109" y="2107936"/>
            <a:ext cx="372636" cy="307777"/>
          </a:xfrm>
          <a:prstGeom prst="rect">
            <a:avLst/>
          </a:prstGeom>
          <a:solidFill>
            <a:srgbClr val="FFFFCC"/>
          </a:solidFill>
          <a:ln w="28575">
            <a:solidFill>
              <a:schemeClr val="tx1"/>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a:ea typeface="Calibri"/>
                <a:cs typeface="Calibri"/>
              </a:rPr>
              <a:t>42</a:t>
            </a:r>
            <a:endPar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025" name="Textfeld 23">
            <a:extLst>
              <a:ext uri="{FF2B5EF4-FFF2-40B4-BE49-F238E27FC236}">
                <a16:creationId xmlns:a16="http://schemas.microsoft.com/office/drawing/2014/main" id="{B2551644-80BB-D9B0-71E7-46D485D1264B}"/>
              </a:ext>
            </a:extLst>
          </p:cNvPr>
          <p:cNvSpPr txBox="1"/>
          <p:nvPr/>
        </p:nvSpPr>
        <p:spPr>
          <a:xfrm>
            <a:off x="4724460" y="4824761"/>
            <a:ext cx="403513" cy="307777"/>
          </a:xfrm>
          <a:prstGeom prst="rect">
            <a:avLst/>
          </a:prstGeom>
          <a:solidFill>
            <a:srgbClr val="FFFF00"/>
          </a:solidFill>
          <a:ln w="38100">
            <a:solidFill>
              <a:schemeClr val="tx1"/>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a:ea typeface="Calibri"/>
                <a:cs typeface="Calibri"/>
              </a:rPr>
              <a:t>44</a:t>
            </a:r>
            <a:endPar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027" name="Textfeld 23">
            <a:extLst>
              <a:ext uri="{FF2B5EF4-FFF2-40B4-BE49-F238E27FC236}">
                <a16:creationId xmlns:a16="http://schemas.microsoft.com/office/drawing/2014/main" id="{7D2D3085-6843-3970-CE1F-196527FDC5B7}"/>
              </a:ext>
            </a:extLst>
          </p:cNvPr>
          <p:cNvSpPr txBox="1"/>
          <p:nvPr/>
        </p:nvSpPr>
        <p:spPr>
          <a:xfrm>
            <a:off x="255832" y="5241543"/>
            <a:ext cx="403513" cy="307777"/>
          </a:xfrm>
          <a:prstGeom prst="rect">
            <a:avLst/>
          </a:prstGeom>
          <a:solidFill>
            <a:srgbClr val="FFFFCC"/>
          </a:solidFill>
          <a:ln w="38100">
            <a:solidFill>
              <a:schemeClr val="tx1"/>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a:ea typeface="+mn-ea"/>
                <a:cs typeface="Calibri"/>
              </a:rPr>
              <a:t>43</a:t>
            </a:r>
            <a:endPar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029" name="Ellipse 26636">
            <a:extLst>
              <a:ext uri="{FF2B5EF4-FFF2-40B4-BE49-F238E27FC236}">
                <a16:creationId xmlns:a16="http://schemas.microsoft.com/office/drawing/2014/main" id="{3D9A7D48-CA56-002D-B84D-8A4CA05E24C5}"/>
              </a:ext>
            </a:extLst>
          </p:cNvPr>
          <p:cNvSpPr/>
          <p:nvPr/>
        </p:nvSpPr>
        <p:spPr bwMode="auto">
          <a:xfrm>
            <a:off x="110703" y="3500807"/>
            <a:ext cx="251139" cy="238294"/>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8" name="Textfeld 23">
            <a:extLst>
              <a:ext uri="{FF2B5EF4-FFF2-40B4-BE49-F238E27FC236}">
                <a16:creationId xmlns:a16="http://schemas.microsoft.com/office/drawing/2014/main" id="{8298532D-C5B1-DE4A-8F80-28ABF0A78F28}"/>
              </a:ext>
            </a:extLst>
          </p:cNvPr>
          <p:cNvSpPr txBox="1"/>
          <p:nvPr/>
        </p:nvSpPr>
        <p:spPr>
          <a:xfrm>
            <a:off x="443428" y="3251392"/>
            <a:ext cx="372636" cy="307777"/>
          </a:xfrm>
          <a:prstGeom prst="rect">
            <a:avLst/>
          </a:prstGeom>
          <a:solidFill>
            <a:srgbClr val="FFFFCC"/>
          </a:solidFill>
          <a:ln w="28575">
            <a:solidFill>
              <a:schemeClr val="tx1"/>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a:ea typeface="Calibri"/>
                <a:cs typeface="Calibri"/>
              </a:rPr>
              <a:t>43</a:t>
            </a:r>
            <a:endPar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030" name="Textfeld 1029">
            <a:extLst>
              <a:ext uri="{FF2B5EF4-FFF2-40B4-BE49-F238E27FC236}">
                <a16:creationId xmlns:a16="http://schemas.microsoft.com/office/drawing/2014/main" id="{D0F92936-C640-F644-E0E0-AEF4DBDF2BD8}"/>
              </a:ext>
            </a:extLst>
          </p:cNvPr>
          <p:cNvSpPr txBox="1"/>
          <p:nvPr/>
        </p:nvSpPr>
        <p:spPr>
          <a:xfrm>
            <a:off x="749302" y="5170159"/>
            <a:ext cx="6929802" cy="430887"/>
          </a:xfrm>
          <a:prstGeom prst="rect">
            <a:avLst/>
          </a:prstGeom>
          <a:solidFill>
            <a:srgbClr val="FFFFCC"/>
          </a:solid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a:ea typeface="Calibri"/>
                <a:cs typeface="Calibri"/>
              </a:rPr>
              <a:t>Dieses </a:t>
            </a:r>
            <a:r>
              <a:rPr kumimoji="0" lang="de-DE" sz="1100" b="1" i="0" u="none" strike="noStrike" kern="1200" cap="none" spc="0" normalizeH="0" baseline="0" noProof="0">
                <a:ln>
                  <a:noFill/>
                </a:ln>
                <a:solidFill>
                  <a:srgbClr val="C00000"/>
                </a:solidFill>
                <a:effectLst/>
                <a:uLnTx/>
                <a:uFillTx/>
                <a:latin typeface="Calibri"/>
                <a:ea typeface="Calibri"/>
                <a:cs typeface="Calibri"/>
              </a:rPr>
              <a:t>Kästchen anklicken </a:t>
            </a:r>
            <a:r>
              <a:rPr kumimoji="0" lang="de-DE" sz="1100" b="0" i="0" u="none" strike="noStrike" kern="1200" cap="none" spc="0" normalizeH="0" baseline="0" noProof="0">
                <a:ln>
                  <a:noFill/>
                </a:ln>
                <a:solidFill>
                  <a:srgbClr val="000000"/>
                </a:solidFill>
                <a:effectLst/>
                <a:uLnTx/>
                <a:uFillTx/>
                <a:latin typeface="Calibri"/>
                <a:ea typeface="Calibri"/>
                <a:cs typeface="Calibri"/>
              </a:rPr>
              <a:t>– betrifft die Ersatzklärung, dass die eingetragenen Daten und hochgeladenen Dokumente wahrheitsgemäß sind.</a:t>
            </a:r>
          </a:p>
        </p:txBody>
      </p:sp>
      <p:sp>
        <p:nvSpPr>
          <p:cNvPr id="1034" name="Ellipse 26636">
            <a:extLst>
              <a:ext uri="{FF2B5EF4-FFF2-40B4-BE49-F238E27FC236}">
                <a16:creationId xmlns:a16="http://schemas.microsoft.com/office/drawing/2014/main" id="{AB4E1803-E8CB-75BB-CEC8-7237DD96FBCD}"/>
              </a:ext>
            </a:extLst>
          </p:cNvPr>
          <p:cNvSpPr/>
          <p:nvPr/>
        </p:nvSpPr>
        <p:spPr bwMode="auto">
          <a:xfrm>
            <a:off x="47722" y="4373733"/>
            <a:ext cx="1492269" cy="307777"/>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1" name="Textfeld 23">
            <a:extLst>
              <a:ext uri="{FF2B5EF4-FFF2-40B4-BE49-F238E27FC236}">
                <a16:creationId xmlns:a16="http://schemas.microsoft.com/office/drawing/2014/main" id="{C53B84AD-7951-3969-501C-2C49D8F84CBF}"/>
              </a:ext>
            </a:extLst>
          </p:cNvPr>
          <p:cNvSpPr txBox="1"/>
          <p:nvPr/>
        </p:nvSpPr>
        <p:spPr>
          <a:xfrm>
            <a:off x="93709" y="4070286"/>
            <a:ext cx="372636" cy="307777"/>
          </a:xfrm>
          <a:prstGeom prst="rect">
            <a:avLst/>
          </a:prstGeom>
          <a:solidFill>
            <a:srgbClr val="FFFFCC"/>
          </a:solidFill>
          <a:ln w="28575">
            <a:solidFill>
              <a:schemeClr val="tx1"/>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a:ea typeface="Calibri"/>
                <a:cs typeface="Calibri"/>
              </a:rPr>
              <a:t>44</a:t>
            </a:r>
            <a:endPar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032" name="Textfeld 23">
            <a:extLst>
              <a:ext uri="{FF2B5EF4-FFF2-40B4-BE49-F238E27FC236}">
                <a16:creationId xmlns:a16="http://schemas.microsoft.com/office/drawing/2014/main" id="{3E6863BF-9725-5878-243A-F8D765B5D68E}"/>
              </a:ext>
            </a:extLst>
          </p:cNvPr>
          <p:cNvSpPr txBox="1"/>
          <p:nvPr/>
        </p:nvSpPr>
        <p:spPr>
          <a:xfrm>
            <a:off x="3156621" y="4364330"/>
            <a:ext cx="372636" cy="307777"/>
          </a:xfrm>
          <a:prstGeom prst="rect">
            <a:avLst/>
          </a:prstGeom>
          <a:solidFill>
            <a:srgbClr val="FFFFCC"/>
          </a:solidFill>
          <a:ln w="28575">
            <a:solidFill>
              <a:schemeClr val="tx1"/>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a:ea typeface="Calibri"/>
                <a:cs typeface="Calibri"/>
              </a:rPr>
              <a:t>45</a:t>
            </a:r>
            <a:endPar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035" name="Ellipse 26636">
            <a:extLst>
              <a:ext uri="{FF2B5EF4-FFF2-40B4-BE49-F238E27FC236}">
                <a16:creationId xmlns:a16="http://schemas.microsoft.com/office/drawing/2014/main" id="{3ABFF645-53CF-02B4-E0D6-606080D3B508}"/>
              </a:ext>
            </a:extLst>
          </p:cNvPr>
          <p:cNvSpPr/>
          <p:nvPr/>
        </p:nvSpPr>
        <p:spPr bwMode="auto">
          <a:xfrm>
            <a:off x="1526012" y="4389229"/>
            <a:ext cx="1492269" cy="307777"/>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6" name="Textfeld 1035">
            <a:extLst>
              <a:ext uri="{FF2B5EF4-FFF2-40B4-BE49-F238E27FC236}">
                <a16:creationId xmlns:a16="http://schemas.microsoft.com/office/drawing/2014/main" id="{763FA5AB-60DF-2A9E-BF21-A018403AB0C8}"/>
              </a:ext>
            </a:extLst>
          </p:cNvPr>
          <p:cNvSpPr txBox="1"/>
          <p:nvPr/>
        </p:nvSpPr>
        <p:spPr>
          <a:xfrm>
            <a:off x="741657" y="5635587"/>
            <a:ext cx="6929802" cy="430887"/>
          </a:xfrm>
          <a:prstGeom prst="rect">
            <a:avLst/>
          </a:prstGeom>
          <a:solidFill>
            <a:srgbClr val="FFFFCC"/>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Laden Sie hier die </a:t>
            </a:r>
            <a:r>
              <a:rPr kumimoji="0" lang="de-DE" sz="11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Aufstellung der getätigten Angaben </a:t>
            </a: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(Antragsübersicht – </a:t>
            </a:r>
            <a:r>
              <a:rPr kumimoji="0" lang="de-DE" sz="1100" b="0" i="0" u="none" strike="noStrike" kern="120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distinta</a:t>
            </a: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herunter. Unterschreiben Sie diese digital im Format </a:t>
            </a:r>
            <a:r>
              <a:rPr kumimoji="0" lang="de-DE" sz="11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CADES</a:t>
            </a: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1049" name="Rechteck 1048">
            <a:extLst>
              <a:ext uri="{FF2B5EF4-FFF2-40B4-BE49-F238E27FC236}">
                <a16:creationId xmlns:a16="http://schemas.microsoft.com/office/drawing/2014/main" id="{3670001E-9673-FAE7-8A62-4AA3E3368781}"/>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pic>
        <p:nvPicPr>
          <p:cNvPr id="1050" name="Picture 2">
            <a:extLst>
              <a:ext uri="{FF2B5EF4-FFF2-40B4-BE49-F238E27FC236}">
                <a16:creationId xmlns:a16="http://schemas.microsoft.com/office/drawing/2014/main" id="{9AD8F7F8-C3A2-0036-FE16-EA1B71369F3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97696" y="6281711"/>
            <a:ext cx="363422" cy="422328"/>
          </a:xfrm>
          <a:prstGeom prst="rect">
            <a:avLst/>
          </a:prstGeom>
          <a:noFill/>
          <a:extLst>
            <a:ext uri="{909E8E84-426E-40DD-AFC4-6F175D3DCCD1}">
              <a14:hiddenFill xmlns:a14="http://schemas.microsoft.com/office/drawing/2010/main">
                <a:solidFill>
                  <a:srgbClr val="FFFFFF"/>
                </a:solidFill>
              </a14:hiddenFill>
            </a:ext>
          </a:extLst>
        </p:spPr>
      </p:pic>
      <p:sp>
        <p:nvSpPr>
          <p:cNvPr id="1037" name="Textfeld 1036">
            <a:extLst>
              <a:ext uri="{FF2B5EF4-FFF2-40B4-BE49-F238E27FC236}">
                <a16:creationId xmlns:a16="http://schemas.microsoft.com/office/drawing/2014/main" id="{2DDE2FEB-C156-91EE-8A8D-ED9BDA463A73}"/>
              </a:ext>
            </a:extLst>
          </p:cNvPr>
          <p:cNvSpPr txBox="1"/>
          <p:nvPr/>
        </p:nvSpPr>
        <p:spPr>
          <a:xfrm>
            <a:off x="753128" y="6107272"/>
            <a:ext cx="6929802" cy="430887"/>
          </a:xfrm>
          <a:prstGeom prst="rect">
            <a:avLst/>
          </a:prstGeom>
          <a:solidFill>
            <a:srgbClr val="FFFFCC"/>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Laden Sie hier die </a:t>
            </a:r>
            <a:r>
              <a:rPr kumimoji="0" lang="de-DE" sz="11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digital unterschriebene Antragsübersicht </a:t>
            </a: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wieder hoch. Bitte beachten Sie, wenn Sie nochmals zu den vorderen Seiten zurückkehren, dann muss die Erklärung nochmals heruntergeladen und unterschrieben werden.</a:t>
            </a:r>
          </a:p>
        </p:txBody>
      </p:sp>
      <p:sp>
        <p:nvSpPr>
          <p:cNvPr id="1038" name="Textfeld 23">
            <a:extLst>
              <a:ext uri="{FF2B5EF4-FFF2-40B4-BE49-F238E27FC236}">
                <a16:creationId xmlns:a16="http://schemas.microsoft.com/office/drawing/2014/main" id="{CDAF216F-1058-74A5-3F62-AF991BE66009}"/>
              </a:ext>
            </a:extLst>
          </p:cNvPr>
          <p:cNvSpPr txBox="1"/>
          <p:nvPr/>
        </p:nvSpPr>
        <p:spPr>
          <a:xfrm>
            <a:off x="254667" y="5689489"/>
            <a:ext cx="403513" cy="307777"/>
          </a:xfrm>
          <a:prstGeom prst="rect">
            <a:avLst/>
          </a:prstGeom>
          <a:solidFill>
            <a:srgbClr val="FFFFCC"/>
          </a:solidFill>
          <a:ln w="38100">
            <a:solidFill>
              <a:schemeClr val="tx1"/>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a:ea typeface="+mn-ea"/>
                <a:cs typeface="Calibri"/>
              </a:rPr>
              <a:t>44</a:t>
            </a:r>
            <a:endPar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039" name="Textfeld 23">
            <a:extLst>
              <a:ext uri="{FF2B5EF4-FFF2-40B4-BE49-F238E27FC236}">
                <a16:creationId xmlns:a16="http://schemas.microsoft.com/office/drawing/2014/main" id="{43F5B93D-F69B-7D5D-F767-FB14054586FE}"/>
              </a:ext>
            </a:extLst>
          </p:cNvPr>
          <p:cNvSpPr txBox="1"/>
          <p:nvPr/>
        </p:nvSpPr>
        <p:spPr>
          <a:xfrm>
            <a:off x="254667" y="6135469"/>
            <a:ext cx="403513" cy="307777"/>
          </a:xfrm>
          <a:prstGeom prst="rect">
            <a:avLst/>
          </a:prstGeom>
          <a:solidFill>
            <a:srgbClr val="FFFFCC"/>
          </a:solidFill>
          <a:ln w="38100">
            <a:solidFill>
              <a:schemeClr val="tx1"/>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a:ea typeface="+mn-ea"/>
                <a:cs typeface="Calibri"/>
              </a:rPr>
              <a:t>45</a:t>
            </a:r>
            <a:endPar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040" name="Textfeld 1039">
            <a:extLst>
              <a:ext uri="{FF2B5EF4-FFF2-40B4-BE49-F238E27FC236}">
                <a16:creationId xmlns:a16="http://schemas.microsoft.com/office/drawing/2014/main" id="{9F4D6196-568D-96FF-E5DD-66D0ACA8749D}"/>
              </a:ext>
            </a:extLst>
          </p:cNvPr>
          <p:cNvSpPr txBox="1"/>
          <p:nvPr/>
        </p:nvSpPr>
        <p:spPr>
          <a:xfrm>
            <a:off x="758265" y="4852154"/>
            <a:ext cx="3738536" cy="261610"/>
          </a:xfrm>
          <a:prstGeom prst="rect">
            <a:avLst/>
          </a:prstGeom>
          <a:solidFill>
            <a:srgbClr val="FFFFCC"/>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Sie befinden sich auf der </a:t>
            </a:r>
            <a:r>
              <a:rPr kumimoji="0" lang="de-DE" sz="11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letzten Seite des Antrages </a:t>
            </a: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„Senden“.</a:t>
            </a:r>
          </a:p>
        </p:txBody>
      </p:sp>
      <p:sp>
        <p:nvSpPr>
          <p:cNvPr id="1042" name="Textfeld 1041">
            <a:extLst>
              <a:ext uri="{FF2B5EF4-FFF2-40B4-BE49-F238E27FC236}">
                <a16:creationId xmlns:a16="http://schemas.microsoft.com/office/drawing/2014/main" id="{E4C42158-D3CF-8407-A7FE-03F4D2050F8B}"/>
              </a:ext>
            </a:extLst>
          </p:cNvPr>
          <p:cNvSpPr txBox="1"/>
          <p:nvPr/>
        </p:nvSpPr>
        <p:spPr>
          <a:xfrm>
            <a:off x="5231178" y="4848807"/>
            <a:ext cx="2447926" cy="261610"/>
          </a:xfrm>
          <a:prstGeom prst="rect">
            <a:avLst/>
          </a:prstGeom>
          <a:solidFill>
            <a:srgbClr val="FFFFCC"/>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Hier sehen Sie die </a:t>
            </a:r>
            <a:r>
              <a:rPr kumimoji="0" lang="de-DE" sz="11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geänderten</a:t>
            </a: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Daten.</a:t>
            </a:r>
          </a:p>
        </p:txBody>
      </p:sp>
      <p:sp>
        <p:nvSpPr>
          <p:cNvPr id="1043" name="Textfeld 23">
            <a:extLst>
              <a:ext uri="{FF2B5EF4-FFF2-40B4-BE49-F238E27FC236}">
                <a16:creationId xmlns:a16="http://schemas.microsoft.com/office/drawing/2014/main" id="{CFFCCB95-1AC9-E49F-B59A-E45DCEA7E9BF}"/>
              </a:ext>
            </a:extLst>
          </p:cNvPr>
          <p:cNvSpPr txBox="1"/>
          <p:nvPr/>
        </p:nvSpPr>
        <p:spPr>
          <a:xfrm>
            <a:off x="4733424" y="4818467"/>
            <a:ext cx="403513" cy="307777"/>
          </a:xfrm>
          <a:prstGeom prst="rect">
            <a:avLst/>
          </a:prstGeom>
          <a:solidFill>
            <a:srgbClr val="FFFFCC"/>
          </a:solidFill>
          <a:ln w="38100">
            <a:solidFill>
              <a:schemeClr val="tx1"/>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a:ea typeface="Calibri"/>
                <a:cs typeface="Calibri"/>
              </a:rPr>
              <a:t>42</a:t>
            </a:r>
            <a:endPar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045" name="Textfeld 1044">
            <a:extLst>
              <a:ext uri="{FF2B5EF4-FFF2-40B4-BE49-F238E27FC236}">
                <a16:creationId xmlns:a16="http://schemas.microsoft.com/office/drawing/2014/main" id="{9CFF9ADA-08FC-4AB6-5C27-ED9BDB71580D}"/>
              </a:ext>
            </a:extLst>
          </p:cNvPr>
          <p:cNvSpPr txBox="1"/>
          <p:nvPr/>
        </p:nvSpPr>
        <p:spPr>
          <a:xfrm>
            <a:off x="6945519" y="4119631"/>
            <a:ext cx="2068991" cy="461665"/>
          </a:xfrm>
          <a:prstGeom prst="rect">
            <a:avLst/>
          </a:prstGeom>
          <a:solidFill>
            <a:srgbClr val="FFFFCC"/>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Klicken Sie auf „</a:t>
            </a:r>
            <a:r>
              <a:rPr kumimoji="0" lang="de-DE" sz="12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Senden</a:t>
            </a:r>
            <a:r>
              <a:rPr kumimoji="0" lang="de-DE" sz="12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um den Antrag abzuschicken.</a:t>
            </a:r>
          </a:p>
        </p:txBody>
      </p:sp>
      <p:sp>
        <p:nvSpPr>
          <p:cNvPr id="1046" name="Pfeil: nach rechts 1045">
            <a:extLst>
              <a:ext uri="{FF2B5EF4-FFF2-40B4-BE49-F238E27FC236}">
                <a16:creationId xmlns:a16="http://schemas.microsoft.com/office/drawing/2014/main" id="{DFC4F53E-B1DF-7AEA-B5C7-06DB8AB4126E}"/>
              </a:ext>
            </a:extLst>
          </p:cNvPr>
          <p:cNvSpPr/>
          <p:nvPr/>
        </p:nvSpPr>
        <p:spPr bwMode="auto">
          <a:xfrm rot="4608163">
            <a:off x="7718242" y="4826546"/>
            <a:ext cx="661453" cy="291618"/>
          </a:xfrm>
          <a:prstGeom prst="rightArrow">
            <a:avLst/>
          </a:prstGeom>
          <a:solidFill>
            <a:srgbClr val="FF505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it-IT"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47" name="Textfeld 23">
            <a:extLst>
              <a:ext uri="{FF2B5EF4-FFF2-40B4-BE49-F238E27FC236}">
                <a16:creationId xmlns:a16="http://schemas.microsoft.com/office/drawing/2014/main" id="{7AC7643F-DAD5-E6DD-2039-F5F46EF4615E}"/>
              </a:ext>
            </a:extLst>
          </p:cNvPr>
          <p:cNvSpPr txBox="1"/>
          <p:nvPr/>
        </p:nvSpPr>
        <p:spPr>
          <a:xfrm>
            <a:off x="6439425" y="4138790"/>
            <a:ext cx="403513" cy="307777"/>
          </a:xfrm>
          <a:prstGeom prst="rect">
            <a:avLst/>
          </a:prstGeom>
          <a:solidFill>
            <a:srgbClr val="FFFFCC"/>
          </a:solidFill>
          <a:ln w="38100">
            <a:solidFill>
              <a:schemeClr val="tx1"/>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a:ea typeface="+mn-ea"/>
                <a:cs typeface="Calibri"/>
              </a:rPr>
              <a:t>46</a:t>
            </a:r>
            <a:endPar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048" name="Ellipse 26636">
            <a:extLst>
              <a:ext uri="{FF2B5EF4-FFF2-40B4-BE49-F238E27FC236}">
                <a16:creationId xmlns:a16="http://schemas.microsoft.com/office/drawing/2014/main" id="{6C0803B6-B370-4F2A-4F47-2423BF4437F7}"/>
              </a:ext>
            </a:extLst>
          </p:cNvPr>
          <p:cNvSpPr/>
          <p:nvPr/>
        </p:nvSpPr>
        <p:spPr bwMode="auto">
          <a:xfrm>
            <a:off x="7665418" y="5344538"/>
            <a:ext cx="1492269" cy="307777"/>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 name="Textfeld 1">
            <a:extLst>
              <a:ext uri="{FF2B5EF4-FFF2-40B4-BE49-F238E27FC236}">
                <a16:creationId xmlns:a16="http://schemas.microsoft.com/office/drawing/2014/main" id="{46AF13A7-6D22-9367-9318-C16D9401C5B6}"/>
              </a:ext>
            </a:extLst>
          </p:cNvPr>
          <p:cNvSpPr txBox="1"/>
          <p:nvPr/>
        </p:nvSpPr>
        <p:spPr>
          <a:xfrm>
            <a:off x="879451" y="343996"/>
            <a:ext cx="7461483" cy="361637"/>
          </a:xfrm>
          <a:prstGeom prst="rect">
            <a:avLst/>
          </a:prstGeom>
          <a:solidFill>
            <a:srgbClr val="E4F2FF"/>
          </a:solidFill>
          <a:ln>
            <a:solidFill>
              <a:schemeClr val="bg1">
                <a:lumMod val="50000"/>
              </a:schemeClr>
            </a:solidFill>
          </a:ln>
        </p:spPr>
        <p:txBody>
          <a:bodyPr wrap="square" lIns="91440" tIns="45720" rIns="91440" bIns="45720" rtlCol="0" anchor="t">
            <a:spAutoFit/>
          </a:bodyPr>
          <a:lstStyle/>
          <a:p>
            <a:pPr marL="0" marR="0" lvl="0" indent="0" algn="ctr" defTabSz="914400" rtl="0" eaLnBrk="0" fontAlgn="base" latinLnBrk="0" hangingPunct="0">
              <a:lnSpc>
                <a:spcPts val="2100"/>
              </a:lnSpc>
              <a:spcBef>
                <a:spcPts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Änderungsantrag – </a:t>
            </a:r>
            <a:r>
              <a:rPr kumimoji="0" lang="de-DE" sz="20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Senden des Antrags</a:t>
            </a:r>
            <a:endParaRPr kumimoji="0" lang="en-US" sz="20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Rechteck 2">
            <a:extLst>
              <a:ext uri="{FF2B5EF4-FFF2-40B4-BE49-F238E27FC236}">
                <a16:creationId xmlns:a16="http://schemas.microsoft.com/office/drawing/2014/main" id="{6A701800-A9B4-33E5-092C-CDC35AF554FA}"/>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lang="de-DE" sz="1400" b="1" dirty="0">
                <a:solidFill>
                  <a:srgbClr val="000000"/>
                </a:solidFill>
                <a:latin typeface="Calibri" panose="020F0502020204030204" pitchFamily="34" charset="0"/>
                <a:cs typeface="Calibri" panose="020F0502020204030204" pitchFamily="34" charset="0"/>
              </a:rPr>
              <a:t>41</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3331295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rgbClr val="E4F2FF"/>
        </a:solidFill>
        <a:effectLst/>
      </p:bgPr>
    </p:bg>
    <p:spTree>
      <p:nvGrpSpPr>
        <p:cNvPr id="1" name="">
          <a:extLst>
            <a:ext uri="{FF2B5EF4-FFF2-40B4-BE49-F238E27FC236}">
              <a16:creationId xmlns:a16="http://schemas.microsoft.com/office/drawing/2014/main" id="{E32820D9-5046-B4B5-4952-5D40C90979DE}"/>
            </a:ext>
          </a:extLst>
        </p:cNvPr>
        <p:cNvGrpSpPr/>
        <p:nvPr/>
      </p:nvGrpSpPr>
      <p:grpSpPr>
        <a:xfrm>
          <a:off x="0" y="0"/>
          <a:ext cx="0" cy="0"/>
          <a:chOff x="0" y="0"/>
          <a:chExt cx="0" cy="0"/>
        </a:xfrm>
      </p:grpSpPr>
      <p:sp>
        <p:nvSpPr>
          <p:cNvPr id="7170" name="Rectangle 5">
            <a:extLst>
              <a:ext uri="{FF2B5EF4-FFF2-40B4-BE49-F238E27FC236}">
                <a16:creationId xmlns:a16="http://schemas.microsoft.com/office/drawing/2014/main" id="{9D1CEE31-D60F-DF52-1D11-498D3F4227CE}"/>
              </a:ext>
            </a:extLst>
          </p:cNvPr>
          <p:cNvSpPr>
            <a:spLocks noChangeArrowheads="1"/>
          </p:cNvSpPr>
          <p:nvPr/>
        </p:nvSpPr>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alt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171" name="Line 16">
            <a:extLst>
              <a:ext uri="{FF2B5EF4-FFF2-40B4-BE49-F238E27FC236}">
                <a16:creationId xmlns:a16="http://schemas.microsoft.com/office/drawing/2014/main" id="{9BCC796A-148E-EFB4-8593-7CFE6079E228}"/>
              </a:ext>
            </a:extLst>
          </p:cNvPr>
          <p:cNvSpPr>
            <a:spLocks noChangeShapeType="1"/>
          </p:cNvSpPr>
          <p:nvPr/>
        </p:nvSpPr>
        <p:spPr bwMode="auto">
          <a:xfrm>
            <a:off x="179388" y="719138"/>
            <a:ext cx="3851275"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172" name="Line 18">
            <a:extLst>
              <a:ext uri="{FF2B5EF4-FFF2-40B4-BE49-F238E27FC236}">
                <a16:creationId xmlns:a16="http://schemas.microsoft.com/office/drawing/2014/main" id="{1174CDA1-52AA-977E-037A-771C7B063FA0}"/>
              </a:ext>
            </a:extLst>
          </p:cNvPr>
          <p:cNvSpPr>
            <a:spLocks noChangeShapeType="1"/>
          </p:cNvSpPr>
          <p:nvPr/>
        </p:nvSpPr>
        <p:spPr bwMode="auto">
          <a:xfrm>
            <a:off x="5102225" y="719138"/>
            <a:ext cx="3851275"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173" name="Rectangle 20">
            <a:extLst>
              <a:ext uri="{FF2B5EF4-FFF2-40B4-BE49-F238E27FC236}">
                <a16:creationId xmlns:a16="http://schemas.microsoft.com/office/drawing/2014/main" id="{CF302C74-2E70-4462-53F3-6B9D630CB05D}"/>
              </a:ext>
            </a:extLst>
          </p:cNvPr>
          <p:cNvSpPr>
            <a:spLocks noChangeArrowheads="1"/>
          </p:cNvSpPr>
          <p:nvPr/>
        </p:nvSpPr>
        <p:spPr bwMode="auto">
          <a:xfrm>
            <a:off x="863600" y="452438"/>
            <a:ext cx="3260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AUTONOME PROVINZ BOZEN - SÜDTIROL</a:t>
            </a:r>
          </a:p>
        </p:txBody>
      </p:sp>
      <p:sp>
        <p:nvSpPr>
          <p:cNvPr id="7174" name="Rectangle 21">
            <a:extLst>
              <a:ext uri="{FF2B5EF4-FFF2-40B4-BE49-F238E27FC236}">
                <a16:creationId xmlns:a16="http://schemas.microsoft.com/office/drawing/2014/main" id="{6A5720B2-3B5C-BEF4-B54C-638DC9C7E8DC}"/>
              </a:ext>
            </a:extLst>
          </p:cNvPr>
          <p:cNvSpPr>
            <a:spLocks noChangeArrowheads="1"/>
          </p:cNvSpPr>
          <p:nvPr/>
        </p:nvSpPr>
        <p:spPr bwMode="auto">
          <a:xfrm>
            <a:off x="4994275" y="452438"/>
            <a:ext cx="39655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PROVINCIA AUTONOMA DI BOLZANO - ALTO ADIGE</a:t>
            </a:r>
          </a:p>
        </p:txBody>
      </p:sp>
      <p:sp>
        <p:nvSpPr>
          <p:cNvPr id="7175" name="Text Box 22">
            <a:extLst>
              <a:ext uri="{FF2B5EF4-FFF2-40B4-BE49-F238E27FC236}">
                <a16:creationId xmlns:a16="http://schemas.microsoft.com/office/drawing/2014/main" id="{F6020660-FAAA-11B9-D4D7-93D8FFD06259}"/>
              </a:ext>
            </a:extLst>
          </p:cNvPr>
          <p:cNvSpPr txBox="1">
            <a:spLocks noChangeArrowheads="1"/>
          </p:cNvSpPr>
          <p:nvPr/>
        </p:nvSpPr>
        <p:spPr bwMode="auto">
          <a:xfrm>
            <a:off x="4994275" y="719138"/>
            <a:ext cx="3244850"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ts val="1300"/>
              </a:lnSpc>
              <a:spcBef>
                <a:spcPct val="0"/>
              </a:spcBef>
              <a:spcAft>
                <a:spcPct val="0"/>
              </a:spcAft>
              <a:buClrTx/>
              <a:buSzTx/>
              <a:buFontTx/>
              <a:buNone/>
              <a:tabLst/>
              <a:defRPr/>
            </a:pPr>
            <a:r>
              <a:rPr kumimoji="0" lang="it-IT" altLang="de-DE" sz="1100" b="1" i="0" u="none" strike="noStrike" kern="1200" cap="none" spc="0" normalizeH="0" baseline="0" noProof="0">
                <a:ln>
                  <a:noFill/>
                </a:ln>
                <a:solidFill>
                  <a:srgbClr val="000000"/>
                </a:solidFill>
                <a:effectLst/>
                <a:uLnTx/>
                <a:uFillTx/>
                <a:latin typeface="Arial" panose="020B0604020202020204" pitchFamily="34" charset="0"/>
                <a:ea typeface="+mn-ea"/>
                <a:cs typeface="+mn-cs"/>
              </a:rPr>
              <a:t>Dipartimento Coesione sociale, </a:t>
            </a:r>
          </a:p>
          <a:p>
            <a:pPr marL="0" marR="0" lvl="0" indent="0" algn="l" defTabSz="914400" rtl="0" eaLnBrk="0" fontAlgn="base" latinLnBrk="0" hangingPunct="0">
              <a:lnSpc>
                <a:spcPts val="1300"/>
              </a:lnSpc>
              <a:spcBef>
                <a:spcPct val="0"/>
              </a:spcBef>
              <a:spcAft>
                <a:spcPct val="0"/>
              </a:spcAft>
              <a:buClrTx/>
              <a:buSzTx/>
              <a:buFontTx/>
              <a:buNone/>
              <a:tabLst/>
              <a:defRPr/>
            </a:pPr>
            <a:r>
              <a:rPr kumimoji="0" lang="it-IT" altLang="de-DE" sz="1100" b="1" i="0" u="none" strike="noStrike" kern="1200" cap="none" spc="0" normalizeH="0" baseline="0" noProof="0">
                <a:ln>
                  <a:noFill/>
                </a:ln>
                <a:solidFill>
                  <a:srgbClr val="000000"/>
                </a:solidFill>
                <a:effectLst/>
                <a:uLnTx/>
                <a:uFillTx/>
                <a:latin typeface="Arial" panose="020B0604020202020204" pitchFamily="34" charset="0"/>
                <a:ea typeface="+mn-ea"/>
                <a:cs typeface="+mn-cs"/>
              </a:rPr>
              <a:t>Famiglia, Anziani, Cooperative e Volontariato</a:t>
            </a:r>
          </a:p>
          <a:p>
            <a:pPr marL="0" marR="0" lvl="0" indent="0" algn="l" defTabSz="914400" rtl="0" eaLnBrk="0" fontAlgn="base" latinLnBrk="0" hangingPunct="0">
              <a:lnSpc>
                <a:spcPts val="1300"/>
              </a:lnSpc>
              <a:spcBef>
                <a:spcPct val="0"/>
              </a:spcBef>
              <a:spcAft>
                <a:spcPct val="0"/>
              </a:spcAft>
              <a:buClrTx/>
              <a:buSzTx/>
              <a:buFontTx/>
              <a:buNone/>
              <a:tabLst/>
              <a:defRPr/>
            </a:pPr>
            <a:endParaRPr kumimoji="0" lang="it-IT" altLang="de-DE" sz="11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6" name="Text Box 23">
            <a:extLst>
              <a:ext uri="{FF2B5EF4-FFF2-40B4-BE49-F238E27FC236}">
                <a16:creationId xmlns:a16="http://schemas.microsoft.com/office/drawing/2014/main" id="{9132C2F2-A51B-4AB7-8B74-E4CC016FCCF7}"/>
              </a:ext>
            </a:extLst>
          </p:cNvPr>
          <p:cNvSpPr txBox="1">
            <a:spLocks noChangeArrowheads="1"/>
          </p:cNvSpPr>
          <p:nvPr/>
        </p:nvSpPr>
        <p:spPr bwMode="auto">
          <a:xfrm>
            <a:off x="450850" y="719138"/>
            <a:ext cx="3678238"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r" defTabSz="914400" rtl="0" eaLnBrk="0" fontAlgn="base" latinLnBrk="0" hangingPunct="0">
              <a:lnSpc>
                <a:spcPts val="1300"/>
              </a:lnSpc>
              <a:spcBef>
                <a:spcPct val="0"/>
              </a:spcBef>
              <a:spcAft>
                <a:spcPct val="0"/>
              </a:spcAft>
              <a:buClrTx/>
              <a:buSzTx/>
              <a:buFontTx/>
              <a:buNone/>
              <a:tabLst/>
              <a:defRPr/>
            </a:pPr>
            <a:r>
              <a:rPr kumimoji="0" lang="de-DE" altLang="de-DE" sz="1100" b="1" i="0" u="none" strike="noStrike" kern="1200" cap="none" spc="0" normalizeH="0" baseline="0" noProof="0">
                <a:ln>
                  <a:noFill/>
                </a:ln>
                <a:solidFill>
                  <a:srgbClr val="000000"/>
                </a:solidFill>
                <a:effectLst/>
                <a:uLnTx/>
                <a:uFillTx/>
                <a:latin typeface="Arial" panose="020B0604020202020204" pitchFamily="34" charset="0"/>
                <a:ea typeface="+mn-ea"/>
                <a:cs typeface="+mn-cs"/>
              </a:rPr>
              <a:t>Ressort Sozialer Zusammenhalt, </a:t>
            </a:r>
          </a:p>
          <a:p>
            <a:pPr marL="0" marR="0" lvl="0" indent="0" algn="r" defTabSz="914400" rtl="0" eaLnBrk="0" fontAlgn="base" latinLnBrk="0" hangingPunct="0">
              <a:lnSpc>
                <a:spcPts val="1300"/>
              </a:lnSpc>
              <a:spcBef>
                <a:spcPct val="0"/>
              </a:spcBef>
              <a:spcAft>
                <a:spcPct val="0"/>
              </a:spcAft>
              <a:buClrTx/>
              <a:buSzTx/>
              <a:buFontTx/>
              <a:buNone/>
              <a:tabLst/>
              <a:defRPr/>
            </a:pPr>
            <a:r>
              <a:rPr kumimoji="0" lang="de-DE" altLang="de-DE" sz="1100" b="1" i="0" u="none" strike="noStrike" kern="1200" cap="none" spc="0" normalizeH="0" baseline="0" noProof="0">
                <a:ln>
                  <a:noFill/>
                </a:ln>
                <a:solidFill>
                  <a:srgbClr val="000000"/>
                </a:solidFill>
                <a:effectLst/>
                <a:uLnTx/>
                <a:uFillTx/>
                <a:latin typeface="Arial" panose="020B0604020202020204" pitchFamily="34" charset="0"/>
                <a:ea typeface="+mn-ea"/>
                <a:cs typeface="+mn-cs"/>
              </a:rPr>
              <a:t>Familie, Senioren, Genossenschaften und Ehrenamt</a:t>
            </a:r>
            <a:endParaRPr kumimoji="0" lang="de-DE" altLang="de-DE" sz="11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7" name="Text Box 24">
            <a:extLst>
              <a:ext uri="{FF2B5EF4-FFF2-40B4-BE49-F238E27FC236}">
                <a16:creationId xmlns:a16="http://schemas.microsoft.com/office/drawing/2014/main" id="{84BC3424-E2F8-9014-1BB9-93F365A26777}"/>
              </a:ext>
            </a:extLst>
          </p:cNvPr>
          <p:cNvSpPr txBox="1">
            <a:spLocks noChangeArrowheads="1"/>
          </p:cNvSpPr>
          <p:nvPr/>
        </p:nvSpPr>
        <p:spPr bwMode="auto">
          <a:xfrm>
            <a:off x="1316038" y="1179513"/>
            <a:ext cx="2735262"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r" defTabSz="914400" rtl="0" eaLnBrk="0" fontAlgn="base" latinLnBrk="0" hangingPunct="0">
              <a:lnSpc>
                <a:spcPts val="1200"/>
              </a:lnSpc>
              <a:spcBef>
                <a:spcPct val="0"/>
              </a:spcBef>
              <a:spcAft>
                <a:spcPct val="0"/>
              </a:spcAft>
              <a:buClrTx/>
              <a:buSzTx/>
              <a:buFontTx/>
              <a:buNone/>
              <a:tabLst/>
              <a:defRPr/>
            </a:pPr>
            <a:r>
              <a:rPr kumimoji="0" lang="de-DE" altLang="de-DE"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Amt für Freiwilligenwesen und Solidarität</a:t>
            </a:r>
          </a:p>
        </p:txBody>
      </p:sp>
      <p:sp>
        <p:nvSpPr>
          <p:cNvPr id="7178" name="Text Box 25">
            <a:extLst>
              <a:ext uri="{FF2B5EF4-FFF2-40B4-BE49-F238E27FC236}">
                <a16:creationId xmlns:a16="http://schemas.microsoft.com/office/drawing/2014/main" id="{C205A67C-35E0-8468-68AD-6F76D732BA8F}"/>
              </a:ext>
            </a:extLst>
          </p:cNvPr>
          <p:cNvSpPr txBox="1">
            <a:spLocks noChangeArrowheads="1"/>
          </p:cNvSpPr>
          <p:nvPr/>
        </p:nvSpPr>
        <p:spPr bwMode="auto">
          <a:xfrm>
            <a:off x="5037138" y="1158875"/>
            <a:ext cx="216852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ts val="1200"/>
              </a:lnSpc>
              <a:spcBef>
                <a:spcPct val="0"/>
              </a:spcBef>
              <a:spcAft>
                <a:spcPct val="0"/>
              </a:spcAft>
              <a:buClrTx/>
              <a:buSzTx/>
              <a:buFontTx/>
              <a:buNone/>
              <a:tabLst/>
              <a:defRPr/>
            </a:pPr>
            <a:r>
              <a:rPr kumimoji="0" lang="it-IT" altLang="de-DE"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Ufficio Volontariato e solidarietà</a:t>
            </a:r>
          </a:p>
        </p:txBody>
      </p:sp>
      <p:pic>
        <p:nvPicPr>
          <p:cNvPr id="7183" name="Picture 38">
            <a:extLst>
              <a:ext uri="{FF2B5EF4-FFF2-40B4-BE49-F238E27FC236}">
                <a16:creationId xmlns:a16="http://schemas.microsoft.com/office/drawing/2014/main" id="{54182A5E-0C11-9EF4-EED2-EBD473F9CD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0050" y="358775"/>
            <a:ext cx="71913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a:extLst>
              <a:ext uri="{FF2B5EF4-FFF2-40B4-BE49-F238E27FC236}">
                <a16:creationId xmlns:a16="http://schemas.microsoft.com/office/drawing/2014/main" id="{53293C93-1F11-F689-53EB-BB91EE3CBD5A}"/>
              </a:ext>
            </a:extLst>
          </p:cNvPr>
          <p:cNvSpPr/>
          <p:nvPr/>
        </p:nvSpPr>
        <p:spPr>
          <a:xfrm>
            <a:off x="211137" y="532652"/>
            <a:ext cx="8774112" cy="1293722"/>
          </a:xfrm>
          <a:prstGeom prst="rect">
            <a:avLst/>
          </a:prstGeom>
          <a:solidFill>
            <a:srgbClr val="E4F2FF"/>
          </a:soli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 name="Titel 1">
            <a:extLst>
              <a:ext uri="{FF2B5EF4-FFF2-40B4-BE49-F238E27FC236}">
                <a16:creationId xmlns:a16="http://schemas.microsoft.com/office/drawing/2014/main" id="{5A7FD3A4-61C7-50BD-EB60-4F47147D24C2}"/>
              </a:ext>
            </a:extLst>
          </p:cNvPr>
          <p:cNvSpPr txBox="1">
            <a:spLocks noChangeArrowheads="1"/>
          </p:cNvSpPr>
          <p:nvPr/>
        </p:nvSpPr>
        <p:spPr bwMode="auto">
          <a:xfrm>
            <a:off x="619997" y="-1363"/>
            <a:ext cx="7886700" cy="687388"/>
          </a:xfrm>
          <a:prstGeom prst="rect">
            <a:avLst/>
          </a:prstGeom>
          <a:solidFill>
            <a:srgbClr val="FFC9C9"/>
          </a:solidFill>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2600" b="0"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Struktur der heutigen Veranstaltung</a:t>
            </a:r>
          </a:p>
        </p:txBody>
      </p:sp>
      <p:sp>
        <p:nvSpPr>
          <p:cNvPr id="8" name="Textfeld 7">
            <a:extLst>
              <a:ext uri="{FF2B5EF4-FFF2-40B4-BE49-F238E27FC236}">
                <a16:creationId xmlns:a16="http://schemas.microsoft.com/office/drawing/2014/main" id="{42441924-C107-6589-9D4F-F5FBD7ED3DFA}"/>
              </a:ext>
            </a:extLst>
          </p:cNvPr>
          <p:cNvSpPr txBox="1"/>
          <p:nvPr/>
        </p:nvSpPr>
        <p:spPr>
          <a:xfrm>
            <a:off x="984315" y="1394433"/>
            <a:ext cx="7876803" cy="4486100"/>
          </a:xfrm>
          <a:prstGeom prst="rect">
            <a:avLst/>
          </a:prstGeom>
          <a:noFill/>
        </p:spPr>
        <p:txBody>
          <a:bodyPr wrap="square" lIns="91440" tIns="45720" rIns="91440" bIns="45720" anchor="t">
            <a:spAutoFit/>
          </a:bodyPr>
          <a:lstStyle/>
          <a:p>
            <a:pPr marL="342900" marR="0" lvl="0" indent="-342900" algn="l" defTabSz="914400" rtl="0" eaLnBrk="0" fontAlgn="base" latinLnBrk="0" hangingPunct="0">
              <a:lnSpc>
                <a:spcPct val="150000"/>
              </a:lnSpc>
              <a:spcBef>
                <a:spcPct val="0"/>
              </a:spcBef>
              <a:spcAft>
                <a:spcPct val="0"/>
              </a:spcAft>
              <a:buClrTx/>
              <a:buSzTx/>
              <a:buFontTx/>
              <a:buAutoNum type="arabicPeriod"/>
              <a:tabLst/>
              <a:defRPr/>
            </a:pPr>
            <a:r>
              <a:rPr kumimoji="0" lang="de-DE" sz="16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Die Voraussetzungen und die Auswirkungen der Eintragung in das Runts</a:t>
            </a:r>
            <a:endParaRPr kumimoji="0" lang="de-DE" sz="1600" b="1" i="0" u="none" strike="noStrike" kern="1200" cap="none" spc="0" normalizeH="0" baseline="0" noProof="0" dirty="0">
              <a:ln>
                <a:noFill/>
              </a:ln>
              <a:effectLst/>
              <a:uLnTx/>
              <a:uFillTx/>
              <a:latin typeface="Calibri"/>
              <a:ea typeface="Calibri"/>
              <a:cs typeface="Calibri"/>
            </a:endParaRPr>
          </a:p>
          <a:p>
            <a:pPr marL="342900" marR="0" lvl="0" indent="-342900" algn="l" defTabSz="914400" rtl="0" eaLnBrk="0" fontAlgn="base" latinLnBrk="0" hangingPunct="0">
              <a:lnSpc>
                <a:spcPct val="150000"/>
              </a:lnSpc>
              <a:spcBef>
                <a:spcPct val="0"/>
              </a:spcBef>
              <a:spcAft>
                <a:spcPct val="0"/>
              </a:spcAft>
              <a:buClrTx/>
              <a:buSzTx/>
              <a:buFontTx/>
              <a:buAutoNum type="arabicPeriod"/>
              <a:tabLst/>
              <a:defRPr/>
            </a:pPr>
            <a:r>
              <a:rPr kumimoji="0" lang="de-DE" sz="1600" b="1" i="0" u="none" strike="noStrike" kern="1200" cap="none" spc="0" normalizeH="0" baseline="0" noProof="0" dirty="0">
                <a:ln>
                  <a:noFill/>
                </a:ln>
                <a:solidFill>
                  <a:srgbClr val="000000"/>
                </a:solidFill>
                <a:effectLst/>
                <a:uLnTx/>
                <a:uFillTx/>
                <a:latin typeface="Calibri"/>
                <a:ea typeface="Calibri"/>
                <a:cs typeface="Calibri"/>
              </a:rPr>
              <a:t>Übersicht Runts-Portal</a:t>
            </a:r>
          </a:p>
          <a:p>
            <a:pPr marL="342900" marR="0" lvl="0" indent="-342900" algn="l" defTabSz="914400" rtl="0" eaLnBrk="0" fontAlgn="base" latinLnBrk="0" hangingPunct="0">
              <a:lnSpc>
                <a:spcPct val="150000"/>
              </a:lnSpc>
              <a:spcBef>
                <a:spcPct val="0"/>
              </a:spcBef>
              <a:spcAft>
                <a:spcPct val="0"/>
              </a:spcAft>
              <a:buClrTx/>
              <a:buSzTx/>
              <a:buFontTx/>
              <a:buAutoNum type="arabicPeriod"/>
              <a:tabLst/>
              <a:defRPr/>
            </a:pPr>
            <a:r>
              <a:rPr kumimoji="0" lang="de-DE" sz="1600" b="1" i="0" u="none" strike="noStrike" kern="1200" cap="none" spc="0" normalizeH="0" baseline="0" noProof="0" dirty="0">
                <a:ln>
                  <a:noFill/>
                </a:ln>
                <a:solidFill>
                  <a:srgbClr val="C00000"/>
                </a:solidFill>
                <a:effectLst/>
                <a:uLnTx/>
                <a:uFillTx/>
                <a:latin typeface="Calibri"/>
                <a:ea typeface="Calibri"/>
                <a:cs typeface="Calibri"/>
              </a:rPr>
              <a:t>Verpflichtungen im Runts-Portal erfüllen</a:t>
            </a:r>
            <a:endParaRPr kumimoji="0" lang="en-US" sz="1600" b="1" i="0" u="none" strike="noStrike" kern="1200" cap="none" spc="0" normalizeH="0" baseline="0" noProof="0" dirty="0">
              <a:ln>
                <a:noFill/>
              </a:ln>
              <a:solidFill>
                <a:srgbClr val="C00000"/>
              </a:solidFill>
              <a:effectLst/>
              <a:uLnTx/>
              <a:uFillTx/>
              <a:latin typeface="Calibri"/>
              <a:ea typeface="Calibri"/>
              <a:cs typeface="Calibri"/>
            </a:endParaRPr>
          </a:p>
          <a:p>
            <a:pPr marL="193675" marR="0" lvl="0" indent="0" algn="l" defTabSz="914400" rtl="0" eaLnBrk="0" fontAlgn="base" latinLnBrk="0" hangingPunct="0">
              <a:lnSpc>
                <a:spcPct val="150000"/>
              </a:lnSpc>
              <a:spcBef>
                <a:spcPct val="0"/>
              </a:spcBef>
              <a:spcAft>
                <a:spcPct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Calibri"/>
                <a:ea typeface="Calibri"/>
                <a:cs typeface="Calibri"/>
              </a:rPr>
              <a:t>a)   Änderungsantrag</a:t>
            </a:r>
            <a:endParaRPr kumimoji="0" lang="en-US" sz="1600" b="1" i="0" u="none" strike="noStrike" kern="1200" cap="none" spc="0" normalizeH="0" baseline="0" noProof="0" dirty="0">
              <a:ln>
                <a:noFill/>
              </a:ln>
              <a:solidFill>
                <a:srgbClr val="000000"/>
              </a:solidFill>
              <a:effectLst/>
              <a:uLnTx/>
              <a:uFillTx/>
              <a:latin typeface="Calibri"/>
              <a:ea typeface="Calibri"/>
              <a:cs typeface="Calibri"/>
            </a:endParaRPr>
          </a:p>
          <a:p>
            <a:pPr marL="193675" marR="0" lvl="0" indent="0" algn="l" defTabSz="914400" rtl="0" eaLnBrk="0" fontAlgn="base" latinLnBrk="0" hangingPunct="0">
              <a:lnSpc>
                <a:spcPct val="150000"/>
              </a:lnSpc>
              <a:spcBef>
                <a:spcPct val="0"/>
              </a:spcBef>
              <a:spcAft>
                <a:spcPct val="0"/>
              </a:spcAft>
              <a:buClrTx/>
              <a:buSzTx/>
              <a:buFontTx/>
              <a:buNone/>
              <a:tabLst/>
              <a:defRPr/>
            </a:pPr>
            <a:r>
              <a:rPr kumimoji="0" lang="de-DE" sz="1600" b="0" i="0" u="none" strike="noStrike" kern="1200" cap="none" spc="0" normalizeH="0" baseline="0" noProof="0" dirty="0">
                <a:ln>
                  <a:noFill/>
                </a:ln>
                <a:solidFill>
                  <a:srgbClr val="C00000"/>
                </a:solidFill>
                <a:effectLst/>
                <a:uLnTx/>
                <a:uFillTx/>
                <a:latin typeface="Calibri"/>
                <a:ea typeface="Calibri"/>
                <a:cs typeface="Calibri"/>
              </a:rPr>
              <a:t>b)   Bilanzhinterlegung</a:t>
            </a:r>
            <a:endParaRPr kumimoji="0" lang="de-DE" sz="1600" b="1" i="0"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Calibri"/>
                <a:ea typeface="Calibri"/>
                <a:cs typeface="Calibri"/>
              </a:rPr>
              <a:t>4.   Sonstige Verpflichtungen erfüllen</a:t>
            </a:r>
          </a:p>
          <a:p>
            <a:pPr marL="536575" marR="0" lvl="0" indent="-342900" algn="l" defTabSz="914400" rtl="0" eaLnBrk="0" fontAlgn="base" latinLnBrk="0" hangingPunct="0">
              <a:lnSpc>
                <a:spcPct val="150000"/>
              </a:lnSpc>
              <a:spcBef>
                <a:spcPct val="0"/>
              </a:spcBef>
              <a:spcAft>
                <a:spcPct val="0"/>
              </a:spcAft>
              <a:buClrTx/>
              <a:buSzTx/>
              <a:buFontTx/>
              <a:buAutoNum type="alphaLcParenR"/>
              <a:tabLst/>
              <a:defRPr/>
            </a:pPr>
            <a:r>
              <a:rPr kumimoji="0" lang="de-DE"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Verpflichtende Bücher</a:t>
            </a:r>
            <a:endParaRPr kumimoji="0" lang="de-DE"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536575" marR="0" lvl="0" indent="-342900" algn="l" defTabSz="914400" rtl="0" eaLnBrk="0" fontAlgn="base" latinLnBrk="0" hangingPunct="0">
              <a:lnSpc>
                <a:spcPct val="150000"/>
              </a:lnSpc>
              <a:spcBef>
                <a:spcPct val="0"/>
              </a:spcBef>
              <a:spcAft>
                <a:spcPct val="0"/>
              </a:spcAft>
              <a:buClrTx/>
              <a:buSzTx/>
              <a:buFontTx/>
              <a:buAutoNum type="alphaLcParenR"/>
              <a:tabLst/>
              <a:defRPr/>
            </a:pPr>
            <a:r>
              <a:rPr kumimoji="0" lang="de-DE"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Versicherung für die ehrenamtlich Tätigen</a:t>
            </a:r>
          </a:p>
          <a:p>
            <a:pPr marL="536575" marR="0" lvl="0" indent="-342900" algn="l" defTabSz="914400" rtl="0" eaLnBrk="0" fontAlgn="base" latinLnBrk="0" hangingPunct="0">
              <a:lnSpc>
                <a:spcPct val="150000"/>
              </a:lnSpc>
              <a:spcBef>
                <a:spcPct val="0"/>
              </a:spcBef>
              <a:spcAft>
                <a:spcPct val="0"/>
              </a:spcAft>
              <a:buClrTx/>
              <a:buSzTx/>
              <a:buFontTx/>
              <a:buAutoNum type="alphaLcParenR"/>
              <a:tabLst/>
              <a:defRPr/>
            </a:pPr>
            <a:r>
              <a:rPr kumimoji="0" lang="de-DE"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Meldung in besonderen Fällen</a:t>
            </a:r>
            <a:endParaRPr kumimoji="0" lang="de-DE"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Calibri"/>
                <a:ea typeface="Calibri"/>
                <a:cs typeface="Calibri"/>
              </a:rPr>
              <a:t>5.   </a:t>
            </a:r>
            <a:r>
              <a:rPr kumimoji="0" lang="de-DE" sz="1600" b="1" i="0" u="none" strike="noStrike" kern="1200" cap="none" spc="0" normalizeH="0" baseline="0" noProof="0" dirty="0">
                <a:ln>
                  <a:noFill/>
                </a:ln>
                <a:solidFill>
                  <a:srgbClr val="000000"/>
                </a:solidFill>
                <a:effectLst/>
                <a:uLnTx/>
                <a:uFillTx/>
                <a:latin typeface="Calibri" panose="020F0502020204030204" pitchFamily="34" charset="0"/>
                <a:ea typeface="Calibri"/>
                <a:cs typeface="Times New Roman" panose="02020603050405020304" pitchFamily="18" charset="0"/>
              </a:rPr>
              <a:t>Die Kontrollen im Runts</a:t>
            </a:r>
            <a:endParaRPr kumimoji="0" lang="de-DE"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Calibri" panose="020F0502020204030204" pitchFamily="34" charset="0"/>
                <a:ea typeface="Calibri"/>
                <a:cs typeface="Times New Roman" panose="02020603050405020304" pitchFamily="18" charset="0"/>
              </a:rPr>
              <a:t>6.   Nützliche Kontakte</a:t>
            </a:r>
            <a:endParaRPr kumimoji="0" lang="de-DE"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Calibri" panose="020F0502020204030204" pitchFamily="34" charset="0"/>
                <a:ea typeface="Calibri"/>
                <a:cs typeface="Times New Roman" panose="02020603050405020304" pitchFamily="18" charset="0"/>
              </a:rPr>
              <a:t>7.   Fragerunde</a:t>
            </a:r>
            <a:endParaRPr kumimoji="0" lang="de-DE" sz="1600" b="1" i="0" u="none" strike="noStrike" kern="1200" cap="none" spc="0" normalizeH="0" baseline="0" noProof="0" dirty="0">
              <a:ln>
                <a:noFill/>
              </a:ln>
              <a:solidFill>
                <a:srgbClr val="000000"/>
              </a:solidFill>
              <a:effectLst/>
              <a:uLnTx/>
              <a:uFillTx/>
              <a:latin typeface="Calibri"/>
              <a:ea typeface="Calibri"/>
              <a:cs typeface="Calibri"/>
            </a:endParaRPr>
          </a:p>
        </p:txBody>
      </p:sp>
      <p:sp>
        <p:nvSpPr>
          <p:cNvPr id="10" name="Rechteck 9">
            <a:extLst>
              <a:ext uri="{FF2B5EF4-FFF2-40B4-BE49-F238E27FC236}">
                <a16:creationId xmlns:a16="http://schemas.microsoft.com/office/drawing/2014/main" id="{DD968FAF-151E-1930-027E-34A71C4B97FA}"/>
              </a:ext>
            </a:extLst>
          </p:cNvPr>
          <p:cNvSpPr/>
          <p:nvPr/>
        </p:nvSpPr>
        <p:spPr>
          <a:xfrm>
            <a:off x="414779" y="6222978"/>
            <a:ext cx="8446339" cy="545921"/>
          </a:xfrm>
          <a:prstGeom prst="rect">
            <a:avLst/>
          </a:prstGeom>
          <a:solidFill>
            <a:srgbClr val="E4F2FF"/>
          </a:soli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dirty="0">
              <a:ln>
                <a:noFill/>
              </a:ln>
              <a:solidFill>
                <a:srgbClr val="000000"/>
              </a:solidFill>
              <a:effectLst/>
              <a:uLnTx/>
              <a:uFillTx/>
              <a:latin typeface="Times New Roman"/>
              <a:ea typeface="+mn-ea"/>
              <a:cs typeface="+mn-cs"/>
            </a:endParaRPr>
          </a:p>
        </p:txBody>
      </p:sp>
      <p:pic>
        <p:nvPicPr>
          <p:cNvPr id="4" name="Grafik 3" descr="Ein Bild, das Logo, Symbol, Grafiken, Clipart enthält.&#10;&#10;KI-generierte Inhalte können fehlerhaft sein.">
            <a:extLst>
              <a:ext uri="{FF2B5EF4-FFF2-40B4-BE49-F238E27FC236}">
                <a16:creationId xmlns:a16="http://schemas.microsoft.com/office/drawing/2014/main" id="{D89753FC-5322-4DBF-C411-E1D2B079AF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7574" y="6188894"/>
            <a:ext cx="536155" cy="572098"/>
          </a:xfrm>
          <a:prstGeom prst="rect">
            <a:avLst/>
          </a:prstGeom>
        </p:spPr>
      </p:pic>
    </p:spTree>
    <p:extLst>
      <p:ext uri="{BB962C8B-B14F-4D97-AF65-F5344CB8AC3E}">
        <p14:creationId xmlns:p14="http://schemas.microsoft.com/office/powerpoint/2010/main" val="15594216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C651E2-50FB-6AED-5004-8D17043C7F42}"/>
            </a:ext>
          </a:extLst>
        </p:cNvPr>
        <p:cNvGrpSpPr/>
        <p:nvPr/>
      </p:nvGrpSpPr>
      <p:grpSpPr>
        <a:xfrm>
          <a:off x="0" y="0"/>
          <a:ext cx="0" cy="0"/>
          <a:chOff x="0" y="0"/>
          <a:chExt cx="0" cy="0"/>
        </a:xfrm>
      </p:grpSpPr>
      <p:sp>
        <p:nvSpPr>
          <p:cNvPr id="18434" name="Titel 1">
            <a:extLst>
              <a:ext uri="{FF2B5EF4-FFF2-40B4-BE49-F238E27FC236}">
                <a16:creationId xmlns:a16="http://schemas.microsoft.com/office/drawing/2014/main" id="{AFE57AE3-327F-F0DA-48B0-33AC24C1BE28}"/>
              </a:ext>
            </a:extLst>
          </p:cNvPr>
          <p:cNvSpPr>
            <a:spLocks noGrp="1" noChangeArrowheads="1"/>
          </p:cNvSpPr>
          <p:nvPr>
            <p:ph type="title"/>
          </p:nvPr>
        </p:nvSpPr>
        <p:spPr bwMode="auto">
          <a:xfrm>
            <a:off x="628650" y="365125"/>
            <a:ext cx="7886700" cy="615950"/>
          </a:xfrm>
          <a:solidFill>
            <a:srgbClr val="FFB3B3"/>
          </a:solidFill>
        </p:spPr>
        <p:txBody>
          <a:bodyPr vert="horz" wrap="square" lIns="91440" tIns="45720" rIns="91440" bIns="45720" numCol="1" anchor="t" anchorCtr="0" compatLnSpc="1">
            <a:prstTxWarp prst="textNoShape">
              <a:avLst/>
            </a:prstTxWarp>
          </a:bodyPr>
          <a:lstStyle/>
          <a:p>
            <a:pPr>
              <a:defRPr/>
            </a:pPr>
            <a:r>
              <a:rPr lang="de-DE" sz="2400" dirty="0">
                <a:latin typeface="Calibri"/>
                <a:ea typeface="Calibri"/>
                <a:cs typeface="Calibri"/>
              </a:rPr>
              <a:t>3. Verpflichtungen im Runts-Portal erfüllen</a:t>
            </a:r>
            <a:endParaRPr lang="en-US" dirty="0"/>
          </a:p>
        </p:txBody>
      </p:sp>
      <p:sp>
        <p:nvSpPr>
          <p:cNvPr id="3" name="Inhaltsplatzhalter 2">
            <a:extLst>
              <a:ext uri="{FF2B5EF4-FFF2-40B4-BE49-F238E27FC236}">
                <a16:creationId xmlns:a16="http://schemas.microsoft.com/office/drawing/2014/main" id="{28DFF347-7B9A-1534-B863-9FB6758AEC7F}"/>
              </a:ext>
            </a:extLst>
          </p:cNvPr>
          <p:cNvSpPr>
            <a:spLocks noGrp="1"/>
          </p:cNvSpPr>
          <p:nvPr>
            <p:ph idx="1"/>
          </p:nvPr>
        </p:nvSpPr>
        <p:spPr>
          <a:xfrm>
            <a:off x="625861" y="1079320"/>
            <a:ext cx="7886700" cy="5413523"/>
          </a:xfrm>
        </p:spPr>
        <p:txBody>
          <a:bodyPr lIns="91440" tIns="45720" rIns="91440" bIns="45720" anchor="t"/>
          <a:lstStyle/>
          <a:p>
            <a:pPr marL="0" indent="0" algn="ctr">
              <a:lnSpc>
                <a:spcPct val="150000"/>
              </a:lnSpc>
              <a:buFontTx/>
              <a:buNone/>
              <a:defRPr/>
            </a:pPr>
            <a:endParaRPr lang="de-DE" sz="1400" b="1" dirty="0">
              <a:latin typeface="Calibri"/>
              <a:ea typeface="Calibri"/>
              <a:cs typeface="Calibri"/>
            </a:endParaRPr>
          </a:p>
          <a:p>
            <a:pPr algn="just">
              <a:lnSpc>
                <a:spcPct val="150000"/>
              </a:lnSpc>
              <a:spcBef>
                <a:spcPts val="20"/>
              </a:spcBef>
              <a:defRPr/>
            </a:pPr>
            <a:endParaRPr lang="de-DE" sz="1400" b="1" dirty="0">
              <a:latin typeface="Calibri"/>
              <a:ea typeface="Calibri"/>
              <a:cs typeface="Calibri"/>
            </a:endParaRPr>
          </a:p>
          <a:p>
            <a:pPr algn="just">
              <a:lnSpc>
                <a:spcPct val="150000"/>
              </a:lnSpc>
              <a:spcBef>
                <a:spcPts val="20"/>
              </a:spcBef>
              <a:defRPr/>
            </a:pPr>
            <a:endParaRPr lang="de-DE" sz="1400" dirty="0">
              <a:latin typeface="Calibri"/>
              <a:ea typeface="Calibri"/>
              <a:cs typeface="Calibri"/>
            </a:endParaRPr>
          </a:p>
          <a:p>
            <a:pPr algn="just">
              <a:lnSpc>
                <a:spcPct val="150000"/>
              </a:lnSpc>
              <a:spcBef>
                <a:spcPts val="20"/>
              </a:spcBef>
              <a:buFontTx/>
              <a:buChar char="•"/>
              <a:defRPr/>
            </a:pPr>
            <a:endParaRPr lang="de-DE" sz="1400" dirty="0">
              <a:latin typeface="Calibri"/>
              <a:ea typeface="Calibri"/>
              <a:cs typeface="Calibri"/>
            </a:endParaRPr>
          </a:p>
          <a:p>
            <a:pPr algn="just">
              <a:lnSpc>
                <a:spcPct val="150000"/>
              </a:lnSpc>
              <a:spcBef>
                <a:spcPts val="20"/>
              </a:spcBef>
              <a:buFontTx/>
              <a:buChar char="•"/>
              <a:defRPr/>
            </a:pPr>
            <a:endParaRPr lang="de-DE" sz="1400" dirty="0">
              <a:latin typeface="Calibri"/>
              <a:ea typeface="Calibri"/>
              <a:cs typeface="Calibri"/>
            </a:endParaRPr>
          </a:p>
          <a:p>
            <a:pPr algn="just">
              <a:lnSpc>
                <a:spcPct val="150000"/>
              </a:lnSpc>
              <a:spcBef>
                <a:spcPts val="20"/>
              </a:spcBef>
              <a:buFontTx/>
              <a:buChar char="•"/>
              <a:defRPr/>
            </a:pPr>
            <a:endParaRPr lang="de-DE" sz="1400" dirty="0">
              <a:latin typeface="Calibri" panose="020F0502020204030204" pitchFamily="34" charset="0"/>
              <a:ea typeface="Calibri"/>
              <a:cs typeface="Calibri" panose="020F0502020204030204" pitchFamily="34" charset="0"/>
            </a:endParaRPr>
          </a:p>
          <a:p>
            <a:pPr algn="just">
              <a:lnSpc>
                <a:spcPct val="150000"/>
              </a:lnSpc>
              <a:spcBef>
                <a:spcPts val="20"/>
              </a:spcBef>
              <a:defRPr/>
            </a:pPr>
            <a:endParaRPr lang="de-DE" sz="1400" dirty="0">
              <a:latin typeface="Calibri" panose="020F0502020204030204" pitchFamily="34" charset="0"/>
              <a:ea typeface="Calibri"/>
              <a:cs typeface="Calibri" panose="020F0502020204030204" pitchFamily="34" charset="0"/>
            </a:endParaRPr>
          </a:p>
          <a:p>
            <a:pPr algn="just">
              <a:lnSpc>
                <a:spcPct val="150000"/>
              </a:lnSpc>
              <a:spcBef>
                <a:spcPts val="20"/>
              </a:spcBef>
              <a:defRPr/>
            </a:pPr>
            <a:endParaRPr lang="de-DE" sz="1400" dirty="0">
              <a:latin typeface="Calibri" panose="020F0502020204030204" pitchFamily="34" charset="0"/>
              <a:ea typeface="Calibri"/>
              <a:cs typeface="Calibri" panose="020F0502020204030204" pitchFamily="34" charset="0"/>
            </a:endParaRPr>
          </a:p>
          <a:p>
            <a:pPr algn="just">
              <a:lnSpc>
                <a:spcPct val="150000"/>
              </a:lnSpc>
              <a:buChar char="-"/>
              <a:defRPr/>
            </a:pPr>
            <a:endParaRPr lang="de-DE" sz="1400" dirty="0">
              <a:latin typeface="Calibri" panose="020F0502020204030204" pitchFamily="34" charset="0"/>
              <a:ea typeface="Calibri"/>
              <a:cs typeface="Calibri" panose="020F0502020204030204" pitchFamily="34" charset="0"/>
            </a:endParaRPr>
          </a:p>
          <a:p>
            <a:pPr marL="0" indent="0" algn="just">
              <a:lnSpc>
                <a:spcPct val="150000"/>
              </a:lnSpc>
              <a:buNone/>
              <a:defRPr/>
            </a:pPr>
            <a:endParaRPr lang="de-DE" sz="1400" b="1" dirty="0">
              <a:latin typeface="Calibri" panose="020F0502020204030204" pitchFamily="34" charset="0"/>
              <a:ea typeface="Calibri"/>
              <a:cs typeface="Calibri" panose="020F0502020204030204" pitchFamily="34" charset="0"/>
            </a:endParaRPr>
          </a:p>
          <a:p>
            <a:pPr>
              <a:buFontTx/>
              <a:buChar char="-"/>
              <a:defRPr/>
            </a:pPr>
            <a:endParaRPr lang="de-DE" sz="2000" dirty="0">
              <a:latin typeface="Arial" panose="020B0604020202020204" pitchFamily="34" charset="0"/>
              <a:cs typeface="Arial" panose="020B0604020202020204" pitchFamily="34" charset="0"/>
            </a:endParaRPr>
          </a:p>
          <a:p>
            <a:pPr>
              <a:buFontTx/>
              <a:buChar char="-"/>
              <a:defRPr/>
            </a:pPr>
            <a:endParaRPr lang="de-DE" sz="2400" dirty="0">
              <a:latin typeface="Arial" panose="020B0604020202020204" pitchFamily="34" charset="0"/>
              <a:cs typeface="Arial" panose="020B0604020202020204" pitchFamily="34" charset="0"/>
            </a:endParaRPr>
          </a:p>
          <a:p>
            <a:pPr>
              <a:buFontTx/>
              <a:buChar char="-"/>
              <a:defRPr/>
            </a:pPr>
            <a:endParaRPr lang="de-DE" sz="2400" dirty="0">
              <a:latin typeface="Arial" panose="020B0604020202020204" pitchFamily="34" charset="0"/>
              <a:cs typeface="Arial" panose="020B0604020202020204" pitchFamily="34" charset="0"/>
            </a:endParaRPr>
          </a:p>
          <a:p>
            <a:pPr>
              <a:buFontTx/>
              <a:buChar char="-"/>
              <a:defRPr/>
            </a:pPr>
            <a:endParaRPr lang="de-DE" sz="2400" dirty="0">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BDC9B952-B8C5-8035-4202-72E89F195E56}"/>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Rechteck 3">
            <a:extLst>
              <a:ext uri="{FF2B5EF4-FFF2-40B4-BE49-F238E27FC236}">
                <a16:creationId xmlns:a16="http://schemas.microsoft.com/office/drawing/2014/main" id="{2ACC710D-D6E1-06B0-59B4-D034A1E2425F}"/>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pic>
        <p:nvPicPr>
          <p:cNvPr id="6" name="Picture 2">
            <a:extLst>
              <a:ext uri="{FF2B5EF4-FFF2-40B4-BE49-F238E27FC236}">
                <a16:creationId xmlns:a16="http://schemas.microsoft.com/office/drawing/2014/main" id="{0660663A-A664-3A71-F044-1D7DAC5436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7696" y="6281711"/>
            <a:ext cx="363422" cy="422328"/>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4">
            <a:extLst>
              <a:ext uri="{FF2B5EF4-FFF2-40B4-BE49-F238E27FC236}">
                <a16:creationId xmlns:a16="http://schemas.microsoft.com/office/drawing/2014/main" id="{6DC2A9D8-65C9-F559-E9E5-807102097240}"/>
              </a:ext>
            </a:extLst>
          </p:cNvPr>
          <p:cNvSpPr txBox="1"/>
          <p:nvPr/>
        </p:nvSpPr>
        <p:spPr>
          <a:xfrm>
            <a:off x="838469" y="1211812"/>
            <a:ext cx="7461483" cy="374461"/>
          </a:xfrm>
          <a:prstGeom prst="rect">
            <a:avLst/>
          </a:prstGeom>
          <a:solidFill>
            <a:srgbClr val="FFEFEF"/>
          </a:solidFill>
          <a:ln>
            <a:solidFill>
              <a:schemeClr val="bg1">
                <a:lumMod val="50000"/>
              </a:schemeClr>
            </a:solidFill>
          </a:ln>
        </p:spPr>
        <p:txBody>
          <a:bodyPr wrap="square" lIns="91440" tIns="45720" rIns="91440" bIns="45720" rtlCol="0" anchor="t">
            <a:spAutoFit/>
          </a:bodyPr>
          <a:lstStyle/>
          <a:p>
            <a:pPr marL="0" marR="0" lvl="0" indent="0" algn="ctr" defTabSz="914400" rtl="0" eaLnBrk="0" fontAlgn="base" latinLnBrk="0" hangingPunct="0">
              <a:lnSpc>
                <a:spcPts val="2300"/>
              </a:lnSpc>
              <a:spcBef>
                <a:spcPts val="0"/>
              </a:spcBef>
              <a:spcAft>
                <a:spcPct val="0"/>
              </a:spcAft>
              <a:buClrTx/>
              <a:buSzTx/>
              <a:buFontTx/>
              <a:buNone/>
              <a:tabLst/>
              <a:defRPr/>
            </a:pPr>
            <a:r>
              <a:rPr kumimoji="0" lang="de-DE" sz="1800" b="1" i="0" u="none" strike="noStrike" kern="1200" cap="none" spc="0" normalizeH="0" baseline="0" noProof="0" dirty="0" err="1">
                <a:ln>
                  <a:noFill/>
                </a:ln>
                <a:solidFill>
                  <a:srgbClr val="000000"/>
                </a:solidFill>
                <a:effectLst/>
                <a:uLnTx/>
                <a:uFillTx/>
                <a:latin typeface="Calibri"/>
                <a:ea typeface="Calibri"/>
                <a:cs typeface="Calibri"/>
                <a:sym typeface="Wingdings" panose="05000000000000000000" pitchFamily="2" charset="2"/>
              </a:rPr>
              <a:t>Jahresabschlussrechnung</a:t>
            </a:r>
            <a:r>
              <a:rPr kumimoji="0" lang="de-DE" sz="1800" b="1" i="0" u="none" strike="noStrike" kern="1200" cap="none" spc="0" normalizeH="0" baseline="0" noProof="0" dirty="0">
                <a:ln>
                  <a:noFill/>
                </a:ln>
                <a:solidFill>
                  <a:srgbClr val="000000"/>
                </a:solidFill>
                <a:effectLst/>
                <a:uLnTx/>
                <a:uFillTx/>
                <a:latin typeface="Calibri"/>
                <a:ea typeface="Calibri"/>
                <a:cs typeface="Calibri"/>
                <a:sym typeface="Wingdings" panose="05000000000000000000" pitchFamily="2" charset="2"/>
              </a:rPr>
              <a:t>/Bilanz hinterlegen:</a:t>
            </a:r>
            <a:endParaRPr kumimoji="0" lang="de-DE" sz="1800" b="1" i="0" u="none" strike="noStrike" kern="1200" cap="none" spc="0" normalizeH="0" baseline="0" noProof="0" dirty="0">
              <a:ln>
                <a:noFill/>
              </a:ln>
              <a:solidFill>
                <a:srgbClr val="000000"/>
              </a:solidFill>
              <a:effectLst/>
              <a:uLnTx/>
              <a:uFillTx/>
              <a:latin typeface="Calibri"/>
              <a:ea typeface="Calibri"/>
              <a:cs typeface="Calibri"/>
            </a:endParaRPr>
          </a:p>
        </p:txBody>
      </p:sp>
      <p:sp>
        <p:nvSpPr>
          <p:cNvPr id="14" name="Textfeld 4">
            <a:extLst>
              <a:ext uri="{FF2B5EF4-FFF2-40B4-BE49-F238E27FC236}">
                <a16:creationId xmlns:a16="http://schemas.microsoft.com/office/drawing/2014/main" id="{48BE09F0-2F72-AA59-BEEC-608BF62E8F4E}"/>
              </a:ext>
            </a:extLst>
          </p:cNvPr>
          <p:cNvSpPr txBox="1"/>
          <p:nvPr/>
        </p:nvSpPr>
        <p:spPr>
          <a:xfrm>
            <a:off x="1954739" y="1925587"/>
            <a:ext cx="5441724" cy="299056"/>
          </a:xfrm>
          <a:prstGeom prst="rect">
            <a:avLst/>
          </a:prstGeom>
          <a:solidFill>
            <a:srgbClr val="FFEFEF"/>
          </a:solidFill>
          <a:ln>
            <a:solidFill>
              <a:schemeClr val="bg1">
                <a:lumMod val="50000"/>
              </a:schemeClr>
            </a:solidFill>
          </a:ln>
        </p:spPr>
        <p:txBody>
          <a:bodyPr wrap="square" lIns="91440" tIns="45720" rIns="91440" bIns="45720" rtlCol="0" anchor="t">
            <a:spAutoFit/>
          </a:bodyPr>
          <a:lstStyle/>
          <a:p>
            <a:pPr marL="0" marR="0" lvl="0" indent="0" algn="ctr" defTabSz="914400" rtl="0" eaLnBrk="0" fontAlgn="base" latinLnBrk="0" hangingPunct="0">
              <a:lnSpc>
                <a:spcPts val="1600"/>
              </a:lnSpc>
              <a:spcBef>
                <a:spcPts val="0"/>
              </a:spcBef>
              <a:spcAft>
                <a:spcPct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Calibri"/>
                <a:ea typeface="Calibri"/>
                <a:cs typeface="Calibri"/>
              </a:rPr>
              <a:t>Innerhalb von 180 Tagen</a:t>
            </a:r>
            <a:r>
              <a:rPr kumimoji="0" lang="de-DE" sz="1600" b="0" i="0" u="none" strike="noStrike" kern="1200" cap="none" spc="0" normalizeH="0" baseline="0" noProof="0" dirty="0">
                <a:ln>
                  <a:noFill/>
                </a:ln>
                <a:solidFill>
                  <a:srgbClr val="000000"/>
                </a:solidFill>
                <a:effectLst/>
                <a:uLnTx/>
                <a:uFillTx/>
                <a:latin typeface="Calibri"/>
                <a:ea typeface="Calibri"/>
                <a:cs typeface="Calibri"/>
              </a:rPr>
              <a:t> nach Abschluss des Geschäftsjahres</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a:cs typeface="Times New Roman"/>
            </a:endParaRPr>
          </a:p>
        </p:txBody>
      </p:sp>
      <p:sp>
        <p:nvSpPr>
          <p:cNvPr id="13" name="Rechteck 12">
            <a:extLst>
              <a:ext uri="{FF2B5EF4-FFF2-40B4-BE49-F238E27FC236}">
                <a16:creationId xmlns:a16="http://schemas.microsoft.com/office/drawing/2014/main" id="{27860831-A119-3D6E-EAEE-E0AFE9F8F61A}"/>
              </a:ext>
            </a:extLst>
          </p:cNvPr>
          <p:cNvSpPr/>
          <p:nvPr/>
        </p:nvSpPr>
        <p:spPr>
          <a:xfrm>
            <a:off x="8003357" y="6370617"/>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lang="de-DE" sz="1400" b="1" dirty="0">
                <a:solidFill>
                  <a:srgbClr val="000000"/>
                </a:solidFill>
                <a:latin typeface="Calibri" panose="020F0502020204030204" pitchFamily="34" charset="0"/>
                <a:cs typeface="Calibri" panose="020F0502020204030204" pitchFamily="34" charset="0"/>
              </a:rPr>
              <a:t>43</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8" name="Textfeld 4">
            <a:extLst>
              <a:ext uri="{FF2B5EF4-FFF2-40B4-BE49-F238E27FC236}">
                <a16:creationId xmlns:a16="http://schemas.microsoft.com/office/drawing/2014/main" id="{FF6FF1D8-9A57-A9AB-C85D-58BC31D603D2}"/>
              </a:ext>
            </a:extLst>
          </p:cNvPr>
          <p:cNvSpPr txBox="1"/>
          <p:nvPr/>
        </p:nvSpPr>
        <p:spPr>
          <a:xfrm>
            <a:off x="643555" y="3120564"/>
            <a:ext cx="2412085" cy="3416320"/>
          </a:xfrm>
          <a:prstGeom prst="rect">
            <a:avLst/>
          </a:prstGeom>
          <a:solidFill>
            <a:srgbClr val="E4F2FF"/>
          </a:solidFill>
          <a:ln>
            <a:solidFill>
              <a:schemeClr val="bg1">
                <a:lumMod val="50000"/>
              </a:schemeClr>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Calibri"/>
                <a:ea typeface="Calibri"/>
                <a:cs typeface="Calibri"/>
              </a:rPr>
              <a:t>Modell E </a:t>
            </a:r>
            <a:endParaRPr kumimoji="0" lang="de-DE" sz="1200" b="0" i="0" u="none" strike="noStrike" kern="1200" cap="none" spc="0" normalizeH="0" baseline="0" noProof="0" dirty="0">
              <a:ln>
                <a:noFill/>
              </a:ln>
              <a:solidFill>
                <a:srgbClr val="2D2DB9">
                  <a:lumMod val="60000"/>
                  <a:lumOff val="40000"/>
                </a:srgbClr>
              </a:solidFill>
              <a:effectLst/>
              <a:uLnTx/>
              <a:uFillTx/>
              <a:latin typeface="Calibri"/>
              <a:ea typeface="Calibri"/>
              <a:cs typeface="Calibri"/>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Calibri"/>
                <a:ea typeface="Calibri"/>
                <a:cs typeface="Calibri"/>
              </a:rPr>
              <a:t>(</a:t>
            </a:r>
            <a:r>
              <a:rPr kumimoji="0" lang="de-DE" sz="1600" b="1" i="0" u="none" strike="noStrike" kern="1200" cap="none" spc="0" normalizeH="0" baseline="0" noProof="0" dirty="0" err="1">
                <a:ln>
                  <a:noFill/>
                </a:ln>
                <a:solidFill>
                  <a:srgbClr val="000000"/>
                </a:solidFill>
                <a:effectLst/>
                <a:uLnTx/>
                <a:uFillTx/>
                <a:latin typeface="Calibri"/>
                <a:ea typeface="Calibri"/>
                <a:cs typeface="Calibri"/>
              </a:rPr>
              <a:t>J</a:t>
            </a:r>
            <a:r>
              <a:rPr kumimoji="0" lang="de-DE" sz="1200" b="1" i="0" u="none" strike="noStrike" kern="1200" cap="none" spc="0" normalizeH="0" baseline="0" noProof="0" dirty="0" err="1">
                <a:ln>
                  <a:noFill/>
                </a:ln>
                <a:solidFill>
                  <a:srgbClr val="212529"/>
                </a:solidFill>
                <a:effectLst/>
                <a:uLnTx/>
                <a:uFillTx/>
                <a:latin typeface="Calibri"/>
                <a:ea typeface="Calibri"/>
                <a:cs typeface="Calibri"/>
              </a:rPr>
              <a:t>ahresabschluss</a:t>
            </a:r>
            <a:r>
              <a:rPr kumimoji="0" lang="de-DE" sz="1200" b="1" i="0" u="none" strike="noStrike" kern="1200" cap="none" spc="0" normalizeH="0" baseline="0" noProof="0" dirty="0">
                <a:ln>
                  <a:noFill/>
                </a:ln>
                <a:solidFill>
                  <a:srgbClr val="212529"/>
                </a:solidFill>
                <a:effectLst/>
                <a:uLnTx/>
                <a:uFillTx/>
                <a:latin typeface="Calibri"/>
                <a:ea typeface="Calibri"/>
                <a:cs typeface="Calibri"/>
              </a:rPr>
              <a:t> in </a:t>
            </a:r>
            <a:r>
              <a:rPr kumimoji="0" lang="de-DE" sz="1200" b="1" i="0" u="none" strike="noStrike" kern="1200" cap="none" spc="0" normalizeH="0" baseline="0" noProof="0" dirty="0" err="1">
                <a:ln>
                  <a:noFill/>
                </a:ln>
                <a:solidFill>
                  <a:srgbClr val="212529"/>
                </a:solidFill>
                <a:effectLst/>
                <a:uLnTx/>
                <a:uFillTx/>
                <a:latin typeface="Calibri"/>
                <a:ea typeface="Calibri"/>
                <a:cs typeface="Calibri"/>
              </a:rPr>
              <a:t>zusammengefasster</a:t>
            </a:r>
            <a:r>
              <a:rPr kumimoji="0" lang="de-DE" sz="1200" b="1" i="0" u="none" strike="noStrike" kern="1200" cap="none" spc="0" normalizeH="0" baseline="0" noProof="0" dirty="0">
                <a:ln>
                  <a:noFill/>
                </a:ln>
                <a:solidFill>
                  <a:srgbClr val="212529"/>
                </a:solidFill>
                <a:effectLst/>
                <a:uLnTx/>
                <a:uFillTx/>
                <a:latin typeface="Calibri"/>
                <a:ea typeface="Calibri"/>
                <a:cs typeface="Calibri"/>
              </a:rPr>
              <a:t> und vereinfachter Form nach Kassaprinzip</a:t>
            </a:r>
            <a:r>
              <a:rPr kumimoji="0" lang="de-DE" sz="1600" b="1" i="0" u="none" strike="noStrike" kern="1200" cap="none" spc="0" normalizeH="0" baseline="0" noProof="0" dirty="0">
                <a:ln>
                  <a:noFill/>
                </a:ln>
                <a:solidFill>
                  <a:srgbClr val="000000"/>
                </a:solidFill>
                <a:effectLst/>
                <a:uLnTx/>
                <a:uFillTx/>
                <a:latin typeface="Calibri"/>
                <a:ea typeface="Calibri"/>
                <a:cs typeface="Calibri"/>
              </a:rPr>
              <a:t>)</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600" b="1" i="0" u="none" strike="noStrike" kern="1200" cap="none" spc="0" normalizeH="0" baseline="0" noProof="0" dirty="0">
              <a:ln>
                <a:noFill/>
              </a:ln>
              <a:solidFill>
                <a:srgbClr val="000000"/>
              </a:solidFill>
              <a:effectLst/>
              <a:uLnTx/>
              <a:uFillTx/>
              <a:latin typeface="Calibri"/>
              <a:ea typeface="Calibri"/>
              <a:cs typeface="Calibri"/>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a:ea typeface="Calibri"/>
                <a:cs typeface="Calibri"/>
              </a:rPr>
              <a:t>Alle Körperschaften, mit und ohne Rechtspersönlichkeit, mit Einkünften bis zu 60.000 € im Vorjahr</a:t>
            </a:r>
            <a:endParaRPr kumimoji="0" lang="de-DE" sz="1400" b="0" i="0" u="none" strike="noStrike" kern="1200" cap="none" spc="0" normalizeH="0" baseline="0" noProof="0" dirty="0">
              <a:ln>
                <a:noFill/>
              </a:ln>
              <a:solidFill>
                <a:srgbClr val="000000"/>
              </a:solidFill>
              <a:effectLst/>
              <a:uLnTx/>
              <a:uFillTx/>
              <a:latin typeface="Calibri"/>
              <a:ea typeface="Calibri"/>
              <a:cs typeface="Calibri"/>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12529"/>
                </a:solidFill>
                <a:effectLst/>
                <a:uLnTx/>
                <a:uFillTx/>
                <a:latin typeface="Calibri"/>
                <a:ea typeface="Calibri"/>
                <a:cs typeface="Calibri"/>
              </a:rPr>
              <a:t>(</a:t>
            </a:r>
            <a:r>
              <a:rPr kumimoji="0" lang="de-DE" sz="1200" b="0" i="0" u="none" strike="noStrike" kern="1200" cap="none" spc="0" normalizeH="0" baseline="0" noProof="0" dirty="0">
                <a:ln>
                  <a:noFill/>
                </a:ln>
                <a:solidFill>
                  <a:srgbClr val="7878DE"/>
                </a:solidFill>
                <a:effectLst/>
                <a:uLnTx/>
                <a:uFillTx/>
                <a:latin typeface="Calibri"/>
                <a:ea typeface="Calibri"/>
                <a:cs typeface="Calibri"/>
                <a:hlinkClick r:id="rId4">
                  <a:extLst>
                    <a:ext uri="{A12FA001-AC4F-418D-AE19-62706E023703}">
                      <ahyp:hlinkClr xmlns:ahyp="http://schemas.microsoft.com/office/drawing/2018/hyperlinkcolor" val="tx"/>
                    </a:ext>
                  </a:extLst>
                </a:hlinkClick>
              </a:rPr>
              <a:t>Modell E</a:t>
            </a:r>
            <a:r>
              <a:rPr kumimoji="0" lang="de-DE" sz="1200" b="0" i="0" u="none" strike="noStrike" kern="1200" cap="none" spc="0" normalizeH="0" baseline="0" noProof="0" dirty="0">
                <a:ln>
                  <a:noFill/>
                </a:ln>
                <a:solidFill>
                  <a:srgbClr val="2D2DB9">
                    <a:lumMod val="60000"/>
                    <a:lumOff val="40000"/>
                  </a:srgbClr>
                </a:solidFill>
                <a:effectLst/>
                <a:uLnTx/>
                <a:uFillTx/>
                <a:latin typeface="Calibri"/>
                <a:ea typeface="Calibri"/>
                <a:cs typeface="Calibri"/>
              </a:rPr>
              <a:t>)</a:t>
            </a:r>
            <a:endParaRPr kumimoji="0" lang="de-DE" sz="1400" b="0" i="0" u="none" strike="noStrike" kern="1200" cap="none" spc="0" normalizeH="0" baseline="0" noProof="0" dirty="0">
              <a:ln>
                <a:noFill/>
              </a:ln>
              <a:solidFill>
                <a:srgbClr val="2D2DB9">
                  <a:lumMod val="60000"/>
                  <a:lumOff val="40000"/>
                </a:srgbClr>
              </a:solidFill>
              <a:effectLst/>
              <a:uLnTx/>
              <a:uFillTx/>
              <a:latin typeface="Calibri"/>
              <a:ea typeface="Calibri"/>
              <a:cs typeface="Calibri"/>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2D2DB9">
                  <a:lumMod val="60000"/>
                  <a:lumOff val="40000"/>
                </a:srgbClr>
              </a:solidFill>
              <a:effectLst/>
              <a:uLnTx/>
              <a:uFillTx/>
              <a:latin typeface="Calibri"/>
              <a:ea typeface="Calibri"/>
              <a:cs typeface="Calibri"/>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12529"/>
                </a:solidFill>
                <a:effectLst/>
                <a:uLnTx/>
                <a:uFillTx/>
                <a:latin typeface="Calibri"/>
                <a:ea typeface="Calibri"/>
                <a:cs typeface="Calibri"/>
              </a:rPr>
              <a:t>Achtung: noch nicht anwendbar für das Bilanzjahr 2025.</a:t>
            </a:r>
            <a:endParaRPr kumimoji="0" lang="de-DE" sz="1200" b="0" i="0" u="none" strike="noStrike" kern="1200" cap="none" spc="0" normalizeH="0" baseline="0" noProof="0" dirty="0">
              <a:ln>
                <a:noFill/>
              </a:ln>
              <a:solidFill>
                <a:srgbClr val="000000"/>
              </a:solidFill>
              <a:effectLst/>
              <a:uLnTx/>
              <a:uFillTx/>
              <a:latin typeface="Calibri"/>
              <a:ea typeface="Calibri"/>
              <a:cs typeface="Calibri"/>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12529"/>
                </a:solidFill>
                <a:effectLst/>
                <a:uLnTx/>
                <a:uFillTx/>
                <a:latin typeface="Calibri"/>
                <a:ea typeface="Calibri"/>
                <a:cs typeface="Calibri"/>
              </a:rPr>
              <a:t>In der Zwischenzeit kann das</a:t>
            </a:r>
            <a:r>
              <a:rPr kumimoji="0" lang="de-DE" sz="1200" b="0" i="0" u="none" strike="noStrike" kern="1200" cap="none" spc="0" normalizeH="0" baseline="0" noProof="0" dirty="0">
                <a:ln>
                  <a:noFill/>
                </a:ln>
                <a:solidFill>
                  <a:srgbClr val="2D2DB9">
                    <a:lumMod val="75000"/>
                  </a:srgbClr>
                </a:solidFill>
                <a:effectLst/>
                <a:uLnTx/>
                <a:uFillTx/>
                <a:latin typeface="Calibri"/>
                <a:ea typeface="Calibri"/>
                <a:cs typeface="Calibri"/>
              </a:rPr>
              <a:t> </a:t>
            </a:r>
            <a:r>
              <a:rPr kumimoji="0" lang="de-DE" sz="1200" b="0" i="0" u="none" strike="noStrike" kern="1200" cap="none" spc="0" normalizeH="0" baseline="0" noProof="0" dirty="0">
                <a:ln>
                  <a:noFill/>
                </a:ln>
                <a:solidFill>
                  <a:srgbClr val="7878DE"/>
                </a:solidFill>
                <a:effectLst/>
                <a:uLnTx/>
                <a:uFillTx/>
                <a:latin typeface="Calibri"/>
                <a:ea typeface="Calibri"/>
                <a:cs typeface="Calibri"/>
                <a:hlinkClick r:id="rId5">
                  <a:extLst>
                    <a:ext uri="{A12FA001-AC4F-418D-AE19-62706E023703}">
                      <ahyp:hlinkClr xmlns:ahyp="http://schemas.microsoft.com/office/drawing/2018/hyperlinkcolor" val="tx"/>
                    </a:ext>
                  </a:extLst>
                </a:hlinkClick>
              </a:rPr>
              <a:t>Modell D</a:t>
            </a:r>
            <a:r>
              <a:rPr kumimoji="0" lang="de-DE" sz="1200" b="0" i="0" u="none" strike="noStrike" kern="1200" cap="none" spc="0" normalizeH="0" baseline="0" noProof="0" dirty="0">
                <a:ln>
                  <a:noFill/>
                </a:ln>
                <a:solidFill>
                  <a:srgbClr val="2D2DB9">
                    <a:lumMod val="75000"/>
                  </a:srgbClr>
                </a:solidFill>
                <a:effectLst/>
                <a:uLnTx/>
                <a:uFillTx/>
                <a:latin typeface="Calibri"/>
                <a:ea typeface="Calibri"/>
                <a:cs typeface="Calibri"/>
              </a:rPr>
              <a:t> </a:t>
            </a:r>
            <a:r>
              <a:rPr kumimoji="0" lang="de-DE" sz="1200" b="0" i="0" u="none" strike="noStrike" kern="1200" cap="none" spc="0" normalizeH="0" baseline="0" noProof="0" dirty="0">
                <a:ln>
                  <a:noFill/>
                </a:ln>
                <a:solidFill>
                  <a:srgbClr val="212529"/>
                </a:solidFill>
                <a:effectLst/>
                <a:uLnTx/>
                <a:uFillTx/>
                <a:latin typeface="Calibri"/>
                <a:ea typeface="Calibri"/>
                <a:cs typeface="Calibri"/>
              </a:rPr>
              <a:t>verwendet werden.</a:t>
            </a:r>
            <a:endParaRPr kumimoji="0" lang="de-DE" sz="1200" b="0" i="0" u="none" strike="noStrike" kern="1200" cap="none" spc="0" normalizeH="0" baseline="0" noProof="0" dirty="0">
              <a:ln>
                <a:noFill/>
              </a:ln>
              <a:solidFill>
                <a:srgbClr val="000000"/>
              </a:solidFill>
              <a:effectLst/>
              <a:uLnTx/>
              <a:uFillTx/>
              <a:latin typeface="Calibri"/>
              <a:ea typeface="Calibri"/>
              <a:cs typeface="Calibri"/>
            </a:endParaRPr>
          </a:p>
        </p:txBody>
      </p:sp>
      <p:sp>
        <p:nvSpPr>
          <p:cNvPr id="20" name="Textfeld 4">
            <a:extLst>
              <a:ext uri="{FF2B5EF4-FFF2-40B4-BE49-F238E27FC236}">
                <a16:creationId xmlns:a16="http://schemas.microsoft.com/office/drawing/2014/main" id="{CA2137EC-7E34-A22E-0CDF-EB0379BFDA50}"/>
              </a:ext>
            </a:extLst>
          </p:cNvPr>
          <p:cNvSpPr txBox="1"/>
          <p:nvPr/>
        </p:nvSpPr>
        <p:spPr>
          <a:xfrm>
            <a:off x="5634794" y="3107659"/>
            <a:ext cx="2847716" cy="3158493"/>
          </a:xfrm>
          <a:prstGeom prst="rect">
            <a:avLst/>
          </a:prstGeom>
          <a:solidFill>
            <a:srgbClr val="E4F2FF"/>
          </a:solidFill>
          <a:ln>
            <a:solidFill>
              <a:schemeClr val="bg1">
                <a:lumMod val="50000"/>
              </a:schemeClr>
            </a:solidFill>
          </a:ln>
        </p:spPr>
        <p:txBody>
          <a:bodyPr wrap="square" lIns="91440" tIns="45720" rIns="91440" bIns="45720" rtlCol="0" anchor="t">
            <a:spAutoFit/>
          </a:bodyPr>
          <a:lstStyle/>
          <a:p>
            <a:pPr marL="0" marR="0" lvl="0" indent="0" algn="ctr" defTabSz="914400" rtl="0" eaLnBrk="0" fontAlgn="base" latinLnBrk="0" hangingPunct="0">
              <a:lnSpc>
                <a:spcPts val="1600"/>
              </a:lnSpc>
              <a:spcBef>
                <a:spcPts val="0"/>
              </a:spcBef>
              <a:spcAft>
                <a:spcPct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Calibri"/>
                <a:ea typeface="Calibri"/>
                <a:cs typeface="Calibri"/>
              </a:rPr>
              <a:t>Modell A, B und C</a:t>
            </a:r>
          </a:p>
          <a:p>
            <a:pPr marL="0" marR="0" lvl="0" indent="0" algn="ctr" defTabSz="914400" rtl="0" eaLnBrk="0" fontAlgn="base" latinLnBrk="0" hangingPunct="0">
              <a:lnSpc>
                <a:spcPts val="1600"/>
              </a:lnSpc>
              <a:spcBef>
                <a:spcPts val="0"/>
              </a:spcBef>
              <a:spcAft>
                <a:spcPct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Calibri"/>
                <a:ea typeface="Calibri"/>
                <a:cs typeface="Calibri"/>
              </a:rPr>
              <a:t>(B</a:t>
            </a:r>
            <a:r>
              <a:rPr kumimoji="0" lang="de-DE" sz="1200" b="1" i="0" u="none" strike="noStrike" kern="1200" cap="none" spc="0" normalizeH="0" baseline="0" noProof="0" dirty="0">
                <a:ln>
                  <a:noFill/>
                </a:ln>
                <a:solidFill>
                  <a:srgbClr val="000000"/>
                </a:solidFill>
                <a:effectLst/>
                <a:uLnTx/>
                <a:uFillTx/>
                <a:latin typeface="Calibri"/>
                <a:ea typeface="Calibri"/>
                <a:cs typeface="Calibri"/>
              </a:rPr>
              <a:t>ilanz nach Kompetenzprinzip</a:t>
            </a:r>
            <a:r>
              <a:rPr kumimoji="0" lang="de-DE" sz="1600" b="1" i="0" u="none" strike="noStrike" kern="1200" cap="none" spc="0" normalizeH="0" baseline="0" noProof="0" dirty="0">
                <a:ln>
                  <a:noFill/>
                </a:ln>
                <a:solidFill>
                  <a:srgbClr val="000000"/>
                </a:solidFill>
                <a:effectLst/>
                <a:uLnTx/>
                <a:uFillTx/>
                <a:latin typeface="Calibri"/>
                <a:ea typeface="Calibri"/>
                <a:cs typeface="Calibri"/>
              </a:rPr>
              <a:t>)</a:t>
            </a:r>
          </a:p>
          <a:p>
            <a:pPr marL="0" marR="0" lvl="0" indent="0" algn="ctr" defTabSz="914400" rtl="0" eaLnBrk="0" fontAlgn="base" latinLnBrk="0" hangingPunct="0">
              <a:lnSpc>
                <a:spcPts val="1600"/>
              </a:lnSpc>
              <a:spcBef>
                <a:spcPts val="0"/>
              </a:spcBef>
              <a:spcAft>
                <a:spcPct val="0"/>
              </a:spcAft>
              <a:buClrTx/>
              <a:buSzTx/>
              <a:buFontTx/>
              <a:buNone/>
              <a:tabLst/>
              <a:defRPr/>
            </a:pPr>
            <a:endParaRPr kumimoji="0" lang="de-DE" sz="1600" b="1" i="0" u="none" strike="noStrike" kern="1200" cap="none" spc="0" normalizeH="0" baseline="0" noProof="0" dirty="0">
              <a:ln>
                <a:noFill/>
              </a:ln>
              <a:solidFill>
                <a:srgbClr val="000000"/>
              </a:solidFill>
              <a:effectLst/>
              <a:uLnTx/>
              <a:uFillTx/>
              <a:latin typeface="Calibri"/>
              <a:ea typeface="Calibri"/>
              <a:cs typeface="Calibri"/>
            </a:endParaRPr>
          </a:p>
          <a:p>
            <a:pPr marL="0" marR="0" lvl="0" indent="0" algn="ctr" defTabSz="914400" rtl="0" eaLnBrk="0" fontAlgn="base" latinLnBrk="0" hangingPunct="0">
              <a:lnSpc>
                <a:spcPts val="1600"/>
              </a:lnSpc>
              <a:spcBef>
                <a:spcPts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a:ea typeface="Calibri"/>
                <a:cs typeface="Calibri"/>
              </a:rPr>
              <a:t>Körperschaften ohne Rechtspersönlichkeit mit Einkünften über 300.000 € im Vorjahr</a:t>
            </a:r>
            <a:endParaRPr kumimoji="0" lang="de-DE"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a:cs typeface="Times New Roman" panose="02020603050405020304" pitchFamily="18" charset="0"/>
            </a:endParaRPr>
          </a:p>
          <a:p>
            <a:pPr marL="0" marR="0" lvl="0" indent="0" algn="ctr" defTabSz="914400" rtl="0" eaLnBrk="0" fontAlgn="base" latinLnBrk="0" hangingPunct="0">
              <a:lnSpc>
                <a:spcPts val="1600"/>
              </a:lnSpc>
              <a:spcBef>
                <a:spcPts val="0"/>
              </a:spcBef>
              <a:spcAft>
                <a:spcPct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Calibri"/>
                <a:ea typeface="Calibri"/>
                <a:cs typeface="Calibri"/>
              </a:rPr>
              <a:t>sowie</a:t>
            </a:r>
          </a:p>
          <a:p>
            <a:pPr marL="0" marR="0" lvl="0" indent="0" algn="ctr" defTabSz="914400" rtl="0" eaLnBrk="0" fontAlgn="base" latinLnBrk="0" hangingPunct="0">
              <a:lnSpc>
                <a:spcPts val="1600"/>
              </a:lnSpc>
              <a:spcBef>
                <a:spcPts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a:ea typeface="Calibri"/>
                <a:cs typeface="Calibri"/>
              </a:rPr>
              <a:t>Körperschaften mit Rechtspersönlichkeit mit Einkünften über 60.000 € im Vorjahr</a:t>
            </a:r>
          </a:p>
          <a:p>
            <a:pPr marL="0" marR="0" lvl="0" indent="0" algn="l" defTabSz="914400" rtl="0" eaLnBrk="0" fontAlgn="base" latinLnBrk="0" hangingPunct="0">
              <a:lnSpc>
                <a:spcPts val="1600"/>
              </a:lnSpc>
              <a:spcBef>
                <a:spcPts val="0"/>
              </a:spcBef>
              <a:spcAft>
                <a:spcPct val="0"/>
              </a:spcAft>
              <a:buClrTx/>
              <a:buSzTx/>
              <a:buFontTx/>
              <a:buNone/>
              <a:tabLst/>
              <a:defRPr/>
            </a:pPr>
            <a:endParaRPr kumimoji="0" lang="de-DE" sz="1200" b="0" i="0" u="none" strike="noStrike" kern="1200" cap="none" spc="0" normalizeH="0" baseline="0" noProof="0" dirty="0">
              <a:ln>
                <a:noFill/>
              </a:ln>
              <a:solidFill>
                <a:srgbClr val="212529"/>
              </a:solidFill>
              <a:effectLst/>
              <a:uLnTx/>
              <a:uFillTx/>
              <a:latin typeface="Calibri"/>
              <a:ea typeface="Calibri"/>
              <a:cs typeface="Calibri"/>
            </a:endParaRPr>
          </a:p>
          <a:p>
            <a:pPr marL="0" marR="0" lvl="0" indent="0" algn="l" defTabSz="914400" rtl="0" eaLnBrk="0" fontAlgn="base" latinLnBrk="0" hangingPunct="0">
              <a:lnSpc>
                <a:spcPts val="1600"/>
              </a:lnSpc>
              <a:spcBef>
                <a:spcPts val="0"/>
              </a:spcBef>
              <a:spcAft>
                <a:spcPct val="0"/>
              </a:spcAft>
              <a:buClrTx/>
              <a:buSzTx/>
              <a:buFontTx/>
              <a:buNone/>
              <a:tabLst/>
              <a:defRPr/>
            </a:pPr>
            <a:r>
              <a:rPr kumimoji="0" lang="de-DE" sz="1200" b="0" i="0" u="none" strike="noStrike" kern="1200" cap="none" spc="0" normalizeH="0" baseline="0" noProof="0" dirty="0">
                <a:ln>
                  <a:noFill/>
                </a:ln>
                <a:solidFill>
                  <a:srgbClr val="212529"/>
                </a:solidFill>
                <a:effectLst/>
                <a:uLnTx/>
                <a:uFillTx/>
                <a:latin typeface="Calibri"/>
                <a:ea typeface="Calibri"/>
                <a:cs typeface="Calibri"/>
              </a:rPr>
              <a:t>Bilanz nach Kompetenzprinzip mit</a:t>
            </a:r>
            <a:endParaRPr kumimoji="0" lang="de-DE" sz="1200" b="0" i="0" u="none" strike="noStrike" kern="1200" cap="none" spc="0" normalizeH="0" baseline="0" noProof="0" dirty="0">
              <a:ln>
                <a:noFill/>
              </a:ln>
              <a:solidFill>
                <a:srgbClr val="000000"/>
              </a:solidFill>
              <a:effectLst/>
              <a:uLnTx/>
              <a:uFillTx/>
              <a:latin typeface="Times New Roman" panose="02020603050405020304" pitchFamily="18" charset="0"/>
              <a:ea typeface="Calibri"/>
              <a:cs typeface="Times New Roman" panose="02020603050405020304" pitchFamily="18" charset="0"/>
            </a:endParaRPr>
          </a:p>
          <a:p>
            <a:pPr marL="171450" marR="0" lvl="0" indent="-171450" algn="l" defTabSz="914400" rtl="0" eaLnBrk="0" fontAlgn="base" latinLnBrk="0" hangingPunct="0">
              <a:lnSpc>
                <a:spcPts val="1600"/>
              </a:lnSpc>
              <a:spcBef>
                <a:spcPts val="0"/>
              </a:spcBef>
              <a:spcAft>
                <a:spcPct val="0"/>
              </a:spcAft>
              <a:buClrTx/>
              <a:buSzTx/>
              <a:buFont typeface="Arial"/>
              <a:buChar char="•"/>
              <a:tabLst/>
              <a:defRPr/>
            </a:pPr>
            <a:r>
              <a:rPr kumimoji="0" lang="de-DE" sz="1200" b="0" i="0" u="none" strike="noStrike" kern="1200" cap="none" spc="0" normalizeH="0" baseline="0" noProof="0" dirty="0">
                <a:ln>
                  <a:noFill/>
                </a:ln>
                <a:solidFill>
                  <a:srgbClr val="212529"/>
                </a:solidFill>
                <a:effectLst/>
                <a:uLnTx/>
                <a:uFillTx/>
                <a:latin typeface="Calibri"/>
                <a:ea typeface="Calibri"/>
                <a:cs typeface="Calibri"/>
              </a:rPr>
              <a:t>Vermögensaufstellung (</a:t>
            </a:r>
            <a:r>
              <a:rPr kumimoji="0" lang="de-DE" sz="1200" b="0" i="0" u="none" strike="noStrike" kern="1200" cap="none" spc="0" normalizeH="0" baseline="0" noProof="0" dirty="0">
                <a:ln>
                  <a:noFill/>
                </a:ln>
                <a:solidFill>
                  <a:srgbClr val="7878DE"/>
                </a:solidFill>
                <a:effectLst/>
                <a:uLnTx/>
                <a:uFillTx/>
                <a:latin typeface="Calibri"/>
                <a:ea typeface="Calibri"/>
                <a:cs typeface="Calibri"/>
                <a:hlinkClick r:id="rId6">
                  <a:extLst>
                    <a:ext uri="{A12FA001-AC4F-418D-AE19-62706E023703}">
                      <ahyp:hlinkClr xmlns:ahyp="http://schemas.microsoft.com/office/drawing/2018/hyperlinkcolor" val="tx"/>
                    </a:ext>
                  </a:extLst>
                </a:hlinkClick>
              </a:rPr>
              <a:t>Modell A</a:t>
            </a:r>
            <a:r>
              <a:rPr kumimoji="0" lang="de-DE" sz="1200" b="0" i="0" u="none" strike="noStrike" kern="1200" cap="none" spc="0" normalizeH="0" baseline="0" noProof="0" dirty="0">
                <a:ln>
                  <a:noFill/>
                </a:ln>
                <a:solidFill>
                  <a:srgbClr val="212529"/>
                </a:solidFill>
                <a:effectLst/>
                <a:uLnTx/>
                <a:uFillTx/>
                <a:latin typeface="Calibri"/>
                <a:ea typeface="Calibri"/>
                <a:cs typeface="Calibri"/>
              </a:rPr>
              <a:t>)</a:t>
            </a:r>
            <a:endParaRPr kumimoji="0" lang="de-DE" sz="1200" b="0" i="0" u="none" strike="noStrike" kern="1200" cap="none" spc="0" normalizeH="0" baseline="0" noProof="0" dirty="0">
              <a:ln>
                <a:noFill/>
              </a:ln>
              <a:solidFill>
                <a:srgbClr val="000000"/>
              </a:solidFill>
              <a:effectLst/>
              <a:uLnTx/>
              <a:uFillTx/>
              <a:latin typeface="Times New Roman" panose="02020603050405020304" pitchFamily="18" charset="0"/>
              <a:ea typeface="Calibri"/>
              <a:cs typeface="Times New Roman" panose="02020603050405020304" pitchFamily="18" charset="0"/>
            </a:endParaRPr>
          </a:p>
          <a:p>
            <a:pPr marL="171450" marR="0" lvl="0" indent="-171450" algn="l" defTabSz="914400" rtl="0" eaLnBrk="0" fontAlgn="base" latinLnBrk="0" hangingPunct="0">
              <a:lnSpc>
                <a:spcPts val="1600"/>
              </a:lnSpc>
              <a:spcBef>
                <a:spcPts val="0"/>
              </a:spcBef>
              <a:spcAft>
                <a:spcPct val="0"/>
              </a:spcAft>
              <a:buClrTx/>
              <a:buSzTx/>
              <a:buFont typeface="Arial"/>
              <a:buChar char="•"/>
              <a:tabLst/>
              <a:defRPr/>
            </a:pPr>
            <a:r>
              <a:rPr kumimoji="0" lang="de-DE" sz="1200" b="0" i="0" u="none" strike="noStrike" kern="1200" cap="none" spc="0" normalizeH="0" baseline="0" noProof="0" dirty="0">
                <a:ln>
                  <a:noFill/>
                </a:ln>
                <a:solidFill>
                  <a:srgbClr val="212529"/>
                </a:solidFill>
                <a:effectLst/>
                <a:uLnTx/>
                <a:uFillTx/>
                <a:latin typeface="Calibri"/>
                <a:ea typeface="Calibri"/>
                <a:cs typeface="Calibri"/>
              </a:rPr>
              <a:t> Gewinn- u. Verlustrechnung (</a:t>
            </a:r>
            <a:r>
              <a:rPr kumimoji="0" lang="de-DE" sz="1200" b="0" i="0" u="none" strike="noStrike" kern="1200" cap="none" spc="0" normalizeH="0" baseline="0" noProof="0" dirty="0">
                <a:ln>
                  <a:noFill/>
                </a:ln>
                <a:solidFill>
                  <a:srgbClr val="7878DE"/>
                </a:solidFill>
                <a:effectLst/>
                <a:uLnTx/>
                <a:uFillTx/>
                <a:latin typeface="Calibri"/>
                <a:ea typeface="Calibri"/>
                <a:cs typeface="Calibri"/>
                <a:hlinkClick r:id="rId7">
                  <a:extLst>
                    <a:ext uri="{A12FA001-AC4F-418D-AE19-62706E023703}">
                      <ahyp:hlinkClr xmlns:ahyp="http://schemas.microsoft.com/office/drawing/2018/hyperlinkcolor" val="tx"/>
                    </a:ext>
                  </a:extLst>
                </a:hlinkClick>
              </a:rPr>
              <a:t>Modell B</a:t>
            </a:r>
            <a:r>
              <a:rPr kumimoji="0" lang="de-DE" sz="1200" b="0" i="0" u="none" strike="noStrike" kern="1200" cap="none" spc="0" normalizeH="0" baseline="0" noProof="0" dirty="0">
                <a:ln>
                  <a:noFill/>
                </a:ln>
                <a:solidFill>
                  <a:srgbClr val="212529"/>
                </a:solidFill>
                <a:effectLst/>
                <a:uLnTx/>
                <a:uFillTx/>
                <a:latin typeface="Calibri"/>
                <a:ea typeface="Calibri"/>
                <a:cs typeface="Calibri"/>
              </a:rPr>
              <a:t>)</a:t>
            </a:r>
            <a:endParaRPr kumimoji="0" lang="de-DE" sz="1200" b="0" i="0" u="none" strike="noStrike" kern="1200" cap="none" spc="0" normalizeH="0" baseline="0" noProof="0" dirty="0">
              <a:ln>
                <a:noFill/>
              </a:ln>
              <a:solidFill>
                <a:srgbClr val="000000"/>
              </a:solidFill>
              <a:effectLst/>
              <a:uLnTx/>
              <a:uFillTx/>
              <a:latin typeface="Times New Roman" panose="02020603050405020304" pitchFamily="18" charset="0"/>
              <a:ea typeface="Calibri"/>
              <a:cs typeface="Times New Roman" panose="02020603050405020304" pitchFamily="18" charset="0"/>
            </a:endParaRPr>
          </a:p>
          <a:p>
            <a:pPr marL="171450" marR="0" lvl="0" indent="-171450" algn="l" defTabSz="914400" rtl="0" eaLnBrk="0" fontAlgn="base" latinLnBrk="0" hangingPunct="0">
              <a:lnSpc>
                <a:spcPts val="1600"/>
              </a:lnSpc>
              <a:spcBef>
                <a:spcPts val="0"/>
              </a:spcBef>
              <a:spcAft>
                <a:spcPct val="0"/>
              </a:spcAft>
              <a:buClrTx/>
              <a:buSzTx/>
              <a:buFont typeface="Arial"/>
              <a:buChar char="•"/>
              <a:tabLst/>
              <a:defRPr/>
            </a:pPr>
            <a:r>
              <a:rPr kumimoji="0" lang="de-DE" sz="1200" b="0" i="0" u="none" strike="noStrike" kern="1200" cap="none" spc="0" normalizeH="0" baseline="0" noProof="0" dirty="0">
                <a:ln>
                  <a:noFill/>
                </a:ln>
                <a:solidFill>
                  <a:srgbClr val="212529"/>
                </a:solidFill>
                <a:effectLst/>
                <a:uLnTx/>
                <a:uFillTx/>
                <a:latin typeface="Calibri"/>
                <a:ea typeface="Calibri"/>
                <a:cs typeface="Calibri"/>
              </a:rPr>
              <a:t>Rechenschaftsbericht (</a:t>
            </a:r>
            <a:r>
              <a:rPr kumimoji="0" lang="de-DE" sz="1200" b="0" i="0" u="none" strike="noStrike" kern="1200" cap="none" spc="0" normalizeH="0" baseline="0" noProof="0" dirty="0">
                <a:ln>
                  <a:noFill/>
                </a:ln>
                <a:solidFill>
                  <a:srgbClr val="7878DE"/>
                </a:solidFill>
                <a:effectLst/>
                <a:uLnTx/>
                <a:uFillTx/>
                <a:latin typeface="Calibri"/>
                <a:ea typeface="Calibri"/>
                <a:cs typeface="Calibri"/>
                <a:hlinkClick r:id="rId8">
                  <a:extLst>
                    <a:ext uri="{A12FA001-AC4F-418D-AE19-62706E023703}">
                      <ahyp:hlinkClr xmlns:ahyp="http://schemas.microsoft.com/office/drawing/2018/hyperlinkcolor" val="tx"/>
                    </a:ext>
                  </a:extLst>
                </a:hlinkClick>
              </a:rPr>
              <a:t>Modell C</a:t>
            </a:r>
            <a:r>
              <a:rPr kumimoji="0" lang="de-DE" sz="1200" b="0" i="0" u="none" strike="noStrike" kern="1200" cap="none" spc="0" normalizeH="0" baseline="0" noProof="0" dirty="0">
                <a:ln>
                  <a:noFill/>
                </a:ln>
                <a:solidFill>
                  <a:srgbClr val="212529"/>
                </a:solidFill>
                <a:effectLst/>
                <a:uLnTx/>
                <a:uFillTx/>
                <a:latin typeface="Calibri"/>
                <a:ea typeface="Calibri"/>
                <a:cs typeface="Calibri"/>
              </a:rPr>
              <a:t>).</a:t>
            </a:r>
            <a:endParaRPr kumimoji="0" lang="de-DE" sz="14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Textfeld 4">
            <a:extLst>
              <a:ext uri="{FF2B5EF4-FFF2-40B4-BE49-F238E27FC236}">
                <a16:creationId xmlns:a16="http://schemas.microsoft.com/office/drawing/2014/main" id="{DDEC27CF-21CA-9C78-B179-9AD00AA3A653}"/>
              </a:ext>
            </a:extLst>
          </p:cNvPr>
          <p:cNvSpPr txBox="1"/>
          <p:nvPr/>
        </p:nvSpPr>
        <p:spPr>
          <a:xfrm>
            <a:off x="3139174" y="3125100"/>
            <a:ext cx="2412085" cy="2123658"/>
          </a:xfrm>
          <a:prstGeom prst="rect">
            <a:avLst/>
          </a:prstGeom>
          <a:solidFill>
            <a:srgbClr val="E4F2FF"/>
          </a:solidFill>
          <a:ln>
            <a:solidFill>
              <a:schemeClr val="bg1">
                <a:lumMod val="50000"/>
              </a:schemeClr>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Calibri"/>
                <a:ea typeface="Calibri"/>
                <a:cs typeface="Calibri"/>
              </a:rPr>
              <a:t>Modell D </a:t>
            </a:r>
            <a:endParaRPr kumimoji="0" lang="de-DE" sz="1200" b="0" i="0" u="none" strike="noStrike" kern="1200" cap="none" spc="0" normalizeH="0" baseline="0" noProof="0" dirty="0">
              <a:ln>
                <a:noFill/>
              </a:ln>
              <a:solidFill>
                <a:srgbClr val="2D2DB9">
                  <a:lumMod val="60000"/>
                  <a:lumOff val="40000"/>
                </a:srgbClr>
              </a:solidFill>
              <a:effectLst/>
              <a:uLnTx/>
              <a:uFillTx/>
              <a:latin typeface="Calibri"/>
              <a:ea typeface="Calibri"/>
              <a:cs typeface="Calibri"/>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Calibri"/>
                <a:ea typeface="Calibri"/>
                <a:cs typeface="Calibri"/>
              </a:rPr>
              <a:t>(J</a:t>
            </a:r>
            <a:r>
              <a:rPr kumimoji="0" lang="de-DE" sz="1200" b="1" i="0" u="none" strike="noStrike" kern="1200" cap="none" spc="0" normalizeH="0" baseline="0" noProof="0" dirty="0">
                <a:ln>
                  <a:noFill/>
                </a:ln>
                <a:solidFill>
                  <a:srgbClr val="212529"/>
                </a:solidFill>
                <a:effectLst/>
                <a:uLnTx/>
                <a:uFillTx/>
                <a:latin typeface="Calibri"/>
                <a:ea typeface="Calibri"/>
                <a:cs typeface="Calibri"/>
              </a:rPr>
              <a:t>ahresabschluss nach Kassaprinzip</a:t>
            </a:r>
            <a:r>
              <a:rPr kumimoji="0" lang="de-DE" sz="1600" b="1" i="0" u="none" strike="noStrike" kern="1200" cap="none" spc="0" normalizeH="0" baseline="0" noProof="0" dirty="0">
                <a:ln>
                  <a:noFill/>
                </a:ln>
                <a:solidFill>
                  <a:srgbClr val="000000"/>
                </a:solidFill>
                <a:effectLst/>
                <a:uLnTx/>
                <a:uFillTx/>
                <a:latin typeface="Calibri"/>
                <a:ea typeface="Calibri"/>
                <a:cs typeface="Calibri"/>
              </a:rPr>
              <a:t>)</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1600" b="1" i="0" u="none" strike="noStrike" kern="1200" cap="none" spc="0" normalizeH="0" baseline="0" noProof="0" dirty="0">
              <a:ln>
                <a:noFill/>
              </a:ln>
              <a:solidFill>
                <a:srgbClr val="000000"/>
              </a:solidFill>
              <a:effectLst/>
              <a:uLnTx/>
              <a:uFillTx/>
              <a:latin typeface="Calibri"/>
              <a:ea typeface="Calibri"/>
              <a:cs typeface="Calibri"/>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a:ea typeface="Calibri"/>
                <a:cs typeface="Calibri"/>
              </a:rPr>
              <a:t>Körperschaften ohne Rechtspersönlichkeit mit Einkünften bis zu 300.000 € im Vorjahr</a:t>
            </a:r>
            <a:endParaRPr kumimoji="0" lang="de-DE" sz="1400" b="0" i="0" u="none" strike="noStrike" kern="1200" cap="none" spc="0" normalizeH="0" baseline="0" noProof="0" dirty="0">
              <a:ln>
                <a:noFill/>
              </a:ln>
              <a:solidFill>
                <a:srgbClr val="000000"/>
              </a:solidFill>
              <a:effectLst/>
              <a:uLnTx/>
              <a:uFillTx/>
              <a:latin typeface="Calibri"/>
              <a:ea typeface="Calibri"/>
              <a:cs typeface="Calibri"/>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200" b="0" i="0" u="none" strike="noStrike" kern="1200" cap="none" spc="0" normalizeH="0" baseline="0" noProof="0" dirty="0">
                <a:ln>
                  <a:noFill/>
                </a:ln>
                <a:solidFill>
                  <a:srgbClr val="212529"/>
                </a:solidFill>
                <a:effectLst/>
                <a:uLnTx/>
                <a:uFillTx/>
                <a:latin typeface="Calibri"/>
                <a:ea typeface="Calibri"/>
                <a:cs typeface="Calibri"/>
              </a:rPr>
              <a:t>(</a:t>
            </a:r>
            <a:r>
              <a:rPr kumimoji="0" lang="de-DE" sz="1200" b="0" i="0" u="none" strike="noStrike" kern="1200" cap="none" spc="0" normalizeH="0" baseline="0" noProof="0" dirty="0">
                <a:ln>
                  <a:noFill/>
                </a:ln>
                <a:solidFill>
                  <a:srgbClr val="7878DE"/>
                </a:solidFill>
                <a:effectLst/>
                <a:uLnTx/>
                <a:uFillTx/>
                <a:latin typeface="Calibri"/>
                <a:ea typeface="Calibri"/>
                <a:cs typeface="Calibri"/>
                <a:hlinkClick r:id="rId5">
                  <a:extLst>
                    <a:ext uri="{A12FA001-AC4F-418D-AE19-62706E023703}">
                      <ahyp:hlinkClr xmlns:ahyp="http://schemas.microsoft.com/office/drawing/2018/hyperlinkcolor" val="tx"/>
                    </a:ext>
                  </a:extLst>
                </a:hlinkClick>
              </a:rPr>
              <a:t>Modell D</a:t>
            </a:r>
            <a:r>
              <a:rPr kumimoji="0" lang="de-DE" sz="1200" b="0" i="0" u="none" strike="noStrike" kern="1200" cap="none" spc="0" normalizeH="0" baseline="0" noProof="0" dirty="0">
                <a:ln>
                  <a:noFill/>
                </a:ln>
                <a:solidFill>
                  <a:srgbClr val="2D2DB9">
                    <a:lumMod val="60000"/>
                    <a:lumOff val="40000"/>
                  </a:srgbClr>
                </a:solidFill>
                <a:effectLst/>
                <a:uLnTx/>
                <a:uFillTx/>
                <a:latin typeface="Calibri"/>
                <a:ea typeface="Calibri"/>
                <a:cs typeface="Calibri"/>
              </a:rPr>
              <a:t>)</a:t>
            </a:r>
            <a:endParaRPr kumimoji="0" lang="de-DE" sz="1400" b="0" i="0" u="none" strike="noStrike" kern="1200" cap="none" spc="0" normalizeH="0" baseline="0" noProof="0" dirty="0">
              <a:ln>
                <a:noFill/>
              </a:ln>
              <a:solidFill>
                <a:srgbClr val="2D2DB9">
                  <a:lumMod val="60000"/>
                  <a:lumOff val="40000"/>
                </a:srgbClr>
              </a:solidFill>
              <a:effectLst/>
              <a:uLnTx/>
              <a:uFillTx/>
              <a:latin typeface="Calibri"/>
              <a:ea typeface="Calibri"/>
              <a:cs typeface="Calibri"/>
            </a:endParaRPr>
          </a:p>
        </p:txBody>
      </p:sp>
      <p:sp>
        <p:nvSpPr>
          <p:cNvPr id="8" name="Textfeld 4">
            <a:extLst>
              <a:ext uri="{FF2B5EF4-FFF2-40B4-BE49-F238E27FC236}">
                <a16:creationId xmlns:a16="http://schemas.microsoft.com/office/drawing/2014/main" id="{D3506384-4EFE-5D88-D054-48431090D747}"/>
              </a:ext>
            </a:extLst>
          </p:cNvPr>
          <p:cNvSpPr txBox="1"/>
          <p:nvPr/>
        </p:nvSpPr>
        <p:spPr>
          <a:xfrm>
            <a:off x="1954739" y="2577866"/>
            <a:ext cx="5441724" cy="299056"/>
          </a:xfrm>
          <a:prstGeom prst="rect">
            <a:avLst/>
          </a:prstGeom>
          <a:solidFill>
            <a:srgbClr val="FFFFCC"/>
          </a:solidFill>
          <a:ln>
            <a:solidFill>
              <a:schemeClr val="bg1">
                <a:lumMod val="50000"/>
              </a:schemeClr>
            </a:solidFill>
          </a:ln>
        </p:spPr>
        <p:txBody>
          <a:bodyPr wrap="square" lIns="91440" tIns="45720" rIns="91440" bIns="45720" rtlCol="0" anchor="t">
            <a:spAutoFit/>
          </a:bodyPr>
          <a:lstStyle/>
          <a:p>
            <a:pPr marL="0" marR="0" lvl="0" indent="0" algn="ctr" defTabSz="914400" rtl="0" eaLnBrk="0" fontAlgn="base" latinLnBrk="0" hangingPunct="0">
              <a:lnSpc>
                <a:spcPts val="1600"/>
              </a:lnSpc>
              <a:spcBef>
                <a:spcPts val="0"/>
              </a:spcBef>
              <a:spcAft>
                <a:spcPct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Calibri"/>
                <a:ea typeface="Calibri"/>
                <a:cs typeface="Calibri"/>
              </a:rPr>
              <a:t>Verwendung der vorgegebenen Modelle</a:t>
            </a:r>
          </a:p>
        </p:txBody>
      </p:sp>
      <p:sp>
        <p:nvSpPr>
          <p:cNvPr id="10" name="Arrow: Down 9">
            <a:extLst>
              <a:ext uri="{FF2B5EF4-FFF2-40B4-BE49-F238E27FC236}">
                <a16:creationId xmlns:a16="http://schemas.microsoft.com/office/drawing/2014/main" id="{01D3162C-60EE-C77C-1364-17A6149E3620}"/>
              </a:ext>
            </a:extLst>
          </p:cNvPr>
          <p:cNvSpPr/>
          <p:nvPr/>
        </p:nvSpPr>
        <p:spPr bwMode="auto">
          <a:xfrm>
            <a:off x="2361519" y="2875753"/>
            <a:ext cx="411187" cy="308216"/>
          </a:xfrm>
          <a:prstGeom prst="downArrow">
            <a:avLst/>
          </a:prstGeom>
          <a:ln w="9525"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 name="Arrow: Down 10">
            <a:extLst>
              <a:ext uri="{FF2B5EF4-FFF2-40B4-BE49-F238E27FC236}">
                <a16:creationId xmlns:a16="http://schemas.microsoft.com/office/drawing/2014/main" id="{2955815A-94B0-4250-B17C-F1C1A9BD69B9}"/>
              </a:ext>
            </a:extLst>
          </p:cNvPr>
          <p:cNvSpPr/>
          <p:nvPr/>
        </p:nvSpPr>
        <p:spPr bwMode="auto">
          <a:xfrm>
            <a:off x="4228104" y="2884932"/>
            <a:ext cx="411187" cy="308216"/>
          </a:xfrm>
          <a:prstGeom prst="downArrow">
            <a:avLst/>
          </a:prstGeom>
          <a:ln w="9525"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 name="Arrow: Down 11">
            <a:extLst>
              <a:ext uri="{FF2B5EF4-FFF2-40B4-BE49-F238E27FC236}">
                <a16:creationId xmlns:a16="http://schemas.microsoft.com/office/drawing/2014/main" id="{71F6C4DD-2A44-C188-D076-D25AD5593378}"/>
              </a:ext>
            </a:extLst>
          </p:cNvPr>
          <p:cNvSpPr/>
          <p:nvPr/>
        </p:nvSpPr>
        <p:spPr bwMode="auto">
          <a:xfrm>
            <a:off x="5938850" y="2875753"/>
            <a:ext cx="429548" cy="317395"/>
          </a:xfrm>
          <a:prstGeom prst="downArrow">
            <a:avLst/>
          </a:prstGeom>
          <a:ln w="9525"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5" name="Arrow: Down 14">
            <a:extLst>
              <a:ext uri="{FF2B5EF4-FFF2-40B4-BE49-F238E27FC236}">
                <a16:creationId xmlns:a16="http://schemas.microsoft.com/office/drawing/2014/main" id="{76140B37-26A6-B406-3FF9-1B40B298E06A}"/>
              </a:ext>
            </a:extLst>
          </p:cNvPr>
          <p:cNvSpPr/>
          <p:nvPr/>
        </p:nvSpPr>
        <p:spPr bwMode="auto">
          <a:xfrm>
            <a:off x="4202371" y="2263347"/>
            <a:ext cx="429548" cy="326577"/>
          </a:xfrm>
          <a:prstGeom prst="downArrow">
            <a:avLst/>
          </a:prstGeom>
          <a:ln w="9525"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 name="Textfeld 15">
            <a:extLst>
              <a:ext uri="{FF2B5EF4-FFF2-40B4-BE49-F238E27FC236}">
                <a16:creationId xmlns:a16="http://schemas.microsoft.com/office/drawing/2014/main" id="{CD4E9ADA-BD8F-C1D7-A62C-D9117A0DB00F}"/>
              </a:ext>
            </a:extLst>
          </p:cNvPr>
          <p:cNvSpPr txBox="1"/>
          <p:nvPr/>
        </p:nvSpPr>
        <p:spPr>
          <a:xfrm>
            <a:off x="3139174" y="6370617"/>
            <a:ext cx="4850611" cy="253916"/>
          </a:xfrm>
          <a:prstGeom prst="rect">
            <a:avLst/>
          </a:prstGeom>
          <a:noFill/>
        </p:spPr>
        <p:txBody>
          <a:bodyPr wrap="square" rtlCol="0">
            <a:spAutoFit/>
          </a:bodyPr>
          <a:lstStyle/>
          <a:p>
            <a:r>
              <a:rPr lang="de-DE" sz="1050" dirty="0">
                <a:solidFill>
                  <a:srgbClr val="0070C0"/>
                </a:solidFill>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https://</a:t>
            </a:r>
            <a:r>
              <a:rPr lang="de-DE" sz="1050" dirty="0" err="1">
                <a:solidFill>
                  <a:srgbClr val="0070C0"/>
                </a:solidFill>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freiwilligenwesen.provinz.bz.it</a:t>
            </a:r>
            <a:r>
              <a:rPr lang="de-DE" sz="1050" dirty="0">
                <a:solidFill>
                  <a:srgbClr val="0070C0"/>
                </a:solidFill>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/de/</a:t>
            </a:r>
            <a:r>
              <a:rPr lang="de-DE" sz="1050" dirty="0" err="1">
                <a:solidFill>
                  <a:srgbClr val="0070C0"/>
                </a:solidFill>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downloadbereich</a:t>
            </a:r>
            <a:r>
              <a:rPr lang="de-DE" sz="1050" dirty="0">
                <a:solidFill>
                  <a:srgbClr val="0070C0"/>
                </a:solidFill>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-vorlagen-dritter-sektor</a:t>
            </a:r>
            <a:endParaRPr lang="de-DE" sz="1050"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43389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08866AC6-FC14-8CD7-F166-B5F7602328DC}"/>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pic>
        <p:nvPicPr>
          <p:cNvPr id="5" name="Picture 2">
            <a:extLst>
              <a:ext uri="{FF2B5EF4-FFF2-40B4-BE49-F238E27FC236}">
                <a16:creationId xmlns:a16="http://schemas.microsoft.com/office/drawing/2014/main" id="{A25921A3-33A7-9476-E973-76D48F4F22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7696" y="6281711"/>
            <a:ext cx="363422" cy="422328"/>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a:extLst>
              <a:ext uri="{FF2B5EF4-FFF2-40B4-BE49-F238E27FC236}">
                <a16:creationId xmlns:a16="http://schemas.microsoft.com/office/drawing/2014/main" id="{C3928ED3-E747-17FD-A1AF-542657E552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6289" y="644822"/>
            <a:ext cx="4245711" cy="5843422"/>
          </a:xfrm>
          <a:prstGeom prst="rect">
            <a:avLst/>
          </a:prstGeom>
        </p:spPr>
      </p:pic>
      <p:pic>
        <p:nvPicPr>
          <p:cNvPr id="10" name="Grafik 9">
            <a:extLst>
              <a:ext uri="{FF2B5EF4-FFF2-40B4-BE49-F238E27FC236}">
                <a16:creationId xmlns:a16="http://schemas.microsoft.com/office/drawing/2014/main" id="{2E527E94-ABE2-037F-80D3-E550646B7C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0" y="739101"/>
            <a:ext cx="4245711" cy="4924352"/>
          </a:xfrm>
          <a:prstGeom prst="rect">
            <a:avLst/>
          </a:prstGeom>
        </p:spPr>
      </p:pic>
      <p:sp>
        <p:nvSpPr>
          <p:cNvPr id="6" name="Textfeld 4">
            <a:extLst>
              <a:ext uri="{FF2B5EF4-FFF2-40B4-BE49-F238E27FC236}">
                <a16:creationId xmlns:a16="http://schemas.microsoft.com/office/drawing/2014/main" id="{1D4E7167-968D-AA70-9ED6-D834259D27C6}"/>
              </a:ext>
            </a:extLst>
          </p:cNvPr>
          <p:cNvSpPr txBox="1"/>
          <p:nvPr/>
        </p:nvSpPr>
        <p:spPr>
          <a:xfrm>
            <a:off x="522514" y="357095"/>
            <a:ext cx="3657353" cy="282578"/>
          </a:xfrm>
          <a:prstGeom prst="rect">
            <a:avLst/>
          </a:prstGeom>
          <a:solidFill>
            <a:srgbClr val="FFFFCC"/>
          </a:solidFill>
          <a:ln>
            <a:solidFill>
              <a:schemeClr val="bg1">
                <a:lumMod val="50000"/>
              </a:schemeClr>
            </a:solidFill>
          </a:ln>
        </p:spPr>
        <p:txBody>
          <a:bodyPr wrap="square" lIns="91440" tIns="45720" rIns="91440" bIns="45720" rtlCol="0" anchor="t">
            <a:spAutoFit/>
          </a:bodyPr>
          <a:lstStyle/>
          <a:p>
            <a:pPr marL="0" marR="0" lvl="0" indent="0" algn="ctr" defTabSz="914400" rtl="0" eaLnBrk="0" fontAlgn="base" latinLnBrk="0" hangingPunct="0">
              <a:lnSpc>
                <a:spcPts val="1600"/>
              </a:lnSpc>
              <a:spcBef>
                <a:spcPts val="0"/>
              </a:spcBef>
              <a:spcAft>
                <a:spcPct val="0"/>
              </a:spcAft>
              <a:buClrTx/>
              <a:buSzTx/>
              <a:buFontTx/>
              <a:buNone/>
              <a:tabLst/>
              <a:defRPr/>
            </a:pPr>
            <a:r>
              <a:rPr kumimoji="0" lang="de-DE" sz="1100" b="1" i="0" u="none" strike="noStrike" kern="1200" cap="none" spc="0" normalizeH="0" baseline="0" noProof="0" dirty="0">
                <a:ln>
                  <a:noFill/>
                </a:ln>
                <a:solidFill>
                  <a:srgbClr val="000000"/>
                </a:solidFill>
                <a:effectLst/>
                <a:uLnTx/>
                <a:uFillTx/>
                <a:latin typeface="Calibri"/>
                <a:ea typeface="Calibri"/>
                <a:cs typeface="Calibri"/>
              </a:rPr>
              <a:t>Beispiel Modell D: Jahresabschluss nach Kassaprinzip</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a:cs typeface="Times New Roman"/>
            </a:endParaRPr>
          </a:p>
        </p:txBody>
      </p:sp>
      <p:sp>
        <p:nvSpPr>
          <p:cNvPr id="2" name="Rechteck 1">
            <a:extLst>
              <a:ext uri="{FF2B5EF4-FFF2-40B4-BE49-F238E27FC236}">
                <a16:creationId xmlns:a16="http://schemas.microsoft.com/office/drawing/2014/main" id="{47A61021-4E9B-A59F-6803-B79001253FF9}"/>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lang="de-DE" sz="1400" b="1" dirty="0">
                <a:solidFill>
                  <a:srgbClr val="000000"/>
                </a:solidFill>
                <a:latin typeface="Calibri" panose="020F0502020204030204" pitchFamily="34" charset="0"/>
                <a:cs typeface="Calibri" panose="020F0502020204030204" pitchFamily="34" charset="0"/>
              </a:rPr>
              <a:t>44</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139691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113E8-5A38-E828-2F54-A520029EC8C5}"/>
            </a:ext>
          </a:extLst>
        </p:cNvPr>
        <p:cNvGrpSpPr/>
        <p:nvPr/>
      </p:nvGrpSpPr>
      <p:grpSpPr>
        <a:xfrm>
          <a:off x="0" y="0"/>
          <a:ext cx="0" cy="0"/>
          <a:chOff x="0" y="0"/>
          <a:chExt cx="0" cy="0"/>
        </a:xfrm>
      </p:grpSpPr>
      <p:sp>
        <p:nvSpPr>
          <p:cNvPr id="4" name="Rechteck 3">
            <a:extLst>
              <a:ext uri="{FF2B5EF4-FFF2-40B4-BE49-F238E27FC236}">
                <a16:creationId xmlns:a16="http://schemas.microsoft.com/office/drawing/2014/main" id="{2D7C0BB7-1232-C69C-2E4E-629438A756BE}"/>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pic>
        <p:nvPicPr>
          <p:cNvPr id="5" name="Picture 2">
            <a:extLst>
              <a:ext uri="{FF2B5EF4-FFF2-40B4-BE49-F238E27FC236}">
                <a16:creationId xmlns:a16="http://schemas.microsoft.com/office/drawing/2014/main" id="{B9BEF3BF-9AF6-FC5B-C474-ACC86D12F4A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7696" y="6281711"/>
            <a:ext cx="363422" cy="422328"/>
          </a:xfrm>
          <a:prstGeom prst="rect">
            <a:avLst/>
          </a:prstGeom>
          <a:noFill/>
          <a:extLst>
            <a:ext uri="{909E8E84-426E-40DD-AFC4-6F175D3DCCD1}">
              <a14:hiddenFill xmlns:a14="http://schemas.microsoft.com/office/drawing/2010/main">
                <a:solidFill>
                  <a:srgbClr val="FFFFFF"/>
                </a:solidFill>
              </a14:hiddenFill>
            </a:ext>
          </a:extLst>
        </p:spPr>
      </p:pic>
      <p:pic>
        <p:nvPicPr>
          <p:cNvPr id="7" name="Grafik 6">
            <a:extLst>
              <a:ext uri="{FF2B5EF4-FFF2-40B4-BE49-F238E27FC236}">
                <a16:creationId xmlns:a16="http://schemas.microsoft.com/office/drawing/2014/main" id="{9FE1BFC5-3B2E-4B8C-6327-13A25A7F7A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7605" y="192454"/>
            <a:ext cx="4318860" cy="3409325"/>
          </a:xfrm>
          <a:prstGeom prst="rect">
            <a:avLst/>
          </a:prstGeom>
        </p:spPr>
      </p:pic>
      <p:pic>
        <p:nvPicPr>
          <p:cNvPr id="11" name="Grafik 10">
            <a:extLst>
              <a:ext uri="{FF2B5EF4-FFF2-40B4-BE49-F238E27FC236}">
                <a16:creationId xmlns:a16="http://schemas.microsoft.com/office/drawing/2014/main" id="{42305128-9CDB-6F6E-C6BC-8B982556FB1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02333" y="246624"/>
            <a:ext cx="4082673" cy="1162467"/>
          </a:xfrm>
          <a:prstGeom prst="rect">
            <a:avLst/>
          </a:prstGeom>
        </p:spPr>
      </p:pic>
      <p:sp>
        <p:nvSpPr>
          <p:cNvPr id="12" name="Textfeld 4">
            <a:extLst>
              <a:ext uri="{FF2B5EF4-FFF2-40B4-BE49-F238E27FC236}">
                <a16:creationId xmlns:a16="http://schemas.microsoft.com/office/drawing/2014/main" id="{145A26A1-5D2A-8CDD-3E9A-49E83C75E8F0}"/>
              </a:ext>
            </a:extLst>
          </p:cNvPr>
          <p:cNvSpPr txBox="1"/>
          <p:nvPr/>
        </p:nvSpPr>
        <p:spPr>
          <a:xfrm>
            <a:off x="5678040" y="2467807"/>
            <a:ext cx="2310115" cy="1922386"/>
          </a:xfrm>
          <a:prstGeom prst="rect">
            <a:avLst/>
          </a:prstGeom>
          <a:solidFill>
            <a:srgbClr val="FFFFCC"/>
          </a:solidFill>
          <a:ln>
            <a:solidFill>
              <a:schemeClr val="bg1">
                <a:lumMod val="50000"/>
              </a:schemeClr>
            </a:solidFill>
          </a:ln>
        </p:spPr>
        <p:txBody>
          <a:bodyPr wrap="square" lIns="91440" tIns="45720" rIns="91440" bIns="45720" rtlCol="0" anchor="t">
            <a:spAutoFit/>
          </a:bodyPr>
          <a:lstStyle/>
          <a:p>
            <a:pPr marL="0" marR="0" lvl="0" indent="0" algn="ctr" defTabSz="914400" rtl="0" eaLnBrk="0" fontAlgn="base" latinLnBrk="0" hangingPunct="0">
              <a:lnSpc>
                <a:spcPts val="1600"/>
              </a:lnSpc>
              <a:spcBef>
                <a:spcPts val="0"/>
              </a:spcBef>
              <a:spcAft>
                <a:spcPct val="0"/>
              </a:spcAft>
              <a:buClrTx/>
              <a:buSzTx/>
              <a:buFontTx/>
              <a:buNone/>
              <a:tabLst/>
              <a:defRPr/>
            </a:pPr>
            <a:r>
              <a:rPr kumimoji="0" lang="de-DE" sz="1050" b="1" i="0" u="none" strike="noStrike" kern="1200" cap="none" spc="0" normalizeH="0" baseline="0" noProof="0" dirty="0">
                <a:ln>
                  <a:noFill/>
                </a:ln>
                <a:solidFill>
                  <a:srgbClr val="000000"/>
                </a:solidFill>
                <a:effectLst/>
                <a:uLnTx/>
                <a:uFillTx/>
                <a:latin typeface="Calibri"/>
                <a:ea typeface="Calibri"/>
                <a:cs typeface="Calibri"/>
              </a:rPr>
              <a:t>Die Bilanz muss „aufgehen“</a:t>
            </a:r>
          </a:p>
          <a:p>
            <a:pPr marL="0" marR="0" lvl="0" indent="0" algn="ctr" defTabSz="914400" rtl="0" eaLnBrk="0" fontAlgn="base" latinLnBrk="0" hangingPunct="0">
              <a:lnSpc>
                <a:spcPts val="1600"/>
              </a:lnSpc>
              <a:spcBef>
                <a:spcPts val="0"/>
              </a:spcBef>
              <a:spcAft>
                <a:spcPct val="0"/>
              </a:spcAft>
              <a:buClrTx/>
              <a:buSzTx/>
              <a:buFontTx/>
              <a:buNone/>
              <a:tabLst/>
              <a:defRPr/>
            </a:pPr>
            <a:endParaRPr kumimoji="0" lang="de-DE" sz="1050" b="1" i="0" u="none" strike="noStrike" kern="1200" cap="none" spc="0" normalizeH="0" baseline="0" noProof="0" dirty="0">
              <a:ln>
                <a:noFill/>
              </a:ln>
              <a:solidFill>
                <a:srgbClr val="000000"/>
              </a:solidFill>
              <a:effectLst/>
              <a:uLnTx/>
              <a:uFillTx/>
              <a:latin typeface="Calibri"/>
              <a:ea typeface="Calibri"/>
              <a:cs typeface="Calibri"/>
            </a:endParaRPr>
          </a:p>
          <a:p>
            <a:pPr marL="0" marR="0" lvl="0" indent="0" algn="just" defTabSz="914400" rtl="0" eaLnBrk="0" fontAlgn="base" latinLnBrk="0" hangingPunct="0">
              <a:lnSpc>
                <a:spcPts val="1600"/>
              </a:lnSpc>
              <a:spcBef>
                <a:spcPts val="0"/>
              </a:spcBef>
              <a:spcAft>
                <a:spcPct val="0"/>
              </a:spcAft>
              <a:buClrTx/>
              <a:buSzTx/>
              <a:buFontTx/>
              <a:buNone/>
              <a:tabLst/>
              <a:defRPr/>
            </a:pPr>
            <a:r>
              <a:rPr kumimoji="0" lang="de-DE" sz="1050" b="1" i="0" u="none" strike="noStrike" kern="1200" cap="none" spc="0" normalizeH="0" baseline="0" noProof="0" dirty="0">
                <a:ln>
                  <a:noFill/>
                </a:ln>
                <a:solidFill>
                  <a:srgbClr val="FF0000"/>
                </a:solidFill>
                <a:effectLst/>
                <a:uLnTx/>
                <a:uFillTx/>
                <a:latin typeface="Calibri"/>
                <a:ea typeface="Calibri"/>
                <a:cs typeface="Calibri"/>
              </a:rPr>
              <a:t>Kassa und Bank am Ende des vorherigen Haushaltsjahres (2024) </a:t>
            </a:r>
          </a:p>
          <a:p>
            <a:pPr marL="0" marR="0" lvl="0" indent="0" algn="ctr" defTabSz="914400" rtl="0" eaLnBrk="0" fontAlgn="base" latinLnBrk="0" hangingPunct="0">
              <a:lnSpc>
                <a:spcPts val="1600"/>
              </a:lnSpc>
              <a:spcBef>
                <a:spcPts val="0"/>
              </a:spcBef>
              <a:spcAft>
                <a:spcPct val="0"/>
              </a:spcAft>
              <a:buClrTx/>
              <a:buSzTx/>
              <a:buFontTx/>
              <a:buNone/>
              <a:tabLst/>
              <a:defRPr/>
            </a:pPr>
            <a:r>
              <a:rPr kumimoji="0" lang="de-DE" sz="1050" b="1" i="0" u="none" strike="noStrike" kern="1200" cap="none" spc="0" normalizeH="0" baseline="0" noProof="0" dirty="0">
                <a:ln>
                  <a:noFill/>
                </a:ln>
                <a:solidFill>
                  <a:srgbClr val="000000"/>
                </a:solidFill>
                <a:effectLst/>
                <a:uLnTx/>
                <a:uFillTx/>
                <a:latin typeface="Calibri"/>
                <a:ea typeface="Calibri"/>
                <a:cs typeface="Calibri"/>
              </a:rPr>
              <a:t>+/- </a:t>
            </a:r>
          </a:p>
          <a:p>
            <a:pPr marL="0" marR="0" lvl="0" indent="0" algn="just" defTabSz="914400" rtl="0" eaLnBrk="0" fontAlgn="base" latinLnBrk="0" hangingPunct="0">
              <a:lnSpc>
                <a:spcPts val="1600"/>
              </a:lnSpc>
              <a:spcBef>
                <a:spcPts val="0"/>
              </a:spcBef>
              <a:spcAft>
                <a:spcPct val="0"/>
              </a:spcAft>
              <a:buClrTx/>
              <a:buSzTx/>
              <a:buFontTx/>
              <a:buNone/>
              <a:tabLst/>
              <a:defRPr/>
            </a:pPr>
            <a:r>
              <a:rPr kumimoji="0" lang="de-DE" sz="1050" b="1" i="0" u="none" strike="noStrike" kern="1200" cap="none" spc="0" normalizeH="0" baseline="0" noProof="0" dirty="0">
                <a:ln>
                  <a:noFill/>
                </a:ln>
                <a:solidFill>
                  <a:srgbClr val="FF0000"/>
                </a:solidFill>
                <a:effectLst/>
                <a:uLnTx/>
                <a:uFillTx/>
                <a:latin typeface="Calibri"/>
                <a:ea typeface="Calibri"/>
                <a:cs typeface="Calibri"/>
              </a:rPr>
              <a:t>Gesamtüberschuss/Gesamtfehlbetrag</a:t>
            </a:r>
          </a:p>
          <a:p>
            <a:pPr marL="0" marR="0" lvl="0" indent="0" algn="ctr" defTabSz="914400" rtl="0" eaLnBrk="0" fontAlgn="base" latinLnBrk="0" hangingPunct="0">
              <a:lnSpc>
                <a:spcPts val="1600"/>
              </a:lnSpc>
              <a:spcBef>
                <a:spcPts val="0"/>
              </a:spcBef>
              <a:spcAft>
                <a:spcPct val="0"/>
              </a:spcAft>
              <a:buClrTx/>
              <a:buSzTx/>
              <a:buFontTx/>
              <a:buNone/>
              <a:tabLst/>
              <a:defRPr/>
            </a:pPr>
            <a:r>
              <a:rPr kumimoji="0" lang="de-DE" sz="1050" b="1" i="0" u="none" strike="noStrike" kern="1200" cap="none" spc="0" normalizeH="0" baseline="0" noProof="0" dirty="0">
                <a:ln>
                  <a:noFill/>
                </a:ln>
                <a:solidFill>
                  <a:srgbClr val="000000"/>
                </a:solidFill>
                <a:effectLst/>
                <a:uLnTx/>
                <a:uFillTx/>
                <a:latin typeface="Calibri"/>
                <a:ea typeface="Calibri"/>
                <a:cs typeface="Calibri"/>
              </a:rPr>
              <a:t>=</a:t>
            </a:r>
          </a:p>
          <a:p>
            <a:pPr marL="0" marR="0" lvl="0" indent="0" algn="just" defTabSz="914400" rtl="0" eaLnBrk="0" fontAlgn="base" latinLnBrk="0" hangingPunct="0">
              <a:lnSpc>
                <a:spcPts val="1600"/>
              </a:lnSpc>
              <a:spcBef>
                <a:spcPts val="0"/>
              </a:spcBef>
              <a:spcAft>
                <a:spcPct val="0"/>
              </a:spcAft>
              <a:buClrTx/>
              <a:buSzTx/>
              <a:buFontTx/>
              <a:buNone/>
              <a:tabLst/>
              <a:defRPr/>
            </a:pPr>
            <a:r>
              <a:rPr kumimoji="0" lang="de-DE" sz="1050" b="1" i="0" u="none" strike="noStrike" kern="1200" cap="none" spc="0" normalizeH="0" baseline="0" noProof="0" dirty="0">
                <a:ln>
                  <a:noFill/>
                </a:ln>
                <a:solidFill>
                  <a:srgbClr val="0070C0"/>
                </a:solidFill>
                <a:effectLst/>
                <a:uLnTx/>
                <a:uFillTx/>
                <a:latin typeface="Calibri"/>
                <a:ea typeface="Calibri"/>
                <a:cs typeface="Calibri"/>
              </a:rPr>
              <a:t>Kassa und Bank am Ende des Haushaltsjahres (2025)</a:t>
            </a:r>
            <a:endParaRPr kumimoji="0" lang="en-US" sz="1600" b="1" i="0" u="none" strike="noStrike" kern="1200" cap="none" spc="0" normalizeH="0" baseline="0" noProof="0" dirty="0">
              <a:ln>
                <a:noFill/>
              </a:ln>
              <a:solidFill>
                <a:srgbClr val="0070C0"/>
              </a:solidFill>
              <a:effectLst/>
              <a:uLnTx/>
              <a:uFillTx/>
              <a:latin typeface="Times New Roman" panose="02020603050405020304" pitchFamily="18" charset="0"/>
              <a:ea typeface="Calibri"/>
              <a:cs typeface="Times New Roman"/>
            </a:endParaRPr>
          </a:p>
        </p:txBody>
      </p:sp>
      <p:pic>
        <p:nvPicPr>
          <p:cNvPr id="20" name="Grafik 19">
            <a:extLst>
              <a:ext uri="{FF2B5EF4-FFF2-40B4-BE49-F238E27FC236}">
                <a16:creationId xmlns:a16="http://schemas.microsoft.com/office/drawing/2014/main" id="{DB70A7C2-EFE1-1EC2-771C-25707EC6EF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8062" y="3655749"/>
            <a:ext cx="4333151" cy="2734624"/>
          </a:xfrm>
          <a:prstGeom prst="rect">
            <a:avLst/>
          </a:prstGeom>
        </p:spPr>
      </p:pic>
      <p:sp>
        <p:nvSpPr>
          <p:cNvPr id="13" name="Textfeld 4">
            <a:extLst>
              <a:ext uri="{FF2B5EF4-FFF2-40B4-BE49-F238E27FC236}">
                <a16:creationId xmlns:a16="http://schemas.microsoft.com/office/drawing/2014/main" id="{A0F5AB50-F84A-4BA9-3BF9-107775C038CC}"/>
              </a:ext>
            </a:extLst>
          </p:cNvPr>
          <p:cNvSpPr txBox="1"/>
          <p:nvPr/>
        </p:nvSpPr>
        <p:spPr>
          <a:xfrm>
            <a:off x="5690741" y="5006803"/>
            <a:ext cx="2297414" cy="1308500"/>
          </a:xfrm>
          <a:prstGeom prst="rect">
            <a:avLst/>
          </a:prstGeom>
          <a:solidFill>
            <a:srgbClr val="FFFFCC"/>
          </a:solidFill>
          <a:ln>
            <a:solidFill>
              <a:schemeClr val="bg1">
                <a:lumMod val="50000"/>
              </a:schemeClr>
            </a:solidFill>
          </a:ln>
        </p:spPr>
        <p:txBody>
          <a:bodyPr wrap="square" lIns="91440" tIns="45720" rIns="91440" bIns="45720" rtlCol="0" anchor="t">
            <a:spAutoFit/>
          </a:bodyPr>
          <a:lstStyle/>
          <a:p>
            <a:pPr marL="0" marR="0" lvl="0" indent="0" algn="just" defTabSz="914400" rtl="0" eaLnBrk="0" fontAlgn="base" latinLnBrk="0" hangingPunct="0">
              <a:lnSpc>
                <a:spcPts val="1600"/>
              </a:lnSpc>
              <a:spcBef>
                <a:spcPts val="0"/>
              </a:spcBef>
              <a:spcAft>
                <a:spcPct val="0"/>
              </a:spcAft>
              <a:buClrTx/>
              <a:buSzTx/>
              <a:buFontTx/>
              <a:buNone/>
              <a:tabLst/>
              <a:defRPr/>
            </a:pPr>
            <a:r>
              <a:rPr kumimoji="0" lang="de-DE" sz="1100" b="0" i="0" u="none" strike="noStrike" kern="1200" cap="none" spc="0" normalizeH="0" baseline="0" noProof="0" dirty="0">
                <a:ln>
                  <a:noFill/>
                </a:ln>
                <a:solidFill>
                  <a:srgbClr val="000000"/>
                </a:solidFill>
                <a:effectLst/>
                <a:uLnTx/>
                <a:uFillTx/>
                <a:latin typeface="Calibri"/>
                <a:ea typeface="Calibri"/>
                <a:cs typeface="Calibri"/>
              </a:rPr>
              <a:t>Im Falle von </a:t>
            </a:r>
            <a:r>
              <a:rPr kumimoji="0" lang="de-DE" sz="1100" b="1" i="0" u="none" strike="noStrike" kern="1200" cap="none" spc="0" normalizeH="0" baseline="0" noProof="0" dirty="0">
                <a:ln>
                  <a:noFill/>
                </a:ln>
                <a:solidFill>
                  <a:srgbClr val="000000"/>
                </a:solidFill>
                <a:effectLst/>
                <a:uLnTx/>
                <a:uFillTx/>
                <a:latin typeface="Calibri"/>
                <a:ea typeface="Calibri"/>
                <a:cs typeface="Calibri"/>
              </a:rPr>
              <a:t>Einnahmen in der Sektion B des Jahresabschlusses (Einzahlungen aufgrund von weiteren Tätigkeiten)</a:t>
            </a:r>
            <a:r>
              <a:rPr kumimoji="0" lang="de-DE" sz="1100" b="0" i="0" u="none" strike="noStrike" kern="1200" cap="none" spc="0" normalizeH="0" baseline="0" noProof="0" dirty="0">
                <a:ln>
                  <a:noFill/>
                </a:ln>
                <a:solidFill>
                  <a:srgbClr val="000000"/>
                </a:solidFill>
                <a:effectLst/>
                <a:uLnTx/>
                <a:uFillTx/>
                <a:latin typeface="Calibri"/>
                <a:ea typeface="Calibri"/>
                <a:cs typeface="Calibri"/>
              </a:rPr>
              <a:t> muss die entsprechende Erklärung vorhanden sein.</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a:cs typeface="Times New Roman"/>
            </a:endParaRPr>
          </a:p>
        </p:txBody>
      </p:sp>
      <p:sp>
        <p:nvSpPr>
          <p:cNvPr id="14" name="Rechteck 13">
            <a:extLst>
              <a:ext uri="{FF2B5EF4-FFF2-40B4-BE49-F238E27FC236}">
                <a16:creationId xmlns:a16="http://schemas.microsoft.com/office/drawing/2014/main" id="{5619F0D0-957F-E7FD-298E-25FE598C650C}"/>
              </a:ext>
            </a:extLst>
          </p:cNvPr>
          <p:cNvSpPr/>
          <p:nvPr/>
        </p:nvSpPr>
        <p:spPr bwMode="auto">
          <a:xfrm>
            <a:off x="577605" y="4636385"/>
            <a:ext cx="4237743" cy="1944000"/>
          </a:xfrm>
          <a:prstGeom prst="rect">
            <a:avLst/>
          </a:prstGeom>
          <a:noFill/>
          <a:ln w="38100" cap="flat" cmpd="sng" algn="ctr">
            <a:solidFill>
              <a:srgbClr val="0070C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it-IT"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5" name="Pfeil: nach links 14">
            <a:extLst>
              <a:ext uri="{FF2B5EF4-FFF2-40B4-BE49-F238E27FC236}">
                <a16:creationId xmlns:a16="http://schemas.microsoft.com/office/drawing/2014/main" id="{7DA74B49-C9A9-DAD6-5140-29C06622EDB5}"/>
              </a:ext>
            </a:extLst>
          </p:cNvPr>
          <p:cNvSpPr/>
          <p:nvPr/>
        </p:nvSpPr>
        <p:spPr bwMode="auto">
          <a:xfrm>
            <a:off x="4815348" y="5318136"/>
            <a:ext cx="862781" cy="267573"/>
          </a:xfrm>
          <a:prstGeom prst="leftArrow">
            <a:avLst>
              <a:gd name="adj1" fmla="val 50000"/>
              <a:gd name="adj2" fmla="val 50000"/>
            </a:avLst>
          </a:prstGeom>
          <a:solidFill>
            <a:srgbClr val="0070C0"/>
          </a:solidFill>
          <a:ln>
            <a:noFill/>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it-IT"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 name="Rahmen 15">
            <a:extLst>
              <a:ext uri="{FF2B5EF4-FFF2-40B4-BE49-F238E27FC236}">
                <a16:creationId xmlns:a16="http://schemas.microsoft.com/office/drawing/2014/main" id="{559C049F-80C6-2AC2-AC92-6299A1785802}"/>
              </a:ext>
            </a:extLst>
          </p:cNvPr>
          <p:cNvSpPr/>
          <p:nvPr/>
        </p:nvSpPr>
        <p:spPr bwMode="auto">
          <a:xfrm>
            <a:off x="4279422" y="3969620"/>
            <a:ext cx="565422" cy="190500"/>
          </a:xfrm>
          <a:prstGeom prst="frame">
            <a:avLst/>
          </a:prstGeom>
          <a:solidFill>
            <a:srgbClr val="FF0000"/>
          </a:solidFill>
          <a:ln>
            <a:noFill/>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it-IT"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7" name="Rahmen 16">
            <a:extLst>
              <a:ext uri="{FF2B5EF4-FFF2-40B4-BE49-F238E27FC236}">
                <a16:creationId xmlns:a16="http://schemas.microsoft.com/office/drawing/2014/main" id="{C27D9771-8A6D-C54F-AAD9-166303DE56B8}"/>
              </a:ext>
            </a:extLst>
          </p:cNvPr>
          <p:cNvSpPr/>
          <p:nvPr/>
        </p:nvSpPr>
        <p:spPr bwMode="auto">
          <a:xfrm>
            <a:off x="3760234" y="3965911"/>
            <a:ext cx="526562" cy="190500"/>
          </a:xfrm>
          <a:prstGeom prst="frame">
            <a:avLst/>
          </a:prstGeom>
          <a:solidFill>
            <a:srgbClr val="00B0F0"/>
          </a:solidFill>
          <a:ln>
            <a:noFill/>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it-IT"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8" name="Rahmen 17">
            <a:extLst>
              <a:ext uri="{FF2B5EF4-FFF2-40B4-BE49-F238E27FC236}">
                <a16:creationId xmlns:a16="http://schemas.microsoft.com/office/drawing/2014/main" id="{5E89A4CC-B428-9715-1AF3-4E60FF5BB2F7}"/>
              </a:ext>
            </a:extLst>
          </p:cNvPr>
          <p:cNvSpPr/>
          <p:nvPr/>
        </p:nvSpPr>
        <p:spPr bwMode="auto">
          <a:xfrm>
            <a:off x="3738112" y="3350152"/>
            <a:ext cx="565422" cy="190500"/>
          </a:xfrm>
          <a:prstGeom prst="frame">
            <a:avLst/>
          </a:prstGeom>
          <a:solidFill>
            <a:srgbClr val="FF0000"/>
          </a:solidFill>
          <a:ln>
            <a:noFill/>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it-IT"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 name="Rechteck 1">
            <a:extLst>
              <a:ext uri="{FF2B5EF4-FFF2-40B4-BE49-F238E27FC236}">
                <a16:creationId xmlns:a16="http://schemas.microsoft.com/office/drawing/2014/main" id="{BE27A15B-0DB9-68C2-D093-20C0A5EA0388}"/>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lang="de-DE" sz="1400" b="1" dirty="0">
                <a:solidFill>
                  <a:srgbClr val="000000"/>
                </a:solidFill>
                <a:latin typeface="Calibri" panose="020F0502020204030204" pitchFamily="34" charset="0"/>
                <a:cs typeface="Calibri" panose="020F0502020204030204" pitchFamily="34" charset="0"/>
              </a:rPr>
              <a:t>45</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 name="Pfeil: nach links 2">
            <a:extLst>
              <a:ext uri="{FF2B5EF4-FFF2-40B4-BE49-F238E27FC236}">
                <a16:creationId xmlns:a16="http://schemas.microsoft.com/office/drawing/2014/main" id="{E4F9D960-C4A0-3112-50BC-7BD22F488DE2}"/>
              </a:ext>
            </a:extLst>
          </p:cNvPr>
          <p:cNvSpPr/>
          <p:nvPr/>
        </p:nvSpPr>
        <p:spPr bwMode="auto">
          <a:xfrm>
            <a:off x="4844844" y="3927374"/>
            <a:ext cx="811071" cy="267573"/>
          </a:xfrm>
          <a:prstGeom prst="leftArrow">
            <a:avLst>
              <a:gd name="adj1" fmla="val 50000"/>
              <a:gd name="adj2" fmla="val 50000"/>
            </a:avLst>
          </a:prstGeom>
          <a:solidFill>
            <a:srgbClr val="0070C0"/>
          </a:solidFill>
          <a:ln>
            <a:noFill/>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it-IT"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3688473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4AF8EA0F-52B4-FA7F-6D66-217341907CEF}"/>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pic>
        <p:nvPicPr>
          <p:cNvPr id="5" name="Picture 2">
            <a:extLst>
              <a:ext uri="{FF2B5EF4-FFF2-40B4-BE49-F238E27FC236}">
                <a16:creationId xmlns:a16="http://schemas.microsoft.com/office/drawing/2014/main" id="{8687E8F5-DB79-20F2-8FAF-4CB8496B08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7696" y="6281711"/>
            <a:ext cx="363422" cy="422328"/>
          </a:xfrm>
          <a:prstGeom prst="rect">
            <a:avLst/>
          </a:prstGeom>
          <a:noFill/>
          <a:extLst>
            <a:ext uri="{909E8E84-426E-40DD-AFC4-6F175D3DCCD1}">
              <a14:hiddenFill xmlns:a14="http://schemas.microsoft.com/office/drawing/2010/main">
                <a:solidFill>
                  <a:srgbClr val="FFFFFF"/>
                </a:solidFill>
              </a14:hiddenFill>
            </a:ext>
          </a:extLst>
        </p:spPr>
      </p:pic>
      <p:pic>
        <p:nvPicPr>
          <p:cNvPr id="7" name="Grafik 6">
            <a:extLst>
              <a:ext uri="{FF2B5EF4-FFF2-40B4-BE49-F238E27FC236}">
                <a16:creationId xmlns:a16="http://schemas.microsoft.com/office/drawing/2014/main" id="{B3B84A54-42DF-F557-490D-CC41103203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926" y="378701"/>
            <a:ext cx="4657651" cy="5805284"/>
          </a:xfrm>
          <a:prstGeom prst="rect">
            <a:avLst/>
          </a:prstGeom>
        </p:spPr>
      </p:pic>
      <p:pic>
        <p:nvPicPr>
          <p:cNvPr id="10" name="Grafik 9">
            <a:extLst>
              <a:ext uri="{FF2B5EF4-FFF2-40B4-BE49-F238E27FC236}">
                <a16:creationId xmlns:a16="http://schemas.microsoft.com/office/drawing/2014/main" id="{8EDC052E-0D89-DB4B-AC6F-1FE9FB3E00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70577" y="295803"/>
            <a:ext cx="4183223" cy="5362635"/>
          </a:xfrm>
          <a:prstGeom prst="rect">
            <a:avLst/>
          </a:prstGeom>
        </p:spPr>
      </p:pic>
      <p:sp>
        <p:nvSpPr>
          <p:cNvPr id="8" name="Textfeld 4">
            <a:extLst>
              <a:ext uri="{FF2B5EF4-FFF2-40B4-BE49-F238E27FC236}">
                <a16:creationId xmlns:a16="http://schemas.microsoft.com/office/drawing/2014/main" id="{CF3FCC7A-A728-386A-9ED8-10130C89EE88}"/>
              </a:ext>
            </a:extLst>
          </p:cNvPr>
          <p:cNvSpPr txBox="1"/>
          <p:nvPr/>
        </p:nvSpPr>
        <p:spPr>
          <a:xfrm>
            <a:off x="3251154" y="153614"/>
            <a:ext cx="1541628" cy="898131"/>
          </a:xfrm>
          <a:prstGeom prst="rect">
            <a:avLst/>
          </a:prstGeom>
          <a:solidFill>
            <a:srgbClr val="FFFFCC"/>
          </a:solidFill>
          <a:ln>
            <a:solidFill>
              <a:schemeClr val="bg1">
                <a:lumMod val="50000"/>
              </a:schemeClr>
            </a:solidFill>
          </a:ln>
        </p:spPr>
        <p:txBody>
          <a:bodyPr wrap="square" lIns="91440" tIns="45720" rIns="91440" bIns="45720" rtlCol="0" anchor="t">
            <a:spAutoFit/>
          </a:bodyPr>
          <a:lstStyle/>
          <a:p>
            <a:pPr marL="0" marR="0" lvl="0" indent="0" algn="ctr" defTabSz="914400" rtl="0" eaLnBrk="0" fontAlgn="base" latinLnBrk="0" hangingPunct="0">
              <a:lnSpc>
                <a:spcPts val="1600"/>
              </a:lnSpc>
              <a:spcBef>
                <a:spcPts val="0"/>
              </a:spcBef>
              <a:spcAft>
                <a:spcPct val="0"/>
              </a:spcAft>
              <a:buClrTx/>
              <a:buSzTx/>
              <a:buFontTx/>
              <a:buNone/>
              <a:tabLst/>
              <a:defRPr/>
            </a:pPr>
            <a:r>
              <a:rPr kumimoji="0" lang="de-DE" sz="1100" b="1" i="0" u="none" strike="noStrike" kern="1200" cap="none" spc="0" normalizeH="0" baseline="0" noProof="0" dirty="0">
                <a:ln>
                  <a:noFill/>
                </a:ln>
                <a:solidFill>
                  <a:srgbClr val="000000"/>
                </a:solidFill>
                <a:effectLst/>
                <a:uLnTx/>
                <a:uFillTx/>
                <a:latin typeface="Calibri"/>
                <a:ea typeface="Calibri"/>
                <a:cs typeface="Calibri"/>
              </a:rPr>
              <a:t>Modell E: Jahresabschluss in vereinfachter Form nach Kassaprinzip</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a:cs typeface="Times New Roman"/>
            </a:endParaRPr>
          </a:p>
        </p:txBody>
      </p:sp>
      <p:sp>
        <p:nvSpPr>
          <p:cNvPr id="2" name="Rechteck 1">
            <a:extLst>
              <a:ext uri="{FF2B5EF4-FFF2-40B4-BE49-F238E27FC236}">
                <a16:creationId xmlns:a16="http://schemas.microsoft.com/office/drawing/2014/main" id="{042D7C77-F7C5-72E3-F720-527AA17D6288}"/>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lang="de-DE" sz="1400" b="1" dirty="0">
                <a:solidFill>
                  <a:srgbClr val="000000"/>
                </a:solidFill>
                <a:latin typeface="Calibri" panose="020F0502020204030204" pitchFamily="34" charset="0"/>
                <a:cs typeface="Calibri" panose="020F0502020204030204" pitchFamily="34" charset="0"/>
              </a:rPr>
              <a:t>46</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6852636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D5E5F0B8-EDFD-2BB2-40FD-483CCD1B20C7}"/>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pic>
        <p:nvPicPr>
          <p:cNvPr id="5" name="Picture 2">
            <a:extLst>
              <a:ext uri="{FF2B5EF4-FFF2-40B4-BE49-F238E27FC236}">
                <a16:creationId xmlns:a16="http://schemas.microsoft.com/office/drawing/2014/main" id="{6377358D-541E-9E4A-F463-6FB6690F8C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7696" y="6281711"/>
            <a:ext cx="363422" cy="422328"/>
          </a:xfrm>
          <a:prstGeom prst="rect">
            <a:avLst/>
          </a:prstGeom>
          <a:noFill/>
          <a:extLst>
            <a:ext uri="{909E8E84-426E-40DD-AFC4-6F175D3DCCD1}">
              <a14:hiddenFill xmlns:a14="http://schemas.microsoft.com/office/drawing/2010/main">
                <a:solidFill>
                  <a:srgbClr val="FFFFFF"/>
                </a:solidFill>
              </a14:hiddenFill>
            </a:ext>
          </a:extLst>
        </p:spPr>
      </p:pic>
      <p:pic>
        <p:nvPicPr>
          <p:cNvPr id="8" name="Grafik 7">
            <a:extLst>
              <a:ext uri="{FF2B5EF4-FFF2-40B4-BE49-F238E27FC236}">
                <a16:creationId xmlns:a16="http://schemas.microsoft.com/office/drawing/2014/main" id="{CD326EDD-B4FB-2D0F-4B51-DD3943C9981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5558" y="358360"/>
            <a:ext cx="4577668" cy="6301991"/>
          </a:xfrm>
          <a:prstGeom prst="rect">
            <a:avLst/>
          </a:prstGeom>
        </p:spPr>
      </p:pic>
      <p:sp>
        <p:nvSpPr>
          <p:cNvPr id="6" name="Textfeld 4">
            <a:extLst>
              <a:ext uri="{FF2B5EF4-FFF2-40B4-BE49-F238E27FC236}">
                <a16:creationId xmlns:a16="http://schemas.microsoft.com/office/drawing/2014/main" id="{98994D5D-4D16-1A80-95BC-B833760ED5EC}"/>
              </a:ext>
            </a:extLst>
          </p:cNvPr>
          <p:cNvSpPr txBox="1"/>
          <p:nvPr/>
        </p:nvSpPr>
        <p:spPr>
          <a:xfrm>
            <a:off x="3149601" y="314962"/>
            <a:ext cx="1488348" cy="692947"/>
          </a:xfrm>
          <a:prstGeom prst="rect">
            <a:avLst/>
          </a:prstGeom>
          <a:solidFill>
            <a:srgbClr val="FFFFCC"/>
          </a:solidFill>
          <a:ln>
            <a:solidFill>
              <a:schemeClr val="bg1">
                <a:lumMod val="50000"/>
              </a:schemeClr>
            </a:solidFill>
          </a:ln>
        </p:spPr>
        <p:txBody>
          <a:bodyPr wrap="square" lIns="91440" tIns="45720" rIns="91440" bIns="45720" rtlCol="0" anchor="t">
            <a:spAutoFit/>
          </a:bodyPr>
          <a:lstStyle/>
          <a:p>
            <a:pPr marL="0" marR="0" lvl="0" indent="0" algn="l" defTabSz="914400" rtl="0" eaLnBrk="0" fontAlgn="base" latinLnBrk="0" hangingPunct="0">
              <a:lnSpc>
                <a:spcPts val="1600"/>
              </a:lnSpc>
              <a:spcBef>
                <a:spcPts val="0"/>
              </a:spcBef>
              <a:spcAft>
                <a:spcPct val="0"/>
              </a:spcAft>
              <a:buClrTx/>
              <a:buSzTx/>
              <a:buFontTx/>
              <a:buNone/>
              <a:tabLst/>
              <a:defRPr/>
            </a:pPr>
            <a:r>
              <a:rPr kumimoji="0" lang="de-DE" sz="1100" b="1" i="0" u="none" strike="noStrike" kern="1200" cap="none" spc="0" normalizeH="0" baseline="0" noProof="0" dirty="0">
                <a:ln>
                  <a:noFill/>
                </a:ln>
                <a:solidFill>
                  <a:srgbClr val="000000"/>
                </a:solidFill>
                <a:effectLst/>
                <a:uLnTx/>
                <a:uFillTx/>
                <a:latin typeface="Calibri"/>
                <a:ea typeface="Calibri"/>
                <a:cs typeface="Calibri"/>
              </a:rPr>
              <a:t>Modell A: Bilanz nach Kompetenzprinzip – Vermögenssituation</a:t>
            </a:r>
            <a:endParaRPr kumimoji="0" lang="en-US" sz="1100" b="0" i="0" u="none" strike="noStrike" kern="1200" cap="none" spc="0" normalizeH="0" baseline="0" noProof="0" dirty="0">
              <a:ln>
                <a:noFill/>
              </a:ln>
              <a:solidFill>
                <a:srgbClr val="000000"/>
              </a:solidFill>
              <a:effectLst/>
              <a:uLnTx/>
              <a:uFillTx/>
              <a:latin typeface="Times New Roman" panose="02020603050405020304" pitchFamily="18" charset="0"/>
              <a:ea typeface="Calibri"/>
              <a:cs typeface="Times New Roman"/>
            </a:endParaRPr>
          </a:p>
        </p:txBody>
      </p:sp>
      <p:pic>
        <p:nvPicPr>
          <p:cNvPr id="10" name="Grafik 9">
            <a:extLst>
              <a:ext uri="{FF2B5EF4-FFF2-40B4-BE49-F238E27FC236}">
                <a16:creationId xmlns:a16="http://schemas.microsoft.com/office/drawing/2014/main" id="{5E986765-2036-5C30-6B8D-69E9976A9A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4635" y="307588"/>
            <a:ext cx="4185074" cy="5887697"/>
          </a:xfrm>
          <a:prstGeom prst="rect">
            <a:avLst/>
          </a:prstGeom>
        </p:spPr>
      </p:pic>
      <p:sp>
        <p:nvSpPr>
          <p:cNvPr id="2" name="Rechteck 1">
            <a:extLst>
              <a:ext uri="{FF2B5EF4-FFF2-40B4-BE49-F238E27FC236}">
                <a16:creationId xmlns:a16="http://schemas.microsoft.com/office/drawing/2014/main" id="{B6F94F7D-FECB-B9C0-7A2A-8861C465EB00}"/>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lang="de-DE" sz="1400" b="1" dirty="0">
                <a:solidFill>
                  <a:srgbClr val="000000"/>
                </a:solidFill>
                <a:latin typeface="Calibri" panose="020F0502020204030204" pitchFamily="34" charset="0"/>
                <a:cs typeface="Calibri" panose="020F0502020204030204" pitchFamily="34" charset="0"/>
              </a:rPr>
              <a:t>47</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2587994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AF87C94A-D365-9032-AE56-B82CF317DABC}"/>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pic>
        <p:nvPicPr>
          <p:cNvPr id="5" name="Picture 2">
            <a:extLst>
              <a:ext uri="{FF2B5EF4-FFF2-40B4-BE49-F238E27FC236}">
                <a16:creationId xmlns:a16="http://schemas.microsoft.com/office/drawing/2014/main" id="{4E5B7C15-1F3E-55EC-2E50-AF46B246BB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7696" y="6281711"/>
            <a:ext cx="363422" cy="422328"/>
          </a:xfrm>
          <a:prstGeom prst="rect">
            <a:avLst/>
          </a:prstGeom>
          <a:noFill/>
          <a:extLst>
            <a:ext uri="{909E8E84-426E-40DD-AFC4-6F175D3DCCD1}">
              <a14:hiddenFill xmlns:a14="http://schemas.microsoft.com/office/drawing/2010/main">
                <a:solidFill>
                  <a:srgbClr val="FFFFFF"/>
                </a:solidFill>
              </a14:hiddenFill>
            </a:ext>
          </a:extLst>
        </p:spPr>
      </p:pic>
      <p:pic>
        <p:nvPicPr>
          <p:cNvPr id="7" name="Grafik 6">
            <a:extLst>
              <a:ext uri="{FF2B5EF4-FFF2-40B4-BE49-F238E27FC236}">
                <a16:creationId xmlns:a16="http://schemas.microsoft.com/office/drawing/2014/main" id="{BD411076-D9C6-5A79-779B-77DD390C76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4811" y="384073"/>
            <a:ext cx="4598241" cy="4342784"/>
          </a:xfrm>
          <a:prstGeom prst="rect">
            <a:avLst/>
          </a:prstGeom>
        </p:spPr>
      </p:pic>
      <p:sp>
        <p:nvSpPr>
          <p:cNvPr id="2" name="Rechteck 1">
            <a:extLst>
              <a:ext uri="{FF2B5EF4-FFF2-40B4-BE49-F238E27FC236}">
                <a16:creationId xmlns:a16="http://schemas.microsoft.com/office/drawing/2014/main" id="{A2208872-85FA-55B9-4944-7D61E34D1B5D}"/>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lang="de-DE" sz="1400" b="1" dirty="0">
                <a:solidFill>
                  <a:srgbClr val="000000"/>
                </a:solidFill>
                <a:latin typeface="Calibri" panose="020F0502020204030204" pitchFamily="34" charset="0"/>
                <a:cs typeface="Calibri" panose="020F0502020204030204" pitchFamily="34" charset="0"/>
              </a:rPr>
              <a:t>48</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2047454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F47BC80-A963-885F-875C-C678A5DB5F28}"/>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pic>
        <p:nvPicPr>
          <p:cNvPr id="5" name="Picture 2">
            <a:extLst>
              <a:ext uri="{FF2B5EF4-FFF2-40B4-BE49-F238E27FC236}">
                <a16:creationId xmlns:a16="http://schemas.microsoft.com/office/drawing/2014/main" id="{DF159846-B1C7-F5BB-68F6-34905471CC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7696" y="6281711"/>
            <a:ext cx="363422" cy="422328"/>
          </a:xfrm>
          <a:prstGeom prst="rect">
            <a:avLst/>
          </a:prstGeom>
          <a:noFill/>
          <a:extLst>
            <a:ext uri="{909E8E84-426E-40DD-AFC4-6F175D3DCCD1}">
              <a14:hiddenFill xmlns:a14="http://schemas.microsoft.com/office/drawing/2010/main">
                <a:solidFill>
                  <a:srgbClr val="FFFFFF"/>
                </a:solidFill>
              </a14:hiddenFill>
            </a:ext>
          </a:extLst>
        </p:spPr>
      </p:pic>
      <p:pic>
        <p:nvPicPr>
          <p:cNvPr id="22" name="Grafik 21">
            <a:extLst>
              <a:ext uri="{FF2B5EF4-FFF2-40B4-BE49-F238E27FC236}">
                <a16:creationId xmlns:a16="http://schemas.microsoft.com/office/drawing/2014/main" id="{E8116887-6FAA-E622-B40D-67211D4CB1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779" y="327101"/>
            <a:ext cx="4444815" cy="6203798"/>
          </a:xfrm>
          <a:prstGeom prst="rect">
            <a:avLst/>
          </a:prstGeom>
        </p:spPr>
      </p:pic>
      <p:sp>
        <p:nvSpPr>
          <p:cNvPr id="23" name="Textfeld 4">
            <a:extLst>
              <a:ext uri="{FF2B5EF4-FFF2-40B4-BE49-F238E27FC236}">
                <a16:creationId xmlns:a16="http://schemas.microsoft.com/office/drawing/2014/main" id="{48E18B42-B23F-345E-E2B9-53EBBF2B60FF}"/>
              </a:ext>
            </a:extLst>
          </p:cNvPr>
          <p:cNvSpPr txBox="1"/>
          <p:nvPr/>
        </p:nvSpPr>
        <p:spPr>
          <a:xfrm>
            <a:off x="3257551" y="266081"/>
            <a:ext cx="1473200" cy="898131"/>
          </a:xfrm>
          <a:prstGeom prst="rect">
            <a:avLst/>
          </a:prstGeom>
          <a:solidFill>
            <a:srgbClr val="FFFFCC"/>
          </a:solidFill>
          <a:ln>
            <a:solidFill>
              <a:schemeClr val="bg1">
                <a:lumMod val="50000"/>
              </a:schemeClr>
            </a:solidFill>
          </a:ln>
        </p:spPr>
        <p:txBody>
          <a:bodyPr wrap="square" lIns="91440" tIns="45720" rIns="91440" bIns="45720" rtlCol="0" anchor="t">
            <a:spAutoFit/>
          </a:bodyPr>
          <a:lstStyle/>
          <a:p>
            <a:pPr marL="0" marR="0" lvl="0" indent="0" algn="ctr" defTabSz="914400" rtl="0" eaLnBrk="0" fontAlgn="base" latinLnBrk="0" hangingPunct="0">
              <a:lnSpc>
                <a:spcPts val="1600"/>
              </a:lnSpc>
              <a:spcBef>
                <a:spcPts val="0"/>
              </a:spcBef>
              <a:spcAft>
                <a:spcPct val="0"/>
              </a:spcAft>
              <a:buClrTx/>
              <a:buSzTx/>
              <a:buFontTx/>
              <a:buNone/>
              <a:tabLst/>
              <a:defRPr/>
            </a:pPr>
            <a:r>
              <a:rPr kumimoji="0" lang="de-DE" sz="1100" b="1" i="0" u="none" strike="noStrike" kern="1200" cap="none" spc="0" normalizeH="0" baseline="0" noProof="0" dirty="0">
                <a:ln>
                  <a:noFill/>
                </a:ln>
                <a:solidFill>
                  <a:srgbClr val="000000"/>
                </a:solidFill>
                <a:effectLst/>
                <a:uLnTx/>
                <a:uFillTx/>
                <a:latin typeface="Calibri"/>
                <a:ea typeface="Calibri"/>
                <a:cs typeface="Calibri"/>
              </a:rPr>
              <a:t>Modell B: Bilanz nach Kompetenzprinzip – Gewinn- und Verlustrechnung</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a:cs typeface="Times New Roman"/>
            </a:endParaRPr>
          </a:p>
        </p:txBody>
      </p:sp>
      <p:pic>
        <p:nvPicPr>
          <p:cNvPr id="25" name="Grafik 24">
            <a:extLst>
              <a:ext uri="{FF2B5EF4-FFF2-40B4-BE49-F238E27FC236}">
                <a16:creationId xmlns:a16="http://schemas.microsoft.com/office/drawing/2014/main" id="{E0EEBF01-0263-4F5A-1C62-D4369033830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59594" y="348712"/>
            <a:ext cx="4216574" cy="5932999"/>
          </a:xfrm>
          <a:prstGeom prst="rect">
            <a:avLst/>
          </a:prstGeom>
        </p:spPr>
      </p:pic>
      <p:sp>
        <p:nvSpPr>
          <p:cNvPr id="2" name="Rechteck 1">
            <a:extLst>
              <a:ext uri="{FF2B5EF4-FFF2-40B4-BE49-F238E27FC236}">
                <a16:creationId xmlns:a16="http://schemas.microsoft.com/office/drawing/2014/main" id="{9982AFF0-2D6B-F860-8105-3F956118D955}"/>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lang="de-DE" sz="1400" b="1" dirty="0">
                <a:solidFill>
                  <a:srgbClr val="000000"/>
                </a:solidFill>
                <a:latin typeface="Calibri" panose="020F0502020204030204" pitchFamily="34" charset="0"/>
                <a:cs typeface="Calibri" panose="020F0502020204030204" pitchFamily="34" charset="0"/>
              </a:rPr>
              <a:t>49</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171043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a:extLst>
              <a:ext uri="{FF2B5EF4-FFF2-40B4-BE49-F238E27FC236}">
                <a16:creationId xmlns:a16="http://schemas.microsoft.com/office/drawing/2014/main" id="{8F0BD26D-31BA-9590-5987-B101381DCBEA}"/>
              </a:ext>
            </a:extLst>
          </p:cNvPr>
          <p:cNvSpPr>
            <a:spLocks noGrp="1" noChangeArrowheads="1"/>
          </p:cNvSpPr>
          <p:nvPr>
            <p:ph type="title"/>
          </p:nvPr>
        </p:nvSpPr>
        <p:spPr bwMode="auto">
          <a:xfrm>
            <a:off x="628650" y="365125"/>
            <a:ext cx="7886700" cy="687388"/>
          </a:xfrm>
          <a:solidFill>
            <a:srgbClr val="FFC9C9"/>
          </a:solidFill>
        </p:spPr>
        <p:txBody>
          <a:bodyPr vert="horz" wrap="square" lIns="91440" tIns="45720" rIns="91440" bIns="45720" numCol="1" anchor="t" anchorCtr="0" compatLnSpc="1">
            <a:prstTxWarp prst="textNoShape">
              <a:avLst/>
            </a:prstTxWarp>
          </a:bodyPr>
          <a:lstStyle/>
          <a:p>
            <a:pPr>
              <a:defRPr/>
            </a:pPr>
            <a:r>
              <a:rPr lang="de-DE" altLang="de-DE" sz="2600">
                <a:latin typeface="Calibri" panose="020F0502020204030204" pitchFamily="34" charset="0"/>
                <a:cs typeface="Calibri" panose="020F0502020204030204" pitchFamily="34" charset="0"/>
              </a:rPr>
              <a:t>1. Die Auswirkungen der Eintragung in das Runts</a:t>
            </a:r>
          </a:p>
        </p:txBody>
      </p:sp>
      <p:sp>
        <p:nvSpPr>
          <p:cNvPr id="7171" name="Inhaltsplatzhalter 2">
            <a:extLst>
              <a:ext uri="{FF2B5EF4-FFF2-40B4-BE49-F238E27FC236}">
                <a16:creationId xmlns:a16="http://schemas.microsoft.com/office/drawing/2014/main" id="{879739AC-46DE-E00B-57B6-D90028650984}"/>
              </a:ext>
            </a:extLst>
          </p:cNvPr>
          <p:cNvSpPr>
            <a:spLocks noGrp="1" noChangeArrowheads="1"/>
          </p:cNvSpPr>
          <p:nvPr>
            <p:ph idx="1"/>
          </p:nvPr>
        </p:nvSpPr>
        <p:spPr bwMode="auto">
          <a:xfrm>
            <a:off x="628650" y="1431989"/>
            <a:ext cx="7886700" cy="3889375"/>
          </a:xfrm>
        </p:spPr>
        <p:txBody>
          <a:bodyPr vert="horz" wrap="square" lIns="91440" tIns="45720" rIns="91440" bIns="45720" numCol="1" anchor="t" anchorCtr="0" compatLnSpc="1">
            <a:prstTxWarp prst="textNoShape">
              <a:avLst/>
            </a:prstTxWarp>
          </a:bodyPr>
          <a:lstStyle/>
          <a:p>
            <a:pPr algn="just">
              <a:defRPr/>
            </a:pPr>
            <a:r>
              <a:rPr lang="de-DE" altLang="de-DE" sz="1600">
                <a:latin typeface="Calibri" panose="020F0502020204030204" pitchFamily="34" charset="0"/>
                <a:cs typeface="Calibri" panose="020F0502020204030204" pitchFamily="34" charset="0"/>
              </a:rPr>
              <a:t>Die Eintragung in das Register der Körperschaften des Dritten Sektors ist </a:t>
            </a:r>
            <a:r>
              <a:rPr lang="de-DE" altLang="de-DE" sz="1600" b="1">
                <a:latin typeface="Calibri" panose="020F0502020204030204" pitchFamily="34" charset="0"/>
                <a:cs typeface="Calibri" panose="020F0502020204030204" pitchFamily="34" charset="0"/>
              </a:rPr>
              <a:t>fakultativ.</a:t>
            </a:r>
          </a:p>
          <a:p>
            <a:pPr marL="0" indent="0" algn="just">
              <a:buFontTx/>
              <a:buNone/>
              <a:defRPr/>
            </a:pPr>
            <a:endParaRPr lang="de-DE" altLang="de-DE" sz="1600" b="1">
              <a:latin typeface="Calibri" panose="020F0502020204030204" pitchFamily="34" charset="0"/>
              <a:cs typeface="Calibri" panose="020F0502020204030204" pitchFamily="34" charset="0"/>
            </a:endParaRPr>
          </a:p>
          <a:p>
            <a:pPr algn="just">
              <a:defRPr/>
            </a:pPr>
            <a:r>
              <a:rPr lang="de-DE" altLang="de-DE" sz="1600">
                <a:latin typeface="Calibri"/>
                <a:ea typeface="Calibri"/>
                <a:cs typeface="Calibri"/>
              </a:rPr>
              <a:t>Die Eintragung bildet die notwendige </a:t>
            </a:r>
            <a:r>
              <a:rPr lang="de-DE" altLang="de-DE" sz="1600" b="1">
                <a:latin typeface="Calibri"/>
                <a:ea typeface="Calibri"/>
                <a:cs typeface="Calibri"/>
              </a:rPr>
              <a:t>Voraussetzung für die Anwendung von  bestimmten steuerlichen Begünstigungen</a:t>
            </a:r>
            <a:r>
              <a:rPr lang="de-DE" altLang="de-DE" sz="1600">
                <a:latin typeface="Calibri"/>
                <a:ea typeface="Calibri"/>
                <a:cs typeface="Calibri"/>
              </a:rPr>
              <a:t> und Unterstützungsmaßnahmen.</a:t>
            </a:r>
          </a:p>
          <a:p>
            <a:pPr marL="0" indent="0" algn="just">
              <a:buFontTx/>
              <a:buNone/>
              <a:defRPr/>
            </a:pPr>
            <a:endParaRPr lang="de-DE" altLang="de-DE" sz="1600">
              <a:latin typeface="Calibri" panose="020F0502020204030204" pitchFamily="34" charset="0"/>
              <a:cs typeface="Calibri" panose="020F0502020204030204" pitchFamily="34" charset="0"/>
            </a:endParaRPr>
          </a:p>
          <a:p>
            <a:pPr algn="just">
              <a:defRPr/>
            </a:pPr>
            <a:r>
              <a:rPr lang="de-DE" altLang="de-DE" sz="1600">
                <a:latin typeface="Calibri"/>
                <a:ea typeface="Calibri"/>
                <a:cs typeface="Calibri"/>
              </a:rPr>
              <a:t>Die im </a:t>
            </a:r>
            <a:r>
              <a:rPr lang="de-DE" altLang="de-DE" sz="1600" err="1">
                <a:latin typeface="Calibri"/>
                <a:ea typeface="Calibri"/>
                <a:cs typeface="Calibri"/>
              </a:rPr>
              <a:t>Runts</a:t>
            </a:r>
            <a:r>
              <a:rPr lang="de-DE" altLang="de-DE" sz="1600">
                <a:latin typeface="Calibri"/>
                <a:ea typeface="Calibri"/>
                <a:cs typeface="Calibri"/>
              </a:rPr>
              <a:t> eingetragenen Körperschaften unterliegen </a:t>
            </a:r>
            <a:r>
              <a:rPr lang="de-DE" altLang="de-DE" sz="1600" b="1">
                <a:latin typeface="Calibri"/>
                <a:ea typeface="Calibri"/>
                <a:cs typeface="Calibri"/>
              </a:rPr>
              <a:t>Kontrollen</a:t>
            </a:r>
            <a:r>
              <a:rPr lang="de-DE" altLang="de-DE" sz="1600">
                <a:latin typeface="Calibri"/>
                <a:ea typeface="Calibri"/>
                <a:cs typeface="Calibri"/>
              </a:rPr>
              <a:t> hinsichtlich der Einhaltung der Bestimmungen (z.B. korrekte Anwendung der steuerlichen Vorschriften, Einhaltung der Anforderungen).</a:t>
            </a:r>
          </a:p>
          <a:p>
            <a:pPr marL="0" indent="0" algn="just">
              <a:buFontTx/>
              <a:buNone/>
              <a:defRPr/>
            </a:pPr>
            <a:endParaRPr lang="de-DE" altLang="de-DE" sz="1600">
              <a:latin typeface="Calibri" panose="020F0502020204030204" pitchFamily="34" charset="0"/>
              <a:cs typeface="Calibri" panose="020F0502020204030204" pitchFamily="34" charset="0"/>
            </a:endParaRPr>
          </a:p>
          <a:p>
            <a:pPr algn="just">
              <a:defRPr/>
            </a:pPr>
            <a:r>
              <a:rPr lang="de-DE" altLang="de-DE" sz="1600">
                <a:latin typeface="Calibri"/>
                <a:ea typeface="Calibri"/>
                <a:cs typeface="Calibri"/>
              </a:rPr>
              <a:t>Die im </a:t>
            </a:r>
            <a:r>
              <a:rPr lang="de-DE" altLang="de-DE" sz="1600" err="1">
                <a:latin typeface="Calibri"/>
                <a:ea typeface="Calibri"/>
                <a:cs typeface="Calibri"/>
              </a:rPr>
              <a:t>Runts</a:t>
            </a:r>
            <a:r>
              <a:rPr lang="de-DE" altLang="de-DE" sz="1600">
                <a:latin typeface="Calibri"/>
                <a:ea typeface="Calibri"/>
                <a:cs typeface="Calibri"/>
              </a:rPr>
              <a:t> eingetragenen Körperschaften unterliegen </a:t>
            </a:r>
            <a:r>
              <a:rPr lang="de-DE" altLang="de-DE" sz="1600" b="1">
                <a:latin typeface="Calibri"/>
                <a:ea typeface="Calibri"/>
                <a:cs typeface="Calibri"/>
              </a:rPr>
              <a:t>Transparenzauflagen und sonstigen Verpflichtungen</a:t>
            </a:r>
            <a:r>
              <a:rPr lang="de-DE" altLang="de-DE" sz="1600">
                <a:latin typeface="Calibri"/>
                <a:ea typeface="Calibri"/>
                <a:cs typeface="Calibri"/>
              </a:rPr>
              <a:t> (z.B. Aktualisierung der Daten und Hinterlegung der Jahresabschlüsse im </a:t>
            </a:r>
            <a:r>
              <a:rPr lang="de-DE" altLang="de-DE" sz="1600" err="1">
                <a:latin typeface="Calibri"/>
                <a:ea typeface="Calibri"/>
                <a:cs typeface="Calibri"/>
              </a:rPr>
              <a:t>Runts</a:t>
            </a:r>
            <a:r>
              <a:rPr lang="de-DE" altLang="de-DE" sz="1600">
                <a:latin typeface="Calibri"/>
                <a:ea typeface="Calibri"/>
                <a:cs typeface="Calibri"/>
              </a:rPr>
              <a:t>-Portal, Führung der Bücher, evtl. Einsetzung eines Kontrollorganes).</a:t>
            </a:r>
          </a:p>
          <a:p>
            <a:pPr>
              <a:defRPr/>
            </a:pPr>
            <a:endParaRPr lang="de-DE" altLang="de-DE" sz="2300">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9DC806AC-72A3-48CA-455A-5E20E520A291}"/>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3" name="Grafik 2">
            <a:extLst>
              <a:ext uri="{FF2B5EF4-FFF2-40B4-BE49-F238E27FC236}">
                <a16:creationId xmlns:a16="http://schemas.microsoft.com/office/drawing/2014/main" id="{5722FE31-2047-DC18-816C-3BBDE2CF0A86}"/>
              </a:ext>
            </a:extLst>
          </p:cNvPr>
          <p:cNvPicPr>
            <a:picLocks noChangeAspect="1"/>
          </p:cNvPicPr>
          <p:nvPr/>
        </p:nvPicPr>
        <p:blipFill>
          <a:blip r:embed="rId3"/>
          <a:stretch>
            <a:fillRect/>
          </a:stretch>
        </p:blipFill>
        <p:spPr>
          <a:xfrm>
            <a:off x="8512349" y="6306958"/>
            <a:ext cx="348769" cy="405300"/>
          </a:xfrm>
          <a:prstGeom prst="rect">
            <a:avLst/>
          </a:prstGeom>
        </p:spPr>
      </p:pic>
      <p:sp>
        <p:nvSpPr>
          <p:cNvPr id="4" name="Rechteck 3">
            <a:extLst>
              <a:ext uri="{FF2B5EF4-FFF2-40B4-BE49-F238E27FC236}">
                <a16:creationId xmlns:a16="http://schemas.microsoft.com/office/drawing/2014/main" id="{FC9A184B-A643-8E34-DA30-6B316D90C2B2}"/>
              </a:ext>
            </a:extLst>
          </p:cNvPr>
          <p:cNvSpPr/>
          <p:nvPr/>
        </p:nvSpPr>
        <p:spPr>
          <a:xfrm>
            <a:off x="8034705" y="6361190"/>
            <a:ext cx="449419"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-5-</a:t>
            </a:r>
            <a:endParaRPr lang="de-DE" b="1" dirty="0">
              <a:solidFill>
                <a:schemeClr val="tx1"/>
              </a:solidFill>
              <a:latin typeface="Calibri" panose="020F0502020204030204" pitchFamily="34" charset="0"/>
              <a:cs typeface="Calibri" panose="020F0502020204030204" pitchFamily="34"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76A76-E174-A051-B7B0-D9A2FCBA187E}"/>
            </a:ext>
          </a:extLst>
        </p:cNvPr>
        <p:cNvGrpSpPr/>
        <p:nvPr/>
      </p:nvGrpSpPr>
      <p:grpSpPr>
        <a:xfrm>
          <a:off x="0" y="0"/>
          <a:ext cx="0" cy="0"/>
          <a:chOff x="0" y="0"/>
          <a:chExt cx="0" cy="0"/>
        </a:xfrm>
      </p:grpSpPr>
      <p:sp>
        <p:nvSpPr>
          <p:cNvPr id="4" name="Rechteck 3">
            <a:extLst>
              <a:ext uri="{FF2B5EF4-FFF2-40B4-BE49-F238E27FC236}">
                <a16:creationId xmlns:a16="http://schemas.microsoft.com/office/drawing/2014/main" id="{CECABA92-7626-FB34-BFAF-D8C4454784D8}"/>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pic>
        <p:nvPicPr>
          <p:cNvPr id="5" name="Picture 2">
            <a:extLst>
              <a:ext uri="{FF2B5EF4-FFF2-40B4-BE49-F238E27FC236}">
                <a16:creationId xmlns:a16="http://schemas.microsoft.com/office/drawing/2014/main" id="{D4F45496-7F90-5937-6F17-1B0686BDCB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7696" y="6281711"/>
            <a:ext cx="363422" cy="422328"/>
          </a:xfrm>
          <a:prstGeom prst="rect">
            <a:avLst/>
          </a:prstGeom>
          <a:noFill/>
          <a:extLst>
            <a:ext uri="{909E8E84-426E-40DD-AFC4-6F175D3DCCD1}">
              <a14:hiddenFill xmlns:a14="http://schemas.microsoft.com/office/drawing/2010/main">
                <a:solidFill>
                  <a:srgbClr val="FFFFFF"/>
                </a:solidFill>
              </a14:hiddenFill>
            </a:ext>
          </a:extLst>
        </p:spPr>
      </p:pic>
      <p:pic>
        <p:nvPicPr>
          <p:cNvPr id="2" name="Grafik 1">
            <a:extLst>
              <a:ext uri="{FF2B5EF4-FFF2-40B4-BE49-F238E27FC236}">
                <a16:creationId xmlns:a16="http://schemas.microsoft.com/office/drawing/2014/main" id="{6EDE4E30-D3E3-79B4-2857-0B1AA3ABA745}"/>
              </a:ext>
            </a:extLst>
          </p:cNvPr>
          <p:cNvPicPr>
            <a:picLocks noChangeAspect="1"/>
          </p:cNvPicPr>
          <p:nvPr/>
        </p:nvPicPr>
        <p:blipFill>
          <a:blip r:embed="rId4">
            <a:extLst>
              <a:ext uri="{28A0092B-C50C-407E-A947-70E740481C1C}">
                <a14:useLocalDpi xmlns:a14="http://schemas.microsoft.com/office/drawing/2010/main" val="0"/>
              </a:ext>
            </a:extLst>
          </a:blip>
          <a:srcRect l="48643" t="1095" r="2330" b="-1095"/>
          <a:stretch>
            <a:fillRect/>
          </a:stretch>
        </p:blipFill>
        <p:spPr>
          <a:xfrm>
            <a:off x="697904" y="317760"/>
            <a:ext cx="2158815" cy="6355289"/>
          </a:xfrm>
          <a:prstGeom prst="rect">
            <a:avLst/>
          </a:prstGeom>
        </p:spPr>
      </p:pic>
      <p:pic>
        <p:nvPicPr>
          <p:cNvPr id="3" name="Grafik 2">
            <a:extLst>
              <a:ext uri="{FF2B5EF4-FFF2-40B4-BE49-F238E27FC236}">
                <a16:creationId xmlns:a16="http://schemas.microsoft.com/office/drawing/2014/main" id="{E9FF1840-7CFB-3287-4F54-C388063136EE}"/>
              </a:ext>
            </a:extLst>
          </p:cNvPr>
          <p:cNvPicPr>
            <a:picLocks noChangeAspect="1"/>
          </p:cNvPicPr>
          <p:nvPr/>
        </p:nvPicPr>
        <p:blipFill>
          <a:blip r:embed="rId5">
            <a:extLst>
              <a:ext uri="{28A0092B-C50C-407E-A947-70E740481C1C}">
                <a14:useLocalDpi xmlns:a14="http://schemas.microsoft.com/office/drawing/2010/main" val="0"/>
              </a:ext>
            </a:extLst>
          </a:blip>
          <a:srcRect l="48229" t="-750" r="2565"/>
          <a:stretch>
            <a:fillRect/>
          </a:stretch>
        </p:blipFill>
        <p:spPr>
          <a:xfrm>
            <a:off x="3297600" y="745709"/>
            <a:ext cx="2048969" cy="5905218"/>
          </a:xfrm>
          <a:prstGeom prst="rect">
            <a:avLst/>
          </a:prstGeom>
        </p:spPr>
      </p:pic>
      <p:pic>
        <p:nvPicPr>
          <p:cNvPr id="6" name="Grafik 5">
            <a:extLst>
              <a:ext uri="{FF2B5EF4-FFF2-40B4-BE49-F238E27FC236}">
                <a16:creationId xmlns:a16="http://schemas.microsoft.com/office/drawing/2014/main" id="{EB2AADDC-EEF4-0B7C-7BF9-05D25B94B92F}"/>
              </a:ext>
            </a:extLst>
          </p:cNvPr>
          <p:cNvPicPr>
            <a:picLocks noChangeAspect="1"/>
          </p:cNvPicPr>
          <p:nvPr/>
        </p:nvPicPr>
        <p:blipFill>
          <a:blip r:embed="rId6">
            <a:extLst>
              <a:ext uri="{28A0092B-C50C-407E-A947-70E740481C1C}">
                <a14:useLocalDpi xmlns:a14="http://schemas.microsoft.com/office/drawing/2010/main" val="0"/>
              </a:ext>
            </a:extLst>
          </a:blip>
          <a:srcRect l="48823" t="-1115" r="2260" b="473"/>
          <a:stretch>
            <a:fillRect/>
          </a:stretch>
        </p:blipFill>
        <p:spPr>
          <a:xfrm>
            <a:off x="5956780" y="306529"/>
            <a:ext cx="2122157" cy="6278625"/>
          </a:xfrm>
          <a:prstGeom prst="rect">
            <a:avLst/>
          </a:prstGeom>
        </p:spPr>
      </p:pic>
      <p:sp>
        <p:nvSpPr>
          <p:cNvPr id="8" name="Textfeld 4">
            <a:extLst>
              <a:ext uri="{FF2B5EF4-FFF2-40B4-BE49-F238E27FC236}">
                <a16:creationId xmlns:a16="http://schemas.microsoft.com/office/drawing/2014/main" id="{46C7FB5A-997E-8ED8-2C99-A0DB83D3160C}"/>
              </a:ext>
            </a:extLst>
          </p:cNvPr>
          <p:cNvSpPr txBox="1"/>
          <p:nvPr/>
        </p:nvSpPr>
        <p:spPr>
          <a:xfrm>
            <a:off x="3060700" y="266077"/>
            <a:ext cx="2616199" cy="487762"/>
          </a:xfrm>
          <a:prstGeom prst="rect">
            <a:avLst/>
          </a:prstGeom>
          <a:solidFill>
            <a:srgbClr val="FFFFCC"/>
          </a:solidFill>
          <a:ln>
            <a:solidFill>
              <a:schemeClr val="bg1">
                <a:lumMod val="50000"/>
              </a:schemeClr>
            </a:solidFill>
          </a:ln>
        </p:spPr>
        <p:txBody>
          <a:bodyPr wrap="square" lIns="91440" tIns="45720" rIns="91440" bIns="45720" rtlCol="0" anchor="t">
            <a:spAutoFit/>
          </a:bodyPr>
          <a:lstStyle/>
          <a:p>
            <a:pPr marL="0" marR="0" lvl="0" indent="0" algn="ctr" defTabSz="914400" rtl="0" eaLnBrk="0" fontAlgn="base" latinLnBrk="0" hangingPunct="0">
              <a:lnSpc>
                <a:spcPts val="1600"/>
              </a:lnSpc>
              <a:spcBef>
                <a:spcPts val="0"/>
              </a:spcBef>
              <a:spcAft>
                <a:spcPct val="0"/>
              </a:spcAft>
              <a:buClrTx/>
              <a:buSzTx/>
              <a:buFontTx/>
              <a:buNone/>
              <a:tabLst/>
              <a:defRPr/>
            </a:pPr>
            <a:r>
              <a:rPr kumimoji="0" lang="de-DE" sz="1100" b="1" i="0" u="none" strike="noStrike" kern="1200" cap="none" spc="0" normalizeH="0" baseline="0" noProof="0" dirty="0">
                <a:ln>
                  <a:noFill/>
                </a:ln>
                <a:solidFill>
                  <a:srgbClr val="000000"/>
                </a:solidFill>
                <a:effectLst/>
                <a:uLnTx/>
                <a:uFillTx/>
                <a:latin typeface="Calibri"/>
                <a:ea typeface="Calibri"/>
                <a:cs typeface="Calibri"/>
              </a:rPr>
              <a:t>Modell C: Bilanz nach Kompetenzprinzip – Rechenschaftsbericht</a:t>
            </a:r>
            <a:endParaRPr kumimoji="0" lang="en-US" sz="1800" b="0" i="0" u="none" strike="noStrike" kern="1200" cap="none" spc="0" normalizeH="0" baseline="0" noProof="0" dirty="0">
              <a:ln>
                <a:noFill/>
              </a:ln>
              <a:solidFill>
                <a:srgbClr val="000000"/>
              </a:solidFill>
              <a:effectLst/>
              <a:uLnTx/>
              <a:uFillTx/>
              <a:latin typeface="Times New Roman" panose="02020603050405020304" pitchFamily="18" charset="0"/>
              <a:ea typeface="Calibri"/>
              <a:cs typeface="Times New Roman"/>
            </a:endParaRPr>
          </a:p>
        </p:txBody>
      </p:sp>
      <p:sp>
        <p:nvSpPr>
          <p:cNvPr id="7" name="Rechteck 6">
            <a:extLst>
              <a:ext uri="{FF2B5EF4-FFF2-40B4-BE49-F238E27FC236}">
                <a16:creationId xmlns:a16="http://schemas.microsoft.com/office/drawing/2014/main" id="{A774E2FB-566F-342E-83DB-97C4126093AE}"/>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-50-</a:t>
            </a:r>
            <a:endParaRPr kumimoji="0" lang="de-D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2030289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F800C3-2B50-87A4-A421-49BB65948383}"/>
            </a:ext>
          </a:extLst>
        </p:cNvPr>
        <p:cNvGrpSpPr/>
        <p:nvPr/>
      </p:nvGrpSpPr>
      <p:grpSpPr>
        <a:xfrm>
          <a:off x="0" y="0"/>
          <a:ext cx="0" cy="0"/>
          <a:chOff x="0" y="0"/>
          <a:chExt cx="0" cy="0"/>
        </a:xfrm>
      </p:grpSpPr>
      <p:sp>
        <p:nvSpPr>
          <p:cNvPr id="18434" name="Titel 1">
            <a:extLst>
              <a:ext uri="{FF2B5EF4-FFF2-40B4-BE49-F238E27FC236}">
                <a16:creationId xmlns:a16="http://schemas.microsoft.com/office/drawing/2014/main" id="{9FC8135C-F535-1B60-4D49-70BE2878CA02}"/>
              </a:ext>
            </a:extLst>
          </p:cNvPr>
          <p:cNvSpPr>
            <a:spLocks noGrp="1" noChangeArrowheads="1"/>
          </p:cNvSpPr>
          <p:nvPr>
            <p:ph type="title"/>
          </p:nvPr>
        </p:nvSpPr>
        <p:spPr bwMode="auto">
          <a:xfrm>
            <a:off x="628650" y="365125"/>
            <a:ext cx="7886700" cy="615950"/>
          </a:xfrm>
          <a:solidFill>
            <a:srgbClr val="FFB3B3"/>
          </a:solidFill>
        </p:spPr>
        <p:txBody>
          <a:bodyPr vert="horz" wrap="square" lIns="91440" tIns="45720" rIns="91440" bIns="45720" numCol="1" anchor="t" anchorCtr="0" compatLnSpc="1">
            <a:prstTxWarp prst="textNoShape">
              <a:avLst/>
            </a:prstTxWarp>
          </a:bodyPr>
          <a:lstStyle/>
          <a:p>
            <a:pPr>
              <a:defRPr/>
            </a:pPr>
            <a:r>
              <a:rPr lang="de-DE" sz="2400" dirty="0" err="1">
                <a:latin typeface="Calibri"/>
                <a:ea typeface="Calibri"/>
                <a:cs typeface="Calibri"/>
              </a:rPr>
              <a:t>3.Verpflichtungen</a:t>
            </a:r>
            <a:r>
              <a:rPr lang="de-DE" sz="2400" dirty="0">
                <a:latin typeface="Calibri"/>
                <a:ea typeface="Calibri"/>
                <a:cs typeface="Calibri"/>
              </a:rPr>
              <a:t> im Runts-Portal erfüllen</a:t>
            </a:r>
            <a:endParaRPr lang="en-US" dirty="0"/>
          </a:p>
        </p:txBody>
      </p:sp>
      <p:sp>
        <p:nvSpPr>
          <p:cNvPr id="3" name="Inhaltsplatzhalter 2">
            <a:extLst>
              <a:ext uri="{FF2B5EF4-FFF2-40B4-BE49-F238E27FC236}">
                <a16:creationId xmlns:a16="http://schemas.microsoft.com/office/drawing/2014/main" id="{39868DFB-16F2-1545-A57B-06E427222C96}"/>
              </a:ext>
            </a:extLst>
          </p:cNvPr>
          <p:cNvSpPr>
            <a:spLocks noGrp="1"/>
          </p:cNvSpPr>
          <p:nvPr>
            <p:ph idx="1"/>
          </p:nvPr>
        </p:nvSpPr>
        <p:spPr>
          <a:xfrm>
            <a:off x="625861" y="1079320"/>
            <a:ext cx="7886700" cy="5624679"/>
          </a:xfrm>
        </p:spPr>
        <p:txBody>
          <a:bodyPr lIns="91440" tIns="45720" rIns="91440" bIns="45720" anchor="t"/>
          <a:lstStyle/>
          <a:p>
            <a:pPr marL="0" indent="0" algn="ctr">
              <a:lnSpc>
                <a:spcPct val="150000"/>
              </a:lnSpc>
              <a:buFontTx/>
              <a:buNone/>
              <a:defRPr/>
            </a:pPr>
            <a:endParaRPr lang="de-DE" sz="1400" b="1" dirty="0">
              <a:latin typeface="Calibri"/>
              <a:ea typeface="Calibri"/>
              <a:cs typeface="Calibri"/>
            </a:endParaRPr>
          </a:p>
          <a:p>
            <a:pPr algn="just">
              <a:lnSpc>
                <a:spcPct val="150000"/>
              </a:lnSpc>
              <a:spcBef>
                <a:spcPts val="20"/>
              </a:spcBef>
              <a:defRPr/>
            </a:pPr>
            <a:endParaRPr lang="de-DE" sz="1400" b="1" dirty="0">
              <a:latin typeface="Calibri"/>
              <a:ea typeface="Calibri"/>
              <a:cs typeface="Calibri"/>
            </a:endParaRPr>
          </a:p>
          <a:p>
            <a:pPr algn="just">
              <a:lnSpc>
                <a:spcPct val="150000"/>
              </a:lnSpc>
              <a:spcBef>
                <a:spcPts val="20"/>
              </a:spcBef>
              <a:defRPr/>
            </a:pPr>
            <a:endParaRPr lang="de-DE" sz="1400" dirty="0">
              <a:latin typeface="Calibri"/>
              <a:ea typeface="Calibri"/>
              <a:cs typeface="Calibri"/>
            </a:endParaRPr>
          </a:p>
          <a:p>
            <a:pPr algn="just">
              <a:lnSpc>
                <a:spcPct val="150000"/>
              </a:lnSpc>
              <a:spcBef>
                <a:spcPts val="20"/>
              </a:spcBef>
              <a:buFontTx/>
              <a:buChar char="•"/>
              <a:defRPr/>
            </a:pPr>
            <a:endParaRPr lang="de-DE" sz="1400" dirty="0">
              <a:latin typeface="Calibri"/>
              <a:ea typeface="Calibri"/>
              <a:cs typeface="Calibri"/>
            </a:endParaRPr>
          </a:p>
          <a:p>
            <a:pPr algn="just">
              <a:lnSpc>
                <a:spcPct val="150000"/>
              </a:lnSpc>
              <a:spcBef>
                <a:spcPts val="20"/>
              </a:spcBef>
              <a:buFontTx/>
              <a:buChar char="•"/>
              <a:defRPr/>
            </a:pPr>
            <a:endParaRPr lang="de-DE" sz="1400" dirty="0">
              <a:latin typeface="Calibri"/>
              <a:ea typeface="Calibri"/>
              <a:cs typeface="Calibri"/>
            </a:endParaRPr>
          </a:p>
          <a:p>
            <a:pPr algn="just">
              <a:lnSpc>
                <a:spcPct val="150000"/>
              </a:lnSpc>
              <a:spcBef>
                <a:spcPts val="20"/>
              </a:spcBef>
              <a:buFontTx/>
              <a:buChar char="•"/>
              <a:defRPr/>
            </a:pPr>
            <a:endParaRPr lang="de-DE" sz="1400" dirty="0">
              <a:latin typeface="Calibri" panose="020F0502020204030204" pitchFamily="34" charset="0"/>
              <a:ea typeface="Calibri"/>
              <a:cs typeface="Calibri" panose="020F0502020204030204" pitchFamily="34" charset="0"/>
            </a:endParaRPr>
          </a:p>
          <a:p>
            <a:pPr algn="just">
              <a:lnSpc>
                <a:spcPct val="150000"/>
              </a:lnSpc>
              <a:spcBef>
                <a:spcPts val="20"/>
              </a:spcBef>
              <a:defRPr/>
            </a:pPr>
            <a:endParaRPr lang="de-DE" sz="1400" dirty="0">
              <a:latin typeface="Calibri" panose="020F0502020204030204" pitchFamily="34" charset="0"/>
              <a:ea typeface="Calibri"/>
              <a:cs typeface="Calibri" panose="020F0502020204030204" pitchFamily="34" charset="0"/>
            </a:endParaRPr>
          </a:p>
          <a:p>
            <a:pPr algn="just">
              <a:lnSpc>
                <a:spcPct val="150000"/>
              </a:lnSpc>
              <a:spcBef>
                <a:spcPts val="20"/>
              </a:spcBef>
              <a:defRPr/>
            </a:pPr>
            <a:endParaRPr lang="de-DE" sz="1400" dirty="0">
              <a:latin typeface="Calibri" panose="020F0502020204030204" pitchFamily="34" charset="0"/>
              <a:ea typeface="Calibri"/>
              <a:cs typeface="Calibri" panose="020F0502020204030204" pitchFamily="34" charset="0"/>
            </a:endParaRPr>
          </a:p>
          <a:p>
            <a:pPr algn="just">
              <a:lnSpc>
                <a:spcPct val="150000"/>
              </a:lnSpc>
              <a:buChar char="-"/>
              <a:defRPr/>
            </a:pPr>
            <a:endParaRPr lang="de-DE" sz="1400" dirty="0">
              <a:latin typeface="Calibri" panose="020F0502020204030204" pitchFamily="34" charset="0"/>
              <a:ea typeface="Calibri"/>
              <a:cs typeface="Calibri" panose="020F0502020204030204" pitchFamily="34" charset="0"/>
            </a:endParaRPr>
          </a:p>
          <a:p>
            <a:pPr marL="0" indent="0" algn="just">
              <a:lnSpc>
                <a:spcPct val="150000"/>
              </a:lnSpc>
              <a:buNone/>
              <a:defRPr/>
            </a:pPr>
            <a:endParaRPr lang="de-DE" sz="1400" b="1" dirty="0">
              <a:latin typeface="Calibri" panose="020F0502020204030204" pitchFamily="34" charset="0"/>
              <a:ea typeface="Calibri"/>
              <a:cs typeface="Calibri" panose="020F0502020204030204" pitchFamily="34" charset="0"/>
            </a:endParaRPr>
          </a:p>
          <a:p>
            <a:pPr>
              <a:buFontTx/>
              <a:buChar char="-"/>
              <a:defRPr/>
            </a:pPr>
            <a:endParaRPr lang="de-DE" sz="2000" dirty="0">
              <a:latin typeface="Arial" panose="020B0604020202020204" pitchFamily="34" charset="0"/>
              <a:cs typeface="Arial" panose="020B0604020202020204" pitchFamily="34" charset="0"/>
            </a:endParaRPr>
          </a:p>
          <a:p>
            <a:pPr>
              <a:buFontTx/>
              <a:buChar char="-"/>
              <a:defRPr/>
            </a:pPr>
            <a:endParaRPr lang="de-DE" sz="2400" dirty="0">
              <a:latin typeface="Arial" panose="020B0604020202020204" pitchFamily="34" charset="0"/>
              <a:cs typeface="Arial" panose="020B0604020202020204" pitchFamily="34" charset="0"/>
            </a:endParaRPr>
          </a:p>
          <a:p>
            <a:pPr>
              <a:buFontTx/>
              <a:buChar char="-"/>
              <a:defRPr/>
            </a:pPr>
            <a:endParaRPr lang="de-DE" sz="2400" dirty="0">
              <a:latin typeface="Arial" panose="020B0604020202020204" pitchFamily="34" charset="0"/>
              <a:cs typeface="Arial" panose="020B0604020202020204" pitchFamily="34" charset="0"/>
            </a:endParaRPr>
          </a:p>
          <a:p>
            <a:pPr>
              <a:buFontTx/>
              <a:buChar char="-"/>
              <a:defRPr/>
            </a:pPr>
            <a:endParaRPr lang="de-DE" sz="2400" dirty="0">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3D6BC0A8-0C07-C892-8C07-A02FB67ECEA3}"/>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Rechteck 3">
            <a:extLst>
              <a:ext uri="{FF2B5EF4-FFF2-40B4-BE49-F238E27FC236}">
                <a16:creationId xmlns:a16="http://schemas.microsoft.com/office/drawing/2014/main" id="{24C2FF19-4A61-B096-16FA-0A6F0C227BCF}"/>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pic>
        <p:nvPicPr>
          <p:cNvPr id="6" name="Picture 2">
            <a:extLst>
              <a:ext uri="{FF2B5EF4-FFF2-40B4-BE49-F238E27FC236}">
                <a16:creationId xmlns:a16="http://schemas.microsoft.com/office/drawing/2014/main" id="{45A9858A-19C7-D251-2022-0544B693F4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7696" y="6281711"/>
            <a:ext cx="363422" cy="422328"/>
          </a:xfrm>
          <a:prstGeom prst="rect">
            <a:avLst/>
          </a:prstGeom>
          <a:noFill/>
          <a:extLst>
            <a:ext uri="{909E8E84-426E-40DD-AFC4-6F175D3DCCD1}">
              <a14:hiddenFill xmlns:a14="http://schemas.microsoft.com/office/drawing/2010/main">
                <a:solidFill>
                  <a:srgbClr val="FFFFFF"/>
                </a:solidFill>
              </a14:hiddenFill>
            </a:ext>
          </a:extLst>
        </p:spPr>
      </p:pic>
      <p:sp>
        <p:nvSpPr>
          <p:cNvPr id="9" name="Arrow: Down 8">
            <a:extLst>
              <a:ext uri="{FF2B5EF4-FFF2-40B4-BE49-F238E27FC236}">
                <a16:creationId xmlns:a16="http://schemas.microsoft.com/office/drawing/2014/main" id="{554848B7-4E5E-9F1D-3019-44326D8E0BCB}"/>
              </a:ext>
            </a:extLst>
          </p:cNvPr>
          <p:cNvSpPr/>
          <p:nvPr/>
        </p:nvSpPr>
        <p:spPr bwMode="auto">
          <a:xfrm>
            <a:off x="4357223" y="2000886"/>
            <a:ext cx="419334" cy="329905"/>
          </a:xfrm>
          <a:prstGeom prst="downArrow">
            <a:avLst/>
          </a:prstGeom>
          <a:ln w="9525"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 name="Textfeld 4">
            <a:extLst>
              <a:ext uri="{FF2B5EF4-FFF2-40B4-BE49-F238E27FC236}">
                <a16:creationId xmlns:a16="http://schemas.microsoft.com/office/drawing/2014/main" id="{198C8B60-69CA-5B0F-E27E-DD05E5D262C7}"/>
              </a:ext>
            </a:extLst>
          </p:cNvPr>
          <p:cNvSpPr txBox="1"/>
          <p:nvPr/>
        </p:nvSpPr>
        <p:spPr>
          <a:xfrm>
            <a:off x="2055695" y="2332719"/>
            <a:ext cx="5441724" cy="504241"/>
          </a:xfrm>
          <a:prstGeom prst="rect">
            <a:avLst/>
          </a:prstGeom>
          <a:solidFill>
            <a:srgbClr val="FFFFCC"/>
          </a:solidFill>
          <a:ln>
            <a:solidFill>
              <a:schemeClr val="bg1">
                <a:lumMod val="50000"/>
              </a:schemeClr>
            </a:solidFill>
          </a:ln>
        </p:spPr>
        <p:txBody>
          <a:bodyPr wrap="square" lIns="91440" tIns="45720" rIns="91440" bIns="45720" rtlCol="0" anchor="t">
            <a:spAutoFit/>
          </a:bodyPr>
          <a:lstStyle/>
          <a:p>
            <a:pPr marL="0" marR="0" lvl="0" indent="0" algn="ctr" defTabSz="914400" rtl="0" eaLnBrk="0" fontAlgn="base" latinLnBrk="0" hangingPunct="0">
              <a:lnSpc>
                <a:spcPts val="1600"/>
              </a:lnSpc>
              <a:spcBef>
                <a:spcPts val="0"/>
              </a:spcBef>
              <a:spcAft>
                <a:spcPct val="0"/>
              </a:spcAft>
              <a:buClrTx/>
              <a:buSzTx/>
              <a:buFontTx/>
              <a:buNone/>
              <a:tabLst/>
              <a:defRPr/>
            </a:pPr>
            <a:r>
              <a:rPr lang="de-DE" sz="1600" b="1" dirty="0">
                <a:solidFill>
                  <a:srgbClr val="000000"/>
                </a:solidFill>
                <a:latin typeface="Calibri"/>
                <a:ea typeface="Calibri"/>
                <a:cs typeface="Calibri"/>
              </a:rPr>
              <a:t>e</a:t>
            </a:r>
            <a:r>
              <a:rPr kumimoji="0" lang="de-DE" sz="1600" b="1" i="0" u="none" strike="noStrike" kern="1200" cap="none" spc="0" normalizeH="0" baseline="0" noProof="0" dirty="0" err="1">
                <a:ln>
                  <a:noFill/>
                </a:ln>
                <a:solidFill>
                  <a:srgbClr val="000000"/>
                </a:solidFill>
                <a:effectLst/>
                <a:uLnTx/>
                <a:uFillTx/>
                <a:latin typeface="Calibri"/>
                <a:ea typeface="Calibri"/>
                <a:cs typeface="Calibri"/>
              </a:rPr>
              <a:t>benfalls</a:t>
            </a:r>
            <a:r>
              <a:rPr kumimoji="0" lang="de-DE" sz="1600" b="1" i="0" u="none" strike="noStrike" kern="1200" cap="none" spc="0" normalizeH="0" baseline="0" noProof="0" dirty="0">
                <a:ln>
                  <a:noFill/>
                </a:ln>
                <a:solidFill>
                  <a:srgbClr val="000000"/>
                </a:solidFill>
                <a:effectLst/>
                <a:uLnTx/>
                <a:uFillTx/>
                <a:latin typeface="Calibri"/>
                <a:ea typeface="Calibri"/>
                <a:cs typeface="Calibri"/>
              </a:rPr>
              <a:t> innerhalb von 180 Tagen</a:t>
            </a:r>
            <a:r>
              <a:rPr kumimoji="0" lang="de-DE" sz="1600" b="0" i="0" u="none" strike="noStrike" kern="1200" cap="none" spc="0" normalizeH="0" baseline="0" noProof="0" dirty="0">
                <a:ln>
                  <a:noFill/>
                </a:ln>
                <a:solidFill>
                  <a:srgbClr val="000000"/>
                </a:solidFill>
                <a:effectLst/>
                <a:uLnTx/>
                <a:uFillTx/>
                <a:latin typeface="Calibri"/>
                <a:ea typeface="Calibri"/>
                <a:cs typeface="Calibri"/>
              </a:rPr>
              <a:t> nach </a:t>
            </a:r>
            <a:r>
              <a:rPr kumimoji="0" lang="de-DE" sz="1600" b="0" i="0" u="none" strike="noStrike" kern="1200" cap="none" spc="0" normalizeH="0" baseline="0" noProof="0" dirty="0" err="1">
                <a:ln>
                  <a:noFill/>
                </a:ln>
                <a:solidFill>
                  <a:srgbClr val="000000"/>
                </a:solidFill>
                <a:effectLst/>
                <a:uLnTx/>
                <a:uFillTx/>
                <a:latin typeface="Calibri"/>
                <a:ea typeface="Calibri"/>
                <a:cs typeface="Calibri"/>
              </a:rPr>
              <a:t>Abschluss</a:t>
            </a:r>
            <a:r>
              <a:rPr kumimoji="0" lang="de-DE" sz="1600" b="0" i="0" u="none" strike="noStrike" kern="1200" cap="none" spc="0" normalizeH="0" baseline="0" noProof="0" dirty="0">
                <a:ln>
                  <a:noFill/>
                </a:ln>
                <a:solidFill>
                  <a:srgbClr val="000000"/>
                </a:solidFill>
                <a:effectLst/>
                <a:uLnTx/>
                <a:uFillTx/>
                <a:latin typeface="Calibri"/>
                <a:ea typeface="Calibri"/>
                <a:cs typeface="Calibri"/>
              </a:rPr>
              <a:t> des Geschäftsjahres</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a:cs typeface="Times New Roman"/>
            </a:endParaRPr>
          </a:p>
        </p:txBody>
      </p:sp>
      <p:sp>
        <p:nvSpPr>
          <p:cNvPr id="15" name="Arrow: Down 14">
            <a:extLst>
              <a:ext uri="{FF2B5EF4-FFF2-40B4-BE49-F238E27FC236}">
                <a16:creationId xmlns:a16="http://schemas.microsoft.com/office/drawing/2014/main" id="{6D3280CB-0076-6935-D3B9-DEAC162A6E88}"/>
              </a:ext>
            </a:extLst>
          </p:cNvPr>
          <p:cNvSpPr/>
          <p:nvPr/>
        </p:nvSpPr>
        <p:spPr bwMode="auto">
          <a:xfrm>
            <a:off x="2456125" y="2968137"/>
            <a:ext cx="419334" cy="329905"/>
          </a:xfrm>
          <a:prstGeom prst="downArrow">
            <a:avLst/>
          </a:prstGeom>
          <a:ln w="9525"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7" name="Arrow: Down 16">
            <a:extLst>
              <a:ext uri="{FF2B5EF4-FFF2-40B4-BE49-F238E27FC236}">
                <a16:creationId xmlns:a16="http://schemas.microsoft.com/office/drawing/2014/main" id="{5C4932E5-7511-60E1-33B5-81E2AEB3F317}"/>
              </a:ext>
            </a:extLst>
          </p:cNvPr>
          <p:cNvSpPr/>
          <p:nvPr/>
        </p:nvSpPr>
        <p:spPr bwMode="auto">
          <a:xfrm>
            <a:off x="6411984" y="2968827"/>
            <a:ext cx="438384" cy="358480"/>
          </a:xfrm>
          <a:prstGeom prst="downArrow">
            <a:avLst/>
          </a:prstGeom>
          <a:ln w="9525"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 name="Ellipse 16">
            <a:extLst>
              <a:ext uri="{FF2B5EF4-FFF2-40B4-BE49-F238E27FC236}">
                <a16:creationId xmlns:a16="http://schemas.microsoft.com/office/drawing/2014/main" id="{2E1C4696-D265-0EED-43FD-952EEFEB7F96}"/>
              </a:ext>
            </a:extLst>
          </p:cNvPr>
          <p:cNvSpPr/>
          <p:nvPr/>
        </p:nvSpPr>
        <p:spPr bwMode="auto">
          <a:xfrm>
            <a:off x="622932" y="3285172"/>
            <a:ext cx="3121867" cy="1947565"/>
          </a:xfrm>
          <a:prstGeom prst="ellipse">
            <a:avLst/>
          </a:prstGeom>
          <a:solidFill>
            <a:srgbClr val="E4F2FF"/>
          </a:solidFill>
          <a:ln>
            <a:noFill/>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Calibri"/>
                <a:ea typeface="Calibri"/>
                <a:cs typeface="Calibri"/>
              </a:rPr>
              <a:t>Hinterlegung des</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a:cs typeface="Times New Roman" panose="02020603050405020304" pitchFamily="18" charset="0"/>
            </a:endParaRP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Calibri"/>
                <a:ea typeface="Calibri"/>
                <a:cs typeface="Calibri"/>
              </a:rPr>
              <a:t> </a:t>
            </a:r>
            <a:r>
              <a:rPr kumimoji="0" lang="de-DE" sz="1400" b="1" i="0" u="none" strike="noStrike" kern="1200" cap="none" spc="0" normalizeH="0" baseline="0" noProof="0" dirty="0" err="1">
                <a:ln>
                  <a:noFill/>
                </a:ln>
                <a:solidFill>
                  <a:srgbClr val="000000"/>
                </a:solidFill>
                <a:effectLst/>
                <a:uLnTx/>
                <a:uFillTx/>
                <a:latin typeface="Calibri"/>
                <a:ea typeface="Calibri"/>
                <a:cs typeface="Calibri"/>
              </a:rPr>
              <a:t>Fundraisingberichts</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Calibri"/>
                <a:ea typeface="Calibri"/>
                <a:cs typeface="Calibri"/>
              </a:rPr>
              <a:t>im Runts, falls </a:t>
            </a:r>
            <a:r>
              <a:rPr kumimoji="0" lang="de-DE" sz="1400" b="1" i="0" u="none" strike="noStrike" kern="1200" cap="none" spc="0" normalizeH="0" baseline="0" noProof="0" dirty="0">
                <a:ln>
                  <a:noFill/>
                </a:ln>
                <a:solidFill>
                  <a:srgbClr val="000000"/>
                </a:solidFill>
                <a:effectLst/>
                <a:uLnTx/>
                <a:uFillTx/>
                <a:latin typeface="Calibri"/>
                <a:ea typeface="Calibri"/>
                <a:cs typeface="Calibri"/>
              </a:rPr>
              <a:t>gelegentliches Fundraising </a:t>
            </a:r>
            <a:r>
              <a:rPr kumimoji="0" lang="de-DE" sz="1400" b="0" i="0" u="none" strike="noStrike" kern="1200" cap="none" spc="0" normalizeH="0" baseline="0" noProof="0" dirty="0">
                <a:ln>
                  <a:noFill/>
                </a:ln>
                <a:solidFill>
                  <a:srgbClr val="000000"/>
                </a:solidFill>
                <a:effectLst/>
                <a:uLnTx/>
                <a:uFillTx/>
                <a:latin typeface="Calibri"/>
                <a:ea typeface="Calibri"/>
                <a:cs typeface="Calibri"/>
              </a:rPr>
              <a:t>stattgefunden hat.</a:t>
            </a:r>
            <a:endParaRPr kumimoji="0" lang="de-DE"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1" name="Ellipse 17">
            <a:extLst>
              <a:ext uri="{FF2B5EF4-FFF2-40B4-BE49-F238E27FC236}">
                <a16:creationId xmlns:a16="http://schemas.microsoft.com/office/drawing/2014/main" id="{97C423DD-68A3-4A17-A179-E071860B38A8}"/>
              </a:ext>
            </a:extLst>
          </p:cNvPr>
          <p:cNvSpPr/>
          <p:nvPr/>
        </p:nvSpPr>
        <p:spPr bwMode="auto">
          <a:xfrm>
            <a:off x="5713355" y="3323247"/>
            <a:ext cx="2800544" cy="1485920"/>
          </a:xfrm>
          <a:prstGeom prst="ellipse">
            <a:avLst/>
          </a:prstGeom>
          <a:solidFill>
            <a:srgbClr val="E4F2FF"/>
          </a:solidFill>
          <a:ln>
            <a:noFill/>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ts val="200"/>
              </a:spcBef>
              <a:spcAft>
                <a:spcPts val="20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a:ea typeface="Calibri"/>
                <a:cs typeface="Calibri"/>
              </a:rPr>
              <a:t>Hinterlegung der</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Calibri"/>
              <a:cs typeface="Times New Roman" panose="02020603050405020304" pitchFamily="18" charset="0"/>
            </a:endParaRPr>
          </a:p>
          <a:p>
            <a:pPr marL="0" marR="0" lvl="0" indent="0" algn="ctr" defTabSz="914400" rtl="0" eaLnBrk="0" fontAlgn="base" latinLnBrk="0" hangingPunct="0">
              <a:lnSpc>
                <a:spcPct val="100000"/>
              </a:lnSpc>
              <a:spcBef>
                <a:spcPts val="200"/>
              </a:spcBef>
              <a:spcAft>
                <a:spcPts val="200"/>
              </a:spcAft>
              <a:buClrTx/>
              <a:buSzTx/>
              <a:buFontTx/>
              <a:buNone/>
              <a:tabLst/>
              <a:defRPr/>
            </a:pPr>
            <a:r>
              <a:rPr kumimoji="0" lang="de-DE" sz="1400" b="1" i="0" u="none" strike="noStrike" kern="1200" cap="none" spc="0" normalizeH="0" baseline="0" noProof="0">
                <a:ln>
                  <a:noFill/>
                </a:ln>
                <a:solidFill>
                  <a:srgbClr val="000000"/>
                </a:solidFill>
                <a:effectLst/>
                <a:uLnTx/>
                <a:uFillTx/>
                <a:latin typeface="Calibri"/>
                <a:ea typeface="Calibri"/>
                <a:cs typeface="Calibri"/>
              </a:rPr>
              <a:t>Sozialbilanz</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Calibri"/>
              <a:cs typeface="Times New Roman" panose="02020603050405020304" pitchFamily="18" charset="0"/>
            </a:endParaRPr>
          </a:p>
          <a:p>
            <a:pPr marL="0" marR="0" lvl="0" indent="0" algn="ctr" defTabSz="914400" rtl="0" eaLnBrk="0" fontAlgn="base" latinLnBrk="0" hangingPunct="0">
              <a:lnSpc>
                <a:spcPct val="100000"/>
              </a:lnSpc>
              <a:spcBef>
                <a:spcPts val="200"/>
              </a:spcBef>
              <a:spcAft>
                <a:spcPts val="20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a:ea typeface="Calibri"/>
                <a:cs typeface="Calibri"/>
              </a:rPr>
              <a:t>bei Einkünften über 1 Mio. Euro.</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a:endParaRPr>
          </a:p>
        </p:txBody>
      </p:sp>
      <p:sp>
        <p:nvSpPr>
          <p:cNvPr id="12" name="Ellipse 16">
            <a:extLst>
              <a:ext uri="{FF2B5EF4-FFF2-40B4-BE49-F238E27FC236}">
                <a16:creationId xmlns:a16="http://schemas.microsoft.com/office/drawing/2014/main" id="{6F648A2A-E922-C8E0-AD5C-4817E344D535}"/>
              </a:ext>
            </a:extLst>
          </p:cNvPr>
          <p:cNvSpPr/>
          <p:nvPr/>
        </p:nvSpPr>
        <p:spPr bwMode="auto">
          <a:xfrm>
            <a:off x="3301981" y="4097436"/>
            <a:ext cx="3121867" cy="2401997"/>
          </a:xfrm>
          <a:prstGeom prst="ellipse">
            <a:avLst/>
          </a:prstGeom>
          <a:solidFill>
            <a:srgbClr val="E4F2FF"/>
          </a:solidFill>
          <a:ln>
            <a:noFill/>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Calibri"/>
                <a:ea typeface="Calibri"/>
                <a:cs typeface="Calibri"/>
              </a:rPr>
              <a:t>Hinterlegung des</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a:ea typeface="Calibri"/>
                <a:cs typeface="Calibri"/>
              </a:rPr>
              <a:t>Berichts des Kontrollorgans </a:t>
            </a:r>
            <a:r>
              <a:rPr kumimoji="0" lang="de-DE" sz="1400" b="0" i="0" u="none" strike="noStrike" kern="1200" cap="none" spc="0" normalizeH="0" baseline="0" noProof="0" dirty="0">
                <a:ln>
                  <a:noFill/>
                </a:ln>
                <a:solidFill>
                  <a:srgbClr val="000000"/>
                </a:solidFill>
                <a:effectLst/>
                <a:uLnTx/>
                <a:uFillTx/>
                <a:latin typeface="Calibri"/>
                <a:ea typeface="Calibri"/>
                <a:cs typeface="Calibri"/>
              </a:rPr>
              <a:t>und des</a:t>
            </a:r>
            <a:endParaRPr kumimoji="0" lang="de-DE"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a:cs typeface="Times New Roman" panose="02020603050405020304" pitchFamily="18" charset="0"/>
            </a:endParaRP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a:ea typeface="Calibri"/>
                <a:cs typeface="Calibri"/>
              </a:rPr>
              <a:t>Bericht des Rechnungsprüfungsorgans</a:t>
            </a:r>
            <a:r>
              <a:rPr kumimoji="0" lang="de-DE" sz="1400" b="0" i="0" u="none" strike="noStrike" kern="1200" cap="none" spc="0" normalizeH="0" baseline="0" noProof="0" dirty="0">
                <a:ln>
                  <a:noFill/>
                </a:ln>
                <a:solidFill>
                  <a:srgbClr val="000000"/>
                </a:solidFill>
                <a:effectLst/>
                <a:uLnTx/>
                <a:uFillTx/>
                <a:latin typeface="Calibri"/>
                <a:ea typeface="Calibri"/>
                <a:cs typeface="Calibri"/>
              </a:rPr>
              <a:t>,</a:t>
            </a:r>
            <a:endParaRPr kumimoji="0" lang="de-DE"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a:cs typeface="Times New Roman"/>
            </a:endParaRPr>
          </a:p>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Calibri"/>
                <a:ea typeface="Calibri"/>
                <a:cs typeface="Calibri"/>
              </a:rPr>
              <a:t> falls ernannt.</a:t>
            </a:r>
            <a:endParaRPr kumimoji="0" lang="de-DE"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a:endParaRPr>
          </a:p>
        </p:txBody>
      </p:sp>
      <p:sp>
        <p:nvSpPr>
          <p:cNvPr id="13" name="Arrow: Down 12">
            <a:extLst>
              <a:ext uri="{FF2B5EF4-FFF2-40B4-BE49-F238E27FC236}">
                <a16:creationId xmlns:a16="http://schemas.microsoft.com/office/drawing/2014/main" id="{63986E8D-E903-0BB5-D8D6-8B3C9C23AA9D}"/>
              </a:ext>
            </a:extLst>
          </p:cNvPr>
          <p:cNvSpPr/>
          <p:nvPr/>
        </p:nvSpPr>
        <p:spPr bwMode="auto">
          <a:xfrm>
            <a:off x="4357223" y="2940250"/>
            <a:ext cx="419334" cy="348955"/>
          </a:xfrm>
          <a:prstGeom prst="downArrow">
            <a:avLst/>
          </a:prstGeom>
          <a:ln w="9525" cap="flat" cmpd="sng" algn="ctr">
            <a:solidFill>
              <a:srgbClr val="FF0000"/>
            </a:solidFill>
            <a:prstDash val="solid"/>
            <a:round/>
            <a:headEnd type="none" w="med" len="med"/>
            <a:tailEnd type="none" w="med" len="me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 name="Textfeld 4">
            <a:extLst>
              <a:ext uri="{FF2B5EF4-FFF2-40B4-BE49-F238E27FC236}">
                <a16:creationId xmlns:a16="http://schemas.microsoft.com/office/drawing/2014/main" id="{6B8471C4-AEDD-C5BA-E9BF-2EE258F40A7E}"/>
              </a:ext>
            </a:extLst>
          </p:cNvPr>
          <p:cNvSpPr txBox="1"/>
          <p:nvPr/>
        </p:nvSpPr>
        <p:spPr>
          <a:xfrm>
            <a:off x="904626" y="1077423"/>
            <a:ext cx="7461483" cy="669414"/>
          </a:xfrm>
          <a:prstGeom prst="rect">
            <a:avLst/>
          </a:prstGeom>
          <a:solidFill>
            <a:srgbClr val="FFEFEF"/>
          </a:solidFill>
          <a:ln>
            <a:solidFill>
              <a:schemeClr val="bg1">
                <a:lumMod val="50000"/>
              </a:schemeClr>
            </a:solidFill>
          </a:ln>
        </p:spPr>
        <p:txBody>
          <a:bodyPr wrap="square" lIns="91440" tIns="45720" rIns="91440" bIns="45720" rtlCol="0" anchor="t">
            <a:spAutoFit/>
          </a:bodyPr>
          <a:lstStyle/>
          <a:p>
            <a:pPr marL="0" marR="0" lvl="0" indent="0" algn="ctr" defTabSz="914400" rtl="0" eaLnBrk="0" fontAlgn="base" latinLnBrk="0" hangingPunct="0">
              <a:lnSpc>
                <a:spcPts val="2300"/>
              </a:lnSpc>
              <a:spcBef>
                <a:spcPts val="0"/>
              </a:spcBef>
              <a:spcAft>
                <a:spcPct val="0"/>
              </a:spcAft>
              <a:buClrTx/>
              <a:buSzTx/>
              <a:buFontTx/>
              <a:buNone/>
              <a:tabLst/>
              <a:defRPr/>
            </a:pPr>
            <a:r>
              <a:rPr kumimoji="0" lang="de-DE" sz="1800" b="1" i="0" u="none" strike="noStrike" kern="1200" cap="none" spc="0" normalizeH="0" baseline="0" noProof="0" dirty="0">
                <a:ln>
                  <a:noFill/>
                </a:ln>
                <a:solidFill>
                  <a:srgbClr val="000000"/>
                </a:solidFill>
                <a:effectLst/>
                <a:uLnTx/>
                <a:uFillTx/>
                <a:latin typeface="Calibri"/>
                <a:ea typeface="Calibri"/>
                <a:cs typeface="Calibri"/>
                <a:sym typeface="Wingdings" panose="05000000000000000000" pitchFamily="2" charset="2"/>
              </a:rPr>
              <a:t>Zusätzlich zur Hinterlegung der </a:t>
            </a:r>
            <a:r>
              <a:rPr kumimoji="0" lang="de-DE" sz="1800" b="1" i="0" u="none" strike="noStrike" kern="1200" cap="none" spc="0" normalizeH="0" baseline="0" noProof="0" dirty="0" err="1">
                <a:ln>
                  <a:noFill/>
                </a:ln>
                <a:solidFill>
                  <a:srgbClr val="000000"/>
                </a:solidFill>
                <a:effectLst/>
                <a:uLnTx/>
                <a:uFillTx/>
                <a:latin typeface="Calibri"/>
                <a:ea typeface="Calibri"/>
                <a:cs typeface="Calibri"/>
                <a:sym typeface="Wingdings" panose="05000000000000000000" pitchFamily="2" charset="2"/>
              </a:rPr>
              <a:t>Jahresabschlussrechnung</a:t>
            </a:r>
            <a:r>
              <a:rPr kumimoji="0" lang="de-DE" sz="1800" b="1" i="0" u="none" strike="noStrike" kern="1200" cap="none" spc="0" normalizeH="0" baseline="0" noProof="0" dirty="0">
                <a:ln>
                  <a:noFill/>
                </a:ln>
                <a:solidFill>
                  <a:srgbClr val="000000"/>
                </a:solidFill>
                <a:effectLst/>
                <a:uLnTx/>
                <a:uFillTx/>
                <a:latin typeface="Calibri"/>
                <a:ea typeface="Calibri"/>
                <a:cs typeface="Calibri"/>
                <a:sym typeface="Wingdings" panose="05000000000000000000" pitchFamily="2" charset="2"/>
              </a:rPr>
              <a:t>/Bilanz</a:t>
            </a:r>
            <a:endParaRPr kumimoji="0" lang="de-DE" sz="1800" b="1" i="0" u="none" strike="noStrike" kern="1200" cap="none" spc="0" normalizeH="0" baseline="0" noProof="0" dirty="0">
              <a:ln>
                <a:noFill/>
              </a:ln>
              <a:solidFill>
                <a:srgbClr val="000000"/>
              </a:solidFill>
              <a:effectLst/>
              <a:uLnTx/>
              <a:uFillTx/>
              <a:latin typeface="Calibri"/>
              <a:ea typeface="Calibri"/>
              <a:cs typeface="Calibri"/>
            </a:endParaRPr>
          </a:p>
          <a:p>
            <a:pPr marL="0" marR="0" lvl="0" indent="0" algn="ctr" defTabSz="914400" rtl="0" eaLnBrk="0" fontAlgn="base" latinLnBrk="0" hangingPunct="0">
              <a:lnSpc>
                <a:spcPts val="2300"/>
              </a:lnSpc>
              <a:spcBef>
                <a:spcPts val="0"/>
              </a:spcBef>
              <a:spcAft>
                <a:spcPct val="0"/>
              </a:spcAft>
              <a:buClrTx/>
              <a:buSzTx/>
              <a:buFontTx/>
              <a:buNone/>
              <a:tabLst/>
              <a:defRPr/>
            </a:pPr>
            <a:r>
              <a:rPr lang="de-DE" sz="1800" b="1" dirty="0">
                <a:solidFill>
                  <a:srgbClr val="000000"/>
                </a:solidFill>
                <a:latin typeface="Calibri"/>
                <a:ea typeface="Calibri"/>
                <a:cs typeface="Calibri"/>
              </a:rPr>
              <a:t>s</a:t>
            </a:r>
            <a:r>
              <a:rPr kumimoji="0" lang="de-DE" sz="1800" b="1" i="0" u="none" strike="noStrike" kern="1200" cap="none" spc="0" normalizeH="0" baseline="0" noProof="0" dirty="0" err="1">
                <a:ln>
                  <a:noFill/>
                </a:ln>
                <a:solidFill>
                  <a:srgbClr val="000000"/>
                </a:solidFill>
                <a:effectLst/>
                <a:uLnTx/>
                <a:uFillTx/>
                <a:latin typeface="Calibri"/>
                <a:ea typeface="Calibri"/>
                <a:cs typeface="Calibri"/>
              </a:rPr>
              <a:t>ind</a:t>
            </a:r>
            <a:r>
              <a:rPr kumimoji="0" lang="de-DE" sz="1800" b="1" i="0" u="none" strike="noStrike" kern="1200" cap="none" spc="0" normalizeH="0" baseline="0" noProof="0" dirty="0">
                <a:ln>
                  <a:noFill/>
                </a:ln>
                <a:solidFill>
                  <a:srgbClr val="000000"/>
                </a:solidFill>
                <a:effectLst/>
                <a:uLnTx/>
                <a:uFillTx/>
                <a:latin typeface="Calibri"/>
                <a:ea typeface="Calibri"/>
                <a:cs typeface="Calibri"/>
              </a:rPr>
              <a:t> ggf. noch folgende Dokumente beizulegen:</a:t>
            </a:r>
          </a:p>
        </p:txBody>
      </p:sp>
      <p:sp>
        <p:nvSpPr>
          <p:cNvPr id="5" name="Rechteck 4">
            <a:extLst>
              <a:ext uri="{FF2B5EF4-FFF2-40B4-BE49-F238E27FC236}">
                <a16:creationId xmlns:a16="http://schemas.microsoft.com/office/drawing/2014/main" id="{052822D3-47FD-630A-1D5E-EF707D7C196B}"/>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-51-</a:t>
            </a:r>
            <a:endParaRPr kumimoji="0" lang="de-D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7597807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04DF4-A912-8D80-DCFC-638D0CAEBEAE}"/>
            </a:ext>
          </a:extLst>
        </p:cNvPr>
        <p:cNvGrpSpPr/>
        <p:nvPr/>
      </p:nvGrpSpPr>
      <p:grpSpPr>
        <a:xfrm>
          <a:off x="0" y="0"/>
          <a:ext cx="0" cy="0"/>
          <a:chOff x="0" y="0"/>
          <a:chExt cx="0" cy="0"/>
        </a:xfrm>
      </p:grpSpPr>
      <p:sp>
        <p:nvSpPr>
          <p:cNvPr id="18434" name="Titel 1">
            <a:extLst>
              <a:ext uri="{FF2B5EF4-FFF2-40B4-BE49-F238E27FC236}">
                <a16:creationId xmlns:a16="http://schemas.microsoft.com/office/drawing/2014/main" id="{5E2FBA8A-D8D9-6DDC-132B-6439865D6C99}"/>
              </a:ext>
            </a:extLst>
          </p:cNvPr>
          <p:cNvSpPr>
            <a:spLocks noGrp="1" noChangeArrowheads="1"/>
          </p:cNvSpPr>
          <p:nvPr>
            <p:ph type="title"/>
          </p:nvPr>
        </p:nvSpPr>
        <p:spPr bwMode="auto">
          <a:xfrm>
            <a:off x="628650" y="365125"/>
            <a:ext cx="7886700" cy="615950"/>
          </a:xfrm>
          <a:solidFill>
            <a:srgbClr val="FFB3B3"/>
          </a:solidFill>
        </p:spPr>
        <p:txBody>
          <a:bodyPr vert="horz" wrap="square" lIns="91440" tIns="45720" rIns="91440" bIns="45720" numCol="1" anchor="t" anchorCtr="0" compatLnSpc="1">
            <a:prstTxWarp prst="textNoShape">
              <a:avLst/>
            </a:prstTxWarp>
          </a:bodyPr>
          <a:lstStyle/>
          <a:p>
            <a:pPr>
              <a:defRPr/>
            </a:pPr>
            <a:r>
              <a:rPr lang="de-DE" sz="2400" dirty="0" err="1">
                <a:latin typeface="Calibri"/>
                <a:ea typeface="Calibri"/>
                <a:cs typeface="Calibri"/>
              </a:rPr>
              <a:t>3.Verpflichtungen</a:t>
            </a:r>
            <a:r>
              <a:rPr lang="de-DE" sz="2400" dirty="0">
                <a:latin typeface="Calibri"/>
                <a:ea typeface="Calibri"/>
                <a:cs typeface="Calibri"/>
              </a:rPr>
              <a:t> im Runts-Portal erfüllen</a:t>
            </a:r>
            <a:endParaRPr lang="en-US" dirty="0"/>
          </a:p>
        </p:txBody>
      </p:sp>
      <p:sp>
        <p:nvSpPr>
          <p:cNvPr id="3" name="Inhaltsplatzhalter 2">
            <a:extLst>
              <a:ext uri="{FF2B5EF4-FFF2-40B4-BE49-F238E27FC236}">
                <a16:creationId xmlns:a16="http://schemas.microsoft.com/office/drawing/2014/main" id="{4BB5312E-A9CE-8CB5-1401-1D7CDA7BBF6F}"/>
              </a:ext>
            </a:extLst>
          </p:cNvPr>
          <p:cNvSpPr>
            <a:spLocks noGrp="1"/>
          </p:cNvSpPr>
          <p:nvPr>
            <p:ph idx="1"/>
          </p:nvPr>
        </p:nvSpPr>
        <p:spPr>
          <a:xfrm>
            <a:off x="625861" y="1079320"/>
            <a:ext cx="7886700" cy="5624679"/>
          </a:xfrm>
        </p:spPr>
        <p:txBody>
          <a:bodyPr lIns="91440" tIns="45720" rIns="91440" bIns="45720" anchor="t"/>
          <a:lstStyle/>
          <a:p>
            <a:pPr marL="0" indent="0" algn="ctr">
              <a:lnSpc>
                <a:spcPct val="150000"/>
              </a:lnSpc>
              <a:buFontTx/>
              <a:buNone/>
              <a:defRPr/>
            </a:pPr>
            <a:endParaRPr lang="de-DE" sz="1400" b="1" dirty="0">
              <a:latin typeface="Calibri"/>
              <a:ea typeface="Calibri"/>
              <a:cs typeface="Calibri"/>
            </a:endParaRPr>
          </a:p>
          <a:p>
            <a:pPr algn="just">
              <a:lnSpc>
                <a:spcPct val="150000"/>
              </a:lnSpc>
              <a:spcBef>
                <a:spcPts val="20"/>
              </a:spcBef>
              <a:defRPr/>
            </a:pPr>
            <a:endParaRPr lang="de-DE" sz="1400" b="1" dirty="0">
              <a:latin typeface="Calibri"/>
              <a:ea typeface="Calibri"/>
              <a:cs typeface="Calibri"/>
            </a:endParaRPr>
          </a:p>
          <a:p>
            <a:pPr algn="just">
              <a:lnSpc>
                <a:spcPct val="150000"/>
              </a:lnSpc>
              <a:spcBef>
                <a:spcPts val="20"/>
              </a:spcBef>
              <a:defRPr/>
            </a:pPr>
            <a:endParaRPr lang="de-DE" sz="1400" dirty="0">
              <a:latin typeface="Calibri"/>
              <a:ea typeface="Calibri"/>
              <a:cs typeface="Calibri"/>
            </a:endParaRPr>
          </a:p>
          <a:p>
            <a:pPr algn="just">
              <a:lnSpc>
                <a:spcPct val="150000"/>
              </a:lnSpc>
              <a:spcBef>
                <a:spcPts val="20"/>
              </a:spcBef>
              <a:buFontTx/>
              <a:buChar char="•"/>
              <a:defRPr/>
            </a:pPr>
            <a:endParaRPr lang="de-DE" sz="1400" dirty="0">
              <a:latin typeface="Calibri"/>
              <a:ea typeface="Calibri"/>
              <a:cs typeface="Calibri"/>
            </a:endParaRPr>
          </a:p>
          <a:p>
            <a:pPr algn="just">
              <a:lnSpc>
                <a:spcPct val="150000"/>
              </a:lnSpc>
              <a:spcBef>
                <a:spcPts val="20"/>
              </a:spcBef>
              <a:buFontTx/>
              <a:buChar char="•"/>
              <a:defRPr/>
            </a:pPr>
            <a:endParaRPr lang="de-DE" sz="1400" dirty="0">
              <a:latin typeface="Calibri"/>
              <a:ea typeface="Calibri"/>
              <a:cs typeface="Calibri"/>
            </a:endParaRPr>
          </a:p>
          <a:p>
            <a:pPr algn="just">
              <a:lnSpc>
                <a:spcPct val="150000"/>
              </a:lnSpc>
              <a:spcBef>
                <a:spcPts val="20"/>
              </a:spcBef>
              <a:buFontTx/>
              <a:buChar char="•"/>
              <a:defRPr/>
            </a:pPr>
            <a:endParaRPr lang="de-DE" sz="1400" dirty="0">
              <a:latin typeface="Calibri" panose="020F0502020204030204" pitchFamily="34" charset="0"/>
              <a:ea typeface="Calibri"/>
              <a:cs typeface="Calibri" panose="020F0502020204030204" pitchFamily="34" charset="0"/>
            </a:endParaRPr>
          </a:p>
          <a:p>
            <a:pPr algn="just">
              <a:lnSpc>
                <a:spcPct val="150000"/>
              </a:lnSpc>
              <a:spcBef>
                <a:spcPts val="20"/>
              </a:spcBef>
              <a:defRPr/>
            </a:pPr>
            <a:endParaRPr lang="de-DE" sz="1400" dirty="0">
              <a:latin typeface="Calibri" panose="020F0502020204030204" pitchFamily="34" charset="0"/>
              <a:ea typeface="Calibri"/>
              <a:cs typeface="Calibri" panose="020F0502020204030204" pitchFamily="34" charset="0"/>
            </a:endParaRPr>
          </a:p>
          <a:p>
            <a:pPr algn="just">
              <a:lnSpc>
                <a:spcPct val="150000"/>
              </a:lnSpc>
              <a:spcBef>
                <a:spcPts val="20"/>
              </a:spcBef>
              <a:defRPr/>
            </a:pPr>
            <a:endParaRPr lang="de-DE" sz="1400" dirty="0">
              <a:latin typeface="Calibri" panose="020F0502020204030204" pitchFamily="34" charset="0"/>
              <a:ea typeface="Calibri"/>
              <a:cs typeface="Calibri" panose="020F0502020204030204" pitchFamily="34" charset="0"/>
            </a:endParaRPr>
          </a:p>
          <a:p>
            <a:pPr algn="just">
              <a:lnSpc>
                <a:spcPct val="150000"/>
              </a:lnSpc>
              <a:buChar char="-"/>
              <a:defRPr/>
            </a:pPr>
            <a:endParaRPr lang="de-DE" sz="1400" dirty="0">
              <a:latin typeface="Calibri" panose="020F0502020204030204" pitchFamily="34" charset="0"/>
              <a:ea typeface="Calibri"/>
              <a:cs typeface="Calibri" panose="020F0502020204030204" pitchFamily="34" charset="0"/>
            </a:endParaRPr>
          </a:p>
          <a:p>
            <a:pPr marL="0" indent="0" algn="just">
              <a:lnSpc>
                <a:spcPct val="150000"/>
              </a:lnSpc>
              <a:buNone/>
              <a:defRPr/>
            </a:pPr>
            <a:endParaRPr lang="de-DE" sz="1400" b="1" dirty="0">
              <a:latin typeface="Calibri" panose="020F0502020204030204" pitchFamily="34" charset="0"/>
              <a:ea typeface="Calibri"/>
              <a:cs typeface="Calibri" panose="020F0502020204030204" pitchFamily="34" charset="0"/>
            </a:endParaRPr>
          </a:p>
          <a:p>
            <a:pPr>
              <a:buFontTx/>
              <a:buChar char="-"/>
              <a:defRPr/>
            </a:pPr>
            <a:endParaRPr lang="de-DE" sz="2000" dirty="0">
              <a:latin typeface="Arial" panose="020B0604020202020204" pitchFamily="34" charset="0"/>
              <a:cs typeface="Arial" panose="020B0604020202020204" pitchFamily="34" charset="0"/>
            </a:endParaRPr>
          </a:p>
          <a:p>
            <a:pPr marL="0" indent="0">
              <a:buNone/>
              <a:defRPr/>
            </a:pPr>
            <a:endParaRPr lang="de-DE" sz="2400" dirty="0">
              <a:latin typeface="Arial" panose="020B0604020202020204" pitchFamily="34" charset="0"/>
              <a:cs typeface="Arial" panose="020B0604020202020204" pitchFamily="34" charset="0"/>
            </a:endParaRPr>
          </a:p>
          <a:p>
            <a:pPr>
              <a:buFontTx/>
              <a:buChar char="-"/>
              <a:defRPr/>
            </a:pPr>
            <a:endParaRPr lang="de-DE" sz="2400" dirty="0">
              <a:latin typeface="Arial" panose="020B0604020202020204" pitchFamily="34" charset="0"/>
              <a:cs typeface="Arial" panose="020B0604020202020204" pitchFamily="34" charset="0"/>
            </a:endParaRPr>
          </a:p>
          <a:p>
            <a:pPr>
              <a:buFontTx/>
              <a:buChar char="-"/>
              <a:defRPr/>
            </a:pPr>
            <a:endParaRPr lang="de-DE" sz="2400" dirty="0">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6CC2E15A-6EFB-1C91-C421-1AC30B4B5892}"/>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Rechteck 3">
            <a:extLst>
              <a:ext uri="{FF2B5EF4-FFF2-40B4-BE49-F238E27FC236}">
                <a16:creationId xmlns:a16="http://schemas.microsoft.com/office/drawing/2014/main" id="{7525C60E-650B-A93B-0925-BD833593D8F1}"/>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pic>
        <p:nvPicPr>
          <p:cNvPr id="6" name="Picture 2">
            <a:extLst>
              <a:ext uri="{FF2B5EF4-FFF2-40B4-BE49-F238E27FC236}">
                <a16:creationId xmlns:a16="http://schemas.microsoft.com/office/drawing/2014/main" id="{3ABA2DDE-27B3-D9CA-F516-04A536BA01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7696" y="6281711"/>
            <a:ext cx="363422" cy="422328"/>
          </a:xfrm>
          <a:prstGeom prst="rect">
            <a:avLst/>
          </a:prstGeom>
          <a:noFill/>
          <a:extLst>
            <a:ext uri="{909E8E84-426E-40DD-AFC4-6F175D3DCCD1}">
              <a14:hiddenFill xmlns:a14="http://schemas.microsoft.com/office/drawing/2010/main">
                <a:solidFill>
                  <a:srgbClr val="FFFFFF"/>
                </a:solidFill>
              </a14:hiddenFill>
            </a:ext>
          </a:extLst>
        </p:spPr>
      </p:pic>
      <p:sp>
        <p:nvSpPr>
          <p:cNvPr id="14" name="Textfeld 4">
            <a:extLst>
              <a:ext uri="{FF2B5EF4-FFF2-40B4-BE49-F238E27FC236}">
                <a16:creationId xmlns:a16="http://schemas.microsoft.com/office/drawing/2014/main" id="{87879181-A248-59EB-361E-1DE73DE52F83}"/>
              </a:ext>
            </a:extLst>
          </p:cNvPr>
          <p:cNvSpPr txBox="1"/>
          <p:nvPr/>
        </p:nvSpPr>
        <p:spPr>
          <a:xfrm>
            <a:off x="1984497" y="1358519"/>
            <a:ext cx="5441724" cy="299056"/>
          </a:xfrm>
          <a:prstGeom prst="rect">
            <a:avLst/>
          </a:prstGeom>
          <a:solidFill>
            <a:srgbClr val="E4F2FF"/>
          </a:solidFill>
          <a:ln>
            <a:solidFill>
              <a:schemeClr val="bg1">
                <a:lumMod val="50000"/>
              </a:schemeClr>
            </a:solidFill>
          </a:ln>
        </p:spPr>
        <p:txBody>
          <a:bodyPr wrap="square" lIns="91440" tIns="45720" rIns="91440" bIns="45720" rtlCol="0" anchor="t">
            <a:spAutoFit/>
          </a:bodyPr>
          <a:lstStyle/>
          <a:p>
            <a:pPr marL="0" marR="0" lvl="0" indent="0" algn="ctr" defTabSz="914400" rtl="0" eaLnBrk="0" fontAlgn="base" latinLnBrk="0" hangingPunct="0">
              <a:lnSpc>
                <a:spcPts val="1600"/>
              </a:lnSpc>
              <a:spcBef>
                <a:spcPts val="0"/>
              </a:spcBef>
              <a:spcAft>
                <a:spcPct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Calibri"/>
                <a:ea typeface="Calibri"/>
                <a:cs typeface="Calibri"/>
              </a:rPr>
              <a:t>Was ist beim </a:t>
            </a:r>
            <a:r>
              <a:rPr kumimoji="0" lang="de-DE" sz="1600" b="1" i="0" u="none" strike="noStrike" kern="1200" cap="none" spc="0" normalizeH="0" baseline="0" noProof="0" dirty="0" err="1">
                <a:ln>
                  <a:noFill/>
                </a:ln>
                <a:solidFill>
                  <a:srgbClr val="000000"/>
                </a:solidFill>
                <a:effectLst/>
                <a:uLnTx/>
                <a:uFillTx/>
                <a:latin typeface="Calibri"/>
                <a:ea typeface="Calibri"/>
                <a:cs typeface="Calibri"/>
              </a:rPr>
              <a:t>Fundraisingbericht</a:t>
            </a:r>
            <a:r>
              <a:rPr kumimoji="0" lang="de-DE" sz="1600" b="1" i="0" u="none" strike="noStrike" kern="1200" cap="none" spc="0" normalizeH="0" baseline="0" noProof="0" dirty="0">
                <a:ln>
                  <a:noFill/>
                </a:ln>
                <a:solidFill>
                  <a:srgbClr val="000000"/>
                </a:solidFill>
                <a:effectLst/>
                <a:uLnTx/>
                <a:uFillTx/>
                <a:latin typeface="Calibri"/>
                <a:ea typeface="Calibri"/>
                <a:cs typeface="Calibri"/>
              </a:rPr>
              <a:t> besonders zu beachten:</a:t>
            </a:r>
            <a:endParaRPr kumimoji="0" lang="de-DE" sz="1600" b="0" i="0" u="none" strike="noStrike" kern="1200" cap="none" spc="0" normalizeH="0" baseline="0" noProof="0" dirty="0">
              <a:ln>
                <a:noFill/>
              </a:ln>
              <a:solidFill>
                <a:srgbClr val="000000"/>
              </a:solidFill>
              <a:effectLst/>
              <a:uLnTx/>
              <a:uFillTx/>
              <a:latin typeface="Calibri"/>
              <a:ea typeface="Calibri"/>
              <a:cs typeface="Calibri"/>
            </a:endParaRPr>
          </a:p>
        </p:txBody>
      </p:sp>
      <p:sp>
        <p:nvSpPr>
          <p:cNvPr id="5" name="Ellipse 16">
            <a:extLst>
              <a:ext uri="{FF2B5EF4-FFF2-40B4-BE49-F238E27FC236}">
                <a16:creationId xmlns:a16="http://schemas.microsoft.com/office/drawing/2014/main" id="{F6DD1BC7-EAD3-2437-4235-9CB072A81F51}"/>
              </a:ext>
            </a:extLst>
          </p:cNvPr>
          <p:cNvSpPr/>
          <p:nvPr/>
        </p:nvSpPr>
        <p:spPr bwMode="auto">
          <a:xfrm>
            <a:off x="1450133" y="4776389"/>
            <a:ext cx="3121867" cy="1644610"/>
          </a:xfrm>
          <a:prstGeom prst="ellipse">
            <a:avLst/>
          </a:prstGeom>
          <a:solidFill>
            <a:srgbClr val="F2F2F2"/>
          </a:solidFill>
          <a:ln>
            <a:noFill/>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a:ea typeface="Calibri"/>
                <a:cs typeface="Calibri"/>
              </a:rPr>
              <a:t>Beträge des </a:t>
            </a:r>
            <a:r>
              <a:rPr kumimoji="0" lang="de-DE" sz="1400" b="1" i="0" u="none" strike="noStrike" kern="1200" cap="none" spc="0" normalizeH="0" baseline="0" noProof="0" dirty="0" err="1">
                <a:ln>
                  <a:noFill/>
                </a:ln>
                <a:solidFill>
                  <a:srgbClr val="000000"/>
                </a:solidFill>
                <a:effectLst/>
                <a:uLnTx/>
                <a:uFillTx/>
                <a:latin typeface="Calibri"/>
                <a:ea typeface="Calibri"/>
                <a:cs typeface="Calibri"/>
              </a:rPr>
              <a:t>Fundraisingberichts</a:t>
            </a:r>
            <a:r>
              <a:rPr kumimoji="0" lang="de-DE" sz="1400" b="1" i="0" u="none" strike="noStrike" kern="1200" cap="none" spc="0" normalizeH="0" baseline="0" noProof="0" dirty="0">
                <a:ln>
                  <a:noFill/>
                </a:ln>
                <a:solidFill>
                  <a:srgbClr val="000000"/>
                </a:solidFill>
                <a:effectLst/>
                <a:uLnTx/>
                <a:uFillTx/>
                <a:latin typeface="Calibri"/>
                <a:ea typeface="Calibri"/>
                <a:cs typeface="Calibri"/>
              </a:rPr>
              <a:t> müssen mit </a:t>
            </a:r>
            <a:r>
              <a:rPr lang="de-DE" sz="1400" b="1" dirty="0">
                <a:solidFill>
                  <a:srgbClr val="000000"/>
                </a:solidFill>
                <a:latin typeface="Calibri"/>
                <a:ea typeface="Calibri"/>
                <a:cs typeface="Calibri"/>
              </a:rPr>
              <a:t>Beträgen</a:t>
            </a:r>
            <a:r>
              <a:rPr kumimoji="0" lang="de-DE" sz="1400" b="1" i="0" u="none" strike="noStrike" kern="1200" cap="none" spc="0" normalizeH="0" baseline="0" noProof="0" dirty="0">
                <a:ln>
                  <a:noFill/>
                </a:ln>
                <a:solidFill>
                  <a:srgbClr val="000000"/>
                </a:solidFill>
                <a:effectLst/>
                <a:uLnTx/>
                <a:uFillTx/>
                <a:latin typeface="Calibri"/>
                <a:ea typeface="Calibri"/>
                <a:cs typeface="Calibri"/>
              </a:rPr>
              <a:t> im Jahresabschluss übereinstimmen</a:t>
            </a:r>
          </a:p>
        </p:txBody>
      </p:sp>
      <p:sp>
        <p:nvSpPr>
          <p:cNvPr id="7" name="Ellipse 16">
            <a:extLst>
              <a:ext uri="{FF2B5EF4-FFF2-40B4-BE49-F238E27FC236}">
                <a16:creationId xmlns:a16="http://schemas.microsoft.com/office/drawing/2014/main" id="{EC6D115B-D082-0D8F-36FD-93ADA5DE9A5C}"/>
              </a:ext>
            </a:extLst>
          </p:cNvPr>
          <p:cNvSpPr/>
          <p:nvPr/>
        </p:nvSpPr>
        <p:spPr bwMode="auto">
          <a:xfrm>
            <a:off x="3011066" y="2087284"/>
            <a:ext cx="1483567" cy="1038701"/>
          </a:xfrm>
          <a:prstGeom prst="ellipse">
            <a:avLst/>
          </a:prstGeom>
          <a:solidFill>
            <a:srgbClr val="F2F2F2"/>
          </a:solidFill>
          <a:ln>
            <a:noFill/>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a:ea typeface="Calibri"/>
                <a:cs typeface="Calibri"/>
              </a:rPr>
              <a:t>Bericht vollständig ausfüllen</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8" name="Ellipse 16">
            <a:extLst>
              <a:ext uri="{FF2B5EF4-FFF2-40B4-BE49-F238E27FC236}">
                <a16:creationId xmlns:a16="http://schemas.microsoft.com/office/drawing/2014/main" id="{2A33E241-CA27-0A91-21FB-618334E4CC4B}"/>
              </a:ext>
            </a:extLst>
          </p:cNvPr>
          <p:cNvSpPr/>
          <p:nvPr/>
        </p:nvSpPr>
        <p:spPr bwMode="auto">
          <a:xfrm>
            <a:off x="5196617" y="5086032"/>
            <a:ext cx="3121867" cy="1038701"/>
          </a:xfrm>
          <a:prstGeom prst="ellipse">
            <a:avLst/>
          </a:prstGeom>
          <a:solidFill>
            <a:srgbClr val="F2F2F2"/>
          </a:solidFill>
          <a:ln>
            <a:noFill/>
          </a:ln>
          <a:effectLst/>
        </p:spPr>
        <p:txBody>
          <a:bodyPr vert="horz" wrap="square" lIns="91440" tIns="45720" rIns="91440" bIns="45720" numCol="1" rtlCol="0" anchor="t" anchorCtr="0" compatLnSpc="1">
            <a:prstTxWarp prst="textNoShape">
              <a:avLst/>
            </a:prstTxWarp>
            <a:spAutoFit/>
          </a:bodyPr>
          <a:lstStyle>
            <a:defPPr>
              <a:defRPr lang="de-DE"/>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a:ea typeface="Calibri"/>
                <a:cs typeface="Calibri"/>
              </a:rPr>
              <a:t>Für jede eigene</a:t>
            </a:r>
            <a:r>
              <a:rPr lang="de-DE" sz="1400" b="1" dirty="0">
                <a:solidFill>
                  <a:srgbClr val="000000"/>
                </a:solidFill>
                <a:latin typeface="Calibri"/>
                <a:ea typeface="Calibri"/>
                <a:cs typeface="Calibri"/>
              </a:rPr>
              <a:t> Art von</a:t>
            </a:r>
            <a:r>
              <a:rPr kumimoji="0" lang="de-DE" sz="1400" b="1" i="0" u="none" strike="noStrike" kern="1200" cap="none" spc="0" normalizeH="0" baseline="0" noProof="0" dirty="0">
                <a:ln>
                  <a:noFill/>
                </a:ln>
                <a:solidFill>
                  <a:srgbClr val="000000"/>
                </a:solidFill>
                <a:effectLst/>
                <a:uLnTx/>
                <a:uFillTx/>
                <a:latin typeface="Calibri"/>
                <a:ea typeface="Calibri"/>
                <a:cs typeface="Calibri"/>
              </a:rPr>
              <a:t> </a:t>
            </a:r>
            <a:r>
              <a:rPr kumimoji="0" lang="de-DE" sz="1400" b="1" i="0" u="none" strike="noStrike" kern="1200" cap="none" spc="0" normalizeH="0" baseline="0" noProof="0" dirty="0" err="1">
                <a:ln>
                  <a:noFill/>
                </a:ln>
                <a:solidFill>
                  <a:srgbClr val="000000"/>
                </a:solidFill>
                <a:effectLst/>
                <a:uLnTx/>
                <a:uFillTx/>
                <a:latin typeface="Calibri"/>
                <a:ea typeface="Calibri"/>
                <a:cs typeface="Calibri"/>
              </a:rPr>
              <a:t>Fundraisingaktion</a:t>
            </a:r>
            <a:r>
              <a:rPr kumimoji="0" lang="de-DE" sz="1400" b="1" i="0" u="none" strike="noStrike" kern="1200" cap="none" spc="0" normalizeH="0" baseline="0" noProof="0" dirty="0">
                <a:ln>
                  <a:noFill/>
                </a:ln>
                <a:solidFill>
                  <a:srgbClr val="000000"/>
                </a:solidFill>
                <a:effectLst/>
                <a:uLnTx/>
                <a:uFillTx/>
                <a:latin typeface="Calibri"/>
                <a:ea typeface="Calibri"/>
                <a:cs typeface="Calibri"/>
              </a:rPr>
              <a:t>  einen eigenen Bericht ausfüllen</a:t>
            </a:r>
          </a:p>
        </p:txBody>
      </p:sp>
      <p:sp>
        <p:nvSpPr>
          <p:cNvPr id="19" name="Ellipse 16">
            <a:extLst>
              <a:ext uri="{FF2B5EF4-FFF2-40B4-BE49-F238E27FC236}">
                <a16:creationId xmlns:a16="http://schemas.microsoft.com/office/drawing/2014/main" id="{450634F6-3AFD-281A-1441-313F60C4BA14}"/>
              </a:ext>
            </a:extLst>
          </p:cNvPr>
          <p:cNvSpPr/>
          <p:nvPr/>
        </p:nvSpPr>
        <p:spPr bwMode="auto">
          <a:xfrm>
            <a:off x="279786" y="1808994"/>
            <a:ext cx="2123826" cy="3007906"/>
          </a:xfrm>
          <a:prstGeom prst="ellipse">
            <a:avLst/>
          </a:prstGeom>
          <a:solidFill>
            <a:srgbClr val="F2F2F2"/>
          </a:solidFill>
          <a:ln>
            <a:noFill/>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a:ea typeface="Calibri"/>
                <a:cs typeface="Calibri"/>
              </a:rPr>
              <a:t>Die vorgeschriebene</a:t>
            </a:r>
          </a:p>
          <a:p>
            <a:pPr marL="0" marR="0" lvl="0" indent="0" algn="ctr" defTabSz="914400" rtl="0" eaLnBrk="0" fontAlgn="base" latinLnBrk="0" hangingPunct="0">
              <a:lnSpc>
                <a:spcPct val="100000"/>
              </a:lnSpc>
              <a:spcBef>
                <a:spcPct val="50000"/>
              </a:spcBef>
              <a:spcAft>
                <a:spcPct val="0"/>
              </a:spcAft>
              <a:buClrTx/>
              <a:buSzTx/>
              <a:buFontTx/>
              <a:buNone/>
              <a:tabLst/>
              <a:defRPr/>
            </a:pPr>
            <a:r>
              <a:rPr lang="de-DE" sz="1400" dirty="0">
                <a:solidFill>
                  <a:srgbClr val="FF0000"/>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Vorlage für gelegentliches Fundraising</a:t>
            </a:r>
            <a:br>
              <a:rPr lang="de-DE" sz="1400" dirty="0">
                <a:solidFill>
                  <a:srgbClr val="FF0000"/>
                </a:solidFill>
                <a:latin typeface="Calibri" panose="020F0502020204030204" pitchFamily="34" charset="0"/>
                <a:cs typeface="Calibri" panose="020F0502020204030204" pitchFamily="34" charset="0"/>
              </a:rPr>
            </a:br>
            <a:r>
              <a:rPr lang="de-DE" sz="1400" b="1" dirty="0">
                <a:latin typeface="Calibri" panose="020F0502020204030204" pitchFamily="34" charset="0"/>
                <a:cs typeface="Calibri" panose="020F0502020204030204" pitchFamily="34" charset="0"/>
              </a:rPr>
              <a:t>verwenden</a:t>
            </a:r>
          </a:p>
          <a:p>
            <a:pPr marL="0" marR="0" lvl="0" indent="0" algn="ctr"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hlinkClick r:id="rId4">
                <a:extLst>
                  <a:ext uri="{A12FA001-AC4F-418D-AE19-62706E023703}">
                    <ahyp:hlinkClr xmlns:ahyp="http://schemas.microsoft.com/office/drawing/2018/hyperlinkcolor" val="tx"/>
                  </a:ext>
                </a:extLst>
              </a:hlinkClick>
            </a:endParaRPr>
          </a:p>
        </p:txBody>
      </p:sp>
      <p:sp>
        <p:nvSpPr>
          <p:cNvPr id="20" name="Ellipse 16">
            <a:extLst>
              <a:ext uri="{FF2B5EF4-FFF2-40B4-BE49-F238E27FC236}">
                <a16:creationId xmlns:a16="http://schemas.microsoft.com/office/drawing/2014/main" id="{5B4F60F6-0091-1485-6564-8BA8E476BCF4}"/>
              </a:ext>
            </a:extLst>
          </p:cNvPr>
          <p:cNvSpPr/>
          <p:nvPr/>
        </p:nvSpPr>
        <p:spPr bwMode="auto">
          <a:xfrm>
            <a:off x="3835338" y="3258161"/>
            <a:ext cx="3121867" cy="1644610"/>
          </a:xfrm>
          <a:prstGeom prst="ellipse">
            <a:avLst/>
          </a:prstGeom>
          <a:solidFill>
            <a:srgbClr val="F2F2F2"/>
          </a:solidFill>
          <a:ln>
            <a:noFill/>
          </a:ln>
          <a:effectLst/>
        </p:spPr>
        <p:txBody>
          <a:bodyPr vert="horz" wrap="square" lIns="91440" tIns="45720" rIns="91440" bIns="45720" numCol="1" rtlCol="0" anchor="t" anchorCtr="0" compatLnSpc="1">
            <a:prstTxWarp prst="textNoShape">
              <a:avLst/>
            </a:prstTxWarp>
            <a:spAutoFit/>
          </a:bodyPr>
          <a:lstStyle>
            <a:defPPr>
              <a:defRPr lang="de-DE"/>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a:ea typeface="Calibri"/>
                <a:cs typeface="Calibri"/>
              </a:rPr>
              <a:t>Negatives </a:t>
            </a:r>
            <a:r>
              <a:rPr kumimoji="0" lang="de-DE" sz="1400" b="1" i="0" u="none" strike="noStrike" kern="1200" cap="none" spc="0" normalizeH="0" baseline="0" noProof="0" dirty="0" err="1">
                <a:ln>
                  <a:noFill/>
                </a:ln>
                <a:solidFill>
                  <a:srgbClr val="000000"/>
                </a:solidFill>
                <a:effectLst/>
                <a:uLnTx/>
                <a:uFillTx/>
                <a:latin typeface="Calibri"/>
                <a:ea typeface="Calibri"/>
                <a:cs typeface="Calibri"/>
              </a:rPr>
              <a:t>Fundraisingergebnis</a:t>
            </a:r>
            <a:r>
              <a:rPr kumimoji="0" lang="de-DE" sz="1400" b="1" i="0" u="none" strike="noStrike" kern="1200" cap="none" spc="0" normalizeH="0" baseline="0" noProof="0" dirty="0">
                <a:ln>
                  <a:noFill/>
                </a:ln>
                <a:solidFill>
                  <a:srgbClr val="000000"/>
                </a:solidFill>
                <a:effectLst/>
                <a:uLnTx/>
                <a:uFillTx/>
                <a:latin typeface="Calibri"/>
                <a:ea typeface="Calibri"/>
                <a:cs typeface="Calibri"/>
              </a:rPr>
              <a:t> ist eine Ausnahme und </a:t>
            </a:r>
            <a:r>
              <a:rPr kumimoji="0" lang="de-DE" sz="1400" b="1" i="0" u="none" strike="noStrike" kern="1200" cap="none" spc="0" normalizeH="0" baseline="0" noProof="0" dirty="0" err="1">
                <a:ln>
                  <a:noFill/>
                </a:ln>
                <a:solidFill>
                  <a:srgbClr val="000000"/>
                </a:solidFill>
                <a:effectLst/>
                <a:uLnTx/>
                <a:uFillTx/>
                <a:latin typeface="Calibri"/>
                <a:ea typeface="Calibri"/>
                <a:cs typeface="Calibri"/>
              </a:rPr>
              <a:t>muss</a:t>
            </a:r>
            <a:r>
              <a:rPr kumimoji="0" lang="de-DE" sz="1400" b="1" i="0" u="none" strike="noStrike" kern="1200" cap="none" spc="0" normalizeH="0" baseline="0" noProof="0" dirty="0">
                <a:ln>
                  <a:noFill/>
                </a:ln>
                <a:solidFill>
                  <a:srgbClr val="000000"/>
                </a:solidFill>
                <a:effectLst/>
                <a:uLnTx/>
                <a:uFillTx/>
                <a:latin typeface="Calibri"/>
                <a:ea typeface="Calibri"/>
                <a:cs typeface="Calibri"/>
              </a:rPr>
              <a:t> im Bericht gut begründet werden</a:t>
            </a:r>
          </a:p>
        </p:txBody>
      </p:sp>
      <p:sp>
        <p:nvSpPr>
          <p:cNvPr id="21" name="Ellipse 16">
            <a:extLst>
              <a:ext uri="{FF2B5EF4-FFF2-40B4-BE49-F238E27FC236}">
                <a16:creationId xmlns:a16="http://schemas.microsoft.com/office/drawing/2014/main" id="{BFE7A7E2-487C-2949-C9CB-A6E903FE4E80}"/>
              </a:ext>
            </a:extLst>
          </p:cNvPr>
          <p:cNvSpPr/>
          <p:nvPr/>
        </p:nvSpPr>
        <p:spPr bwMode="auto">
          <a:xfrm>
            <a:off x="4942663" y="2242035"/>
            <a:ext cx="3121867" cy="735747"/>
          </a:xfrm>
          <a:prstGeom prst="ellipse">
            <a:avLst/>
          </a:prstGeom>
          <a:solidFill>
            <a:srgbClr val="F2F2F2"/>
          </a:solidFill>
          <a:ln>
            <a:noFill/>
          </a:ln>
          <a:effectLst/>
        </p:spPr>
        <p:txBody>
          <a:bodyPr vert="horz" wrap="square" lIns="91440" tIns="45720" rIns="91440" bIns="45720" numCol="1" rtlCol="0" anchor="t" anchorCtr="0" compatLnSpc="1">
            <a:prstTxWarp prst="textNoShape">
              <a:avLst/>
            </a:prstTxWarp>
            <a:spAutoFit/>
          </a:bodyPr>
          <a:lstStyle>
            <a:defPPr>
              <a:defRPr lang="de-DE"/>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mn-cs"/>
              </a:defRPr>
            </a:lvl5pPr>
            <a:lvl6pPr marL="2286000" algn="l" defTabSz="914400" rtl="0" eaLnBrk="1" latinLnBrk="0" hangingPunct="1">
              <a:defRPr sz="2800" kern="1200">
                <a:solidFill>
                  <a:schemeClr val="tx1"/>
                </a:solidFill>
                <a:latin typeface="Times New Roman" panose="02020603050405020304" pitchFamily="18" charset="0"/>
                <a:ea typeface="+mn-ea"/>
                <a:cs typeface="+mn-cs"/>
              </a:defRPr>
            </a:lvl6pPr>
            <a:lvl7pPr marL="2743200" algn="l" defTabSz="914400" rtl="0" eaLnBrk="1" latinLnBrk="0" hangingPunct="1">
              <a:defRPr sz="2800" kern="1200">
                <a:solidFill>
                  <a:schemeClr val="tx1"/>
                </a:solidFill>
                <a:latin typeface="Times New Roman" panose="02020603050405020304" pitchFamily="18" charset="0"/>
                <a:ea typeface="+mn-ea"/>
                <a:cs typeface="+mn-cs"/>
              </a:defRPr>
            </a:lvl7pPr>
            <a:lvl8pPr marL="3200400" algn="l" defTabSz="914400" rtl="0" eaLnBrk="1" latinLnBrk="0" hangingPunct="1">
              <a:defRPr sz="2800" kern="1200">
                <a:solidFill>
                  <a:schemeClr val="tx1"/>
                </a:solidFill>
                <a:latin typeface="Times New Roman" panose="02020603050405020304" pitchFamily="18" charset="0"/>
                <a:ea typeface="+mn-ea"/>
                <a:cs typeface="+mn-cs"/>
              </a:defRPr>
            </a:lvl8pPr>
            <a:lvl9pPr marL="3657600" algn="l" defTabSz="914400" rtl="0" eaLnBrk="1" latinLnBrk="0" hangingPunct="1">
              <a:defRPr sz="28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a:ea typeface="Calibri"/>
                <a:cs typeface="Calibri"/>
              </a:rPr>
              <a:t>Bericht zusammen mit der Bilanz hinterlegen</a:t>
            </a:r>
          </a:p>
        </p:txBody>
      </p:sp>
      <p:sp>
        <p:nvSpPr>
          <p:cNvPr id="8" name="Rechteck 7">
            <a:extLst>
              <a:ext uri="{FF2B5EF4-FFF2-40B4-BE49-F238E27FC236}">
                <a16:creationId xmlns:a16="http://schemas.microsoft.com/office/drawing/2014/main" id="{8FCD7004-3AC8-66AB-652B-38F1EF7371AA}"/>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lang="de-DE" sz="1400" b="1" dirty="0">
                <a:solidFill>
                  <a:srgbClr val="000000"/>
                </a:solidFill>
                <a:latin typeface="Calibri" panose="020F0502020204030204" pitchFamily="34" charset="0"/>
                <a:cs typeface="Calibri" panose="020F0502020204030204" pitchFamily="34" charset="0"/>
              </a:rPr>
              <a:t>52</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2678456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06BFFECA-875C-06BF-6288-2956494C353A}"/>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pic>
        <p:nvPicPr>
          <p:cNvPr id="5" name="Picture 2">
            <a:extLst>
              <a:ext uri="{FF2B5EF4-FFF2-40B4-BE49-F238E27FC236}">
                <a16:creationId xmlns:a16="http://schemas.microsoft.com/office/drawing/2014/main" id="{17B9DC39-E18B-D1BF-7988-D816D5560B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7696" y="6281711"/>
            <a:ext cx="363422" cy="422328"/>
          </a:xfrm>
          <a:prstGeom prst="rect">
            <a:avLst/>
          </a:prstGeom>
          <a:noFill/>
          <a:extLst>
            <a:ext uri="{909E8E84-426E-40DD-AFC4-6F175D3DCCD1}">
              <a14:hiddenFill xmlns:a14="http://schemas.microsoft.com/office/drawing/2010/main">
                <a:solidFill>
                  <a:srgbClr val="FFFFFF"/>
                </a:solidFill>
              </a14:hiddenFill>
            </a:ext>
          </a:extLst>
        </p:spPr>
      </p:pic>
      <p:pic>
        <p:nvPicPr>
          <p:cNvPr id="9" name="Grafik 8">
            <a:extLst>
              <a:ext uri="{FF2B5EF4-FFF2-40B4-BE49-F238E27FC236}">
                <a16:creationId xmlns:a16="http://schemas.microsoft.com/office/drawing/2014/main" id="{6C0E07C5-841C-7379-EAB1-4791028BDB1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4779" y="212020"/>
            <a:ext cx="4440025" cy="6433960"/>
          </a:xfrm>
          <a:prstGeom prst="rect">
            <a:avLst/>
          </a:prstGeom>
        </p:spPr>
      </p:pic>
      <p:pic>
        <p:nvPicPr>
          <p:cNvPr id="13" name="Grafik 12">
            <a:extLst>
              <a:ext uri="{FF2B5EF4-FFF2-40B4-BE49-F238E27FC236}">
                <a16:creationId xmlns:a16="http://schemas.microsoft.com/office/drawing/2014/main" id="{E84BA0D5-3536-2516-6931-3682EEF182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82716" y="3254201"/>
            <a:ext cx="4001537" cy="1310842"/>
          </a:xfrm>
          <a:prstGeom prst="rect">
            <a:avLst/>
          </a:prstGeom>
        </p:spPr>
      </p:pic>
      <p:sp>
        <p:nvSpPr>
          <p:cNvPr id="14" name="Rahmen 13">
            <a:extLst>
              <a:ext uri="{FF2B5EF4-FFF2-40B4-BE49-F238E27FC236}">
                <a16:creationId xmlns:a16="http://schemas.microsoft.com/office/drawing/2014/main" id="{2F679D09-36D3-637A-1289-4A2A3F038913}"/>
              </a:ext>
            </a:extLst>
          </p:cNvPr>
          <p:cNvSpPr/>
          <p:nvPr/>
        </p:nvSpPr>
        <p:spPr bwMode="auto">
          <a:xfrm>
            <a:off x="7750004" y="3708489"/>
            <a:ext cx="565422" cy="190500"/>
          </a:xfrm>
          <a:prstGeom prst="frame">
            <a:avLst/>
          </a:prstGeom>
          <a:solidFill>
            <a:srgbClr val="FF0000"/>
          </a:solidFill>
          <a:ln>
            <a:noFill/>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it-IT"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5" name="Rahmen 14">
            <a:extLst>
              <a:ext uri="{FF2B5EF4-FFF2-40B4-BE49-F238E27FC236}">
                <a16:creationId xmlns:a16="http://schemas.microsoft.com/office/drawing/2014/main" id="{DD73388D-DCF9-4BAD-9B84-6E8DD88F15C3}"/>
              </a:ext>
            </a:extLst>
          </p:cNvPr>
          <p:cNvSpPr/>
          <p:nvPr/>
        </p:nvSpPr>
        <p:spPr bwMode="auto">
          <a:xfrm>
            <a:off x="5884605" y="3708489"/>
            <a:ext cx="509639" cy="190500"/>
          </a:xfrm>
          <a:prstGeom prst="frame">
            <a:avLst/>
          </a:prstGeom>
          <a:solidFill>
            <a:srgbClr val="FFC000"/>
          </a:solidFill>
          <a:ln>
            <a:noFill/>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it-IT"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 name="Rahmen 15">
            <a:extLst>
              <a:ext uri="{FF2B5EF4-FFF2-40B4-BE49-F238E27FC236}">
                <a16:creationId xmlns:a16="http://schemas.microsoft.com/office/drawing/2014/main" id="{5829C87E-DCA8-8CD6-CB7E-F3285B8C6F2F}"/>
              </a:ext>
            </a:extLst>
          </p:cNvPr>
          <p:cNvSpPr/>
          <p:nvPr/>
        </p:nvSpPr>
        <p:spPr bwMode="auto">
          <a:xfrm>
            <a:off x="6669978" y="4309102"/>
            <a:ext cx="1814146" cy="336966"/>
          </a:xfrm>
          <a:prstGeom prst="frame">
            <a:avLst/>
          </a:prstGeom>
          <a:solidFill>
            <a:srgbClr val="00B0F0"/>
          </a:solidFill>
          <a:ln>
            <a:noFill/>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it-IT"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7" name="Textfeld 4">
            <a:extLst>
              <a:ext uri="{FF2B5EF4-FFF2-40B4-BE49-F238E27FC236}">
                <a16:creationId xmlns:a16="http://schemas.microsoft.com/office/drawing/2014/main" id="{06A41419-2B26-4D98-89BE-7BD07C3EDAC3}"/>
              </a:ext>
            </a:extLst>
          </p:cNvPr>
          <p:cNvSpPr txBox="1"/>
          <p:nvPr/>
        </p:nvSpPr>
        <p:spPr>
          <a:xfrm>
            <a:off x="5721350" y="2826687"/>
            <a:ext cx="2711450" cy="297517"/>
          </a:xfrm>
          <a:prstGeom prst="rect">
            <a:avLst/>
          </a:prstGeom>
          <a:solidFill>
            <a:srgbClr val="FFFFCC"/>
          </a:solidFill>
          <a:ln>
            <a:solidFill>
              <a:schemeClr val="bg1">
                <a:lumMod val="50000"/>
              </a:schemeClr>
            </a:solidFill>
          </a:ln>
        </p:spPr>
        <p:txBody>
          <a:bodyPr wrap="square" lIns="91440" tIns="45720" rIns="91440" bIns="45720" rtlCol="0" anchor="t">
            <a:spAutoFit/>
          </a:bodyPr>
          <a:lstStyle/>
          <a:p>
            <a:pPr marL="0" marR="0" lvl="0" indent="0" algn="ctr" defTabSz="914400" rtl="0" eaLnBrk="0" fontAlgn="base" latinLnBrk="0" hangingPunct="0">
              <a:lnSpc>
                <a:spcPts val="1600"/>
              </a:lnSpc>
              <a:spcBef>
                <a:spcPts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a:ea typeface="Calibri"/>
                <a:cs typeface="Calibri"/>
              </a:rPr>
              <a:t>Bereich C2 des Jahresabschlusses</a:t>
            </a:r>
            <a:endPar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Calibri"/>
              <a:cs typeface="Times New Roman"/>
            </a:endParaRPr>
          </a:p>
        </p:txBody>
      </p:sp>
      <p:sp>
        <p:nvSpPr>
          <p:cNvPr id="18" name="Pfeil: nach unten 17">
            <a:extLst>
              <a:ext uri="{FF2B5EF4-FFF2-40B4-BE49-F238E27FC236}">
                <a16:creationId xmlns:a16="http://schemas.microsoft.com/office/drawing/2014/main" id="{1DD16E2F-7E13-2A53-679D-FFED0D9F3735}"/>
              </a:ext>
            </a:extLst>
          </p:cNvPr>
          <p:cNvSpPr/>
          <p:nvPr/>
        </p:nvSpPr>
        <p:spPr bwMode="auto">
          <a:xfrm rot="4439326">
            <a:off x="5074338" y="1737138"/>
            <a:ext cx="248057" cy="585596"/>
          </a:xfrm>
          <a:prstGeom prst="downArrow">
            <a:avLst>
              <a:gd name="adj1" fmla="val 34613"/>
              <a:gd name="adj2" fmla="val 50000"/>
            </a:avLst>
          </a:prstGeom>
          <a:solidFill>
            <a:srgbClr val="00B0F0"/>
          </a:soli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it-IT"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9" name="Textfeld 4">
            <a:extLst>
              <a:ext uri="{FF2B5EF4-FFF2-40B4-BE49-F238E27FC236}">
                <a16:creationId xmlns:a16="http://schemas.microsoft.com/office/drawing/2014/main" id="{D5C7F5D8-0089-73DE-26FE-2A88C6A4FE1D}"/>
              </a:ext>
            </a:extLst>
          </p:cNvPr>
          <p:cNvSpPr txBox="1"/>
          <p:nvPr/>
        </p:nvSpPr>
        <p:spPr>
          <a:xfrm>
            <a:off x="5544560" y="1770247"/>
            <a:ext cx="2161200" cy="299056"/>
          </a:xfrm>
          <a:prstGeom prst="rect">
            <a:avLst/>
          </a:prstGeom>
          <a:solidFill>
            <a:srgbClr val="FFFFCC"/>
          </a:solidFill>
          <a:ln>
            <a:solidFill>
              <a:schemeClr val="bg1">
                <a:lumMod val="50000"/>
              </a:schemeClr>
            </a:solidFill>
          </a:ln>
        </p:spPr>
        <p:txBody>
          <a:bodyPr wrap="square" lIns="91440" tIns="45720" rIns="91440" bIns="45720" rtlCol="0" anchor="t">
            <a:spAutoFit/>
          </a:bodyPr>
          <a:lstStyle/>
          <a:p>
            <a:pPr marL="0" marR="0" lvl="0" indent="0" algn="ctr" defTabSz="914400" rtl="0" eaLnBrk="0" fontAlgn="base" latinLnBrk="0" hangingPunct="0">
              <a:lnSpc>
                <a:spcPts val="1600"/>
              </a:lnSpc>
              <a:spcBef>
                <a:spcPts val="0"/>
              </a:spcBef>
              <a:spcAft>
                <a:spcPct val="0"/>
              </a:spcAft>
              <a:buClrTx/>
              <a:buSzTx/>
              <a:buFontTx/>
              <a:buNone/>
              <a:tabLst/>
              <a:defRPr/>
            </a:pPr>
            <a:r>
              <a:rPr kumimoji="0" lang="de-DE" sz="1400" b="1" i="0" u="none" strike="noStrike" kern="1200" cap="none" spc="0" normalizeH="0" baseline="0" noProof="0" err="1">
                <a:ln>
                  <a:noFill/>
                </a:ln>
                <a:solidFill>
                  <a:srgbClr val="000000"/>
                </a:solidFill>
                <a:effectLst/>
                <a:uLnTx/>
                <a:uFillTx/>
                <a:latin typeface="Calibri"/>
                <a:ea typeface="Calibri"/>
                <a:cs typeface="Calibri"/>
              </a:rPr>
              <a:t>Fundraisingbericht</a:t>
            </a:r>
            <a:endParaRPr kumimoji="0" lang="en-US" sz="2400" b="0" i="0" u="none" strike="noStrike" kern="1200" cap="none" spc="0" normalizeH="0" baseline="0" noProof="0">
              <a:ln>
                <a:noFill/>
              </a:ln>
              <a:solidFill>
                <a:srgbClr val="000000"/>
              </a:solidFill>
              <a:effectLst/>
              <a:uLnTx/>
              <a:uFillTx/>
              <a:latin typeface="Times New Roman" panose="02020603050405020304" pitchFamily="18" charset="0"/>
              <a:ea typeface="Calibri"/>
              <a:cs typeface="Times New Roman"/>
            </a:endParaRPr>
          </a:p>
        </p:txBody>
      </p:sp>
      <p:sp>
        <p:nvSpPr>
          <p:cNvPr id="20" name="Rahmen 19">
            <a:extLst>
              <a:ext uri="{FF2B5EF4-FFF2-40B4-BE49-F238E27FC236}">
                <a16:creationId xmlns:a16="http://schemas.microsoft.com/office/drawing/2014/main" id="{819FE7F8-A1F1-F4B1-20C6-DD5A07C69A48}"/>
              </a:ext>
            </a:extLst>
          </p:cNvPr>
          <p:cNvSpPr/>
          <p:nvPr/>
        </p:nvSpPr>
        <p:spPr bwMode="auto">
          <a:xfrm>
            <a:off x="3319612" y="3488493"/>
            <a:ext cx="795188" cy="190500"/>
          </a:xfrm>
          <a:prstGeom prst="frame">
            <a:avLst/>
          </a:prstGeom>
          <a:solidFill>
            <a:srgbClr val="FFC000"/>
          </a:solidFill>
          <a:ln>
            <a:noFill/>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it-IT"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1" name="Rahmen 20">
            <a:extLst>
              <a:ext uri="{FF2B5EF4-FFF2-40B4-BE49-F238E27FC236}">
                <a16:creationId xmlns:a16="http://schemas.microsoft.com/office/drawing/2014/main" id="{13320361-F8EB-6B35-3E3D-B1DA4F73332F}"/>
              </a:ext>
            </a:extLst>
          </p:cNvPr>
          <p:cNvSpPr/>
          <p:nvPr/>
        </p:nvSpPr>
        <p:spPr bwMode="auto">
          <a:xfrm>
            <a:off x="3319611" y="2264827"/>
            <a:ext cx="795187" cy="190500"/>
          </a:xfrm>
          <a:prstGeom prst="frame">
            <a:avLst/>
          </a:prstGeom>
          <a:solidFill>
            <a:srgbClr val="FF0000"/>
          </a:solidFill>
          <a:ln>
            <a:noFill/>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it-IT"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 name="Rahmen 21">
            <a:extLst>
              <a:ext uri="{FF2B5EF4-FFF2-40B4-BE49-F238E27FC236}">
                <a16:creationId xmlns:a16="http://schemas.microsoft.com/office/drawing/2014/main" id="{18FC4B51-A42B-A890-CE16-F76A9421A4A0}"/>
              </a:ext>
            </a:extLst>
          </p:cNvPr>
          <p:cNvSpPr/>
          <p:nvPr/>
        </p:nvSpPr>
        <p:spPr bwMode="auto">
          <a:xfrm>
            <a:off x="2081909" y="3660271"/>
            <a:ext cx="2032889" cy="190500"/>
          </a:xfrm>
          <a:prstGeom prst="frame">
            <a:avLst/>
          </a:prstGeom>
          <a:solidFill>
            <a:srgbClr val="00B0F0"/>
          </a:solidFill>
          <a:ln>
            <a:noFill/>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it-IT"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 name="Rechteck 1">
            <a:extLst>
              <a:ext uri="{FF2B5EF4-FFF2-40B4-BE49-F238E27FC236}">
                <a16:creationId xmlns:a16="http://schemas.microsoft.com/office/drawing/2014/main" id="{D14DF751-202B-A11A-2B6D-87CBAEEF0720}"/>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lang="de-DE" sz="1400" b="1" dirty="0">
                <a:solidFill>
                  <a:srgbClr val="000000"/>
                </a:solidFill>
                <a:latin typeface="Calibri" panose="020F0502020204030204" pitchFamily="34" charset="0"/>
                <a:cs typeface="Calibri" panose="020F0502020204030204" pitchFamily="34" charset="0"/>
              </a:rPr>
              <a:t>53</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3" name="Textfeld 2">
            <a:extLst>
              <a:ext uri="{FF2B5EF4-FFF2-40B4-BE49-F238E27FC236}">
                <a16:creationId xmlns:a16="http://schemas.microsoft.com/office/drawing/2014/main" id="{94AB9F31-7DF4-8626-577B-33EAAEA19571}"/>
              </a:ext>
            </a:extLst>
          </p:cNvPr>
          <p:cNvSpPr txBox="1"/>
          <p:nvPr/>
        </p:nvSpPr>
        <p:spPr>
          <a:xfrm>
            <a:off x="4114797" y="4079760"/>
            <a:ext cx="352731" cy="184666"/>
          </a:xfrm>
          <a:prstGeom prst="rect">
            <a:avLst/>
          </a:prstGeom>
          <a:no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e,</a:t>
            </a:r>
            <a:endParaRPr kumimoji="0" lang="de-DE" sz="1600" b="0"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27053540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CE878-828D-B68E-3ED0-740F2B1257DF}"/>
            </a:ext>
          </a:extLst>
        </p:cNvPr>
        <p:cNvGrpSpPr/>
        <p:nvPr/>
      </p:nvGrpSpPr>
      <p:grpSpPr>
        <a:xfrm>
          <a:off x="0" y="0"/>
          <a:ext cx="0" cy="0"/>
          <a:chOff x="0" y="0"/>
          <a:chExt cx="0" cy="0"/>
        </a:xfrm>
      </p:grpSpPr>
      <p:sp>
        <p:nvSpPr>
          <p:cNvPr id="26626" name="Titel 1">
            <a:extLst>
              <a:ext uri="{FF2B5EF4-FFF2-40B4-BE49-F238E27FC236}">
                <a16:creationId xmlns:a16="http://schemas.microsoft.com/office/drawing/2014/main" id="{EB15A3AE-175B-F2F0-9A8A-3537B608CC62}"/>
              </a:ext>
            </a:extLst>
          </p:cNvPr>
          <p:cNvSpPr>
            <a:spLocks noGrp="1" noChangeArrowheads="1"/>
          </p:cNvSpPr>
          <p:nvPr>
            <p:ph type="title"/>
          </p:nvPr>
        </p:nvSpPr>
        <p:spPr bwMode="auto">
          <a:xfrm>
            <a:off x="628650" y="365125"/>
            <a:ext cx="7886700" cy="550092"/>
          </a:xfrm>
          <a:solidFill>
            <a:srgbClr val="FFB3B3"/>
          </a:solidFill>
        </p:spPr>
        <p:txBody>
          <a:bodyPr vert="horz" wrap="square" lIns="91440" tIns="45720" rIns="91440" bIns="45720" numCol="1" anchor="t" anchorCtr="0" compatLnSpc="1">
            <a:prstTxWarp prst="textNoShape">
              <a:avLst/>
            </a:prstTxWarp>
          </a:bodyPr>
          <a:lstStyle/>
          <a:p>
            <a:pPr>
              <a:defRPr/>
            </a:pPr>
            <a:r>
              <a:rPr lang="de-DE" altLang="de-DE" sz="2400" dirty="0">
                <a:latin typeface="Calibri"/>
                <a:ea typeface="Calibri"/>
                <a:cs typeface="Calibri"/>
              </a:rPr>
              <a:t>3. Wie kann ich die Verpflichtungen im Runts-Portal erfüllen?</a:t>
            </a:r>
          </a:p>
        </p:txBody>
      </p:sp>
      <p:sp>
        <p:nvSpPr>
          <p:cNvPr id="2" name="Rechteck 1">
            <a:extLst>
              <a:ext uri="{FF2B5EF4-FFF2-40B4-BE49-F238E27FC236}">
                <a16:creationId xmlns:a16="http://schemas.microsoft.com/office/drawing/2014/main" id="{D928AEE6-5EFA-015D-84F8-883D0BE91788}"/>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pic>
        <p:nvPicPr>
          <p:cNvPr id="1026" name="Picture 2">
            <a:extLst>
              <a:ext uri="{FF2B5EF4-FFF2-40B4-BE49-F238E27FC236}">
                <a16:creationId xmlns:a16="http://schemas.microsoft.com/office/drawing/2014/main" id="{E0C62C8F-5660-28BC-AAD0-A79130A008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7696" y="6281711"/>
            <a:ext cx="363422" cy="422328"/>
          </a:xfrm>
          <a:prstGeom prst="rect">
            <a:avLst/>
          </a:prstGeom>
          <a:noFill/>
          <a:extLst>
            <a:ext uri="{909E8E84-426E-40DD-AFC4-6F175D3DCCD1}">
              <a14:hiddenFill xmlns:a14="http://schemas.microsoft.com/office/drawing/2010/main">
                <a:solidFill>
                  <a:srgbClr val="FFFFFF"/>
                </a:solidFill>
              </a14:hiddenFill>
            </a:ext>
          </a:extLst>
        </p:spPr>
      </p:pic>
      <p:pic>
        <p:nvPicPr>
          <p:cNvPr id="6" name="Grafik 5">
            <a:extLst>
              <a:ext uri="{FF2B5EF4-FFF2-40B4-BE49-F238E27FC236}">
                <a16:creationId xmlns:a16="http://schemas.microsoft.com/office/drawing/2014/main" id="{1C6F82E1-44BC-BA1B-8E0D-E7E2923C8E2E}"/>
              </a:ext>
            </a:extLst>
          </p:cNvPr>
          <p:cNvPicPr>
            <a:picLocks noChangeAspect="1"/>
          </p:cNvPicPr>
          <p:nvPr/>
        </p:nvPicPr>
        <p:blipFill>
          <a:blip r:embed="rId4"/>
          <a:stretch>
            <a:fillRect/>
          </a:stretch>
        </p:blipFill>
        <p:spPr>
          <a:xfrm>
            <a:off x="1456598" y="1865162"/>
            <a:ext cx="6362700" cy="4095750"/>
          </a:xfrm>
          <a:prstGeom prst="rect">
            <a:avLst/>
          </a:prstGeom>
        </p:spPr>
      </p:pic>
      <p:sp>
        <p:nvSpPr>
          <p:cNvPr id="4" name="Textfeld 3">
            <a:extLst>
              <a:ext uri="{FF2B5EF4-FFF2-40B4-BE49-F238E27FC236}">
                <a16:creationId xmlns:a16="http://schemas.microsoft.com/office/drawing/2014/main" id="{8ED5F78F-F0D6-7BFF-9DD6-7158780FEBC2}"/>
              </a:ext>
            </a:extLst>
          </p:cNvPr>
          <p:cNvSpPr txBox="1"/>
          <p:nvPr/>
        </p:nvSpPr>
        <p:spPr>
          <a:xfrm>
            <a:off x="628650" y="1000702"/>
            <a:ext cx="7886700" cy="400110"/>
          </a:xfrm>
          <a:prstGeom prst="rect">
            <a:avLst/>
          </a:prstGeom>
          <a:solidFill>
            <a:srgbClr val="E4F2FF"/>
          </a:solidFill>
          <a:ln>
            <a:solidFill>
              <a:schemeClr val="bg1">
                <a:lumMod val="50000"/>
              </a:schemeClr>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1" i="0" u="none" strike="noStrike" kern="1200" cap="none" spc="0" normalizeH="0" baseline="0" noProof="0">
                <a:ln>
                  <a:noFill/>
                </a:ln>
                <a:solidFill>
                  <a:srgbClr val="000000"/>
                </a:solidFill>
                <a:effectLst/>
                <a:uLnTx/>
                <a:uFillTx/>
                <a:latin typeface="Calibri"/>
                <a:ea typeface="Calibri"/>
                <a:cs typeface="Calibri"/>
              </a:rPr>
              <a:t>Wie mache ich eine Bilanzhinterlegung?</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5" name="Grafik 1">
            <a:extLst>
              <a:ext uri="{FF2B5EF4-FFF2-40B4-BE49-F238E27FC236}">
                <a16:creationId xmlns:a16="http://schemas.microsoft.com/office/drawing/2014/main" id="{C8D17EB0-E7CB-91EE-85E6-99516071D2A4}"/>
              </a:ext>
            </a:extLst>
          </p:cNvPr>
          <p:cNvPicPr>
            <a:picLocks noChangeAspect="1"/>
          </p:cNvPicPr>
          <p:nvPr/>
        </p:nvPicPr>
        <p:blipFill>
          <a:blip r:embed="rId5"/>
          <a:stretch>
            <a:fillRect/>
          </a:stretch>
        </p:blipFill>
        <p:spPr>
          <a:xfrm rot="14063856" flipV="1">
            <a:off x="4896639" y="1904943"/>
            <a:ext cx="730797" cy="491845"/>
          </a:xfrm>
          <a:prstGeom prst="rect">
            <a:avLst/>
          </a:prstGeom>
        </p:spPr>
      </p:pic>
      <p:pic>
        <p:nvPicPr>
          <p:cNvPr id="7" name="Grafik 1">
            <a:extLst>
              <a:ext uri="{FF2B5EF4-FFF2-40B4-BE49-F238E27FC236}">
                <a16:creationId xmlns:a16="http://schemas.microsoft.com/office/drawing/2014/main" id="{5EEAD833-98A2-B4DB-B7E1-726880890C28}"/>
              </a:ext>
            </a:extLst>
          </p:cNvPr>
          <p:cNvPicPr>
            <a:picLocks noChangeAspect="1"/>
          </p:cNvPicPr>
          <p:nvPr/>
        </p:nvPicPr>
        <p:blipFill>
          <a:blip r:embed="rId5"/>
          <a:stretch>
            <a:fillRect/>
          </a:stretch>
        </p:blipFill>
        <p:spPr>
          <a:xfrm rot="11100000" flipV="1">
            <a:off x="651211" y="4017451"/>
            <a:ext cx="730797" cy="491845"/>
          </a:xfrm>
          <a:prstGeom prst="rect">
            <a:avLst/>
          </a:prstGeom>
        </p:spPr>
      </p:pic>
      <p:sp>
        <p:nvSpPr>
          <p:cNvPr id="9" name="Ellipse 26636">
            <a:extLst>
              <a:ext uri="{FF2B5EF4-FFF2-40B4-BE49-F238E27FC236}">
                <a16:creationId xmlns:a16="http://schemas.microsoft.com/office/drawing/2014/main" id="{CABF46E8-B7A3-399E-B212-FBA348EF8F13}"/>
              </a:ext>
            </a:extLst>
          </p:cNvPr>
          <p:cNvSpPr/>
          <p:nvPr/>
        </p:nvSpPr>
        <p:spPr bwMode="auto">
          <a:xfrm>
            <a:off x="1505602" y="4215738"/>
            <a:ext cx="2400545" cy="654759"/>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Rechteck 2">
            <a:extLst>
              <a:ext uri="{FF2B5EF4-FFF2-40B4-BE49-F238E27FC236}">
                <a16:creationId xmlns:a16="http://schemas.microsoft.com/office/drawing/2014/main" id="{73353D67-9ADF-DA2F-060E-F9483657648C}"/>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lang="de-DE" sz="1400" b="1" dirty="0">
                <a:solidFill>
                  <a:srgbClr val="000000"/>
                </a:solidFill>
                <a:latin typeface="Calibri" panose="020F0502020204030204" pitchFamily="34" charset="0"/>
                <a:cs typeface="Calibri" panose="020F0502020204030204" pitchFamily="34" charset="0"/>
              </a:rPr>
              <a:t>54</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931968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1AC203-5E34-C031-C59D-ACE1CA7CFA5D}"/>
            </a:ext>
          </a:extLst>
        </p:cNvPr>
        <p:cNvGrpSpPr/>
        <p:nvPr/>
      </p:nvGrpSpPr>
      <p:grpSpPr>
        <a:xfrm>
          <a:off x="0" y="0"/>
          <a:ext cx="0" cy="0"/>
          <a:chOff x="0" y="0"/>
          <a:chExt cx="0" cy="0"/>
        </a:xfrm>
      </p:grpSpPr>
      <p:pic>
        <p:nvPicPr>
          <p:cNvPr id="24" name="Grafik 23" descr="Ein Bild, das Text, Screenshot, Zahl, Reihe enthält.&#10;&#10;KI-generierte Inhalte können fehlerhaft sein.">
            <a:extLst>
              <a:ext uri="{FF2B5EF4-FFF2-40B4-BE49-F238E27FC236}">
                <a16:creationId xmlns:a16="http://schemas.microsoft.com/office/drawing/2014/main" id="{2C7512AC-4905-FA59-0E72-B9AB1525A8AC}"/>
              </a:ext>
            </a:extLst>
          </p:cNvPr>
          <p:cNvPicPr>
            <a:picLocks noChangeAspect="1"/>
          </p:cNvPicPr>
          <p:nvPr/>
        </p:nvPicPr>
        <p:blipFill>
          <a:blip r:embed="rId3"/>
          <a:srcRect r="7467"/>
          <a:stretch>
            <a:fillRect/>
          </a:stretch>
        </p:blipFill>
        <p:spPr>
          <a:xfrm>
            <a:off x="16167" y="1089109"/>
            <a:ext cx="9131198" cy="4466522"/>
          </a:xfrm>
          <a:prstGeom prst="rect">
            <a:avLst/>
          </a:prstGeom>
        </p:spPr>
      </p:pic>
      <p:sp>
        <p:nvSpPr>
          <p:cNvPr id="2" name="Rechteck 1">
            <a:extLst>
              <a:ext uri="{FF2B5EF4-FFF2-40B4-BE49-F238E27FC236}">
                <a16:creationId xmlns:a16="http://schemas.microsoft.com/office/drawing/2014/main" id="{1631B216-A467-23B1-AAC2-B619F8BFC29F}"/>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pic>
        <p:nvPicPr>
          <p:cNvPr id="1026" name="Picture 2">
            <a:extLst>
              <a:ext uri="{FF2B5EF4-FFF2-40B4-BE49-F238E27FC236}">
                <a16:creationId xmlns:a16="http://schemas.microsoft.com/office/drawing/2014/main" id="{8BAB994D-9601-BE99-3E38-11EF17E041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7696" y="6281711"/>
            <a:ext cx="363422" cy="422328"/>
          </a:xfrm>
          <a:prstGeom prst="rect">
            <a:avLst/>
          </a:prstGeom>
          <a:noFill/>
          <a:extLst>
            <a:ext uri="{909E8E84-426E-40DD-AFC4-6F175D3DCCD1}">
              <a14:hiddenFill xmlns:a14="http://schemas.microsoft.com/office/drawing/2010/main">
                <a:solidFill>
                  <a:srgbClr val="FFFFFF"/>
                </a:solidFill>
              </a14:hiddenFill>
            </a:ext>
          </a:extLst>
        </p:spPr>
      </p:pic>
      <p:sp>
        <p:nvSpPr>
          <p:cNvPr id="31" name="Ellipse 26636">
            <a:extLst>
              <a:ext uri="{FF2B5EF4-FFF2-40B4-BE49-F238E27FC236}">
                <a16:creationId xmlns:a16="http://schemas.microsoft.com/office/drawing/2014/main" id="{F933CFBE-B71C-4A6B-BF65-6EB9158CAD4D}"/>
              </a:ext>
            </a:extLst>
          </p:cNvPr>
          <p:cNvSpPr/>
          <p:nvPr/>
        </p:nvSpPr>
        <p:spPr bwMode="auto">
          <a:xfrm>
            <a:off x="8799" y="2073429"/>
            <a:ext cx="1430394" cy="370801"/>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1029" name="Grafik 1028" descr="Ein Bild, das Text, Screenshot, Zahl, Reihe enthält.&#10;&#10;KI-generierte Inhalte können fehlerhaft sein.">
            <a:extLst>
              <a:ext uri="{FF2B5EF4-FFF2-40B4-BE49-F238E27FC236}">
                <a16:creationId xmlns:a16="http://schemas.microsoft.com/office/drawing/2014/main" id="{DEC284A9-A5B9-49A1-BC91-D5B38D08E1E4}"/>
              </a:ext>
            </a:extLst>
          </p:cNvPr>
          <p:cNvPicPr>
            <a:picLocks noChangeAspect="1"/>
          </p:cNvPicPr>
          <p:nvPr/>
        </p:nvPicPr>
        <p:blipFill>
          <a:blip r:embed="rId3"/>
          <a:srcRect l="92590" t="94394" r="72" b="491"/>
          <a:stretch>
            <a:fillRect/>
          </a:stretch>
        </p:blipFill>
        <p:spPr>
          <a:xfrm>
            <a:off x="8095049" y="5270139"/>
            <a:ext cx="1052316" cy="332025"/>
          </a:xfrm>
          <a:prstGeom prst="rect">
            <a:avLst/>
          </a:prstGeom>
        </p:spPr>
      </p:pic>
      <p:sp>
        <p:nvSpPr>
          <p:cNvPr id="3" name="Rechteck 2">
            <a:extLst>
              <a:ext uri="{FF2B5EF4-FFF2-40B4-BE49-F238E27FC236}">
                <a16:creationId xmlns:a16="http://schemas.microsoft.com/office/drawing/2014/main" id="{5953BE04-6FAA-0F12-8466-AC5273182C8B}"/>
              </a:ext>
            </a:extLst>
          </p:cNvPr>
          <p:cNvSpPr/>
          <p:nvPr/>
        </p:nvSpPr>
        <p:spPr>
          <a:xfrm>
            <a:off x="24118" y="1210265"/>
            <a:ext cx="1667878" cy="171964"/>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800" b="1"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12345678910 - MEIN VEREIN EO</a:t>
            </a:r>
            <a:endParaRPr kumimoji="0" lang="it-IT" sz="1200" b="1"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4" name="Rechteck 3">
            <a:extLst>
              <a:ext uri="{FF2B5EF4-FFF2-40B4-BE49-F238E27FC236}">
                <a16:creationId xmlns:a16="http://schemas.microsoft.com/office/drawing/2014/main" id="{C453F6E8-29B1-29D2-C459-7E11613458BF}"/>
              </a:ext>
            </a:extLst>
          </p:cNvPr>
          <p:cNvSpPr/>
          <p:nvPr/>
        </p:nvSpPr>
        <p:spPr>
          <a:xfrm>
            <a:off x="29048" y="1033661"/>
            <a:ext cx="1667878" cy="171964"/>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800" b="1"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TSFO-06_0012345678 - Depot</a:t>
            </a:r>
            <a:endParaRPr kumimoji="0" lang="it-IT" sz="1200" b="1"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pic>
        <p:nvPicPr>
          <p:cNvPr id="6" name="Grafik 5">
            <a:extLst>
              <a:ext uri="{FF2B5EF4-FFF2-40B4-BE49-F238E27FC236}">
                <a16:creationId xmlns:a16="http://schemas.microsoft.com/office/drawing/2014/main" id="{41E667B1-A763-36DF-48F6-5AE7C467A751}"/>
              </a:ext>
            </a:extLst>
          </p:cNvPr>
          <p:cNvPicPr>
            <a:picLocks noChangeAspect="1"/>
          </p:cNvPicPr>
          <p:nvPr/>
        </p:nvPicPr>
        <p:blipFill rotWithShape="1">
          <a:blip r:embed="rId5">
            <a:extLst>
              <a:ext uri="{28A0092B-C50C-407E-A947-70E740481C1C}">
                <a14:useLocalDpi xmlns:a14="http://schemas.microsoft.com/office/drawing/2010/main" val="0"/>
              </a:ext>
            </a:extLst>
          </a:blip>
          <a:srcRect l="720" t="12184" r="88858" b="9188"/>
          <a:stretch>
            <a:fillRect/>
          </a:stretch>
        </p:blipFill>
        <p:spPr bwMode="auto">
          <a:xfrm>
            <a:off x="104212" y="1432376"/>
            <a:ext cx="822960" cy="393479"/>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a:extLst>
            <a:ext uri="{53640926-AAD7-44D8-BBD7-CCE9431645EC}">
              <a14:shadowObscured xmlns:a14="http://schemas.microsoft.com/office/drawing/2010/main"/>
            </a:ext>
          </a:extLst>
        </p:spPr>
      </p:pic>
      <p:sp>
        <p:nvSpPr>
          <p:cNvPr id="23" name="Textfeld 22">
            <a:extLst>
              <a:ext uri="{FF2B5EF4-FFF2-40B4-BE49-F238E27FC236}">
                <a16:creationId xmlns:a16="http://schemas.microsoft.com/office/drawing/2014/main" id="{ECCBB18F-1370-CBCC-4A0A-11D8B13747DD}"/>
              </a:ext>
            </a:extLst>
          </p:cNvPr>
          <p:cNvSpPr txBox="1"/>
          <p:nvPr/>
        </p:nvSpPr>
        <p:spPr>
          <a:xfrm>
            <a:off x="1139617" y="1462632"/>
            <a:ext cx="24729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a:t>
            </a:r>
          </a:p>
        </p:txBody>
      </p:sp>
      <p:sp>
        <p:nvSpPr>
          <p:cNvPr id="30" name="Textfeld 29">
            <a:extLst>
              <a:ext uri="{FF2B5EF4-FFF2-40B4-BE49-F238E27FC236}">
                <a16:creationId xmlns:a16="http://schemas.microsoft.com/office/drawing/2014/main" id="{B5ABAF46-FF07-F6AF-9C4B-938F7A5A35A6}"/>
              </a:ext>
            </a:extLst>
          </p:cNvPr>
          <p:cNvSpPr txBox="1"/>
          <p:nvPr/>
        </p:nvSpPr>
        <p:spPr>
          <a:xfrm>
            <a:off x="239054" y="5001389"/>
            <a:ext cx="24729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a:t>
            </a:r>
          </a:p>
        </p:txBody>
      </p:sp>
      <p:sp>
        <p:nvSpPr>
          <p:cNvPr id="1024" name="Textfeld 1023">
            <a:extLst>
              <a:ext uri="{FF2B5EF4-FFF2-40B4-BE49-F238E27FC236}">
                <a16:creationId xmlns:a16="http://schemas.microsoft.com/office/drawing/2014/main" id="{857A32E7-ABD8-3698-9A7F-F24C1D27A448}"/>
              </a:ext>
            </a:extLst>
          </p:cNvPr>
          <p:cNvSpPr txBox="1"/>
          <p:nvPr/>
        </p:nvSpPr>
        <p:spPr>
          <a:xfrm>
            <a:off x="1696926" y="1956566"/>
            <a:ext cx="24729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a:t>
            </a:r>
          </a:p>
        </p:txBody>
      </p:sp>
      <p:sp>
        <p:nvSpPr>
          <p:cNvPr id="1025" name="Textfeld 1024">
            <a:extLst>
              <a:ext uri="{FF2B5EF4-FFF2-40B4-BE49-F238E27FC236}">
                <a16:creationId xmlns:a16="http://schemas.microsoft.com/office/drawing/2014/main" id="{82921920-19BC-86EA-3C92-12D06D7E4A81}"/>
              </a:ext>
            </a:extLst>
          </p:cNvPr>
          <p:cNvSpPr txBox="1"/>
          <p:nvPr/>
        </p:nvSpPr>
        <p:spPr>
          <a:xfrm>
            <a:off x="579070" y="5025233"/>
            <a:ext cx="3738536" cy="261610"/>
          </a:xfrm>
          <a:prstGeom prst="rect">
            <a:avLst/>
          </a:prstGeom>
          <a:solidFill>
            <a:srgbClr val="FFFFCC"/>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Sie befinden sich auf der </a:t>
            </a:r>
            <a:r>
              <a:rPr kumimoji="0" lang="de-DE" sz="11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Seite </a:t>
            </a:r>
            <a:r>
              <a:rPr kumimoji="0" lang="de-DE" sz="1100" b="0"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a:t>
            </a:r>
            <a:r>
              <a:rPr kumimoji="0" lang="de-DE" sz="11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Kerndaten</a:t>
            </a:r>
            <a:r>
              <a:rPr kumimoji="0" lang="de-DE" sz="1100" b="0"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a:t>
            </a: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1027" name="Ellipse 26636">
            <a:extLst>
              <a:ext uri="{FF2B5EF4-FFF2-40B4-BE49-F238E27FC236}">
                <a16:creationId xmlns:a16="http://schemas.microsoft.com/office/drawing/2014/main" id="{27D6EB94-4C1C-98E8-4526-9CFEEAA491F2}"/>
              </a:ext>
            </a:extLst>
          </p:cNvPr>
          <p:cNvSpPr/>
          <p:nvPr/>
        </p:nvSpPr>
        <p:spPr bwMode="auto">
          <a:xfrm>
            <a:off x="42337" y="2449342"/>
            <a:ext cx="1492269" cy="307777"/>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8" name="Textfeld 1027">
            <a:extLst>
              <a:ext uri="{FF2B5EF4-FFF2-40B4-BE49-F238E27FC236}">
                <a16:creationId xmlns:a16="http://schemas.microsoft.com/office/drawing/2014/main" id="{3A67EC75-CF30-D966-6F00-3B5C1D8F4BF2}"/>
              </a:ext>
            </a:extLst>
          </p:cNvPr>
          <p:cNvSpPr txBox="1"/>
          <p:nvPr/>
        </p:nvSpPr>
        <p:spPr>
          <a:xfrm>
            <a:off x="1660192" y="2484470"/>
            <a:ext cx="24729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3</a:t>
            </a:r>
          </a:p>
        </p:txBody>
      </p:sp>
      <p:sp>
        <p:nvSpPr>
          <p:cNvPr id="1030" name="Ellipse 26636">
            <a:extLst>
              <a:ext uri="{FF2B5EF4-FFF2-40B4-BE49-F238E27FC236}">
                <a16:creationId xmlns:a16="http://schemas.microsoft.com/office/drawing/2014/main" id="{80B2BF50-1867-8B34-0E34-21BAB7F0E747}"/>
              </a:ext>
            </a:extLst>
          </p:cNvPr>
          <p:cNvSpPr/>
          <p:nvPr/>
        </p:nvSpPr>
        <p:spPr bwMode="auto">
          <a:xfrm>
            <a:off x="6282930" y="3287047"/>
            <a:ext cx="1492269" cy="307777"/>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1" name="Textfeld 1030">
            <a:extLst>
              <a:ext uri="{FF2B5EF4-FFF2-40B4-BE49-F238E27FC236}">
                <a16:creationId xmlns:a16="http://schemas.microsoft.com/office/drawing/2014/main" id="{F9E6F051-B1BA-B854-F24F-734D340ECBDF}"/>
              </a:ext>
            </a:extLst>
          </p:cNvPr>
          <p:cNvSpPr txBox="1"/>
          <p:nvPr/>
        </p:nvSpPr>
        <p:spPr>
          <a:xfrm>
            <a:off x="592596" y="5376260"/>
            <a:ext cx="5322909" cy="261610"/>
          </a:xfrm>
          <a:prstGeom prst="rect">
            <a:avLst/>
          </a:prstGeom>
          <a:solidFill>
            <a:srgbClr val="FFFFCC"/>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Wählen Sie hier das </a:t>
            </a:r>
            <a:r>
              <a:rPr kumimoji="0" lang="de-DE" sz="11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Bezugsjahr</a:t>
            </a: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aus, z.B. für die Bilanz des Jahres 2025, wählen Sie 2025.</a:t>
            </a:r>
          </a:p>
        </p:txBody>
      </p:sp>
      <p:sp>
        <p:nvSpPr>
          <p:cNvPr id="1032" name="Textfeld 1031">
            <a:extLst>
              <a:ext uri="{FF2B5EF4-FFF2-40B4-BE49-F238E27FC236}">
                <a16:creationId xmlns:a16="http://schemas.microsoft.com/office/drawing/2014/main" id="{97C44E77-A686-4398-E97B-F512789B4192}"/>
              </a:ext>
            </a:extLst>
          </p:cNvPr>
          <p:cNvSpPr txBox="1"/>
          <p:nvPr/>
        </p:nvSpPr>
        <p:spPr>
          <a:xfrm>
            <a:off x="239054" y="5368638"/>
            <a:ext cx="24729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a:t>
            </a:r>
          </a:p>
        </p:txBody>
      </p:sp>
      <p:sp>
        <p:nvSpPr>
          <p:cNvPr id="1033" name="Rechteck 1032">
            <a:extLst>
              <a:ext uri="{FF2B5EF4-FFF2-40B4-BE49-F238E27FC236}">
                <a16:creationId xmlns:a16="http://schemas.microsoft.com/office/drawing/2014/main" id="{E0B81867-8274-2B6F-7B5B-225E4FD58A20}"/>
              </a:ext>
            </a:extLst>
          </p:cNvPr>
          <p:cNvSpPr/>
          <p:nvPr/>
        </p:nvSpPr>
        <p:spPr>
          <a:xfrm>
            <a:off x="136016" y="3464221"/>
            <a:ext cx="578483" cy="83919"/>
          </a:xfrm>
          <a:prstGeom prst="rect">
            <a:avLst/>
          </a:prstGeom>
          <a:solidFill>
            <a:srgbClr val="E6E9F2"/>
          </a:solidFill>
          <a:ln>
            <a:solidFill>
              <a:srgbClr val="E6E9F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700" b="0" i="0" u="none" strike="noStrike" kern="100" cap="none" spc="0" normalizeH="0" baseline="0" noProof="0">
                <a:ln>
                  <a:noFill/>
                </a:ln>
                <a:solidFill>
                  <a:srgbClr val="FFFFFF"/>
                </a:solidFill>
                <a:effectLst/>
                <a:uLnTx/>
                <a:uFillTx/>
                <a:latin typeface="Titillium Web" panose="00000500000000000000" pitchFamily="2" charset="0"/>
                <a:ea typeface="Aptos" panose="020B0004020202020204" pitchFamily="34" charset="0"/>
                <a:cs typeface="Times New Roman" panose="02020603050405020304" pitchFamily="18" charset="0"/>
              </a:rPr>
              <a:t>         </a:t>
            </a:r>
          </a:p>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600" b="1"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MAX</a:t>
            </a:r>
            <a:endParaRPr kumimoji="0" lang="it-IT" sz="600" b="1"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a:p>
            <a:pPr marL="0" marR="0" lvl="0" indent="0" algn="ctr" defTabSz="914400" rtl="0" eaLnBrk="0" fontAlgn="base" latinLnBrk="0" hangingPunct="0">
              <a:lnSpc>
                <a:spcPct val="107000"/>
              </a:lnSpc>
              <a:spcBef>
                <a:spcPct val="0"/>
              </a:spcBef>
              <a:spcAft>
                <a:spcPts val="800"/>
              </a:spcAft>
              <a:buClrTx/>
              <a:buSzTx/>
              <a:buFontTx/>
              <a:buNone/>
              <a:tabLst/>
              <a:defRPr/>
            </a:pPr>
            <a:r>
              <a:rPr kumimoji="0" lang="de-DE"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rPr>
              <a:t> </a:t>
            </a:r>
            <a:endParaRPr kumimoji="0" lang="it-IT"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endParaRPr>
          </a:p>
        </p:txBody>
      </p:sp>
      <p:sp>
        <p:nvSpPr>
          <p:cNvPr id="1034" name="Rechteck 1033">
            <a:extLst>
              <a:ext uri="{FF2B5EF4-FFF2-40B4-BE49-F238E27FC236}">
                <a16:creationId xmlns:a16="http://schemas.microsoft.com/office/drawing/2014/main" id="{751B0903-35D0-B287-E2C9-E4A76174E22D}"/>
              </a:ext>
            </a:extLst>
          </p:cNvPr>
          <p:cNvSpPr/>
          <p:nvPr/>
        </p:nvSpPr>
        <p:spPr>
          <a:xfrm>
            <a:off x="3349669" y="3464220"/>
            <a:ext cx="858897" cy="70923"/>
          </a:xfrm>
          <a:prstGeom prst="rect">
            <a:avLst/>
          </a:prstGeom>
          <a:solidFill>
            <a:srgbClr val="E6E9F2"/>
          </a:solidFill>
          <a:ln>
            <a:solidFill>
              <a:srgbClr val="E6E9F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700" b="0" i="0" u="none" strike="noStrike" kern="100" cap="none" spc="0" normalizeH="0" baseline="0" noProof="0">
                <a:ln>
                  <a:noFill/>
                </a:ln>
                <a:solidFill>
                  <a:srgbClr val="FFFFFF"/>
                </a:solidFill>
                <a:effectLst/>
                <a:uLnTx/>
                <a:uFillTx/>
                <a:latin typeface="Titillium Web" panose="00000500000000000000" pitchFamily="2" charset="0"/>
                <a:ea typeface="Aptos" panose="020B0004020202020204" pitchFamily="34" charset="0"/>
                <a:cs typeface="Times New Roman" panose="02020603050405020304" pitchFamily="18" charset="0"/>
              </a:rPr>
              <a:t>         </a:t>
            </a:r>
          </a:p>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600" b="1"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MUSTERMANN</a:t>
            </a:r>
            <a:endParaRPr kumimoji="0" lang="it-IT" sz="600" b="1"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a:p>
            <a:pPr marL="0" marR="0" lvl="0" indent="0" algn="ctr" defTabSz="914400" rtl="0" eaLnBrk="0" fontAlgn="base" latinLnBrk="0" hangingPunct="0">
              <a:lnSpc>
                <a:spcPct val="107000"/>
              </a:lnSpc>
              <a:spcBef>
                <a:spcPct val="0"/>
              </a:spcBef>
              <a:spcAft>
                <a:spcPts val="800"/>
              </a:spcAft>
              <a:buClrTx/>
              <a:buSzTx/>
              <a:buFontTx/>
              <a:buNone/>
              <a:tabLst/>
              <a:defRPr/>
            </a:pPr>
            <a:r>
              <a:rPr kumimoji="0" lang="de-DE"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rPr>
              <a:t> </a:t>
            </a:r>
            <a:endParaRPr kumimoji="0" lang="it-IT"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endParaRPr>
          </a:p>
        </p:txBody>
      </p:sp>
      <p:sp>
        <p:nvSpPr>
          <p:cNvPr id="1035" name="Rechteck 1034">
            <a:extLst>
              <a:ext uri="{FF2B5EF4-FFF2-40B4-BE49-F238E27FC236}">
                <a16:creationId xmlns:a16="http://schemas.microsoft.com/office/drawing/2014/main" id="{D38B2E1F-12CB-F612-D1DC-C20391621760}"/>
              </a:ext>
            </a:extLst>
          </p:cNvPr>
          <p:cNvSpPr/>
          <p:nvPr/>
        </p:nvSpPr>
        <p:spPr>
          <a:xfrm>
            <a:off x="133755" y="3861975"/>
            <a:ext cx="1432702" cy="88637"/>
          </a:xfrm>
          <a:prstGeom prst="rect">
            <a:avLst/>
          </a:prstGeom>
          <a:solidFill>
            <a:srgbClr val="E6E9F2"/>
          </a:solidFill>
          <a:ln>
            <a:solidFill>
              <a:srgbClr val="E6E9F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600" b="1" i="0" u="none" strike="noStrike" kern="100" cap="none" spc="0" normalizeH="0" baseline="0" noProof="0">
                <a:ln>
                  <a:noFill/>
                </a:ln>
                <a:solidFill>
                  <a:srgbClr val="000000"/>
                </a:solidFill>
                <a:effectLst/>
                <a:uLnTx/>
                <a:uFillTx/>
                <a:latin typeface="Titillium Web" panose="00000500000000000000" pitchFamily="2" charset="0"/>
                <a:ea typeface="+mn-ea"/>
                <a:cs typeface="Times New Roman" panose="02020603050405020304" pitchFamily="18" charset="0"/>
              </a:rPr>
              <a:t>MSTMXA70A01A952G</a:t>
            </a:r>
            <a:r>
              <a:rPr kumimoji="0" lang="de-DE"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rPr>
              <a:t> </a:t>
            </a:r>
            <a:endParaRPr kumimoji="0" lang="it-IT"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endParaRPr>
          </a:p>
        </p:txBody>
      </p:sp>
      <p:sp>
        <p:nvSpPr>
          <p:cNvPr id="1037" name="Ellipse 26636">
            <a:extLst>
              <a:ext uri="{FF2B5EF4-FFF2-40B4-BE49-F238E27FC236}">
                <a16:creationId xmlns:a16="http://schemas.microsoft.com/office/drawing/2014/main" id="{AB042FFC-6827-C879-6F15-A050D665ECE3}"/>
              </a:ext>
            </a:extLst>
          </p:cNvPr>
          <p:cNvSpPr/>
          <p:nvPr/>
        </p:nvSpPr>
        <p:spPr bwMode="auto">
          <a:xfrm>
            <a:off x="6460365" y="3925582"/>
            <a:ext cx="1731883" cy="307777"/>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8" name="Textfeld 1037">
            <a:extLst>
              <a:ext uri="{FF2B5EF4-FFF2-40B4-BE49-F238E27FC236}">
                <a16:creationId xmlns:a16="http://schemas.microsoft.com/office/drawing/2014/main" id="{E9E9F4E4-D0B8-4232-5D65-08275BC0DD22}"/>
              </a:ext>
            </a:extLst>
          </p:cNvPr>
          <p:cNvSpPr txBox="1"/>
          <p:nvPr/>
        </p:nvSpPr>
        <p:spPr>
          <a:xfrm>
            <a:off x="239054" y="5720109"/>
            <a:ext cx="24729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3</a:t>
            </a:r>
          </a:p>
        </p:txBody>
      </p:sp>
      <p:sp>
        <p:nvSpPr>
          <p:cNvPr id="1039" name="Textfeld 1038">
            <a:extLst>
              <a:ext uri="{FF2B5EF4-FFF2-40B4-BE49-F238E27FC236}">
                <a16:creationId xmlns:a16="http://schemas.microsoft.com/office/drawing/2014/main" id="{44ACCD49-547E-96FF-99ED-23B1AC75887C}"/>
              </a:ext>
            </a:extLst>
          </p:cNvPr>
          <p:cNvSpPr txBox="1"/>
          <p:nvPr/>
        </p:nvSpPr>
        <p:spPr>
          <a:xfrm>
            <a:off x="566371" y="5736128"/>
            <a:ext cx="6550046" cy="261610"/>
          </a:xfrm>
          <a:prstGeom prst="rect">
            <a:avLst/>
          </a:prstGeom>
          <a:solidFill>
            <a:srgbClr val="FFFFCC"/>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Geben Sie hier die </a:t>
            </a:r>
            <a:r>
              <a:rPr kumimoji="0" lang="de-DE" sz="11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Gesamteinnahmen</a:t>
            </a: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an; bei Dezimalstellen runden Sie bitte auf die nächste ganze Zahl auf.</a:t>
            </a:r>
          </a:p>
        </p:txBody>
      </p:sp>
      <p:sp>
        <p:nvSpPr>
          <p:cNvPr id="1040" name="Textfeld 1039">
            <a:extLst>
              <a:ext uri="{FF2B5EF4-FFF2-40B4-BE49-F238E27FC236}">
                <a16:creationId xmlns:a16="http://schemas.microsoft.com/office/drawing/2014/main" id="{D9AFE073-19E4-B03A-E0C1-C2C1A7492EAE}"/>
              </a:ext>
            </a:extLst>
          </p:cNvPr>
          <p:cNvSpPr txBox="1"/>
          <p:nvPr/>
        </p:nvSpPr>
        <p:spPr>
          <a:xfrm>
            <a:off x="592596" y="6086026"/>
            <a:ext cx="6550046" cy="261610"/>
          </a:xfrm>
          <a:prstGeom prst="rect">
            <a:avLst/>
          </a:prstGeom>
          <a:solidFill>
            <a:srgbClr val="FFFFCC"/>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Wählen Sie hier „</a:t>
            </a:r>
            <a:r>
              <a:rPr kumimoji="0" lang="de-DE" sz="11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Berechtigte Person zur Aktualisierung/Hinterlegung</a:t>
            </a: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aus.</a:t>
            </a:r>
          </a:p>
        </p:txBody>
      </p:sp>
      <p:sp>
        <p:nvSpPr>
          <p:cNvPr id="1042" name="Textfeld 1041">
            <a:extLst>
              <a:ext uri="{FF2B5EF4-FFF2-40B4-BE49-F238E27FC236}">
                <a16:creationId xmlns:a16="http://schemas.microsoft.com/office/drawing/2014/main" id="{E2678908-9061-AD8F-EC9F-270EC13BABCD}"/>
              </a:ext>
            </a:extLst>
          </p:cNvPr>
          <p:cNvSpPr txBox="1"/>
          <p:nvPr/>
        </p:nvSpPr>
        <p:spPr>
          <a:xfrm>
            <a:off x="239054" y="6078075"/>
            <a:ext cx="24729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4</a:t>
            </a:r>
          </a:p>
        </p:txBody>
      </p:sp>
      <p:sp>
        <p:nvSpPr>
          <p:cNvPr id="1043" name="Rechteck 1042">
            <a:extLst>
              <a:ext uri="{FF2B5EF4-FFF2-40B4-BE49-F238E27FC236}">
                <a16:creationId xmlns:a16="http://schemas.microsoft.com/office/drawing/2014/main" id="{2A018C2F-2FF8-F048-95D8-FE0A241564FE}"/>
              </a:ext>
            </a:extLst>
          </p:cNvPr>
          <p:cNvSpPr/>
          <p:nvPr/>
        </p:nvSpPr>
        <p:spPr>
          <a:xfrm>
            <a:off x="3460983" y="3869926"/>
            <a:ext cx="1309800" cy="109834"/>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700" b="0" i="0" u="none" strike="noStrike" kern="100" cap="none" spc="0" normalizeH="0" baseline="0" noProof="0">
                <a:ln>
                  <a:noFill/>
                </a:ln>
                <a:solidFill>
                  <a:srgbClr val="FFFFFF"/>
                </a:solidFill>
                <a:effectLst/>
                <a:uLnTx/>
                <a:uFillTx/>
                <a:latin typeface="Titillium Web"/>
                <a:ea typeface="Aptos" panose="020B0004020202020204" pitchFamily="34" charset="0"/>
                <a:cs typeface="Times New Roman"/>
              </a:rPr>
              <a:t>         </a:t>
            </a:r>
          </a:p>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700" b="1" i="0" u="none" strike="noStrike" kern="100" cap="none" spc="0" normalizeH="0" baseline="0" noProof="0">
                <a:ln>
                  <a:noFill/>
                </a:ln>
                <a:solidFill>
                  <a:srgbClr val="000000"/>
                </a:solidFill>
                <a:effectLst/>
                <a:uLnTx/>
                <a:uFillTx/>
                <a:latin typeface="Titillium Web"/>
                <a:ea typeface="Aptos" panose="020B0004020202020204" pitchFamily="34" charset="0"/>
                <a:cs typeface="Times New Roman"/>
              </a:rPr>
              <a:t>max.mustermann@mail.com</a:t>
            </a:r>
            <a:endParaRPr kumimoji="0" lang="it-IT" sz="600" b="1" i="0" u="none" strike="noStrike" kern="100" cap="none" spc="0" normalizeH="0" baseline="0" noProof="0">
              <a:ln>
                <a:noFill/>
              </a:ln>
              <a:solidFill>
                <a:srgbClr val="000000"/>
              </a:solidFill>
              <a:effectLst/>
              <a:uLnTx/>
              <a:uFillTx/>
              <a:latin typeface="Titillium Web"/>
              <a:ea typeface="Aptos" panose="020B0004020202020204" pitchFamily="34" charset="0"/>
              <a:cs typeface="Times New Roman"/>
            </a:endParaRPr>
          </a:p>
          <a:p>
            <a:pPr marL="0" marR="0" lvl="0" indent="0" algn="ctr" defTabSz="914400" rtl="0" eaLnBrk="0" fontAlgn="base" latinLnBrk="0" hangingPunct="0">
              <a:lnSpc>
                <a:spcPct val="107000"/>
              </a:lnSpc>
              <a:spcBef>
                <a:spcPct val="0"/>
              </a:spcBef>
              <a:spcAft>
                <a:spcPts val="800"/>
              </a:spcAft>
              <a:buClrTx/>
              <a:buSzTx/>
              <a:buFontTx/>
              <a:buNone/>
              <a:tabLst/>
              <a:defRPr/>
            </a:pPr>
            <a:endParaRPr kumimoji="0" lang="it-IT"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endParaRPr>
          </a:p>
        </p:txBody>
      </p:sp>
      <p:sp>
        <p:nvSpPr>
          <p:cNvPr id="1044" name="Textfeld 1043">
            <a:extLst>
              <a:ext uri="{FF2B5EF4-FFF2-40B4-BE49-F238E27FC236}">
                <a16:creationId xmlns:a16="http://schemas.microsoft.com/office/drawing/2014/main" id="{B53B9690-84A7-50AA-443C-5C359297BB9A}"/>
              </a:ext>
            </a:extLst>
          </p:cNvPr>
          <p:cNvSpPr txBox="1"/>
          <p:nvPr/>
        </p:nvSpPr>
        <p:spPr>
          <a:xfrm>
            <a:off x="232173" y="6430358"/>
            <a:ext cx="24729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5</a:t>
            </a:r>
          </a:p>
        </p:txBody>
      </p:sp>
      <p:sp>
        <p:nvSpPr>
          <p:cNvPr id="1045" name="Textfeld 1044">
            <a:extLst>
              <a:ext uri="{FF2B5EF4-FFF2-40B4-BE49-F238E27FC236}">
                <a16:creationId xmlns:a16="http://schemas.microsoft.com/office/drawing/2014/main" id="{4DB06A63-8C1C-393F-92F3-24B5DEA4C63F}"/>
              </a:ext>
            </a:extLst>
          </p:cNvPr>
          <p:cNvSpPr txBox="1"/>
          <p:nvPr/>
        </p:nvSpPr>
        <p:spPr>
          <a:xfrm>
            <a:off x="592596" y="6445767"/>
            <a:ext cx="6550046" cy="261610"/>
          </a:xfrm>
          <a:prstGeom prst="rect">
            <a:avLst/>
          </a:prstGeom>
          <a:solidFill>
            <a:srgbClr val="FFFFCC"/>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Klicken Sie hier, um den Antrag weiter auszufüllen.</a:t>
            </a:r>
          </a:p>
        </p:txBody>
      </p:sp>
      <p:sp>
        <p:nvSpPr>
          <p:cNvPr id="5" name="Textfeld 4">
            <a:extLst>
              <a:ext uri="{FF2B5EF4-FFF2-40B4-BE49-F238E27FC236}">
                <a16:creationId xmlns:a16="http://schemas.microsoft.com/office/drawing/2014/main" id="{5ED31505-6911-E540-69A3-8DB08AD3A231}"/>
              </a:ext>
            </a:extLst>
          </p:cNvPr>
          <p:cNvSpPr txBox="1"/>
          <p:nvPr/>
        </p:nvSpPr>
        <p:spPr>
          <a:xfrm>
            <a:off x="7916201" y="3224530"/>
            <a:ext cx="24729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4</a:t>
            </a:r>
          </a:p>
        </p:txBody>
      </p:sp>
      <p:sp>
        <p:nvSpPr>
          <p:cNvPr id="9" name="Textfeld 8">
            <a:extLst>
              <a:ext uri="{FF2B5EF4-FFF2-40B4-BE49-F238E27FC236}">
                <a16:creationId xmlns:a16="http://schemas.microsoft.com/office/drawing/2014/main" id="{18F5A910-9B28-893B-BB45-709C0143C2E1}"/>
              </a:ext>
            </a:extLst>
          </p:cNvPr>
          <p:cNvSpPr txBox="1"/>
          <p:nvPr/>
        </p:nvSpPr>
        <p:spPr>
          <a:xfrm>
            <a:off x="7635060" y="5282262"/>
            <a:ext cx="24729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5</a:t>
            </a:r>
          </a:p>
        </p:txBody>
      </p:sp>
      <p:sp>
        <p:nvSpPr>
          <p:cNvPr id="10" name="Ellipse 26636">
            <a:extLst>
              <a:ext uri="{FF2B5EF4-FFF2-40B4-BE49-F238E27FC236}">
                <a16:creationId xmlns:a16="http://schemas.microsoft.com/office/drawing/2014/main" id="{A924B0F4-B98E-5FE9-DBCA-7E48779A9DA2}"/>
              </a:ext>
            </a:extLst>
          </p:cNvPr>
          <p:cNvSpPr/>
          <p:nvPr/>
        </p:nvSpPr>
        <p:spPr bwMode="auto">
          <a:xfrm>
            <a:off x="7960733" y="5303302"/>
            <a:ext cx="1241291" cy="307777"/>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 name="Textfeld 7">
            <a:extLst>
              <a:ext uri="{FF2B5EF4-FFF2-40B4-BE49-F238E27FC236}">
                <a16:creationId xmlns:a16="http://schemas.microsoft.com/office/drawing/2014/main" id="{7D1153AA-803E-9E91-C000-19AC42F753B7}"/>
              </a:ext>
            </a:extLst>
          </p:cNvPr>
          <p:cNvSpPr txBox="1"/>
          <p:nvPr/>
        </p:nvSpPr>
        <p:spPr>
          <a:xfrm>
            <a:off x="479467" y="351047"/>
            <a:ext cx="7886700" cy="400110"/>
          </a:xfrm>
          <a:prstGeom prst="rect">
            <a:avLst/>
          </a:prstGeom>
          <a:solidFill>
            <a:srgbClr val="E4F2FF"/>
          </a:solidFill>
          <a:ln>
            <a:solidFill>
              <a:schemeClr val="bg1">
                <a:lumMod val="50000"/>
              </a:schemeClr>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Bilanzhinterlegung – Eingabe der </a:t>
            </a:r>
            <a:r>
              <a:rPr kumimoji="0" lang="de-DE" sz="20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Kerndaten</a:t>
            </a:r>
          </a:p>
        </p:txBody>
      </p:sp>
      <p:sp>
        <p:nvSpPr>
          <p:cNvPr id="7" name="Rechteck 6">
            <a:extLst>
              <a:ext uri="{FF2B5EF4-FFF2-40B4-BE49-F238E27FC236}">
                <a16:creationId xmlns:a16="http://schemas.microsoft.com/office/drawing/2014/main" id="{CD69D7BC-DBD2-EFDC-A9A5-BD87C21BE280}"/>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lang="de-DE" sz="1400" b="1" dirty="0">
                <a:solidFill>
                  <a:srgbClr val="000000"/>
                </a:solidFill>
                <a:latin typeface="Calibri" panose="020F0502020204030204" pitchFamily="34" charset="0"/>
                <a:cs typeface="Calibri" panose="020F0502020204030204" pitchFamily="34" charset="0"/>
              </a:rPr>
              <a:t>55</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55008078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52EA15-9A4A-2012-8EE9-8F04EEC16409}"/>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1B195848-07B3-196B-B11F-B8177E1C1E70}"/>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pic>
        <p:nvPicPr>
          <p:cNvPr id="1026" name="Picture 2">
            <a:extLst>
              <a:ext uri="{FF2B5EF4-FFF2-40B4-BE49-F238E27FC236}">
                <a16:creationId xmlns:a16="http://schemas.microsoft.com/office/drawing/2014/main" id="{4799FBC6-9595-0E9C-BFEF-A5404EF376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7696" y="6281711"/>
            <a:ext cx="363422" cy="422328"/>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3">
            <a:extLst>
              <a:ext uri="{FF2B5EF4-FFF2-40B4-BE49-F238E27FC236}">
                <a16:creationId xmlns:a16="http://schemas.microsoft.com/office/drawing/2014/main" id="{1E73D165-0A65-7C65-5A34-9862221986EB}"/>
              </a:ext>
            </a:extLst>
          </p:cNvPr>
          <p:cNvPicPr>
            <a:picLocks noChangeAspect="1"/>
          </p:cNvPicPr>
          <p:nvPr/>
        </p:nvPicPr>
        <p:blipFill>
          <a:blip r:embed="rId4"/>
          <a:srcRect r="14668"/>
          <a:stretch>
            <a:fillRect/>
          </a:stretch>
        </p:blipFill>
        <p:spPr>
          <a:xfrm>
            <a:off x="19802" y="1243671"/>
            <a:ext cx="9124198" cy="3686177"/>
          </a:xfrm>
          <a:prstGeom prst="rect">
            <a:avLst/>
          </a:prstGeom>
        </p:spPr>
      </p:pic>
      <p:sp>
        <p:nvSpPr>
          <p:cNvPr id="13" name="Textfeld 12">
            <a:extLst>
              <a:ext uri="{FF2B5EF4-FFF2-40B4-BE49-F238E27FC236}">
                <a16:creationId xmlns:a16="http://schemas.microsoft.com/office/drawing/2014/main" id="{0EA32D13-8A9E-3E8A-8AFD-31B3B51FDE45}"/>
              </a:ext>
            </a:extLst>
          </p:cNvPr>
          <p:cNvSpPr txBox="1"/>
          <p:nvPr/>
        </p:nvSpPr>
        <p:spPr>
          <a:xfrm>
            <a:off x="3448616" y="2145611"/>
            <a:ext cx="24729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6</a:t>
            </a:r>
          </a:p>
        </p:txBody>
      </p:sp>
      <p:pic>
        <p:nvPicPr>
          <p:cNvPr id="14" name="Grafik 13">
            <a:extLst>
              <a:ext uri="{FF2B5EF4-FFF2-40B4-BE49-F238E27FC236}">
                <a16:creationId xmlns:a16="http://schemas.microsoft.com/office/drawing/2014/main" id="{7D106905-5FD9-E6A9-4051-883DC37783D9}"/>
              </a:ext>
            </a:extLst>
          </p:cNvPr>
          <p:cNvPicPr>
            <a:picLocks noChangeAspect="1"/>
          </p:cNvPicPr>
          <p:nvPr/>
        </p:nvPicPr>
        <p:blipFill>
          <a:blip r:embed="rId4"/>
          <a:srcRect l="85354" t="4352" r="940" b="2944"/>
          <a:stretch>
            <a:fillRect/>
          </a:stretch>
        </p:blipFill>
        <p:spPr>
          <a:xfrm>
            <a:off x="7698377" y="1417326"/>
            <a:ext cx="1454332" cy="3391120"/>
          </a:xfrm>
          <a:prstGeom prst="rect">
            <a:avLst/>
          </a:prstGeom>
        </p:spPr>
      </p:pic>
      <p:sp>
        <p:nvSpPr>
          <p:cNvPr id="15" name="Textfeld 14">
            <a:extLst>
              <a:ext uri="{FF2B5EF4-FFF2-40B4-BE49-F238E27FC236}">
                <a16:creationId xmlns:a16="http://schemas.microsoft.com/office/drawing/2014/main" id="{B240277C-8D9F-7C7E-55EA-6417E57E82C0}"/>
              </a:ext>
            </a:extLst>
          </p:cNvPr>
          <p:cNvSpPr txBox="1"/>
          <p:nvPr/>
        </p:nvSpPr>
        <p:spPr>
          <a:xfrm>
            <a:off x="811538" y="5178734"/>
            <a:ext cx="3738536" cy="261610"/>
          </a:xfrm>
          <a:prstGeom prst="rect">
            <a:avLst/>
          </a:prstGeom>
          <a:solidFill>
            <a:srgbClr val="FFFFCC"/>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Sie befinden sich auf der </a:t>
            </a:r>
            <a:r>
              <a:rPr kumimoji="0" lang="de-DE" sz="11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Seite </a:t>
            </a:r>
            <a:r>
              <a:rPr kumimoji="0" lang="de-DE" sz="1100" b="0"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a:t>
            </a:r>
            <a:r>
              <a:rPr kumimoji="0" lang="de-DE" sz="11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Anhänge</a:t>
            </a:r>
            <a:r>
              <a:rPr kumimoji="0" lang="de-DE" sz="1100" b="0"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a:t>
            </a: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16" name="Textfeld 15">
            <a:extLst>
              <a:ext uri="{FF2B5EF4-FFF2-40B4-BE49-F238E27FC236}">
                <a16:creationId xmlns:a16="http://schemas.microsoft.com/office/drawing/2014/main" id="{E3AA4EBB-2073-9303-7EEA-270CA187466C}"/>
              </a:ext>
            </a:extLst>
          </p:cNvPr>
          <p:cNvSpPr txBox="1"/>
          <p:nvPr/>
        </p:nvSpPr>
        <p:spPr>
          <a:xfrm>
            <a:off x="456603" y="5155650"/>
            <a:ext cx="24729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6</a:t>
            </a:r>
          </a:p>
        </p:txBody>
      </p:sp>
      <p:sp>
        <p:nvSpPr>
          <p:cNvPr id="17" name="Textfeld 16">
            <a:extLst>
              <a:ext uri="{FF2B5EF4-FFF2-40B4-BE49-F238E27FC236}">
                <a16:creationId xmlns:a16="http://schemas.microsoft.com/office/drawing/2014/main" id="{ADD70048-E223-3F67-84CB-EDD5D3E5F2D8}"/>
              </a:ext>
            </a:extLst>
          </p:cNvPr>
          <p:cNvSpPr txBox="1"/>
          <p:nvPr/>
        </p:nvSpPr>
        <p:spPr>
          <a:xfrm>
            <a:off x="456603" y="5614329"/>
            <a:ext cx="24729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7</a:t>
            </a:r>
          </a:p>
        </p:txBody>
      </p:sp>
      <p:sp>
        <p:nvSpPr>
          <p:cNvPr id="18" name="Textfeld 17">
            <a:extLst>
              <a:ext uri="{FF2B5EF4-FFF2-40B4-BE49-F238E27FC236}">
                <a16:creationId xmlns:a16="http://schemas.microsoft.com/office/drawing/2014/main" id="{533E8575-4187-F01D-C928-6B4ADEC62C0E}"/>
              </a:ext>
            </a:extLst>
          </p:cNvPr>
          <p:cNvSpPr txBox="1"/>
          <p:nvPr/>
        </p:nvSpPr>
        <p:spPr>
          <a:xfrm>
            <a:off x="810811" y="5618300"/>
            <a:ext cx="7116736" cy="430887"/>
          </a:xfrm>
          <a:prstGeom prst="rect">
            <a:avLst/>
          </a:prstGeom>
          <a:solidFill>
            <a:srgbClr val="FFFFCC"/>
          </a:solid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a:ea typeface="Calibri"/>
                <a:cs typeface="Calibri"/>
              </a:rPr>
              <a:t>Klicken Sie hier, um die Bilanzdokumente, inklusive eventueller </a:t>
            </a:r>
            <a:r>
              <a:rPr kumimoji="0" lang="de-DE" sz="1100" b="0" i="0" u="none" strike="noStrike" kern="1200" cap="none" spc="0" normalizeH="0" baseline="0" noProof="0" err="1">
                <a:ln>
                  <a:noFill/>
                </a:ln>
                <a:solidFill>
                  <a:srgbClr val="000000"/>
                </a:solidFill>
                <a:effectLst/>
                <a:uLnTx/>
                <a:uFillTx/>
                <a:latin typeface="Calibri"/>
                <a:ea typeface="Calibri"/>
                <a:cs typeface="Calibri"/>
              </a:rPr>
              <a:t>Fundraisingberichte</a:t>
            </a:r>
            <a:r>
              <a:rPr kumimoji="0" lang="de-DE" sz="1100" b="0" i="0" u="none" strike="noStrike" kern="1200" cap="none" spc="0" normalizeH="0" baseline="0" noProof="0">
                <a:ln>
                  <a:noFill/>
                </a:ln>
                <a:solidFill>
                  <a:srgbClr val="000000"/>
                </a:solidFill>
                <a:effectLst/>
                <a:uLnTx/>
                <a:uFillTx/>
                <a:latin typeface="Calibri"/>
                <a:ea typeface="Calibri"/>
                <a:cs typeface="Calibri"/>
              </a:rPr>
              <a:t> usw., hochzuladen.</a:t>
            </a:r>
            <a:endPar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a:ea typeface="Calibri"/>
                <a:cs typeface="Calibri"/>
              </a:rPr>
              <a:t>Diese müssen nicht digital unterschrieben werden.</a:t>
            </a:r>
            <a:endPar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Calibri"/>
              <a:cs typeface="Calibri" panose="020F0502020204030204" pitchFamily="34" charset="0"/>
            </a:endParaRPr>
          </a:p>
        </p:txBody>
      </p:sp>
      <p:sp>
        <p:nvSpPr>
          <p:cNvPr id="19" name="Ellipse 26636">
            <a:extLst>
              <a:ext uri="{FF2B5EF4-FFF2-40B4-BE49-F238E27FC236}">
                <a16:creationId xmlns:a16="http://schemas.microsoft.com/office/drawing/2014/main" id="{2B7D2DCD-6C27-2AFE-F831-460F4FAC69F2}"/>
              </a:ext>
            </a:extLst>
          </p:cNvPr>
          <p:cNvSpPr/>
          <p:nvPr/>
        </p:nvSpPr>
        <p:spPr bwMode="auto">
          <a:xfrm>
            <a:off x="7925617" y="4031016"/>
            <a:ext cx="1146327" cy="307777"/>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 name="Textfeld 19">
            <a:extLst>
              <a:ext uri="{FF2B5EF4-FFF2-40B4-BE49-F238E27FC236}">
                <a16:creationId xmlns:a16="http://schemas.microsoft.com/office/drawing/2014/main" id="{9C264EA0-F27F-DCC9-C8F5-2D7D7182DACA}"/>
              </a:ext>
            </a:extLst>
          </p:cNvPr>
          <p:cNvSpPr txBox="1"/>
          <p:nvPr/>
        </p:nvSpPr>
        <p:spPr>
          <a:xfrm>
            <a:off x="7619996" y="4013598"/>
            <a:ext cx="24729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7</a:t>
            </a:r>
          </a:p>
        </p:txBody>
      </p:sp>
      <p:pic>
        <p:nvPicPr>
          <p:cNvPr id="23" name="Grafik 22">
            <a:extLst>
              <a:ext uri="{FF2B5EF4-FFF2-40B4-BE49-F238E27FC236}">
                <a16:creationId xmlns:a16="http://schemas.microsoft.com/office/drawing/2014/main" id="{8DA1280E-9BCA-C1D8-6DFB-8D0C3C5869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8030" y="2085749"/>
            <a:ext cx="1015223" cy="441401"/>
          </a:xfrm>
          <a:prstGeom prst="rect">
            <a:avLst/>
          </a:prstGeom>
          <a:ln w="38100" cap="sq">
            <a:solidFill>
              <a:srgbClr val="0066CC"/>
            </a:solidFill>
            <a:prstDash val="solid"/>
            <a:miter lim="800000"/>
          </a:ln>
          <a:effectLst>
            <a:outerShdw blurRad="50800" dist="38100" dir="2700000" algn="tl" rotWithShape="0">
              <a:srgbClr val="000000">
                <a:alpha val="43000"/>
              </a:srgbClr>
            </a:outerShdw>
          </a:effectLst>
        </p:spPr>
      </p:pic>
      <p:sp>
        <p:nvSpPr>
          <p:cNvPr id="24" name="Rechteck 23">
            <a:extLst>
              <a:ext uri="{FF2B5EF4-FFF2-40B4-BE49-F238E27FC236}">
                <a16:creationId xmlns:a16="http://schemas.microsoft.com/office/drawing/2014/main" id="{856F04EB-DBE0-8DEF-DD37-EDA7BBFD68F4}"/>
              </a:ext>
            </a:extLst>
          </p:cNvPr>
          <p:cNvSpPr/>
          <p:nvPr/>
        </p:nvSpPr>
        <p:spPr>
          <a:xfrm>
            <a:off x="404348" y="1739233"/>
            <a:ext cx="5369431" cy="183229"/>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800" b="1"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123456910 - MEIN VEREIN EO</a:t>
            </a:r>
            <a:endParaRPr kumimoji="0" lang="it-IT" sz="1200" b="1"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25" name="Rechteck 24">
            <a:extLst>
              <a:ext uri="{FF2B5EF4-FFF2-40B4-BE49-F238E27FC236}">
                <a16:creationId xmlns:a16="http://schemas.microsoft.com/office/drawing/2014/main" id="{22642B55-C57B-5025-C926-239236428554}"/>
              </a:ext>
            </a:extLst>
          </p:cNvPr>
          <p:cNvSpPr/>
          <p:nvPr/>
        </p:nvSpPr>
        <p:spPr>
          <a:xfrm>
            <a:off x="414779" y="1558561"/>
            <a:ext cx="1667878" cy="171964"/>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800" b="1"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TSFO-06_0012345678 - Depot</a:t>
            </a:r>
            <a:endParaRPr kumimoji="0" lang="it-IT" sz="1200" b="1"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3" name="Textfeld 2">
            <a:extLst>
              <a:ext uri="{FF2B5EF4-FFF2-40B4-BE49-F238E27FC236}">
                <a16:creationId xmlns:a16="http://schemas.microsoft.com/office/drawing/2014/main" id="{2C71A848-A591-FFDB-EBA5-EE120931DFED}"/>
              </a:ext>
            </a:extLst>
          </p:cNvPr>
          <p:cNvSpPr txBox="1"/>
          <p:nvPr/>
        </p:nvSpPr>
        <p:spPr>
          <a:xfrm>
            <a:off x="479467" y="351047"/>
            <a:ext cx="7886700" cy="400110"/>
          </a:xfrm>
          <a:prstGeom prst="rect">
            <a:avLst/>
          </a:prstGeom>
          <a:solidFill>
            <a:srgbClr val="E4F2FF"/>
          </a:solidFill>
          <a:ln>
            <a:solidFill>
              <a:schemeClr val="bg1">
                <a:lumMod val="50000"/>
              </a:schemeClr>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Bilanzhinterlegung – </a:t>
            </a:r>
            <a:r>
              <a:rPr kumimoji="0" lang="de-DE" sz="20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Hochladen von Anhängen</a:t>
            </a:r>
          </a:p>
        </p:txBody>
      </p:sp>
      <p:sp>
        <p:nvSpPr>
          <p:cNvPr id="5" name="Rechteck 4">
            <a:extLst>
              <a:ext uri="{FF2B5EF4-FFF2-40B4-BE49-F238E27FC236}">
                <a16:creationId xmlns:a16="http://schemas.microsoft.com/office/drawing/2014/main" id="{929BB58F-3292-A8F8-B503-B7655D20066A}"/>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lang="de-DE" sz="1400" b="1" dirty="0">
                <a:solidFill>
                  <a:srgbClr val="000000"/>
                </a:solidFill>
                <a:latin typeface="Calibri" panose="020F0502020204030204" pitchFamily="34" charset="0"/>
                <a:cs typeface="Calibri" panose="020F0502020204030204" pitchFamily="34" charset="0"/>
              </a:rPr>
              <a:t>56</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3279629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DCD4BD-2F5B-A1CB-0473-85463BA71CD0}"/>
            </a:ext>
          </a:extLst>
        </p:cNvPr>
        <p:cNvGrpSpPr/>
        <p:nvPr/>
      </p:nvGrpSpPr>
      <p:grpSpPr>
        <a:xfrm>
          <a:off x="0" y="0"/>
          <a:ext cx="0" cy="0"/>
          <a:chOff x="0" y="0"/>
          <a:chExt cx="0" cy="0"/>
        </a:xfrm>
      </p:grpSpPr>
      <p:pic>
        <p:nvPicPr>
          <p:cNvPr id="14" name="Grafik 13" descr="Ein Bild, das Text, Screenshot, Software enthält.&#10;&#10;KI-generierte Inhalte können fehlerhaft sein.">
            <a:extLst>
              <a:ext uri="{FF2B5EF4-FFF2-40B4-BE49-F238E27FC236}">
                <a16:creationId xmlns:a16="http://schemas.microsoft.com/office/drawing/2014/main" id="{B627FF4F-5B21-91EE-07DB-04749EEC41F0}"/>
              </a:ext>
            </a:extLst>
          </p:cNvPr>
          <p:cNvPicPr>
            <a:picLocks noChangeAspect="1"/>
          </p:cNvPicPr>
          <p:nvPr/>
        </p:nvPicPr>
        <p:blipFill>
          <a:blip r:embed="rId3"/>
          <a:stretch>
            <a:fillRect/>
          </a:stretch>
        </p:blipFill>
        <p:spPr>
          <a:xfrm>
            <a:off x="4784172" y="1470520"/>
            <a:ext cx="3686305" cy="2493677"/>
          </a:xfrm>
          <a:prstGeom prst="rect">
            <a:avLst/>
          </a:prstGeom>
        </p:spPr>
      </p:pic>
      <p:pic>
        <p:nvPicPr>
          <p:cNvPr id="6" name="Grafik 5" descr="Ein Bild, das Text, Screenshot, Schrift enthält.&#10;&#10;KI-generierte Inhalte können fehlerhaft sein.">
            <a:extLst>
              <a:ext uri="{FF2B5EF4-FFF2-40B4-BE49-F238E27FC236}">
                <a16:creationId xmlns:a16="http://schemas.microsoft.com/office/drawing/2014/main" id="{7319F0F2-1603-D62A-2792-A07498C62B6F}"/>
              </a:ext>
            </a:extLst>
          </p:cNvPr>
          <p:cNvPicPr>
            <a:picLocks noChangeAspect="1"/>
          </p:cNvPicPr>
          <p:nvPr/>
        </p:nvPicPr>
        <p:blipFill>
          <a:blip r:embed="rId4"/>
          <a:stretch>
            <a:fillRect/>
          </a:stretch>
        </p:blipFill>
        <p:spPr>
          <a:xfrm>
            <a:off x="619940" y="1461812"/>
            <a:ext cx="3738535" cy="2516723"/>
          </a:xfrm>
          <a:prstGeom prst="rect">
            <a:avLst/>
          </a:prstGeom>
        </p:spPr>
      </p:pic>
      <p:sp>
        <p:nvSpPr>
          <p:cNvPr id="2" name="Rechteck 1">
            <a:extLst>
              <a:ext uri="{FF2B5EF4-FFF2-40B4-BE49-F238E27FC236}">
                <a16:creationId xmlns:a16="http://schemas.microsoft.com/office/drawing/2014/main" id="{9D3B9551-040C-485F-9C8D-B30D700E19CB}"/>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pic>
        <p:nvPicPr>
          <p:cNvPr id="1026" name="Picture 2">
            <a:extLst>
              <a:ext uri="{FF2B5EF4-FFF2-40B4-BE49-F238E27FC236}">
                <a16:creationId xmlns:a16="http://schemas.microsoft.com/office/drawing/2014/main" id="{6C05B857-1550-5B10-2725-1111F3D089F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97696" y="6281711"/>
            <a:ext cx="363422" cy="422328"/>
          </a:xfrm>
          <a:prstGeom prst="rect">
            <a:avLst/>
          </a:prstGeom>
          <a:noFill/>
          <a:extLst>
            <a:ext uri="{909E8E84-426E-40DD-AFC4-6F175D3DCCD1}">
              <a14:hiddenFill xmlns:a14="http://schemas.microsoft.com/office/drawing/2010/main">
                <a:solidFill>
                  <a:srgbClr val="FFFFFF"/>
                </a:solidFill>
              </a14:hiddenFill>
            </a:ext>
          </a:extLst>
        </p:spPr>
      </p:pic>
      <p:sp>
        <p:nvSpPr>
          <p:cNvPr id="4" name="Textfeld 3">
            <a:extLst>
              <a:ext uri="{FF2B5EF4-FFF2-40B4-BE49-F238E27FC236}">
                <a16:creationId xmlns:a16="http://schemas.microsoft.com/office/drawing/2014/main" id="{F858F9EF-B89B-B045-9911-033A21727EB7}"/>
              </a:ext>
            </a:extLst>
          </p:cNvPr>
          <p:cNvSpPr txBox="1"/>
          <p:nvPr/>
        </p:nvSpPr>
        <p:spPr>
          <a:xfrm>
            <a:off x="776702" y="4482046"/>
            <a:ext cx="3738536" cy="938719"/>
          </a:xfrm>
          <a:prstGeom prst="rect">
            <a:avLst/>
          </a:prstGeom>
          <a:solidFill>
            <a:srgbClr val="FFFFCC"/>
          </a:solid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a:ea typeface="Calibri"/>
                <a:cs typeface="Calibri"/>
              </a:rPr>
              <a:t>Wählen Sie hier bitte den Dokumententyp „</a:t>
            </a:r>
            <a:r>
              <a:rPr kumimoji="0" lang="de-DE" sz="1100" b="1" i="0" u="none" strike="noStrike" kern="1200" cap="none" spc="0" normalizeH="0" baseline="0" noProof="0">
                <a:ln>
                  <a:noFill/>
                </a:ln>
                <a:solidFill>
                  <a:srgbClr val="C00000"/>
                </a:solidFill>
                <a:effectLst/>
                <a:uLnTx/>
                <a:uFillTx/>
                <a:latin typeface="Calibri"/>
                <a:ea typeface="Calibri"/>
                <a:cs typeface="Calibri"/>
              </a:rPr>
              <a:t>Jahresabschluss</a:t>
            </a:r>
            <a:r>
              <a:rPr kumimoji="0" lang="de-DE" sz="1100" b="0" i="0" u="none" strike="noStrike" kern="1200" cap="none" spc="0" normalizeH="0" baseline="0" noProof="0">
                <a:ln>
                  <a:noFill/>
                </a:ln>
                <a:solidFill>
                  <a:srgbClr val="000000"/>
                </a:solidFill>
                <a:effectLst/>
                <a:uLnTx/>
                <a:uFillTx/>
                <a:latin typeface="Calibri"/>
                <a:ea typeface="Calibri"/>
                <a:cs typeface="Calibri"/>
              </a:rPr>
              <a:t>“</a:t>
            </a:r>
            <a:endPar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a:ea typeface="Calibri"/>
                <a:cs typeface="Calibri"/>
              </a:rPr>
              <a:t>für die Bilanzmodelle A, B, C, D, E und für die eventuellen </a:t>
            </a:r>
            <a:r>
              <a:rPr kumimoji="0" lang="de-DE" sz="1100" b="0" i="0" u="none" strike="noStrike" kern="1200" cap="none" spc="0" normalizeH="0" baseline="0" noProof="0" err="1">
                <a:ln>
                  <a:noFill/>
                </a:ln>
                <a:solidFill>
                  <a:srgbClr val="000000"/>
                </a:solidFill>
                <a:effectLst/>
                <a:uLnTx/>
                <a:uFillTx/>
                <a:latin typeface="Calibri"/>
                <a:ea typeface="Calibri"/>
                <a:cs typeface="Calibri"/>
              </a:rPr>
              <a:t>Fundraisingberichte</a:t>
            </a:r>
            <a:r>
              <a:rPr kumimoji="0" lang="de-DE" sz="1100" b="0" i="0" u="none" strike="noStrike" kern="1200" cap="none" spc="0" normalizeH="0" baseline="0" noProof="0">
                <a:ln>
                  <a:noFill/>
                </a:ln>
                <a:solidFill>
                  <a:srgbClr val="000000"/>
                </a:solidFill>
                <a:effectLst/>
                <a:uLnTx/>
                <a:uFillTx/>
                <a:latin typeface="Calibri"/>
                <a:ea typeface="Calibri"/>
                <a:cs typeface="Calibri"/>
              </a:rPr>
              <a:t> aus.</a:t>
            </a:r>
            <a:endPar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Calibri"/>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a:ea typeface="Calibri"/>
                <a:cs typeface="Calibri"/>
              </a:rPr>
              <a:t>Für eventuelle Berichte des Kontrollorgans, die Sozialbilanz usw. wählen Sie bitte den passenden Dokumententyp aus.</a:t>
            </a:r>
            <a:endPar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Calibri"/>
              <a:cs typeface="Calibri" panose="020F0502020204030204" pitchFamily="34" charset="0"/>
            </a:endParaRPr>
          </a:p>
        </p:txBody>
      </p:sp>
      <p:sp>
        <p:nvSpPr>
          <p:cNvPr id="13" name="Textfeld 12">
            <a:extLst>
              <a:ext uri="{FF2B5EF4-FFF2-40B4-BE49-F238E27FC236}">
                <a16:creationId xmlns:a16="http://schemas.microsoft.com/office/drawing/2014/main" id="{181EA4FD-5560-AF59-C483-8BD8525CFD1F}"/>
              </a:ext>
            </a:extLst>
          </p:cNvPr>
          <p:cNvSpPr txBox="1"/>
          <p:nvPr/>
        </p:nvSpPr>
        <p:spPr>
          <a:xfrm>
            <a:off x="456603" y="4458962"/>
            <a:ext cx="24729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8</a:t>
            </a:r>
          </a:p>
        </p:txBody>
      </p:sp>
      <p:sp>
        <p:nvSpPr>
          <p:cNvPr id="21" name="Textfeld 20">
            <a:extLst>
              <a:ext uri="{FF2B5EF4-FFF2-40B4-BE49-F238E27FC236}">
                <a16:creationId xmlns:a16="http://schemas.microsoft.com/office/drawing/2014/main" id="{353CC1C2-38EB-F4A8-5B7E-82A5C8E2E404}"/>
              </a:ext>
            </a:extLst>
          </p:cNvPr>
          <p:cNvSpPr txBox="1"/>
          <p:nvPr/>
        </p:nvSpPr>
        <p:spPr>
          <a:xfrm>
            <a:off x="447078" y="5695427"/>
            <a:ext cx="24729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9</a:t>
            </a:r>
          </a:p>
        </p:txBody>
      </p:sp>
      <p:sp>
        <p:nvSpPr>
          <p:cNvPr id="22" name="Textfeld 21">
            <a:extLst>
              <a:ext uri="{FF2B5EF4-FFF2-40B4-BE49-F238E27FC236}">
                <a16:creationId xmlns:a16="http://schemas.microsoft.com/office/drawing/2014/main" id="{99617A1D-E1B6-61FE-820D-E6AD0273E468}"/>
              </a:ext>
            </a:extLst>
          </p:cNvPr>
          <p:cNvSpPr txBox="1"/>
          <p:nvPr/>
        </p:nvSpPr>
        <p:spPr>
          <a:xfrm>
            <a:off x="776702" y="5652920"/>
            <a:ext cx="3738536" cy="430887"/>
          </a:xfrm>
          <a:prstGeom prst="rect">
            <a:avLst/>
          </a:prstGeom>
          <a:solidFill>
            <a:srgbClr val="FFFFCC"/>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Klicken Sie hier, um das Bilanzdokument (</a:t>
            </a:r>
            <a:r>
              <a:rPr kumimoji="0" lang="de-DE" sz="1100" b="0" i="0" u="none" strike="noStrike" kern="120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pdf</a:t>
            </a: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/A-Format) aus den Dokumenten auf Ihrem PC auszuwählen.</a:t>
            </a:r>
          </a:p>
        </p:txBody>
      </p:sp>
      <p:sp>
        <p:nvSpPr>
          <p:cNvPr id="23" name="Ellipse 26636">
            <a:extLst>
              <a:ext uri="{FF2B5EF4-FFF2-40B4-BE49-F238E27FC236}">
                <a16:creationId xmlns:a16="http://schemas.microsoft.com/office/drawing/2014/main" id="{30783732-C2F2-09FC-8FB9-771EEA56F3B5}"/>
              </a:ext>
            </a:extLst>
          </p:cNvPr>
          <p:cNvSpPr/>
          <p:nvPr/>
        </p:nvSpPr>
        <p:spPr bwMode="auto">
          <a:xfrm>
            <a:off x="714166" y="2049394"/>
            <a:ext cx="1837445" cy="525620"/>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4" name="Textfeld 23">
            <a:extLst>
              <a:ext uri="{FF2B5EF4-FFF2-40B4-BE49-F238E27FC236}">
                <a16:creationId xmlns:a16="http://schemas.microsoft.com/office/drawing/2014/main" id="{732D95C9-24F2-D30A-9A95-19A2540267F6}"/>
              </a:ext>
            </a:extLst>
          </p:cNvPr>
          <p:cNvSpPr txBox="1"/>
          <p:nvPr/>
        </p:nvSpPr>
        <p:spPr>
          <a:xfrm>
            <a:off x="287977" y="2081016"/>
            <a:ext cx="24729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8</a:t>
            </a:r>
          </a:p>
        </p:txBody>
      </p:sp>
      <p:sp>
        <p:nvSpPr>
          <p:cNvPr id="25" name="Ellipse 26636">
            <a:extLst>
              <a:ext uri="{FF2B5EF4-FFF2-40B4-BE49-F238E27FC236}">
                <a16:creationId xmlns:a16="http://schemas.microsoft.com/office/drawing/2014/main" id="{7D282FB5-6AE9-D27E-B730-23DD503BC05A}"/>
              </a:ext>
            </a:extLst>
          </p:cNvPr>
          <p:cNvSpPr/>
          <p:nvPr/>
        </p:nvSpPr>
        <p:spPr bwMode="auto">
          <a:xfrm>
            <a:off x="714167" y="2757537"/>
            <a:ext cx="1515228" cy="525620"/>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 name="Textfeld 25">
            <a:extLst>
              <a:ext uri="{FF2B5EF4-FFF2-40B4-BE49-F238E27FC236}">
                <a16:creationId xmlns:a16="http://schemas.microsoft.com/office/drawing/2014/main" id="{56DBE7F0-8D81-8C29-CB5F-92380F54BD22}"/>
              </a:ext>
            </a:extLst>
          </p:cNvPr>
          <p:cNvSpPr txBox="1"/>
          <p:nvPr/>
        </p:nvSpPr>
        <p:spPr>
          <a:xfrm>
            <a:off x="325533" y="2911392"/>
            <a:ext cx="247294"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9</a:t>
            </a:r>
          </a:p>
        </p:txBody>
      </p:sp>
      <p:sp>
        <p:nvSpPr>
          <p:cNvPr id="28" name="Textfeld 27">
            <a:extLst>
              <a:ext uri="{FF2B5EF4-FFF2-40B4-BE49-F238E27FC236}">
                <a16:creationId xmlns:a16="http://schemas.microsoft.com/office/drawing/2014/main" id="{9FBFCFF7-2F42-7D33-18BA-BA69B8425037}"/>
              </a:ext>
            </a:extLst>
          </p:cNvPr>
          <p:cNvSpPr txBox="1"/>
          <p:nvPr/>
        </p:nvSpPr>
        <p:spPr>
          <a:xfrm>
            <a:off x="8111605" y="3777097"/>
            <a:ext cx="376290"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11</a:t>
            </a:r>
          </a:p>
        </p:txBody>
      </p:sp>
      <p:sp>
        <p:nvSpPr>
          <p:cNvPr id="29" name="Ellipse 26636">
            <a:extLst>
              <a:ext uri="{FF2B5EF4-FFF2-40B4-BE49-F238E27FC236}">
                <a16:creationId xmlns:a16="http://schemas.microsoft.com/office/drawing/2014/main" id="{3CB9D4C3-1C9E-47D8-0514-62760F11DF71}"/>
              </a:ext>
            </a:extLst>
          </p:cNvPr>
          <p:cNvSpPr/>
          <p:nvPr/>
        </p:nvSpPr>
        <p:spPr bwMode="auto">
          <a:xfrm>
            <a:off x="6170086" y="2844173"/>
            <a:ext cx="1837445" cy="525620"/>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 name="Textfeld 26">
            <a:extLst>
              <a:ext uri="{FF2B5EF4-FFF2-40B4-BE49-F238E27FC236}">
                <a16:creationId xmlns:a16="http://schemas.microsoft.com/office/drawing/2014/main" id="{067D96F4-2C37-CAC4-5720-1D69D45F3D1E}"/>
              </a:ext>
            </a:extLst>
          </p:cNvPr>
          <p:cNvSpPr txBox="1"/>
          <p:nvPr/>
        </p:nvSpPr>
        <p:spPr>
          <a:xfrm>
            <a:off x="7883884" y="2603615"/>
            <a:ext cx="380550"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10</a:t>
            </a:r>
          </a:p>
        </p:txBody>
      </p:sp>
      <p:sp>
        <p:nvSpPr>
          <p:cNvPr id="30" name="Textfeld 29">
            <a:extLst>
              <a:ext uri="{FF2B5EF4-FFF2-40B4-BE49-F238E27FC236}">
                <a16:creationId xmlns:a16="http://schemas.microsoft.com/office/drawing/2014/main" id="{84EAAD2E-E85A-02FC-EF6B-A1B7434CB3B8}"/>
              </a:ext>
            </a:extLst>
          </p:cNvPr>
          <p:cNvSpPr txBox="1"/>
          <p:nvPr/>
        </p:nvSpPr>
        <p:spPr>
          <a:xfrm>
            <a:off x="5163984" y="4498654"/>
            <a:ext cx="2939343" cy="261610"/>
          </a:xfrm>
          <a:prstGeom prst="rect">
            <a:avLst/>
          </a:prstGeom>
          <a:solidFill>
            <a:srgbClr val="FFFFCC"/>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Hier sehen Sie das hochgeladene Dokument.</a:t>
            </a:r>
          </a:p>
        </p:txBody>
      </p:sp>
      <p:sp>
        <p:nvSpPr>
          <p:cNvPr id="31" name="Textfeld 30">
            <a:extLst>
              <a:ext uri="{FF2B5EF4-FFF2-40B4-BE49-F238E27FC236}">
                <a16:creationId xmlns:a16="http://schemas.microsoft.com/office/drawing/2014/main" id="{89A4E7C9-E4A8-8C89-7EE0-A79C9FBBDA51}"/>
              </a:ext>
            </a:extLst>
          </p:cNvPr>
          <p:cNvSpPr txBox="1"/>
          <p:nvPr/>
        </p:nvSpPr>
        <p:spPr>
          <a:xfrm>
            <a:off x="5155275" y="4928306"/>
            <a:ext cx="3402289" cy="430887"/>
          </a:xfrm>
          <a:prstGeom prst="rect">
            <a:avLst/>
          </a:prstGeom>
          <a:solidFill>
            <a:srgbClr val="FFFFCC"/>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Bestätigen Sie hier, dass Sie das ausgewählte Dokument hochladen möchten.</a:t>
            </a:r>
          </a:p>
        </p:txBody>
      </p:sp>
      <p:sp>
        <p:nvSpPr>
          <p:cNvPr id="1024" name="Textfeld 1023">
            <a:extLst>
              <a:ext uri="{FF2B5EF4-FFF2-40B4-BE49-F238E27FC236}">
                <a16:creationId xmlns:a16="http://schemas.microsoft.com/office/drawing/2014/main" id="{8A7204A8-1F9A-0663-748D-77148552BD4A}"/>
              </a:ext>
            </a:extLst>
          </p:cNvPr>
          <p:cNvSpPr txBox="1"/>
          <p:nvPr/>
        </p:nvSpPr>
        <p:spPr>
          <a:xfrm>
            <a:off x="4720047" y="4469905"/>
            <a:ext cx="374268"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10</a:t>
            </a:r>
          </a:p>
        </p:txBody>
      </p:sp>
      <p:sp>
        <p:nvSpPr>
          <p:cNvPr id="1025" name="Textfeld 1024">
            <a:extLst>
              <a:ext uri="{FF2B5EF4-FFF2-40B4-BE49-F238E27FC236}">
                <a16:creationId xmlns:a16="http://schemas.microsoft.com/office/drawing/2014/main" id="{23EEA622-8E0F-B0B6-40DD-28D836B828BC}"/>
              </a:ext>
            </a:extLst>
          </p:cNvPr>
          <p:cNvSpPr txBox="1"/>
          <p:nvPr/>
        </p:nvSpPr>
        <p:spPr>
          <a:xfrm>
            <a:off x="4717083" y="4949949"/>
            <a:ext cx="374268"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11</a:t>
            </a:r>
          </a:p>
        </p:txBody>
      </p:sp>
      <p:sp>
        <p:nvSpPr>
          <p:cNvPr id="1027" name="Ellipse 26636">
            <a:extLst>
              <a:ext uri="{FF2B5EF4-FFF2-40B4-BE49-F238E27FC236}">
                <a16:creationId xmlns:a16="http://schemas.microsoft.com/office/drawing/2014/main" id="{18D2256F-E7DF-8894-2A3F-172065F7F62A}"/>
              </a:ext>
            </a:extLst>
          </p:cNvPr>
          <p:cNvSpPr/>
          <p:nvPr/>
        </p:nvSpPr>
        <p:spPr bwMode="auto">
          <a:xfrm>
            <a:off x="7141028" y="3396651"/>
            <a:ext cx="1053740" cy="370243"/>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Textfeld 2">
            <a:extLst>
              <a:ext uri="{FF2B5EF4-FFF2-40B4-BE49-F238E27FC236}">
                <a16:creationId xmlns:a16="http://schemas.microsoft.com/office/drawing/2014/main" id="{97C2DE17-66F1-8B83-89BA-99423E17D64C}"/>
              </a:ext>
            </a:extLst>
          </p:cNvPr>
          <p:cNvSpPr txBox="1"/>
          <p:nvPr/>
        </p:nvSpPr>
        <p:spPr>
          <a:xfrm>
            <a:off x="479467" y="351047"/>
            <a:ext cx="7886700" cy="400110"/>
          </a:xfrm>
          <a:prstGeom prst="rect">
            <a:avLst/>
          </a:prstGeom>
          <a:solidFill>
            <a:srgbClr val="E4F2FF"/>
          </a:solidFill>
          <a:ln>
            <a:solidFill>
              <a:schemeClr val="bg1">
                <a:lumMod val="50000"/>
              </a:schemeClr>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Bilanzhinterlegung – </a:t>
            </a:r>
            <a:r>
              <a:rPr kumimoji="0" lang="de-DE" sz="20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Hochladen von Anhängen</a:t>
            </a:r>
          </a:p>
        </p:txBody>
      </p:sp>
      <p:sp>
        <p:nvSpPr>
          <p:cNvPr id="5" name="Textfeld 4">
            <a:extLst>
              <a:ext uri="{FF2B5EF4-FFF2-40B4-BE49-F238E27FC236}">
                <a16:creationId xmlns:a16="http://schemas.microsoft.com/office/drawing/2014/main" id="{0B55D94A-5DE8-3139-0745-93132B97E5FF}"/>
              </a:ext>
            </a:extLst>
          </p:cNvPr>
          <p:cNvSpPr txBox="1"/>
          <p:nvPr/>
        </p:nvSpPr>
        <p:spPr>
          <a:xfrm>
            <a:off x="743198" y="4450424"/>
            <a:ext cx="3738536" cy="938719"/>
          </a:xfrm>
          <a:prstGeom prst="rect">
            <a:avLst/>
          </a:prstGeom>
          <a:solidFill>
            <a:srgbClr val="FFFFCC"/>
          </a:solid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a:ea typeface="Calibri"/>
                <a:cs typeface="Calibri"/>
              </a:rPr>
              <a:t>Wählen Sie hier bitte den Dokumententyp „</a:t>
            </a:r>
            <a:r>
              <a:rPr kumimoji="0" lang="de-DE" sz="1100" b="1" i="0" u="none" strike="noStrike" kern="1200" cap="none" spc="0" normalizeH="0" baseline="0" noProof="0">
                <a:ln>
                  <a:noFill/>
                </a:ln>
                <a:solidFill>
                  <a:srgbClr val="C00000"/>
                </a:solidFill>
                <a:effectLst/>
                <a:uLnTx/>
                <a:uFillTx/>
                <a:latin typeface="Calibri"/>
                <a:ea typeface="Calibri"/>
                <a:cs typeface="Calibri"/>
              </a:rPr>
              <a:t>Jahresabschluss</a:t>
            </a:r>
            <a:r>
              <a:rPr kumimoji="0" lang="de-DE" sz="1100" b="0" i="0" u="none" strike="noStrike" kern="1200" cap="none" spc="0" normalizeH="0" baseline="0" noProof="0">
                <a:ln>
                  <a:noFill/>
                </a:ln>
                <a:solidFill>
                  <a:srgbClr val="000000"/>
                </a:solidFill>
                <a:effectLst/>
                <a:uLnTx/>
                <a:uFillTx/>
                <a:latin typeface="Calibri"/>
                <a:ea typeface="Calibri"/>
                <a:cs typeface="Calibri"/>
              </a:rPr>
              <a:t>“</a:t>
            </a:r>
            <a:endPar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a:ea typeface="Calibri"/>
                <a:cs typeface="Calibri"/>
              </a:rPr>
              <a:t>für die Bilanzmodelle A, B, C, D, E und für die eventuellen </a:t>
            </a:r>
            <a:r>
              <a:rPr kumimoji="0" lang="de-DE" sz="1100" b="0" i="0" u="none" strike="noStrike" kern="1200" cap="none" spc="0" normalizeH="0" baseline="0" noProof="0" err="1">
                <a:ln>
                  <a:noFill/>
                </a:ln>
                <a:solidFill>
                  <a:srgbClr val="000000"/>
                </a:solidFill>
                <a:effectLst/>
                <a:uLnTx/>
                <a:uFillTx/>
                <a:latin typeface="Calibri"/>
                <a:ea typeface="Calibri"/>
                <a:cs typeface="Calibri"/>
              </a:rPr>
              <a:t>Fundraisingberichte</a:t>
            </a:r>
            <a:r>
              <a:rPr kumimoji="0" lang="de-DE" sz="1100" b="0" i="0" u="none" strike="noStrike" kern="1200" cap="none" spc="0" normalizeH="0" baseline="0" noProof="0">
                <a:ln>
                  <a:noFill/>
                </a:ln>
                <a:solidFill>
                  <a:srgbClr val="000000"/>
                </a:solidFill>
                <a:effectLst/>
                <a:uLnTx/>
                <a:uFillTx/>
                <a:latin typeface="Calibri"/>
                <a:ea typeface="Calibri"/>
                <a:cs typeface="Calibri"/>
              </a:rPr>
              <a:t> aus.</a:t>
            </a:r>
            <a:endPar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Calibri"/>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a:ea typeface="Calibri"/>
                <a:cs typeface="Calibri"/>
              </a:rPr>
              <a:t>Für eventuelle Berichte des Kontrollorgans, die Sozialbilanz usw. wählen Sie bitte den passenden Dokumententyp aus.</a:t>
            </a:r>
            <a:endPar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Calibri"/>
              <a:cs typeface="Calibri" panose="020F0502020204030204" pitchFamily="34" charset="0"/>
            </a:endParaRPr>
          </a:p>
        </p:txBody>
      </p:sp>
      <p:sp>
        <p:nvSpPr>
          <p:cNvPr id="8" name="Textfeld 7">
            <a:extLst>
              <a:ext uri="{FF2B5EF4-FFF2-40B4-BE49-F238E27FC236}">
                <a16:creationId xmlns:a16="http://schemas.microsoft.com/office/drawing/2014/main" id="{40F96C86-A112-10EC-46DB-06BDDF936C1D}"/>
              </a:ext>
            </a:extLst>
          </p:cNvPr>
          <p:cNvSpPr txBox="1"/>
          <p:nvPr/>
        </p:nvSpPr>
        <p:spPr>
          <a:xfrm>
            <a:off x="743198" y="5621298"/>
            <a:ext cx="3738536" cy="430887"/>
          </a:xfrm>
          <a:prstGeom prst="rect">
            <a:avLst/>
          </a:prstGeom>
          <a:solidFill>
            <a:srgbClr val="FFFFCC"/>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Klicken Sie hier, um das Bilanzdokument (</a:t>
            </a:r>
            <a:r>
              <a:rPr kumimoji="0" lang="de-DE" sz="1100" b="0" i="0" u="none" strike="noStrike" kern="120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pdf</a:t>
            </a: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/A-Format) aus den Dokumenten auf Ihrem PC auszuwählen.</a:t>
            </a:r>
          </a:p>
        </p:txBody>
      </p:sp>
      <p:sp>
        <p:nvSpPr>
          <p:cNvPr id="15" name="Textfeld 14">
            <a:extLst>
              <a:ext uri="{FF2B5EF4-FFF2-40B4-BE49-F238E27FC236}">
                <a16:creationId xmlns:a16="http://schemas.microsoft.com/office/drawing/2014/main" id="{F8F80A32-1231-DAA9-3AB2-06F4F458D4A3}"/>
              </a:ext>
            </a:extLst>
          </p:cNvPr>
          <p:cNvSpPr txBox="1"/>
          <p:nvPr/>
        </p:nvSpPr>
        <p:spPr>
          <a:xfrm>
            <a:off x="5130480" y="4467032"/>
            <a:ext cx="2939343" cy="261610"/>
          </a:xfrm>
          <a:prstGeom prst="rect">
            <a:avLst/>
          </a:prstGeom>
          <a:solidFill>
            <a:srgbClr val="FFFFCC"/>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Hier sehen Sie das hochgeladene Dokument.</a:t>
            </a:r>
          </a:p>
        </p:txBody>
      </p:sp>
      <p:sp>
        <p:nvSpPr>
          <p:cNvPr id="16" name="Textfeld 15">
            <a:extLst>
              <a:ext uri="{FF2B5EF4-FFF2-40B4-BE49-F238E27FC236}">
                <a16:creationId xmlns:a16="http://schemas.microsoft.com/office/drawing/2014/main" id="{4077ED35-7B4C-7F18-195A-AB62FDFC013D}"/>
              </a:ext>
            </a:extLst>
          </p:cNvPr>
          <p:cNvSpPr txBox="1"/>
          <p:nvPr/>
        </p:nvSpPr>
        <p:spPr>
          <a:xfrm>
            <a:off x="5121771" y="4896684"/>
            <a:ext cx="3402289" cy="430887"/>
          </a:xfrm>
          <a:prstGeom prst="rect">
            <a:avLst/>
          </a:prstGeom>
          <a:solidFill>
            <a:srgbClr val="FFFFCC"/>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Bestätigen Sie hier, dass Sie das ausgewählte Dokument hochladen möchten.</a:t>
            </a:r>
          </a:p>
        </p:txBody>
      </p:sp>
      <p:sp>
        <p:nvSpPr>
          <p:cNvPr id="7" name="Rechteck 6">
            <a:extLst>
              <a:ext uri="{FF2B5EF4-FFF2-40B4-BE49-F238E27FC236}">
                <a16:creationId xmlns:a16="http://schemas.microsoft.com/office/drawing/2014/main" id="{ECEDFB11-736B-E67C-7120-9D6CFBE815C5}"/>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lang="de-DE" sz="1400" b="1" dirty="0">
                <a:solidFill>
                  <a:srgbClr val="000000"/>
                </a:solidFill>
                <a:latin typeface="Calibri" panose="020F0502020204030204" pitchFamily="34" charset="0"/>
                <a:cs typeface="Calibri" panose="020F0502020204030204" pitchFamily="34" charset="0"/>
              </a:rPr>
              <a:t>57</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70990210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05835-8509-8A4C-0395-FD06D47D9F31}"/>
            </a:ext>
          </a:extLst>
        </p:cNvPr>
        <p:cNvGrpSpPr/>
        <p:nvPr/>
      </p:nvGrpSpPr>
      <p:grpSpPr>
        <a:xfrm>
          <a:off x="0" y="0"/>
          <a:ext cx="0" cy="0"/>
          <a:chOff x="0" y="0"/>
          <a:chExt cx="0" cy="0"/>
        </a:xfrm>
      </p:grpSpPr>
      <p:pic>
        <p:nvPicPr>
          <p:cNvPr id="4" name="Grafik 3" descr="Ein Bild, das Text, Screenshot, Reihe, Schrift enthält.&#10;&#10;KI-generierte Inhalte können fehlerhaft sein.">
            <a:extLst>
              <a:ext uri="{FF2B5EF4-FFF2-40B4-BE49-F238E27FC236}">
                <a16:creationId xmlns:a16="http://schemas.microsoft.com/office/drawing/2014/main" id="{12B6B7DE-D715-EEFD-D3FB-08B9C5F85F90}"/>
              </a:ext>
            </a:extLst>
          </p:cNvPr>
          <p:cNvPicPr>
            <a:picLocks noChangeAspect="1"/>
          </p:cNvPicPr>
          <p:nvPr/>
        </p:nvPicPr>
        <p:blipFill>
          <a:blip r:embed="rId3"/>
          <a:srcRect r="13759"/>
          <a:stretch>
            <a:fillRect/>
          </a:stretch>
        </p:blipFill>
        <p:spPr>
          <a:xfrm>
            <a:off x="17646" y="1116474"/>
            <a:ext cx="9047978" cy="3676032"/>
          </a:xfrm>
          <a:prstGeom prst="rect">
            <a:avLst/>
          </a:prstGeom>
        </p:spPr>
      </p:pic>
      <p:sp>
        <p:nvSpPr>
          <p:cNvPr id="2" name="Rechteck 1">
            <a:extLst>
              <a:ext uri="{FF2B5EF4-FFF2-40B4-BE49-F238E27FC236}">
                <a16:creationId xmlns:a16="http://schemas.microsoft.com/office/drawing/2014/main" id="{8517F0C9-1FC7-AFD8-F2B6-B5F905BCE7B4}"/>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pic>
        <p:nvPicPr>
          <p:cNvPr id="1026" name="Picture 2">
            <a:extLst>
              <a:ext uri="{FF2B5EF4-FFF2-40B4-BE49-F238E27FC236}">
                <a16:creationId xmlns:a16="http://schemas.microsoft.com/office/drawing/2014/main" id="{FDF93514-056A-A260-050E-823ECEEA84A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7696" y="6281711"/>
            <a:ext cx="363422" cy="422328"/>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2B453864-89AA-CC8F-C5B1-67A68355C373}"/>
              </a:ext>
            </a:extLst>
          </p:cNvPr>
          <p:cNvSpPr txBox="1"/>
          <p:nvPr/>
        </p:nvSpPr>
        <p:spPr>
          <a:xfrm>
            <a:off x="8097046" y="3351839"/>
            <a:ext cx="152400" cy="200055"/>
          </a:xfrm>
          <a:prstGeom prst="rect">
            <a:avLst/>
          </a:prstGeom>
          <a:solidFill>
            <a:srgbClr val="FFFF00"/>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7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a:t>
            </a:r>
          </a:p>
        </p:txBody>
      </p:sp>
      <p:sp>
        <p:nvSpPr>
          <p:cNvPr id="9" name="Textfeld 8">
            <a:extLst>
              <a:ext uri="{FF2B5EF4-FFF2-40B4-BE49-F238E27FC236}">
                <a16:creationId xmlns:a16="http://schemas.microsoft.com/office/drawing/2014/main" id="{96D2D17A-70C9-4D2A-ED82-010CB1970C56}"/>
              </a:ext>
            </a:extLst>
          </p:cNvPr>
          <p:cNvSpPr txBox="1"/>
          <p:nvPr/>
        </p:nvSpPr>
        <p:spPr>
          <a:xfrm>
            <a:off x="7767740" y="3826918"/>
            <a:ext cx="152400" cy="200055"/>
          </a:xfrm>
          <a:prstGeom prst="rect">
            <a:avLst/>
          </a:prstGeom>
          <a:solidFill>
            <a:srgbClr val="FFFF00"/>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7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3</a:t>
            </a:r>
          </a:p>
        </p:txBody>
      </p:sp>
      <p:sp>
        <p:nvSpPr>
          <p:cNvPr id="3" name="Rechteck 2">
            <a:extLst>
              <a:ext uri="{FF2B5EF4-FFF2-40B4-BE49-F238E27FC236}">
                <a16:creationId xmlns:a16="http://schemas.microsoft.com/office/drawing/2014/main" id="{F84973E5-A543-FA4F-6A7A-5B32C79DDA90}"/>
              </a:ext>
            </a:extLst>
          </p:cNvPr>
          <p:cNvSpPr/>
          <p:nvPr/>
        </p:nvSpPr>
        <p:spPr>
          <a:xfrm>
            <a:off x="6987" y="1386304"/>
            <a:ext cx="5369431" cy="183229"/>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800" b="1"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1234567891 - MEIN VEREIN EO</a:t>
            </a:r>
            <a:endParaRPr kumimoji="0" lang="it-IT" sz="1200" b="1"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5" name="Rechteck 4">
            <a:extLst>
              <a:ext uri="{FF2B5EF4-FFF2-40B4-BE49-F238E27FC236}">
                <a16:creationId xmlns:a16="http://schemas.microsoft.com/office/drawing/2014/main" id="{4F6E3C77-A3FB-C638-3C20-142B336C9DBB}"/>
              </a:ext>
            </a:extLst>
          </p:cNvPr>
          <p:cNvSpPr/>
          <p:nvPr/>
        </p:nvSpPr>
        <p:spPr>
          <a:xfrm>
            <a:off x="17418" y="1188214"/>
            <a:ext cx="1667878" cy="171964"/>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800" b="1"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TSFO-06_0012345678 - Depot</a:t>
            </a:r>
            <a:endParaRPr kumimoji="0" lang="it-IT" sz="1200" b="1"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pic>
        <p:nvPicPr>
          <p:cNvPr id="6" name="Grafik 5" descr="Ein Bild, das Text, Screenshot, Reihe, Schrift enthält.&#10;&#10;KI-generierte Inhalte können fehlerhaft sein.">
            <a:extLst>
              <a:ext uri="{FF2B5EF4-FFF2-40B4-BE49-F238E27FC236}">
                <a16:creationId xmlns:a16="http://schemas.microsoft.com/office/drawing/2014/main" id="{6FDDC0F7-4CBF-DE02-7063-A26397BEA22A}"/>
              </a:ext>
            </a:extLst>
          </p:cNvPr>
          <p:cNvPicPr>
            <a:picLocks noChangeAspect="1"/>
          </p:cNvPicPr>
          <p:nvPr/>
        </p:nvPicPr>
        <p:blipFill>
          <a:blip r:embed="rId3"/>
          <a:srcRect l="84978"/>
          <a:stretch>
            <a:fillRect/>
          </a:stretch>
        </p:blipFill>
        <p:spPr>
          <a:xfrm>
            <a:off x="7573745" y="1112588"/>
            <a:ext cx="1576058" cy="3676032"/>
          </a:xfrm>
          <a:prstGeom prst="rect">
            <a:avLst/>
          </a:prstGeom>
        </p:spPr>
      </p:pic>
      <p:sp>
        <p:nvSpPr>
          <p:cNvPr id="7" name="Textfeld 6">
            <a:extLst>
              <a:ext uri="{FF2B5EF4-FFF2-40B4-BE49-F238E27FC236}">
                <a16:creationId xmlns:a16="http://schemas.microsoft.com/office/drawing/2014/main" id="{EF3A16A1-23F4-35D8-7A67-84431C4D71BD}"/>
              </a:ext>
            </a:extLst>
          </p:cNvPr>
          <p:cNvSpPr txBox="1"/>
          <p:nvPr/>
        </p:nvSpPr>
        <p:spPr>
          <a:xfrm>
            <a:off x="924532" y="4661957"/>
            <a:ext cx="3761041" cy="261610"/>
          </a:xfrm>
          <a:prstGeom prst="rect">
            <a:avLst/>
          </a:prstGeom>
          <a:solidFill>
            <a:srgbClr val="FFFFCC"/>
          </a:solid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a:ea typeface="Calibri"/>
                <a:cs typeface="Calibri"/>
              </a:rPr>
              <a:t>Hier sehen Sie die hochgeladenen Dokumente.</a:t>
            </a:r>
          </a:p>
        </p:txBody>
      </p:sp>
      <p:pic>
        <p:nvPicPr>
          <p:cNvPr id="12" name="Grafik 11">
            <a:extLst>
              <a:ext uri="{FF2B5EF4-FFF2-40B4-BE49-F238E27FC236}">
                <a16:creationId xmlns:a16="http://schemas.microsoft.com/office/drawing/2014/main" id="{A21FD2EE-991D-0A33-C191-F63A231FD5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0285" y="1719922"/>
            <a:ext cx="1015223" cy="441401"/>
          </a:xfrm>
          <a:prstGeom prst="rect">
            <a:avLst/>
          </a:prstGeom>
          <a:ln w="38100" cap="sq">
            <a:solidFill>
              <a:srgbClr val="0066CC"/>
            </a:solidFill>
            <a:prstDash val="solid"/>
            <a:miter lim="800000"/>
          </a:ln>
          <a:effectLst>
            <a:outerShdw blurRad="50800" dist="38100" dir="2700000" algn="tl" rotWithShape="0">
              <a:srgbClr val="000000">
                <a:alpha val="43000"/>
              </a:srgbClr>
            </a:outerShdw>
          </a:effectLst>
        </p:spPr>
      </p:pic>
      <p:sp>
        <p:nvSpPr>
          <p:cNvPr id="19" name="Ellipse 26636">
            <a:extLst>
              <a:ext uri="{FF2B5EF4-FFF2-40B4-BE49-F238E27FC236}">
                <a16:creationId xmlns:a16="http://schemas.microsoft.com/office/drawing/2014/main" id="{F0137301-30B6-4E10-E483-23D9165EB363}"/>
              </a:ext>
            </a:extLst>
          </p:cNvPr>
          <p:cNvSpPr/>
          <p:nvPr/>
        </p:nvSpPr>
        <p:spPr bwMode="auto">
          <a:xfrm>
            <a:off x="-52025" y="3539522"/>
            <a:ext cx="5455962" cy="480508"/>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 name="Rechteck 26">
            <a:extLst>
              <a:ext uri="{FF2B5EF4-FFF2-40B4-BE49-F238E27FC236}">
                <a16:creationId xmlns:a16="http://schemas.microsoft.com/office/drawing/2014/main" id="{5720A1F9-3042-F30B-BD42-E1DE671519E9}"/>
              </a:ext>
            </a:extLst>
          </p:cNvPr>
          <p:cNvSpPr/>
          <p:nvPr/>
        </p:nvSpPr>
        <p:spPr>
          <a:xfrm>
            <a:off x="2132913" y="3655568"/>
            <a:ext cx="767042" cy="183229"/>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65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1234567891</a:t>
            </a:r>
            <a:endParaRPr kumimoji="0" lang="it-IT" sz="65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28" name="Textfeld 27">
            <a:extLst>
              <a:ext uri="{FF2B5EF4-FFF2-40B4-BE49-F238E27FC236}">
                <a16:creationId xmlns:a16="http://schemas.microsoft.com/office/drawing/2014/main" id="{FCBC2A05-C3E7-391B-3004-7F830434BCBB}"/>
              </a:ext>
            </a:extLst>
          </p:cNvPr>
          <p:cNvSpPr txBox="1"/>
          <p:nvPr/>
        </p:nvSpPr>
        <p:spPr>
          <a:xfrm>
            <a:off x="414779" y="4657860"/>
            <a:ext cx="374268"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12</a:t>
            </a:r>
          </a:p>
        </p:txBody>
      </p:sp>
      <p:sp>
        <p:nvSpPr>
          <p:cNvPr id="29" name="Textfeld 28">
            <a:extLst>
              <a:ext uri="{FF2B5EF4-FFF2-40B4-BE49-F238E27FC236}">
                <a16:creationId xmlns:a16="http://schemas.microsoft.com/office/drawing/2014/main" id="{F500BD37-8FB8-7794-616D-80F5258CA85F}"/>
              </a:ext>
            </a:extLst>
          </p:cNvPr>
          <p:cNvSpPr txBox="1"/>
          <p:nvPr/>
        </p:nvSpPr>
        <p:spPr>
          <a:xfrm>
            <a:off x="414779" y="5069165"/>
            <a:ext cx="374268"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13</a:t>
            </a:r>
          </a:p>
        </p:txBody>
      </p:sp>
      <p:sp>
        <p:nvSpPr>
          <p:cNvPr id="30" name="Textfeld 29">
            <a:extLst>
              <a:ext uri="{FF2B5EF4-FFF2-40B4-BE49-F238E27FC236}">
                <a16:creationId xmlns:a16="http://schemas.microsoft.com/office/drawing/2014/main" id="{09CC268B-07E0-8646-48CC-C4993995AD7B}"/>
              </a:ext>
            </a:extLst>
          </p:cNvPr>
          <p:cNvSpPr txBox="1"/>
          <p:nvPr/>
        </p:nvSpPr>
        <p:spPr>
          <a:xfrm>
            <a:off x="927820" y="5065190"/>
            <a:ext cx="4273111" cy="261610"/>
          </a:xfrm>
          <a:prstGeom prst="rect">
            <a:avLst/>
          </a:prstGeom>
          <a:solidFill>
            <a:srgbClr val="FFFFCC"/>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Hier können Sie das Dokument anzeigen, herunterladen oder löschen.</a:t>
            </a:r>
          </a:p>
        </p:txBody>
      </p:sp>
      <p:sp>
        <p:nvSpPr>
          <p:cNvPr id="31" name="Textfeld 30">
            <a:extLst>
              <a:ext uri="{FF2B5EF4-FFF2-40B4-BE49-F238E27FC236}">
                <a16:creationId xmlns:a16="http://schemas.microsoft.com/office/drawing/2014/main" id="{50D077DF-31A9-8188-21BC-3F434A87F073}"/>
              </a:ext>
            </a:extLst>
          </p:cNvPr>
          <p:cNvSpPr txBox="1"/>
          <p:nvPr/>
        </p:nvSpPr>
        <p:spPr>
          <a:xfrm>
            <a:off x="414779" y="5474421"/>
            <a:ext cx="374268"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14</a:t>
            </a:r>
          </a:p>
        </p:txBody>
      </p:sp>
      <p:sp>
        <p:nvSpPr>
          <p:cNvPr id="1024" name="Textfeld 1023">
            <a:extLst>
              <a:ext uri="{FF2B5EF4-FFF2-40B4-BE49-F238E27FC236}">
                <a16:creationId xmlns:a16="http://schemas.microsoft.com/office/drawing/2014/main" id="{C9B9B06F-46A4-479F-40E8-8EC351559018}"/>
              </a:ext>
            </a:extLst>
          </p:cNvPr>
          <p:cNvSpPr txBox="1"/>
          <p:nvPr/>
        </p:nvSpPr>
        <p:spPr>
          <a:xfrm>
            <a:off x="915823" y="5433064"/>
            <a:ext cx="8088842" cy="430887"/>
          </a:xfrm>
          <a:prstGeom prst="rect">
            <a:avLst/>
          </a:prstGeom>
          <a:solidFill>
            <a:srgbClr val="FFFFCC"/>
          </a:solid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a:ea typeface="Calibri"/>
                <a:cs typeface="Calibri"/>
              </a:rPr>
              <a:t>Klicken Sie hier, um weitere Anhänge hinzuzufügen – z.B. den </a:t>
            </a:r>
            <a:r>
              <a:rPr kumimoji="0" lang="de-DE" sz="1100" b="1" i="0" u="none" strike="noStrike" kern="1200" cap="none" spc="0" normalizeH="0" baseline="0" noProof="0" err="1">
                <a:ln>
                  <a:noFill/>
                </a:ln>
                <a:solidFill>
                  <a:srgbClr val="000000"/>
                </a:solidFill>
                <a:effectLst/>
                <a:uLnTx/>
                <a:uFillTx/>
                <a:latin typeface="Calibri"/>
                <a:ea typeface="Calibri"/>
                <a:cs typeface="Calibri"/>
              </a:rPr>
              <a:t>Fundraisingbericht</a:t>
            </a:r>
            <a:r>
              <a:rPr kumimoji="0" lang="de-DE" sz="1100" b="0" i="0" u="none" strike="noStrike" kern="1200" cap="none" spc="0" normalizeH="0" baseline="0" noProof="0">
                <a:ln>
                  <a:noFill/>
                </a:ln>
                <a:solidFill>
                  <a:srgbClr val="000000"/>
                </a:solidFill>
                <a:effectLst/>
                <a:uLnTx/>
                <a:uFillTx/>
                <a:latin typeface="Calibri"/>
                <a:ea typeface="Calibri"/>
                <a:cs typeface="Calibri"/>
              </a:rPr>
              <a:t>, wenn Sie gelegentliches Fundraising durchgeführt haben oder den </a:t>
            </a:r>
            <a:r>
              <a:rPr kumimoji="0" lang="de-DE" sz="1100" b="1" i="0" u="none" strike="noStrike" kern="1200" cap="none" spc="0" normalizeH="0" baseline="0" noProof="0">
                <a:ln>
                  <a:noFill/>
                </a:ln>
                <a:solidFill>
                  <a:srgbClr val="000000"/>
                </a:solidFill>
                <a:effectLst/>
                <a:uLnTx/>
                <a:uFillTx/>
                <a:latin typeface="Calibri"/>
                <a:ea typeface="Calibri"/>
                <a:cs typeface="Calibri"/>
              </a:rPr>
              <a:t>Bericht des Kontrollorganes</a:t>
            </a:r>
            <a:r>
              <a:rPr kumimoji="0" lang="de-DE" sz="1100" b="0" i="0" u="none" strike="noStrike" kern="1200" cap="none" spc="0" normalizeH="0" baseline="0" noProof="0">
                <a:ln>
                  <a:noFill/>
                </a:ln>
                <a:solidFill>
                  <a:srgbClr val="000000"/>
                </a:solidFill>
                <a:effectLst/>
                <a:uLnTx/>
                <a:uFillTx/>
                <a:latin typeface="Calibri"/>
                <a:ea typeface="Calibri"/>
                <a:cs typeface="Calibri"/>
              </a:rPr>
              <a:t>, falls ein solches bestellt werden musste.</a:t>
            </a:r>
          </a:p>
        </p:txBody>
      </p:sp>
      <p:sp>
        <p:nvSpPr>
          <p:cNvPr id="1025" name="Textfeld 1024">
            <a:extLst>
              <a:ext uri="{FF2B5EF4-FFF2-40B4-BE49-F238E27FC236}">
                <a16:creationId xmlns:a16="http://schemas.microsoft.com/office/drawing/2014/main" id="{66FA11B1-2CD3-4BEA-114E-35727AE5F4BB}"/>
              </a:ext>
            </a:extLst>
          </p:cNvPr>
          <p:cNvSpPr txBox="1"/>
          <p:nvPr/>
        </p:nvSpPr>
        <p:spPr>
          <a:xfrm>
            <a:off x="909915" y="5933533"/>
            <a:ext cx="3766589" cy="261610"/>
          </a:xfrm>
          <a:prstGeom prst="rect">
            <a:avLst/>
          </a:prstGeom>
          <a:solidFill>
            <a:srgbClr val="FFFFCC"/>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Klicken Sie auf „Weiter“, um auf die nächste Seite zu gelangen.</a:t>
            </a:r>
          </a:p>
        </p:txBody>
      </p:sp>
      <p:sp>
        <p:nvSpPr>
          <p:cNvPr id="1027" name="Textfeld 1026">
            <a:extLst>
              <a:ext uri="{FF2B5EF4-FFF2-40B4-BE49-F238E27FC236}">
                <a16:creationId xmlns:a16="http://schemas.microsoft.com/office/drawing/2014/main" id="{3C51C633-7EB8-FB21-5F4E-1E532E6E75CB}"/>
              </a:ext>
            </a:extLst>
          </p:cNvPr>
          <p:cNvSpPr txBox="1"/>
          <p:nvPr/>
        </p:nvSpPr>
        <p:spPr>
          <a:xfrm>
            <a:off x="414779" y="5915358"/>
            <a:ext cx="374268"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15</a:t>
            </a:r>
          </a:p>
        </p:txBody>
      </p:sp>
      <p:sp>
        <p:nvSpPr>
          <p:cNvPr id="1028" name="Ellipse 26636">
            <a:extLst>
              <a:ext uri="{FF2B5EF4-FFF2-40B4-BE49-F238E27FC236}">
                <a16:creationId xmlns:a16="http://schemas.microsoft.com/office/drawing/2014/main" id="{F89A0B8B-0011-7871-B76D-FCD86E319855}"/>
              </a:ext>
            </a:extLst>
          </p:cNvPr>
          <p:cNvSpPr/>
          <p:nvPr/>
        </p:nvSpPr>
        <p:spPr bwMode="auto">
          <a:xfrm>
            <a:off x="8387923" y="3609974"/>
            <a:ext cx="417899" cy="285584"/>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29" name="Ellipse 26636">
            <a:extLst>
              <a:ext uri="{FF2B5EF4-FFF2-40B4-BE49-F238E27FC236}">
                <a16:creationId xmlns:a16="http://schemas.microsoft.com/office/drawing/2014/main" id="{DDAAD504-CD4D-8ACF-382F-5BBE24AD4B29}"/>
              </a:ext>
            </a:extLst>
          </p:cNvPr>
          <p:cNvSpPr/>
          <p:nvPr/>
        </p:nvSpPr>
        <p:spPr bwMode="auto">
          <a:xfrm>
            <a:off x="7970024" y="4010045"/>
            <a:ext cx="890097" cy="285584"/>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0" name="Ellipse 26636">
            <a:extLst>
              <a:ext uri="{FF2B5EF4-FFF2-40B4-BE49-F238E27FC236}">
                <a16:creationId xmlns:a16="http://schemas.microsoft.com/office/drawing/2014/main" id="{8A74AF34-5236-753E-E995-C3E29AA3198A}"/>
              </a:ext>
            </a:extLst>
          </p:cNvPr>
          <p:cNvSpPr/>
          <p:nvPr/>
        </p:nvSpPr>
        <p:spPr bwMode="auto">
          <a:xfrm>
            <a:off x="8322523" y="4474972"/>
            <a:ext cx="890097" cy="285584"/>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1" name="Textfeld 1030">
            <a:extLst>
              <a:ext uri="{FF2B5EF4-FFF2-40B4-BE49-F238E27FC236}">
                <a16:creationId xmlns:a16="http://schemas.microsoft.com/office/drawing/2014/main" id="{6A5404F2-1D2D-2716-5FCA-E16B0D9DC8C3}"/>
              </a:ext>
            </a:extLst>
          </p:cNvPr>
          <p:cNvSpPr txBox="1"/>
          <p:nvPr/>
        </p:nvSpPr>
        <p:spPr>
          <a:xfrm>
            <a:off x="4907719" y="3245003"/>
            <a:ext cx="374268"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12</a:t>
            </a:r>
          </a:p>
        </p:txBody>
      </p:sp>
      <p:sp>
        <p:nvSpPr>
          <p:cNvPr id="1032" name="Textfeld 1031">
            <a:extLst>
              <a:ext uri="{FF2B5EF4-FFF2-40B4-BE49-F238E27FC236}">
                <a16:creationId xmlns:a16="http://schemas.microsoft.com/office/drawing/2014/main" id="{4A70D28E-449C-28A8-F23C-F313310B3598}"/>
              </a:ext>
            </a:extLst>
          </p:cNvPr>
          <p:cNvSpPr txBox="1"/>
          <p:nvPr/>
        </p:nvSpPr>
        <p:spPr>
          <a:xfrm>
            <a:off x="7918057" y="3524113"/>
            <a:ext cx="374268"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13</a:t>
            </a:r>
          </a:p>
        </p:txBody>
      </p:sp>
      <p:sp>
        <p:nvSpPr>
          <p:cNvPr id="1033" name="Textfeld 1032">
            <a:extLst>
              <a:ext uri="{FF2B5EF4-FFF2-40B4-BE49-F238E27FC236}">
                <a16:creationId xmlns:a16="http://schemas.microsoft.com/office/drawing/2014/main" id="{0498B191-012E-A032-BE0C-189F368826F6}"/>
              </a:ext>
            </a:extLst>
          </p:cNvPr>
          <p:cNvSpPr txBox="1"/>
          <p:nvPr/>
        </p:nvSpPr>
        <p:spPr>
          <a:xfrm>
            <a:off x="7510928" y="3994506"/>
            <a:ext cx="374268"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14</a:t>
            </a:r>
          </a:p>
        </p:txBody>
      </p:sp>
      <p:sp>
        <p:nvSpPr>
          <p:cNvPr id="1034" name="Textfeld 1033">
            <a:extLst>
              <a:ext uri="{FF2B5EF4-FFF2-40B4-BE49-F238E27FC236}">
                <a16:creationId xmlns:a16="http://schemas.microsoft.com/office/drawing/2014/main" id="{FF6C0079-3030-7ABF-130A-F47E13BD4C12}"/>
              </a:ext>
            </a:extLst>
          </p:cNvPr>
          <p:cNvSpPr txBox="1"/>
          <p:nvPr/>
        </p:nvSpPr>
        <p:spPr>
          <a:xfrm>
            <a:off x="8618688" y="4837673"/>
            <a:ext cx="374268"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15</a:t>
            </a:r>
          </a:p>
        </p:txBody>
      </p:sp>
      <p:sp>
        <p:nvSpPr>
          <p:cNvPr id="10" name="Textfeld 9">
            <a:extLst>
              <a:ext uri="{FF2B5EF4-FFF2-40B4-BE49-F238E27FC236}">
                <a16:creationId xmlns:a16="http://schemas.microsoft.com/office/drawing/2014/main" id="{0A4A9621-9BC3-E8AB-6228-CE9749CE36B3}"/>
              </a:ext>
            </a:extLst>
          </p:cNvPr>
          <p:cNvSpPr txBox="1"/>
          <p:nvPr/>
        </p:nvSpPr>
        <p:spPr>
          <a:xfrm>
            <a:off x="479467" y="351047"/>
            <a:ext cx="7886700" cy="400110"/>
          </a:xfrm>
          <a:prstGeom prst="rect">
            <a:avLst/>
          </a:prstGeom>
          <a:solidFill>
            <a:srgbClr val="E4F2FF"/>
          </a:solidFill>
          <a:ln>
            <a:solidFill>
              <a:schemeClr val="bg1">
                <a:lumMod val="50000"/>
              </a:schemeClr>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Bilanzhinterlegung – </a:t>
            </a:r>
            <a:r>
              <a:rPr kumimoji="0" lang="de-DE" sz="20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Hochladen von Anhängen</a:t>
            </a:r>
          </a:p>
        </p:txBody>
      </p:sp>
      <p:sp>
        <p:nvSpPr>
          <p:cNvPr id="11" name="Rechteck 10">
            <a:extLst>
              <a:ext uri="{FF2B5EF4-FFF2-40B4-BE49-F238E27FC236}">
                <a16:creationId xmlns:a16="http://schemas.microsoft.com/office/drawing/2014/main" id="{E95EFD4F-FB06-E049-9A09-38FB50551EAC}"/>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lang="de-DE" sz="1400" b="1" dirty="0">
                <a:solidFill>
                  <a:srgbClr val="000000"/>
                </a:solidFill>
                <a:latin typeface="Calibri" panose="020F0502020204030204" pitchFamily="34" charset="0"/>
                <a:cs typeface="Calibri" panose="020F0502020204030204" pitchFamily="34" charset="0"/>
              </a:rPr>
              <a:t>58</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6058714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CE0F2A-E38C-E443-41D6-2A71188B2F92}"/>
            </a:ext>
          </a:extLst>
        </p:cNvPr>
        <p:cNvGrpSpPr/>
        <p:nvPr/>
      </p:nvGrpSpPr>
      <p:grpSpPr>
        <a:xfrm>
          <a:off x="0" y="0"/>
          <a:ext cx="0" cy="0"/>
          <a:chOff x="0" y="0"/>
          <a:chExt cx="0" cy="0"/>
        </a:xfrm>
      </p:grpSpPr>
      <p:pic>
        <p:nvPicPr>
          <p:cNvPr id="29" name="Grafik 28" descr="Ein Bild, das Text, Software, Zahl, Screenshot enthält.&#10;&#10;KI-generierte Inhalte können fehlerhaft sein.">
            <a:extLst>
              <a:ext uri="{FF2B5EF4-FFF2-40B4-BE49-F238E27FC236}">
                <a16:creationId xmlns:a16="http://schemas.microsoft.com/office/drawing/2014/main" id="{C6B5DCEF-6065-8F91-A410-7E4DC28DF10C}"/>
              </a:ext>
            </a:extLst>
          </p:cNvPr>
          <p:cNvPicPr>
            <a:picLocks noChangeAspect="1"/>
          </p:cNvPicPr>
          <p:nvPr/>
        </p:nvPicPr>
        <p:blipFill>
          <a:blip r:embed="rId3"/>
          <a:srcRect r="31212"/>
          <a:stretch>
            <a:fillRect/>
          </a:stretch>
        </p:blipFill>
        <p:spPr>
          <a:xfrm>
            <a:off x="44877" y="546599"/>
            <a:ext cx="9099123" cy="6239594"/>
          </a:xfrm>
          <a:prstGeom prst="rect">
            <a:avLst/>
          </a:prstGeom>
        </p:spPr>
      </p:pic>
      <p:sp>
        <p:nvSpPr>
          <p:cNvPr id="2" name="Rechteck 1">
            <a:extLst>
              <a:ext uri="{FF2B5EF4-FFF2-40B4-BE49-F238E27FC236}">
                <a16:creationId xmlns:a16="http://schemas.microsoft.com/office/drawing/2014/main" id="{CC446C48-D874-F05C-F6B3-3653A418F50D}"/>
              </a:ext>
            </a:extLst>
          </p:cNvPr>
          <p:cNvSpPr/>
          <p:nvPr/>
        </p:nvSpPr>
        <p:spPr>
          <a:xfrm>
            <a:off x="0" y="6222978"/>
            <a:ext cx="9132057"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pic>
        <p:nvPicPr>
          <p:cNvPr id="1026" name="Picture 2">
            <a:extLst>
              <a:ext uri="{FF2B5EF4-FFF2-40B4-BE49-F238E27FC236}">
                <a16:creationId xmlns:a16="http://schemas.microsoft.com/office/drawing/2014/main" id="{3B10638F-41FC-A1D9-EB60-B008366638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97696" y="6281711"/>
            <a:ext cx="363422" cy="422328"/>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descr="Ein Bild, das Text, Software, Zahl, Screenshot enthält.&#10;&#10;KI-generierte Inhalte können fehlerhaft sein.">
            <a:extLst>
              <a:ext uri="{FF2B5EF4-FFF2-40B4-BE49-F238E27FC236}">
                <a16:creationId xmlns:a16="http://schemas.microsoft.com/office/drawing/2014/main" id="{7DAB2687-3603-363A-7C48-B7D8B77F07F0}"/>
              </a:ext>
            </a:extLst>
          </p:cNvPr>
          <p:cNvPicPr>
            <a:picLocks noChangeAspect="1"/>
          </p:cNvPicPr>
          <p:nvPr/>
        </p:nvPicPr>
        <p:blipFill>
          <a:blip r:embed="rId3"/>
          <a:srcRect l="86800" t="94487"/>
          <a:stretch>
            <a:fillRect/>
          </a:stretch>
        </p:blipFill>
        <p:spPr>
          <a:xfrm>
            <a:off x="7376240" y="5399671"/>
            <a:ext cx="1629092" cy="320935"/>
          </a:xfrm>
          <a:prstGeom prst="rect">
            <a:avLst/>
          </a:prstGeom>
        </p:spPr>
      </p:pic>
      <p:sp>
        <p:nvSpPr>
          <p:cNvPr id="22" name="Rechteck 21">
            <a:extLst>
              <a:ext uri="{FF2B5EF4-FFF2-40B4-BE49-F238E27FC236}">
                <a16:creationId xmlns:a16="http://schemas.microsoft.com/office/drawing/2014/main" id="{F1B3FFCA-C54C-985E-5BB4-F807BA8C2724}"/>
              </a:ext>
            </a:extLst>
          </p:cNvPr>
          <p:cNvSpPr/>
          <p:nvPr/>
        </p:nvSpPr>
        <p:spPr bwMode="auto">
          <a:xfrm>
            <a:off x="8757789" y="1167290"/>
            <a:ext cx="374268" cy="444694"/>
          </a:xfrm>
          <a:prstGeom prst="rect">
            <a:avLst/>
          </a:prstGeom>
          <a:ln>
            <a:noFill/>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13" name="Grafik 12">
            <a:extLst>
              <a:ext uri="{FF2B5EF4-FFF2-40B4-BE49-F238E27FC236}">
                <a16:creationId xmlns:a16="http://schemas.microsoft.com/office/drawing/2014/main" id="{F23015A0-8713-4139-A7D1-25C7E81CC06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35368" y="1114071"/>
            <a:ext cx="1058198" cy="555554"/>
          </a:xfrm>
          <a:prstGeom prst="rect">
            <a:avLst/>
          </a:prstGeom>
          <a:ln w="38100" cap="sq">
            <a:solidFill>
              <a:srgbClr val="0066CC"/>
            </a:solidFill>
            <a:prstDash val="solid"/>
            <a:miter lim="800000"/>
          </a:ln>
          <a:effectLst>
            <a:outerShdw blurRad="50800" dist="38100" dir="2700000" algn="tl" rotWithShape="0">
              <a:srgbClr val="000000">
                <a:alpha val="43000"/>
              </a:srgbClr>
            </a:outerShdw>
          </a:effectLst>
        </p:spPr>
      </p:pic>
      <p:sp>
        <p:nvSpPr>
          <p:cNvPr id="18" name="Textfeld 17">
            <a:extLst>
              <a:ext uri="{FF2B5EF4-FFF2-40B4-BE49-F238E27FC236}">
                <a16:creationId xmlns:a16="http://schemas.microsoft.com/office/drawing/2014/main" id="{FBBD3094-0E9A-1C2C-282D-B519FF03E6EC}"/>
              </a:ext>
            </a:extLst>
          </p:cNvPr>
          <p:cNvSpPr txBox="1"/>
          <p:nvPr/>
        </p:nvSpPr>
        <p:spPr>
          <a:xfrm>
            <a:off x="7284905" y="1234714"/>
            <a:ext cx="374268"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16</a:t>
            </a:r>
          </a:p>
        </p:txBody>
      </p:sp>
      <p:sp>
        <p:nvSpPr>
          <p:cNvPr id="23" name="Textfeld 22">
            <a:extLst>
              <a:ext uri="{FF2B5EF4-FFF2-40B4-BE49-F238E27FC236}">
                <a16:creationId xmlns:a16="http://schemas.microsoft.com/office/drawing/2014/main" id="{EA1FC9AD-808C-285C-814E-19EE11F9AFAF}"/>
              </a:ext>
            </a:extLst>
          </p:cNvPr>
          <p:cNvSpPr txBox="1"/>
          <p:nvPr/>
        </p:nvSpPr>
        <p:spPr>
          <a:xfrm>
            <a:off x="4754432" y="1839035"/>
            <a:ext cx="3743264" cy="261610"/>
          </a:xfrm>
          <a:prstGeom prst="rect">
            <a:avLst/>
          </a:prstGeom>
          <a:solidFill>
            <a:srgbClr val="FFFFCC"/>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Sie befinden sich auf der </a:t>
            </a:r>
            <a:r>
              <a:rPr kumimoji="0" lang="de-DE" sz="11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letzten Seite des Antrages </a:t>
            </a: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„Senden“.</a:t>
            </a:r>
          </a:p>
        </p:txBody>
      </p:sp>
      <p:sp>
        <p:nvSpPr>
          <p:cNvPr id="24" name="Textfeld 23">
            <a:extLst>
              <a:ext uri="{FF2B5EF4-FFF2-40B4-BE49-F238E27FC236}">
                <a16:creationId xmlns:a16="http://schemas.microsoft.com/office/drawing/2014/main" id="{FEA1C042-6541-2540-9C67-FAC7F8838A60}"/>
              </a:ext>
            </a:extLst>
          </p:cNvPr>
          <p:cNvSpPr txBox="1"/>
          <p:nvPr/>
        </p:nvSpPr>
        <p:spPr>
          <a:xfrm>
            <a:off x="4262097" y="1800829"/>
            <a:ext cx="374268"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16</a:t>
            </a:r>
          </a:p>
        </p:txBody>
      </p:sp>
      <p:sp>
        <p:nvSpPr>
          <p:cNvPr id="28" name="Textfeld 27">
            <a:extLst>
              <a:ext uri="{FF2B5EF4-FFF2-40B4-BE49-F238E27FC236}">
                <a16:creationId xmlns:a16="http://schemas.microsoft.com/office/drawing/2014/main" id="{ECB63721-BF2B-5004-F5B5-D25C411B3930}"/>
              </a:ext>
            </a:extLst>
          </p:cNvPr>
          <p:cNvSpPr txBox="1"/>
          <p:nvPr/>
        </p:nvSpPr>
        <p:spPr>
          <a:xfrm>
            <a:off x="4766707" y="2199368"/>
            <a:ext cx="3743264" cy="261610"/>
          </a:xfrm>
          <a:prstGeom prst="rect">
            <a:avLst/>
          </a:prstGeom>
          <a:solidFill>
            <a:srgbClr val="FFFFCC"/>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Hier sehen Sie die </a:t>
            </a:r>
            <a:r>
              <a:rPr kumimoji="0" lang="de-DE" sz="11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Zusammenfassung</a:t>
            </a: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der getätigten Angaben.</a:t>
            </a:r>
          </a:p>
        </p:txBody>
      </p:sp>
      <p:sp>
        <p:nvSpPr>
          <p:cNvPr id="1036" name="Rechteck 1035">
            <a:extLst>
              <a:ext uri="{FF2B5EF4-FFF2-40B4-BE49-F238E27FC236}">
                <a16:creationId xmlns:a16="http://schemas.microsoft.com/office/drawing/2014/main" id="{80D1485B-9A93-CDD6-E422-36FECEE3A57E}"/>
              </a:ext>
            </a:extLst>
          </p:cNvPr>
          <p:cNvSpPr/>
          <p:nvPr/>
        </p:nvSpPr>
        <p:spPr>
          <a:xfrm>
            <a:off x="79703" y="868592"/>
            <a:ext cx="6242668" cy="156760"/>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1000" b="1"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123456910 - MEIN VEREIN EO</a:t>
            </a:r>
            <a:endParaRPr kumimoji="0" lang="it-IT" sz="1600" b="1"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1037" name="Rechteck 1036">
            <a:extLst>
              <a:ext uri="{FF2B5EF4-FFF2-40B4-BE49-F238E27FC236}">
                <a16:creationId xmlns:a16="http://schemas.microsoft.com/office/drawing/2014/main" id="{DC5A97C3-F6E2-6FDF-9A34-6B8D1989056C}"/>
              </a:ext>
            </a:extLst>
          </p:cNvPr>
          <p:cNvSpPr/>
          <p:nvPr/>
        </p:nvSpPr>
        <p:spPr>
          <a:xfrm>
            <a:off x="90133" y="642748"/>
            <a:ext cx="1939127" cy="147122"/>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de-DE" sz="1000" b="1"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TSFO-06_0012345678 - Depot</a:t>
            </a:r>
            <a:endParaRPr kumimoji="0" lang="it-IT" sz="1600" b="1"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p:txBody>
      </p:sp>
      <p:sp>
        <p:nvSpPr>
          <p:cNvPr id="1038" name="Ellipse 26636">
            <a:extLst>
              <a:ext uri="{FF2B5EF4-FFF2-40B4-BE49-F238E27FC236}">
                <a16:creationId xmlns:a16="http://schemas.microsoft.com/office/drawing/2014/main" id="{AF615A1F-2AB0-DBC7-63E1-782C6DE1146B}"/>
              </a:ext>
            </a:extLst>
          </p:cNvPr>
          <p:cNvSpPr/>
          <p:nvPr/>
        </p:nvSpPr>
        <p:spPr bwMode="auto">
          <a:xfrm>
            <a:off x="-37319" y="1957590"/>
            <a:ext cx="1760995" cy="443013"/>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39" name="Textfeld 1038">
            <a:extLst>
              <a:ext uri="{FF2B5EF4-FFF2-40B4-BE49-F238E27FC236}">
                <a16:creationId xmlns:a16="http://schemas.microsoft.com/office/drawing/2014/main" id="{4B74954E-0CB6-1A5F-1023-8B4C8D7F3734}"/>
              </a:ext>
            </a:extLst>
          </p:cNvPr>
          <p:cNvSpPr txBox="1"/>
          <p:nvPr/>
        </p:nvSpPr>
        <p:spPr>
          <a:xfrm>
            <a:off x="4257718" y="2191562"/>
            <a:ext cx="374268"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17</a:t>
            </a:r>
          </a:p>
        </p:txBody>
      </p:sp>
      <p:sp>
        <p:nvSpPr>
          <p:cNvPr id="1040" name="Textfeld 1039">
            <a:extLst>
              <a:ext uri="{FF2B5EF4-FFF2-40B4-BE49-F238E27FC236}">
                <a16:creationId xmlns:a16="http://schemas.microsoft.com/office/drawing/2014/main" id="{5A18C10C-BE06-FB7E-BD3D-585D57AC525F}"/>
              </a:ext>
            </a:extLst>
          </p:cNvPr>
          <p:cNvSpPr txBox="1"/>
          <p:nvPr/>
        </p:nvSpPr>
        <p:spPr>
          <a:xfrm>
            <a:off x="4257718" y="2613683"/>
            <a:ext cx="374268"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18</a:t>
            </a:r>
          </a:p>
        </p:txBody>
      </p:sp>
      <p:sp>
        <p:nvSpPr>
          <p:cNvPr id="1041" name="Textfeld 1040">
            <a:extLst>
              <a:ext uri="{FF2B5EF4-FFF2-40B4-BE49-F238E27FC236}">
                <a16:creationId xmlns:a16="http://schemas.microsoft.com/office/drawing/2014/main" id="{F6BB8CF0-0EAB-9903-57C2-5FFAA104C333}"/>
              </a:ext>
            </a:extLst>
          </p:cNvPr>
          <p:cNvSpPr txBox="1"/>
          <p:nvPr/>
        </p:nvSpPr>
        <p:spPr>
          <a:xfrm>
            <a:off x="4754432" y="2539823"/>
            <a:ext cx="3743264" cy="600164"/>
          </a:xfrm>
          <a:prstGeom prst="rect">
            <a:avLst/>
          </a:prstGeom>
          <a:solidFill>
            <a:srgbClr val="FFFFCC"/>
          </a:solidFill>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a:ea typeface="Calibri"/>
                <a:cs typeface="Calibri"/>
              </a:rPr>
              <a:t>Dieses </a:t>
            </a:r>
            <a:r>
              <a:rPr kumimoji="0" lang="de-DE" sz="1100" b="1" i="0" u="none" strike="noStrike" kern="1200" cap="none" spc="0" normalizeH="0" baseline="0" noProof="0">
                <a:ln>
                  <a:noFill/>
                </a:ln>
                <a:solidFill>
                  <a:srgbClr val="C00000"/>
                </a:solidFill>
                <a:effectLst/>
                <a:uLnTx/>
                <a:uFillTx/>
                <a:latin typeface="Calibri"/>
                <a:ea typeface="Calibri"/>
                <a:cs typeface="Calibri"/>
              </a:rPr>
              <a:t>Kästchen anklicken </a:t>
            </a:r>
            <a:r>
              <a:rPr kumimoji="0" lang="de-DE" sz="1100" b="0" i="0" u="none" strike="noStrike" kern="1200" cap="none" spc="0" normalizeH="0" baseline="0" noProof="0">
                <a:ln>
                  <a:noFill/>
                </a:ln>
                <a:solidFill>
                  <a:srgbClr val="000000"/>
                </a:solidFill>
                <a:effectLst/>
                <a:uLnTx/>
                <a:uFillTx/>
                <a:latin typeface="Calibri"/>
                <a:ea typeface="Calibri"/>
                <a:cs typeface="Calibri"/>
              </a:rPr>
              <a:t>– betrifft die Ersatzerklärung, dass die eingetragenen Daten und hochgeladenen Dokumente wahrheitsgemäß sind .</a:t>
            </a:r>
          </a:p>
        </p:txBody>
      </p:sp>
      <p:sp>
        <p:nvSpPr>
          <p:cNvPr id="1042" name="Textfeld 1041">
            <a:extLst>
              <a:ext uri="{FF2B5EF4-FFF2-40B4-BE49-F238E27FC236}">
                <a16:creationId xmlns:a16="http://schemas.microsoft.com/office/drawing/2014/main" id="{70BF19E1-455E-0B77-2A52-25DDE2EE6F11}"/>
              </a:ext>
            </a:extLst>
          </p:cNvPr>
          <p:cNvSpPr txBox="1"/>
          <p:nvPr/>
        </p:nvSpPr>
        <p:spPr>
          <a:xfrm>
            <a:off x="4771850" y="3182260"/>
            <a:ext cx="3743264" cy="430887"/>
          </a:xfrm>
          <a:prstGeom prst="rect">
            <a:avLst/>
          </a:prstGeom>
          <a:solidFill>
            <a:srgbClr val="FFFFCC"/>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Laden Sie die Erklärung herunter und </a:t>
            </a:r>
            <a:r>
              <a:rPr kumimoji="0" lang="de-DE" sz="11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unterschreiben</a:t>
            </a: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Sie diese </a:t>
            </a:r>
            <a:r>
              <a:rPr kumimoji="0" lang="de-DE" sz="11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digital</a:t>
            </a: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(Format p7m).</a:t>
            </a:r>
          </a:p>
        </p:txBody>
      </p:sp>
      <p:sp>
        <p:nvSpPr>
          <p:cNvPr id="1043" name="Textfeld 1042">
            <a:extLst>
              <a:ext uri="{FF2B5EF4-FFF2-40B4-BE49-F238E27FC236}">
                <a16:creationId xmlns:a16="http://schemas.microsoft.com/office/drawing/2014/main" id="{623505DA-A4C9-D412-D6E5-F2D6BDA745E6}"/>
              </a:ext>
            </a:extLst>
          </p:cNvPr>
          <p:cNvSpPr txBox="1"/>
          <p:nvPr/>
        </p:nvSpPr>
        <p:spPr>
          <a:xfrm>
            <a:off x="4266427" y="3226398"/>
            <a:ext cx="374268"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19</a:t>
            </a:r>
          </a:p>
        </p:txBody>
      </p:sp>
      <p:sp>
        <p:nvSpPr>
          <p:cNvPr id="1044" name="Textfeld 1043">
            <a:extLst>
              <a:ext uri="{FF2B5EF4-FFF2-40B4-BE49-F238E27FC236}">
                <a16:creationId xmlns:a16="http://schemas.microsoft.com/office/drawing/2014/main" id="{4E97A04C-BBDE-C1AA-AD64-4ABE5AF6FA4B}"/>
              </a:ext>
            </a:extLst>
          </p:cNvPr>
          <p:cNvSpPr txBox="1"/>
          <p:nvPr/>
        </p:nvSpPr>
        <p:spPr>
          <a:xfrm>
            <a:off x="4771850" y="3691166"/>
            <a:ext cx="3743264" cy="261610"/>
          </a:xfrm>
          <a:prstGeom prst="rect">
            <a:avLst/>
          </a:prstGeom>
          <a:solidFill>
            <a:srgbClr val="FFFFCC"/>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Laden Sie hier die digital unterschriebene Erklärung hoch. </a:t>
            </a:r>
          </a:p>
        </p:txBody>
      </p:sp>
      <p:sp>
        <p:nvSpPr>
          <p:cNvPr id="1045" name="Textfeld 1044">
            <a:extLst>
              <a:ext uri="{FF2B5EF4-FFF2-40B4-BE49-F238E27FC236}">
                <a16:creationId xmlns:a16="http://schemas.microsoft.com/office/drawing/2014/main" id="{E005B335-3F71-57F6-33E3-4C87E2CAC16A}"/>
              </a:ext>
            </a:extLst>
          </p:cNvPr>
          <p:cNvSpPr txBox="1"/>
          <p:nvPr/>
        </p:nvSpPr>
        <p:spPr>
          <a:xfrm>
            <a:off x="4260981" y="3675945"/>
            <a:ext cx="374268"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20</a:t>
            </a:r>
          </a:p>
        </p:txBody>
      </p:sp>
      <p:sp>
        <p:nvSpPr>
          <p:cNvPr id="1046" name="Textfeld 1045">
            <a:extLst>
              <a:ext uri="{FF2B5EF4-FFF2-40B4-BE49-F238E27FC236}">
                <a16:creationId xmlns:a16="http://schemas.microsoft.com/office/drawing/2014/main" id="{372FAA4D-6B1B-2D4C-4589-55AE2FECECB6}"/>
              </a:ext>
            </a:extLst>
          </p:cNvPr>
          <p:cNvSpPr txBox="1"/>
          <p:nvPr/>
        </p:nvSpPr>
        <p:spPr>
          <a:xfrm>
            <a:off x="4763141" y="4042961"/>
            <a:ext cx="3743264" cy="261610"/>
          </a:xfrm>
          <a:prstGeom prst="rect">
            <a:avLst/>
          </a:prstGeom>
          <a:solidFill>
            <a:srgbClr val="FFFFCC"/>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Drücken Sie auf „</a:t>
            </a:r>
            <a:r>
              <a:rPr kumimoji="0" lang="de-DE" sz="1100" b="1" i="0" u="none" strike="noStrike" kern="1200" cap="none" spc="0" normalizeH="0" baseline="0" noProof="0">
                <a:ln>
                  <a:noFill/>
                </a:ln>
                <a:solidFill>
                  <a:srgbClr val="C00000"/>
                </a:solidFill>
                <a:effectLst/>
                <a:uLnTx/>
                <a:uFillTx/>
                <a:latin typeface="Calibri" panose="020F0502020204030204" pitchFamily="34" charset="0"/>
                <a:ea typeface="+mn-ea"/>
                <a:cs typeface="Calibri" panose="020F0502020204030204" pitchFamily="34" charset="0"/>
              </a:rPr>
              <a:t>Senden</a:t>
            </a:r>
            <a:r>
              <a:rPr kumimoji="0" lang="de-DE"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um den Antrag abzuschicken. </a:t>
            </a:r>
          </a:p>
        </p:txBody>
      </p:sp>
      <p:sp>
        <p:nvSpPr>
          <p:cNvPr id="1047" name="Textfeld 1046">
            <a:extLst>
              <a:ext uri="{FF2B5EF4-FFF2-40B4-BE49-F238E27FC236}">
                <a16:creationId xmlns:a16="http://schemas.microsoft.com/office/drawing/2014/main" id="{90F05FB8-FAC1-44CE-1996-6D2B2366B856}"/>
              </a:ext>
            </a:extLst>
          </p:cNvPr>
          <p:cNvSpPr txBox="1"/>
          <p:nvPr/>
        </p:nvSpPr>
        <p:spPr>
          <a:xfrm>
            <a:off x="4257718" y="4032864"/>
            <a:ext cx="374268"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21</a:t>
            </a:r>
          </a:p>
        </p:txBody>
      </p:sp>
      <p:sp>
        <p:nvSpPr>
          <p:cNvPr id="1048" name="Rechteck 1047">
            <a:extLst>
              <a:ext uri="{FF2B5EF4-FFF2-40B4-BE49-F238E27FC236}">
                <a16:creationId xmlns:a16="http://schemas.microsoft.com/office/drawing/2014/main" id="{03C01435-FA93-0DE9-92A2-9BC8E3672105}"/>
              </a:ext>
            </a:extLst>
          </p:cNvPr>
          <p:cNvSpPr/>
          <p:nvPr/>
        </p:nvSpPr>
        <p:spPr>
          <a:xfrm>
            <a:off x="2009721" y="2996860"/>
            <a:ext cx="1343077" cy="156760"/>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700" b="0" i="0" u="none" strike="noStrike" kern="100" cap="none" spc="0" normalizeH="0" baseline="0" noProof="0">
                <a:ln>
                  <a:noFill/>
                </a:ln>
                <a:solidFill>
                  <a:srgbClr val="FFFFFF"/>
                </a:solidFill>
                <a:effectLst/>
                <a:uLnTx/>
                <a:uFillTx/>
                <a:latin typeface="Titillium Web"/>
                <a:ea typeface="Aptos" panose="020B0004020202020204" pitchFamily="34" charset="0"/>
                <a:cs typeface="Times New Roman"/>
              </a:rPr>
              <a:t>         </a:t>
            </a:r>
          </a:p>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700" b="0" i="0" u="none" strike="noStrike" kern="100" cap="none" spc="0" normalizeH="0" baseline="0" noProof="0">
                <a:ln>
                  <a:noFill/>
                </a:ln>
                <a:solidFill>
                  <a:srgbClr val="000000"/>
                </a:solidFill>
                <a:effectLst/>
                <a:uLnTx/>
                <a:uFillTx/>
                <a:latin typeface="Titillium Web"/>
                <a:ea typeface="Aptos" panose="020B0004020202020204" pitchFamily="34" charset="0"/>
                <a:cs typeface="Times New Roman"/>
              </a:rPr>
              <a:t>max.mustermann@mail.com</a:t>
            </a:r>
            <a:endParaRPr kumimoji="0" lang="it-IT" sz="600" b="0" i="0" u="none" strike="noStrike" kern="100" cap="none" spc="0" normalizeH="0" baseline="0" noProof="0">
              <a:ln>
                <a:noFill/>
              </a:ln>
              <a:solidFill>
                <a:srgbClr val="000000"/>
              </a:solidFill>
              <a:effectLst/>
              <a:uLnTx/>
              <a:uFillTx/>
              <a:latin typeface="Titillium Web"/>
              <a:ea typeface="Aptos" panose="020B0004020202020204" pitchFamily="34" charset="0"/>
              <a:cs typeface="Times New Roman"/>
            </a:endParaRPr>
          </a:p>
          <a:p>
            <a:pPr marL="0" marR="0" lvl="0" indent="0" algn="ctr" defTabSz="914400" rtl="0" eaLnBrk="0" fontAlgn="base" latinLnBrk="0" hangingPunct="0">
              <a:lnSpc>
                <a:spcPct val="107000"/>
              </a:lnSpc>
              <a:spcBef>
                <a:spcPct val="0"/>
              </a:spcBef>
              <a:spcAft>
                <a:spcPts val="800"/>
              </a:spcAft>
              <a:buClrTx/>
              <a:buSzTx/>
              <a:buFontTx/>
              <a:buNone/>
              <a:tabLst/>
              <a:defRPr/>
            </a:pPr>
            <a:endParaRPr kumimoji="0" lang="it-IT"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endParaRPr>
          </a:p>
        </p:txBody>
      </p:sp>
      <p:sp>
        <p:nvSpPr>
          <p:cNvPr id="1049" name="Textfeld 1048">
            <a:extLst>
              <a:ext uri="{FF2B5EF4-FFF2-40B4-BE49-F238E27FC236}">
                <a16:creationId xmlns:a16="http://schemas.microsoft.com/office/drawing/2014/main" id="{6A9A4691-2264-0F61-77AD-3FE470C51C2A}"/>
              </a:ext>
            </a:extLst>
          </p:cNvPr>
          <p:cNvSpPr txBox="1"/>
          <p:nvPr/>
        </p:nvSpPr>
        <p:spPr>
          <a:xfrm>
            <a:off x="8488987" y="4994597"/>
            <a:ext cx="374268"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21</a:t>
            </a:r>
          </a:p>
        </p:txBody>
      </p:sp>
      <p:sp>
        <p:nvSpPr>
          <p:cNvPr id="1050" name="Ellipse 26636">
            <a:extLst>
              <a:ext uri="{FF2B5EF4-FFF2-40B4-BE49-F238E27FC236}">
                <a16:creationId xmlns:a16="http://schemas.microsoft.com/office/drawing/2014/main" id="{87C9BE53-A3FE-3718-D8EA-DB66A67E8790}"/>
              </a:ext>
            </a:extLst>
          </p:cNvPr>
          <p:cNvSpPr/>
          <p:nvPr/>
        </p:nvSpPr>
        <p:spPr bwMode="auto">
          <a:xfrm>
            <a:off x="8146552" y="5393332"/>
            <a:ext cx="988739" cy="403863"/>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51" name="Ellipse 26636">
            <a:extLst>
              <a:ext uri="{FF2B5EF4-FFF2-40B4-BE49-F238E27FC236}">
                <a16:creationId xmlns:a16="http://schemas.microsoft.com/office/drawing/2014/main" id="{1D0AACEF-23BF-FEB2-8B7D-89DACEA162E6}"/>
              </a:ext>
            </a:extLst>
          </p:cNvPr>
          <p:cNvSpPr/>
          <p:nvPr/>
        </p:nvSpPr>
        <p:spPr bwMode="auto">
          <a:xfrm>
            <a:off x="1538930" y="5889807"/>
            <a:ext cx="1892247" cy="443013"/>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52" name="Textfeld 1051">
            <a:extLst>
              <a:ext uri="{FF2B5EF4-FFF2-40B4-BE49-F238E27FC236}">
                <a16:creationId xmlns:a16="http://schemas.microsoft.com/office/drawing/2014/main" id="{8B21EFFB-02A2-AF73-029C-FBFFEF3BB96D}"/>
              </a:ext>
            </a:extLst>
          </p:cNvPr>
          <p:cNvSpPr txBox="1"/>
          <p:nvPr/>
        </p:nvSpPr>
        <p:spPr>
          <a:xfrm>
            <a:off x="3530340" y="5973934"/>
            <a:ext cx="374268"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20</a:t>
            </a:r>
          </a:p>
        </p:txBody>
      </p:sp>
      <p:sp>
        <p:nvSpPr>
          <p:cNvPr id="1053" name="Ellipse 26636">
            <a:extLst>
              <a:ext uri="{FF2B5EF4-FFF2-40B4-BE49-F238E27FC236}">
                <a16:creationId xmlns:a16="http://schemas.microsoft.com/office/drawing/2014/main" id="{00C8C709-C0FA-242F-37C2-635BE23FA876}"/>
              </a:ext>
            </a:extLst>
          </p:cNvPr>
          <p:cNvSpPr/>
          <p:nvPr/>
        </p:nvSpPr>
        <p:spPr bwMode="auto">
          <a:xfrm>
            <a:off x="122377" y="4009935"/>
            <a:ext cx="1416553" cy="255986"/>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54" name="Ellipse 26636">
            <a:extLst>
              <a:ext uri="{FF2B5EF4-FFF2-40B4-BE49-F238E27FC236}">
                <a16:creationId xmlns:a16="http://schemas.microsoft.com/office/drawing/2014/main" id="{BEF38D94-C821-77BA-3E79-47377E75B494}"/>
              </a:ext>
            </a:extLst>
          </p:cNvPr>
          <p:cNvSpPr/>
          <p:nvPr/>
        </p:nvSpPr>
        <p:spPr bwMode="auto">
          <a:xfrm>
            <a:off x="148504" y="4966889"/>
            <a:ext cx="295634" cy="255986"/>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55" name="Rechteck 1054">
            <a:extLst>
              <a:ext uri="{FF2B5EF4-FFF2-40B4-BE49-F238E27FC236}">
                <a16:creationId xmlns:a16="http://schemas.microsoft.com/office/drawing/2014/main" id="{7D3D18A9-E551-8455-51F0-02F1248FE22D}"/>
              </a:ext>
            </a:extLst>
          </p:cNvPr>
          <p:cNvSpPr/>
          <p:nvPr/>
        </p:nvSpPr>
        <p:spPr>
          <a:xfrm>
            <a:off x="655013" y="2764751"/>
            <a:ext cx="808027" cy="121396"/>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700" b="0" i="0" u="none" strike="noStrike" kern="100" cap="none" spc="0" normalizeH="0" baseline="0" noProof="0">
                <a:ln>
                  <a:noFill/>
                </a:ln>
                <a:solidFill>
                  <a:srgbClr val="FFFFFF"/>
                </a:solidFill>
                <a:effectLst/>
                <a:uLnTx/>
                <a:uFillTx/>
                <a:latin typeface="Titillium Web"/>
                <a:ea typeface="Aptos" panose="020B0004020202020204" pitchFamily="34" charset="0"/>
                <a:cs typeface="Times New Roman"/>
              </a:rPr>
              <a:t>         </a:t>
            </a:r>
          </a:p>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700" b="0" i="0" u="none" strike="noStrike" kern="100" cap="none" spc="0" normalizeH="0" baseline="0" noProof="0">
                <a:ln>
                  <a:noFill/>
                </a:ln>
                <a:solidFill>
                  <a:srgbClr val="000000"/>
                </a:solidFill>
                <a:effectLst/>
                <a:uLnTx/>
                <a:uFillTx/>
                <a:latin typeface="Titillium Web"/>
                <a:ea typeface="Aptos" panose="020B0004020202020204" pitchFamily="34" charset="0"/>
                <a:cs typeface="Times New Roman"/>
              </a:rPr>
              <a:t>MUSTERMANN</a:t>
            </a:r>
            <a:endParaRPr kumimoji="0" lang="it-IT" sz="600" b="0" i="0" u="none" strike="noStrike" kern="100" cap="none" spc="0" normalizeH="0" baseline="0" noProof="0">
              <a:ln>
                <a:noFill/>
              </a:ln>
              <a:solidFill>
                <a:srgbClr val="000000"/>
              </a:solidFill>
              <a:effectLst/>
              <a:uLnTx/>
              <a:uFillTx/>
              <a:latin typeface="Titillium Web"/>
              <a:ea typeface="Aptos" panose="020B0004020202020204" pitchFamily="34" charset="0"/>
              <a:cs typeface="Times New Roman"/>
            </a:endParaRPr>
          </a:p>
          <a:p>
            <a:pPr marL="0" marR="0" lvl="0" indent="0" algn="ctr" defTabSz="914400" rtl="0" eaLnBrk="0" fontAlgn="base" latinLnBrk="0" hangingPunct="0">
              <a:lnSpc>
                <a:spcPct val="107000"/>
              </a:lnSpc>
              <a:spcBef>
                <a:spcPct val="0"/>
              </a:spcBef>
              <a:spcAft>
                <a:spcPts val="800"/>
              </a:spcAft>
              <a:buClrTx/>
              <a:buSzTx/>
              <a:buFontTx/>
              <a:buNone/>
              <a:tabLst/>
              <a:defRPr/>
            </a:pPr>
            <a:endParaRPr kumimoji="0" lang="it-IT"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endParaRPr>
          </a:p>
        </p:txBody>
      </p:sp>
      <p:sp>
        <p:nvSpPr>
          <p:cNvPr id="26624" name="Rechteck 26623">
            <a:extLst>
              <a:ext uri="{FF2B5EF4-FFF2-40B4-BE49-F238E27FC236}">
                <a16:creationId xmlns:a16="http://schemas.microsoft.com/office/drawing/2014/main" id="{4D57EFC4-AF4E-955C-D431-4E40C031060F}"/>
              </a:ext>
            </a:extLst>
          </p:cNvPr>
          <p:cNvSpPr/>
          <p:nvPr/>
        </p:nvSpPr>
        <p:spPr>
          <a:xfrm>
            <a:off x="569422" y="2586242"/>
            <a:ext cx="473826" cy="130348"/>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700" b="0" i="0" u="none" strike="noStrike" kern="100" cap="none" spc="0" normalizeH="0" baseline="0" noProof="0">
                <a:ln>
                  <a:noFill/>
                </a:ln>
                <a:solidFill>
                  <a:srgbClr val="FFFFFF"/>
                </a:solidFill>
                <a:effectLst/>
                <a:uLnTx/>
                <a:uFillTx/>
                <a:latin typeface="Titillium Web"/>
                <a:ea typeface="Aptos" panose="020B0004020202020204" pitchFamily="34" charset="0"/>
                <a:cs typeface="Times New Roman"/>
              </a:rPr>
              <a:t>         </a:t>
            </a:r>
          </a:p>
          <a:p>
            <a:pPr marL="0" marR="0" lvl="0" indent="0" algn="l" defTabSz="914400" rtl="0" eaLnBrk="0" fontAlgn="base" latinLnBrk="0" hangingPunct="0">
              <a:lnSpc>
                <a:spcPct val="107000"/>
              </a:lnSpc>
              <a:spcBef>
                <a:spcPct val="0"/>
              </a:spcBef>
              <a:spcAft>
                <a:spcPts val="0"/>
              </a:spcAft>
              <a:buClrTx/>
              <a:buSzTx/>
              <a:buFontTx/>
              <a:buNone/>
              <a:tabLst/>
              <a:defRPr/>
            </a:pPr>
            <a:r>
              <a:rPr kumimoji="0" lang="it-IT" sz="700" b="0" i="0" u="none" strike="noStrike" kern="100" cap="none" spc="0" normalizeH="0" baseline="0" noProof="0">
                <a:ln>
                  <a:noFill/>
                </a:ln>
                <a:solidFill>
                  <a:srgbClr val="000000"/>
                </a:solidFill>
                <a:effectLst/>
                <a:uLnTx/>
                <a:uFillTx/>
                <a:latin typeface="Titillium Web"/>
                <a:ea typeface="Aptos" panose="020B0004020202020204" pitchFamily="34" charset="0"/>
                <a:cs typeface="Times New Roman"/>
              </a:rPr>
              <a:t>MAX</a:t>
            </a:r>
            <a:endParaRPr kumimoji="0" lang="it-IT" sz="600" b="0" i="0" u="none" strike="noStrike" kern="100" cap="none" spc="0" normalizeH="0" baseline="0" noProof="0">
              <a:ln>
                <a:noFill/>
              </a:ln>
              <a:solidFill>
                <a:srgbClr val="000000"/>
              </a:solidFill>
              <a:effectLst/>
              <a:uLnTx/>
              <a:uFillTx/>
              <a:latin typeface="Titillium Web"/>
              <a:ea typeface="Aptos" panose="020B0004020202020204" pitchFamily="34" charset="0"/>
              <a:cs typeface="Times New Roman"/>
            </a:endParaRPr>
          </a:p>
          <a:p>
            <a:pPr marL="0" marR="0" lvl="0" indent="0" algn="ctr" defTabSz="914400" rtl="0" eaLnBrk="0" fontAlgn="base" latinLnBrk="0" hangingPunct="0">
              <a:lnSpc>
                <a:spcPct val="107000"/>
              </a:lnSpc>
              <a:spcBef>
                <a:spcPct val="0"/>
              </a:spcBef>
              <a:spcAft>
                <a:spcPts val="800"/>
              </a:spcAft>
              <a:buClrTx/>
              <a:buSzTx/>
              <a:buFontTx/>
              <a:buNone/>
              <a:tabLst/>
              <a:defRPr/>
            </a:pPr>
            <a:endParaRPr kumimoji="0" lang="it-IT"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endParaRPr>
          </a:p>
        </p:txBody>
      </p:sp>
      <p:sp>
        <p:nvSpPr>
          <p:cNvPr id="26625" name="Rechteck 26624">
            <a:extLst>
              <a:ext uri="{FF2B5EF4-FFF2-40B4-BE49-F238E27FC236}">
                <a16:creationId xmlns:a16="http://schemas.microsoft.com/office/drawing/2014/main" id="{6DA07F8E-E8B9-0693-26DC-2445D1DC68B3}"/>
              </a:ext>
            </a:extLst>
          </p:cNvPr>
          <p:cNvSpPr/>
          <p:nvPr/>
        </p:nvSpPr>
        <p:spPr>
          <a:xfrm>
            <a:off x="795349" y="2897169"/>
            <a:ext cx="1107591" cy="112287"/>
          </a:xfrm>
          <a:prstGeom prst="rect">
            <a:avLst/>
          </a:prstGeom>
          <a:solidFill>
            <a:srgbClr val="FFFFFF"/>
          </a:solidFill>
          <a:ln>
            <a:solidFill>
              <a:srgbClr val="FFFFFF"/>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700" b="0" i="0" u="none" strike="noStrike" kern="100" cap="none" spc="0" normalizeH="0" baseline="0" noProof="0">
                <a:ln>
                  <a:noFill/>
                </a:ln>
                <a:solidFill>
                  <a:srgbClr val="FFFFFF"/>
                </a:solidFill>
                <a:effectLst/>
                <a:uLnTx/>
                <a:uFillTx/>
                <a:latin typeface="Titillium Web"/>
                <a:ea typeface="Aptos" panose="020B0004020202020204" pitchFamily="34" charset="0"/>
                <a:cs typeface="Times New Roman"/>
              </a:rPr>
              <a:t>         </a:t>
            </a:r>
          </a:p>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700" b="0" i="0" u="none" strike="noStrike" kern="100" cap="none" spc="0" normalizeH="0" baseline="0" noProof="0">
                <a:ln>
                  <a:noFill/>
                </a:ln>
                <a:solidFill>
                  <a:srgbClr val="000000"/>
                </a:solidFill>
                <a:effectLst/>
                <a:uLnTx/>
                <a:uFillTx/>
                <a:latin typeface="Titillium Web" panose="00000500000000000000" pitchFamily="2" charset="0"/>
                <a:ea typeface="+mn-ea"/>
                <a:cs typeface="Times New Roman" panose="02020603050405020304" pitchFamily="18" charset="0"/>
              </a:rPr>
              <a:t>MSTMXA70A01A952G</a:t>
            </a:r>
            <a:endParaRPr kumimoji="0" lang="it-IT" sz="600" b="0" i="0" u="none" strike="noStrike" kern="100" cap="none" spc="0" normalizeH="0" baseline="0" noProof="0">
              <a:ln>
                <a:noFill/>
              </a:ln>
              <a:solidFill>
                <a:srgbClr val="000000"/>
              </a:solidFill>
              <a:effectLst/>
              <a:uLnTx/>
              <a:uFillTx/>
              <a:latin typeface="Titillium Web"/>
              <a:ea typeface="Aptos" panose="020B0004020202020204" pitchFamily="34" charset="0"/>
              <a:cs typeface="Times New Roman"/>
            </a:endParaRPr>
          </a:p>
          <a:p>
            <a:pPr marL="0" marR="0" lvl="0" indent="0" algn="ctr" defTabSz="914400" rtl="0" eaLnBrk="0" fontAlgn="base" latinLnBrk="0" hangingPunct="0">
              <a:lnSpc>
                <a:spcPct val="107000"/>
              </a:lnSpc>
              <a:spcBef>
                <a:spcPct val="0"/>
              </a:spcBef>
              <a:spcAft>
                <a:spcPts val="800"/>
              </a:spcAft>
              <a:buClrTx/>
              <a:buSzTx/>
              <a:buFontTx/>
              <a:buNone/>
              <a:tabLst/>
              <a:defRPr/>
            </a:pPr>
            <a:endParaRPr kumimoji="0" lang="it-IT"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endParaRPr>
          </a:p>
        </p:txBody>
      </p:sp>
      <p:sp>
        <p:nvSpPr>
          <p:cNvPr id="26627" name="Ellipse 26636">
            <a:extLst>
              <a:ext uri="{FF2B5EF4-FFF2-40B4-BE49-F238E27FC236}">
                <a16:creationId xmlns:a16="http://schemas.microsoft.com/office/drawing/2014/main" id="{197DB9E0-6BAF-6E6E-43AB-1F3EDF501C07}"/>
              </a:ext>
            </a:extLst>
          </p:cNvPr>
          <p:cNvSpPr/>
          <p:nvPr/>
        </p:nvSpPr>
        <p:spPr bwMode="auto">
          <a:xfrm>
            <a:off x="11943" y="5864215"/>
            <a:ext cx="1526987" cy="443013"/>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628" name="Textfeld 26627">
            <a:extLst>
              <a:ext uri="{FF2B5EF4-FFF2-40B4-BE49-F238E27FC236}">
                <a16:creationId xmlns:a16="http://schemas.microsoft.com/office/drawing/2014/main" id="{EDACD5BF-4EE7-198E-A35D-151D8392B8C2}"/>
              </a:ext>
            </a:extLst>
          </p:cNvPr>
          <p:cNvSpPr txBox="1"/>
          <p:nvPr/>
        </p:nvSpPr>
        <p:spPr>
          <a:xfrm>
            <a:off x="1152719" y="6255026"/>
            <a:ext cx="374268"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19</a:t>
            </a:r>
          </a:p>
        </p:txBody>
      </p:sp>
      <p:sp>
        <p:nvSpPr>
          <p:cNvPr id="26629" name="Textfeld 26628">
            <a:extLst>
              <a:ext uri="{FF2B5EF4-FFF2-40B4-BE49-F238E27FC236}">
                <a16:creationId xmlns:a16="http://schemas.microsoft.com/office/drawing/2014/main" id="{7EFD0503-5B80-CCBD-AE46-5E6DD3C342C2}"/>
              </a:ext>
            </a:extLst>
          </p:cNvPr>
          <p:cNvSpPr txBox="1"/>
          <p:nvPr/>
        </p:nvSpPr>
        <p:spPr>
          <a:xfrm>
            <a:off x="79703" y="5286441"/>
            <a:ext cx="374268"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18</a:t>
            </a:r>
          </a:p>
        </p:txBody>
      </p:sp>
      <p:sp>
        <p:nvSpPr>
          <p:cNvPr id="26630" name="Textfeld 26629">
            <a:extLst>
              <a:ext uri="{FF2B5EF4-FFF2-40B4-BE49-F238E27FC236}">
                <a16:creationId xmlns:a16="http://schemas.microsoft.com/office/drawing/2014/main" id="{716A34EF-1493-EA36-34B9-68E108011E60}"/>
              </a:ext>
            </a:extLst>
          </p:cNvPr>
          <p:cNvSpPr txBox="1"/>
          <p:nvPr/>
        </p:nvSpPr>
        <p:spPr>
          <a:xfrm>
            <a:off x="1853556" y="2026873"/>
            <a:ext cx="374268" cy="307777"/>
          </a:xfrm>
          <a:prstGeom prst="rect">
            <a:avLst/>
          </a:prstGeom>
          <a:solidFill>
            <a:srgbClr val="FFFFCC"/>
          </a:solidFill>
          <a:ln w="38100">
            <a:solidFill>
              <a:schemeClr val="tx1"/>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17</a:t>
            </a:r>
          </a:p>
        </p:txBody>
      </p:sp>
      <p:sp>
        <p:nvSpPr>
          <p:cNvPr id="4" name="Textfeld 3">
            <a:extLst>
              <a:ext uri="{FF2B5EF4-FFF2-40B4-BE49-F238E27FC236}">
                <a16:creationId xmlns:a16="http://schemas.microsoft.com/office/drawing/2014/main" id="{176F8F66-9254-D843-263A-13991D756528}"/>
              </a:ext>
            </a:extLst>
          </p:cNvPr>
          <p:cNvSpPr txBox="1"/>
          <p:nvPr/>
        </p:nvSpPr>
        <p:spPr>
          <a:xfrm>
            <a:off x="479467" y="164016"/>
            <a:ext cx="7886700" cy="400110"/>
          </a:xfrm>
          <a:prstGeom prst="rect">
            <a:avLst/>
          </a:prstGeom>
          <a:solidFill>
            <a:srgbClr val="E4F2FF"/>
          </a:solidFill>
          <a:ln>
            <a:solidFill>
              <a:schemeClr val="bg1">
                <a:lumMod val="50000"/>
              </a:schemeClr>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Bilanzhinterlegung – </a:t>
            </a:r>
            <a:r>
              <a:rPr kumimoji="0" lang="de-DE" sz="20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Senden des Antrags</a:t>
            </a:r>
          </a:p>
        </p:txBody>
      </p:sp>
      <p:sp>
        <p:nvSpPr>
          <p:cNvPr id="5" name="Rechteck 4">
            <a:extLst>
              <a:ext uri="{FF2B5EF4-FFF2-40B4-BE49-F238E27FC236}">
                <a16:creationId xmlns:a16="http://schemas.microsoft.com/office/drawing/2014/main" id="{1487D2AD-C5AD-8E41-B1A1-86004A26424C}"/>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lang="de-DE" sz="1400" b="1" dirty="0">
                <a:solidFill>
                  <a:srgbClr val="000000"/>
                </a:solidFill>
                <a:latin typeface="Calibri" panose="020F0502020204030204" pitchFamily="34" charset="0"/>
                <a:cs typeface="Calibri" panose="020F0502020204030204" pitchFamily="34" charset="0"/>
              </a:rPr>
              <a:t>59</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082870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E4F2FF"/>
        </a:solidFill>
        <a:effectLst/>
      </p:bgPr>
    </p:bg>
    <p:spTree>
      <p:nvGrpSpPr>
        <p:cNvPr id="1" name="">
          <a:extLst>
            <a:ext uri="{FF2B5EF4-FFF2-40B4-BE49-F238E27FC236}">
              <a16:creationId xmlns:a16="http://schemas.microsoft.com/office/drawing/2014/main" id="{493C4043-11F0-8A41-1E9D-5846AC6B5560}"/>
            </a:ext>
          </a:extLst>
        </p:cNvPr>
        <p:cNvGrpSpPr/>
        <p:nvPr/>
      </p:nvGrpSpPr>
      <p:grpSpPr>
        <a:xfrm>
          <a:off x="0" y="0"/>
          <a:ext cx="0" cy="0"/>
          <a:chOff x="0" y="0"/>
          <a:chExt cx="0" cy="0"/>
        </a:xfrm>
      </p:grpSpPr>
      <p:sp>
        <p:nvSpPr>
          <p:cNvPr id="7170" name="Rectangle 5">
            <a:extLst>
              <a:ext uri="{FF2B5EF4-FFF2-40B4-BE49-F238E27FC236}">
                <a16:creationId xmlns:a16="http://schemas.microsoft.com/office/drawing/2014/main" id="{8376B354-7D11-101B-1237-3CC4ACFE6F62}"/>
              </a:ext>
            </a:extLst>
          </p:cNvPr>
          <p:cNvSpPr>
            <a:spLocks noChangeArrowheads="1"/>
          </p:cNvSpPr>
          <p:nvPr/>
        </p:nvSpPr>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alt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171" name="Line 16">
            <a:extLst>
              <a:ext uri="{FF2B5EF4-FFF2-40B4-BE49-F238E27FC236}">
                <a16:creationId xmlns:a16="http://schemas.microsoft.com/office/drawing/2014/main" id="{52DC0A9A-2DF6-8AB6-754F-1FB73D7FC953}"/>
              </a:ext>
            </a:extLst>
          </p:cNvPr>
          <p:cNvSpPr>
            <a:spLocks noChangeShapeType="1"/>
          </p:cNvSpPr>
          <p:nvPr/>
        </p:nvSpPr>
        <p:spPr bwMode="auto">
          <a:xfrm>
            <a:off x="179388" y="719138"/>
            <a:ext cx="3851275"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172" name="Line 18">
            <a:extLst>
              <a:ext uri="{FF2B5EF4-FFF2-40B4-BE49-F238E27FC236}">
                <a16:creationId xmlns:a16="http://schemas.microsoft.com/office/drawing/2014/main" id="{947660BE-8FC5-CE9E-81F0-61AD73947451}"/>
              </a:ext>
            </a:extLst>
          </p:cNvPr>
          <p:cNvSpPr>
            <a:spLocks noChangeShapeType="1"/>
          </p:cNvSpPr>
          <p:nvPr/>
        </p:nvSpPr>
        <p:spPr bwMode="auto">
          <a:xfrm>
            <a:off x="5102225" y="719138"/>
            <a:ext cx="3851275"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173" name="Rectangle 20">
            <a:extLst>
              <a:ext uri="{FF2B5EF4-FFF2-40B4-BE49-F238E27FC236}">
                <a16:creationId xmlns:a16="http://schemas.microsoft.com/office/drawing/2014/main" id="{27FE83A7-A48A-7D8E-F678-7E67DE3DFBFB}"/>
              </a:ext>
            </a:extLst>
          </p:cNvPr>
          <p:cNvSpPr>
            <a:spLocks noChangeArrowheads="1"/>
          </p:cNvSpPr>
          <p:nvPr/>
        </p:nvSpPr>
        <p:spPr bwMode="auto">
          <a:xfrm>
            <a:off x="863600" y="452438"/>
            <a:ext cx="3260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AUTONOME PROVINZ BOZEN - SÜDTIROL</a:t>
            </a:r>
          </a:p>
        </p:txBody>
      </p:sp>
      <p:sp>
        <p:nvSpPr>
          <p:cNvPr id="7174" name="Rectangle 21">
            <a:extLst>
              <a:ext uri="{FF2B5EF4-FFF2-40B4-BE49-F238E27FC236}">
                <a16:creationId xmlns:a16="http://schemas.microsoft.com/office/drawing/2014/main" id="{69FB80C7-381A-17E7-E2F2-C856E944B97F}"/>
              </a:ext>
            </a:extLst>
          </p:cNvPr>
          <p:cNvSpPr>
            <a:spLocks noChangeArrowheads="1"/>
          </p:cNvSpPr>
          <p:nvPr/>
        </p:nvSpPr>
        <p:spPr bwMode="auto">
          <a:xfrm>
            <a:off x="4994275" y="452438"/>
            <a:ext cx="39655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PROVINCIA AUTONOMA DI BOLZANO - ALTO ADIGE</a:t>
            </a:r>
          </a:p>
        </p:txBody>
      </p:sp>
      <p:sp>
        <p:nvSpPr>
          <p:cNvPr id="7175" name="Text Box 22">
            <a:extLst>
              <a:ext uri="{FF2B5EF4-FFF2-40B4-BE49-F238E27FC236}">
                <a16:creationId xmlns:a16="http://schemas.microsoft.com/office/drawing/2014/main" id="{49F06356-66EF-314D-0733-33DF5EE52793}"/>
              </a:ext>
            </a:extLst>
          </p:cNvPr>
          <p:cNvSpPr txBox="1">
            <a:spLocks noChangeArrowheads="1"/>
          </p:cNvSpPr>
          <p:nvPr/>
        </p:nvSpPr>
        <p:spPr bwMode="auto">
          <a:xfrm>
            <a:off x="4994275" y="719138"/>
            <a:ext cx="3244850"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ts val="1300"/>
              </a:lnSpc>
              <a:spcBef>
                <a:spcPct val="0"/>
              </a:spcBef>
              <a:spcAft>
                <a:spcPct val="0"/>
              </a:spcAft>
              <a:buClrTx/>
              <a:buSzTx/>
              <a:buFontTx/>
              <a:buNone/>
              <a:tabLst/>
              <a:defRPr/>
            </a:pPr>
            <a:r>
              <a:rPr kumimoji="0" lang="it-IT" altLang="de-DE" sz="1100" b="1" i="0" u="none" strike="noStrike" kern="1200" cap="none" spc="0" normalizeH="0" baseline="0" noProof="0">
                <a:ln>
                  <a:noFill/>
                </a:ln>
                <a:solidFill>
                  <a:srgbClr val="000000"/>
                </a:solidFill>
                <a:effectLst/>
                <a:uLnTx/>
                <a:uFillTx/>
                <a:latin typeface="Arial" panose="020B0604020202020204" pitchFamily="34" charset="0"/>
                <a:ea typeface="+mn-ea"/>
                <a:cs typeface="+mn-cs"/>
              </a:rPr>
              <a:t>Dipartimento Coesione sociale, </a:t>
            </a:r>
          </a:p>
          <a:p>
            <a:pPr marL="0" marR="0" lvl="0" indent="0" algn="l" defTabSz="914400" rtl="0" eaLnBrk="0" fontAlgn="base" latinLnBrk="0" hangingPunct="0">
              <a:lnSpc>
                <a:spcPts val="1300"/>
              </a:lnSpc>
              <a:spcBef>
                <a:spcPct val="0"/>
              </a:spcBef>
              <a:spcAft>
                <a:spcPct val="0"/>
              </a:spcAft>
              <a:buClrTx/>
              <a:buSzTx/>
              <a:buFontTx/>
              <a:buNone/>
              <a:tabLst/>
              <a:defRPr/>
            </a:pPr>
            <a:r>
              <a:rPr kumimoji="0" lang="it-IT" altLang="de-DE" sz="1100" b="1" i="0" u="none" strike="noStrike" kern="1200" cap="none" spc="0" normalizeH="0" baseline="0" noProof="0">
                <a:ln>
                  <a:noFill/>
                </a:ln>
                <a:solidFill>
                  <a:srgbClr val="000000"/>
                </a:solidFill>
                <a:effectLst/>
                <a:uLnTx/>
                <a:uFillTx/>
                <a:latin typeface="Arial" panose="020B0604020202020204" pitchFamily="34" charset="0"/>
                <a:ea typeface="+mn-ea"/>
                <a:cs typeface="+mn-cs"/>
              </a:rPr>
              <a:t>Famiglia, Anziani, Cooperative e Volontariato</a:t>
            </a:r>
          </a:p>
          <a:p>
            <a:pPr marL="0" marR="0" lvl="0" indent="0" algn="l" defTabSz="914400" rtl="0" eaLnBrk="0" fontAlgn="base" latinLnBrk="0" hangingPunct="0">
              <a:lnSpc>
                <a:spcPts val="1300"/>
              </a:lnSpc>
              <a:spcBef>
                <a:spcPct val="0"/>
              </a:spcBef>
              <a:spcAft>
                <a:spcPct val="0"/>
              </a:spcAft>
              <a:buClrTx/>
              <a:buSzTx/>
              <a:buFontTx/>
              <a:buNone/>
              <a:tabLst/>
              <a:defRPr/>
            </a:pPr>
            <a:endParaRPr kumimoji="0" lang="it-IT" altLang="de-DE" sz="11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6" name="Text Box 23">
            <a:extLst>
              <a:ext uri="{FF2B5EF4-FFF2-40B4-BE49-F238E27FC236}">
                <a16:creationId xmlns:a16="http://schemas.microsoft.com/office/drawing/2014/main" id="{C6953225-B3D7-E563-551F-05E349996AAE}"/>
              </a:ext>
            </a:extLst>
          </p:cNvPr>
          <p:cNvSpPr txBox="1">
            <a:spLocks noChangeArrowheads="1"/>
          </p:cNvSpPr>
          <p:nvPr/>
        </p:nvSpPr>
        <p:spPr bwMode="auto">
          <a:xfrm>
            <a:off x="450850" y="719138"/>
            <a:ext cx="3678238"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r" defTabSz="914400" rtl="0" eaLnBrk="0" fontAlgn="base" latinLnBrk="0" hangingPunct="0">
              <a:lnSpc>
                <a:spcPts val="1300"/>
              </a:lnSpc>
              <a:spcBef>
                <a:spcPct val="0"/>
              </a:spcBef>
              <a:spcAft>
                <a:spcPct val="0"/>
              </a:spcAft>
              <a:buClrTx/>
              <a:buSzTx/>
              <a:buFontTx/>
              <a:buNone/>
              <a:tabLst/>
              <a:defRPr/>
            </a:pPr>
            <a:r>
              <a:rPr kumimoji="0" lang="de-DE" altLang="de-DE" sz="1100" b="1" i="0" u="none" strike="noStrike" kern="1200" cap="none" spc="0" normalizeH="0" baseline="0" noProof="0">
                <a:ln>
                  <a:noFill/>
                </a:ln>
                <a:solidFill>
                  <a:srgbClr val="000000"/>
                </a:solidFill>
                <a:effectLst/>
                <a:uLnTx/>
                <a:uFillTx/>
                <a:latin typeface="Arial" panose="020B0604020202020204" pitchFamily="34" charset="0"/>
                <a:ea typeface="+mn-ea"/>
                <a:cs typeface="+mn-cs"/>
              </a:rPr>
              <a:t>Ressort Sozialer Zusammenhalt, </a:t>
            </a:r>
          </a:p>
          <a:p>
            <a:pPr marL="0" marR="0" lvl="0" indent="0" algn="r" defTabSz="914400" rtl="0" eaLnBrk="0" fontAlgn="base" latinLnBrk="0" hangingPunct="0">
              <a:lnSpc>
                <a:spcPts val="1300"/>
              </a:lnSpc>
              <a:spcBef>
                <a:spcPct val="0"/>
              </a:spcBef>
              <a:spcAft>
                <a:spcPct val="0"/>
              </a:spcAft>
              <a:buClrTx/>
              <a:buSzTx/>
              <a:buFontTx/>
              <a:buNone/>
              <a:tabLst/>
              <a:defRPr/>
            </a:pPr>
            <a:r>
              <a:rPr kumimoji="0" lang="de-DE" altLang="de-DE" sz="1100" b="1" i="0" u="none" strike="noStrike" kern="1200" cap="none" spc="0" normalizeH="0" baseline="0" noProof="0">
                <a:ln>
                  <a:noFill/>
                </a:ln>
                <a:solidFill>
                  <a:srgbClr val="000000"/>
                </a:solidFill>
                <a:effectLst/>
                <a:uLnTx/>
                <a:uFillTx/>
                <a:latin typeface="Arial" panose="020B0604020202020204" pitchFamily="34" charset="0"/>
                <a:ea typeface="+mn-ea"/>
                <a:cs typeface="+mn-cs"/>
              </a:rPr>
              <a:t>Familie, Senioren, Genossenschaften und Ehrenamt</a:t>
            </a:r>
            <a:endParaRPr kumimoji="0" lang="de-DE" altLang="de-DE" sz="11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7" name="Text Box 24">
            <a:extLst>
              <a:ext uri="{FF2B5EF4-FFF2-40B4-BE49-F238E27FC236}">
                <a16:creationId xmlns:a16="http://schemas.microsoft.com/office/drawing/2014/main" id="{D50078E3-E50D-E365-57E4-C2B0EE78C232}"/>
              </a:ext>
            </a:extLst>
          </p:cNvPr>
          <p:cNvSpPr txBox="1">
            <a:spLocks noChangeArrowheads="1"/>
          </p:cNvSpPr>
          <p:nvPr/>
        </p:nvSpPr>
        <p:spPr bwMode="auto">
          <a:xfrm>
            <a:off x="1316038" y="1179513"/>
            <a:ext cx="2735262"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r" defTabSz="914400" rtl="0" eaLnBrk="0" fontAlgn="base" latinLnBrk="0" hangingPunct="0">
              <a:lnSpc>
                <a:spcPts val="1200"/>
              </a:lnSpc>
              <a:spcBef>
                <a:spcPct val="0"/>
              </a:spcBef>
              <a:spcAft>
                <a:spcPct val="0"/>
              </a:spcAft>
              <a:buClrTx/>
              <a:buSzTx/>
              <a:buFontTx/>
              <a:buNone/>
              <a:tabLst/>
              <a:defRPr/>
            </a:pPr>
            <a:r>
              <a:rPr kumimoji="0" lang="de-DE" altLang="de-DE"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Amt für Freiwilligenwesen und Solidarität</a:t>
            </a:r>
          </a:p>
        </p:txBody>
      </p:sp>
      <p:sp>
        <p:nvSpPr>
          <p:cNvPr id="7178" name="Text Box 25">
            <a:extLst>
              <a:ext uri="{FF2B5EF4-FFF2-40B4-BE49-F238E27FC236}">
                <a16:creationId xmlns:a16="http://schemas.microsoft.com/office/drawing/2014/main" id="{AF16DDCA-4848-4BD3-7D16-8499A28187D0}"/>
              </a:ext>
            </a:extLst>
          </p:cNvPr>
          <p:cNvSpPr txBox="1">
            <a:spLocks noChangeArrowheads="1"/>
          </p:cNvSpPr>
          <p:nvPr/>
        </p:nvSpPr>
        <p:spPr bwMode="auto">
          <a:xfrm>
            <a:off x="5037138" y="1158875"/>
            <a:ext cx="216852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ts val="1200"/>
              </a:lnSpc>
              <a:spcBef>
                <a:spcPct val="0"/>
              </a:spcBef>
              <a:spcAft>
                <a:spcPct val="0"/>
              </a:spcAft>
              <a:buClrTx/>
              <a:buSzTx/>
              <a:buFontTx/>
              <a:buNone/>
              <a:tabLst/>
              <a:defRPr/>
            </a:pPr>
            <a:r>
              <a:rPr kumimoji="0" lang="it-IT" altLang="de-DE"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Ufficio Volontariato e solidarietà</a:t>
            </a:r>
          </a:p>
        </p:txBody>
      </p:sp>
      <p:pic>
        <p:nvPicPr>
          <p:cNvPr id="7183" name="Picture 38">
            <a:extLst>
              <a:ext uri="{FF2B5EF4-FFF2-40B4-BE49-F238E27FC236}">
                <a16:creationId xmlns:a16="http://schemas.microsoft.com/office/drawing/2014/main" id="{C53EEC24-8C74-CEB6-D208-1D9E0EFD87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0050" y="358775"/>
            <a:ext cx="71913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a:extLst>
              <a:ext uri="{FF2B5EF4-FFF2-40B4-BE49-F238E27FC236}">
                <a16:creationId xmlns:a16="http://schemas.microsoft.com/office/drawing/2014/main" id="{3F0F5530-1AE2-7909-FBD1-9F3F4D89B11E}"/>
              </a:ext>
            </a:extLst>
          </p:cNvPr>
          <p:cNvSpPr/>
          <p:nvPr/>
        </p:nvSpPr>
        <p:spPr>
          <a:xfrm>
            <a:off x="211137" y="532652"/>
            <a:ext cx="8774112" cy="1293722"/>
          </a:xfrm>
          <a:prstGeom prst="rect">
            <a:avLst/>
          </a:prstGeom>
          <a:solidFill>
            <a:srgbClr val="E4F2FF"/>
          </a:soli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 name="Titel 1">
            <a:extLst>
              <a:ext uri="{FF2B5EF4-FFF2-40B4-BE49-F238E27FC236}">
                <a16:creationId xmlns:a16="http://schemas.microsoft.com/office/drawing/2014/main" id="{4B1FE455-2165-DE5C-A212-1B8900CF2E37}"/>
              </a:ext>
            </a:extLst>
          </p:cNvPr>
          <p:cNvSpPr txBox="1">
            <a:spLocks noChangeArrowheads="1"/>
          </p:cNvSpPr>
          <p:nvPr/>
        </p:nvSpPr>
        <p:spPr bwMode="auto">
          <a:xfrm>
            <a:off x="619997" y="-1363"/>
            <a:ext cx="7886700" cy="687388"/>
          </a:xfrm>
          <a:prstGeom prst="rect">
            <a:avLst/>
          </a:prstGeom>
          <a:solidFill>
            <a:srgbClr val="FFC9C9"/>
          </a:solidFill>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2600" b="0"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Struktur der heutigen Veranstaltung</a:t>
            </a:r>
          </a:p>
        </p:txBody>
      </p:sp>
      <p:sp>
        <p:nvSpPr>
          <p:cNvPr id="8" name="Textfeld 7">
            <a:extLst>
              <a:ext uri="{FF2B5EF4-FFF2-40B4-BE49-F238E27FC236}">
                <a16:creationId xmlns:a16="http://schemas.microsoft.com/office/drawing/2014/main" id="{257B8790-EE23-AC78-40B6-F6DBE05E91BA}"/>
              </a:ext>
            </a:extLst>
          </p:cNvPr>
          <p:cNvSpPr txBox="1"/>
          <p:nvPr/>
        </p:nvSpPr>
        <p:spPr>
          <a:xfrm>
            <a:off x="984315" y="1394433"/>
            <a:ext cx="7876803" cy="4486100"/>
          </a:xfrm>
          <a:prstGeom prst="rect">
            <a:avLst/>
          </a:prstGeom>
          <a:noFill/>
        </p:spPr>
        <p:txBody>
          <a:bodyPr wrap="square" lIns="91440" tIns="45720" rIns="91440" bIns="45720" anchor="t">
            <a:spAutoFit/>
          </a:bodyPr>
          <a:lstStyle/>
          <a:p>
            <a:pPr marL="342900" marR="0" lvl="0" indent="-342900" algn="l" defTabSz="914400" rtl="0" eaLnBrk="0" fontAlgn="base" latinLnBrk="0" hangingPunct="0">
              <a:lnSpc>
                <a:spcPct val="150000"/>
              </a:lnSpc>
              <a:spcBef>
                <a:spcPct val="0"/>
              </a:spcBef>
              <a:spcAft>
                <a:spcPct val="0"/>
              </a:spcAft>
              <a:buClrTx/>
              <a:buSzTx/>
              <a:buFontTx/>
              <a:buAutoNum type="arabicPeriod"/>
              <a:tabLst/>
              <a:defRPr/>
            </a:pPr>
            <a:r>
              <a:rPr kumimoji="0" lang="de-DE" sz="16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Die Voraussetzungen und die Auswirkungen der Eintragung in das Runts</a:t>
            </a:r>
            <a:endParaRPr kumimoji="0" lang="de-DE" sz="1600" b="1" i="0" u="none" strike="noStrike" kern="1200" cap="none" spc="0" normalizeH="0" baseline="0" noProof="0" dirty="0">
              <a:ln>
                <a:noFill/>
              </a:ln>
              <a:effectLst/>
              <a:uLnTx/>
              <a:uFillTx/>
              <a:latin typeface="Calibri"/>
              <a:ea typeface="Calibri"/>
              <a:cs typeface="Calibri"/>
            </a:endParaRPr>
          </a:p>
          <a:p>
            <a:pPr marL="342900" marR="0" lvl="0" indent="-342900" algn="l" defTabSz="914400" rtl="0" eaLnBrk="0" fontAlgn="base" latinLnBrk="0" hangingPunct="0">
              <a:lnSpc>
                <a:spcPct val="150000"/>
              </a:lnSpc>
              <a:spcBef>
                <a:spcPct val="0"/>
              </a:spcBef>
              <a:spcAft>
                <a:spcPct val="0"/>
              </a:spcAft>
              <a:buClrTx/>
              <a:buSzTx/>
              <a:buFontTx/>
              <a:buAutoNum type="arabicPeriod"/>
              <a:tabLst/>
              <a:defRPr/>
            </a:pPr>
            <a:r>
              <a:rPr kumimoji="0" lang="de-DE" sz="1600" b="1" i="0" u="none" strike="noStrike" kern="1200" cap="none" spc="0" normalizeH="0" baseline="0" noProof="0" dirty="0">
                <a:ln>
                  <a:noFill/>
                </a:ln>
                <a:solidFill>
                  <a:srgbClr val="C00000"/>
                </a:solidFill>
                <a:effectLst/>
                <a:uLnTx/>
                <a:uFillTx/>
                <a:latin typeface="Calibri"/>
                <a:ea typeface="Calibri"/>
                <a:cs typeface="Calibri"/>
              </a:rPr>
              <a:t>Übersicht Runts-Portal</a:t>
            </a:r>
          </a:p>
          <a:p>
            <a:pPr marL="342900" marR="0" lvl="0" indent="-342900" algn="l" defTabSz="914400" rtl="0" eaLnBrk="0" fontAlgn="base" latinLnBrk="0" hangingPunct="0">
              <a:lnSpc>
                <a:spcPct val="150000"/>
              </a:lnSpc>
              <a:spcBef>
                <a:spcPct val="0"/>
              </a:spcBef>
              <a:spcAft>
                <a:spcPct val="0"/>
              </a:spcAft>
              <a:buClrTx/>
              <a:buSzTx/>
              <a:buFontTx/>
              <a:buAutoNum type="arabicPeriod"/>
              <a:tabLst/>
              <a:defRPr/>
            </a:pPr>
            <a:r>
              <a:rPr kumimoji="0" lang="de-DE" sz="1600" b="1" i="0" u="none" strike="noStrike" kern="1200" cap="none" spc="0" normalizeH="0" baseline="0" noProof="0" dirty="0">
                <a:ln>
                  <a:noFill/>
                </a:ln>
                <a:solidFill>
                  <a:srgbClr val="000000"/>
                </a:solidFill>
                <a:effectLst/>
                <a:uLnTx/>
                <a:uFillTx/>
                <a:latin typeface="Calibri"/>
                <a:ea typeface="Calibri"/>
                <a:cs typeface="Calibri"/>
              </a:rPr>
              <a:t>Verpflichtungen im Runts-Portal erfüllen</a:t>
            </a:r>
            <a:endParaRPr kumimoji="0" lang="en-US" sz="1600" b="1" i="0" u="none" strike="noStrike" kern="1200" cap="none" spc="0" normalizeH="0" baseline="0" noProof="0" dirty="0">
              <a:ln>
                <a:noFill/>
              </a:ln>
              <a:solidFill>
                <a:srgbClr val="000000"/>
              </a:solidFill>
              <a:effectLst/>
              <a:uLnTx/>
              <a:uFillTx/>
              <a:latin typeface="Calibri"/>
              <a:ea typeface="Calibri"/>
              <a:cs typeface="Calibri"/>
            </a:endParaRPr>
          </a:p>
          <a:p>
            <a:pPr marL="193675" marR="0" lvl="0" indent="0" algn="l" defTabSz="914400" rtl="0" eaLnBrk="0" fontAlgn="base" latinLnBrk="0" hangingPunct="0">
              <a:lnSpc>
                <a:spcPct val="150000"/>
              </a:lnSpc>
              <a:spcBef>
                <a:spcPct val="0"/>
              </a:spcBef>
              <a:spcAft>
                <a:spcPct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Calibri"/>
                <a:ea typeface="Calibri"/>
                <a:cs typeface="Calibri"/>
              </a:rPr>
              <a:t>a)   Änderungsantrag</a:t>
            </a:r>
            <a:endParaRPr kumimoji="0" lang="en-US" sz="1600" b="1" i="0" u="none" strike="noStrike" kern="1200" cap="none" spc="0" normalizeH="0" baseline="0" noProof="0" dirty="0">
              <a:ln>
                <a:noFill/>
              </a:ln>
              <a:solidFill>
                <a:srgbClr val="000000"/>
              </a:solidFill>
              <a:effectLst/>
              <a:uLnTx/>
              <a:uFillTx/>
              <a:latin typeface="Calibri"/>
              <a:ea typeface="Calibri"/>
              <a:cs typeface="Calibri"/>
            </a:endParaRPr>
          </a:p>
          <a:p>
            <a:pPr marL="193675" marR="0" lvl="0" indent="0" algn="l" defTabSz="914400" rtl="0" eaLnBrk="0" fontAlgn="base" latinLnBrk="0" hangingPunct="0">
              <a:lnSpc>
                <a:spcPct val="150000"/>
              </a:lnSpc>
              <a:spcBef>
                <a:spcPct val="0"/>
              </a:spcBef>
              <a:spcAft>
                <a:spcPct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Calibri"/>
                <a:ea typeface="Calibri"/>
                <a:cs typeface="Calibri"/>
              </a:rPr>
              <a:t>b)   Bilanzhinterlegung</a:t>
            </a:r>
            <a:endParaRPr kumimoji="0" lang="de-DE"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Calibri"/>
                <a:ea typeface="Calibri"/>
                <a:cs typeface="Calibri"/>
              </a:rPr>
              <a:t>4.   Sonstige Verpflichtungen erfüllen</a:t>
            </a:r>
          </a:p>
          <a:p>
            <a:pPr marL="536575" marR="0" lvl="0" indent="-342900" algn="l" defTabSz="914400" rtl="0" eaLnBrk="0" fontAlgn="base" latinLnBrk="0" hangingPunct="0">
              <a:lnSpc>
                <a:spcPct val="150000"/>
              </a:lnSpc>
              <a:spcBef>
                <a:spcPct val="0"/>
              </a:spcBef>
              <a:spcAft>
                <a:spcPct val="0"/>
              </a:spcAft>
              <a:buClrTx/>
              <a:buSzTx/>
              <a:buFontTx/>
              <a:buAutoNum type="alphaLcParenR"/>
              <a:tabLst/>
              <a:defRPr/>
            </a:pPr>
            <a:r>
              <a:rPr kumimoji="0" lang="de-DE"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Verpflichtende Bücher</a:t>
            </a:r>
            <a:endParaRPr kumimoji="0" lang="de-DE"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536575" marR="0" lvl="0" indent="-342900" algn="l" defTabSz="914400" rtl="0" eaLnBrk="0" fontAlgn="base" latinLnBrk="0" hangingPunct="0">
              <a:lnSpc>
                <a:spcPct val="150000"/>
              </a:lnSpc>
              <a:spcBef>
                <a:spcPct val="0"/>
              </a:spcBef>
              <a:spcAft>
                <a:spcPct val="0"/>
              </a:spcAft>
              <a:buClrTx/>
              <a:buSzTx/>
              <a:buFontTx/>
              <a:buAutoNum type="alphaLcParenR"/>
              <a:tabLst/>
              <a:defRPr/>
            </a:pPr>
            <a:r>
              <a:rPr kumimoji="0" lang="de-DE"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Versicherung für die ehrenamtlich Tätigen</a:t>
            </a:r>
          </a:p>
          <a:p>
            <a:pPr marL="536575" marR="0" lvl="0" indent="-342900" algn="l" defTabSz="914400" rtl="0" eaLnBrk="0" fontAlgn="base" latinLnBrk="0" hangingPunct="0">
              <a:lnSpc>
                <a:spcPct val="150000"/>
              </a:lnSpc>
              <a:spcBef>
                <a:spcPct val="0"/>
              </a:spcBef>
              <a:spcAft>
                <a:spcPct val="0"/>
              </a:spcAft>
              <a:buClrTx/>
              <a:buSzTx/>
              <a:buFontTx/>
              <a:buAutoNum type="alphaLcParenR"/>
              <a:tabLst/>
              <a:defRPr/>
            </a:pPr>
            <a:r>
              <a:rPr kumimoji="0" lang="de-DE"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Meldung in besonderen Fällen</a:t>
            </a:r>
            <a:endParaRPr kumimoji="0" lang="de-DE"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Calibri"/>
                <a:ea typeface="Calibri"/>
                <a:cs typeface="Calibri"/>
              </a:rPr>
              <a:t>5.   </a:t>
            </a:r>
            <a:r>
              <a:rPr kumimoji="0" lang="de-DE" sz="1600" b="1" i="0" u="none" strike="noStrike" kern="1200" cap="none" spc="0" normalizeH="0" baseline="0" noProof="0" dirty="0">
                <a:ln>
                  <a:noFill/>
                </a:ln>
                <a:solidFill>
                  <a:srgbClr val="000000"/>
                </a:solidFill>
                <a:effectLst/>
                <a:uLnTx/>
                <a:uFillTx/>
                <a:latin typeface="Calibri" panose="020F0502020204030204" pitchFamily="34" charset="0"/>
                <a:ea typeface="Calibri"/>
                <a:cs typeface="Times New Roman" panose="02020603050405020304" pitchFamily="18" charset="0"/>
              </a:rPr>
              <a:t>Die Kontrollen im Runts</a:t>
            </a:r>
            <a:endParaRPr kumimoji="0" lang="de-DE"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Calibri" panose="020F0502020204030204" pitchFamily="34" charset="0"/>
                <a:ea typeface="Calibri"/>
                <a:cs typeface="Times New Roman" panose="02020603050405020304" pitchFamily="18" charset="0"/>
              </a:rPr>
              <a:t>6.   Nützliche Kontakte</a:t>
            </a:r>
            <a:endParaRPr kumimoji="0" lang="de-DE"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Calibri" panose="020F0502020204030204" pitchFamily="34" charset="0"/>
                <a:ea typeface="Calibri"/>
                <a:cs typeface="Times New Roman" panose="02020603050405020304" pitchFamily="18" charset="0"/>
              </a:rPr>
              <a:t>7.   Fragerunde</a:t>
            </a:r>
            <a:endParaRPr kumimoji="0" lang="de-DE" sz="1600" b="1" i="0" u="none" strike="noStrike" kern="1200" cap="none" spc="0" normalizeH="0" baseline="0" noProof="0" dirty="0">
              <a:ln>
                <a:noFill/>
              </a:ln>
              <a:solidFill>
                <a:srgbClr val="000000"/>
              </a:solidFill>
              <a:effectLst/>
              <a:uLnTx/>
              <a:uFillTx/>
              <a:latin typeface="Calibri"/>
              <a:ea typeface="Calibri"/>
              <a:cs typeface="Calibri"/>
            </a:endParaRPr>
          </a:p>
        </p:txBody>
      </p:sp>
      <p:sp>
        <p:nvSpPr>
          <p:cNvPr id="10" name="Rechteck 9">
            <a:extLst>
              <a:ext uri="{FF2B5EF4-FFF2-40B4-BE49-F238E27FC236}">
                <a16:creationId xmlns:a16="http://schemas.microsoft.com/office/drawing/2014/main" id="{23DD804D-EC48-4F90-91CD-7DA0FAF440F9}"/>
              </a:ext>
            </a:extLst>
          </p:cNvPr>
          <p:cNvSpPr/>
          <p:nvPr/>
        </p:nvSpPr>
        <p:spPr>
          <a:xfrm>
            <a:off x="414779" y="6222978"/>
            <a:ext cx="8446339" cy="545921"/>
          </a:xfrm>
          <a:prstGeom prst="rect">
            <a:avLst/>
          </a:prstGeom>
          <a:solidFill>
            <a:srgbClr val="E4F2FF"/>
          </a:soli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dirty="0">
              <a:ln>
                <a:noFill/>
              </a:ln>
              <a:solidFill>
                <a:srgbClr val="000000"/>
              </a:solidFill>
              <a:effectLst/>
              <a:uLnTx/>
              <a:uFillTx/>
              <a:latin typeface="Times New Roman"/>
              <a:ea typeface="+mn-ea"/>
              <a:cs typeface="+mn-cs"/>
            </a:endParaRPr>
          </a:p>
        </p:txBody>
      </p:sp>
      <p:pic>
        <p:nvPicPr>
          <p:cNvPr id="4" name="Grafik 3" descr="Ein Bild, das Logo, Symbol, Grafiken, Clipart enthält.&#10;&#10;KI-generierte Inhalte können fehlerhaft sein.">
            <a:extLst>
              <a:ext uri="{FF2B5EF4-FFF2-40B4-BE49-F238E27FC236}">
                <a16:creationId xmlns:a16="http://schemas.microsoft.com/office/drawing/2014/main" id="{540971E3-CA88-EF67-9637-342E095192C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7574" y="6188894"/>
            <a:ext cx="536155" cy="572098"/>
          </a:xfrm>
          <a:prstGeom prst="rect">
            <a:avLst/>
          </a:prstGeom>
        </p:spPr>
      </p:pic>
    </p:spTree>
    <p:extLst>
      <p:ext uri="{BB962C8B-B14F-4D97-AF65-F5344CB8AC3E}">
        <p14:creationId xmlns:p14="http://schemas.microsoft.com/office/powerpoint/2010/main" val="35041128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bg>
      <p:bgPr>
        <a:solidFill>
          <a:srgbClr val="E4F2FF"/>
        </a:solidFill>
        <a:effectLst/>
      </p:bgPr>
    </p:bg>
    <p:spTree>
      <p:nvGrpSpPr>
        <p:cNvPr id="1" name="">
          <a:extLst>
            <a:ext uri="{FF2B5EF4-FFF2-40B4-BE49-F238E27FC236}">
              <a16:creationId xmlns:a16="http://schemas.microsoft.com/office/drawing/2014/main" id="{4E500D8F-0643-2425-D2A1-EF50DE528BD3}"/>
            </a:ext>
          </a:extLst>
        </p:cNvPr>
        <p:cNvGrpSpPr/>
        <p:nvPr/>
      </p:nvGrpSpPr>
      <p:grpSpPr>
        <a:xfrm>
          <a:off x="0" y="0"/>
          <a:ext cx="0" cy="0"/>
          <a:chOff x="0" y="0"/>
          <a:chExt cx="0" cy="0"/>
        </a:xfrm>
      </p:grpSpPr>
      <p:sp>
        <p:nvSpPr>
          <p:cNvPr id="7170" name="Rectangle 5">
            <a:extLst>
              <a:ext uri="{FF2B5EF4-FFF2-40B4-BE49-F238E27FC236}">
                <a16:creationId xmlns:a16="http://schemas.microsoft.com/office/drawing/2014/main" id="{C8D3032F-23EC-3C51-EC40-6FD41BDA00CE}"/>
              </a:ext>
            </a:extLst>
          </p:cNvPr>
          <p:cNvSpPr>
            <a:spLocks noChangeArrowheads="1"/>
          </p:cNvSpPr>
          <p:nvPr/>
        </p:nvSpPr>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alt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171" name="Line 16">
            <a:extLst>
              <a:ext uri="{FF2B5EF4-FFF2-40B4-BE49-F238E27FC236}">
                <a16:creationId xmlns:a16="http://schemas.microsoft.com/office/drawing/2014/main" id="{238F316E-4B59-C5D7-3C8D-03933DB70074}"/>
              </a:ext>
            </a:extLst>
          </p:cNvPr>
          <p:cNvSpPr>
            <a:spLocks noChangeShapeType="1"/>
          </p:cNvSpPr>
          <p:nvPr/>
        </p:nvSpPr>
        <p:spPr bwMode="auto">
          <a:xfrm>
            <a:off x="179388" y="719138"/>
            <a:ext cx="3851275"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172" name="Line 18">
            <a:extLst>
              <a:ext uri="{FF2B5EF4-FFF2-40B4-BE49-F238E27FC236}">
                <a16:creationId xmlns:a16="http://schemas.microsoft.com/office/drawing/2014/main" id="{5E7D4B40-1207-BF7E-C214-7188CA527010}"/>
              </a:ext>
            </a:extLst>
          </p:cNvPr>
          <p:cNvSpPr>
            <a:spLocks noChangeShapeType="1"/>
          </p:cNvSpPr>
          <p:nvPr/>
        </p:nvSpPr>
        <p:spPr bwMode="auto">
          <a:xfrm>
            <a:off x="5102225" y="719138"/>
            <a:ext cx="3851275"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173" name="Rectangle 20">
            <a:extLst>
              <a:ext uri="{FF2B5EF4-FFF2-40B4-BE49-F238E27FC236}">
                <a16:creationId xmlns:a16="http://schemas.microsoft.com/office/drawing/2014/main" id="{0DF054C0-33CB-2529-AE83-968D097C6FB2}"/>
              </a:ext>
            </a:extLst>
          </p:cNvPr>
          <p:cNvSpPr>
            <a:spLocks noChangeArrowheads="1"/>
          </p:cNvSpPr>
          <p:nvPr/>
        </p:nvSpPr>
        <p:spPr bwMode="auto">
          <a:xfrm>
            <a:off x="863600" y="452438"/>
            <a:ext cx="3260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AUTONOME PROVINZ BOZEN - SÜDTIROL</a:t>
            </a:r>
          </a:p>
        </p:txBody>
      </p:sp>
      <p:sp>
        <p:nvSpPr>
          <p:cNvPr id="7174" name="Rectangle 21">
            <a:extLst>
              <a:ext uri="{FF2B5EF4-FFF2-40B4-BE49-F238E27FC236}">
                <a16:creationId xmlns:a16="http://schemas.microsoft.com/office/drawing/2014/main" id="{2792DCD7-8DC1-EF3C-EAC5-FE4A1286344D}"/>
              </a:ext>
            </a:extLst>
          </p:cNvPr>
          <p:cNvSpPr>
            <a:spLocks noChangeArrowheads="1"/>
          </p:cNvSpPr>
          <p:nvPr/>
        </p:nvSpPr>
        <p:spPr bwMode="auto">
          <a:xfrm>
            <a:off x="4994275" y="452438"/>
            <a:ext cx="39655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PROVINCIA AUTONOMA DI BOLZANO - ALTO ADIGE</a:t>
            </a:r>
          </a:p>
        </p:txBody>
      </p:sp>
      <p:sp>
        <p:nvSpPr>
          <p:cNvPr id="7175" name="Text Box 22">
            <a:extLst>
              <a:ext uri="{FF2B5EF4-FFF2-40B4-BE49-F238E27FC236}">
                <a16:creationId xmlns:a16="http://schemas.microsoft.com/office/drawing/2014/main" id="{90B1B1E4-C6B8-6F4A-B73A-65C54552C858}"/>
              </a:ext>
            </a:extLst>
          </p:cNvPr>
          <p:cNvSpPr txBox="1">
            <a:spLocks noChangeArrowheads="1"/>
          </p:cNvSpPr>
          <p:nvPr/>
        </p:nvSpPr>
        <p:spPr bwMode="auto">
          <a:xfrm>
            <a:off x="4994275" y="719138"/>
            <a:ext cx="3244850"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ts val="1300"/>
              </a:lnSpc>
              <a:spcBef>
                <a:spcPct val="0"/>
              </a:spcBef>
              <a:spcAft>
                <a:spcPct val="0"/>
              </a:spcAft>
              <a:buClrTx/>
              <a:buSzTx/>
              <a:buFontTx/>
              <a:buNone/>
              <a:tabLst/>
              <a:defRPr/>
            </a:pPr>
            <a:r>
              <a:rPr kumimoji="0" lang="it-IT" altLang="de-DE" sz="1100" b="1" i="0" u="none" strike="noStrike" kern="1200" cap="none" spc="0" normalizeH="0" baseline="0" noProof="0">
                <a:ln>
                  <a:noFill/>
                </a:ln>
                <a:solidFill>
                  <a:srgbClr val="000000"/>
                </a:solidFill>
                <a:effectLst/>
                <a:uLnTx/>
                <a:uFillTx/>
                <a:latin typeface="Arial" panose="020B0604020202020204" pitchFamily="34" charset="0"/>
                <a:ea typeface="+mn-ea"/>
                <a:cs typeface="+mn-cs"/>
              </a:rPr>
              <a:t>Dipartimento Coesione sociale, </a:t>
            </a:r>
          </a:p>
          <a:p>
            <a:pPr marL="0" marR="0" lvl="0" indent="0" algn="l" defTabSz="914400" rtl="0" eaLnBrk="0" fontAlgn="base" latinLnBrk="0" hangingPunct="0">
              <a:lnSpc>
                <a:spcPts val="1300"/>
              </a:lnSpc>
              <a:spcBef>
                <a:spcPct val="0"/>
              </a:spcBef>
              <a:spcAft>
                <a:spcPct val="0"/>
              </a:spcAft>
              <a:buClrTx/>
              <a:buSzTx/>
              <a:buFontTx/>
              <a:buNone/>
              <a:tabLst/>
              <a:defRPr/>
            </a:pPr>
            <a:r>
              <a:rPr kumimoji="0" lang="it-IT" altLang="de-DE" sz="1100" b="1" i="0" u="none" strike="noStrike" kern="1200" cap="none" spc="0" normalizeH="0" baseline="0" noProof="0">
                <a:ln>
                  <a:noFill/>
                </a:ln>
                <a:solidFill>
                  <a:srgbClr val="000000"/>
                </a:solidFill>
                <a:effectLst/>
                <a:uLnTx/>
                <a:uFillTx/>
                <a:latin typeface="Arial" panose="020B0604020202020204" pitchFamily="34" charset="0"/>
                <a:ea typeface="+mn-ea"/>
                <a:cs typeface="+mn-cs"/>
              </a:rPr>
              <a:t>Famiglia, Anziani, Cooperative e Volontariato</a:t>
            </a:r>
          </a:p>
          <a:p>
            <a:pPr marL="0" marR="0" lvl="0" indent="0" algn="l" defTabSz="914400" rtl="0" eaLnBrk="0" fontAlgn="base" latinLnBrk="0" hangingPunct="0">
              <a:lnSpc>
                <a:spcPts val="1300"/>
              </a:lnSpc>
              <a:spcBef>
                <a:spcPct val="0"/>
              </a:spcBef>
              <a:spcAft>
                <a:spcPct val="0"/>
              </a:spcAft>
              <a:buClrTx/>
              <a:buSzTx/>
              <a:buFontTx/>
              <a:buNone/>
              <a:tabLst/>
              <a:defRPr/>
            </a:pPr>
            <a:endParaRPr kumimoji="0" lang="it-IT" altLang="de-DE" sz="11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6" name="Text Box 23">
            <a:extLst>
              <a:ext uri="{FF2B5EF4-FFF2-40B4-BE49-F238E27FC236}">
                <a16:creationId xmlns:a16="http://schemas.microsoft.com/office/drawing/2014/main" id="{A0F0F50A-16F4-36BD-5F69-1F6F3CEC76AB}"/>
              </a:ext>
            </a:extLst>
          </p:cNvPr>
          <p:cNvSpPr txBox="1">
            <a:spLocks noChangeArrowheads="1"/>
          </p:cNvSpPr>
          <p:nvPr/>
        </p:nvSpPr>
        <p:spPr bwMode="auto">
          <a:xfrm>
            <a:off x="450850" y="719138"/>
            <a:ext cx="3678238"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r" defTabSz="914400" rtl="0" eaLnBrk="0" fontAlgn="base" latinLnBrk="0" hangingPunct="0">
              <a:lnSpc>
                <a:spcPts val="1300"/>
              </a:lnSpc>
              <a:spcBef>
                <a:spcPct val="0"/>
              </a:spcBef>
              <a:spcAft>
                <a:spcPct val="0"/>
              </a:spcAft>
              <a:buClrTx/>
              <a:buSzTx/>
              <a:buFontTx/>
              <a:buNone/>
              <a:tabLst/>
              <a:defRPr/>
            </a:pPr>
            <a:r>
              <a:rPr kumimoji="0" lang="de-DE" altLang="de-DE" sz="1100" b="1" i="0" u="none" strike="noStrike" kern="1200" cap="none" spc="0" normalizeH="0" baseline="0" noProof="0">
                <a:ln>
                  <a:noFill/>
                </a:ln>
                <a:solidFill>
                  <a:srgbClr val="000000"/>
                </a:solidFill>
                <a:effectLst/>
                <a:uLnTx/>
                <a:uFillTx/>
                <a:latin typeface="Arial" panose="020B0604020202020204" pitchFamily="34" charset="0"/>
                <a:ea typeface="+mn-ea"/>
                <a:cs typeface="+mn-cs"/>
              </a:rPr>
              <a:t>Ressort Sozialer Zusammenhalt, </a:t>
            </a:r>
          </a:p>
          <a:p>
            <a:pPr marL="0" marR="0" lvl="0" indent="0" algn="r" defTabSz="914400" rtl="0" eaLnBrk="0" fontAlgn="base" latinLnBrk="0" hangingPunct="0">
              <a:lnSpc>
                <a:spcPts val="1300"/>
              </a:lnSpc>
              <a:spcBef>
                <a:spcPct val="0"/>
              </a:spcBef>
              <a:spcAft>
                <a:spcPct val="0"/>
              </a:spcAft>
              <a:buClrTx/>
              <a:buSzTx/>
              <a:buFontTx/>
              <a:buNone/>
              <a:tabLst/>
              <a:defRPr/>
            </a:pPr>
            <a:r>
              <a:rPr kumimoji="0" lang="de-DE" altLang="de-DE" sz="1100" b="1" i="0" u="none" strike="noStrike" kern="1200" cap="none" spc="0" normalizeH="0" baseline="0" noProof="0">
                <a:ln>
                  <a:noFill/>
                </a:ln>
                <a:solidFill>
                  <a:srgbClr val="000000"/>
                </a:solidFill>
                <a:effectLst/>
                <a:uLnTx/>
                <a:uFillTx/>
                <a:latin typeface="Arial" panose="020B0604020202020204" pitchFamily="34" charset="0"/>
                <a:ea typeface="+mn-ea"/>
                <a:cs typeface="+mn-cs"/>
              </a:rPr>
              <a:t>Familie, Senioren, Genossenschaften und Ehrenamt</a:t>
            </a:r>
            <a:endParaRPr kumimoji="0" lang="de-DE" altLang="de-DE" sz="11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7" name="Text Box 24">
            <a:extLst>
              <a:ext uri="{FF2B5EF4-FFF2-40B4-BE49-F238E27FC236}">
                <a16:creationId xmlns:a16="http://schemas.microsoft.com/office/drawing/2014/main" id="{8D24F538-0DD6-C16F-12BE-FAC20E596914}"/>
              </a:ext>
            </a:extLst>
          </p:cNvPr>
          <p:cNvSpPr txBox="1">
            <a:spLocks noChangeArrowheads="1"/>
          </p:cNvSpPr>
          <p:nvPr/>
        </p:nvSpPr>
        <p:spPr bwMode="auto">
          <a:xfrm>
            <a:off x="1316038" y="1179513"/>
            <a:ext cx="2735262"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r" defTabSz="914400" rtl="0" eaLnBrk="0" fontAlgn="base" latinLnBrk="0" hangingPunct="0">
              <a:lnSpc>
                <a:spcPts val="1200"/>
              </a:lnSpc>
              <a:spcBef>
                <a:spcPct val="0"/>
              </a:spcBef>
              <a:spcAft>
                <a:spcPct val="0"/>
              </a:spcAft>
              <a:buClrTx/>
              <a:buSzTx/>
              <a:buFontTx/>
              <a:buNone/>
              <a:tabLst/>
              <a:defRPr/>
            </a:pPr>
            <a:r>
              <a:rPr kumimoji="0" lang="de-DE" altLang="de-DE"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Amt für Freiwilligenwesen und Solidarität</a:t>
            </a:r>
          </a:p>
        </p:txBody>
      </p:sp>
      <p:sp>
        <p:nvSpPr>
          <p:cNvPr id="7178" name="Text Box 25">
            <a:extLst>
              <a:ext uri="{FF2B5EF4-FFF2-40B4-BE49-F238E27FC236}">
                <a16:creationId xmlns:a16="http://schemas.microsoft.com/office/drawing/2014/main" id="{63711529-5BD4-138B-B199-6D1C5A7AE8A3}"/>
              </a:ext>
            </a:extLst>
          </p:cNvPr>
          <p:cNvSpPr txBox="1">
            <a:spLocks noChangeArrowheads="1"/>
          </p:cNvSpPr>
          <p:nvPr/>
        </p:nvSpPr>
        <p:spPr bwMode="auto">
          <a:xfrm>
            <a:off x="5037138" y="1158875"/>
            <a:ext cx="216852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ts val="1200"/>
              </a:lnSpc>
              <a:spcBef>
                <a:spcPct val="0"/>
              </a:spcBef>
              <a:spcAft>
                <a:spcPct val="0"/>
              </a:spcAft>
              <a:buClrTx/>
              <a:buSzTx/>
              <a:buFontTx/>
              <a:buNone/>
              <a:tabLst/>
              <a:defRPr/>
            </a:pPr>
            <a:r>
              <a:rPr kumimoji="0" lang="it-IT" altLang="de-DE"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Ufficio Volontariato e solidarietà</a:t>
            </a:r>
          </a:p>
        </p:txBody>
      </p:sp>
      <p:pic>
        <p:nvPicPr>
          <p:cNvPr id="7183" name="Picture 38">
            <a:extLst>
              <a:ext uri="{FF2B5EF4-FFF2-40B4-BE49-F238E27FC236}">
                <a16:creationId xmlns:a16="http://schemas.microsoft.com/office/drawing/2014/main" id="{EC4CE201-549C-E813-BEAE-E178303885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0050" y="358775"/>
            <a:ext cx="71913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a:extLst>
              <a:ext uri="{FF2B5EF4-FFF2-40B4-BE49-F238E27FC236}">
                <a16:creationId xmlns:a16="http://schemas.microsoft.com/office/drawing/2014/main" id="{DF431FDE-8FAE-187C-A3F0-60641B7C495A}"/>
              </a:ext>
            </a:extLst>
          </p:cNvPr>
          <p:cNvSpPr/>
          <p:nvPr/>
        </p:nvSpPr>
        <p:spPr>
          <a:xfrm>
            <a:off x="211137" y="532652"/>
            <a:ext cx="8774112" cy="1293722"/>
          </a:xfrm>
          <a:prstGeom prst="rect">
            <a:avLst/>
          </a:prstGeom>
          <a:solidFill>
            <a:srgbClr val="E4F2FF"/>
          </a:soli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 name="Titel 1">
            <a:extLst>
              <a:ext uri="{FF2B5EF4-FFF2-40B4-BE49-F238E27FC236}">
                <a16:creationId xmlns:a16="http://schemas.microsoft.com/office/drawing/2014/main" id="{4829392C-3ABC-637B-0029-3D9FA2CCDA61}"/>
              </a:ext>
            </a:extLst>
          </p:cNvPr>
          <p:cNvSpPr txBox="1">
            <a:spLocks noChangeArrowheads="1"/>
          </p:cNvSpPr>
          <p:nvPr/>
        </p:nvSpPr>
        <p:spPr bwMode="auto">
          <a:xfrm>
            <a:off x="619997" y="-1363"/>
            <a:ext cx="7886700" cy="687388"/>
          </a:xfrm>
          <a:prstGeom prst="rect">
            <a:avLst/>
          </a:prstGeom>
          <a:solidFill>
            <a:srgbClr val="FFC9C9"/>
          </a:solidFill>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2600" b="0"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Struktur der heutigen Veranstaltung</a:t>
            </a:r>
          </a:p>
        </p:txBody>
      </p:sp>
      <p:sp>
        <p:nvSpPr>
          <p:cNvPr id="8" name="Textfeld 7">
            <a:extLst>
              <a:ext uri="{FF2B5EF4-FFF2-40B4-BE49-F238E27FC236}">
                <a16:creationId xmlns:a16="http://schemas.microsoft.com/office/drawing/2014/main" id="{58F809BA-D40A-BDAC-4703-67C6AB36DC69}"/>
              </a:ext>
            </a:extLst>
          </p:cNvPr>
          <p:cNvSpPr txBox="1"/>
          <p:nvPr/>
        </p:nvSpPr>
        <p:spPr>
          <a:xfrm>
            <a:off x="984315" y="1394433"/>
            <a:ext cx="7876803" cy="4486100"/>
          </a:xfrm>
          <a:prstGeom prst="rect">
            <a:avLst/>
          </a:prstGeom>
          <a:noFill/>
        </p:spPr>
        <p:txBody>
          <a:bodyPr wrap="square" lIns="91440" tIns="45720" rIns="91440" bIns="45720" anchor="t">
            <a:spAutoFit/>
          </a:bodyPr>
          <a:lstStyle/>
          <a:p>
            <a:pPr marL="342900" marR="0" lvl="0" indent="-342900" algn="l" defTabSz="914400" rtl="0" eaLnBrk="0" fontAlgn="base" latinLnBrk="0" hangingPunct="0">
              <a:lnSpc>
                <a:spcPct val="150000"/>
              </a:lnSpc>
              <a:spcBef>
                <a:spcPct val="0"/>
              </a:spcBef>
              <a:spcAft>
                <a:spcPct val="0"/>
              </a:spcAft>
              <a:buClrTx/>
              <a:buSzTx/>
              <a:buFontTx/>
              <a:buAutoNum type="arabicPeriod"/>
              <a:tabLst/>
              <a:defRPr/>
            </a:pPr>
            <a:r>
              <a:rPr kumimoji="0" lang="de-DE" sz="16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Die Voraussetzungen und die Auswirkungen der Eintragung in das Runts</a:t>
            </a:r>
            <a:endParaRPr kumimoji="0" lang="de-DE" sz="1600" b="1" i="0" u="none" strike="noStrike" kern="1200" cap="none" spc="0" normalizeH="0" baseline="0" noProof="0" dirty="0">
              <a:ln>
                <a:noFill/>
              </a:ln>
              <a:effectLst/>
              <a:uLnTx/>
              <a:uFillTx/>
              <a:latin typeface="Calibri"/>
              <a:ea typeface="Calibri"/>
              <a:cs typeface="Calibri"/>
            </a:endParaRPr>
          </a:p>
          <a:p>
            <a:pPr marL="342900" marR="0" lvl="0" indent="-342900" algn="l" defTabSz="914400" rtl="0" eaLnBrk="0" fontAlgn="base" latinLnBrk="0" hangingPunct="0">
              <a:lnSpc>
                <a:spcPct val="150000"/>
              </a:lnSpc>
              <a:spcBef>
                <a:spcPct val="0"/>
              </a:spcBef>
              <a:spcAft>
                <a:spcPct val="0"/>
              </a:spcAft>
              <a:buClrTx/>
              <a:buSzTx/>
              <a:buFontTx/>
              <a:buAutoNum type="arabicPeriod"/>
              <a:tabLst/>
              <a:defRPr/>
            </a:pPr>
            <a:r>
              <a:rPr kumimoji="0" lang="de-DE" sz="1600" b="1" i="0" u="none" strike="noStrike" kern="1200" cap="none" spc="0" normalizeH="0" baseline="0" noProof="0" dirty="0">
                <a:ln>
                  <a:noFill/>
                </a:ln>
                <a:solidFill>
                  <a:srgbClr val="000000"/>
                </a:solidFill>
                <a:effectLst/>
                <a:uLnTx/>
                <a:uFillTx/>
                <a:latin typeface="Calibri"/>
                <a:ea typeface="Calibri"/>
                <a:cs typeface="Calibri"/>
              </a:rPr>
              <a:t>Übersicht Runts-Portal</a:t>
            </a:r>
          </a:p>
          <a:p>
            <a:pPr marL="342900" marR="0" lvl="0" indent="-342900" algn="l" defTabSz="914400" rtl="0" eaLnBrk="0" fontAlgn="base" latinLnBrk="0" hangingPunct="0">
              <a:lnSpc>
                <a:spcPct val="150000"/>
              </a:lnSpc>
              <a:spcBef>
                <a:spcPct val="0"/>
              </a:spcBef>
              <a:spcAft>
                <a:spcPct val="0"/>
              </a:spcAft>
              <a:buClrTx/>
              <a:buSzTx/>
              <a:buFontTx/>
              <a:buAutoNum type="arabicPeriod"/>
              <a:tabLst/>
              <a:defRPr/>
            </a:pPr>
            <a:r>
              <a:rPr kumimoji="0" lang="de-DE" sz="1600" b="1" i="0" u="none" strike="noStrike" kern="1200" cap="none" spc="0" normalizeH="0" baseline="0" noProof="0" dirty="0">
                <a:ln>
                  <a:noFill/>
                </a:ln>
                <a:solidFill>
                  <a:srgbClr val="000000"/>
                </a:solidFill>
                <a:effectLst/>
                <a:uLnTx/>
                <a:uFillTx/>
                <a:latin typeface="Calibri"/>
                <a:ea typeface="Calibri"/>
                <a:cs typeface="Calibri"/>
              </a:rPr>
              <a:t>Verpflichtungen im Runts-Portal erfüllen</a:t>
            </a:r>
            <a:endParaRPr kumimoji="0" lang="en-US" sz="1600" b="1" i="0" u="none" strike="noStrike" kern="1200" cap="none" spc="0" normalizeH="0" baseline="0" noProof="0" dirty="0">
              <a:ln>
                <a:noFill/>
              </a:ln>
              <a:solidFill>
                <a:srgbClr val="000000"/>
              </a:solidFill>
              <a:effectLst/>
              <a:uLnTx/>
              <a:uFillTx/>
              <a:latin typeface="Calibri"/>
              <a:ea typeface="Calibri"/>
              <a:cs typeface="Calibri"/>
            </a:endParaRPr>
          </a:p>
          <a:p>
            <a:pPr marL="193675" marR="0" lvl="0" indent="0" algn="l" defTabSz="914400" rtl="0" eaLnBrk="0" fontAlgn="base" latinLnBrk="0" hangingPunct="0">
              <a:lnSpc>
                <a:spcPct val="150000"/>
              </a:lnSpc>
              <a:spcBef>
                <a:spcPct val="0"/>
              </a:spcBef>
              <a:spcAft>
                <a:spcPct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Calibri"/>
                <a:ea typeface="Calibri"/>
                <a:cs typeface="Calibri"/>
              </a:rPr>
              <a:t>a)   Änderungsantrag</a:t>
            </a:r>
            <a:endParaRPr kumimoji="0" lang="en-US" sz="1600" b="1" i="0" u="none" strike="noStrike" kern="1200" cap="none" spc="0" normalizeH="0" baseline="0" noProof="0" dirty="0">
              <a:ln>
                <a:noFill/>
              </a:ln>
              <a:solidFill>
                <a:srgbClr val="000000"/>
              </a:solidFill>
              <a:effectLst/>
              <a:uLnTx/>
              <a:uFillTx/>
              <a:latin typeface="Calibri"/>
              <a:ea typeface="Calibri"/>
              <a:cs typeface="Calibri"/>
            </a:endParaRPr>
          </a:p>
          <a:p>
            <a:pPr marL="193675" marR="0" lvl="0" indent="0" algn="l" defTabSz="914400" rtl="0" eaLnBrk="0" fontAlgn="base" latinLnBrk="0" hangingPunct="0">
              <a:lnSpc>
                <a:spcPct val="150000"/>
              </a:lnSpc>
              <a:spcBef>
                <a:spcPct val="0"/>
              </a:spcBef>
              <a:spcAft>
                <a:spcPct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Calibri"/>
                <a:ea typeface="Calibri"/>
                <a:cs typeface="Calibri"/>
              </a:rPr>
              <a:t>b)   Bilanzhinterlegung</a:t>
            </a:r>
            <a:endParaRPr kumimoji="0" lang="de-DE"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de-DE" sz="1600" b="1" i="0" u="none" strike="noStrike" kern="1200" cap="none" spc="0" normalizeH="0" baseline="0" noProof="0" dirty="0">
                <a:ln>
                  <a:noFill/>
                </a:ln>
                <a:solidFill>
                  <a:srgbClr val="C00000"/>
                </a:solidFill>
                <a:effectLst/>
                <a:uLnTx/>
                <a:uFillTx/>
                <a:latin typeface="Calibri"/>
                <a:ea typeface="Calibri"/>
                <a:cs typeface="Calibri"/>
              </a:rPr>
              <a:t>4.   Sonstige Verpflichtungen erfüllen</a:t>
            </a:r>
          </a:p>
          <a:p>
            <a:pPr marL="536575" marR="0" lvl="0" indent="-342900" algn="l" defTabSz="914400" rtl="0" eaLnBrk="0" fontAlgn="base" latinLnBrk="0" hangingPunct="0">
              <a:lnSpc>
                <a:spcPct val="150000"/>
              </a:lnSpc>
              <a:spcBef>
                <a:spcPct val="0"/>
              </a:spcBef>
              <a:spcAft>
                <a:spcPct val="0"/>
              </a:spcAft>
              <a:buClrTx/>
              <a:buSzTx/>
              <a:buFontTx/>
              <a:buAutoNum type="alphaLcParenR"/>
              <a:tabLst/>
              <a:defRPr/>
            </a:pPr>
            <a:r>
              <a:rPr kumimoji="0" lang="de-DE" sz="16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Verpflichtende Bücher</a:t>
            </a:r>
            <a:endParaRPr kumimoji="0" lang="de-DE" sz="16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a:p>
            <a:pPr marL="536575" marR="0" lvl="0" indent="-342900" algn="l" defTabSz="914400" rtl="0" eaLnBrk="0" fontAlgn="base" latinLnBrk="0" hangingPunct="0">
              <a:lnSpc>
                <a:spcPct val="150000"/>
              </a:lnSpc>
              <a:spcBef>
                <a:spcPct val="0"/>
              </a:spcBef>
              <a:spcAft>
                <a:spcPct val="0"/>
              </a:spcAft>
              <a:buClrTx/>
              <a:buSzTx/>
              <a:buFontTx/>
              <a:buAutoNum type="alphaLcParenR"/>
              <a:tabLst/>
              <a:defRPr/>
            </a:pPr>
            <a:r>
              <a:rPr kumimoji="0" lang="de-DE" sz="16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Versicherung für die ehrenamtlich Tätigen</a:t>
            </a:r>
          </a:p>
          <a:p>
            <a:pPr marL="536575" marR="0" lvl="0" indent="-342900" algn="l" defTabSz="914400" rtl="0" eaLnBrk="0" fontAlgn="base" latinLnBrk="0" hangingPunct="0">
              <a:lnSpc>
                <a:spcPct val="150000"/>
              </a:lnSpc>
              <a:spcBef>
                <a:spcPct val="0"/>
              </a:spcBef>
              <a:spcAft>
                <a:spcPct val="0"/>
              </a:spcAft>
              <a:buClrTx/>
              <a:buSzTx/>
              <a:buFontTx/>
              <a:buAutoNum type="alphaLcParenR"/>
              <a:tabLst/>
              <a:defRPr/>
            </a:pPr>
            <a:r>
              <a:rPr kumimoji="0" lang="de-DE" sz="16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Meldung in besonderen Fällen</a:t>
            </a:r>
            <a:endParaRPr kumimoji="0" lang="de-DE" sz="16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Calibri"/>
                <a:ea typeface="Calibri"/>
                <a:cs typeface="Calibri"/>
              </a:rPr>
              <a:t>5.   </a:t>
            </a:r>
            <a:r>
              <a:rPr kumimoji="0" lang="de-DE" sz="1600" b="1" i="0" u="none" strike="noStrike" kern="1200" cap="none" spc="0" normalizeH="0" baseline="0" noProof="0" dirty="0">
                <a:ln>
                  <a:noFill/>
                </a:ln>
                <a:solidFill>
                  <a:srgbClr val="000000"/>
                </a:solidFill>
                <a:effectLst/>
                <a:uLnTx/>
                <a:uFillTx/>
                <a:latin typeface="Calibri" panose="020F0502020204030204" pitchFamily="34" charset="0"/>
                <a:ea typeface="Calibri"/>
                <a:cs typeface="Times New Roman" panose="02020603050405020304" pitchFamily="18" charset="0"/>
              </a:rPr>
              <a:t>Die Kontrollen im Runts</a:t>
            </a:r>
            <a:endParaRPr kumimoji="0" lang="de-DE"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Calibri" panose="020F0502020204030204" pitchFamily="34" charset="0"/>
                <a:ea typeface="Calibri"/>
                <a:cs typeface="Times New Roman" panose="02020603050405020304" pitchFamily="18" charset="0"/>
              </a:rPr>
              <a:t>6.   Nützliche Kontakte</a:t>
            </a:r>
            <a:endParaRPr kumimoji="0" lang="de-DE"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Calibri" panose="020F0502020204030204" pitchFamily="34" charset="0"/>
                <a:ea typeface="Calibri"/>
                <a:cs typeface="Times New Roman" panose="02020603050405020304" pitchFamily="18" charset="0"/>
              </a:rPr>
              <a:t>7.   Fragerunde</a:t>
            </a:r>
            <a:endParaRPr kumimoji="0" lang="de-DE" sz="1600" b="1" i="0" u="none" strike="noStrike" kern="1200" cap="none" spc="0" normalizeH="0" baseline="0" noProof="0" dirty="0">
              <a:ln>
                <a:noFill/>
              </a:ln>
              <a:solidFill>
                <a:srgbClr val="000000"/>
              </a:solidFill>
              <a:effectLst/>
              <a:uLnTx/>
              <a:uFillTx/>
              <a:latin typeface="Calibri"/>
              <a:ea typeface="Calibri"/>
              <a:cs typeface="Calibri"/>
            </a:endParaRPr>
          </a:p>
        </p:txBody>
      </p:sp>
      <p:sp>
        <p:nvSpPr>
          <p:cNvPr id="10" name="Rechteck 9">
            <a:extLst>
              <a:ext uri="{FF2B5EF4-FFF2-40B4-BE49-F238E27FC236}">
                <a16:creationId xmlns:a16="http://schemas.microsoft.com/office/drawing/2014/main" id="{4AB54DD2-EA11-A94B-BBC2-AE05FE00585C}"/>
              </a:ext>
            </a:extLst>
          </p:cNvPr>
          <p:cNvSpPr/>
          <p:nvPr/>
        </p:nvSpPr>
        <p:spPr>
          <a:xfrm>
            <a:off x="414779" y="6222978"/>
            <a:ext cx="8446339" cy="545921"/>
          </a:xfrm>
          <a:prstGeom prst="rect">
            <a:avLst/>
          </a:prstGeom>
          <a:solidFill>
            <a:srgbClr val="E4F2FF"/>
          </a:soli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dirty="0">
              <a:ln>
                <a:noFill/>
              </a:ln>
              <a:solidFill>
                <a:srgbClr val="000000"/>
              </a:solidFill>
              <a:effectLst/>
              <a:uLnTx/>
              <a:uFillTx/>
              <a:latin typeface="Times New Roman"/>
              <a:ea typeface="+mn-ea"/>
              <a:cs typeface="+mn-cs"/>
            </a:endParaRPr>
          </a:p>
        </p:txBody>
      </p:sp>
      <p:pic>
        <p:nvPicPr>
          <p:cNvPr id="4" name="Grafik 3" descr="Ein Bild, das Logo, Symbol, Grafiken, Clipart enthält.&#10;&#10;KI-generierte Inhalte können fehlerhaft sein.">
            <a:extLst>
              <a:ext uri="{FF2B5EF4-FFF2-40B4-BE49-F238E27FC236}">
                <a16:creationId xmlns:a16="http://schemas.microsoft.com/office/drawing/2014/main" id="{EE90E11B-F916-DBE7-554D-74F0CBFE74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7574" y="6188894"/>
            <a:ext cx="536155" cy="572098"/>
          </a:xfrm>
          <a:prstGeom prst="rect">
            <a:avLst/>
          </a:prstGeom>
        </p:spPr>
      </p:pic>
    </p:spTree>
    <p:extLst>
      <p:ext uri="{BB962C8B-B14F-4D97-AF65-F5344CB8AC3E}">
        <p14:creationId xmlns:p14="http://schemas.microsoft.com/office/powerpoint/2010/main" val="49573565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9548E9-2CBF-804D-C61E-16C22D7644AE}"/>
            </a:ext>
          </a:extLst>
        </p:cNvPr>
        <p:cNvGrpSpPr/>
        <p:nvPr/>
      </p:nvGrpSpPr>
      <p:grpSpPr>
        <a:xfrm>
          <a:off x="0" y="0"/>
          <a:ext cx="0" cy="0"/>
          <a:chOff x="0" y="0"/>
          <a:chExt cx="0" cy="0"/>
        </a:xfrm>
      </p:grpSpPr>
      <p:sp>
        <p:nvSpPr>
          <p:cNvPr id="18434" name="Titel 1">
            <a:extLst>
              <a:ext uri="{FF2B5EF4-FFF2-40B4-BE49-F238E27FC236}">
                <a16:creationId xmlns:a16="http://schemas.microsoft.com/office/drawing/2014/main" id="{13D41BF0-76AE-810D-4787-0E7D79DF1131}"/>
              </a:ext>
            </a:extLst>
          </p:cNvPr>
          <p:cNvSpPr>
            <a:spLocks noGrp="1" noChangeArrowheads="1"/>
          </p:cNvSpPr>
          <p:nvPr>
            <p:ph type="title"/>
          </p:nvPr>
        </p:nvSpPr>
        <p:spPr bwMode="auto">
          <a:xfrm>
            <a:off x="628650" y="365125"/>
            <a:ext cx="7886700" cy="615950"/>
          </a:xfrm>
          <a:solidFill>
            <a:srgbClr val="FFB3B3"/>
          </a:solidFill>
        </p:spPr>
        <p:txBody>
          <a:bodyPr vert="horz" wrap="square" lIns="91440" tIns="45720" rIns="91440" bIns="45720" numCol="1" anchor="t" anchorCtr="0" compatLnSpc="1">
            <a:prstTxWarp prst="textNoShape">
              <a:avLst/>
            </a:prstTxWarp>
          </a:bodyPr>
          <a:lstStyle/>
          <a:p>
            <a:pPr>
              <a:defRPr/>
            </a:pPr>
            <a:r>
              <a:rPr lang="de-DE" sz="2600" dirty="0">
                <a:latin typeface="Calibri"/>
                <a:ea typeface="Calibri"/>
                <a:cs typeface="Calibri"/>
              </a:rPr>
              <a:t>4. Die sonstigen Verpflichtungen erfüllen</a:t>
            </a:r>
            <a:endParaRPr lang="en-US" dirty="0"/>
          </a:p>
        </p:txBody>
      </p:sp>
      <p:sp>
        <p:nvSpPr>
          <p:cNvPr id="3" name="Inhaltsplatzhalter 2">
            <a:extLst>
              <a:ext uri="{FF2B5EF4-FFF2-40B4-BE49-F238E27FC236}">
                <a16:creationId xmlns:a16="http://schemas.microsoft.com/office/drawing/2014/main" id="{CD913A0B-EF04-5AC0-4B65-4F21CFFC374F}"/>
              </a:ext>
            </a:extLst>
          </p:cNvPr>
          <p:cNvSpPr>
            <a:spLocks noGrp="1"/>
          </p:cNvSpPr>
          <p:nvPr>
            <p:ph idx="1"/>
          </p:nvPr>
        </p:nvSpPr>
        <p:spPr>
          <a:xfrm>
            <a:off x="616681" y="1079320"/>
            <a:ext cx="7886700" cy="4596439"/>
          </a:xfrm>
        </p:spPr>
        <p:txBody>
          <a:bodyPr lIns="91440" tIns="45720" rIns="91440" bIns="45720" anchor="t"/>
          <a:lstStyle/>
          <a:p>
            <a:pPr marL="0" indent="0" algn="ctr">
              <a:lnSpc>
                <a:spcPct val="150000"/>
              </a:lnSpc>
              <a:buFontTx/>
              <a:buNone/>
              <a:defRPr/>
            </a:pPr>
            <a:endParaRPr lang="de-DE" sz="1400" b="1" dirty="0">
              <a:latin typeface="Calibri"/>
              <a:ea typeface="Calibri"/>
              <a:cs typeface="Calibri"/>
            </a:endParaRPr>
          </a:p>
          <a:p>
            <a:pPr algn="just">
              <a:lnSpc>
                <a:spcPct val="150000"/>
              </a:lnSpc>
              <a:spcBef>
                <a:spcPts val="20"/>
              </a:spcBef>
              <a:defRPr/>
            </a:pPr>
            <a:endParaRPr lang="de-DE" sz="1400" b="1" dirty="0">
              <a:latin typeface="Calibri"/>
              <a:ea typeface="Calibri"/>
              <a:cs typeface="Calibri"/>
            </a:endParaRPr>
          </a:p>
          <a:p>
            <a:pPr marL="0" indent="0" algn="just">
              <a:lnSpc>
                <a:spcPct val="150000"/>
              </a:lnSpc>
              <a:spcBef>
                <a:spcPts val="20"/>
              </a:spcBef>
              <a:buNone/>
              <a:defRPr/>
            </a:pPr>
            <a:endParaRPr lang="de-DE" sz="1400" dirty="0">
              <a:latin typeface="Calibri"/>
              <a:ea typeface="Calibri"/>
              <a:cs typeface="Calibri"/>
            </a:endParaRPr>
          </a:p>
          <a:p>
            <a:pPr algn="just">
              <a:lnSpc>
                <a:spcPct val="150000"/>
              </a:lnSpc>
              <a:buFontTx/>
              <a:buChar char="-"/>
              <a:defRPr/>
            </a:pPr>
            <a:endParaRPr lang="de-DE" sz="1400" dirty="0">
              <a:latin typeface="Calibri"/>
              <a:ea typeface="Calibri"/>
              <a:cs typeface="Calibri"/>
            </a:endParaRPr>
          </a:p>
          <a:p>
            <a:pPr marL="0" indent="0" algn="just">
              <a:lnSpc>
                <a:spcPct val="150000"/>
              </a:lnSpc>
              <a:buFontTx/>
              <a:buNone/>
              <a:defRPr/>
            </a:pPr>
            <a:endParaRPr lang="de-DE" sz="1400" dirty="0">
              <a:latin typeface="Calibri" panose="020F0502020204030204" pitchFamily="34" charset="0"/>
              <a:cs typeface="Calibri" panose="020F0502020204030204" pitchFamily="34" charset="0"/>
            </a:endParaRPr>
          </a:p>
          <a:p>
            <a:pPr marL="0" indent="0" algn="just">
              <a:lnSpc>
                <a:spcPct val="150000"/>
              </a:lnSpc>
              <a:buFontTx/>
              <a:buNone/>
              <a:defRPr/>
            </a:pPr>
            <a:endParaRPr lang="de-DE" sz="1400" b="1" dirty="0">
              <a:latin typeface="Calibri" panose="020F0502020204030204" pitchFamily="34" charset="0"/>
              <a:ea typeface="Calibri"/>
              <a:cs typeface="Calibri" panose="020F0502020204030204" pitchFamily="34" charset="0"/>
            </a:endParaRPr>
          </a:p>
          <a:p>
            <a:pPr algn="just">
              <a:lnSpc>
                <a:spcPct val="150000"/>
              </a:lnSpc>
              <a:buFontTx/>
              <a:buChar char="-"/>
              <a:defRPr/>
            </a:pPr>
            <a:endParaRPr lang="de-DE" sz="1600" dirty="0">
              <a:latin typeface="Calibri"/>
              <a:ea typeface="Calibri"/>
              <a:cs typeface="Calibri"/>
            </a:endParaRPr>
          </a:p>
          <a:p>
            <a:pPr>
              <a:buFontTx/>
              <a:buChar char="-"/>
              <a:defRPr/>
            </a:pPr>
            <a:endParaRPr lang="de-DE" sz="2000" dirty="0">
              <a:latin typeface="Arial" panose="020B0604020202020204" pitchFamily="34" charset="0"/>
              <a:cs typeface="Arial" panose="020B0604020202020204" pitchFamily="34" charset="0"/>
            </a:endParaRPr>
          </a:p>
          <a:p>
            <a:pPr>
              <a:buFontTx/>
              <a:buChar char="-"/>
              <a:defRPr/>
            </a:pPr>
            <a:endParaRPr lang="de-DE" sz="2400" dirty="0">
              <a:latin typeface="Arial" panose="020B0604020202020204" pitchFamily="34" charset="0"/>
              <a:cs typeface="Arial" panose="020B0604020202020204" pitchFamily="34" charset="0"/>
            </a:endParaRPr>
          </a:p>
          <a:p>
            <a:pPr>
              <a:buFontTx/>
              <a:buChar char="-"/>
              <a:defRPr/>
            </a:pPr>
            <a:endParaRPr lang="de-DE" sz="2400" dirty="0">
              <a:latin typeface="Arial" panose="020B0604020202020204" pitchFamily="34" charset="0"/>
              <a:cs typeface="Arial" panose="020B0604020202020204" pitchFamily="34" charset="0"/>
            </a:endParaRPr>
          </a:p>
          <a:p>
            <a:pPr>
              <a:buFontTx/>
              <a:buChar char="-"/>
              <a:defRPr/>
            </a:pPr>
            <a:endParaRPr lang="de-DE" sz="2400" dirty="0">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4B39170F-A2B4-4BD5-BFCD-EDFD81A60FD0}"/>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4" name="Rechteck 3">
            <a:extLst>
              <a:ext uri="{FF2B5EF4-FFF2-40B4-BE49-F238E27FC236}">
                <a16:creationId xmlns:a16="http://schemas.microsoft.com/office/drawing/2014/main" id="{0ACE2823-7147-F017-A57D-957B0C123DD6}"/>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pic>
        <p:nvPicPr>
          <p:cNvPr id="6" name="Picture 2">
            <a:extLst>
              <a:ext uri="{FF2B5EF4-FFF2-40B4-BE49-F238E27FC236}">
                <a16:creationId xmlns:a16="http://schemas.microsoft.com/office/drawing/2014/main" id="{FD0FE300-0427-E447-282A-EF6650C69B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7696" y="6281711"/>
            <a:ext cx="363422" cy="422328"/>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4">
            <a:extLst>
              <a:ext uri="{FF2B5EF4-FFF2-40B4-BE49-F238E27FC236}">
                <a16:creationId xmlns:a16="http://schemas.microsoft.com/office/drawing/2014/main" id="{E5E32AC3-8C99-BC55-37E3-F193924A808F}"/>
              </a:ext>
            </a:extLst>
          </p:cNvPr>
          <p:cNvSpPr txBox="1"/>
          <p:nvPr/>
        </p:nvSpPr>
        <p:spPr>
          <a:xfrm>
            <a:off x="2057670" y="1595865"/>
            <a:ext cx="5245361" cy="977191"/>
          </a:xfrm>
          <a:prstGeom prst="rect">
            <a:avLst/>
          </a:prstGeom>
          <a:solidFill>
            <a:srgbClr val="FFEFEF"/>
          </a:solidFill>
          <a:ln>
            <a:solidFill>
              <a:schemeClr val="bg1">
                <a:lumMod val="50000"/>
              </a:schemeClr>
            </a:solidFill>
          </a:ln>
        </p:spPr>
        <p:txBody>
          <a:bodyPr wrap="square" lIns="91440" tIns="45720" rIns="91440" bIns="45720" rtlCol="0" anchor="t">
            <a:spAutoFit/>
          </a:bodyPr>
          <a:lstStyle/>
          <a:p>
            <a:pPr marL="0" marR="0" lvl="0" indent="0" algn="ctr" defTabSz="914400" rtl="0" eaLnBrk="0" fontAlgn="base" latinLnBrk="0" hangingPunct="0">
              <a:lnSpc>
                <a:spcPts val="2300"/>
              </a:lnSpc>
              <a:spcBef>
                <a:spcPts val="0"/>
              </a:spcBef>
              <a:spcAft>
                <a:spcPct val="0"/>
              </a:spcAft>
              <a:buClrTx/>
              <a:buSzTx/>
              <a:buFontTx/>
              <a:buNone/>
              <a:tabLst/>
              <a:defRPr/>
            </a:pPr>
            <a:endParaRPr kumimoji="0" lang="de-DE" sz="2000" b="1" i="0" u="none" strike="noStrike" kern="1200" cap="none" spc="0" normalizeH="0" baseline="0" noProof="0">
              <a:ln>
                <a:noFill/>
              </a:ln>
              <a:solidFill>
                <a:srgbClr val="000000"/>
              </a:solidFill>
              <a:effectLst/>
              <a:uLnTx/>
              <a:uFillTx/>
              <a:latin typeface="Calibri"/>
              <a:ea typeface="Calibri"/>
              <a:cs typeface="Calibri"/>
              <a:sym typeface="Wingdings" panose="05000000000000000000" pitchFamily="2" charset="2"/>
            </a:endParaRPr>
          </a:p>
          <a:p>
            <a:pPr marL="0" marR="0" lvl="0" indent="0" algn="ctr" defTabSz="914400" rtl="0" eaLnBrk="0" fontAlgn="base" latinLnBrk="0" hangingPunct="0">
              <a:lnSpc>
                <a:spcPts val="2300"/>
              </a:lnSpc>
              <a:spcBef>
                <a:spcPts val="0"/>
              </a:spcBef>
              <a:spcAft>
                <a:spcPct val="0"/>
              </a:spcAft>
              <a:buClrTx/>
              <a:buSzTx/>
              <a:buFontTx/>
              <a:buNone/>
              <a:tabLst/>
              <a:defRPr/>
            </a:pPr>
            <a:r>
              <a:rPr kumimoji="0" lang="de-DE" sz="2000" b="1" i="0" u="none" strike="noStrike" kern="1200" cap="none" spc="0" normalizeH="0" baseline="0" noProof="0">
                <a:ln>
                  <a:noFill/>
                </a:ln>
                <a:solidFill>
                  <a:srgbClr val="000000"/>
                </a:solidFill>
                <a:effectLst/>
                <a:uLnTx/>
                <a:uFillTx/>
                <a:latin typeface="Calibri"/>
                <a:ea typeface="Calibri"/>
                <a:cs typeface="Calibri"/>
                <a:sym typeface="Wingdings" panose="05000000000000000000" pitchFamily="2" charset="2"/>
              </a:rPr>
              <a:t>Sonstige Verpflichtungen</a:t>
            </a: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0" marR="0" lvl="0" indent="0" algn="ctr" defTabSz="914400" rtl="0" eaLnBrk="0" fontAlgn="base" latinLnBrk="0" hangingPunct="0">
              <a:lnSpc>
                <a:spcPts val="2300"/>
              </a:lnSpc>
              <a:spcBef>
                <a:spcPts val="0"/>
              </a:spcBef>
              <a:spcAft>
                <a:spcPct val="0"/>
              </a:spcAft>
              <a:buClrTx/>
              <a:buSzTx/>
              <a:buFontTx/>
              <a:buNone/>
              <a:tabLst/>
              <a:defRPr/>
            </a:pPr>
            <a:endParaRPr kumimoji="0" lang="de-DE" sz="2000" b="1" i="0" u="none" strike="noStrike" kern="1200" cap="none" spc="0" normalizeH="0" baseline="0" noProof="0">
              <a:ln>
                <a:noFill/>
              </a:ln>
              <a:solidFill>
                <a:srgbClr val="000000"/>
              </a:solidFill>
              <a:effectLst/>
              <a:uLnTx/>
              <a:uFillTx/>
              <a:latin typeface="Calibri"/>
              <a:ea typeface="Calibri"/>
              <a:cs typeface="Calibri"/>
            </a:endParaRPr>
          </a:p>
        </p:txBody>
      </p:sp>
      <p:sp>
        <p:nvSpPr>
          <p:cNvPr id="5" name="Arrow: Down 4">
            <a:extLst>
              <a:ext uri="{FF2B5EF4-FFF2-40B4-BE49-F238E27FC236}">
                <a16:creationId xmlns:a16="http://schemas.microsoft.com/office/drawing/2014/main" id="{FB91967C-15EB-7137-916C-0884B2F098C9}"/>
              </a:ext>
            </a:extLst>
          </p:cNvPr>
          <p:cNvSpPr/>
          <p:nvPr/>
        </p:nvSpPr>
        <p:spPr bwMode="auto">
          <a:xfrm rot="1500000">
            <a:off x="2163474" y="2710197"/>
            <a:ext cx="235068" cy="559141"/>
          </a:xfrm>
          <a:prstGeom prst="downArrow">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 name="Arrow: Down 9">
            <a:extLst>
              <a:ext uri="{FF2B5EF4-FFF2-40B4-BE49-F238E27FC236}">
                <a16:creationId xmlns:a16="http://schemas.microsoft.com/office/drawing/2014/main" id="{E8CB821D-2F8B-3A49-7A4D-CBF2C454DB57}"/>
              </a:ext>
            </a:extLst>
          </p:cNvPr>
          <p:cNvSpPr/>
          <p:nvPr/>
        </p:nvSpPr>
        <p:spPr bwMode="auto">
          <a:xfrm>
            <a:off x="4419526" y="2690232"/>
            <a:ext cx="265015" cy="958442"/>
          </a:xfrm>
          <a:prstGeom prst="downArrow">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 name="Arrow: Down 11">
            <a:extLst>
              <a:ext uri="{FF2B5EF4-FFF2-40B4-BE49-F238E27FC236}">
                <a16:creationId xmlns:a16="http://schemas.microsoft.com/office/drawing/2014/main" id="{C4D54B76-52E5-489B-FB8F-A706AE3B360F}"/>
              </a:ext>
            </a:extLst>
          </p:cNvPr>
          <p:cNvSpPr/>
          <p:nvPr/>
        </p:nvSpPr>
        <p:spPr bwMode="auto">
          <a:xfrm rot="-1680000">
            <a:off x="6575753" y="2710197"/>
            <a:ext cx="235068" cy="559141"/>
          </a:xfrm>
          <a:prstGeom prst="downArrow">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3" name="Oval 12">
            <a:extLst>
              <a:ext uri="{FF2B5EF4-FFF2-40B4-BE49-F238E27FC236}">
                <a16:creationId xmlns:a16="http://schemas.microsoft.com/office/drawing/2014/main" id="{5F8D7EA9-0851-A417-2FFD-A912A642363B}"/>
              </a:ext>
            </a:extLst>
          </p:cNvPr>
          <p:cNvSpPr/>
          <p:nvPr/>
        </p:nvSpPr>
        <p:spPr bwMode="auto">
          <a:xfrm>
            <a:off x="630895" y="3411031"/>
            <a:ext cx="2301971" cy="1701595"/>
          </a:xfrm>
          <a:prstGeom prst="ellipse">
            <a:avLst/>
          </a:prstGeom>
          <a:solidFill>
            <a:srgbClr val="E4F2FF"/>
          </a:solidFill>
          <a:ln>
            <a:noFill/>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50000"/>
              </a:lnSpc>
              <a:spcBef>
                <a:spcPct val="20000"/>
              </a:spcBef>
              <a:spcAft>
                <a:spcPct val="0"/>
              </a:spcAft>
              <a:buClrTx/>
              <a:buSzTx/>
              <a:buFontTx/>
              <a:buNone/>
              <a:tabLst/>
              <a:defRPr/>
            </a:pPr>
            <a:r>
              <a:rPr kumimoji="0" lang="de-DE" sz="1600" b="1" i="0" u="none" strike="noStrike" kern="1200" cap="none" spc="0" normalizeH="0" baseline="0" noProof="0">
                <a:ln>
                  <a:noFill/>
                </a:ln>
                <a:solidFill>
                  <a:srgbClr val="000000"/>
                </a:solidFill>
                <a:effectLst/>
                <a:uLnTx/>
                <a:uFillTx/>
                <a:latin typeface="Calibri"/>
                <a:ea typeface="Calibri"/>
                <a:cs typeface="Calibri"/>
              </a:rPr>
              <a:t>Führung der</a:t>
            </a:r>
            <a:endParaRPr kumimoji="0" lang="en-US" sz="1600" b="1" i="0" u="none" strike="noStrike" kern="1200" cap="none" spc="0" normalizeH="0" baseline="0" noProof="0">
              <a:ln>
                <a:noFill/>
              </a:ln>
              <a:solidFill>
                <a:srgbClr val="000000"/>
              </a:solidFill>
              <a:effectLst/>
              <a:uLnTx/>
              <a:uFillTx/>
              <a:latin typeface="Calibri"/>
              <a:ea typeface="Calibri"/>
              <a:cs typeface="Calibri"/>
            </a:endParaRPr>
          </a:p>
          <a:p>
            <a:pPr marL="0" marR="0" lvl="0" indent="0" algn="ctr" defTabSz="914400" rtl="0" eaLnBrk="0" fontAlgn="base" latinLnBrk="0" hangingPunct="0">
              <a:lnSpc>
                <a:spcPct val="150000"/>
              </a:lnSpc>
              <a:spcBef>
                <a:spcPct val="20000"/>
              </a:spcBef>
              <a:spcAft>
                <a:spcPct val="0"/>
              </a:spcAft>
              <a:buClrTx/>
              <a:buSzTx/>
              <a:buFontTx/>
              <a:buNone/>
              <a:tabLst/>
              <a:defRPr/>
            </a:pPr>
            <a:r>
              <a:rPr kumimoji="0" lang="de-DE" sz="1600" b="1" i="0" u="none" strike="noStrike" kern="1200" cap="none" spc="0" normalizeH="0" baseline="0" noProof="0">
                <a:ln>
                  <a:noFill/>
                </a:ln>
                <a:solidFill>
                  <a:srgbClr val="000000"/>
                </a:solidFill>
                <a:effectLst/>
                <a:uLnTx/>
                <a:uFillTx/>
                <a:latin typeface="Calibri"/>
                <a:ea typeface="Calibri"/>
                <a:cs typeface="Calibri"/>
              </a:rPr>
              <a:t>obligatorischen Bücher</a:t>
            </a: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4" name="Oval 13">
            <a:extLst>
              <a:ext uri="{FF2B5EF4-FFF2-40B4-BE49-F238E27FC236}">
                <a16:creationId xmlns:a16="http://schemas.microsoft.com/office/drawing/2014/main" id="{6777F222-87A9-BAAA-F05D-F65A9525639E}"/>
              </a:ext>
            </a:extLst>
          </p:cNvPr>
          <p:cNvSpPr/>
          <p:nvPr/>
        </p:nvSpPr>
        <p:spPr bwMode="auto">
          <a:xfrm>
            <a:off x="3176440" y="3830296"/>
            <a:ext cx="2741202" cy="1632348"/>
          </a:xfrm>
          <a:prstGeom prst="ellipse">
            <a:avLst/>
          </a:prstGeom>
          <a:solidFill>
            <a:srgbClr val="E4F2FF"/>
          </a:solidFill>
          <a:ln>
            <a:noFill/>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50000"/>
              </a:lnSpc>
              <a:spcBef>
                <a:spcPct val="20000"/>
              </a:spcBef>
              <a:spcAft>
                <a:spcPct val="0"/>
              </a:spcAft>
              <a:buClrTx/>
              <a:buSzTx/>
              <a:buFontTx/>
              <a:buNone/>
              <a:tabLst/>
              <a:defRPr/>
            </a:pPr>
            <a:r>
              <a:rPr kumimoji="0" lang="de-DE" sz="1600" b="1" i="0" u="none" strike="noStrike" kern="1200" cap="none" spc="0" normalizeH="0" baseline="0" noProof="0" dirty="0" err="1">
                <a:ln>
                  <a:noFill/>
                </a:ln>
                <a:solidFill>
                  <a:srgbClr val="000000"/>
                </a:solidFill>
                <a:effectLst/>
                <a:uLnTx/>
                <a:uFillTx/>
                <a:latin typeface="Calibri"/>
                <a:ea typeface="Calibri"/>
                <a:cs typeface="Calibri"/>
              </a:rPr>
              <a:t>Versicherungspflichtder</a:t>
            </a:r>
            <a:r>
              <a:rPr kumimoji="0" lang="de-DE" sz="1600" b="1" i="0" u="none" strike="noStrike" kern="1200" cap="none" spc="0" normalizeH="0" baseline="0" noProof="0" dirty="0">
                <a:ln>
                  <a:noFill/>
                </a:ln>
                <a:solidFill>
                  <a:srgbClr val="000000"/>
                </a:solidFill>
                <a:effectLst/>
                <a:uLnTx/>
                <a:uFillTx/>
                <a:latin typeface="Calibri"/>
                <a:ea typeface="Calibri"/>
                <a:cs typeface="Calibri"/>
              </a:rPr>
              <a:t> ehrenamtlich Tätigen</a:t>
            </a:r>
            <a:endPar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p:txBody>
      </p:sp>
      <p:sp>
        <p:nvSpPr>
          <p:cNvPr id="15" name="Oval 14">
            <a:extLst>
              <a:ext uri="{FF2B5EF4-FFF2-40B4-BE49-F238E27FC236}">
                <a16:creationId xmlns:a16="http://schemas.microsoft.com/office/drawing/2014/main" id="{BF487223-F2ED-8225-68F3-F7D866FFBBE0}"/>
              </a:ext>
            </a:extLst>
          </p:cNvPr>
          <p:cNvSpPr/>
          <p:nvPr/>
        </p:nvSpPr>
        <p:spPr bwMode="auto">
          <a:xfrm>
            <a:off x="6151235" y="3430996"/>
            <a:ext cx="2301971" cy="1701595"/>
          </a:xfrm>
          <a:prstGeom prst="ellipse">
            <a:avLst/>
          </a:prstGeom>
          <a:solidFill>
            <a:srgbClr val="E4F2FF"/>
          </a:solidFill>
          <a:ln>
            <a:noFill/>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50000"/>
              </a:lnSpc>
              <a:spcBef>
                <a:spcPct val="20000"/>
              </a:spcBef>
              <a:spcAft>
                <a:spcPct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Calibri"/>
                <a:ea typeface="Calibri"/>
                <a:cs typeface="Calibri"/>
              </a:rPr>
              <a:t>Meldepflicht in besonderen Fällen</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8" name="Rechteck 7">
            <a:extLst>
              <a:ext uri="{FF2B5EF4-FFF2-40B4-BE49-F238E27FC236}">
                <a16:creationId xmlns:a16="http://schemas.microsoft.com/office/drawing/2014/main" id="{30CB534F-E6CB-D6AA-157F-9C042991F5BB}"/>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lang="de-DE" sz="1400" b="1" dirty="0">
                <a:solidFill>
                  <a:srgbClr val="000000"/>
                </a:solidFill>
                <a:latin typeface="Calibri" panose="020F0502020204030204" pitchFamily="34" charset="0"/>
                <a:cs typeface="Calibri" panose="020F0502020204030204" pitchFamily="34" charset="0"/>
              </a:rPr>
              <a:t>61</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510452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2BFF12-EDD3-ACAF-393B-83E8D5478629}"/>
            </a:ext>
          </a:extLst>
        </p:cNvPr>
        <p:cNvGrpSpPr/>
        <p:nvPr/>
      </p:nvGrpSpPr>
      <p:grpSpPr>
        <a:xfrm>
          <a:off x="0" y="0"/>
          <a:ext cx="0" cy="0"/>
          <a:chOff x="0" y="0"/>
          <a:chExt cx="0" cy="0"/>
        </a:xfrm>
      </p:grpSpPr>
      <p:sp>
        <p:nvSpPr>
          <p:cNvPr id="26626" name="Titel 1">
            <a:extLst>
              <a:ext uri="{FF2B5EF4-FFF2-40B4-BE49-F238E27FC236}">
                <a16:creationId xmlns:a16="http://schemas.microsoft.com/office/drawing/2014/main" id="{10159886-DEF5-8597-A129-9B3189391D7D}"/>
              </a:ext>
            </a:extLst>
          </p:cNvPr>
          <p:cNvSpPr>
            <a:spLocks noGrp="1" noChangeArrowheads="1"/>
          </p:cNvSpPr>
          <p:nvPr>
            <p:ph type="title"/>
          </p:nvPr>
        </p:nvSpPr>
        <p:spPr bwMode="auto">
          <a:xfrm>
            <a:off x="628650" y="365125"/>
            <a:ext cx="7886700" cy="542925"/>
          </a:xfrm>
          <a:solidFill>
            <a:srgbClr val="FFB3B3"/>
          </a:solidFill>
        </p:spPr>
        <p:txBody>
          <a:bodyPr vert="horz" wrap="square" lIns="91440" tIns="45720" rIns="91440" bIns="45720" numCol="1" anchor="t" anchorCtr="0" compatLnSpc="1">
            <a:prstTxWarp prst="textNoShape">
              <a:avLst/>
            </a:prstTxWarp>
          </a:bodyPr>
          <a:lstStyle/>
          <a:p>
            <a:pPr>
              <a:defRPr/>
            </a:pPr>
            <a:r>
              <a:rPr lang="de-DE" altLang="de-DE" sz="2600" dirty="0">
                <a:latin typeface="Calibri"/>
                <a:ea typeface="Calibri"/>
                <a:cs typeface="Calibri"/>
              </a:rPr>
              <a:t>4. </a:t>
            </a:r>
            <a:r>
              <a:rPr lang="de-DE" sz="2600" dirty="0">
                <a:latin typeface="Calibri"/>
                <a:ea typeface="Calibri"/>
                <a:cs typeface="Calibri"/>
              </a:rPr>
              <a:t>Die sonstigen Verpflichtungen erfüllen</a:t>
            </a:r>
            <a:endParaRPr lang="de-DE" altLang="de-DE" sz="2600" dirty="0">
              <a:latin typeface="Calibri"/>
              <a:ea typeface="Calibri"/>
              <a:cs typeface="Calibri"/>
            </a:endParaRPr>
          </a:p>
        </p:txBody>
      </p:sp>
      <p:sp>
        <p:nvSpPr>
          <p:cNvPr id="2" name="Rechteck 1">
            <a:extLst>
              <a:ext uri="{FF2B5EF4-FFF2-40B4-BE49-F238E27FC236}">
                <a16:creationId xmlns:a16="http://schemas.microsoft.com/office/drawing/2014/main" id="{0DF29624-02F2-0EE6-D816-87039180360E}"/>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pic>
        <p:nvPicPr>
          <p:cNvPr id="3" name="Grafik 2">
            <a:extLst>
              <a:ext uri="{FF2B5EF4-FFF2-40B4-BE49-F238E27FC236}">
                <a16:creationId xmlns:a16="http://schemas.microsoft.com/office/drawing/2014/main" id="{AEC94F2D-F622-F7CA-674D-B571EFB687CA}"/>
              </a:ext>
            </a:extLst>
          </p:cNvPr>
          <p:cNvPicPr>
            <a:picLocks noChangeAspect="1"/>
          </p:cNvPicPr>
          <p:nvPr/>
        </p:nvPicPr>
        <p:blipFill>
          <a:blip r:embed="rId3"/>
          <a:stretch>
            <a:fillRect/>
          </a:stretch>
        </p:blipFill>
        <p:spPr>
          <a:xfrm>
            <a:off x="8512349" y="6306958"/>
            <a:ext cx="348769" cy="405300"/>
          </a:xfrm>
          <a:prstGeom prst="rect">
            <a:avLst/>
          </a:prstGeom>
        </p:spPr>
      </p:pic>
      <p:sp>
        <p:nvSpPr>
          <p:cNvPr id="4" name="Textfeld 4">
            <a:extLst>
              <a:ext uri="{FF2B5EF4-FFF2-40B4-BE49-F238E27FC236}">
                <a16:creationId xmlns:a16="http://schemas.microsoft.com/office/drawing/2014/main" id="{2BBEFD87-609D-30C7-DB36-FFD9E50DC0EB}"/>
              </a:ext>
            </a:extLst>
          </p:cNvPr>
          <p:cNvSpPr txBox="1"/>
          <p:nvPr/>
        </p:nvSpPr>
        <p:spPr>
          <a:xfrm>
            <a:off x="414779" y="3199244"/>
            <a:ext cx="7883698" cy="3467552"/>
          </a:xfrm>
          <a:prstGeom prst="rect">
            <a:avLst/>
          </a:prstGeom>
          <a:solidFill>
            <a:schemeClr val="bg1"/>
          </a:solidFill>
          <a:ln>
            <a:solidFill>
              <a:schemeClr val="bg1"/>
            </a:solidFill>
          </a:ln>
        </p:spPr>
        <p:txBody>
          <a:bodyPr wrap="square" lIns="91440" tIns="45720" rIns="91440" bIns="45720" rtlCol="0" anchor="t">
            <a:spAutoFit/>
          </a:bodyPr>
          <a:lstStyle/>
          <a:p>
            <a:pPr marL="533400" marR="0" lvl="0" indent="-342900" algn="just" defTabSz="914400" rtl="0" eaLnBrk="0" fontAlgn="base" latinLnBrk="0" hangingPunct="0">
              <a:lnSpc>
                <a:spcPts val="2600"/>
              </a:lnSpc>
              <a:spcBef>
                <a:spcPts val="0"/>
              </a:spcBef>
              <a:spcAft>
                <a:spcPct val="0"/>
              </a:spcAft>
              <a:buClrTx/>
              <a:buSzTx/>
              <a:buFont typeface="Arial" panose="05000000000000000000" pitchFamily="2" charset="2"/>
              <a:buChar char="•"/>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Mitgliederbuch </a:t>
            </a:r>
            <a:r>
              <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(Mitgliederliste);</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533400" marR="0" lvl="0" indent="-342900" algn="just" defTabSz="914400" rtl="0" eaLnBrk="0" fontAlgn="base" latinLnBrk="0" hangingPunct="0">
              <a:lnSpc>
                <a:spcPts val="2600"/>
              </a:lnSpc>
              <a:spcBef>
                <a:spcPts val="0"/>
              </a:spcBef>
              <a:spcAft>
                <a:spcPct val="0"/>
              </a:spcAft>
              <a:buClrTx/>
              <a:buSzTx/>
              <a:buFont typeface="Arial" panose="05000000000000000000" pitchFamily="2" charset="2"/>
              <a:buChar char="•"/>
              <a:tabLst/>
              <a:defRPr/>
            </a:pPr>
            <a:r>
              <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Buch der </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Mitgliederversammlung</a:t>
            </a:r>
            <a:r>
              <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533400" marR="0" lvl="0" indent="-342900" algn="just" defTabSz="914400" rtl="0" eaLnBrk="0" fontAlgn="base" latinLnBrk="0" hangingPunct="0">
              <a:lnSpc>
                <a:spcPts val="2600"/>
              </a:lnSpc>
              <a:spcBef>
                <a:spcPts val="0"/>
              </a:spcBef>
              <a:spcAft>
                <a:spcPct val="0"/>
              </a:spcAft>
              <a:buClrTx/>
              <a:buSzTx/>
              <a:buFont typeface="Arial" panose="05000000000000000000" pitchFamily="2" charset="2"/>
              <a:buChar char="•"/>
              <a:tabLst/>
              <a:defRPr/>
            </a:pPr>
            <a:r>
              <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Buch des </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Verwaltungsorganes (Vorstand bzw. </a:t>
            </a:r>
            <a:r>
              <a:rPr kumimoji="0" lang="de-DE" sz="1400" b="1"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Ausschuss</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533400" marR="0" lvl="0" indent="-342900" algn="just" defTabSz="914400" rtl="0" eaLnBrk="0" fontAlgn="base" latinLnBrk="0" hangingPunct="0">
              <a:lnSpc>
                <a:spcPts val="2600"/>
              </a:lnSpc>
              <a:spcBef>
                <a:spcPts val="0"/>
              </a:spcBef>
              <a:spcAft>
                <a:spcPct val="0"/>
              </a:spcAft>
              <a:buClrTx/>
              <a:buSzTx/>
              <a:buFont typeface="Arial" panose="05000000000000000000" pitchFamily="2" charset="2"/>
              <a:buChar char="•"/>
              <a:tabLst/>
              <a:defRPr/>
            </a:pPr>
            <a:r>
              <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Buch des </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Kontrollorganes</a:t>
            </a:r>
            <a:r>
              <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und der </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sonstigen Organe</a:t>
            </a:r>
            <a:r>
              <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soweit welche vorgesehen sind;</a:t>
            </a:r>
            <a:endPar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533400" marR="0" lvl="0" indent="-342900" algn="just" defTabSz="914400" rtl="0" eaLnBrk="0" fontAlgn="base" latinLnBrk="0" hangingPunct="0">
              <a:lnSpc>
                <a:spcPts val="2600"/>
              </a:lnSpc>
              <a:spcBef>
                <a:spcPts val="0"/>
              </a:spcBef>
              <a:spcAft>
                <a:spcPct val="0"/>
              </a:spcAft>
              <a:buClrTx/>
              <a:buSzTx/>
              <a:buFont typeface="Arial" panose="05000000000000000000" pitchFamily="2" charset="2"/>
              <a:buChar char="•"/>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Verzeichnis der ehrenamtlich Tätigen (Freiwilligenregister)</a:t>
            </a:r>
            <a:r>
              <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a:p>
            <a:pPr marL="190500" marR="0" lvl="0" indent="0" algn="just" defTabSz="914400" rtl="0" eaLnBrk="0" fontAlgn="base" latinLnBrk="0" hangingPunct="0">
              <a:lnSpc>
                <a:spcPct val="100000"/>
              </a:lnSpc>
              <a:spcBef>
                <a:spcPts val="0"/>
              </a:spcBef>
              <a:spcAft>
                <a:spcPct val="0"/>
              </a:spcAft>
              <a:buClrTx/>
              <a:buSzTx/>
              <a:buFontTx/>
              <a:buNone/>
              <a:tabLst>
                <a:tab pos="538163" algn="l"/>
              </a:tabLst>
              <a:defRPr/>
            </a:pPr>
            <a:r>
              <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Einzutragen sind die Freiwilligen, die </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kontinuierlich</a:t>
            </a:r>
            <a:r>
              <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für den Verein tätig sind.</a:t>
            </a:r>
          </a:p>
          <a:p>
            <a:pPr marL="190500" marR="0" lvl="0" indent="0" algn="just" defTabSz="914400" rtl="0" eaLnBrk="0" fontAlgn="base" latinLnBrk="0" hangingPunct="0">
              <a:lnSpc>
                <a:spcPct val="100000"/>
              </a:lnSpc>
              <a:spcBef>
                <a:spcPts val="0"/>
              </a:spcBef>
              <a:spcAft>
                <a:spcPct val="0"/>
              </a:spcAft>
              <a:buClrTx/>
              <a:buSzTx/>
              <a:buFontTx/>
              <a:buNone/>
              <a:tabLst>
                <a:tab pos="538163" algn="l"/>
              </a:tabLst>
              <a:defRPr/>
            </a:pPr>
            <a:endPar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533400" marR="0" lvl="0" indent="0" algn="just" defTabSz="914400" rtl="0" eaLnBrk="0" fontAlgn="base" latinLnBrk="0" hangingPunct="0">
              <a:lnSpc>
                <a:spcPct val="100000"/>
              </a:lnSpc>
              <a:spcBef>
                <a:spcPts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a:ea typeface="Calibri"/>
                <a:cs typeface="Calibri"/>
              </a:rPr>
              <a:t>Achtung: </a:t>
            </a:r>
            <a:r>
              <a:rPr kumimoji="0" lang="de-DE" sz="1400" b="0" i="0" u="none" strike="noStrike" kern="1200" cap="none" spc="0" normalizeH="0" baseline="0" noProof="0" dirty="0">
                <a:ln>
                  <a:noFill/>
                </a:ln>
                <a:solidFill>
                  <a:srgbClr val="000000"/>
                </a:solidFill>
                <a:effectLst/>
                <a:uLnTx/>
                <a:uFillTx/>
                <a:latin typeface="Calibri"/>
                <a:ea typeface="Calibri"/>
                <a:cs typeface="Calibri"/>
              </a:rPr>
              <a:t>Dieses Verzeichnis </a:t>
            </a:r>
            <a:r>
              <a:rPr kumimoji="0" lang="de-DE" sz="1400" b="0" i="0" u="none" strike="noStrike" kern="1200" cap="none" spc="0" normalizeH="0" baseline="0" noProof="0" dirty="0" err="1">
                <a:ln>
                  <a:noFill/>
                </a:ln>
                <a:solidFill>
                  <a:srgbClr val="000000"/>
                </a:solidFill>
                <a:effectLst/>
                <a:uLnTx/>
                <a:uFillTx/>
                <a:latin typeface="Calibri"/>
                <a:ea typeface="Calibri"/>
                <a:cs typeface="Calibri"/>
              </a:rPr>
              <a:t>muss</a:t>
            </a:r>
            <a:r>
              <a:rPr kumimoji="0" lang="de-DE" sz="1400" b="0" i="0" u="none" strike="noStrike" kern="1200" cap="none" spc="0" normalizeH="0" baseline="0" noProof="0" dirty="0">
                <a:ln>
                  <a:noFill/>
                </a:ln>
                <a:solidFill>
                  <a:srgbClr val="000000"/>
                </a:solidFill>
                <a:effectLst/>
                <a:uLnTx/>
                <a:uFillTx/>
                <a:latin typeface="Calibri"/>
                <a:ea typeface="Calibri"/>
                <a:cs typeface="Calibri"/>
              </a:rPr>
              <a:t> </a:t>
            </a:r>
            <a:r>
              <a:rPr kumimoji="0" lang="de-DE" sz="1400" b="1" i="0" u="none" strike="noStrike" kern="1200" cap="none" spc="0" normalizeH="0" baseline="0" noProof="0" dirty="0">
                <a:ln>
                  <a:noFill/>
                </a:ln>
                <a:solidFill>
                  <a:srgbClr val="000000"/>
                </a:solidFill>
                <a:effectLst/>
                <a:uLnTx/>
                <a:uFillTx/>
                <a:latin typeface="Calibri"/>
                <a:ea typeface="Calibri"/>
                <a:cs typeface="Calibri"/>
              </a:rPr>
              <a:t>vidimiert</a:t>
            </a:r>
            <a:r>
              <a:rPr kumimoji="0" lang="de-DE" sz="1400" b="0" i="0" u="none" strike="noStrike" kern="1200" cap="none" spc="0" normalizeH="0" baseline="0" noProof="0" dirty="0">
                <a:ln>
                  <a:noFill/>
                </a:ln>
                <a:solidFill>
                  <a:srgbClr val="000000"/>
                </a:solidFill>
                <a:effectLst/>
                <a:uLnTx/>
                <a:uFillTx/>
                <a:latin typeface="Calibri"/>
                <a:ea typeface="Calibri"/>
                <a:cs typeface="Calibri"/>
              </a:rPr>
              <a:t> werden. Die </a:t>
            </a:r>
            <a:r>
              <a:rPr kumimoji="0" lang="de-DE" sz="1400" b="0" i="0" u="none" strike="noStrike" kern="1200" cap="none" spc="0" normalizeH="0" baseline="0" noProof="0" dirty="0" err="1">
                <a:ln>
                  <a:noFill/>
                </a:ln>
                <a:solidFill>
                  <a:srgbClr val="000000"/>
                </a:solidFill>
                <a:effectLst/>
                <a:uLnTx/>
                <a:uFillTx/>
                <a:latin typeface="Calibri"/>
                <a:ea typeface="Calibri"/>
                <a:cs typeface="Calibri"/>
              </a:rPr>
              <a:t>Vidimierung</a:t>
            </a:r>
            <a:r>
              <a:rPr kumimoji="0" lang="de-DE" sz="1400" b="0" i="0" u="none" strike="noStrike" kern="1200" cap="none" spc="0" normalizeH="0" baseline="0" noProof="0" dirty="0">
                <a:ln>
                  <a:noFill/>
                </a:ln>
                <a:solidFill>
                  <a:srgbClr val="000000"/>
                </a:solidFill>
                <a:effectLst/>
                <a:uLnTx/>
                <a:uFillTx/>
                <a:latin typeface="Calibri"/>
                <a:ea typeface="Calibri"/>
                <a:cs typeface="Calibri"/>
              </a:rPr>
              <a:t> kann über die Gemeinden erfolgen oder durch den Verein selbst in digitaler Form (digitale Datei die jährlich vom gesetzlichen Vertreter mit Zeitstempel digital unterzeichnet wird - Art. 2215-bis ZGB).</a:t>
            </a:r>
          </a:p>
          <a:p>
            <a:pPr marL="533400" marR="0" lvl="0" indent="0" algn="ctr" defTabSz="914400" rtl="0" eaLnBrk="0" fontAlgn="base" latinLnBrk="0" hangingPunct="0">
              <a:lnSpc>
                <a:spcPts val="2600"/>
              </a:lnSpc>
              <a:spcBef>
                <a:spcPts val="0"/>
              </a:spcBef>
              <a:spcAft>
                <a:spcPct val="0"/>
              </a:spcAft>
              <a:buClrTx/>
              <a:buSzTx/>
              <a:buFontTx/>
              <a:buNone/>
              <a:tabLst/>
              <a:defRPr/>
            </a:pPr>
            <a:endPar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533400" marR="0" lvl="0" indent="0" algn="ctr" defTabSz="914400" rtl="0" eaLnBrk="0" fontAlgn="base" latinLnBrk="0" hangingPunct="0">
              <a:lnSpc>
                <a:spcPts val="2600"/>
              </a:lnSpc>
              <a:spcBef>
                <a:spcPts val="0"/>
              </a:spcBef>
              <a:spcAft>
                <a:spcPct val="0"/>
              </a:spcAft>
              <a:buClrTx/>
              <a:buSzTx/>
              <a:buFontTx/>
              <a:buNone/>
              <a:tabLst/>
              <a:defRPr/>
            </a:pPr>
            <a:endParaRPr kumimoji="0" lang="de-DE" sz="1400" b="1" i="0" u="none" strike="noStrike" kern="1200" cap="none" spc="0" normalizeH="0" baseline="0" noProof="0" dirty="0">
              <a:ln>
                <a:noFill/>
              </a:ln>
              <a:solidFill>
                <a:srgbClr val="000000"/>
              </a:solidFill>
              <a:effectLst/>
              <a:uLnTx/>
              <a:uFillTx/>
              <a:latin typeface="Calibri"/>
              <a:ea typeface="Calibri"/>
              <a:cs typeface="Calibri"/>
            </a:endParaRPr>
          </a:p>
        </p:txBody>
      </p:sp>
      <p:sp>
        <p:nvSpPr>
          <p:cNvPr id="6" name="Textfeld 4">
            <a:extLst>
              <a:ext uri="{FF2B5EF4-FFF2-40B4-BE49-F238E27FC236}">
                <a16:creationId xmlns:a16="http://schemas.microsoft.com/office/drawing/2014/main" id="{70DA40E7-6734-80FB-207A-ED03F55536DE}"/>
              </a:ext>
            </a:extLst>
          </p:cNvPr>
          <p:cNvSpPr txBox="1"/>
          <p:nvPr/>
        </p:nvSpPr>
        <p:spPr>
          <a:xfrm>
            <a:off x="3544608" y="1613494"/>
            <a:ext cx="4569547" cy="880306"/>
          </a:xfrm>
          <a:prstGeom prst="rect">
            <a:avLst/>
          </a:prstGeom>
          <a:solidFill>
            <a:srgbClr val="FFFFCC"/>
          </a:solidFill>
          <a:ln>
            <a:solidFill>
              <a:schemeClr val="bg1">
                <a:lumMod val="50000"/>
              </a:schemeClr>
            </a:solidFill>
          </a:ln>
        </p:spPr>
        <p:txBody>
          <a:bodyPr wrap="square" lIns="91440" tIns="45720" rIns="91440" bIns="45720" rtlCol="0" anchor="t">
            <a:spAutoFit/>
          </a:bodyPr>
          <a:lstStyle/>
          <a:p>
            <a:pPr marL="177800" marR="0" lvl="0" indent="0" algn="l" defTabSz="914400" rtl="0" eaLnBrk="0" fontAlgn="base" latinLnBrk="0" hangingPunct="0">
              <a:lnSpc>
                <a:spcPts val="2100"/>
              </a:lnSpc>
              <a:spcBef>
                <a:spcPts val="0"/>
              </a:spcBef>
              <a:spcAft>
                <a:spcPct val="0"/>
              </a:spcAft>
              <a:buClrTx/>
              <a:buSzTx/>
              <a:buFontTx/>
              <a:buNone/>
              <a:tabLst>
                <a:tab pos="1976438" algn="l"/>
              </a:tabLst>
              <a:defRPr/>
            </a:pPr>
            <a:r>
              <a:rPr kumimoji="0" lang="de-DE" sz="1400" b="0" i="0" u="none" strike="noStrike" kern="1200" cap="none" spc="0" normalizeH="0" baseline="0" noProof="0" dirty="0">
                <a:ln>
                  <a:noFill/>
                </a:ln>
                <a:solidFill>
                  <a:srgbClr val="000000"/>
                </a:solidFill>
                <a:effectLst/>
                <a:uLnTx/>
                <a:uFillTx/>
                <a:latin typeface="Calibri"/>
                <a:ea typeface="Calibri"/>
                <a:cs typeface="Calibri"/>
              </a:rPr>
              <a:t>Diese Dokumente werden </a:t>
            </a:r>
            <a:r>
              <a:rPr kumimoji="0" lang="de-DE" sz="1400" b="1" i="0" u="none" strike="noStrike" kern="1200" cap="none" spc="0" normalizeH="0" baseline="0" noProof="0" dirty="0">
                <a:ln>
                  <a:noFill/>
                </a:ln>
                <a:solidFill>
                  <a:srgbClr val="000000"/>
                </a:solidFill>
                <a:effectLst/>
                <a:uLnTx/>
                <a:uFillTx/>
                <a:latin typeface="Calibri"/>
                <a:ea typeface="Calibri"/>
                <a:cs typeface="Calibri"/>
              </a:rPr>
              <a:t>bei den Vereinsunterlagen aufbewahrt </a:t>
            </a:r>
            <a:r>
              <a:rPr kumimoji="0" lang="de-DE" sz="1400" b="0" i="0" u="none" strike="noStrike" kern="1200" cap="none" spc="0" normalizeH="0" baseline="0" noProof="0" dirty="0">
                <a:ln>
                  <a:noFill/>
                </a:ln>
                <a:solidFill>
                  <a:srgbClr val="000000"/>
                </a:solidFill>
                <a:effectLst/>
                <a:uLnTx/>
                <a:uFillTx/>
                <a:latin typeface="Calibri"/>
                <a:ea typeface="Calibri"/>
                <a:cs typeface="Calibri"/>
              </a:rPr>
              <a:t>und müssen </a:t>
            </a:r>
            <a:r>
              <a:rPr kumimoji="0" lang="de-DE" sz="1400" b="1" i="0" u="sng" strike="noStrike" kern="1200" cap="none" spc="0" normalizeH="0" baseline="0" noProof="0" dirty="0">
                <a:ln>
                  <a:noFill/>
                </a:ln>
                <a:solidFill>
                  <a:srgbClr val="000000"/>
                </a:solidFill>
                <a:effectLst/>
                <a:uLnTx/>
                <a:uFillTx/>
                <a:latin typeface="Calibri"/>
                <a:ea typeface="Calibri"/>
                <a:cs typeface="Calibri"/>
              </a:rPr>
              <a:t>nicht </a:t>
            </a:r>
            <a:r>
              <a:rPr kumimoji="0" lang="de-DE" sz="1400" b="1" i="0" u="none" strike="noStrike" kern="1200" cap="none" spc="0" normalizeH="0" baseline="0" noProof="0" dirty="0">
                <a:ln>
                  <a:noFill/>
                </a:ln>
                <a:solidFill>
                  <a:srgbClr val="000000"/>
                </a:solidFill>
                <a:effectLst/>
                <a:uLnTx/>
                <a:uFillTx/>
                <a:latin typeface="Calibri"/>
                <a:ea typeface="Calibri"/>
                <a:cs typeface="Calibri"/>
              </a:rPr>
              <a:t>auf das Runts-Portal hochgeladen werden</a:t>
            </a:r>
            <a:r>
              <a:rPr kumimoji="0" lang="de-DE" sz="1400" b="0" i="0" u="none" strike="noStrike" kern="1200" cap="none" spc="0" normalizeH="0" baseline="0" noProof="0" dirty="0">
                <a:ln>
                  <a:noFill/>
                </a:ln>
                <a:solidFill>
                  <a:srgbClr val="000000"/>
                </a:solidFill>
                <a:effectLst/>
                <a:uLnTx/>
                <a:uFillTx/>
                <a:latin typeface="Calibri"/>
                <a:ea typeface="Calibri"/>
                <a:cs typeface="Calibri"/>
              </a:rPr>
              <a:t>.</a:t>
            </a:r>
            <a:endParaRPr kumimoji="0" lang="en-US" sz="2800" b="0" i="0" u="none" strike="noStrike" kern="1200" cap="none" spc="0" normalizeH="0" baseline="0" noProof="0" dirty="0">
              <a:ln>
                <a:noFill/>
              </a:ln>
              <a:solidFill>
                <a:srgbClr val="000000"/>
              </a:solidFill>
              <a:effectLst/>
              <a:uLnTx/>
              <a:uFillTx/>
              <a:latin typeface="Calibri"/>
              <a:ea typeface="Calibri"/>
              <a:cs typeface="Calibri"/>
            </a:endParaRPr>
          </a:p>
        </p:txBody>
      </p:sp>
      <p:sp>
        <p:nvSpPr>
          <p:cNvPr id="8" name="Oval 7">
            <a:extLst>
              <a:ext uri="{FF2B5EF4-FFF2-40B4-BE49-F238E27FC236}">
                <a16:creationId xmlns:a16="http://schemas.microsoft.com/office/drawing/2014/main" id="{43138140-7DAB-7CDC-9C1D-CEE25D2FC141}"/>
              </a:ext>
            </a:extLst>
          </p:cNvPr>
          <p:cNvSpPr/>
          <p:nvPr/>
        </p:nvSpPr>
        <p:spPr bwMode="auto">
          <a:xfrm>
            <a:off x="736624" y="1124255"/>
            <a:ext cx="2301971" cy="1701595"/>
          </a:xfrm>
          <a:prstGeom prst="ellipse">
            <a:avLst/>
          </a:prstGeom>
          <a:solidFill>
            <a:srgbClr val="E4F2FF"/>
          </a:solidFill>
          <a:ln>
            <a:noFill/>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50000"/>
              </a:lnSpc>
              <a:spcBef>
                <a:spcPct val="20000"/>
              </a:spcBef>
              <a:spcAft>
                <a:spcPct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Calibri"/>
                <a:ea typeface="Calibri"/>
                <a:cs typeface="Calibri"/>
              </a:rPr>
              <a:t>Führung der</a:t>
            </a:r>
            <a:endParaRPr kumimoji="0" lang="en-US" sz="1600" b="1" i="0" u="none" strike="noStrike" kern="1200" cap="none" spc="0" normalizeH="0" baseline="0" noProof="0" dirty="0">
              <a:ln>
                <a:noFill/>
              </a:ln>
              <a:solidFill>
                <a:srgbClr val="000000"/>
              </a:solidFill>
              <a:effectLst/>
              <a:uLnTx/>
              <a:uFillTx/>
              <a:latin typeface="Calibri"/>
              <a:ea typeface="Calibri"/>
              <a:cs typeface="Calibri"/>
            </a:endParaRPr>
          </a:p>
          <a:p>
            <a:pPr marL="0" marR="0" lvl="0" indent="0" algn="ctr" defTabSz="914400" rtl="0" eaLnBrk="0" fontAlgn="base" latinLnBrk="0" hangingPunct="0">
              <a:lnSpc>
                <a:spcPct val="150000"/>
              </a:lnSpc>
              <a:spcBef>
                <a:spcPct val="20000"/>
              </a:spcBef>
              <a:spcAft>
                <a:spcPct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Calibri"/>
                <a:ea typeface="Calibri"/>
                <a:cs typeface="Calibri"/>
              </a:rPr>
              <a:t>obligatorischen Bücher</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5" name="Rechteck 4">
            <a:extLst>
              <a:ext uri="{FF2B5EF4-FFF2-40B4-BE49-F238E27FC236}">
                <a16:creationId xmlns:a16="http://schemas.microsoft.com/office/drawing/2014/main" id="{EEB6B10F-D1D7-904D-9FB6-C9FED4CD030E}"/>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lang="de-DE" sz="1400" b="1" dirty="0">
                <a:solidFill>
                  <a:srgbClr val="000000"/>
                </a:solidFill>
                <a:latin typeface="Calibri" panose="020F0502020204030204" pitchFamily="34" charset="0"/>
                <a:cs typeface="Calibri" panose="020F0502020204030204" pitchFamily="34" charset="0"/>
              </a:rPr>
              <a:t>62</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0928473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539951-861E-95D0-0D56-A73A5FF518EB}"/>
            </a:ext>
          </a:extLst>
        </p:cNvPr>
        <p:cNvGrpSpPr/>
        <p:nvPr/>
      </p:nvGrpSpPr>
      <p:grpSpPr>
        <a:xfrm>
          <a:off x="0" y="0"/>
          <a:ext cx="0" cy="0"/>
          <a:chOff x="0" y="0"/>
          <a:chExt cx="0" cy="0"/>
        </a:xfrm>
      </p:grpSpPr>
      <p:sp>
        <p:nvSpPr>
          <p:cNvPr id="26626" name="Titel 1">
            <a:extLst>
              <a:ext uri="{FF2B5EF4-FFF2-40B4-BE49-F238E27FC236}">
                <a16:creationId xmlns:a16="http://schemas.microsoft.com/office/drawing/2014/main" id="{88CB8C12-A153-F351-904C-9F62FCC40A5F}"/>
              </a:ext>
            </a:extLst>
          </p:cNvPr>
          <p:cNvSpPr>
            <a:spLocks noGrp="1" noChangeArrowheads="1"/>
          </p:cNvSpPr>
          <p:nvPr>
            <p:ph type="title"/>
          </p:nvPr>
        </p:nvSpPr>
        <p:spPr bwMode="auto">
          <a:xfrm>
            <a:off x="628650" y="365125"/>
            <a:ext cx="7886700" cy="542925"/>
          </a:xfrm>
          <a:solidFill>
            <a:srgbClr val="FFB3B3"/>
          </a:solidFill>
        </p:spPr>
        <p:txBody>
          <a:bodyPr vert="horz" wrap="square" lIns="91440" tIns="45720" rIns="91440" bIns="45720" numCol="1" anchor="t" anchorCtr="0" compatLnSpc="1">
            <a:prstTxWarp prst="textNoShape">
              <a:avLst/>
            </a:prstTxWarp>
          </a:bodyPr>
          <a:lstStyle/>
          <a:p>
            <a:pPr>
              <a:defRPr/>
            </a:pPr>
            <a:r>
              <a:rPr lang="de-DE" sz="2600" dirty="0">
                <a:latin typeface="Calibri"/>
                <a:ea typeface="Calibri"/>
                <a:cs typeface="Calibri"/>
              </a:rPr>
              <a:t>4. Die sonstigen Verpflichtungen erfüllen</a:t>
            </a:r>
            <a:endParaRPr lang="de-DE" altLang="de-DE" sz="2600" dirty="0">
              <a:latin typeface="Calibri"/>
              <a:ea typeface="Calibri"/>
              <a:cs typeface="Calibri"/>
            </a:endParaRPr>
          </a:p>
        </p:txBody>
      </p:sp>
      <p:sp>
        <p:nvSpPr>
          <p:cNvPr id="2" name="Rechteck 1">
            <a:extLst>
              <a:ext uri="{FF2B5EF4-FFF2-40B4-BE49-F238E27FC236}">
                <a16:creationId xmlns:a16="http://schemas.microsoft.com/office/drawing/2014/main" id="{EF86B108-5CA7-A42F-6D96-F9CCC6202C75}"/>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7" name="Inhaltsplatzhalter 6">
            <a:extLst>
              <a:ext uri="{FF2B5EF4-FFF2-40B4-BE49-F238E27FC236}">
                <a16:creationId xmlns:a16="http://schemas.microsoft.com/office/drawing/2014/main" id="{418F3125-97A8-56D6-96AA-2B2EA56F739D}"/>
              </a:ext>
            </a:extLst>
          </p:cNvPr>
          <p:cNvSpPr>
            <a:spLocks noGrp="1"/>
          </p:cNvSpPr>
          <p:nvPr>
            <p:ph idx="1"/>
          </p:nvPr>
        </p:nvSpPr>
        <p:spPr>
          <a:xfrm>
            <a:off x="628650" y="1253331"/>
            <a:ext cx="7886700" cy="5249765"/>
          </a:xfrm>
        </p:spPr>
        <p:txBody>
          <a:bodyPr lIns="91440" tIns="45720" rIns="91440" bIns="45720" anchor="t"/>
          <a:lstStyle/>
          <a:p>
            <a:pPr marL="271463" marR="0" lvl="0" indent="0" algn="just" defTabSz="914400" rtl="0" eaLnBrk="0" fontAlgn="base" latinLnBrk="0" hangingPunct="0">
              <a:lnSpc>
                <a:spcPts val="2100"/>
              </a:lnSpc>
              <a:spcBef>
                <a:spcPts val="0"/>
              </a:spcBef>
              <a:spcAft>
                <a:spcPct val="0"/>
              </a:spcAft>
              <a:buClrTx/>
              <a:buSzTx/>
              <a:buNone/>
              <a:tabLst/>
              <a:defRPr/>
            </a:pPr>
            <a:endPar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ts val="2100"/>
              </a:lnSpc>
              <a:spcBef>
                <a:spcPts val="0"/>
              </a:spcBef>
              <a:spcAft>
                <a:spcPct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ts val="2100"/>
              </a:lnSpc>
              <a:spcBef>
                <a:spcPts val="0"/>
              </a:spcBef>
              <a:spcAft>
                <a:spcPct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ts val="2100"/>
              </a:lnSpc>
              <a:spcBef>
                <a:spcPts val="0"/>
              </a:spcBef>
              <a:spcAft>
                <a:spcPct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0" fontAlgn="base" latinLnBrk="0" hangingPunct="0">
              <a:lnSpc>
                <a:spcPts val="2100"/>
              </a:lnSpc>
              <a:spcBef>
                <a:spcPts val="0"/>
              </a:spcBef>
              <a:spcAft>
                <a:spcPct val="0"/>
              </a:spcAft>
              <a:buClrTx/>
              <a:buSzTx/>
              <a:buFontTx/>
              <a:buNone/>
              <a:tabLst/>
              <a:defRPr/>
            </a:pPr>
            <a:endPar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indent="0" algn="ctr">
              <a:lnSpc>
                <a:spcPts val="2100"/>
              </a:lnSpc>
              <a:spcBef>
                <a:spcPts val="0"/>
              </a:spcBef>
              <a:buNone/>
              <a:defRPr/>
            </a:pPr>
            <a:endParaRPr lang="de-DE" sz="1400" b="1" dirty="0">
              <a:solidFill>
                <a:srgbClr val="000000"/>
              </a:solidFill>
              <a:latin typeface="Calibri"/>
              <a:ea typeface="Calibri"/>
              <a:cs typeface="Calibri"/>
            </a:endParaRPr>
          </a:p>
          <a:p>
            <a:pPr marL="0" indent="0" algn="ctr">
              <a:lnSpc>
                <a:spcPts val="2100"/>
              </a:lnSpc>
              <a:spcBef>
                <a:spcPts val="0"/>
              </a:spcBef>
              <a:buNone/>
              <a:defRPr/>
            </a:pPr>
            <a:endParaRPr lang="de-DE" sz="1400" b="1" dirty="0">
              <a:solidFill>
                <a:srgbClr val="000000"/>
              </a:solidFill>
              <a:latin typeface="Calibri"/>
              <a:ea typeface="Calibri"/>
              <a:cs typeface="Calibri"/>
            </a:endParaRPr>
          </a:p>
          <a:p>
            <a:pPr marL="0" indent="0" algn="ctr">
              <a:lnSpc>
                <a:spcPts val="2100"/>
              </a:lnSpc>
              <a:spcBef>
                <a:spcPts val="0"/>
              </a:spcBef>
              <a:buNone/>
              <a:defRPr/>
            </a:pPr>
            <a:endParaRPr lang="de-DE" sz="1400" b="1" dirty="0">
              <a:solidFill>
                <a:srgbClr val="000000"/>
              </a:solidFill>
              <a:latin typeface="Calibri"/>
              <a:ea typeface="Calibri"/>
              <a:cs typeface="Calibri"/>
            </a:endParaRPr>
          </a:p>
          <a:p>
            <a:pPr marL="0" indent="0" algn="ctr">
              <a:lnSpc>
                <a:spcPts val="2100"/>
              </a:lnSpc>
              <a:spcBef>
                <a:spcPts val="0"/>
              </a:spcBef>
              <a:buNone/>
              <a:defRPr/>
            </a:pPr>
            <a:endParaRPr lang="de-DE" sz="1400" b="1" dirty="0">
              <a:solidFill>
                <a:srgbClr val="000000"/>
              </a:solidFill>
              <a:latin typeface="Calibri"/>
              <a:ea typeface="Calibri"/>
              <a:cs typeface="Calibri"/>
            </a:endParaRPr>
          </a:p>
          <a:p>
            <a:pPr marL="0" indent="0" algn="ctr">
              <a:lnSpc>
                <a:spcPts val="2100"/>
              </a:lnSpc>
              <a:spcBef>
                <a:spcPts val="0"/>
              </a:spcBef>
              <a:buNone/>
              <a:defRPr/>
            </a:pPr>
            <a:endParaRPr lang="de-DE" sz="1600" b="1" dirty="0">
              <a:latin typeface="Calibri"/>
              <a:ea typeface="Calibri"/>
              <a:cs typeface="Calibri"/>
            </a:endParaRPr>
          </a:p>
          <a:p>
            <a:pPr marL="0" marR="0" lvl="0" indent="0" algn="just" defTabSz="914400" rtl="0" eaLnBrk="0" fontAlgn="base" latinLnBrk="0" hangingPunct="0">
              <a:lnSpc>
                <a:spcPts val="2100"/>
              </a:lnSpc>
              <a:spcBef>
                <a:spcPts val="0"/>
              </a:spcBef>
              <a:spcAft>
                <a:spcPct val="0"/>
              </a:spcAft>
              <a:buClrTx/>
              <a:buSzTx/>
              <a:buFontTx/>
              <a:buNone/>
              <a:tabLst/>
              <a:defRPr/>
            </a:pPr>
            <a:endParaRPr kumimoji="0" lang="de-DE" sz="3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endParaRPr lang="de-DE" dirty="0"/>
          </a:p>
        </p:txBody>
      </p:sp>
      <p:pic>
        <p:nvPicPr>
          <p:cNvPr id="3" name="Grafik 2">
            <a:extLst>
              <a:ext uri="{FF2B5EF4-FFF2-40B4-BE49-F238E27FC236}">
                <a16:creationId xmlns:a16="http://schemas.microsoft.com/office/drawing/2014/main" id="{EFE6EAC6-99DE-EFF3-62BC-FE4390D92DDD}"/>
              </a:ext>
            </a:extLst>
          </p:cNvPr>
          <p:cNvPicPr>
            <a:picLocks noChangeAspect="1"/>
          </p:cNvPicPr>
          <p:nvPr/>
        </p:nvPicPr>
        <p:blipFill>
          <a:blip r:embed="rId3"/>
          <a:stretch>
            <a:fillRect/>
          </a:stretch>
        </p:blipFill>
        <p:spPr>
          <a:xfrm>
            <a:off x="8512349" y="6306958"/>
            <a:ext cx="348769" cy="405300"/>
          </a:xfrm>
          <a:prstGeom prst="rect">
            <a:avLst/>
          </a:prstGeom>
        </p:spPr>
      </p:pic>
      <p:sp>
        <p:nvSpPr>
          <p:cNvPr id="5" name="Textfeld 4">
            <a:extLst>
              <a:ext uri="{FF2B5EF4-FFF2-40B4-BE49-F238E27FC236}">
                <a16:creationId xmlns:a16="http://schemas.microsoft.com/office/drawing/2014/main" id="{2FBBB379-53DC-EF96-1D37-9F64720A1B9C}"/>
              </a:ext>
            </a:extLst>
          </p:cNvPr>
          <p:cNvSpPr txBox="1"/>
          <p:nvPr/>
        </p:nvSpPr>
        <p:spPr>
          <a:xfrm>
            <a:off x="3992763" y="1251984"/>
            <a:ext cx="4280005" cy="1957524"/>
          </a:xfrm>
          <a:prstGeom prst="rect">
            <a:avLst/>
          </a:prstGeom>
          <a:solidFill>
            <a:srgbClr val="FFFFCC"/>
          </a:solidFill>
          <a:ln>
            <a:solidFill>
              <a:schemeClr val="bg1">
                <a:lumMod val="50000"/>
              </a:schemeClr>
            </a:solidFill>
          </a:ln>
        </p:spPr>
        <p:txBody>
          <a:bodyPr wrap="square" lIns="91440" tIns="45720" rIns="91440" bIns="45720" rtlCol="0" anchor="t">
            <a:spAutoFit/>
          </a:bodyPr>
          <a:lstStyle/>
          <a:p>
            <a:pPr marL="175895" marR="0" lvl="0" indent="0" algn="just" defTabSz="914400" rtl="0" eaLnBrk="0" fontAlgn="base" latinLnBrk="0" hangingPunct="0">
              <a:lnSpc>
                <a:spcPts val="2100"/>
              </a:lnSpc>
              <a:spcBef>
                <a:spcPts val="0"/>
              </a:spcBef>
              <a:spcAft>
                <a:spcPct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Calibri"/>
                <a:ea typeface="Calibri"/>
                <a:cs typeface="Calibri"/>
              </a:rPr>
              <a:t>Körperschaften des Dritten Sektors, die ehrenamtliche Mitarbeiter – also </a:t>
            </a:r>
            <a:r>
              <a:rPr kumimoji="0" lang="de-DE" sz="1600" b="1" i="0" u="none" strike="noStrike" kern="1200" cap="none" spc="0" normalizeH="0" baseline="0" noProof="0" dirty="0">
                <a:ln>
                  <a:noFill/>
                </a:ln>
                <a:solidFill>
                  <a:srgbClr val="000000"/>
                </a:solidFill>
                <a:effectLst/>
                <a:uLnTx/>
                <a:uFillTx/>
                <a:latin typeface="Calibri"/>
                <a:ea typeface="Calibri"/>
                <a:cs typeface="Calibri"/>
              </a:rPr>
              <a:t>Freiwillige</a:t>
            </a:r>
            <a:r>
              <a:rPr kumimoji="0" lang="de-DE" sz="1600" b="0" i="0" u="none" strike="noStrike" kern="1200" cap="none" spc="0" normalizeH="0" baseline="0" noProof="0" dirty="0">
                <a:ln>
                  <a:noFill/>
                </a:ln>
                <a:solidFill>
                  <a:srgbClr val="000000"/>
                </a:solidFill>
                <a:effectLst/>
                <a:uLnTx/>
                <a:uFillTx/>
                <a:latin typeface="Calibri"/>
                <a:ea typeface="Calibri"/>
                <a:cs typeface="Calibri"/>
              </a:rPr>
              <a:t> </a:t>
            </a:r>
            <a:r>
              <a:rPr kumimoji="0" lang="de-DE" sz="1400" b="0" i="0" u="none" strike="noStrike" kern="1200" cap="none" spc="0" normalizeH="0" baseline="0" noProof="0" dirty="0">
                <a:ln>
                  <a:noFill/>
                </a:ln>
                <a:solidFill>
                  <a:srgbClr val="000000"/>
                </a:solidFill>
                <a:effectLst/>
                <a:uLnTx/>
                <a:uFillTx/>
                <a:latin typeface="Calibri"/>
                <a:ea typeface="Calibri"/>
                <a:cs typeface="Calibri"/>
              </a:rPr>
              <a:t>-  einsetzen, müssen für diese im Zusammenhang mit der Freiwilligenarbeit eine</a:t>
            </a:r>
            <a:endParaRPr kumimoji="0" lang="en-US" sz="2800" b="0" i="0" u="none" strike="noStrike" kern="1200" cap="none" spc="0" normalizeH="0" baseline="0" noProof="0" dirty="0">
              <a:ln>
                <a:noFill/>
              </a:ln>
              <a:solidFill>
                <a:srgbClr val="000000"/>
              </a:solidFill>
              <a:effectLst/>
              <a:uLnTx/>
              <a:uFillTx/>
              <a:latin typeface="Calibri"/>
              <a:ea typeface="Calibri"/>
              <a:cs typeface="Calibri"/>
            </a:endParaRPr>
          </a:p>
          <a:p>
            <a:pPr marL="461645" marR="0" lvl="0" indent="-285750" algn="just" defTabSz="914400" rtl="0" eaLnBrk="0" fontAlgn="base" latinLnBrk="0" hangingPunct="0">
              <a:lnSpc>
                <a:spcPts val="2100"/>
              </a:lnSpc>
              <a:spcBef>
                <a:spcPts val="0"/>
              </a:spcBef>
              <a:spcAft>
                <a:spcPct val="0"/>
              </a:spcAft>
              <a:buClrTx/>
              <a:buSzTx/>
              <a:buFont typeface="Arial"/>
              <a:buChar char="•"/>
              <a:tabLst/>
              <a:defRPr/>
            </a:pPr>
            <a:r>
              <a:rPr kumimoji="0" lang="de-DE" sz="1600" b="1" i="0" u="none" strike="noStrike" kern="1200" cap="none" spc="0" normalizeH="0" baseline="0" noProof="0" dirty="0">
                <a:ln>
                  <a:noFill/>
                </a:ln>
                <a:solidFill>
                  <a:srgbClr val="000000"/>
                </a:solidFill>
                <a:effectLst/>
                <a:uLnTx/>
                <a:uFillTx/>
                <a:latin typeface="Calibri"/>
                <a:ea typeface="Calibri"/>
                <a:cs typeface="Calibri"/>
              </a:rPr>
              <a:t>Unfall- und Krankenversicherung</a:t>
            </a:r>
            <a:r>
              <a:rPr kumimoji="0" lang="de-DE" sz="1400" b="1" i="0" u="none" strike="noStrike" kern="1200" cap="none" spc="0" normalizeH="0" baseline="0" noProof="0" dirty="0">
                <a:ln>
                  <a:noFill/>
                </a:ln>
                <a:solidFill>
                  <a:srgbClr val="000000"/>
                </a:solidFill>
                <a:effectLst/>
                <a:uLnTx/>
                <a:uFillTx/>
                <a:latin typeface="Calibri"/>
                <a:ea typeface="Calibri"/>
                <a:cs typeface="Calibri"/>
              </a:rPr>
              <a:t>,</a:t>
            </a:r>
            <a:r>
              <a:rPr kumimoji="0" lang="de-DE" sz="1400" b="0" i="0" u="none" strike="noStrike" kern="1200" cap="none" spc="0" normalizeH="0" baseline="0" noProof="0" dirty="0">
                <a:ln>
                  <a:noFill/>
                </a:ln>
                <a:solidFill>
                  <a:srgbClr val="000000"/>
                </a:solidFill>
                <a:effectLst/>
                <a:uLnTx/>
                <a:uFillTx/>
                <a:latin typeface="Calibri"/>
                <a:ea typeface="Calibri"/>
                <a:cs typeface="Calibri"/>
              </a:rPr>
              <a:t> sowie eine</a:t>
            </a:r>
            <a:endParaRPr kumimoji="0" lang="en-US" sz="2800" b="0" i="0" u="none" strike="noStrike" kern="1200" cap="none" spc="0" normalizeH="0" baseline="0" noProof="0" dirty="0">
              <a:ln>
                <a:noFill/>
              </a:ln>
              <a:solidFill>
                <a:srgbClr val="000000"/>
              </a:solidFill>
              <a:effectLst/>
              <a:uLnTx/>
              <a:uFillTx/>
              <a:latin typeface="Calibri"/>
              <a:ea typeface="Calibri"/>
              <a:cs typeface="Calibri"/>
            </a:endParaRPr>
          </a:p>
          <a:p>
            <a:pPr marL="461645" marR="0" lvl="0" indent="-285750" algn="just" defTabSz="914400" rtl="0" eaLnBrk="0" fontAlgn="base" latinLnBrk="0" hangingPunct="0">
              <a:lnSpc>
                <a:spcPts val="2100"/>
              </a:lnSpc>
              <a:spcBef>
                <a:spcPts val="0"/>
              </a:spcBef>
              <a:spcAft>
                <a:spcPct val="0"/>
              </a:spcAft>
              <a:buClrTx/>
              <a:buSzTx/>
              <a:buFont typeface="Arial"/>
              <a:buChar char="•"/>
              <a:tabLst/>
              <a:defRPr/>
            </a:pPr>
            <a:r>
              <a:rPr kumimoji="0" lang="de-DE" sz="1600" b="1" i="0" u="none" strike="noStrike" kern="1200" cap="none" spc="0" normalizeH="0" baseline="0" noProof="0" dirty="0">
                <a:ln>
                  <a:noFill/>
                </a:ln>
                <a:solidFill>
                  <a:srgbClr val="000000"/>
                </a:solidFill>
                <a:effectLst/>
                <a:uLnTx/>
                <a:uFillTx/>
                <a:latin typeface="Calibri"/>
                <a:ea typeface="Calibri"/>
                <a:cs typeface="Calibri"/>
              </a:rPr>
              <a:t>Haftpflichtversicherung</a:t>
            </a:r>
            <a:endParaRPr kumimoji="0" lang="en-US" sz="1600" b="0" i="0" u="none" strike="noStrike" kern="1200" cap="none" spc="0" normalizeH="0" baseline="0" noProof="0" dirty="0">
              <a:ln>
                <a:noFill/>
              </a:ln>
              <a:solidFill>
                <a:srgbClr val="000000"/>
              </a:solidFill>
              <a:effectLst/>
              <a:uLnTx/>
              <a:uFillTx/>
              <a:latin typeface="Calibri"/>
              <a:ea typeface="Calibri"/>
              <a:cs typeface="Calibri"/>
            </a:endParaRPr>
          </a:p>
          <a:p>
            <a:pPr marL="175895" marR="0" lvl="0" indent="0" algn="just" defTabSz="914400" rtl="0" eaLnBrk="0" fontAlgn="base" latinLnBrk="0" hangingPunct="0">
              <a:lnSpc>
                <a:spcPts val="2100"/>
              </a:lnSpc>
              <a:spcBef>
                <a:spcPts val="0"/>
              </a:spcBef>
              <a:spcAft>
                <a:spcPct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Calibri"/>
                <a:ea typeface="Calibri"/>
                <a:cs typeface="Calibri"/>
              </a:rPr>
              <a:t>abschließen. </a:t>
            </a:r>
            <a:endParaRPr kumimoji="0" lang="en-US" sz="2800" b="0" i="0" u="none" strike="noStrike" kern="1200" cap="none" spc="0" normalizeH="0" baseline="0" noProof="0" dirty="0">
              <a:ln>
                <a:noFill/>
              </a:ln>
              <a:solidFill>
                <a:srgbClr val="000000"/>
              </a:solidFill>
              <a:effectLst/>
              <a:uLnTx/>
              <a:uFillTx/>
              <a:latin typeface="Calibri"/>
              <a:ea typeface="Calibri"/>
              <a:cs typeface="Calibri"/>
            </a:endParaRPr>
          </a:p>
        </p:txBody>
      </p:sp>
      <p:sp>
        <p:nvSpPr>
          <p:cNvPr id="8" name="Rechteck 7">
            <a:extLst>
              <a:ext uri="{FF2B5EF4-FFF2-40B4-BE49-F238E27FC236}">
                <a16:creationId xmlns:a16="http://schemas.microsoft.com/office/drawing/2014/main" id="{BFDFAE50-9F2D-EC71-B864-6EB0C7C47EAE}"/>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lang="de-DE" sz="1400" b="1" dirty="0">
                <a:solidFill>
                  <a:srgbClr val="000000"/>
                </a:solidFill>
                <a:latin typeface="Calibri" panose="020F0502020204030204" pitchFamily="34" charset="0"/>
                <a:cs typeface="Calibri" panose="020F0502020204030204" pitchFamily="34" charset="0"/>
              </a:rPr>
              <a:t>63</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6" name="Textfeld 5">
            <a:extLst>
              <a:ext uri="{FF2B5EF4-FFF2-40B4-BE49-F238E27FC236}">
                <a16:creationId xmlns:a16="http://schemas.microsoft.com/office/drawing/2014/main" id="{E6510171-0123-B6B8-67D5-354A57AF09BC}"/>
              </a:ext>
            </a:extLst>
          </p:cNvPr>
          <p:cNvSpPr txBox="1"/>
          <p:nvPr/>
        </p:nvSpPr>
        <p:spPr>
          <a:xfrm>
            <a:off x="621972" y="3613147"/>
            <a:ext cx="7883699" cy="2880853"/>
          </a:xfrm>
          <a:prstGeom prst="rect">
            <a:avLst/>
          </a:prstGeom>
          <a:solidFill>
            <a:schemeClr val="bg1"/>
          </a:solidFill>
          <a:ln>
            <a:noFill/>
          </a:ln>
        </p:spPr>
        <p:txBody>
          <a:bodyPr wrap="square" lIns="91440" tIns="45720" rIns="91440" bIns="45720" rtlCol="0" anchor="t">
            <a:spAutoFit/>
          </a:bodyPr>
          <a:lstStyle/>
          <a:p>
            <a:pPr marL="0" marR="0" lvl="0" indent="0" defTabSz="914400" rtl="0" eaLnBrk="0" fontAlgn="base" latinLnBrk="0" hangingPunct="0">
              <a:lnSpc>
                <a:spcPts val="2100"/>
              </a:lnSpc>
              <a:spcBef>
                <a:spcPts val="0"/>
              </a:spcBef>
              <a:spcAft>
                <a:spcPts val="60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Calibri"/>
                <a:ea typeface="Calibri"/>
                <a:cs typeface="Calibri"/>
              </a:rPr>
              <a:t>Zudem zu beachten bei der Freiwilligenarbeit:</a:t>
            </a:r>
            <a:endParaRPr kumimoji="0" lang="de-DE" sz="1400" b="0" i="0" u="none" strike="noStrike" kern="1200" cap="none" spc="0" normalizeH="0" baseline="0" noProof="0" dirty="0">
              <a:ln>
                <a:noFill/>
              </a:ln>
              <a:solidFill>
                <a:srgbClr val="000000"/>
              </a:solidFill>
              <a:effectLst/>
              <a:uLnTx/>
              <a:uFillTx/>
              <a:latin typeface="Calibri"/>
              <a:ea typeface="Calibri"/>
              <a:cs typeface="Calibri"/>
            </a:endParaRPr>
          </a:p>
          <a:p>
            <a:pPr marL="342900" marR="0" lvl="0" indent="-342900" algn="just" defTabSz="914400" rtl="0" eaLnBrk="0" fontAlgn="base" latinLnBrk="0" hangingPunct="0">
              <a:lnSpc>
                <a:spcPts val="2100"/>
              </a:lnSpc>
              <a:spcBef>
                <a:spcPts val="0"/>
              </a:spcBef>
              <a:spcAft>
                <a:spcPts val="600"/>
              </a:spcAft>
              <a:buClrTx/>
              <a:buSzTx/>
              <a:buFont typeface="Wingdings" panose="05000000000000000000" pitchFamily="2" charset="2"/>
              <a:buChar char="à"/>
              <a:tabLst/>
              <a:defRPr/>
            </a:pPr>
            <a:r>
              <a:rPr kumimoji="0" lang="de-DE" sz="1400" b="0" i="0" u="none" strike="noStrike" kern="1200" cap="none" spc="0" normalizeH="0" baseline="0" noProof="0" dirty="0">
                <a:ln>
                  <a:noFill/>
                </a:ln>
                <a:solidFill>
                  <a:srgbClr val="000000"/>
                </a:solidFill>
                <a:effectLst/>
                <a:uLnTx/>
                <a:uFillTx/>
                <a:latin typeface="Calibri"/>
                <a:ea typeface="Calibri"/>
                <a:cs typeface="Calibri"/>
                <a:sym typeface="Wingdings" panose="05000000000000000000" pitchFamily="2" charset="2"/>
              </a:rPr>
              <a:t>der Status als </a:t>
            </a:r>
            <a:r>
              <a:rPr kumimoji="0" lang="de-DE" sz="1400" b="1" i="0" u="none" strike="noStrike" kern="1200" cap="none" spc="0" normalizeH="0" baseline="0" noProof="0" dirty="0">
                <a:ln>
                  <a:noFill/>
                </a:ln>
                <a:solidFill>
                  <a:srgbClr val="000000"/>
                </a:solidFill>
                <a:effectLst/>
                <a:uLnTx/>
                <a:uFillTx/>
                <a:latin typeface="Calibri"/>
                <a:ea typeface="Calibri"/>
                <a:cs typeface="Calibri"/>
                <a:sym typeface="Wingdings" panose="05000000000000000000" pitchFamily="2" charset="2"/>
              </a:rPr>
              <a:t>freiwillig Tätiger </a:t>
            </a:r>
            <a:r>
              <a:rPr kumimoji="0" lang="de-DE" sz="1400" b="0" i="0" u="none" strike="noStrike" kern="1200" cap="none" spc="0" normalizeH="0" baseline="0" noProof="0" dirty="0">
                <a:ln>
                  <a:noFill/>
                </a:ln>
                <a:solidFill>
                  <a:srgbClr val="000000"/>
                </a:solidFill>
                <a:effectLst/>
                <a:uLnTx/>
                <a:uFillTx/>
                <a:latin typeface="Calibri"/>
                <a:ea typeface="Calibri"/>
                <a:cs typeface="Calibri"/>
                <a:sym typeface="Wingdings" panose="05000000000000000000" pitchFamily="2" charset="2"/>
              </a:rPr>
              <a:t>ist </a:t>
            </a:r>
            <a:r>
              <a:rPr kumimoji="0" lang="de-DE" sz="1400" b="1" i="0" u="none" strike="noStrike" kern="1200" cap="none" spc="0" normalizeH="0" baseline="0" noProof="0" dirty="0">
                <a:ln>
                  <a:noFill/>
                </a:ln>
                <a:solidFill>
                  <a:srgbClr val="000000"/>
                </a:solidFill>
                <a:effectLst/>
                <a:uLnTx/>
                <a:uFillTx/>
                <a:latin typeface="Calibri"/>
                <a:ea typeface="Calibri"/>
                <a:cs typeface="Calibri"/>
                <a:sym typeface="Wingdings" panose="05000000000000000000" pitchFamily="2" charset="2"/>
              </a:rPr>
              <a:t>unvereinbar mit einem bezahlten Arbeitsverhältnis </a:t>
            </a:r>
            <a:r>
              <a:rPr kumimoji="0" lang="de-DE" sz="1400" b="0" i="0" u="none" strike="noStrike" kern="1200" cap="none" spc="0" normalizeH="0" baseline="0" noProof="0" dirty="0">
                <a:ln>
                  <a:noFill/>
                </a:ln>
                <a:solidFill>
                  <a:srgbClr val="000000"/>
                </a:solidFill>
                <a:effectLst/>
                <a:uLnTx/>
                <a:uFillTx/>
                <a:latin typeface="Calibri"/>
                <a:ea typeface="Calibri"/>
                <a:cs typeface="Calibri"/>
                <a:sym typeface="Wingdings" panose="05000000000000000000" pitchFamily="2" charset="2"/>
              </a:rPr>
              <a:t>mit derselben Körperschaft;</a:t>
            </a:r>
            <a:endPar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endParaRPr>
          </a:p>
          <a:p>
            <a:pPr marL="342900" marR="0" lvl="0" indent="-342900" algn="just" defTabSz="914400" rtl="0" eaLnBrk="0" fontAlgn="base" latinLnBrk="0" hangingPunct="0">
              <a:lnSpc>
                <a:spcPts val="2100"/>
              </a:lnSpc>
              <a:spcBef>
                <a:spcPts val="0"/>
              </a:spcBef>
              <a:spcAft>
                <a:spcPts val="600"/>
              </a:spcAft>
              <a:buClrTx/>
              <a:buSzTx/>
              <a:buFont typeface="Wingdings" panose="05000000000000000000" pitchFamily="2" charset="2"/>
              <a:buChar char="à"/>
              <a:tabLst/>
              <a:defRPr/>
            </a:pPr>
            <a:r>
              <a:rPr kumimoji="0" lang="de-DE" sz="1400" b="0" i="0" u="none" strike="noStrike" kern="1200" cap="none" spc="0" normalizeH="0" baseline="0" noProof="0" dirty="0">
                <a:ln>
                  <a:noFill/>
                </a:ln>
                <a:solidFill>
                  <a:srgbClr val="000000"/>
                </a:solidFill>
                <a:effectLst/>
                <a:uLnTx/>
                <a:uFillTx/>
                <a:latin typeface="Calibri"/>
                <a:ea typeface="Calibri"/>
                <a:cs typeface="Calibri"/>
                <a:sym typeface="Wingdings" panose="05000000000000000000" pitchFamily="2" charset="2"/>
              </a:rPr>
              <a:t>für die </a:t>
            </a:r>
            <a:r>
              <a:rPr kumimoji="0" lang="de-DE" sz="1400" b="1" i="0" u="none" strike="noStrike" kern="1200" cap="none" spc="0" normalizeH="0" baseline="0" noProof="0" dirty="0">
                <a:ln>
                  <a:noFill/>
                </a:ln>
                <a:solidFill>
                  <a:srgbClr val="000000"/>
                </a:solidFill>
                <a:effectLst/>
                <a:uLnTx/>
                <a:uFillTx/>
                <a:latin typeface="Calibri"/>
                <a:ea typeface="Calibri"/>
                <a:cs typeface="Calibri"/>
                <a:sym typeface="Wingdings" panose="05000000000000000000" pitchFamily="2" charset="2"/>
              </a:rPr>
              <a:t>ehrenamtliche Tätigkeit</a:t>
            </a:r>
            <a:r>
              <a:rPr kumimoji="0" lang="de-DE" sz="1400" b="0" i="0" u="none" strike="noStrike" kern="1200" cap="none" spc="0" normalizeH="0" baseline="0" noProof="0" dirty="0">
                <a:ln>
                  <a:noFill/>
                </a:ln>
                <a:solidFill>
                  <a:srgbClr val="000000"/>
                </a:solidFill>
                <a:effectLst/>
                <a:uLnTx/>
                <a:uFillTx/>
                <a:latin typeface="Calibri"/>
                <a:ea typeface="Calibri"/>
                <a:cs typeface="Calibri"/>
                <a:sym typeface="Wingdings" panose="05000000000000000000" pitchFamily="2" charset="2"/>
              </a:rPr>
              <a:t> darf </a:t>
            </a:r>
            <a:r>
              <a:rPr kumimoji="0" lang="de-DE" sz="1400" b="1" i="0" u="none" strike="noStrike" kern="1200" cap="none" spc="0" normalizeH="0" baseline="0" noProof="0" dirty="0">
                <a:ln>
                  <a:noFill/>
                </a:ln>
                <a:solidFill>
                  <a:srgbClr val="000000"/>
                </a:solidFill>
                <a:effectLst/>
                <a:uLnTx/>
                <a:uFillTx/>
                <a:latin typeface="Calibri"/>
                <a:ea typeface="Calibri"/>
                <a:cs typeface="Calibri"/>
                <a:sym typeface="Wingdings" panose="05000000000000000000" pitchFamily="2" charset="2"/>
              </a:rPr>
              <a:t>auf keinen Fall eine Vergütung </a:t>
            </a:r>
            <a:r>
              <a:rPr kumimoji="0" lang="de-DE" sz="1400" b="0" i="0" u="none" strike="noStrike" kern="1200" cap="none" spc="0" normalizeH="0" baseline="0" noProof="0" dirty="0">
                <a:ln>
                  <a:noFill/>
                </a:ln>
                <a:solidFill>
                  <a:srgbClr val="000000"/>
                </a:solidFill>
                <a:effectLst/>
                <a:uLnTx/>
                <a:uFillTx/>
                <a:latin typeface="Calibri"/>
                <a:ea typeface="Calibri"/>
                <a:cs typeface="Calibri"/>
                <a:sym typeface="Wingdings" panose="05000000000000000000" pitchFamily="2" charset="2"/>
              </a:rPr>
              <a:t>entrichtet werden;</a:t>
            </a:r>
            <a:endPar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endParaRPr>
          </a:p>
          <a:p>
            <a:pPr marL="342900" marR="0" lvl="0" indent="-342900" algn="just" defTabSz="914400" rtl="0" eaLnBrk="0" fontAlgn="base" latinLnBrk="0" hangingPunct="0">
              <a:lnSpc>
                <a:spcPts val="2100"/>
              </a:lnSpc>
              <a:spcBef>
                <a:spcPts val="0"/>
              </a:spcBef>
              <a:spcAft>
                <a:spcPts val="600"/>
              </a:spcAft>
              <a:buClrTx/>
              <a:buSzTx/>
              <a:buFont typeface="Wingdings" panose="05000000000000000000" pitchFamily="2" charset="2"/>
              <a:buChar char="à"/>
              <a:tabLst/>
              <a:defRPr/>
            </a:pPr>
            <a:r>
              <a:rPr kumimoji="0" lang="de-DE" sz="1400" b="0" i="0" u="none" strike="noStrike" kern="1200" cap="none" spc="0" normalizeH="0" baseline="0" noProof="0" dirty="0">
                <a:ln>
                  <a:noFill/>
                </a:ln>
                <a:solidFill>
                  <a:srgbClr val="000000"/>
                </a:solidFill>
                <a:effectLst/>
                <a:uLnTx/>
                <a:uFillTx/>
                <a:latin typeface="Calibri"/>
                <a:ea typeface="Calibri"/>
                <a:cs typeface="Calibri"/>
                <a:sym typeface="Wingdings" panose="05000000000000000000" pitchFamily="2" charset="2"/>
              </a:rPr>
              <a:t>es dürfen </a:t>
            </a:r>
            <a:r>
              <a:rPr kumimoji="0" lang="de-DE" sz="1400" b="1" i="0" u="none" strike="noStrike" kern="1200" cap="none" spc="0" normalizeH="0" baseline="0" noProof="0" dirty="0">
                <a:ln>
                  <a:noFill/>
                </a:ln>
                <a:solidFill>
                  <a:srgbClr val="000000"/>
                </a:solidFill>
                <a:effectLst/>
                <a:uLnTx/>
                <a:uFillTx/>
                <a:latin typeface="Calibri"/>
                <a:ea typeface="Calibri"/>
                <a:cs typeface="Calibri"/>
                <a:sym typeface="Wingdings" panose="05000000000000000000" pitchFamily="2" charset="2"/>
              </a:rPr>
              <a:t>ausschließlich die effektiv entstandenen und dokumentierten Ausgaben </a:t>
            </a:r>
            <a:r>
              <a:rPr kumimoji="0" lang="de-DE" sz="1400" b="0" i="0" u="none" strike="noStrike" kern="1200" cap="none" spc="0" normalizeH="0" baseline="0" noProof="0" dirty="0">
                <a:ln>
                  <a:noFill/>
                </a:ln>
                <a:solidFill>
                  <a:srgbClr val="000000"/>
                </a:solidFill>
                <a:effectLst/>
                <a:uLnTx/>
                <a:uFillTx/>
                <a:latin typeface="Calibri"/>
                <a:ea typeface="Calibri"/>
                <a:cs typeface="Calibri"/>
                <a:sym typeface="Wingdings" panose="05000000000000000000" pitchFamily="2" charset="2"/>
              </a:rPr>
              <a:t>erstattet werden;</a:t>
            </a:r>
            <a:endPar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endParaRPr>
          </a:p>
          <a:p>
            <a:pPr marL="342900" marR="0" lvl="0" indent="-342900" algn="just" defTabSz="914400" rtl="0" eaLnBrk="0" fontAlgn="base" latinLnBrk="0" hangingPunct="0">
              <a:lnSpc>
                <a:spcPts val="2100"/>
              </a:lnSpc>
              <a:spcBef>
                <a:spcPts val="0"/>
              </a:spcBef>
              <a:spcAft>
                <a:spcPts val="600"/>
              </a:spcAft>
              <a:buClrTx/>
              <a:buSzTx/>
              <a:buFont typeface="Wingdings" panose="05000000000000000000" pitchFamily="2" charset="2"/>
              <a:buChar char="à"/>
              <a:tabLst/>
              <a:defRPr/>
            </a:pPr>
            <a:r>
              <a:rPr kumimoji="0" lang="de-DE" sz="1400" b="1" i="0" u="none" strike="noStrike" kern="1200" cap="none" spc="0" normalizeH="0" baseline="0" noProof="0" dirty="0">
                <a:ln>
                  <a:noFill/>
                </a:ln>
                <a:solidFill>
                  <a:srgbClr val="000000"/>
                </a:solidFill>
                <a:effectLst/>
                <a:uLnTx/>
                <a:uFillTx/>
                <a:latin typeface="Calibri"/>
                <a:ea typeface="Calibri"/>
                <a:cs typeface="Calibri"/>
                <a:sym typeface="Wingdings" panose="05000000000000000000" pitchFamily="2" charset="2"/>
              </a:rPr>
              <a:t>Pauschalkostenerstattungen</a:t>
            </a:r>
            <a:r>
              <a:rPr kumimoji="0" lang="de-DE" sz="1400" b="0" i="0" u="none" strike="noStrike" kern="1200" cap="none" spc="0" normalizeH="0" baseline="0" noProof="0" dirty="0">
                <a:ln>
                  <a:noFill/>
                </a:ln>
                <a:solidFill>
                  <a:srgbClr val="000000"/>
                </a:solidFill>
                <a:effectLst/>
                <a:uLnTx/>
                <a:uFillTx/>
                <a:latin typeface="Calibri"/>
                <a:ea typeface="Calibri"/>
                <a:cs typeface="Calibri"/>
                <a:sym typeface="Wingdings" panose="05000000000000000000" pitchFamily="2" charset="2"/>
              </a:rPr>
              <a:t> sind </a:t>
            </a:r>
            <a:r>
              <a:rPr kumimoji="0" lang="de-DE" sz="1400" b="1" i="0" u="none" strike="noStrike" kern="1200" cap="none" spc="0" normalizeH="0" baseline="0" noProof="0" dirty="0">
                <a:ln>
                  <a:noFill/>
                </a:ln>
                <a:solidFill>
                  <a:srgbClr val="000000"/>
                </a:solidFill>
                <a:effectLst/>
                <a:uLnTx/>
                <a:uFillTx/>
                <a:latin typeface="Calibri"/>
                <a:ea typeface="Calibri"/>
                <a:cs typeface="Calibri"/>
                <a:sym typeface="Wingdings" panose="05000000000000000000" pitchFamily="2" charset="2"/>
              </a:rPr>
              <a:t>nicht erlaubt;</a:t>
            </a:r>
            <a:endPar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endParaRPr>
          </a:p>
          <a:p>
            <a:pPr marL="342900" marR="0" lvl="0" indent="-342900" algn="just" defTabSz="914400" rtl="0" eaLnBrk="0" fontAlgn="base" latinLnBrk="0" hangingPunct="0">
              <a:lnSpc>
                <a:spcPts val="2100"/>
              </a:lnSpc>
              <a:spcBef>
                <a:spcPts val="0"/>
              </a:spcBef>
              <a:spcAft>
                <a:spcPct val="0"/>
              </a:spcAft>
              <a:buClrTx/>
              <a:buSzTx/>
              <a:buFont typeface="Wingdings" panose="05000000000000000000" pitchFamily="2" charset="2"/>
              <a:buChar char="à"/>
              <a:tabLst/>
              <a:defRPr/>
            </a:pPr>
            <a:r>
              <a:rPr kumimoji="0" lang="de-DE" sz="1400" b="0" i="0" u="none" strike="noStrike" kern="1200" cap="none" spc="0" normalizeH="0" baseline="0" noProof="0" dirty="0">
                <a:ln>
                  <a:noFill/>
                </a:ln>
                <a:solidFill>
                  <a:srgbClr val="000000"/>
                </a:solidFill>
                <a:effectLst/>
                <a:uLnTx/>
                <a:uFillTx/>
                <a:latin typeface="Calibri"/>
                <a:ea typeface="Calibri"/>
                <a:cs typeface="Calibri"/>
                <a:sym typeface="Wingdings" panose="05000000000000000000" pitchFamily="2" charset="2"/>
              </a:rPr>
              <a:t>die von den Freiwilligen getragenen Kosten können auch gegen Vorlage einer </a:t>
            </a:r>
            <a:r>
              <a:rPr kumimoji="0" lang="de-DE" sz="1400" b="1" i="0" u="none" strike="noStrike" kern="1200" cap="none" spc="0" normalizeH="0" baseline="0" noProof="0" dirty="0">
                <a:ln>
                  <a:noFill/>
                </a:ln>
                <a:solidFill>
                  <a:srgbClr val="000000"/>
                </a:solidFill>
                <a:effectLst/>
                <a:uLnTx/>
                <a:uFillTx/>
                <a:latin typeface="Calibri"/>
                <a:ea typeface="Calibri"/>
                <a:cs typeface="Calibri"/>
                <a:sym typeface="Wingdings" panose="05000000000000000000" pitchFamily="2" charset="2"/>
              </a:rPr>
              <a:t>Eigenerklärung</a:t>
            </a:r>
            <a:r>
              <a:rPr kumimoji="0" lang="de-DE" sz="1400" b="0" i="0" u="none" strike="noStrike" kern="1200" cap="none" spc="0" normalizeH="0" baseline="0" noProof="0" dirty="0">
                <a:ln>
                  <a:noFill/>
                </a:ln>
                <a:solidFill>
                  <a:srgbClr val="000000"/>
                </a:solidFill>
                <a:effectLst/>
                <a:uLnTx/>
                <a:uFillTx/>
                <a:latin typeface="Calibri"/>
                <a:ea typeface="Calibri"/>
                <a:cs typeface="Calibri"/>
                <a:sym typeface="Wingdings" panose="05000000000000000000" pitchFamily="2" charset="2"/>
              </a:rPr>
              <a:t> gemäß Art. 46 DPR 445/2000 erstattet werden (</a:t>
            </a:r>
            <a:r>
              <a:rPr kumimoji="0" lang="de-DE" sz="1400" b="1" i="0" u="none" strike="noStrike" kern="1200" cap="none" spc="0" normalizeH="0" baseline="0" noProof="0" dirty="0">
                <a:ln>
                  <a:noFill/>
                </a:ln>
                <a:solidFill>
                  <a:srgbClr val="000000"/>
                </a:solidFill>
                <a:effectLst/>
                <a:uLnTx/>
                <a:uFillTx/>
                <a:latin typeface="Calibri"/>
                <a:ea typeface="Calibri"/>
                <a:cs typeface="Calibri"/>
                <a:sym typeface="Wingdings" panose="05000000000000000000" pitchFamily="2" charset="2"/>
              </a:rPr>
              <a:t>max. 10 €/Tag und max. 150 €/Monat</a:t>
            </a:r>
            <a:r>
              <a:rPr kumimoji="0" lang="de-DE" sz="1400" b="0" i="0" u="none" strike="noStrike" kern="1200" cap="none" spc="0" normalizeH="0" baseline="0" noProof="0" dirty="0">
                <a:ln>
                  <a:noFill/>
                </a:ln>
                <a:solidFill>
                  <a:srgbClr val="000000"/>
                </a:solidFill>
                <a:effectLst/>
                <a:uLnTx/>
                <a:uFillTx/>
                <a:latin typeface="Calibri"/>
                <a:ea typeface="Calibri"/>
                <a:cs typeface="Calibri"/>
                <a:sym typeface="Wingdings" panose="05000000000000000000" pitchFamily="2" charset="2"/>
              </a:rPr>
              <a:t>, zuständiges Vereinsorgan entscheidet, für welche Arten von Ausgaben diese Erstattungsart zulässig ist).</a:t>
            </a:r>
            <a:endParaRPr kumimoji="0" lang="de-DE" sz="1400" b="0" i="0" u="none" strike="noStrike" kern="1200" cap="none" spc="0" normalizeH="0" baseline="0" noProof="0" dirty="0">
              <a:ln>
                <a:noFill/>
              </a:ln>
              <a:solidFill>
                <a:srgbClr val="000000"/>
              </a:solidFill>
              <a:effectLst/>
              <a:uLnTx/>
              <a:uFillTx/>
              <a:latin typeface="Calibri"/>
              <a:ea typeface="Calibri"/>
              <a:cs typeface="Calibri"/>
            </a:endParaRPr>
          </a:p>
        </p:txBody>
      </p:sp>
      <p:sp>
        <p:nvSpPr>
          <p:cNvPr id="11" name="Oval 10">
            <a:extLst>
              <a:ext uri="{FF2B5EF4-FFF2-40B4-BE49-F238E27FC236}">
                <a16:creationId xmlns:a16="http://schemas.microsoft.com/office/drawing/2014/main" id="{5F31DAA6-BE0E-5D1E-B7F8-7F29029331E6}"/>
              </a:ext>
            </a:extLst>
          </p:cNvPr>
          <p:cNvSpPr/>
          <p:nvPr/>
        </p:nvSpPr>
        <p:spPr bwMode="auto">
          <a:xfrm>
            <a:off x="710753" y="1154976"/>
            <a:ext cx="2791203" cy="1632348"/>
          </a:xfrm>
          <a:prstGeom prst="ellipse">
            <a:avLst/>
          </a:prstGeom>
          <a:solidFill>
            <a:srgbClr val="E4F2FF"/>
          </a:solidFill>
          <a:ln>
            <a:noFill/>
          </a:ln>
          <a:effectLst/>
        </p:spPr>
        <p:txBody>
          <a:bodyPr vert="horz" wrap="square" lIns="91440" tIns="45720" rIns="91440" bIns="45720" numCol="1" rtlCol="0" anchor="t" anchorCtr="0" compatLnSpc="1">
            <a:prstTxWarp prst="textNoShape">
              <a:avLst/>
            </a:prstTxWarp>
            <a:spAutoFit/>
          </a:bodyPr>
          <a:lstStyle/>
          <a:p>
            <a:pPr lvl="0" algn="ctr">
              <a:lnSpc>
                <a:spcPct val="150000"/>
              </a:lnSpc>
              <a:spcBef>
                <a:spcPct val="20000"/>
              </a:spcBef>
              <a:defRPr/>
            </a:pPr>
            <a:r>
              <a:rPr lang="de-DE" sz="1600" b="1" dirty="0" err="1">
                <a:solidFill>
                  <a:srgbClr val="000000"/>
                </a:solidFill>
                <a:latin typeface="Calibri"/>
                <a:ea typeface="Calibri"/>
                <a:cs typeface="Calibri"/>
              </a:rPr>
              <a:t>Versicherungspflichtder</a:t>
            </a:r>
            <a:r>
              <a:rPr lang="de-DE" sz="1600" b="1" dirty="0">
                <a:solidFill>
                  <a:srgbClr val="000000"/>
                </a:solidFill>
                <a:latin typeface="Calibri"/>
                <a:ea typeface="Calibri"/>
                <a:cs typeface="Calibri"/>
              </a:rPr>
              <a:t> ehrenamtlich Tätigen</a:t>
            </a:r>
            <a:endParaRPr lang="en-US" b="1" dirty="0">
              <a:solidFill>
                <a:srgbClr val="000000"/>
              </a:solidFill>
            </a:endParaRPr>
          </a:p>
        </p:txBody>
      </p:sp>
    </p:spTree>
    <p:extLst>
      <p:ext uri="{BB962C8B-B14F-4D97-AF65-F5344CB8AC3E}">
        <p14:creationId xmlns:p14="http://schemas.microsoft.com/office/powerpoint/2010/main" val="693722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a:extLst>
              <a:ext uri="{FF2B5EF4-FFF2-40B4-BE49-F238E27FC236}">
                <a16:creationId xmlns:a16="http://schemas.microsoft.com/office/drawing/2014/main" id="{91445BC2-57CC-476C-8458-7FBEEAD033B4}"/>
              </a:ext>
            </a:extLst>
          </p:cNvPr>
          <p:cNvSpPr>
            <a:spLocks noGrp="1" noChangeArrowheads="1"/>
          </p:cNvSpPr>
          <p:nvPr>
            <p:ph type="title"/>
          </p:nvPr>
        </p:nvSpPr>
        <p:spPr bwMode="auto">
          <a:xfrm>
            <a:off x="628650" y="365125"/>
            <a:ext cx="7886700" cy="615950"/>
          </a:xfrm>
          <a:solidFill>
            <a:srgbClr val="FFB3B3"/>
          </a:solidFill>
        </p:spPr>
        <p:txBody>
          <a:bodyPr vert="horz" wrap="square" lIns="91440" tIns="45720" rIns="91440" bIns="45720" numCol="1" anchor="t" anchorCtr="0" compatLnSpc="1">
            <a:prstTxWarp prst="textNoShape">
              <a:avLst/>
            </a:prstTxWarp>
          </a:bodyPr>
          <a:lstStyle/>
          <a:p>
            <a:pPr>
              <a:defRPr/>
            </a:pPr>
            <a:r>
              <a:rPr lang="de-DE" sz="2600" dirty="0">
                <a:latin typeface="Calibri"/>
                <a:ea typeface="Calibri"/>
                <a:cs typeface="Calibri"/>
              </a:rPr>
              <a:t>4. Die sonstigen Verpflichtungen erfüllen</a:t>
            </a:r>
            <a:endParaRPr lang="de-DE" altLang="de-DE" sz="2600" dirty="0">
              <a:latin typeface="Calibri"/>
              <a:ea typeface="Calibri"/>
              <a:cs typeface="Calibri"/>
            </a:endParaRPr>
          </a:p>
        </p:txBody>
      </p:sp>
      <p:sp>
        <p:nvSpPr>
          <p:cNvPr id="3" name="Inhaltsplatzhalter 2">
            <a:extLst>
              <a:ext uri="{FF2B5EF4-FFF2-40B4-BE49-F238E27FC236}">
                <a16:creationId xmlns:a16="http://schemas.microsoft.com/office/drawing/2014/main" id="{8414F53F-A41F-19A3-D9AA-471A5A11E349}"/>
              </a:ext>
            </a:extLst>
          </p:cNvPr>
          <p:cNvSpPr>
            <a:spLocks noGrp="1"/>
          </p:cNvSpPr>
          <p:nvPr>
            <p:ph idx="1"/>
          </p:nvPr>
        </p:nvSpPr>
        <p:spPr>
          <a:xfrm>
            <a:off x="628650" y="1412876"/>
            <a:ext cx="7886700" cy="4318622"/>
          </a:xfrm>
        </p:spPr>
        <p:txBody>
          <a:bodyPr/>
          <a:lstStyle/>
          <a:p>
            <a:pPr marL="0" indent="0">
              <a:buFontTx/>
              <a:buNone/>
              <a:defRPr/>
            </a:pPr>
            <a:endParaRPr lang="de-DE" sz="1400" b="1" dirty="0">
              <a:latin typeface="Calibri" panose="020F0502020204030204" pitchFamily="34" charset="0"/>
              <a:cs typeface="Calibri" panose="020F0502020204030204" pitchFamily="34" charset="0"/>
            </a:endParaRPr>
          </a:p>
          <a:p>
            <a:pPr marL="0" indent="0">
              <a:buFontTx/>
              <a:buNone/>
              <a:defRPr/>
            </a:pPr>
            <a:endParaRPr lang="de-DE" sz="1400" b="1" dirty="0">
              <a:latin typeface="Calibri" panose="020F0502020204030204" pitchFamily="34" charset="0"/>
              <a:cs typeface="Calibri" panose="020F0502020204030204" pitchFamily="34" charset="0"/>
            </a:endParaRPr>
          </a:p>
          <a:p>
            <a:pPr marL="0" indent="0" algn="just">
              <a:buFontTx/>
              <a:buNone/>
              <a:defRPr/>
            </a:pPr>
            <a:endParaRPr lang="de-DE" sz="1800" b="1" dirty="0">
              <a:latin typeface="Arial" panose="020B0604020202020204" pitchFamily="34" charset="0"/>
              <a:cs typeface="Arial" panose="020B0604020202020204" pitchFamily="34" charset="0"/>
            </a:endParaRPr>
          </a:p>
          <a:p>
            <a:pPr algn="just">
              <a:buFont typeface="Wingdings" panose="05000000000000000000" pitchFamily="2" charset="2"/>
              <a:buChar char="à"/>
              <a:defRPr/>
            </a:pPr>
            <a:endParaRPr lang="de-DE" sz="1800" dirty="0">
              <a:solidFill>
                <a:srgbClr val="000000"/>
              </a:solidFill>
              <a:latin typeface="Arial" panose="020B0604020202020204" pitchFamily="34" charset="0"/>
              <a:cs typeface="Arial" panose="020B0604020202020204" pitchFamily="34" charset="0"/>
              <a:sym typeface="Wingdings" panose="05000000000000000000" pitchFamily="2" charset="2"/>
            </a:endParaRPr>
          </a:p>
          <a:p>
            <a:pPr algn="just">
              <a:buFont typeface="Wingdings" panose="05000000000000000000" pitchFamily="2" charset="2"/>
              <a:buChar char="à"/>
              <a:defRPr/>
            </a:pPr>
            <a:endParaRPr lang="de-DE" sz="1800" dirty="0">
              <a:solidFill>
                <a:srgbClr val="000000"/>
              </a:solidFill>
              <a:latin typeface="Arial" panose="020B0604020202020204" pitchFamily="34" charset="0"/>
            </a:endParaRPr>
          </a:p>
        </p:txBody>
      </p:sp>
      <p:sp>
        <p:nvSpPr>
          <p:cNvPr id="2" name="Rechteck 1">
            <a:extLst>
              <a:ext uri="{FF2B5EF4-FFF2-40B4-BE49-F238E27FC236}">
                <a16:creationId xmlns:a16="http://schemas.microsoft.com/office/drawing/2014/main" id="{832E47F2-8937-19F0-84A0-6F6112ADC3BE}"/>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pic>
        <p:nvPicPr>
          <p:cNvPr id="4" name="Grafik 3">
            <a:extLst>
              <a:ext uri="{FF2B5EF4-FFF2-40B4-BE49-F238E27FC236}">
                <a16:creationId xmlns:a16="http://schemas.microsoft.com/office/drawing/2014/main" id="{62752BA5-A0DE-184C-666F-7518CA797D16}"/>
              </a:ext>
            </a:extLst>
          </p:cNvPr>
          <p:cNvPicPr>
            <a:picLocks noChangeAspect="1"/>
          </p:cNvPicPr>
          <p:nvPr/>
        </p:nvPicPr>
        <p:blipFill>
          <a:blip r:embed="rId3"/>
          <a:stretch>
            <a:fillRect/>
          </a:stretch>
        </p:blipFill>
        <p:spPr>
          <a:xfrm>
            <a:off x="8512349" y="6306958"/>
            <a:ext cx="348769" cy="405300"/>
          </a:xfrm>
          <a:prstGeom prst="rect">
            <a:avLst/>
          </a:prstGeom>
        </p:spPr>
      </p:pic>
      <p:sp>
        <p:nvSpPr>
          <p:cNvPr id="8" name="Oval 7">
            <a:extLst>
              <a:ext uri="{FF2B5EF4-FFF2-40B4-BE49-F238E27FC236}">
                <a16:creationId xmlns:a16="http://schemas.microsoft.com/office/drawing/2014/main" id="{F82D8DE9-147D-640A-D1C8-2DA59C1669E8}"/>
              </a:ext>
            </a:extLst>
          </p:cNvPr>
          <p:cNvSpPr/>
          <p:nvPr/>
        </p:nvSpPr>
        <p:spPr bwMode="auto">
          <a:xfrm>
            <a:off x="710872" y="1607364"/>
            <a:ext cx="2345307" cy="1632348"/>
          </a:xfrm>
          <a:prstGeom prst="ellipse">
            <a:avLst/>
          </a:prstGeom>
          <a:solidFill>
            <a:srgbClr val="E4F2FF"/>
          </a:solidFill>
          <a:ln>
            <a:noFill/>
          </a:ln>
          <a:effectLst/>
        </p:spPr>
        <p:txBody>
          <a:bodyPr vert="horz" wrap="square" lIns="91440" tIns="45720" rIns="91440" bIns="45720" numCol="1" rtlCol="0" anchor="t" anchorCtr="0" compatLnSpc="1">
            <a:prstTxWarp prst="textNoShape">
              <a:avLst/>
            </a:prstTxWarp>
            <a:spAutoFit/>
          </a:bodyPr>
          <a:lstStyle/>
          <a:p>
            <a:pPr marL="0" marR="0" lvl="0" indent="0" algn="ctr" defTabSz="914400" rtl="0" eaLnBrk="0" fontAlgn="base" latinLnBrk="0" hangingPunct="0">
              <a:lnSpc>
                <a:spcPct val="150000"/>
              </a:lnSpc>
              <a:spcBef>
                <a:spcPct val="20000"/>
              </a:spcBef>
              <a:spcAft>
                <a:spcPct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Calibri"/>
                <a:ea typeface="Calibri"/>
                <a:cs typeface="Calibri"/>
              </a:rPr>
              <a:t>Meldepflicht in besonderen Fällen:</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0" name="Textfeld 4">
            <a:extLst>
              <a:ext uri="{FF2B5EF4-FFF2-40B4-BE49-F238E27FC236}">
                <a16:creationId xmlns:a16="http://schemas.microsoft.com/office/drawing/2014/main" id="{DD625734-5850-5E63-AF86-F6F4C196A51F}"/>
              </a:ext>
            </a:extLst>
          </p:cNvPr>
          <p:cNvSpPr txBox="1"/>
          <p:nvPr/>
        </p:nvSpPr>
        <p:spPr>
          <a:xfrm>
            <a:off x="3366545" y="2283919"/>
            <a:ext cx="5066583" cy="3693319"/>
          </a:xfrm>
          <a:prstGeom prst="rect">
            <a:avLst/>
          </a:prstGeom>
          <a:solidFill>
            <a:srgbClr val="FFFFCC"/>
          </a:solidFill>
          <a:ln>
            <a:solidFill>
              <a:schemeClr val="bg1">
                <a:lumMod val="50000"/>
              </a:schemeClr>
            </a:solidFill>
          </a:ln>
        </p:spPr>
        <p:txBody>
          <a:bodyPr wrap="square" lIns="91440" tIns="45720" rIns="91440" bIns="45720" rtlCol="0" anchor="t">
            <a:spAutoFit/>
          </a:bodyPr>
          <a:lstStyle/>
          <a:p>
            <a:pPr marL="285750" marR="0" lvl="0" indent="-285750" algn="just" defTabSz="914400" rtl="0" eaLnBrk="0" fontAlgn="base" latinLnBrk="0" hangingPunct="0">
              <a:lnSpc>
                <a:spcPct val="150000"/>
              </a:lnSpc>
              <a:spcBef>
                <a:spcPts val="0"/>
              </a:spcBef>
              <a:spcAft>
                <a:spcPts val="0"/>
              </a:spcAft>
              <a:buClrTx/>
              <a:buSzTx/>
              <a:buFont typeface="Arial"/>
              <a:buChar char="•"/>
              <a:tabLst/>
              <a:defRPr/>
            </a:pPr>
            <a:r>
              <a:rPr kumimoji="0" lang="de-DE" sz="1400" b="1" i="0" u="none" strike="noStrike" kern="1200" cap="none" spc="0" normalizeH="0" baseline="0" noProof="0" dirty="0">
                <a:ln>
                  <a:noFill/>
                </a:ln>
                <a:solidFill>
                  <a:srgbClr val="000000"/>
                </a:solidFill>
                <a:effectLst/>
                <a:uLnTx/>
                <a:uFillTx/>
                <a:latin typeface="Calibri"/>
                <a:ea typeface="Calibri"/>
                <a:cs typeface="Calibri"/>
              </a:rPr>
              <a:t>Einkünfte aus weiteren Tätigkeiten überschreiten die Schwellenwerte</a:t>
            </a:r>
            <a:endParaRPr kumimoji="0" lang="en-US" sz="1400" b="0" i="0" u="none" strike="noStrike" kern="1200" cap="none" spc="0" normalizeH="0" baseline="0" noProof="0" dirty="0">
              <a:ln>
                <a:noFill/>
              </a:ln>
              <a:solidFill>
                <a:srgbClr val="000000"/>
              </a:solidFill>
              <a:effectLst/>
              <a:uLnTx/>
              <a:uFillTx/>
              <a:latin typeface="Calibri"/>
              <a:ea typeface="Calibri"/>
              <a:cs typeface="Calibri"/>
            </a:endParaRPr>
          </a:p>
          <a:p>
            <a:pPr marL="0" marR="0" lvl="0" indent="0" algn="just" defTabSz="914400" rtl="0" eaLnBrk="0" fontAlgn="base" latinLnBrk="0" hangingPunct="0">
              <a:lnSpc>
                <a:spcPct val="150000"/>
              </a:lnSpc>
              <a:spcBef>
                <a:spcPts val="0"/>
              </a:spcBef>
              <a:spcAft>
                <a:spcPts val="0"/>
              </a:spcAft>
              <a:buClrTx/>
              <a:buSzTx/>
              <a:buFontTx/>
              <a:buNone/>
              <a:tabLst>
                <a:tab pos="268288" algn="l"/>
              </a:tabLst>
              <a:defRPr/>
            </a:pPr>
            <a:r>
              <a:rPr kumimoji="0" lang="de-DE" sz="1400" b="0" i="0" u="none" strike="noStrike" kern="1200" cap="none" spc="0" normalizeH="0" baseline="0" noProof="0" dirty="0">
                <a:ln>
                  <a:noFill/>
                </a:ln>
                <a:solidFill>
                  <a:srgbClr val="000000"/>
                </a:solidFill>
                <a:effectLst/>
                <a:uLnTx/>
                <a:uFillTx/>
                <a:latin typeface="Calibri"/>
                <a:ea typeface="Calibri"/>
                <a:cs typeface="Calibri"/>
              </a:rPr>
              <a:t>	(die betreffenden Einnahmen überschreiten </a:t>
            </a:r>
            <a:r>
              <a:rPr kumimoji="0" lang="de-DE" sz="1400" b="1" i="0" u="none" strike="noStrike" kern="1200" cap="none" spc="0" normalizeH="0" baseline="0" noProof="0" dirty="0">
                <a:ln>
                  <a:noFill/>
                </a:ln>
                <a:solidFill>
                  <a:srgbClr val="000000"/>
                </a:solidFill>
                <a:effectLst/>
                <a:uLnTx/>
                <a:uFillTx/>
                <a:latin typeface="Calibri"/>
                <a:ea typeface="Calibri"/>
                <a:cs typeface="Calibri"/>
              </a:rPr>
              <a:t>30% der  	Gesamteinnahmen oder 66% der Gesamtkosten, je nach 	gewähltem Kriterium</a:t>
            </a:r>
            <a:r>
              <a:rPr kumimoji="0" lang="de-DE" sz="1400" b="0" i="0" u="none" strike="noStrike" kern="1200" cap="none" spc="0" normalizeH="0" baseline="0" noProof="0" dirty="0">
                <a:ln>
                  <a:noFill/>
                </a:ln>
                <a:solidFill>
                  <a:srgbClr val="000000"/>
                </a:solidFill>
                <a:effectLst/>
                <a:uLnTx/>
                <a:uFillTx/>
                <a:latin typeface="Calibri"/>
                <a:ea typeface="Calibri"/>
                <a:cs typeface="Calibri"/>
              </a:rPr>
              <a:t>)</a:t>
            </a:r>
          </a:p>
          <a:p>
            <a:pPr marL="285750" marR="0" lvl="0" indent="-285750" algn="just" defTabSz="914400" rtl="0" eaLnBrk="0" fontAlgn="base" latinLnBrk="0" hangingPunct="0">
              <a:lnSpc>
                <a:spcPct val="150000"/>
              </a:lnSpc>
              <a:spcBef>
                <a:spcPts val="0"/>
              </a:spcBef>
              <a:spcAft>
                <a:spcPts val="0"/>
              </a:spcAft>
              <a:buClrTx/>
              <a:buSzTx/>
              <a:buFont typeface="Arial"/>
              <a:buChar char="•"/>
              <a:tabLst/>
              <a:defRPr/>
            </a:pPr>
            <a:endParaRPr kumimoji="0" lang="en-US" sz="1400" b="0" i="0" u="none" strike="noStrike" kern="1200" cap="none" spc="0" normalizeH="0" baseline="0" noProof="0" dirty="0">
              <a:ln>
                <a:noFill/>
              </a:ln>
              <a:solidFill>
                <a:srgbClr val="000000"/>
              </a:solidFill>
              <a:effectLst/>
              <a:uLnTx/>
              <a:uFillTx/>
              <a:latin typeface="Calibri"/>
              <a:ea typeface="Calibri"/>
              <a:cs typeface="Calibri"/>
            </a:endParaRPr>
          </a:p>
          <a:p>
            <a:pPr marL="285750" marR="0" lvl="0" indent="-285750" algn="just" defTabSz="914400" rtl="0" eaLnBrk="0" fontAlgn="base" latinLnBrk="0" hangingPunct="0">
              <a:lnSpc>
                <a:spcPct val="150000"/>
              </a:lnSpc>
              <a:spcBef>
                <a:spcPts val="0"/>
              </a:spcBef>
              <a:spcAft>
                <a:spcPts val="0"/>
              </a:spcAft>
              <a:buClrTx/>
              <a:buSzTx/>
              <a:buFont typeface="Arial"/>
              <a:buChar char="•"/>
              <a:tabLst/>
              <a:defRPr/>
            </a:pPr>
            <a:r>
              <a:rPr kumimoji="0" lang="en-US" sz="1400" b="0" i="0" u="none" strike="noStrike" kern="1200" cap="none" spc="0" normalizeH="0" baseline="0" noProof="0" dirty="0" err="1">
                <a:ln>
                  <a:noFill/>
                </a:ln>
                <a:solidFill>
                  <a:srgbClr val="000000"/>
                </a:solidFill>
                <a:effectLst/>
                <a:uLnTx/>
                <a:uFillTx/>
                <a:latin typeface="Calibri"/>
                <a:ea typeface="Calibri"/>
                <a:cs typeface="Calibri"/>
              </a:rPr>
              <a:t>Einkünfte</a:t>
            </a:r>
            <a:r>
              <a:rPr kumimoji="0" lang="en-US" sz="1400" b="0" i="0" u="none" strike="noStrike" kern="1200" cap="none" spc="0" normalizeH="0" baseline="0" noProof="0" dirty="0">
                <a:ln>
                  <a:noFill/>
                </a:ln>
                <a:solidFill>
                  <a:srgbClr val="000000"/>
                </a:solidFill>
                <a:effectLst/>
                <a:uLnTx/>
                <a:uFillTx/>
                <a:latin typeface="Calibri"/>
                <a:ea typeface="Calibri"/>
                <a:cs typeface="Calibri"/>
              </a:rPr>
              <a:t> </a:t>
            </a:r>
            <a:r>
              <a:rPr kumimoji="0" lang="en-US" sz="1400" b="0" i="0" u="none" strike="noStrike" kern="1200" cap="none" spc="0" normalizeH="0" baseline="0" noProof="0" dirty="0" err="1">
                <a:ln>
                  <a:noFill/>
                </a:ln>
                <a:solidFill>
                  <a:srgbClr val="000000"/>
                </a:solidFill>
                <a:effectLst/>
                <a:uLnTx/>
                <a:uFillTx/>
                <a:latin typeface="Calibri"/>
                <a:ea typeface="Calibri"/>
                <a:cs typeface="Calibri"/>
              </a:rPr>
              <a:t>aus</a:t>
            </a:r>
            <a:r>
              <a:rPr kumimoji="0" lang="en-US" sz="1400" b="0" i="0" u="none" strike="noStrike" kern="1200" cap="none" spc="0" normalizeH="0" baseline="0" noProof="0" dirty="0">
                <a:ln>
                  <a:noFill/>
                </a:ln>
                <a:solidFill>
                  <a:srgbClr val="000000"/>
                </a:solidFill>
                <a:effectLst/>
                <a:uLnTx/>
                <a:uFillTx/>
                <a:latin typeface="Calibri"/>
                <a:ea typeface="Calibri"/>
                <a:cs typeface="Calibri"/>
              </a:rPr>
              <a:t> </a:t>
            </a:r>
            <a:r>
              <a:rPr kumimoji="0" lang="en-US" sz="1400" b="1" i="0" u="none" strike="noStrike" kern="1200" cap="none" spc="0" normalizeH="0" baseline="0" noProof="0" dirty="0" err="1">
                <a:ln>
                  <a:noFill/>
                </a:ln>
                <a:solidFill>
                  <a:srgbClr val="000000"/>
                </a:solidFill>
                <a:effectLst/>
                <a:uLnTx/>
                <a:uFillTx/>
                <a:latin typeface="Calibri"/>
                <a:ea typeface="Calibri"/>
                <a:cs typeface="Calibri"/>
              </a:rPr>
              <a:t>gewerblichen</a:t>
            </a:r>
            <a:r>
              <a:rPr kumimoji="0" lang="en-US" sz="1400" b="1" i="0" u="none" strike="noStrike" kern="1200" cap="none" spc="0" normalizeH="0" baseline="0" noProof="0" dirty="0">
                <a:ln>
                  <a:noFill/>
                </a:ln>
                <a:solidFill>
                  <a:srgbClr val="000000"/>
                </a:solidFill>
                <a:effectLst/>
                <a:uLnTx/>
                <a:uFillTx/>
                <a:latin typeface="Calibri"/>
                <a:ea typeface="Calibri"/>
                <a:cs typeface="Calibri"/>
              </a:rPr>
              <a:t> </a:t>
            </a:r>
            <a:r>
              <a:rPr kumimoji="0" lang="en-US" sz="1400" b="1" i="0" u="none" strike="noStrike" kern="1200" cap="none" spc="0" normalizeH="0" baseline="0" noProof="0" dirty="0" err="1">
                <a:ln>
                  <a:noFill/>
                </a:ln>
                <a:solidFill>
                  <a:srgbClr val="000000"/>
                </a:solidFill>
                <a:effectLst/>
                <a:uLnTx/>
                <a:uFillTx/>
                <a:latin typeface="Calibri"/>
                <a:ea typeface="Calibri"/>
                <a:cs typeface="Calibri"/>
              </a:rPr>
              <a:t>Tätigkeiten</a:t>
            </a:r>
            <a:r>
              <a:rPr kumimoji="0" lang="en-US" sz="1400" b="0" i="0" u="none" strike="noStrike" kern="1200" cap="none" spc="0" normalizeH="0" baseline="0" noProof="0" dirty="0">
                <a:ln>
                  <a:noFill/>
                </a:ln>
                <a:solidFill>
                  <a:srgbClr val="000000"/>
                </a:solidFill>
                <a:effectLst/>
                <a:uLnTx/>
                <a:uFillTx/>
                <a:latin typeface="Calibri"/>
                <a:ea typeface="Calibri"/>
                <a:cs typeface="Calibri"/>
              </a:rPr>
              <a:t> </a:t>
            </a:r>
            <a:r>
              <a:rPr kumimoji="0" lang="en-US" sz="1400" b="0" i="0" u="none" strike="noStrike" kern="1200" cap="none" spc="0" normalizeH="0" baseline="0" noProof="0" dirty="0" err="1">
                <a:ln>
                  <a:noFill/>
                </a:ln>
                <a:solidFill>
                  <a:srgbClr val="000000"/>
                </a:solidFill>
                <a:effectLst/>
                <a:uLnTx/>
                <a:uFillTx/>
                <a:latin typeface="Calibri"/>
                <a:ea typeface="Calibri"/>
                <a:cs typeface="Calibri"/>
              </a:rPr>
              <a:t>überschreiten</a:t>
            </a:r>
            <a:r>
              <a:rPr kumimoji="0" lang="en-US" sz="1400" b="0" i="0" u="none" strike="noStrike" kern="1200" cap="none" spc="0" normalizeH="0" baseline="0" noProof="0" dirty="0">
                <a:ln>
                  <a:noFill/>
                </a:ln>
                <a:solidFill>
                  <a:srgbClr val="000000"/>
                </a:solidFill>
                <a:effectLst/>
                <a:uLnTx/>
                <a:uFillTx/>
                <a:latin typeface="Calibri"/>
                <a:ea typeface="Calibri"/>
                <a:cs typeface="Calibri"/>
              </a:rPr>
              <a:t> </a:t>
            </a:r>
            <a:r>
              <a:rPr kumimoji="0" lang="en-US" sz="1400" b="0" i="0" u="none" strike="noStrike" kern="1200" cap="none" spc="0" normalizeH="0" baseline="0" noProof="0" dirty="0" err="1">
                <a:ln>
                  <a:noFill/>
                </a:ln>
                <a:solidFill>
                  <a:srgbClr val="000000"/>
                </a:solidFill>
                <a:effectLst/>
                <a:uLnTx/>
                <a:uFillTx/>
                <a:latin typeface="Calibri"/>
                <a:ea typeface="Calibri"/>
                <a:cs typeface="Calibri"/>
              </a:rPr>
              <a:t>jene</a:t>
            </a:r>
            <a:r>
              <a:rPr kumimoji="0" lang="en-US" sz="1400" b="0" i="0" u="none" strike="noStrike" kern="1200" cap="none" spc="0" normalizeH="0" baseline="0" noProof="0" dirty="0">
                <a:ln>
                  <a:noFill/>
                </a:ln>
                <a:solidFill>
                  <a:srgbClr val="000000"/>
                </a:solidFill>
                <a:effectLst/>
                <a:uLnTx/>
                <a:uFillTx/>
                <a:latin typeface="Calibri"/>
                <a:ea typeface="Calibri"/>
                <a:cs typeface="Calibri"/>
              </a:rPr>
              <a:t> </a:t>
            </a:r>
            <a:r>
              <a:rPr kumimoji="0" lang="en-US" sz="1400" b="0" i="0" u="none" strike="noStrike" kern="1200" cap="none" spc="0" normalizeH="0" baseline="0" noProof="0" dirty="0" err="1">
                <a:ln>
                  <a:noFill/>
                </a:ln>
                <a:solidFill>
                  <a:srgbClr val="000000"/>
                </a:solidFill>
                <a:effectLst/>
                <a:uLnTx/>
                <a:uFillTx/>
                <a:latin typeface="Calibri"/>
                <a:ea typeface="Calibri"/>
                <a:cs typeface="Calibri"/>
              </a:rPr>
              <a:t>aus</a:t>
            </a:r>
            <a:r>
              <a:rPr kumimoji="0" lang="en-US" sz="1400" b="0" i="0" u="none" strike="noStrike" kern="1200" cap="none" spc="0" normalizeH="0" baseline="0" noProof="0" dirty="0">
                <a:ln>
                  <a:noFill/>
                </a:ln>
                <a:solidFill>
                  <a:srgbClr val="000000"/>
                </a:solidFill>
                <a:effectLst/>
                <a:uLnTx/>
                <a:uFillTx/>
                <a:latin typeface="Calibri"/>
                <a:ea typeface="Calibri"/>
                <a:cs typeface="Calibri"/>
              </a:rPr>
              <a:t> nicht </a:t>
            </a:r>
            <a:r>
              <a:rPr kumimoji="0" lang="en-US" sz="1400" b="0" i="0" u="none" strike="noStrike" kern="1200" cap="none" spc="0" normalizeH="0" baseline="0" noProof="0" dirty="0" err="1">
                <a:ln>
                  <a:noFill/>
                </a:ln>
                <a:solidFill>
                  <a:srgbClr val="000000"/>
                </a:solidFill>
                <a:effectLst/>
                <a:uLnTx/>
                <a:uFillTx/>
                <a:latin typeface="Calibri"/>
                <a:ea typeface="Calibri"/>
                <a:cs typeface="Calibri"/>
              </a:rPr>
              <a:t>gewerblichen</a:t>
            </a:r>
            <a:r>
              <a:rPr kumimoji="0" lang="en-US" sz="1400" b="0" i="0" u="none" strike="noStrike" kern="1200" cap="none" spc="0" normalizeH="0" baseline="0" noProof="0" dirty="0">
                <a:ln>
                  <a:noFill/>
                </a:ln>
                <a:solidFill>
                  <a:srgbClr val="000000"/>
                </a:solidFill>
                <a:effectLst/>
                <a:uLnTx/>
                <a:uFillTx/>
                <a:latin typeface="Calibri"/>
                <a:ea typeface="Calibri"/>
                <a:cs typeface="Calibri"/>
              </a:rPr>
              <a:t> </a:t>
            </a:r>
            <a:r>
              <a:rPr kumimoji="0" lang="en-US" sz="1400" b="0" i="0" u="none" strike="noStrike" kern="1200" cap="none" spc="0" normalizeH="0" baseline="0" noProof="0" dirty="0" err="1">
                <a:ln>
                  <a:noFill/>
                </a:ln>
                <a:solidFill>
                  <a:srgbClr val="000000"/>
                </a:solidFill>
                <a:effectLst/>
                <a:uLnTx/>
                <a:uFillTx/>
                <a:latin typeface="Calibri"/>
                <a:ea typeface="Calibri"/>
                <a:cs typeface="Calibri"/>
              </a:rPr>
              <a:t>Tätigkeiten</a:t>
            </a:r>
            <a:endParaRPr kumimoji="0" lang="de-DE"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285750" marR="0" lvl="0" indent="-285750" algn="just" defTabSz="914400" rtl="0" eaLnBrk="0" fontAlgn="base" latinLnBrk="0" hangingPunct="0">
              <a:lnSpc>
                <a:spcPct val="150000"/>
              </a:lnSpc>
              <a:spcBef>
                <a:spcPts val="0"/>
              </a:spcBef>
              <a:spcAft>
                <a:spcPts val="0"/>
              </a:spcAft>
              <a:buClrTx/>
              <a:buSzTx/>
              <a:buFont typeface="Arial"/>
              <a:buChar char="•"/>
              <a:tabLst/>
              <a:defRPr/>
            </a:pPr>
            <a:endParaRPr kumimoji="0" lang="en-US" sz="1400" b="0" i="0" u="none" strike="noStrike" kern="1200" cap="none" spc="0" normalizeH="0" baseline="0" noProof="0" dirty="0">
              <a:ln>
                <a:noFill/>
              </a:ln>
              <a:solidFill>
                <a:srgbClr val="000000"/>
              </a:solidFill>
              <a:effectLst/>
              <a:uLnTx/>
              <a:uFillTx/>
              <a:latin typeface="Calibri"/>
              <a:ea typeface="Calibri"/>
              <a:cs typeface="Calibri"/>
            </a:endParaRPr>
          </a:p>
          <a:p>
            <a:pPr marL="285750" lvl="0" indent="-285750" algn="just">
              <a:lnSpc>
                <a:spcPct val="150000"/>
              </a:lnSpc>
              <a:spcBef>
                <a:spcPts val="0"/>
              </a:spcBef>
              <a:spcAft>
                <a:spcPts val="0"/>
              </a:spcAft>
              <a:buFont typeface="Arial"/>
              <a:buChar char="•"/>
              <a:defRPr/>
            </a:pPr>
            <a:r>
              <a:rPr lang="de-DE" sz="1400" b="1" dirty="0">
                <a:solidFill>
                  <a:srgbClr val="000000"/>
                </a:solidFill>
                <a:latin typeface="Calibri"/>
                <a:ea typeface="Calibri"/>
                <a:cs typeface="Calibri"/>
              </a:rPr>
              <a:t>Auflösung</a:t>
            </a:r>
            <a:r>
              <a:rPr lang="de-DE" sz="1400" dirty="0">
                <a:solidFill>
                  <a:srgbClr val="000000"/>
                </a:solidFill>
                <a:latin typeface="Calibri"/>
                <a:ea typeface="Calibri"/>
                <a:cs typeface="Calibri"/>
              </a:rPr>
              <a:t> / </a:t>
            </a:r>
            <a:r>
              <a:rPr kumimoji="0" lang="de-DE" sz="1400" b="1" i="0" u="none" strike="noStrike" kern="1200" cap="none" spc="0" normalizeH="0" baseline="0" noProof="0" dirty="0">
                <a:ln>
                  <a:noFill/>
                </a:ln>
                <a:solidFill>
                  <a:srgbClr val="000000"/>
                </a:solidFill>
                <a:effectLst/>
                <a:uLnTx/>
                <a:uFillTx/>
                <a:latin typeface="Calibri"/>
                <a:ea typeface="Calibri"/>
                <a:cs typeface="Calibri"/>
              </a:rPr>
              <a:t>Streichung </a:t>
            </a:r>
            <a:r>
              <a:rPr kumimoji="0" lang="de-DE" sz="1400" b="0" i="0" u="none" strike="noStrike" kern="1200" cap="none" spc="0" normalizeH="0" baseline="0" noProof="0" dirty="0">
                <a:ln>
                  <a:noFill/>
                </a:ln>
                <a:solidFill>
                  <a:srgbClr val="000000"/>
                </a:solidFill>
                <a:effectLst/>
                <a:uLnTx/>
                <a:uFillTx/>
                <a:latin typeface="Calibri"/>
                <a:ea typeface="Calibri"/>
                <a:cs typeface="Calibri"/>
              </a:rPr>
              <a:t>aus dem Runts </a:t>
            </a:r>
            <a:r>
              <a:rPr kumimoji="0" lang="en-US" sz="1400" b="0" i="0" u="none" strike="noStrike" kern="1200" cap="none" spc="0" normalizeH="0" baseline="0" noProof="0" dirty="0">
                <a:ln>
                  <a:noFill/>
                </a:ln>
                <a:solidFill>
                  <a:srgbClr val="000000"/>
                </a:solidFill>
                <a:effectLst/>
                <a:uLnTx/>
                <a:uFillTx/>
                <a:latin typeface="Calibri"/>
                <a:ea typeface="Calibri"/>
                <a:cs typeface="Calibri"/>
              </a:rPr>
              <a:t> </a:t>
            </a:r>
            <a:endPar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a:p>
            <a:pPr marL="266700" marR="0" lvl="0" indent="0" algn="just" defTabSz="914400" rtl="0" eaLnBrk="0" fontAlgn="base" latinLnBrk="0" hangingPunct="0">
              <a:lnSpc>
                <a:spcPct val="100000"/>
              </a:lnSpc>
              <a:spcBef>
                <a:spcPts val="1200"/>
              </a:spcBef>
              <a:spcAft>
                <a:spcPts val="60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Calibri"/>
              <a:ea typeface="Calibri"/>
              <a:cs typeface="Calibri"/>
            </a:endParaRPr>
          </a:p>
        </p:txBody>
      </p:sp>
      <p:sp>
        <p:nvSpPr>
          <p:cNvPr id="5" name="Rechteck 4">
            <a:extLst>
              <a:ext uri="{FF2B5EF4-FFF2-40B4-BE49-F238E27FC236}">
                <a16:creationId xmlns:a16="http://schemas.microsoft.com/office/drawing/2014/main" id="{DB65232B-DB0C-F804-33B1-4037937CFD45}"/>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lang="de-DE" sz="1400" b="1" dirty="0">
                <a:solidFill>
                  <a:srgbClr val="000000"/>
                </a:solidFill>
                <a:latin typeface="Calibri" panose="020F0502020204030204" pitchFamily="34" charset="0"/>
                <a:cs typeface="Calibri" panose="020F0502020204030204" pitchFamily="34" charset="0"/>
              </a:rPr>
              <a:t>64</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37849663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bg>
      <p:bgPr>
        <a:solidFill>
          <a:srgbClr val="E4F2FF"/>
        </a:solidFill>
        <a:effectLst/>
      </p:bgPr>
    </p:bg>
    <p:spTree>
      <p:nvGrpSpPr>
        <p:cNvPr id="1" name="">
          <a:extLst>
            <a:ext uri="{FF2B5EF4-FFF2-40B4-BE49-F238E27FC236}">
              <a16:creationId xmlns:a16="http://schemas.microsoft.com/office/drawing/2014/main" id="{B500B192-C465-1522-FD94-723F8D61AFFC}"/>
            </a:ext>
          </a:extLst>
        </p:cNvPr>
        <p:cNvGrpSpPr/>
        <p:nvPr/>
      </p:nvGrpSpPr>
      <p:grpSpPr>
        <a:xfrm>
          <a:off x="0" y="0"/>
          <a:ext cx="0" cy="0"/>
          <a:chOff x="0" y="0"/>
          <a:chExt cx="0" cy="0"/>
        </a:xfrm>
      </p:grpSpPr>
      <p:sp>
        <p:nvSpPr>
          <p:cNvPr id="7170" name="Rectangle 5">
            <a:extLst>
              <a:ext uri="{FF2B5EF4-FFF2-40B4-BE49-F238E27FC236}">
                <a16:creationId xmlns:a16="http://schemas.microsoft.com/office/drawing/2014/main" id="{42E3D091-F17B-53F0-202F-052246842955}"/>
              </a:ext>
            </a:extLst>
          </p:cNvPr>
          <p:cNvSpPr>
            <a:spLocks noChangeArrowheads="1"/>
          </p:cNvSpPr>
          <p:nvPr/>
        </p:nvSpPr>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alt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171" name="Line 16">
            <a:extLst>
              <a:ext uri="{FF2B5EF4-FFF2-40B4-BE49-F238E27FC236}">
                <a16:creationId xmlns:a16="http://schemas.microsoft.com/office/drawing/2014/main" id="{3D7A078E-3402-2294-01CE-9E2F47AD201C}"/>
              </a:ext>
            </a:extLst>
          </p:cNvPr>
          <p:cNvSpPr>
            <a:spLocks noChangeShapeType="1"/>
          </p:cNvSpPr>
          <p:nvPr/>
        </p:nvSpPr>
        <p:spPr bwMode="auto">
          <a:xfrm>
            <a:off x="179388" y="719138"/>
            <a:ext cx="3851275"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172" name="Line 18">
            <a:extLst>
              <a:ext uri="{FF2B5EF4-FFF2-40B4-BE49-F238E27FC236}">
                <a16:creationId xmlns:a16="http://schemas.microsoft.com/office/drawing/2014/main" id="{478FD35F-BB07-ED61-4A74-B78214C88EFF}"/>
              </a:ext>
            </a:extLst>
          </p:cNvPr>
          <p:cNvSpPr>
            <a:spLocks noChangeShapeType="1"/>
          </p:cNvSpPr>
          <p:nvPr/>
        </p:nvSpPr>
        <p:spPr bwMode="auto">
          <a:xfrm>
            <a:off x="5102225" y="719138"/>
            <a:ext cx="3851275"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173" name="Rectangle 20">
            <a:extLst>
              <a:ext uri="{FF2B5EF4-FFF2-40B4-BE49-F238E27FC236}">
                <a16:creationId xmlns:a16="http://schemas.microsoft.com/office/drawing/2014/main" id="{CEC684D5-1B3C-D3F3-6327-9150FA4C6518}"/>
              </a:ext>
            </a:extLst>
          </p:cNvPr>
          <p:cNvSpPr>
            <a:spLocks noChangeArrowheads="1"/>
          </p:cNvSpPr>
          <p:nvPr/>
        </p:nvSpPr>
        <p:spPr bwMode="auto">
          <a:xfrm>
            <a:off x="863600" y="452438"/>
            <a:ext cx="32607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AUTONOME PROVINZ BOZEN - SÜDTIROL</a:t>
            </a:r>
          </a:p>
        </p:txBody>
      </p:sp>
      <p:sp>
        <p:nvSpPr>
          <p:cNvPr id="7174" name="Rectangle 21">
            <a:extLst>
              <a:ext uri="{FF2B5EF4-FFF2-40B4-BE49-F238E27FC236}">
                <a16:creationId xmlns:a16="http://schemas.microsoft.com/office/drawing/2014/main" id="{3C5C3103-950B-4953-4304-31ACD3A4D8E1}"/>
              </a:ext>
            </a:extLst>
          </p:cNvPr>
          <p:cNvSpPr>
            <a:spLocks noChangeArrowheads="1"/>
          </p:cNvSpPr>
          <p:nvPr/>
        </p:nvSpPr>
        <p:spPr bwMode="auto">
          <a:xfrm>
            <a:off x="4994275" y="452438"/>
            <a:ext cx="39655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rPr>
              <a:t>PROVINCIA AUTONOMA DI BOLZANO - ALTO ADIGE</a:t>
            </a:r>
          </a:p>
        </p:txBody>
      </p:sp>
      <p:sp>
        <p:nvSpPr>
          <p:cNvPr id="7175" name="Text Box 22">
            <a:extLst>
              <a:ext uri="{FF2B5EF4-FFF2-40B4-BE49-F238E27FC236}">
                <a16:creationId xmlns:a16="http://schemas.microsoft.com/office/drawing/2014/main" id="{25D6D994-DD92-4E27-06EF-B1BFCEB0772C}"/>
              </a:ext>
            </a:extLst>
          </p:cNvPr>
          <p:cNvSpPr txBox="1">
            <a:spLocks noChangeArrowheads="1"/>
          </p:cNvSpPr>
          <p:nvPr/>
        </p:nvSpPr>
        <p:spPr bwMode="auto">
          <a:xfrm>
            <a:off x="4994275" y="719138"/>
            <a:ext cx="3244850" cy="592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ts val="1300"/>
              </a:lnSpc>
              <a:spcBef>
                <a:spcPct val="0"/>
              </a:spcBef>
              <a:spcAft>
                <a:spcPct val="0"/>
              </a:spcAft>
              <a:buClrTx/>
              <a:buSzTx/>
              <a:buFontTx/>
              <a:buNone/>
              <a:tabLst/>
              <a:defRPr/>
            </a:pPr>
            <a:r>
              <a:rPr kumimoji="0" lang="it-IT" altLang="de-DE" sz="1100" b="1" i="0" u="none" strike="noStrike" kern="1200" cap="none" spc="0" normalizeH="0" baseline="0" noProof="0">
                <a:ln>
                  <a:noFill/>
                </a:ln>
                <a:solidFill>
                  <a:srgbClr val="000000"/>
                </a:solidFill>
                <a:effectLst/>
                <a:uLnTx/>
                <a:uFillTx/>
                <a:latin typeface="Arial" panose="020B0604020202020204" pitchFamily="34" charset="0"/>
                <a:ea typeface="+mn-ea"/>
                <a:cs typeface="+mn-cs"/>
              </a:rPr>
              <a:t>Dipartimento Coesione sociale, </a:t>
            </a:r>
          </a:p>
          <a:p>
            <a:pPr marL="0" marR="0" lvl="0" indent="0" algn="l" defTabSz="914400" rtl="0" eaLnBrk="0" fontAlgn="base" latinLnBrk="0" hangingPunct="0">
              <a:lnSpc>
                <a:spcPts val="1300"/>
              </a:lnSpc>
              <a:spcBef>
                <a:spcPct val="0"/>
              </a:spcBef>
              <a:spcAft>
                <a:spcPct val="0"/>
              </a:spcAft>
              <a:buClrTx/>
              <a:buSzTx/>
              <a:buFontTx/>
              <a:buNone/>
              <a:tabLst/>
              <a:defRPr/>
            </a:pPr>
            <a:r>
              <a:rPr kumimoji="0" lang="it-IT" altLang="de-DE" sz="1100" b="1" i="0" u="none" strike="noStrike" kern="1200" cap="none" spc="0" normalizeH="0" baseline="0" noProof="0">
                <a:ln>
                  <a:noFill/>
                </a:ln>
                <a:solidFill>
                  <a:srgbClr val="000000"/>
                </a:solidFill>
                <a:effectLst/>
                <a:uLnTx/>
                <a:uFillTx/>
                <a:latin typeface="Arial" panose="020B0604020202020204" pitchFamily="34" charset="0"/>
                <a:ea typeface="+mn-ea"/>
                <a:cs typeface="+mn-cs"/>
              </a:rPr>
              <a:t>Famiglia, Anziani, Cooperative e Volontariato</a:t>
            </a:r>
          </a:p>
          <a:p>
            <a:pPr marL="0" marR="0" lvl="0" indent="0" algn="l" defTabSz="914400" rtl="0" eaLnBrk="0" fontAlgn="base" latinLnBrk="0" hangingPunct="0">
              <a:lnSpc>
                <a:spcPts val="1300"/>
              </a:lnSpc>
              <a:spcBef>
                <a:spcPct val="0"/>
              </a:spcBef>
              <a:spcAft>
                <a:spcPct val="0"/>
              </a:spcAft>
              <a:buClrTx/>
              <a:buSzTx/>
              <a:buFontTx/>
              <a:buNone/>
              <a:tabLst/>
              <a:defRPr/>
            </a:pPr>
            <a:endParaRPr kumimoji="0" lang="it-IT" altLang="de-DE" sz="11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6" name="Text Box 23">
            <a:extLst>
              <a:ext uri="{FF2B5EF4-FFF2-40B4-BE49-F238E27FC236}">
                <a16:creationId xmlns:a16="http://schemas.microsoft.com/office/drawing/2014/main" id="{DFE1B61C-68AD-E641-0C66-BCAF3BDF9388}"/>
              </a:ext>
            </a:extLst>
          </p:cNvPr>
          <p:cNvSpPr txBox="1">
            <a:spLocks noChangeArrowheads="1"/>
          </p:cNvSpPr>
          <p:nvPr/>
        </p:nvSpPr>
        <p:spPr bwMode="auto">
          <a:xfrm>
            <a:off x="450850" y="719138"/>
            <a:ext cx="3678238"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r" defTabSz="914400" rtl="0" eaLnBrk="0" fontAlgn="base" latinLnBrk="0" hangingPunct="0">
              <a:lnSpc>
                <a:spcPts val="1300"/>
              </a:lnSpc>
              <a:spcBef>
                <a:spcPct val="0"/>
              </a:spcBef>
              <a:spcAft>
                <a:spcPct val="0"/>
              </a:spcAft>
              <a:buClrTx/>
              <a:buSzTx/>
              <a:buFontTx/>
              <a:buNone/>
              <a:tabLst/>
              <a:defRPr/>
            </a:pPr>
            <a:r>
              <a:rPr kumimoji="0" lang="de-DE" altLang="de-DE" sz="1100" b="1" i="0" u="none" strike="noStrike" kern="1200" cap="none" spc="0" normalizeH="0" baseline="0" noProof="0">
                <a:ln>
                  <a:noFill/>
                </a:ln>
                <a:solidFill>
                  <a:srgbClr val="000000"/>
                </a:solidFill>
                <a:effectLst/>
                <a:uLnTx/>
                <a:uFillTx/>
                <a:latin typeface="Arial" panose="020B0604020202020204" pitchFamily="34" charset="0"/>
                <a:ea typeface="+mn-ea"/>
                <a:cs typeface="+mn-cs"/>
              </a:rPr>
              <a:t>Ressort Sozialer Zusammenhalt, </a:t>
            </a:r>
          </a:p>
          <a:p>
            <a:pPr marL="0" marR="0" lvl="0" indent="0" algn="r" defTabSz="914400" rtl="0" eaLnBrk="0" fontAlgn="base" latinLnBrk="0" hangingPunct="0">
              <a:lnSpc>
                <a:spcPts val="1300"/>
              </a:lnSpc>
              <a:spcBef>
                <a:spcPct val="0"/>
              </a:spcBef>
              <a:spcAft>
                <a:spcPct val="0"/>
              </a:spcAft>
              <a:buClrTx/>
              <a:buSzTx/>
              <a:buFontTx/>
              <a:buNone/>
              <a:tabLst/>
              <a:defRPr/>
            </a:pPr>
            <a:r>
              <a:rPr kumimoji="0" lang="de-DE" altLang="de-DE" sz="1100" b="1" i="0" u="none" strike="noStrike" kern="1200" cap="none" spc="0" normalizeH="0" baseline="0" noProof="0">
                <a:ln>
                  <a:noFill/>
                </a:ln>
                <a:solidFill>
                  <a:srgbClr val="000000"/>
                </a:solidFill>
                <a:effectLst/>
                <a:uLnTx/>
                <a:uFillTx/>
                <a:latin typeface="Arial" panose="020B0604020202020204" pitchFamily="34" charset="0"/>
                <a:ea typeface="+mn-ea"/>
                <a:cs typeface="+mn-cs"/>
              </a:rPr>
              <a:t>Familie, Senioren, Genossenschaften und Ehrenamt</a:t>
            </a:r>
            <a:endParaRPr kumimoji="0" lang="de-DE" altLang="de-DE" sz="11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177" name="Text Box 24">
            <a:extLst>
              <a:ext uri="{FF2B5EF4-FFF2-40B4-BE49-F238E27FC236}">
                <a16:creationId xmlns:a16="http://schemas.microsoft.com/office/drawing/2014/main" id="{1C55F36E-B0AB-7159-C14E-E56C7DB2EEED}"/>
              </a:ext>
            </a:extLst>
          </p:cNvPr>
          <p:cNvSpPr txBox="1">
            <a:spLocks noChangeArrowheads="1"/>
          </p:cNvSpPr>
          <p:nvPr/>
        </p:nvSpPr>
        <p:spPr bwMode="auto">
          <a:xfrm>
            <a:off x="1316038" y="1179513"/>
            <a:ext cx="2735262" cy="24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r" defTabSz="914400" rtl="0" eaLnBrk="0" fontAlgn="base" latinLnBrk="0" hangingPunct="0">
              <a:lnSpc>
                <a:spcPts val="1200"/>
              </a:lnSpc>
              <a:spcBef>
                <a:spcPct val="0"/>
              </a:spcBef>
              <a:spcAft>
                <a:spcPct val="0"/>
              </a:spcAft>
              <a:buClrTx/>
              <a:buSzTx/>
              <a:buFontTx/>
              <a:buNone/>
              <a:tabLst/>
              <a:defRPr/>
            </a:pPr>
            <a:r>
              <a:rPr kumimoji="0" lang="de-DE" altLang="de-DE"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Amt für Freiwilligenwesen und Solidarität</a:t>
            </a:r>
          </a:p>
        </p:txBody>
      </p:sp>
      <p:sp>
        <p:nvSpPr>
          <p:cNvPr id="7178" name="Text Box 25">
            <a:extLst>
              <a:ext uri="{FF2B5EF4-FFF2-40B4-BE49-F238E27FC236}">
                <a16:creationId xmlns:a16="http://schemas.microsoft.com/office/drawing/2014/main" id="{4C7974C3-86ED-C9F2-0A40-32A6C6960C3B}"/>
              </a:ext>
            </a:extLst>
          </p:cNvPr>
          <p:cNvSpPr txBox="1">
            <a:spLocks noChangeArrowheads="1"/>
          </p:cNvSpPr>
          <p:nvPr/>
        </p:nvSpPr>
        <p:spPr bwMode="auto">
          <a:xfrm>
            <a:off x="5037138" y="1158875"/>
            <a:ext cx="216852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pPr marL="0" marR="0" lvl="0" indent="0" algn="l" defTabSz="914400" rtl="0" eaLnBrk="0" fontAlgn="base" latinLnBrk="0" hangingPunct="0">
              <a:lnSpc>
                <a:spcPts val="1200"/>
              </a:lnSpc>
              <a:spcBef>
                <a:spcPct val="0"/>
              </a:spcBef>
              <a:spcAft>
                <a:spcPct val="0"/>
              </a:spcAft>
              <a:buClrTx/>
              <a:buSzTx/>
              <a:buFontTx/>
              <a:buNone/>
              <a:tabLst/>
              <a:defRPr/>
            </a:pPr>
            <a:r>
              <a:rPr kumimoji="0" lang="it-IT" altLang="de-DE" sz="1100" b="0" i="0" u="none" strike="noStrike" kern="1200" cap="none" spc="0" normalizeH="0" baseline="0" noProof="0">
                <a:ln>
                  <a:noFill/>
                </a:ln>
                <a:solidFill>
                  <a:srgbClr val="000000"/>
                </a:solidFill>
                <a:effectLst/>
                <a:uLnTx/>
                <a:uFillTx/>
                <a:latin typeface="Arial" panose="020B0604020202020204" pitchFamily="34" charset="0"/>
                <a:ea typeface="+mn-ea"/>
                <a:cs typeface="+mn-cs"/>
              </a:rPr>
              <a:t>Ufficio Volontariato e solidarietà</a:t>
            </a:r>
          </a:p>
        </p:txBody>
      </p:sp>
      <p:pic>
        <p:nvPicPr>
          <p:cNvPr id="7183" name="Picture 38">
            <a:extLst>
              <a:ext uri="{FF2B5EF4-FFF2-40B4-BE49-F238E27FC236}">
                <a16:creationId xmlns:a16="http://schemas.microsoft.com/office/drawing/2014/main" id="{F34AF084-0863-06E5-EAE0-1017155E1F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0050" y="358775"/>
            <a:ext cx="719138"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hteck 1">
            <a:extLst>
              <a:ext uri="{FF2B5EF4-FFF2-40B4-BE49-F238E27FC236}">
                <a16:creationId xmlns:a16="http://schemas.microsoft.com/office/drawing/2014/main" id="{68C0B366-1DA9-D4CA-0F41-73E331297F00}"/>
              </a:ext>
            </a:extLst>
          </p:cNvPr>
          <p:cNvSpPr/>
          <p:nvPr/>
        </p:nvSpPr>
        <p:spPr>
          <a:xfrm>
            <a:off x="211137" y="532652"/>
            <a:ext cx="8774112" cy="1293722"/>
          </a:xfrm>
          <a:prstGeom prst="rect">
            <a:avLst/>
          </a:prstGeom>
          <a:solidFill>
            <a:srgbClr val="E4F2FF"/>
          </a:soli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sp>
        <p:nvSpPr>
          <p:cNvPr id="3" name="Titel 1">
            <a:extLst>
              <a:ext uri="{FF2B5EF4-FFF2-40B4-BE49-F238E27FC236}">
                <a16:creationId xmlns:a16="http://schemas.microsoft.com/office/drawing/2014/main" id="{BBD716B6-4D66-ADDE-8FA8-3C9C42C5939D}"/>
              </a:ext>
            </a:extLst>
          </p:cNvPr>
          <p:cNvSpPr txBox="1">
            <a:spLocks noChangeArrowheads="1"/>
          </p:cNvSpPr>
          <p:nvPr/>
        </p:nvSpPr>
        <p:spPr bwMode="auto">
          <a:xfrm>
            <a:off x="619997" y="-1363"/>
            <a:ext cx="7886700" cy="687388"/>
          </a:xfrm>
          <a:prstGeom prst="rect">
            <a:avLst/>
          </a:prstGeom>
          <a:solidFill>
            <a:srgbClr val="FFC9C9"/>
          </a:solidFill>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2600" b="0" i="0" u="none" strike="noStrike" kern="1200" cap="none" spc="0" normalizeH="0" baseline="0" noProof="0" dirty="0">
                <a:ln>
                  <a:noFill/>
                </a:ln>
                <a:solidFill>
                  <a:srgbClr val="000000"/>
                </a:solidFill>
                <a:effectLst/>
                <a:uLnTx/>
                <a:uFillTx/>
                <a:latin typeface="Calibri" panose="020F0502020204030204" pitchFamily="34" charset="0"/>
                <a:ea typeface="+mj-ea"/>
                <a:cs typeface="Calibri" panose="020F0502020204030204" pitchFamily="34" charset="0"/>
              </a:rPr>
              <a:t>Struktur der heutigen Veranstaltung</a:t>
            </a:r>
          </a:p>
        </p:txBody>
      </p:sp>
      <p:sp>
        <p:nvSpPr>
          <p:cNvPr id="8" name="Textfeld 7">
            <a:extLst>
              <a:ext uri="{FF2B5EF4-FFF2-40B4-BE49-F238E27FC236}">
                <a16:creationId xmlns:a16="http://schemas.microsoft.com/office/drawing/2014/main" id="{2DCAA93D-5A17-F478-7CC0-9F2602012E2B}"/>
              </a:ext>
            </a:extLst>
          </p:cNvPr>
          <p:cNvSpPr txBox="1"/>
          <p:nvPr/>
        </p:nvSpPr>
        <p:spPr>
          <a:xfrm>
            <a:off x="984315" y="1394433"/>
            <a:ext cx="7876803" cy="4486100"/>
          </a:xfrm>
          <a:prstGeom prst="rect">
            <a:avLst/>
          </a:prstGeom>
          <a:noFill/>
        </p:spPr>
        <p:txBody>
          <a:bodyPr wrap="square" lIns="91440" tIns="45720" rIns="91440" bIns="45720" anchor="t">
            <a:spAutoFit/>
          </a:bodyPr>
          <a:lstStyle/>
          <a:p>
            <a:pPr marL="342900" marR="0" lvl="0" indent="-342900" algn="l" defTabSz="914400" rtl="0" eaLnBrk="0" fontAlgn="base" latinLnBrk="0" hangingPunct="0">
              <a:lnSpc>
                <a:spcPct val="150000"/>
              </a:lnSpc>
              <a:spcBef>
                <a:spcPct val="0"/>
              </a:spcBef>
              <a:spcAft>
                <a:spcPct val="0"/>
              </a:spcAft>
              <a:buClrTx/>
              <a:buSzTx/>
              <a:buFontTx/>
              <a:buAutoNum type="arabicPeriod"/>
              <a:tabLst/>
              <a:defRPr/>
            </a:pPr>
            <a:r>
              <a:rPr kumimoji="0" lang="de-DE" sz="1600" b="1"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Times New Roman" panose="02020603050405020304" pitchFamily="18" charset="0"/>
              </a:rPr>
              <a:t>Die Voraussetzungen und die Auswirkungen der Eintragung in das Runts</a:t>
            </a:r>
            <a:endParaRPr kumimoji="0" lang="de-DE" sz="1600" b="1" i="0" u="none" strike="noStrike" kern="1200" cap="none" spc="0" normalizeH="0" baseline="0" noProof="0" dirty="0">
              <a:ln>
                <a:noFill/>
              </a:ln>
              <a:effectLst/>
              <a:uLnTx/>
              <a:uFillTx/>
              <a:latin typeface="Calibri"/>
              <a:ea typeface="Calibri"/>
              <a:cs typeface="Calibri"/>
            </a:endParaRPr>
          </a:p>
          <a:p>
            <a:pPr marL="342900" marR="0" lvl="0" indent="-342900" algn="l" defTabSz="914400" rtl="0" eaLnBrk="0" fontAlgn="base" latinLnBrk="0" hangingPunct="0">
              <a:lnSpc>
                <a:spcPct val="150000"/>
              </a:lnSpc>
              <a:spcBef>
                <a:spcPct val="0"/>
              </a:spcBef>
              <a:spcAft>
                <a:spcPct val="0"/>
              </a:spcAft>
              <a:buClrTx/>
              <a:buSzTx/>
              <a:buFontTx/>
              <a:buAutoNum type="arabicPeriod"/>
              <a:tabLst/>
              <a:defRPr/>
            </a:pPr>
            <a:r>
              <a:rPr kumimoji="0" lang="de-DE" sz="1600" b="1" i="0" u="none" strike="noStrike" kern="1200" cap="none" spc="0" normalizeH="0" baseline="0" noProof="0" dirty="0">
                <a:ln>
                  <a:noFill/>
                </a:ln>
                <a:solidFill>
                  <a:srgbClr val="000000"/>
                </a:solidFill>
                <a:effectLst/>
                <a:uLnTx/>
                <a:uFillTx/>
                <a:latin typeface="Calibri"/>
                <a:ea typeface="Calibri"/>
                <a:cs typeface="Calibri"/>
              </a:rPr>
              <a:t>Übersicht Runts-Portal</a:t>
            </a:r>
          </a:p>
          <a:p>
            <a:pPr marL="342900" marR="0" lvl="0" indent="-342900" algn="l" defTabSz="914400" rtl="0" eaLnBrk="0" fontAlgn="base" latinLnBrk="0" hangingPunct="0">
              <a:lnSpc>
                <a:spcPct val="150000"/>
              </a:lnSpc>
              <a:spcBef>
                <a:spcPct val="0"/>
              </a:spcBef>
              <a:spcAft>
                <a:spcPct val="0"/>
              </a:spcAft>
              <a:buClrTx/>
              <a:buSzTx/>
              <a:buFontTx/>
              <a:buAutoNum type="arabicPeriod"/>
              <a:tabLst/>
              <a:defRPr/>
            </a:pPr>
            <a:r>
              <a:rPr kumimoji="0" lang="de-DE" sz="1600" b="1" i="0" u="none" strike="noStrike" kern="1200" cap="none" spc="0" normalizeH="0" baseline="0" noProof="0" dirty="0">
                <a:ln>
                  <a:noFill/>
                </a:ln>
                <a:solidFill>
                  <a:srgbClr val="000000"/>
                </a:solidFill>
                <a:effectLst/>
                <a:uLnTx/>
                <a:uFillTx/>
                <a:latin typeface="Calibri"/>
                <a:ea typeface="Calibri"/>
                <a:cs typeface="Calibri"/>
              </a:rPr>
              <a:t>Verpflichtungen im Runts-Portal erfüllen</a:t>
            </a:r>
            <a:endParaRPr kumimoji="0" lang="en-US" sz="1600" b="1" i="0" u="none" strike="noStrike" kern="1200" cap="none" spc="0" normalizeH="0" baseline="0" noProof="0" dirty="0">
              <a:ln>
                <a:noFill/>
              </a:ln>
              <a:solidFill>
                <a:srgbClr val="000000"/>
              </a:solidFill>
              <a:effectLst/>
              <a:uLnTx/>
              <a:uFillTx/>
              <a:latin typeface="Calibri"/>
              <a:ea typeface="Calibri"/>
              <a:cs typeface="Calibri"/>
            </a:endParaRPr>
          </a:p>
          <a:p>
            <a:pPr marL="193675" marR="0" lvl="0" indent="0" algn="l" defTabSz="914400" rtl="0" eaLnBrk="0" fontAlgn="base" latinLnBrk="0" hangingPunct="0">
              <a:lnSpc>
                <a:spcPct val="150000"/>
              </a:lnSpc>
              <a:spcBef>
                <a:spcPct val="0"/>
              </a:spcBef>
              <a:spcAft>
                <a:spcPct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Calibri"/>
                <a:ea typeface="Calibri"/>
                <a:cs typeface="Calibri"/>
              </a:rPr>
              <a:t>a)   Änderungsantrag</a:t>
            </a:r>
            <a:endParaRPr kumimoji="0" lang="en-US" sz="1600" b="1" i="0" u="none" strike="noStrike" kern="1200" cap="none" spc="0" normalizeH="0" baseline="0" noProof="0" dirty="0">
              <a:ln>
                <a:noFill/>
              </a:ln>
              <a:solidFill>
                <a:srgbClr val="000000"/>
              </a:solidFill>
              <a:effectLst/>
              <a:uLnTx/>
              <a:uFillTx/>
              <a:latin typeface="Calibri"/>
              <a:ea typeface="Calibri"/>
              <a:cs typeface="Calibri"/>
            </a:endParaRPr>
          </a:p>
          <a:p>
            <a:pPr marL="193675" marR="0" lvl="0" indent="0" algn="l" defTabSz="914400" rtl="0" eaLnBrk="0" fontAlgn="base" latinLnBrk="0" hangingPunct="0">
              <a:lnSpc>
                <a:spcPct val="150000"/>
              </a:lnSpc>
              <a:spcBef>
                <a:spcPct val="0"/>
              </a:spcBef>
              <a:spcAft>
                <a:spcPct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Calibri"/>
                <a:ea typeface="Calibri"/>
                <a:cs typeface="Calibri"/>
              </a:rPr>
              <a:t>b)   Bilanzhinterlegung</a:t>
            </a:r>
            <a:endParaRPr kumimoji="0" lang="de-DE" sz="16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mn-cs"/>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Calibri"/>
                <a:ea typeface="Calibri"/>
                <a:cs typeface="Calibri"/>
              </a:rPr>
              <a:t>4.   Sonstige Verpflichtungen erfüllen</a:t>
            </a:r>
          </a:p>
          <a:p>
            <a:pPr marL="536575" marR="0" lvl="0" indent="-342900" algn="l" defTabSz="914400" rtl="0" eaLnBrk="0" fontAlgn="base" latinLnBrk="0" hangingPunct="0">
              <a:lnSpc>
                <a:spcPct val="150000"/>
              </a:lnSpc>
              <a:spcBef>
                <a:spcPct val="0"/>
              </a:spcBef>
              <a:spcAft>
                <a:spcPct val="0"/>
              </a:spcAft>
              <a:buClrTx/>
              <a:buSzTx/>
              <a:buFontTx/>
              <a:buAutoNum type="alphaLcParenR"/>
              <a:tabLst/>
              <a:defRPr/>
            </a:pPr>
            <a:r>
              <a:rPr kumimoji="0" lang="de-DE"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Verpflichtende Bücher</a:t>
            </a:r>
            <a:endParaRPr kumimoji="0" lang="de-DE"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536575" marR="0" lvl="0" indent="-342900" algn="l" defTabSz="914400" rtl="0" eaLnBrk="0" fontAlgn="base" latinLnBrk="0" hangingPunct="0">
              <a:lnSpc>
                <a:spcPct val="150000"/>
              </a:lnSpc>
              <a:spcBef>
                <a:spcPct val="0"/>
              </a:spcBef>
              <a:spcAft>
                <a:spcPct val="0"/>
              </a:spcAft>
              <a:buClrTx/>
              <a:buSzTx/>
              <a:buFontTx/>
              <a:buAutoNum type="alphaLcParenR"/>
              <a:tabLst/>
              <a:defRPr/>
            </a:pPr>
            <a:r>
              <a:rPr kumimoji="0" lang="de-DE"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Versicherung für die ehrenamtlich Tätigen</a:t>
            </a:r>
          </a:p>
          <a:p>
            <a:pPr marL="536575" marR="0" lvl="0" indent="-342900" algn="l" defTabSz="914400" rtl="0" eaLnBrk="0" fontAlgn="base" latinLnBrk="0" hangingPunct="0">
              <a:lnSpc>
                <a:spcPct val="150000"/>
              </a:lnSpc>
              <a:spcBef>
                <a:spcPct val="0"/>
              </a:spcBef>
              <a:spcAft>
                <a:spcPct val="0"/>
              </a:spcAft>
              <a:buClrTx/>
              <a:buSzTx/>
              <a:buFontTx/>
              <a:buAutoNum type="alphaLcParenR"/>
              <a:tabLst/>
              <a:defRPr/>
            </a:pPr>
            <a:r>
              <a:rPr kumimoji="0" lang="de-DE"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Meldung in besonderen Fällen</a:t>
            </a:r>
            <a:endParaRPr kumimoji="0" lang="de-DE"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de-DE" sz="1600" b="1" i="0" u="none" strike="noStrike" kern="1200" cap="none" spc="0" normalizeH="0" baseline="0" noProof="0" dirty="0">
                <a:ln>
                  <a:noFill/>
                </a:ln>
                <a:solidFill>
                  <a:srgbClr val="C00000"/>
                </a:solidFill>
                <a:effectLst/>
                <a:uLnTx/>
                <a:uFillTx/>
                <a:latin typeface="Calibri"/>
                <a:ea typeface="Calibri"/>
                <a:cs typeface="Calibri"/>
              </a:rPr>
              <a:t>5.   </a:t>
            </a:r>
            <a:r>
              <a:rPr kumimoji="0" lang="de-DE" sz="1600" b="1" i="0" u="none" strike="noStrike" kern="1200" cap="none" spc="0" normalizeH="0" baseline="0" noProof="0" dirty="0">
                <a:ln>
                  <a:noFill/>
                </a:ln>
                <a:solidFill>
                  <a:srgbClr val="C00000"/>
                </a:solidFill>
                <a:effectLst/>
                <a:uLnTx/>
                <a:uFillTx/>
                <a:latin typeface="Calibri" panose="020F0502020204030204" pitchFamily="34" charset="0"/>
                <a:ea typeface="Calibri"/>
                <a:cs typeface="Times New Roman" panose="02020603050405020304" pitchFamily="18" charset="0"/>
              </a:rPr>
              <a:t>Die Kontrollen im Runts</a:t>
            </a:r>
            <a:endParaRPr kumimoji="0" lang="de-DE" sz="16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Calibri" panose="020F0502020204030204" pitchFamily="34" charset="0"/>
                <a:ea typeface="Calibri"/>
                <a:cs typeface="Times New Roman" panose="02020603050405020304" pitchFamily="18" charset="0"/>
              </a:rPr>
              <a:t>6.   Nützliche Kontakte</a:t>
            </a:r>
            <a:endParaRPr kumimoji="0" lang="de-DE"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Calibri" panose="020F0502020204030204" pitchFamily="34" charset="0"/>
                <a:ea typeface="Calibri"/>
                <a:cs typeface="Times New Roman" panose="02020603050405020304" pitchFamily="18" charset="0"/>
              </a:rPr>
              <a:t>7.   Fragerunde</a:t>
            </a:r>
            <a:endParaRPr kumimoji="0" lang="de-DE" sz="1600" b="1" i="0" u="none" strike="noStrike" kern="1200" cap="none" spc="0" normalizeH="0" baseline="0" noProof="0" dirty="0">
              <a:ln>
                <a:noFill/>
              </a:ln>
              <a:solidFill>
                <a:srgbClr val="000000"/>
              </a:solidFill>
              <a:effectLst/>
              <a:uLnTx/>
              <a:uFillTx/>
              <a:latin typeface="Calibri"/>
              <a:ea typeface="Calibri"/>
              <a:cs typeface="Calibri"/>
            </a:endParaRPr>
          </a:p>
        </p:txBody>
      </p:sp>
      <p:sp>
        <p:nvSpPr>
          <p:cNvPr id="10" name="Rechteck 9">
            <a:extLst>
              <a:ext uri="{FF2B5EF4-FFF2-40B4-BE49-F238E27FC236}">
                <a16:creationId xmlns:a16="http://schemas.microsoft.com/office/drawing/2014/main" id="{D50800E4-1964-D449-95E4-988D62455EF0}"/>
              </a:ext>
            </a:extLst>
          </p:cNvPr>
          <p:cNvSpPr/>
          <p:nvPr/>
        </p:nvSpPr>
        <p:spPr>
          <a:xfrm>
            <a:off x="414779" y="6222978"/>
            <a:ext cx="8446339" cy="545921"/>
          </a:xfrm>
          <a:prstGeom prst="rect">
            <a:avLst/>
          </a:prstGeom>
          <a:solidFill>
            <a:srgbClr val="E4F2FF"/>
          </a:solidFill>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dirty="0">
              <a:ln>
                <a:noFill/>
              </a:ln>
              <a:solidFill>
                <a:srgbClr val="000000"/>
              </a:solidFill>
              <a:effectLst/>
              <a:uLnTx/>
              <a:uFillTx/>
              <a:latin typeface="Times New Roman"/>
              <a:ea typeface="+mn-ea"/>
              <a:cs typeface="+mn-cs"/>
            </a:endParaRPr>
          </a:p>
        </p:txBody>
      </p:sp>
      <p:pic>
        <p:nvPicPr>
          <p:cNvPr id="4" name="Grafik 3" descr="Ein Bild, das Logo, Symbol, Grafiken, Clipart enthält.&#10;&#10;KI-generierte Inhalte können fehlerhaft sein.">
            <a:extLst>
              <a:ext uri="{FF2B5EF4-FFF2-40B4-BE49-F238E27FC236}">
                <a16:creationId xmlns:a16="http://schemas.microsoft.com/office/drawing/2014/main" id="{BB9D6B50-960C-1322-A795-95FD293425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7574" y="6188894"/>
            <a:ext cx="536155" cy="572098"/>
          </a:xfrm>
          <a:prstGeom prst="rect">
            <a:avLst/>
          </a:prstGeom>
        </p:spPr>
      </p:pic>
    </p:spTree>
    <p:extLst>
      <p:ext uri="{BB962C8B-B14F-4D97-AF65-F5344CB8AC3E}">
        <p14:creationId xmlns:p14="http://schemas.microsoft.com/office/powerpoint/2010/main" val="22862720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a:extLst>
              <a:ext uri="{FF2B5EF4-FFF2-40B4-BE49-F238E27FC236}">
                <a16:creationId xmlns:a16="http://schemas.microsoft.com/office/drawing/2014/main" id="{7E5999CB-31D8-26EB-FBB4-7F411C767BB4}"/>
              </a:ext>
            </a:extLst>
          </p:cNvPr>
          <p:cNvSpPr>
            <a:spLocks noGrp="1" noChangeArrowheads="1"/>
          </p:cNvSpPr>
          <p:nvPr>
            <p:ph type="title"/>
          </p:nvPr>
        </p:nvSpPr>
        <p:spPr bwMode="auto">
          <a:xfrm>
            <a:off x="628650" y="365125"/>
            <a:ext cx="7886700" cy="542925"/>
          </a:xfrm>
          <a:solidFill>
            <a:srgbClr val="FFB3B3"/>
          </a:solidFill>
        </p:spPr>
        <p:txBody>
          <a:bodyPr vert="horz" wrap="square" lIns="91440" tIns="45720" rIns="91440" bIns="45720" numCol="1" anchor="t" anchorCtr="0" compatLnSpc="1">
            <a:prstTxWarp prst="textNoShape">
              <a:avLst/>
            </a:prstTxWarp>
          </a:bodyPr>
          <a:lstStyle/>
          <a:p>
            <a:pPr>
              <a:defRPr/>
            </a:pPr>
            <a:r>
              <a:rPr lang="de-DE" altLang="de-DE" sz="2600" dirty="0">
                <a:latin typeface="Calibri"/>
                <a:ea typeface="Calibri"/>
                <a:cs typeface="Calibri"/>
              </a:rPr>
              <a:t>5. Die Kontrollen im Runts</a:t>
            </a:r>
          </a:p>
        </p:txBody>
      </p:sp>
      <p:sp>
        <p:nvSpPr>
          <p:cNvPr id="3" name="Inhaltsplatzhalter 2">
            <a:extLst>
              <a:ext uri="{FF2B5EF4-FFF2-40B4-BE49-F238E27FC236}">
                <a16:creationId xmlns:a16="http://schemas.microsoft.com/office/drawing/2014/main" id="{35A4FE26-5064-D74C-FA20-2233900597B5}"/>
              </a:ext>
            </a:extLst>
          </p:cNvPr>
          <p:cNvSpPr>
            <a:spLocks noGrp="1"/>
          </p:cNvSpPr>
          <p:nvPr>
            <p:ph idx="1"/>
          </p:nvPr>
        </p:nvSpPr>
        <p:spPr>
          <a:xfrm>
            <a:off x="664118" y="1188721"/>
            <a:ext cx="7886700" cy="4480560"/>
          </a:xfrm>
          <a:solidFill>
            <a:schemeClr val="bg1"/>
          </a:solidFill>
        </p:spPr>
        <p:txBody>
          <a:bodyPr lIns="91440" tIns="45720" rIns="91440" bIns="45720" anchor="t"/>
          <a:lstStyle/>
          <a:p>
            <a:pPr marL="0" indent="0" algn="ctr">
              <a:lnSpc>
                <a:spcPts val="2300"/>
              </a:lnSpc>
              <a:spcBef>
                <a:spcPts val="0"/>
              </a:spcBef>
              <a:buFontTx/>
              <a:buNone/>
              <a:defRPr/>
            </a:pPr>
            <a:endParaRPr lang="de-DE" sz="1600" b="1" dirty="0">
              <a:highlight>
                <a:srgbClr val="FFC9C9"/>
              </a:highlight>
              <a:latin typeface="Calibri" panose="020F0502020204030204" pitchFamily="34" charset="0"/>
              <a:cs typeface="Calibri" panose="020F0502020204030204" pitchFamily="34" charset="0"/>
            </a:endParaRPr>
          </a:p>
          <a:p>
            <a:pPr marL="0" indent="0" algn="just">
              <a:lnSpc>
                <a:spcPct val="200000"/>
              </a:lnSpc>
              <a:spcBef>
                <a:spcPts val="0"/>
              </a:spcBef>
              <a:buFontTx/>
              <a:buNone/>
              <a:defRPr/>
            </a:pPr>
            <a:endParaRPr lang="de-DE" sz="1400" b="1" dirty="0">
              <a:latin typeface="Calibri" panose="020F0502020204030204" pitchFamily="34" charset="0"/>
              <a:cs typeface="Calibri" panose="020F0502020204030204" pitchFamily="34" charset="0"/>
            </a:endParaRPr>
          </a:p>
          <a:p>
            <a:pPr marL="0" indent="0" algn="just">
              <a:lnSpc>
                <a:spcPct val="200000"/>
              </a:lnSpc>
              <a:spcBef>
                <a:spcPts val="0"/>
              </a:spcBef>
              <a:buNone/>
              <a:defRPr/>
            </a:pPr>
            <a:endParaRPr lang="de-DE" sz="1400" dirty="0">
              <a:latin typeface="Calibri" panose="020F0502020204030204" pitchFamily="34" charset="0"/>
              <a:cs typeface="Calibri" panose="020F0502020204030204" pitchFamily="34" charset="0"/>
            </a:endParaRPr>
          </a:p>
          <a:p>
            <a:pPr marL="0" indent="0" algn="just">
              <a:lnSpc>
                <a:spcPct val="200000"/>
              </a:lnSpc>
              <a:spcBef>
                <a:spcPts val="0"/>
              </a:spcBef>
              <a:buNone/>
              <a:defRPr/>
            </a:pPr>
            <a:endParaRPr lang="de-DE" sz="1400" dirty="0">
              <a:latin typeface="Calibri" panose="020F0502020204030204" pitchFamily="34" charset="0"/>
              <a:cs typeface="Calibri" panose="020F0502020204030204" pitchFamily="34" charset="0"/>
            </a:endParaRPr>
          </a:p>
          <a:p>
            <a:pPr marL="0" indent="0" algn="ctr">
              <a:lnSpc>
                <a:spcPts val="2300"/>
              </a:lnSpc>
              <a:spcBef>
                <a:spcPts val="0"/>
              </a:spcBef>
              <a:buFontTx/>
              <a:buNone/>
              <a:defRPr/>
            </a:pPr>
            <a:endParaRPr lang="de-DE" sz="1400" b="1" dirty="0">
              <a:latin typeface="Calibri" panose="020F0502020204030204" pitchFamily="34" charset="0"/>
              <a:cs typeface="Calibri" panose="020F0502020204030204" pitchFamily="34" charset="0"/>
            </a:endParaRPr>
          </a:p>
          <a:p>
            <a:pPr marL="0" indent="0" algn="ctr">
              <a:lnSpc>
                <a:spcPts val="2300"/>
              </a:lnSpc>
              <a:spcBef>
                <a:spcPts val="0"/>
              </a:spcBef>
              <a:buFontTx/>
              <a:buNone/>
              <a:defRPr/>
            </a:pPr>
            <a:endParaRPr lang="de-DE" sz="1400" b="1" dirty="0">
              <a:latin typeface="Calibri" panose="020F0502020204030204" pitchFamily="34" charset="0"/>
              <a:cs typeface="Calibri" panose="020F0502020204030204" pitchFamily="34" charset="0"/>
            </a:endParaRPr>
          </a:p>
          <a:p>
            <a:pPr algn="just">
              <a:lnSpc>
                <a:spcPct val="250000"/>
              </a:lnSpc>
              <a:spcBef>
                <a:spcPts val="0"/>
              </a:spcBef>
              <a:buFont typeface="Wingdings" panose="05000000000000000000" pitchFamily="2" charset="2"/>
              <a:buChar char="§"/>
              <a:defRPr/>
            </a:pPr>
            <a:endParaRPr lang="de-DE" sz="1400" dirty="0">
              <a:latin typeface="Calibri" panose="020F0502020204030204" pitchFamily="34" charset="0"/>
              <a:cs typeface="Calibri" panose="020F0502020204030204" pitchFamily="34" charset="0"/>
            </a:endParaRPr>
          </a:p>
          <a:p>
            <a:pPr algn="just">
              <a:lnSpc>
                <a:spcPct val="250000"/>
              </a:lnSpc>
              <a:spcBef>
                <a:spcPts val="0"/>
              </a:spcBef>
              <a:buFont typeface="Wingdings" panose="05000000000000000000" pitchFamily="2" charset="2"/>
              <a:buChar char="§"/>
              <a:defRPr/>
            </a:pPr>
            <a:endParaRPr lang="de-DE" sz="1400" dirty="0">
              <a:latin typeface="Calibri" panose="020F0502020204030204" pitchFamily="34" charset="0"/>
              <a:cs typeface="Calibri" panose="020F0502020204030204" pitchFamily="34" charset="0"/>
            </a:endParaRPr>
          </a:p>
          <a:p>
            <a:pPr marL="0" indent="0" algn="just">
              <a:lnSpc>
                <a:spcPct val="250000"/>
              </a:lnSpc>
              <a:spcBef>
                <a:spcPts val="0"/>
              </a:spcBef>
              <a:buNone/>
              <a:defRPr/>
            </a:pPr>
            <a:endParaRPr lang="de-DE" sz="1400" dirty="0">
              <a:latin typeface="Calibri" panose="020F0502020204030204" pitchFamily="34" charset="0"/>
              <a:cs typeface="Calibri" panose="020F0502020204030204" pitchFamily="34" charset="0"/>
            </a:endParaRPr>
          </a:p>
          <a:p>
            <a:pPr marL="0" indent="0" algn="just">
              <a:lnSpc>
                <a:spcPts val="2300"/>
              </a:lnSpc>
              <a:spcBef>
                <a:spcPts val="0"/>
              </a:spcBef>
              <a:buFontTx/>
              <a:buNone/>
              <a:defRPr/>
            </a:pPr>
            <a:endParaRPr lang="de-DE" sz="1400" b="1" dirty="0">
              <a:latin typeface="Calibri" panose="020F0502020204030204" pitchFamily="34" charset="0"/>
              <a:cs typeface="Calibri" panose="020F0502020204030204" pitchFamily="34" charset="0"/>
            </a:endParaRPr>
          </a:p>
          <a:p>
            <a:pPr marL="0" indent="0" algn="just">
              <a:buFontTx/>
              <a:buNone/>
              <a:defRPr/>
            </a:pPr>
            <a:endParaRPr lang="de-DE" sz="1700" dirty="0">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89AA32BC-8BB9-36B1-B1EC-7700B8F6D6FC}"/>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pic>
        <p:nvPicPr>
          <p:cNvPr id="4" name="Grafik 3">
            <a:extLst>
              <a:ext uri="{FF2B5EF4-FFF2-40B4-BE49-F238E27FC236}">
                <a16:creationId xmlns:a16="http://schemas.microsoft.com/office/drawing/2014/main" id="{C237069F-FF64-1016-3075-4276DC2FC82F}"/>
              </a:ext>
            </a:extLst>
          </p:cNvPr>
          <p:cNvPicPr>
            <a:picLocks noChangeAspect="1"/>
          </p:cNvPicPr>
          <p:nvPr/>
        </p:nvPicPr>
        <p:blipFill>
          <a:blip r:embed="rId3"/>
          <a:stretch>
            <a:fillRect/>
          </a:stretch>
        </p:blipFill>
        <p:spPr>
          <a:xfrm>
            <a:off x="8512349" y="6306958"/>
            <a:ext cx="348769" cy="405300"/>
          </a:xfrm>
          <a:prstGeom prst="rect">
            <a:avLst/>
          </a:prstGeom>
        </p:spPr>
      </p:pic>
      <p:sp>
        <p:nvSpPr>
          <p:cNvPr id="5" name="Textfeld 4">
            <a:extLst>
              <a:ext uri="{FF2B5EF4-FFF2-40B4-BE49-F238E27FC236}">
                <a16:creationId xmlns:a16="http://schemas.microsoft.com/office/drawing/2014/main" id="{AE516F36-6EC1-1668-83E6-9D87B4F1FB56}"/>
              </a:ext>
            </a:extLst>
          </p:cNvPr>
          <p:cNvSpPr txBox="1"/>
          <p:nvPr/>
        </p:nvSpPr>
        <p:spPr>
          <a:xfrm>
            <a:off x="2868273" y="1199325"/>
            <a:ext cx="4038712" cy="367665"/>
          </a:xfrm>
          <a:prstGeom prst="rect">
            <a:avLst/>
          </a:prstGeom>
          <a:solidFill>
            <a:srgbClr val="FFC9C9"/>
          </a:solid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marL="0" marR="0" lvl="0" indent="0" algn="ctr" defTabSz="914400" rtl="0" eaLnBrk="0" fontAlgn="base" latinLnBrk="0" hangingPunct="0">
              <a:lnSpc>
                <a:spcPts val="2300"/>
              </a:lnSpc>
              <a:spcBef>
                <a:spcPts val="0"/>
              </a:spcBef>
              <a:spcAft>
                <a:spcPct val="0"/>
              </a:spcAft>
              <a:buClrTx/>
              <a:buSzTx/>
              <a:buFontTx/>
              <a:buNone/>
              <a:tabLst/>
              <a:defRPr/>
            </a:pPr>
            <a:r>
              <a:rPr kumimoji="0" lang="de-DE" sz="1600" b="1" i="0" u="none" strike="noStrike" kern="1200" cap="none" spc="0" normalizeH="0" baseline="0" noProof="0" dirty="0">
                <a:ln>
                  <a:noFill/>
                </a:ln>
                <a:solidFill>
                  <a:srgbClr val="000000"/>
                </a:solidFill>
                <a:effectLst/>
                <a:highlight>
                  <a:srgbClr val="FFC9C9"/>
                </a:highlight>
                <a:uLnTx/>
                <a:uFillTx/>
                <a:latin typeface="Calibri" panose="020F0502020204030204" pitchFamily="34" charset="0"/>
                <a:ea typeface="+mn-ea"/>
                <a:cs typeface="Calibri" panose="020F0502020204030204" pitchFamily="34" charset="0"/>
              </a:rPr>
              <a:t>Warum werden Kontrollen durchgeführt?</a:t>
            </a:r>
          </a:p>
        </p:txBody>
      </p:sp>
      <p:sp>
        <p:nvSpPr>
          <p:cNvPr id="6" name="Textfeld 4">
            <a:extLst>
              <a:ext uri="{FF2B5EF4-FFF2-40B4-BE49-F238E27FC236}">
                <a16:creationId xmlns:a16="http://schemas.microsoft.com/office/drawing/2014/main" id="{B29D5686-2543-0B23-4907-566B29A6696C}"/>
              </a:ext>
            </a:extLst>
          </p:cNvPr>
          <p:cNvSpPr txBox="1"/>
          <p:nvPr/>
        </p:nvSpPr>
        <p:spPr>
          <a:xfrm>
            <a:off x="223369" y="1982475"/>
            <a:ext cx="8065103" cy="792781"/>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pPr marL="285750" marR="0" lvl="0" indent="-285750" algn="just" defTabSz="914400" rtl="0" eaLnBrk="0" fontAlgn="base" latinLnBrk="0" hangingPunct="0">
              <a:lnSpc>
                <a:spcPct val="150000"/>
              </a:lnSpc>
              <a:spcBef>
                <a:spcPts val="0"/>
              </a:spcBef>
              <a:spcAft>
                <a:spcPct val="0"/>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Schutz des </a:t>
            </a:r>
            <a:r>
              <a:rPr kumimoji="0" lang="de-DE"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öffentlichen Interesses</a:t>
            </a:r>
          </a:p>
          <a:p>
            <a:pPr marL="285750" marR="0" lvl="0" indent="-285750" algn="just" defTabSz="914400" rtl="0" eaLnBrk="0" fontAlgn="base" latinLnBrk="0" hangingPunct="0">
              <a:lnSpc>
                <a:spcPct val="150000"/>
              </a:lnSpc>
              <a:spcBef>
                <a:spcPts val="0"/>
              </a:spcBef>
              <a:spcAft>
                <a:spcPct val="0"/>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Schutz der </a:t>
            </a:r>
            <a:r>
              <a:rPr kumimoji="0" lang="de-DE"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sozialen Funktion </a:t>
            </a:r>
            <a:r>
              <a:rPr kumimoji="0" lang="de-DE"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der Organisationen</a:t>
            </a:r>
            <a:endParaRPr kumimoji="0" lang="de-DE"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9" name="Textfeld 8">
            <a:extLst>
              <a:ext uri="{FF2B5EF4-FFF2-40B4-BE49-F238E27FC236}">
                <a16:creationId xmlns:a16="http://schemas.microsoft.com/office/drawing/2014/main" id="{FCA935A5-C6E5-CE1C-3013-6AC6107BD4A9}"/>
              </a:ext>
            </a:extLst>
          </p:cNvPr>
          <p:cNvSpPr txBox="1"/>
          <p:nvPr/>
        </p:nvSpPr>
        <p:spPr>
          <a:xfrm>
            <a:off x="2868273" y="3580053"/>
            <a:ext cx="4038712" cy="367665"/>
          </a:xfrm>
          <a:prstGeom prst="rect">
            <a:avLst/>
          </a:prstGeom>
          <a:solidFill>
            <a:srgbClr val="FFC9C9"/>
          </a:solid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marL="0" marR="0" lvl="0" indent="0" algn="ctr" defTabSz="914400" rtl="0" eaLnBrk="0" fontAlgn="base" latinLnBrk="0" hangingPunct="0">
              <a:lnSpc>
                <a:spcPts val="2300"/>
              </a:lnSpc>
              <a:spcBef>
                <a:spcPts val="0"/>
              </a:spcBef>
              <a:spcAft>
                <a:spcPct val="0"/>
              </a:spcAft>
              <a:buClrTx/>
              <a:buSzTx/>
              <a:buFontTx/>
              <a:buNone/>
              <a:tabLst/>
              <a:defRPr/>
            </a:pPr>
            <a:r>
              <a:rPr kumimoji="0" lang="de-DE" sz="1600" b="1" i="0" u="none" strike="noStrike" kern="1200" cap="none" spc="0" normalizeH="0" baseline="0" noProof="0" dirty="0">
                <a:ln>
                  <a:noFill/>
                </a:ln>
                <a:solidFill>
                  <a:srgbClr val="000000"/>
                </a:solidFill>
                <a:effectLst/>
                <a:highlight>
                  <a:srgbClr val="FFC9C9"/>
                </a:highlight>
                <a:uLnTx/>
                <a:uFillTx/>
                <a:latin typeface="Calibri" panose="020F0502020204030204" pitchFamily="34" charset="0"/>
                <a:ea typeface="+mn-ea"/>
                <a:cs typeface="Calibri" panose="020F0502020204030204" pitchFamily="34" charset="0"/>
              </a:rPr>
              <a:t>Was wird bei den Kontrollen überprüft?</a:t>
            </a:r>
          </a:p>
        </p:txBody>
      </p:sp>
      <p:sp>
        <p:nvSpPr>
          <p:cNvPr id="13" name="Textfeld 4">
            <a:extLst>
              <a:ext uri="{FF2B5EF4-FFF2-40B4-BE49-F238E27FC236}">
                <a16:creationId xmlns:a16="http://schemas.microsoft.com/office/drawing/2014/main" id="{9DE4B22D-F699-D63C-AC37-CC3AEC22ABB7}"/>
              </a:ext>
            </a:extLst>
          </p:cNvPr>
          <p:cNvSpPr txBox="1"/>
          <p:nvPr/>
        </p:nvSpPr>
        <p:spPr>
          <a:xfrm>
            <a:off x="223369" y="4317405"/>
            <a:ext cx="8697262" cy="1490088"/>
          </a:xfrm>
          <a:prstGeom prst="rect">
            <a:avLst/>
          </a:prstGeom>
          <a:solidFill>
            <a:schemeClr val="bg1"/>
          </a:solidFill>
          <a:ln>
            <a:noFill/>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pPr marL="285750" marR="0" lvl="0" indent="-285750" algn="just" defTabSz="914400" rtl="0" eaLnBrk="0" fontAlgn="base" latinLnBrk="0" hangingPunct="0">
              <a:lnSpc>
                <a:spcPct val="150000"/>
              </a:lnSpc>
              <a:spcBef>
                <a:spcPts val="0"/>
              </a:spcBef>
              <a:spcAft>
                <a:spcPct val="0"/>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die Erfüllung und Beibehaltung der für die Eintragung in das Runts erforderlichen </a:t>
            </a:r>
            <a:r>
              <a:rPr kumimoji="0" lang="de-DE"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Voraussetzungen</a:t>
            </a:r>
          </a:p>
          <a:p>
            <a:pPr marL="285750" marR="0" lvl="0" indent="-285750" algn="just" defTabSz="914400" rtl="0" eaLnBrk="0" fontAlgn="base" latinLnBrk="0" hangingPunct="0">
              <a:lnSpc>
                <a:spcPct val="150000"/>
              </a:lnSpc>
              <a:spcBef>
                <a:spcPts val="0"/>
              </a:spcBef>
              <a:spcAft>
                <a:spcPct val="0"/>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die Verfolgung der bürgerschaftlichen, solidarischen oder gemeinnützigen </a:t>
            </a:r>
            <a:r>
              <a:rPr kumimoji="0" lang="de-DE"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Zwecke</a:t>
            </a:r>
          </a:p>
          <a:p>
            <a:pPr marL="285750" marR="0" lvl="0" indent="-285750" algn="just" defTabSz="914400" rtl="0" eaLnBrk="0" fontAlgn="base" latinLnBrk="0" hangingPunct="0">
              <a:lnSpc>
                <a:spcPct val="150000"/>
              </a:lnSpc>
              <a:spcBef>
                <a:spcPts val="0"/>
              </a:spcBef>
              <a:spcAft>
                <a:spcPct val="0"/>
              </a:spcAft>
              <a:buClrTx/>
              <a:buSzTx/>
              <a:buFont typeface="Arial" panose="020B0604020202020204" pitchFamily="34" charset="0"/>
              <a:buChar char="•"/>
              <a:tabLst/>
              <a:defRPr/>
            </a:pPr>
            <a:r>
              <a:rPr kumimoji="0" lang="de-DE"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die Erfüllung der </a:t>
            </a:r>
            <a:r>
              <a:rPr kumimoji="0" lang="de-DE" sz="16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Verpflichtungen</a:t>
            </a:r>
            <a:r>
              <a:rPr kumimoji="0" lang="de-DE"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die sich aus der Eintragung ins Runts ergeben</a:t>
            </a:r>
          </a:p>
          <a:p>
            <a:pPr marL="0" marR="0" lvl="0" indent="0" algn="just" defTabSz="914400" rtl="0" eaLnBrk="0" fontAlgn="base" latinLnBrk="0" hangingPunct="0">
              <a:lnSpc>
                <a:spcPct val="150000"/>
              </a:lnSpc>
              <a:spcBef>
                <a:spcPts val="0"/>
              </a:spcBef>
              <a:spcAft>
                <a:spcPct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7" name="Rechteck 6">
            <a:extLst>
              <a:ext uri="{FF2B5EF4-FFF2-40B4-BE49-F238E27FC236}">
                <a16:creationId xmlns:a16="http://schemas.microsoft.com/office/drawing/2014/main" id="{8C41632C-4BB0-1193-4607-A3618753A8EC}"/>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lang="de-DE" sz="1400" b="1" dirty="0">
                <a:solidFill>
                  <a:srgbClr val="000000"/>
                </a:solidFill>
                <a:latin typeface="Calibri" panose="020F0502020204030204" pitchFamily="34" charset="0"/>
                <a:cs typeface="Calibri" panose="020F0502020204030204" pitchFamily="34" charset="0"/>
              </a:rPr>
              <a:t>66</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8990199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8AFEE-D673-5083-7976-4FBF95402CBA}"/>
            </a:ext>
          </a:extLst>
        </p:cNvPr>
        <p:cNvGrpSpPr/>
        <p:nvPr/>
      </p:nvGrpSpPr>
      <p:grpSpPr>
        <a:xfrm>
          <a:off x="0" y="0"/>
          <a:ext cx="0" cy="0"/>
          <a:chOff x="0" y="0"/>
          <a:chExt cx="0" cy="0"/>
        </a:xfrm>
      </p:grpSpPr>
      <p:sp>
        <p:nvSpPr>
          <p:cNvPr id="26626" name="Titel 1">
            <a:extLst>
              <a:ext uri="{FF2B5EF4-FFF2-40B4-BE49-F238E27FC236}">
                <a16:creationId xmlns:a16="http://schemas.microsoft.com/office/drawing/2014/main" id="{DBFC833E-9D7B-61A5-17B5-8670D1B02F00}"/>
              </a:ext>
            </a:extLst>
          </p:cNvPr>
          <p:cNvSpPr>
            <a:spLocks noGrp="1" noChangeArrowheads="1"/>
          </p:cNvSpPr>
          <p:nvPr>
            <p:ph type="title"/>
          </p:nvPr>
        </p:nvSpPr>
        <p:spPr bwMode="auto">
          <a:xfrm>
            <a:off x="628650" y="365125"/>
            <a:ext cx="7886700" cy="542925"/>
          </a:xfrm>
          <a:solidFill>
            <a:srgbClr val="FFB3B3"/>
          </a:solidFill>
        </p:spPr>
        <p:txBody>
          <a:bodyPr vert="horz" wrap="square" lIns="91440" tIns="45720" rIns="91440" bIns="45720" numCol="1" anchor="t" anchorCtr="0" compatLnSpc="1">
            <a:prstTxWarp prst="textNoShape">
              <a:avLst/>
            </a:prstTxWarp>
          </a:bodyPr>
          <a:lstStyle/>
          <a:p>
            <a:pPr>
              <a:defRPr/>
            </a:pPr>
            <a:r>
              <a:rPr kumimoji="0" lang="de-DE" altLang="de-DE" sz="2600" b="0" i="0" u="none" strike="noStrike" kern="1200" cap="none" spc="0" normalizeH="0" baseline="0" noProof="0" dirty="0">
                <a:ln>
                  <a:noFill/>
                </a:ln>
                <a:solidFill>
                  <a:srgbClr val="000000"/>
                </a:solidFill>
                <a:effectLst/>
                <a:uLnTx/>
                <a:uFillTx/>
                <a:latin typeface="Calibri"/>
                <a:ea typeface="Calibri"/>
                <a:cs typeface="Calibri"/>
              </a:rPr>
              <a:t>5. Die Kontrollen im Runts</a:t>
            </a:r>
            <a:endParaRPr lang="it-IT" sz="2800" dirty="0"/>
          </a:p>
        </p:txBody>
      </p:sp>
      <p:sp>
        <p:nvSpPr>
          <p:cNvPr id="3" name="Inhaltsplatzhalter 2">
            <a:extLst>
              <a:ext uri="{FF2B5EF4-FFF2-40B4-BE49-F238E27FC236}">
                <a16:creationId xmlns:a16="http://schemas.microsoft.com/office/drawing/2014/main" id="{CA49C235-47E1-1995-3ED3-82D2CF2802D5}"/>
              </a:ext>
            </a:extLst>
          </p:cNvPr>
          <p:cNvSpPr>
            <a:spLocks noGrp="1"/>
          </p:cNvSpPr>
          <p:nvPr>
            <p:ph idx="1"/>
          </p:nvPr>
        </p:nvSpPr>
        <p:spPr>
          <a:xfrm>
            <a:off x="664118" y="1121663"/>
            <a:ext cx="7886700" cy="4899996"/>
          </a:xfrm>
        </p:spPr>
        <p:txBody>
          <a:bodyPr lIns="91440" tIns="45720" rIns="91440" bIns="45720" anchor="t"/>
          <a:lstStyle/>
          <a:p>
            <a:pPr marL="0" indent="0" algn="ctr">
              <a:lnSpc>
                <a:spcPct val="150000"/>
              </a:lnSpc>
              <a:spcBef>
                <a:spcPts val="0"/>
              </a:spcBef>
              <a:buFontTx/>
              <a:buNone/>
              <a:defRPr/>
            </a:pPr>
            <a:endParaRPr lang="de-DE" sz="1000" b="1" dirty="0">
              <a:latin typeface="Calibri" panose="020F0502020204030204" pitchFamily="34" charset="0"/>
              <a:cs typeface="Calibri" panose="020F0502020204030204" pitchFamily="34" charset="0"/>
            </a:endParaRPr>
          </a:p>
          <a:p>
            <a:pPr marL="0" indent="0" algn="just">
              <a:lnSpc>
                <a:spcPct val="150000"/>
              </a:lnSpc>
              <a:spcBef>
                <a:spcPts val="0"/>
              </a:spcBef>
              <a:buFontTx/>
              <a:buNone/>
              <a:defRPr/>
            </a:pPr>
            <a:endParaRPr lang="de-DE" sz="1400" dirty="0">
              <a:latin typeface="Calibri" panose="020F0502020204030204" pitchFamily="34" charset="0"/>
              <a:cs typeface="Calibri" panose="020F0502020204030204" pitchFamily="34" charset="0"/>
            </a:endParaRPr>
          </a:p>
          <a:p>
            <a:pPr marL="0" indent="0" algn="just">
              <a:lnSpc>
                <a:spcPts val="2300"/>
              </a:lnSpc>
              <a:spcBef>
                <a:spcPts val="0"/>
              </a:spcBef>
              <a:buFontTx/>
              <a:buNone/>
              <a:defRPr/>
            </a:pPr>
            <a:endParaRPr lang="de-DE" sz="1400" b="1" dirty="0">
              <a:latin typeface="Calibri" panose="020F0502020204030204" pitchFamily="34" charset="0"/>
              <a:cs typeface="Calibri" panose="020F0502020204030204" pitchFamily="34" charset="0"/>
            </a:endParaRPr>
          </a:p>
          <a:p>
            <a:pPr marL="0" indent="0" algn="ctr">
              <a:lnSpc>
                <a:spcPts val="2300"/>
              </a:lnSpc>
              <a:spcBef>
                <a:spcPts val="0"/>
              </a:spcBef>
              <a:buFontTx/>
              <a:buNone/>
              <a:defRPr/>
            </a:pPr>
            <a:endParaRPr lang="de-DE" sz="1600" b="1" dirty="0">
              <a:highlight>
                <a:srgbClr val="FFC9C9"/>
              </a:highlight>
              <a:latin typeface="Calibri" panose="020F0502020204030204" pitchFamily="34" charset="0"/>
              <a:cs typeface="Calibri" panose="020F0502020204030204" pitchFamily="34" charset="0"/>
            </a:endParaRPr>
          </a:p>
          <a:p>
            <a:pPr marL="0" indent="0" algn="ctr">
              <a:lnSpc>
                <a:spcPts val="2300"/>
              </a:lnSpc>
              <a:spcBef>
                <a:spcPts val="0"/>
              </a:spcBef>
              <a:buFontTx/>
              <a:buNone/>
              <a:defRPr/>
            </a:pPr>
            <a:endParaRPr lang="de-DE" sz="1600" b="1" dirty="0">
              <a:highlight>
                <a:srgbClr val="FFC9C9"/>
              </a:highlight>
              <a:latin typeface="Calibri" panose="020F0502020204030204" pitchFamily="34" charset="0"/>
              <a:cs typeface="Calibri" panose="020F0502020204030204" pitchFamily="34" charset="0"/>
            </a:endParaRPr>
          </a:p>
          <a:p>
            <a:pPr marL="0" indent="0" algn="ctr">
              <a:lnSpc>
                <a:spcPts val="2300"/>
              </a:lnSpc>
              <a:spcBef>
                <a:spcPts val="0"/>
              </a:spcBef>
              <a:buFontTx/>
              <a:buNone/>
              <a:defRPr/>
            </a:pPr>
            <a:endParaRPr lang="de-DE" sz="1600" b="1" dirty="0">
              <a:highlight>
                <a:srgbClr val="FFC9C9"/>
              </a:highlight>
              <a:latin typeface="Calibri" panose="020F0502020204030204" pitchFamily="34" charset="0"/>
              <a:cs typeface="Calibri" panose="020F0502020204030204" pitchFamily="34" charset="0"/>
            </a:endParaRPr>
          </a:p>
          <a:p>
            <a:pPr marL="0" indent="0" algn="ctr">
              <a:lnSpc>
                <a:spcPts val="2300"/>
              </a:lnSpc>
              <a:spcBef>
                <a:spcPts val="0"/>
              </a:spcBef>
              <a:buFontTx/>
              <a:buNone/>
              <a:defRPr/>
            </a:pPr>
            <a:endParaRPr lang="de-DE" sz="1600" b="1" dirty="0">
              <a:highlight>
                <a:srgbClr val="FFC9C9"/>
              </a:highlight>
              <a:latin typeface="Calibri" panose="020F0502020204030204" pitchFamily="34" charset="0"/>
              <a:cs typeface="Calibri" panose="020F0502020204030204" pitchFamily="34" charset="0"/>
            </a:endParaRPr>
          </a:p>
          <a:p>
            <a:pPr marL="0" indent="0" algn="ctr">
              <a:lnSpc>
                <a:spcPts val="2300"/>
              </a:lnSpc>
              <a:spcBef>
                <a:spcPts val="0"/>
              </a:spcBef>
              <a:buFontTx/>
              <a:buNone/>
              <a:defRPr/>
            </a:pPr>
            <a:endParaRPr lang="de-DE" sz="1600" b="1" dirty="0">
              <a:highlight>
                <a:srgbClr val="FFC9C9"/>
              </a:highlight>
              <a:latin typeface="Calibri" panose="020F0502020204030204" pitchFamily="34" charset="0"/>
              <a:cs typeface="Calibri" panose="020F0502020204030204" pitchFamily="34" charset="0"/>
            </a:endParaRPr>
          </a:p>
          <a:p>
            <a:pPr marL="0" indent="0" algn="just">
              <a:lnSpc>
                <a:spcPts val="2300"/>
              </a:lnSpc>
              <a:spcBef>
                <a:spcPts val="0"/>
              </a:spcBef>
              <a:buFontTx/>
              <a:buNone/>
              <a:defRPr/>
            </a:pPr>
            <a:endParaRPr lang="de-DE" sz="1000" b="1" dirty="0">
              <a:latin typeface="Calibri" panose="020F0502020204030204" pitchFamily="34" charset="0"/>
              <a:cs typeface="Calibri" panose="020F0502020204030204" pitchFamily="34" charset="0"/>
            </a:endParaRPr>
          </a:p>
          <a:p>
            <a:pPr marL="0" indent="0" algn="just">
              <a:lnSpc>
                <a:spcPts val="2300"/>
              </a:lnSpc>
              <a:spcBef>
                <a:spcPts val="0"/>
              </a:spcBef>
              <a:buNone/>
              <a:defRPr/>
            </a:pPr>
            <a:endParaRPr lang="de-DE" sz="1400" dirty="0">
              <a:latin typeface="Calibri" panose="020F0502020204030204" pitchFamily="34" charset="0"/>
              <a:cs typeface="Calibri" panose="020F0502020204030204" pitchFamily="34" charset="0"/>
            </a:endParaRPr>
          </a:p>
          <a:p>
            <a:pPr marL="0" indent="0" algn="just">
              <a:lnSpc>
                <a:spcPts val="2300"/>
              </a:lnSpc>
              <a:spcBef>
                <a:spcPts val="0"/>
              </a:spcBef>
              <a:buNone/>
              <a:defRPr/>
            </a:pPr>
            <a:endParaRPr lang="de-DE" sz="1400" dirty="0">
              <a:latin typeface="Calibri" panose="020F0502020204030204" pitchFamily="34" charset="0"/>
              <a:cs typeface="Calibri" panose="020F0502020204030204" pitchFamily="34" charset="0"/>
            </a:endParaRPr>
          </a:p>
          <a:p>
            <a:pPr marL="0" indent="0" algn="just">
              <a:lnSpc>
                <a:spcPts val="2300"/>
              </a:lnSpc>
              <a:spcBef>
                <a:spcPts val="0"/>
              </a:spcBef>
              <a:buNone/>
              <a:defRPr/>
            </a:pPr>
            <a:endParaRPr lang="de-DE" sz="1400" dirty="0">
              <a:latin typeface="Calibri" panose="020F0502020204030204" pitchFamily="34" charset="0"/>
              <a:cs typeface="Calibri" panose="020F0502020204030204" pitchFamily="34" charset="0"/>
            </a:endParaRPr>
          </a:p>
          <a:p>
            <a:pPr marL="0" indent="0" algn="just">
              <a:buFontTx/>
              <a:buNone/>
              <a:defRPr/>
            </a:pPr>
            <a:endParaRPr lang="de-DE" sz="1700" dirty="0">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FD1DE3C2-6AE3-24B3-2D91-001D5536A142}"/>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pic>
        <p:nvPicPr>
          <p:cNvPr id="4" name="Grafik 3">
            <a:extLst>
              <a:ext uri="{FF2B5EF4-FFF2-40B4-BE49-F238E27FC236}">
                <a16:creationId xmlns:a16="http://schemas.microsoft.com/office/drawing/2014/main" id="{E6CBA632-604E-3E64-82B5-4C2C1713C574}"/>
              </a:ext>
            </a:extLst>
          </p:cNvPr>
          <p:cNvPicPr>
            <a:picLocks noChangeAspect="1"/>
          </p:cNvPicPr>
          <p:nvPr/>
        </p:nvPicPr>
        <p:blipFill>
          <a:blip r:embed="rId3"/>
          <a:stretch>
            <a:fillRect/>
          </a:stretch>
        </p:blipFill>
        <p:spPr>
          <a:xfrm>
            <a:off x="8512349" y="6306958"/>
            <a:ext cx="348769" cy="405300"/>
          </a:xfrm>
          <a:prstGeom prst="rect">
            <a:avLst/>
          </a:prstGeom>
        </p:spPr>
      </p:pic>
      <p:sp>
        <p:nvSpPr>
          <p:cNvPr id="8" name="Textfeld 4">
            <a:extLst>
              <a:ext uri="{FF2B5EF4-FFF2-40B4-BE49-F238E27FC236}">
                <a16:creationId xmlns:a16="http://schemas.microsoft.com/office/drawing/2014/main" id="{3BB70DB9-6CD4-5F31-65EE-648B2E889FEF}"/>
              </a:ext>
            </a:extLst>
          </p:cNvPr>
          <p:cNvSpPr txBox="1"/>
          <p:nvPr/>
        </p:nvSpPr>
        <p:spPr>
          <a:xfrm>
            <a:off x="3125205" y="1199883"/>
            <a:ext cx="3025486" cy="338554"/>
          </a:xfrm>
          <a:prstGeom prst="rect">
            <a:avLst/>
          </a:prstGeom>
          <a:solidFill>
            <a:srgbClr val="FFC9C9"/>
          </a:solid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de-DE" sz="1600" b="1" i="0" u="none" strike="noStrike" kern="1200" cap="none" spc="0" normalizeH="0" baseline="0" noProof="0">
                <a:ln>
                  <a:noFill/>
                </a:ln>
                <a:solidFill>
                  <a:srgbClr val="000000"/>
                </a:solidFill>
                <a:effectLst/>
                <a:uLnTx/>
                <a:uFillTx/>
                <a:latin typeface="Calibri"/>
                <a:ea typeface="+mn-ea"/>
                <a:cs typeface="Calibri"/>
              </a:rPr>
              <a:t>Wer wird kontrolliert?</a:t>
            </a:r>
          </a:p>
        </p:txBody>
      </p:sp>
      <p:sp>
        <p:nvSpPr>
          <p:cNvPr id="10" name="Textfeld 4">
            <a:extLst>
              <a:ext uri="{FF2B5EF4-FFF2-40B4-BE49-F238E27FC236}">
                <a16:creationId xmlns:a16="http://schemas.microsoft.com/office/drawing/2014/main" id="{3668C9C2-EDB3-DDAC-5C9E-2029668E4332}"/>
              </a:ext>
            </a:extLst>
          </p:cNvPr>
          <p:cNvSpPr txBox="1"/>
          <p:nvPr/>
        </p:nvSpPr>
        <p:spPr>
          <a:xfrm>
            <a:off x="703600" y="1622164"/>
            <a:ext cx="7808749" cy="1716111"/>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pPr marL="0" marR="0" lvl="0" indent="0" algn="just" defTabSz="914400" rtl="0" eaLnBrk="0" fontAlgn="base" latinLnBrk="0" hangingPunct="0">
              <a:lnSpc>
                <a:spcPct val="150000"/>
              </a:lnSpc>
              <a:spcBef>
                <a:spcPts val="0"/>
              </a:spcBef>
              <a:spcAft>
                <a:spcPct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Calibri"/>
                <a:ea typeface="Calibri"/>
                <a:cs typeface="Calibri"/>
              </a:rPr>
              <a:t>Alle</a:t>
            </a:r>
            <a:r>
              <a:rPr kumimoji="0" lang="de-DE" sz="1600" b="0" i="0" u="none" strike="noStrike" kern="1200" cap="none" spc="0" normalizeH="0" baseline="0" noProof="0" dirty="0">
                <a:ln>
                  <a:noFill/>
                </a:ln>
                <a:solidFill>
                  <a:srgbClr val="000000"/>
                </a:solidFill>
                <a:effectLst/>
                <a:uLnTx/>
                <a:uFillTx/>
                <a:latin typeface="Calibri"/>
                <a:ea typeface="Calibri"/>
                <a:cs typeface="Calibri"/>
              </a:rPr>
              <a:t> Vereine und sonstigen Körperschaften, die im </a:t>
            </a:r>
            <a:r>
              <a:rPr kumimoji="0" lang="de-DE" sz="1600" b="1" i="0" u="none" strike="noStrike" kern="1200" cap="none" spc="0" normalizeH="0" baseline="0" noProof="0" dirty="0">
                <a:ln>
                  <a:noFill/>
                </a:ln>
                <a:solidFill>
                  <a:srgbClr val="000000"/>
                </a:solidFill>
                <a:effectLst/>
                <a:uLnTx/>
                <a:uFillTx/>
                <a:latin typeface="Calibri"/>
                <a:ea typeface="Calibri"/>
                <a:cs typeface="Calibri"/>
              </a:rPr>
              <a:t>Runts</a:t>
            </a:r>
            <a:r>
              <a:rPr kumimoji="0" lang="de-DE" sz="1600" b="0" i="0" u="none" strike="noStrike" kern="1200" cap="none" spc="0" normalizeH="0" baseline="0" noProof="0" dirty="0">
                <a:ln>
                  <a:noFill/>
                </a:ln>
                <a:solidFill>
                  <a:srgbClr val="000000"/>
                </a:solidFill>
                <a:effectLst/>
                <a:uLnTx/>
                <a:uFillTx/>
                <a:latin typeface="Calibri"/>
                <a:ea typeface="Calibri"/>
                <a:cs typeface="Calibri"/>
              </a:rPr>
              <a:t> eingetragen sind.</a:t>
            </a:r>
          </a:p>
          <a:p>
            <a:pPr marL="0" marR="0" lvl="0" indent="0" algn="just" defTabSz="914400" rtl="0" eaLnBrk="0" fontAlgn="base" latinLnBrk="0" hangingPunct="0">
              <a:lnSpc>
                <a:spcPct val="150000"/>
              </a:lnSpc>
              <a:spcBef>
                <a:spcPts val="0"/>
              </a:spcBef>
              <a:spcAft>
                <a:spcPct val="0"/>
              </a:spcAft>
              <a:buClrTx/>
              <a:buSzTx/>
              <a:buFontTx/>
              <a:buNone/>
              <a:tabLst/>
              <a:defRPr/>
            </a:pPr>
            <a:endParaRPr kumimoji="0" lang="de-DE" sz="800" b="0" i="0" u="none" strike="noStrike" kern="1200" cap="none" spc="0" normalizeH="0" baseline="0" noProof="0" dirty="0">
              <a:ln>
                <a:noFill/>
              </a:ln>
              <a:solidFill>
                <a:srgbClr val="000000"/>
              </a:solidFill>
              <a:effectLst/>
              <a:uLnTx/>
              <a:uFillTx/>
              <a:latin typeface="Calibri"/>
              <a:ea typeface="Calibri"/>
              <a:cs typeface="Calibri"/>
            </a:endParaRPr>
          </a:p>
          <a:p>
            <a:pPr marL="0" marR="0" lvl="0" indent="0" algn="just" defTabSz="914400" rtl="0" eaLnBrk="0" fontAlgn="base" latinLnBrk="0" hangingPunct="0">
              <a:lnSpc>
                <a:spcPct val="150000"/>
              </a:lnSpc>
              <a:spcBef>
                <a:spcPts val="0"/>
              </a:spcBef>
              <a:spcAft>
                <a:spcPct val="0"/>
              </a:spcAft>
              <a:buClrTx/>
              <a:buSzTx/>
              <a:buFontTx/>
              <a:buNone/>
              <a:tabLst/>
              <a:defRPr/>
            </a:pPr>
            <a:r>
              <a:rPr kumimoji="0" lang="it-IT" sz="1600" b="1" i="0" u="none" strike="noStrike" kern="1200" cap="none" spc="0" normalizeH="0" baseline="0" noProof="0" dirty="0" err="1">
                <a:ln>
                  <a:noFill/>
                </a:ln>
                <a:solidFill>
                  <a:srgbClr val="000000"/>
                </a:solidFill>
                <a:effectLst/>
                <a:uLnTx/>
                <a:uFillTx/>
                <a:latin typeface="Calibri"/>
                <a:ea typeface="Calibri"/>
                <a:cs typeface="Calibri"/>
              </a:rPr>
              <a:t>Ausgenommen</a:t>
            </a:r>
            <a:r>
              <a:rPr kumimoji="0" lang="it-IT" sz="1600" b="1" i="0" u="none" strike="noStrike" kern="1200" cap="none" spc="0" normalizeH="0" baseline="0" noProof="0" dirty="0">
                <a:ln>
                  <a:noFill/>
                </a:ln>
                <a:solidFill>
                  <a:srgbClr val="000000"/>
                </a:solidFill>
                <a:effectLst/>
                <a:uLnTx/>
                <a:uFillTx/>
                <a:latin typeface="Calibri"/>
                <a:ea typeface="Calibri"/>
                <a:cs typeface="Calibri"/>
              </a:rPr>
              <a:t> </a:t>
            </a:r>
            <a:r>
              <a:rPr kumimoji="0" lang="it-IT" sz="1600" b="1" i="0" u="none" strike="noStrike" kern="1200" cap="none" spc="0" normalizeH="0" baseline="0" noProof="0" dirty="0" err="1">
                <a:ln>
                  <a:noFill/>
                </a:ln>
                <a:solidFill>
                  <a:srgbClr val="000000"/>
                </a:solidFill>
                <a:effectLst/>
                <a:uLnTx/>
                <a:uFillTx/>
                <a:latin typeface="Calibri"/>
                <a:ea typeface="Calibri"/>
                <a:cs typeface="Calibri"/>
              </a:rPr>
              <a:t>sind</a:t>
            </a:r>
            <a:r>
              <a:rPr kumimoji="0" lang="it-IT" sz="1600" b="1" i="0" u="none" strike="noStrike" kern="1200" cap="none" spc="0" normalizeH="0" baseline="0" noProof="0" dirty="0">
                <a:ln>
                  <a:noFill/>
                </a:ln>
                <a:solidFill>
                  <a:srgbClr val="000000"/>
                </a:solidFill>
                <a:effectLst/>
                <a:uLnTx/>
                <a:uFillTx/>
                <a:latin typeface="Calibri"/>
                <a:ea typeface="Calibri"/>
                <a:cs typeface="Calibri"/>
              </a:rPr>
              <a:t>:</a:t>
            </a:r>
          </a:p>
          <a:p>
            <a:pPr marL="0" marR="0" lvl="0" indent="0" algn="just" defTabSz="914400" rtl="0" eaLnBrk="0" fontAlgn="base" latinLnBrk="0" hangingPunct="0">
              <a:lnSpc>
                <a:spcPct val="150000"/>
              </a:lnSpc>
              <a:spcBef>
                <a:spcPts val="0"/>
              </a:spcBef>
              <a:spcAft>
                <a:spcPct val="0"/>
              </a:spcAft>
              <a:buClrTx/>
              <a:buSzTx/>
              <a:buFontTx/>
              <a:buNone/>
              <a:tabLst/>
              <a:defRPr/>
            </a:pPr>
            <a:r>
              <a:rPr kumimoji="0" lang="de-DE" sz="16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Sozialunternehmen, Sozialgenossenschaften und Gesellschaften zur wechselseitigen Unterstützung</a:t>
            </a:r>
            <a:r>
              <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11" name="Textfeld 4">
            <a:extLst>
              <a:ext uri="{FF2B5EF4-FFF2-40B4-BE49-F238E27FC236}">
                <a16:creationId xmlns:a16="http://schemas.microsoft.com/office/drawing/2014/main" id="{383CD57A-5067-52F7-E7BC-D9DDD6232F56}"/>
              </a:ext>
            </a:extLst>
          </p:cNvPr>
          <p:cNvSpPr txBox="1"/>
          <p:nvPr/>
        </p:nvSpPr>
        <p:spPr>
          <a:xfrm>
            <a:off x="2915322" y="3453468"/>
            <a:ext cx="3429000" cy="338554"/>
          </a:xfrm>
          <a:prstGeom prst="rect">
            <a:avLst/>
          </a:prstGeom>
          <a:solidFill>
            <a:srgbClr val="FFC9C9"/>
          </a:solid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defPPr>
              <a:defRPr lang="de-DE"/>
            </a:defPPr>
            <a:lvl1pPr algn="ctr">
              <a:spcBef>
                <a:spcPts val="0"/>
              </a:spcBef>
              <a:defRPr sz="1600" b="1">
                <a:solidFill>
                  <a:schemeClr val="dk1"/>
                </a:solidFill>
                <a:latin typeface="Calibri"/>
                <a:cs typeface="Calibri"/>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Calibri"/>
                <a:ea typeface="+mn-ea"/>
                <a:cs typeface="Calibri"/>
              </a:rPr>
              <a:t>Welche Arten von Kontrollen gibt es?</a:t>
            </a:r>
          </a:p>
        </p:txBody>
      </p:sp>
      <p:sp>
        <p:nvSpPr>
          <p:cNvPr id="14" name="Textfeld 4">
            <a:extLst>
              <a:ext uri="{FF2B5EF4-FFF2-40B4-BE49-F238E27FC236}">
                <a16:creationId xmlns:a16="http://schemas.microsoft.com/office/drawing/2014/main" id="{7AEF94C3-E41B-D98F-3A34-F0F90DB7DEBB}"/>
              </a:ext>
            </a:extLst>
          </p:cNvPr>
          <p:cNvSpPr txBox="1"/>
          <p:nvPr/>
        </p:nvSpPr>
        <p:spPr>
          <a:xfrm>
            <a:off x="1190719" y="4387393"/>
            <a:ext cx="2163614" cy="1815882"/>
          </a:xfrm>
          <a:prstGeom prst="rect">
            <a:avLst/>
          </a:prstGeom>
          <a:solidFill>
            <a:srgbClr val="E4F2FF"/>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defPPr>
              <a:defRPr lang="de-DE"/>
            </a:defPPr>
            <a:lvl1pPr algn="just">
              <a:lnSpc>
                <a:spcPct val="150000"/>
              </a:lnSpc>
              <a:spcBef>
                <a:spcPts val="0"/>
              </a:spcBef>
              <a:defRPr sz="1400" b="1">
                <a:latin typeface="Calibri"/>
                <a:ea typeface="Calibri"/>
                <a:cs typeface="Calibri"/>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pPr marL="0" marR="0" lvl="0" indent="0" algn="ctr" defTabSz="914400" rtl="0" eaLnBrk="0" fontAlgn="base" latinLnBrk="0" hangingPunct="0">
              <a:lnSpc>
                <a:spcPct val="150000"/>
              </a:lnSpc>
              <a:spcBef>
                <a:spcPts val="0"/>
              </a:spcBef>
              <a:spcAft>
                <a:spcPct val="0"/>
              </a:spcAft>
              <a:buClrTx/>
              <a:buSzTx/>
              <a:buFontTx/>
              <a:buNone/>
              <a:tabLst/>
              <a:defRPr/>
            </a:pPr>
            <a:r>
              <a:rPr kumimoji="0" lang="it-IT" sz="1400" b="1" i="0" u="none" strike="noStrike" kern="1200" cap="none" spc="0" normalizeH="0" baseline="0" noProof="0" dirty="0" err="1">
                <a:ln>
                  <a:noFill/>
                </a:ln>
                <a:solidFill>
                  <a:srgbClr val="C00000"/>
                </a:solidFill>
                <a:effectLst/>
                <a:uLnTx/>
                <a:uFillTx/>
                <a:latin typeface="Calibri"/>
                <a:cs typeface="Calibri"/>
              </a:rPr>
              <a:t>Ordentliche</a:t>
            </a:r>
            <a:r>
              <a:rPr kumimoji="0" lang="it-IT" sz="1400" b="1" i="0" u="none" strike="noStrike" kern="1200" cap="none" spc="0" normalizeH="0" baseline="0" noProof="0" dirty="0">
                <a:ln>
                  <a:noFill/>
                </a:ln>
                <a:solidFill>
                  <a:srgbClr val="C00000"/>
                </a:solidFill>
                <a:effectLst/>
                <a:uLnTx/>
                <a:uFillTx/>
                <a:latin typeface="Calibri"/>
                <a:cs typeface="Calibri"/>
              </a:rPr>
              <a:t> </a:t>
            </a:r>
            <a:r>
              <a:rPr kumimoji="0" lang="it-IT" sz="1400" b="1" i="0" u="none" strike="noStrike" kern="1200" cap="none" spc="0" normalizeH="0" baseline="0" noProof="0" dirty="0" err="1">
                <a:ln>
                  <a:noFill/>
                </a:ln>
                <a:solidFill>
                  <a:srgbClr val="C00000"/>
                </a:solidFill>
                <a:effectLst/>
                <a:uLnTx/>
                <a:uFillTx/>
                <a:latin typeface="Calibri"/>
                <a:cs typeface="Calibri"/>
              </a:rPr>
              <a:t>Kontrollen</a:t>
            </a:r>
            <a:endParaRPr kumimoji="0" lang="it-IT" sz="1400" b="1" i="0" u="none" strike="noStrike" kern="1200" cap="none" spc="0" normalizeH="0" baseline="0" noProof="0" dirty="0">
              <a:ln>
                <a:noFill/>
              </a:ln>
              <a:solidFill>
                <a:srgbClr val="C00000"/>
              </a:solidFill>
              <a:effectLst/>
              <a:uLnTx/>
              <a:uFillTx/>
              <a:latin typeface="Calibri"/>
              <a:cs typeface="Calibri"/>
            </a:endParaRPr>
          </a:p>
          <a:p>
            <a:pPr marL="0" marR="0" lvl="0" indent="0" algn="just" defTabSz="914400" rtl="0" eaLnBrk="0" fontAlgn="base" latinLnBrk="0" hangingPunct="0">
              <a:lnSpc>
                <a:spcPct val="150000"/>
              </a:lnSpc>
              <a:spcBef>
                <a:spcPts val="0"/>
              </a:spcBef>
              <a:spcAft>
                <a:spcPct val="0"/>
              </a:spcAft>
              <a:buClrTx/>
              <a:buSzTx/>
              <a:buFontTx/>
              <a:buNone/>
              <a:tabLst/>
              <a:defRPr/>
            </a:pPr>
            <a:endParaRPr kumimoji="0" lang="it-IT" sz="1400" b="1" i="0" u="none" strike="noStrike" kern="1200" cap="none" spc="0" normalizeH="0" baseline="0" noProof="0" dirty="0">
              <a:ln>
                <a:noFill/>
              </a:ln>
              <a:solidFill>
                <a:srgbClr val="000000"/>
              </a:solidFill>
              <a:effectLst/>
              <a:uLnTx/>
              <a:uFillTx/>
              <a:latin typeface="Calibri"/>
              <a:cs typeface="Calibri"/>
            </a:endParaRPr>
          </a:p>
          <a:p>
            <a:pPr marL="0" marR="0" lvl="0" indent="0" algn="just" defTabSz="914400" rtl="0" eaLnBrk="0" fontAlgn="base" latinLnBrk="0" hangingPunct="0">
              <a:lnSpc>
                <a:spcPct val="100000"/>
              </a:lnSpc>
              <a:spcBef>
                <a:spcPts val="0"/>
              </a:spcBef>
              <a:spcAft>
                <a:spcPct val="0"/>
              </a:spcAft>
              <a:buClrTx/>
              <a:buSzTx/>
              <a:buFontTx/>
              <a:buNone/>
              <a:tabLst>
                <a:tab pos="2063750" algn="l"/>
              </a:tabLst>
              <a:defRPr/>
            </a:pPr>
            <a:r>
              <a:rPr kumimoji="0" lang="de-DE"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Jede Körperschaft wird </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alle 3 Jahre mindestens einmal </a:t>
            </a:r>
            <a:r>
              <a:rPr kumimoji="0" lang="de-DE"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in Form von </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geplanten  Kontrollen </a:t>
            </a:r>
            <a:r>
              <a:rPr kumimoji="0" lang="de-DE"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überprüft.</a:t>
            </a:r>
          </a:p>
          <a:p>
            <a:pPr marL="0" marR="0" lvl="0" indent="0" algn="just" defTabSz="914400" rtl="0" eaLnBrk="0" fontAlgn="base" latinLnBrk="0" hangingPunct="0">
              <a:lnSpc>
                <a:spcPct val="100000"/>
              </a:lnSpc>
              <a:spcBef>
                <a:spcPts val="0"/>
              </a:spcBef>
              <a:spcAft>
                <a:spcPct val="0"/>
              </a:spcAft>
              <a:buClrTx/>
              <a:buSzTx/>
              <a:buFontTx/>
              <a:buNone/>
              <a:tabLst>
                <a:tab pos="2063750" algn="l"/>
              </a:tabLst>
              <a:defRPr/>
            </a:pPr>
            <a:endParaRPr kumimoji="0" lang="de-DE"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endParaRPr>
          </a:p>
        </p:txBody>
      </p:sp>
      <p:sp>
        <p:nvSpPr>
          <p:cNvPr id="15" name="Textfeld 4">
            <a:extLst>
              <a:ext uri="{FF2B5EF4-FFF2-40B4-BE49-F238E27FC236}">
                <a16:creationId xmlns:a16="http://schemas.microsoft.com/office/drawing/2014/main" id="{EE53CB7B-5435-048E-BB7D-8FA0EFDE37C7}"/>
              </a:ext>
            </a:extLst>
          </p:cNvPr>
          <p:cNvSpPr txBox="1"/>
          <p:nvPr/>
        </p:nvSpPr>
        <p:spPr>
          <a:xfrm>
            <a:off x="5361493" y="4332547"/>
            <a:ext cx="2371726" cy="1815882"/>
          </a:xfrm>
          <a:prstGeom prst="rect">
            <a:avLst/>
          </a:prstGeom>
          <a:solidFill>
            <a:srgbClr val="E4F2FF"/>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defPPr>
              <a:defRPr lang="de-DE"/>
            </a:defPPr>
            <a:lvl1pPr algn="just">
              <a:lnSpc>
                <a:spcPct val="150000"/>
              </a:lnSpc>
              <a:spcBef>
                <a:spcPts val="0"/>
              </a:spcBef>
              <a:defRPr sz="1400" b="1">
                <a:latin typeface="Calibri"/>
                <a:ea typeface="Calibri"/>
                <a:cs typeface="Calibri"/>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pPr marL="0" marR="0" lvl="0" indent="0" algn="ctr" defTabSz="914400" rtl="0" eaLnBrk="0" fontAlgn="base" latinLnBrk="0" hangingPunct="0">
              <a:lnSpc>
                <a:spcPct val="150000"/>
              </a:lnSpc>
              <a:spcBef>
                <a:spcPts val="0"/>
              </a:spcBef>
              <a:spcAft>
                <a:spcPct val="0"/>
              </a:spcAft>
              <a:buClrTx/>
              <a:buSzTx/>
              <a:buFontTx/>
              <a:buNone/>
              <a:tabLst/>
              <a:defRPr/>
            </a:pPr>
            <a:r>
              <a:rPr kumimoji="0" lang="it-IT" sz="1400" b="1" i="0" u="none" strike="noStrike" kern="1200" cap="none" spc="0" normalizeH="0" baseline="0" noProof="0" dirty="0" err="1">
                <a:ln>
                  <a:noFill/>
                </a:ln>
                <a:solidFill>
                  <a:srgbClr val="C00000"/>
                </a:solidFill>
                <a:effectLst/>
                <a:uLnTx/>
                <a:uFillTx/>
                <a:latin typeface="Calibri"/>
                <a:cs typeface="Calibri"/>
              </a:rPr>
              <a:t>Außerordentliche</a:t>
            </a:r>
            <a:r>
              <a:rPr kumimoji="0" lang="it-IT" sz="1400" b="1" i="0" u="none" strike="noStrike" kern="1200" cap="none" spc="0" normalizeH="0" baseline="0" noProof="0" dirty="0">
                <a:ln>
                  <a:noFill/>
                </a:ln>
                <a:solidFill>
                  <a:srgbClr val="C00000"/>
                </a:solidFill>
                <a:effectLst/>
                <a:uLnTx/>
                <a:uFillTx/>
                <a:latin typeface="Calibri"/>
                <a:cs typeface="Calibri"/>
              </a:rPr>
              <a:t> </a:t>
            </a:r>
            <a:r>
              <a:rPr kumimoji="0" lang="it-IT" sz="1400" b="1" i="0" u="none" strike="noStrike" kern="1200" cap="none" spc="0" normalizeH="0" baseline="0" noProof="0" dirty="0" err="1">
                <a:ln>
                  <a:noFill/>
                </a:ln>
                <a:solidFill>
                  <a:srgbClr val="C00000"/>
                </a:solidFill>
                <a:effectLst/>
                <a:uLnTx/>
                <a:uFillTx/>
                <a:latin typeface="Calibri"/>
                <a:cs typeface="Calibri"/>
              </a:rPr>
              <a:t>Kontrollen</a:t>
            </a:r>
            <a:endParaRPr kumimoji="0" lang="it-IT" sz="1400" b="1" i="0" u="none" strike="noStrike" kern="1200" cap="none" spc="0" normalizeH="0" baseline="0" noProof="0" dirty="0">
              <a:ln>
                <a:noFill/>
              </a:ln>
              <a:solidFill>
                <a:srgbClr val="C00000"/>
              </a:solidFill>
              <a:effectLst/>
              <a:uLnTx/>
              <a:uFillTx/>
              <a:latin typeface="Calibri"/>
              <a:cs typeface="Calibri"/>
            </a:endParaRPr>
          </a:p>
          <a:p>
            <a:pPr marL="0" marR="0" lvl="0" indent="0" algn="just" defTabSz="914400" rtl="0" eaLnBrk="0" fontAlgn="base" latinLnBrk="0" hangingPunct="0">
              <a:lnSpc>
                <a:spcPct val="150000"/>
              </a:lnSpc>
              <a:spcBef>
                <a:spcPts val="0"/>
              </a:spcBef>
              <a:spcAft>
                <a:spcPct val="0"/>
              </a:spcAft>
              <a:buClrTx/>
              <a:buSzTx/>
              <a:buFontTx/>
              <a:buNone/>
              <a:tabLst/>
              <a:defRPr/>
            </a:pPr>
            <a:endParaRPr kumimoji="0" lang="it-IT" sz="1400" b="1" i="0" u="none" strike="noStrike" kern="1200" cap="none" spc="0" normalizeH="0" baseline="0" noProof="0" dirty="0">
              <a:ln>
                <a:noFill/>
              </a:ln>
              <a:solidFill>
                <a:srgbClr val="000000"/>
              </a:solidFill>
              <a:effectLst/>
              <a:uLnTx/>
              <a:uFillTx/>
              <a:latin typeface="Calibri"/>
              <a:cs typeface="Calibri"/>
            </a:endParaRPr>
          </a:p>
          <a:p>
            <a:pPr marL="0" marR="0" lvl="0" indent="0" algn="just" defTabSz="914400" rtl="0" eaLnBrk="0" fontAlgn="base" latinLnBrk="0" hangingPunct="0">
              <a:lnSpc>
                <a:spcPct val="100000"/>
              </a:lnSpc>
              <a:spcBef>
                <a:spcPts val="0"/>
              </a:spcBef>
              <a:spcAft>
                <a:spcPct val="0"/>
              </a:spcAft>
              <a:buClrTx/>
              <a:buSzTx/>
              <a:buFontTx/>
              <a:buNone/>
              <a:tabLst>
                <a:tab pos="2687638" algn="l"/>
              </a:tabLst>
              <a:defRPr/>
            </a:pPr>
            <a:r>
              <a:rPr kumimoji="0" lang="de-DE"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Vertiefte Kontrollen können </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außerplanmäßig </a:t>
            </a:r>
            <a:r>
              <a:rPr kumimoji="0" lang="de-DE" sz="14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vom Runts-Amt angeordnet werden, wenn es diese für angebracht hält.</a:t>
            </a:r>
            <a:endParaRPr kumimoji="0" lang="de-DE" sz="1400" b="0" i="0" u="none" strike="noStrike" kern="1200" cap="none" spc="0" normalizeH="0" baseline="0" noProof="0" dirty="0">
              <a:ln>
                <a:noFill/>
              </a:ln>
              <a:solidFill>
                <a:srgbClr val="000000"/>
              </a:solidFill>
              <a:effectLst/>
              <a:uLnTx/>
              <a:uFillTx/>
              <a:latin typeface="Calibri" panose="020F0502020204030204" pitchFamily="34" charset="0"/>
              <a:cs typeface="Calibri"/>
            </a:endParaRPr>
          </a:p>
        </p:txBody>
      </p:sp>
      <p:sp>
        <p:nvSpPr>
          <p:cNvPr id="17" name="Arrow: Down 14">
            <a:extLst>
              <a:ext uri="{FF2B5EF4-FFF2-40B4-BE49-F238E27FC236}">
                <a16:creationId xmlns:a16="http://schemas.microsoft.com/office/drawing/2014/main" id="{5F9D97A8-850B-AE64-17F9-8B7FA7E08A37}"/>
              </a:ext>
            </a:extLst>
          </p:cNvPr>
          <p:cNvSpPr/>
          <p:nvPr/>
        </p:nvSpPr>
        <p:spPr bwMode="auto">
          <a:xfrm rot="1870846" flipH="1">
            <a:off x="2596089" y="3854986"/>
            <a:ext cx="409348" cy="469445"/>
          </a:xfrm>
          <a:prstGeom prst="downArrow">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8" name="Arrow: Down 14">
            <a:extLst>
              <a:ext uri="{FF2B5EF4-FFF2-40B4-BE49-F238E27FC236}">
                <a16:creationId xmlns:a16="http://schemas.microsoft.com/office/drawing/2014/main" id="{CC55CFB1-A71B-7FB0-18A8-5A340C31B320}"/>
              </a:ext>
            </a:extLst>
          </p:cNvPr>
          <p:cNvSpPr/>
          <p:nvPr/>
        </p:nvSpPr>
        <p:spPr bwMode="auto">
          <a:xfrm rot="19993220" flipH="1">
            <a:off x="6262359" y="3836348"/>
            <a:ext cx="409348" cy="469445"/>
          </a:xfrm>
          <a:prstGeom prst="downArrow">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hteck 4">
            <a:extLst>
              <a:ext uri="{FF2B5EF4-FFF2-40B4-BE49-F238E27FC236}">
                <a16:creationId xmlns:a16="http://schemas.microsoft.com/office/drawing/2014/main" id="{9BE2CCC7-4B5A-EC14-B9EB-2424F00EC1E3}"/>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lang="de-DE" sz="1400" b="1" dirty="0">
                <a:solidFill>
                  <a:srgbClr val="000000"/>
                </a:solidFill>
                <a:latin typeface="Calibri" panose="020F0502020204030204" pitchFamily="34" charset="0"/>
                <a:cs typeface="Calibri" panose="020F0502020204030204" pitchFamily="34" charset="0"/>
              </a:rPr>
              <a:t>67</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42138324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20B17-DBD0-D738-856A-87F2BC39451C}"/>
            </a:ext>
          </a:extLst>
        </p:cNvPr>
        <p:cNvGrpSpPr/>
        <p:nvPr/>
      </p:nvGrpSpPr>
      <p:grpSpPr>
        <a:xfrm>
          <a:off x="0" y="0"/>
          <a:ext cx="0" cy="0"/>
          <a:chOff x="0" y="0"/>
          <a:chExt cx="0" cy="0"/>
        </a:xfrm>
      </p:grpSpPr>
      <p:sp>
        <p:nvSpPr>
          <p:cNvPr id="26626" name="Titel 1">
            <a:extLst>
              <a:ext uri="{FF2B5EF4-FFF2-40B4-BE49-F238E27FC236}">
                <a16:creationId xmlns:a16="http://schemas.microsoft.com/office/drawing/2014/main" id="{1CCB9500-10C4-A2EA-E1FA-713B90BA5B91}"/>
              </a:ext>
            </a:extLst>
          </p:cNvPr>
          <p:cNvSpPr>
            <a:spLocks noGrp="1" noChangeArrowheads="1"/>
          </p:cNvSpPr>
          <p:nvPr>
            <p:ph type="title"/>
          </p:nvPr>
        </p:nvSpPr>
        <p:spPr bwMode="auto">
          <a:xfrm>
            <a:off x="628650" y="365125"/>
            <a:ext cx="7886700" cy="542925"/>
          </a:xfrm>
          <a:solidFill>
            <a:srgbClr val="FFB3B3"/>
          </a:solidFill>
        </p:spPr>
        <p:txBody>
          <a:bodyPr vert="horz" wrap="square" lIns="91440" tIns="45720" rIns="91440" bIns="45720" numCol="1" anchor="t" anchorCtr="0" compatLnSpc="1">
            <a:prstTxWarp prst="textNoShape">
              <a:avLst/>
            </a:prstTxWarp>
          </a:bodyPr>
          <a:lstStyle/>
          <a:p>
            <a:pPr>
              <a:defRPr/>
            </a:pPr>
            <a:r>
              <a:rPr kumimoji="0" lang="de-DE" altLang="de-DE" sz="2600" b="0" i="0" u="none" strike="noStrike" kern="1200" cap="none" spc="0" normalizeH="0" baseline="0" noProof="0" dirty="0">
                <a:ln>
                  <a:noFill/>
                </a:ln>
                <a:solidFill>
                  <a:srgbClr val="000000"/>
                </a:solidFill>
                <a:effectLst/>
                <a:uLnTx/>
                <a:uFillTx/>
                <a:latin typeface="Calibri"/>
                <a:ea typeface="Calibri"/>
                <a:cs typeface="Calibri"/>
              </a:rPr>
              <a:t>5. Die Kontrollen im Runts</a:t>
            </a:r>
            <a:endParaRPr lang="de-DE" altLang="de-DE" sz="2600" dirty="0">
              <a:latin typeface="Calibri"/>
              <a:ea typeface="Calibri"/>
              <a:cs typeface="Calibri"/>
            </a:endParaRPr>
          </a:p>
        </p:txBody>
      </p:sp>
      <p:sp>
        <p:nvSpPr>
          <p:cNvPr id="3" name="Inhaltsplatzhalter 2">
            <a:extLst>
              <a:ext uri="{FF2B5EF4-FFF2-40B4-BE49-F238E27FC236}">
                <a16:creationId xmlns:a16="http://schemas.microsoft.com/office/drawing/2014/main" id="{C1ECDF7F-4B19-8F18-F8B0-D781940D5288}"/>
              </a:ext>
            </a:extLst>
          </p:cNvPr>
          <p:cNvSpPr>
            <a:spLocks noGrp="1"/>
          </p:cNvSpPr>
          <p:nvPr>
            <p:ph idx="1"/>
          </p:nvPr>
        </p:nvSpPr>
        <p:spPr>
          <a:xfrm>
            <a:off x="664118" y="1121663"/>
            <a:ext cx="7886700" cy="4899996"/>
          </a:xfrm>
        </p:spPr>
        <p:txBody>
          <a:bodyPr lIns="91440" tIns="45720" rIns="91440" bIns="45720" anchor="t"/>
          <a:lstStyle/>
          <a:p>
            <a:pPr marL="0" indent="0" algn="ctr">
              <a:lnSpc>
                <a:spcPct val="150000"/>
              </a:lnSpc>
              <a:spcBef>
                <a:spcPts val="0"/>
              </a:spcBef>
              <a:buFontTx/>
              <a:buNone/>
              <a:defRPr/>
            </a:pPr>
            <a:endParaRPr lang="de-DE" sz="1000" b="1">
              <a:latin typeface="Calibri" panose="020F0502020204030204" pitchFamily="34" charset="0"/>
              <a:cs typeface="Calibri" panose="020F0502020204030204" pitchFamily="34" charset="0"/>
            </a:endParaRPr>
          </a:p>
          <a:p>
            <a:pPr marL="0" indent="0" algn="just">
              <a:lnSpc>
                <a:spcPct val="150000"/>
              </a:lnSpc>
              <a:spcBef>
                <a:spcPts val="0"/>
              </a:spcBef>
              <a:buFontTx/>
              <a:buNone/>
              <a:defRPr/>
            </a:pPr>
            <a:endParaRPr lang="de-DE" sz="1400">
              <a:latin typeface="Calibri" panose="020F0502020204030204" pitchFamily="34" charset="0"/>
              <a:cs typeface="Calibri" panose="020F0502020204030204" pitchFamily="34" charset="0"/>
            </a:endParaRPr>
          </a:p>
          <a:p>
            <a:pPr marL="0" indent="0" algn="just">
              <a:lnSpc>
                <a:spcPts val="2300"/>
              </a:lnSpc>
              <a:spcBef>
                <a:spcPts val="0"/>
              </a:spcBef>
              <a:buFontTx/>
              <a:buNone/>
              <a:defRPr/>
            </a:pPr>
            <a:endParaRPr lang="de-DE" sz="1400" b="1">
              <a:latin typeface="Calibri" panose="020F0502020204030204" pitchFamily="34" charset="0"/>
              <a:cs typeface="Calibri" panose="020F0502020204030204" pitchFamily="34" charset="0"/>
            </a:endParaRPr>
          </a:p>
          <a:p>
            <a:pPr marL="0" indent="0" algn="ctr">
              <a:lnSpc>
                <a:spcPts val="2300"/>
              </a:lnSpc>
              <a:spcBef>
                <a:spcPts val="0"/>
              </a:spcBef>
              <a:buFontTx/>
              <a:buNone/>
              <a:defRPr/>
            </a:pPr>
            <a:endParaRPr lang="de-DE" sz="1600" b="1">
              <a:highlight>
                <a:srgbClr val="FFC9C9"/>
              </a:highlight>
              <a:latin typeface="Calibri" panose="020F0502020204030204" pitchFamily="34" charset="0"/>
              <a:cs typeface="Calibri" panose="020F0502020204030204" pitchFamily="34" charset="0"/>
            </a:endParaRPr>
          </a:p>
          <a:p>
            <a:pPr marL="0" indent="0" algn="ctr">
              <a:lnSpc>
                <a:spcPts val="2300"/>
              </a:lnSpc>
              <a:spcBef>
                <a:spcPts val="0"/>
              </a:spcBef>
              <a:buFontTx/>
              <a:buNone/>
              <a:defRPr/>
            </a:pPr>
            <a:endParaRPr lang="de-DE" sz="1600" b="1">
              <a:highlight>
                <a:srgbClr val="FFC9C9"/>
              </a:highlight>
              <a:latin typeface="Calibri" panose="020F0502020204030204" pitchFamily="34" charset="0"/>
              <a:cs typeface="Calibri" panose="020F0502020204030204" pitchFamily="34" charset="0"/>
            </a:endParaRPr>
          </a:p>
          <a:p>
            <a:pPr marL="0" indent="0" algn="ctr">
              <a:lnSpc>
                <a:spcPts val="2300"/>
              </a:lnSpc>
              <a:spcBef>
                <a:spcPts val="0"/>
              </a:spcBef>
              <a:buFontTx/>
              <a:buNone/>
              <a:defRPr/>
            </a:pPr>
            <a:endParaRPr lang="de-DE" sz="1600" b="1">
              <a:highlight>
                <a:srgbClr val="FFC9C9"/>
              </a:highlight>
              <a:latin typeface="Calibri" panose="020F0502020204030204" pitchFamily="34" charset="0"/>
              <a:cs typeface="Calibri" panose="020F0502020204030204" pitchFamily="34" charset="0"/>
            </a:endParaRPr>
          </a:p>
          <a:p>
            <a:pPr marL="0" indent="0" algn="ctr">
              <a:lnSpc>
                <a:spcPts val="2300"/>
              </a:lnSpc>
              <a:spcBef>
                <a:spcPts val="0"/>
              </a:spcBef>
              <a:buFontTx/>
              <a:buNone/>
              <a:defRPr/>
            </a:pPr>
            <a:endParaRPr lang="de-DE" sz="1600" b="1">
              <a:highlight>
                <a:srgbClr val="FFC9C9"/>
              </a:highlight>
              <a:latin typeface="Calibri" panose="020F0502020204030204" pitchFamily="34" charset="0"/>
              <a:cs typeface="Calibri" panose="020F0502020204030204" pitchFamily="34" charset="0"/>
            </a:endParaRPr>
          </a:p>
          <a:p>
            <a:pPr marL="0" indent="0" algn="ctr">
              <a:lnSpc>
                <a:spcPts val="2300"/>
              </a:lnSpc>
              <a:spcBef>
                <a:spcPts val="0"/>
              </a:spcBef>
              <a:buFontTx/>
              <a:buNone/>
              <a:defRPr/>
            </a:pPr>
            <a:endParaRPr lang="de-DE" sz="1600" b="1">
              <a:highlight>
                <a:srgbClr val="FFC9C9"/>
              </a:highlight>
              <a:latin typeface="Calibri" panose="020F0502020204030204" pitchFamily="34" charset="0"/>
              <a:cs typeface="Calibri" panose="020F0502020204030204" pitchFamily="34" charset="0"/>
            </a:endParaRPr>
          </a:p>
          <a:p>
            <a:pPr marL="0" indent="0" algn="just">
              <a:lnSpc>
                <a:spcPts val="2300"/>
              </a:lnSpc>
              <a:spcBef>
                <a:spcPts val="0"/>
              </a:spcBef>
              <a:buFontTx/>
              <a:buNone/>
              <a:defRPr/>
            </a:pPr>
            <a:endParaRPr lang="de-DE" sz="1000" b="1">
              <a:latin typeface="Calibri" panose="020F0502020204030204" pitchFamily="34" charset="0"/>
              <a:cs typeface="Calibri" panose="020F0502020204030204" pitchFamily="34" charset="0"/>
            </a:endParaRPr>
          </a:p>
          <a:p>
            <a:pPr marL="0" indent="0" algn="just">
              <a:lnSpc>
                <a:spcPts val="2300"/>
              </a:lnSpc>
              <a:spcBef>
                <a:spcPts val="0"/>
              </a:spcBef>
              <a:buNone/>
              <a:defRPr/>
            </a:pPr>
            <a:endParaRPr lang="de-DE" sz="1400">
              <a:latin typeface="Calibri" panose="020F0502020204030204" pitchFamily="34" charset="0"/>
              <a:cs typeface="Calibri" panose="020F0502020204030204" pitchFamily="34" charset="0"/>
            </a:endParaRPr>
          </a:p>
          <a:p>
            <a:pPr marL="0" indent="0" algn="just">
              <a:lnSpc>
                <a:spcPts val="2300"/>
              </a:lnSpc>
              <a:spcBef>
                <a:spcPts val="0"/>
              </a:spcBef>
              <a:buNone/>
              <a:defRPr/>
            </a:pPr>
            <a:endParaRPr lang="de-DE" sz="1400">
              <a:latin typeface="Calibri" panose="020F0502020204030204" pitchFamily="34" charset="0"/>
              <a:cs typeface="Calibri" panose="020F0502020204030204" pitchFamily="34" charset="0"/>
            </a:endParaRPr>
          </a:p>
          <a:p>
            <a:pPr marL="0" indent="0" algn="just">
              <a:lnSpc>
                <a:spcPts val="2300"/>
              </a:lnSpc>
              <a:spcBef>
                <a:spcPts val="0"/>
              </a:spcBef>
              <a:buNone/>
              <a:defRPr/>
            </a:pPr>
            <a:endParaRPr lang="de-DE" sz="1400">
              <a:latin typeface="Calibri" panose="020F0502020204030204" pitchFamily="34" charset="0"/>
              <a:cs typeface="Calibri" panose="020F0502020204030204" pitchFamily="34" charset="0"/>
            </a:endParaRPr>
          </a:p>
          <a:p>
            <a:pPr marL="0" indent="0" algn="just">
              <a:buFontTx/>
              <a:buNone/>
              <a:defRPr/>
            </a:pPr>
            <a:endParaRPr lang="de-DE" sz="1700">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6EEE4474-31B4-4A82-4ED3-89C0E6260A57}"/>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pic>
        <p:nvPicPr>
          <p:cNvPr id="4" name="Grafik 3">
            <a:extLst>
              <a:ext uri="{FF2B5EF4-FFF2-40B4-BE49-F238E27FC236}">
                <a16:creationId xmlns:a16="http://schemas.microsoft.com/office/drawing/2014/main" id="{A53F0152-DEAF-E886-EC16-8F3A16380FA4}"/>
              </a:ext>
            </a:extLst>
          </p:cNvPr>
          <p:cNvPicPr>
            <a:picLocks noChangeAspect="1"/>
          </p:cNvPicPr>
          <p:nvPr/>
        </p:nvPicPr>
        <p:blipFill>
          <a:blip r:embed="rId3"/>
          <a:stretch>
            <a:fillRect/>
          </a:stretch>
        </p:blipFill>
        <p:spPr>
          <a:xfrm>
            <a:off x="8512349" y="6306958"/>
            <a:ext cx="348769" cy="405300"/>
          </a:xfrm>
          <a:prstGeom prst="rect">
            <a:avLst/>
          </a:prstGeom>
        </p:spPr>
      </p:pic>
      <p:sp>
        <p:nvSpPr>
          <p:cNvPr id="11" name="Textfeld 4">
            <a:extLst>
              <a:ext uri="{FF2B5EF4-FFF2-40B4-BE49-F238E27FC236}">
                <a16:creationId xmlns:a16="http://schemas.microsoft.com/office/drawing/2014/main" id="{600CF5AC-DEE8-36D3-B7DC-73B3B31F4BC4}"/>
              </a:ext>
            </a:extLst>
          </p:cNvPr>
          <p:cNvSpPr txBox="1"/>
          <p:nvPr/>
        </p:nvSpPr>
        <p:spPr>
          <a:xfrm>
            <a:off x="2940992" y="1682040"/>
            <a:ext cx="3429000" cy="338554"/>
          </a:xfrm>
          <a:prstGeom prst="rect">
            <a:avLst/>
          </a:prstGeom>
          <a:solidFill>
            <a:srgbClr val="FFC9C9"/>
          </a:solid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defPPr>
              <a:defRPr lang="de-DE"/>
            </a:defPPr>
            <a:lvl1pPr algn="ctr">
              <a:spcBef>
                <a:spcPts val="0"/>
              </a:spcBef>
              <a:defRPr sz="1600" b="1">
                <a:solidFill>
                  <a:schemeClr val="dk1"/>
                </a:solidFill>
                <a:latin typeface="Calibri"/>
                <a:cs typeface="Calibri"/>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de-DE" sz="1600" b="1" i="0" u="none" strike="noStrike" kern="1200" cap="none" spc="0" normalizeH="0" baseline="0" noProof="0">
                <a:ln>
                  <a:noFill/>
                </a:ln>
                <a:solidFill>
                  <a:srgbClr val="000000"/>
                </a:solidFill>
                <a:effectLst/>
                <a:uLnTx/>
                <a:uFillTx/>
                <a:latin typeface="Calibri"/>
                <a:ea typeface="+mn-ea"/>
                <a:cs typeface="Calibri"/>
              </a:rPr>
              <a:t>Die ordentlichen Kontrollen</a:t>
            </a:r>
          </a:p>
        </p:txBody>
      </p:sp>
      <p:sp>
        <p:nvSpPr>
          <p:cNvPr id="14" name="Textfeld 4">
            <a:extLst>
              <a:ext uri="{FF2B5EF4-FFF2-40B4-BE49-F238E27FC236}">
                <a16:creationId xmlns:a16="http://schemas.microsoft.com/office/drawing/2014/main" id="{71EA5274-ECD2-0D9F-CFF8-4A0F4CD5D0E9}"/>
              </a:ext>
            </a:extLst>
          </p:cNvPr>
          <p:cNvSpPr txBox="1"/>
          <p:nvPr/>
        </p:nvSpPr>
        <p:spPr>
          <a:xfrm>
            <a:off x="881747" y="3019678"/>
            <a:ext cx="3347357" cy="1600438"/>
          </a:xfrm>
          <a:prstGeom prst="rect">
            <a:avLst/>
          </a:prstGeom>
          <a:solidFill>
            <a:srgbClr val="E4F2FF"/>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defPPr>
              <a:defRPr lang="de-DE"/>
            </a:defPPr>
            <a:lvl1pPr algn="just">
              <a:lnSpc>
                <a:spcPct val="150000"/>
              </a:lnSpc>
              <a:spcBef>
                <a:spcPts val="0"/>
              </a:spcBef>
              <a:defRPr sz="1400" b="1">
                <a:latin typeface="Calibri"/>
                <a:ea typeface="Calibri"/>
                <a:cs typeface="Calibri"/>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pPr marL="0" marR="0" lvl="0" indent="0" algn="ctr" defTabSz="914400" rtl="0" eaLnBrk="0" fontAlgn="base" latinLnBrk="0" hangingPunct="0">
              <a:lnSpc>
                <a:spcPct val="150000"/>
              </a:lnSpc>
              <a:spcBef>
                <a:spcPts val="0"/>
              </a:spcBef>
              <a:spcAft>
                <a:spcPct val="0"/>
              </a:spcAft>
              <a:buClrTx/>
              <a:buSzTx/>
              <a:buFontTx/>
              <a:buNone/>
              <a:tabLst/>
              <a:defRPr/>
            </a:pPr>
            <a:r>
              <a:rPr kumimoji="0" lang="it-IT" sz="1400" b="1" i="0" u="none" strike="noStrike" kern="1200" cap="none" spc="0" normalizeH="0" baseline="0" noProof="0" err="1">
                <a:ln>
                  <a:noFill/>
                </a:ln>
                <a:solidFill>
                  <a:srgbClr val="C00000"/>
                </a:solidFill>
                <a:effectLst/>
                <a:uLnTx/>
                <a:uFillTx/>
                <a:latin typeface="Calibri"/>
                <a:cs typeface="Calibri"/>
              </a:rPr>
              <a:t>Vereinfachte</a:t>
            </a:r>
            <a:r>
              <a:rPr kumimoji="0" lang="it-IT" sz="1400" b="1" i="0" u="none" strike="noStrike" kern="1200" cap="none" spc="0" normalizeH="0" baseline="0" noProof="0">
                <a:ln>
                  <a:noFill/>
                </a:ln>
                <a:solidFill>
                  <a:srgbClr val="C00000"/>
                </a:solidFill>
                <a:effectLst/>
                <a:uLnTx/>
                <a:uFillTx/>
                <a:latin typeface="Calibri"/>
                <a:cs typeface="Calibri"/>
              </a:rPr>
              <a:t> </a:t>
            </a:r>
            <a:r>
              <a:rPr kumimoji="0" lang="it-IT" sz="1400" b="1" i="0" u="none" strike="noStrike" kern="1200" cap="none" spc="0" normalizeH="0" baseline="0" noProof="0" err="1">
                <a:ln>
                  <a:noFill/>
                </a:ln>
                <a:solidFill>
                  <a:srgbClr val="C00000"/>
                </a:solidFill>
                <a:effectLst/>
                <a:uLnTx/>
                <a:uFillTx/>
                <a:latin typeface="Calibri"/>
                <a:cs typeface="Calibri"/>
              </a:rPr>
              <a:t>ordentliche</a:t>
            </a:r>
            <a:r>
              <a:rPr kumimoji="0" lang="it-IT" sz="1400" b="1" i="0" u="none" strike="noStrike" kern="1200" cap="none" spc="0" normalizeH="0" baseline="0" noProof="0">
                <a:ln>
                  <a:noFill/>
                </a:ln>
                <a:solidFill>
                  <a:srgbClr val="C00000"/>
                </a:solidFill>
                <a:effectLst/>
                <a:uLnTx/>
                <a:uFillTx/>
                <a:latin typeface="Calibri"/>
                <a:cs typeface="Calibri"/>
              </a:rPr>
              <a:t> </a:t>
            </a:r>
            <a:r>
              <a:rPr kumimoji="0" lang="it-IT" sz="1400" b="1" i="0" u="none" strike="noStrike" kern="1200" cap="none" spc="0" normalizeH="0" baseline="0" noProof="0" err="1">
                <a:ln>
                  <a:noFill/>
                </a:ln>
                <a:solidFill>
                  <a:srgbClr val="C00000"/>
                </a:solidFill>
                <a:effectLst/>
                <a:uLnTx/>
                <a:uFillTx/>
                <a:latin typeface="Calibri"/>
                <a:cs typeface="Calibri"/>
              </a:rPr>
              <a:t>Kontrollen</a:t>
            </a:r>
            <a:r>
              <a:rPr kumimoji="0" lang="it-IT" sz="1400" b="1" i="0" u="none" strike="noStrike" kern="1200" cap="none" spc="0" normalizeH="0" baseline="0" noProof="0">
                <a:ln>
                  <a:noFill/>
                </a:ln>
                <a:solidFill>
                  <a:srgbClr val="C00000"/>
                </a:solidFill>
                <a:effectLst/>
                <a:uLnTx/>
                <a:uFillTx/>
                <a:latin typeface="Calibri"/>
                <a:cs typeface="Calibri"/>
              </a:rPr>
              <a:t> </a:t>
            </a:r>
          </a:p>
          <a:p>
            <a:pPr marL="0" marR="0" lvl="0" indent="0" algn="just" defTabSz="914400" rtl="0" eaLnBrk="0" fontAlgn="base" latinLnBrk="0" hangingPunct="0">
              <a:lnSpc>
                <a:spcPct val="150000"/>
              </a:lnSpc>
              <a:spcBef>
                <a:spcPts val="0"/>
              </a:spcBef>
              <a:spcAft>
                <a:spcPct val="0"/>
              </a:spcAft>
              <a:buClrTx/>
              <a:buSzTx/>
              <a:buFontTx/>
              <a:buNone/>
              <a:tabLst/>
              <a:defRPr/>
            </a:pPr>
            <a:endParaRPr kumimoji="0" lang="it-IT" sz="1400" b="1" i="0" u="none" strike="noStrike" kern="1200" cap="none" spc="0" normalizeH="0" baseline="0" noProof="0">
              <a:ln>
                <a:noFill/>
              </a:ln>
              <a:solidFill>
                <a:srgbClr val="000000"/>
              </a:solidFill>
              <a:effectLst/>
              <a:uLnTx/>
              <a:uFillTx/>
              <a:latin typeface="Calibri"/>
              <a:cs typeface="Calibri"/>
            </a:endParaRPr>
          </a:p>
          <a:p>
            <a:pPr marL="0" marR="0" lvl="0" indent="0" algn="just" defTabSz="914400" rtl="0" eaLnBrk="0" fontAlgn="base" latinLnBrk="0" hangingPunct="0">
              <a:lnSpc>
                <a:spcPct val="100000"/>
              </a:lnSpc>
              <a:spcBef>
                <a:spcPts val="0"/>
              </a:spcBef>
              <a:spcAft>
                <a:spcPct val="0"/>
              </a:spcAft>
              <a:buClrTx/>
              <a:buSzTx/>
              <a:buFontTx/>
              <a:buNone/>
              <a:tabLst>
                <a:tab pos="2063750" algn="l"/>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Körperschaften die in allen drei Jahren vor der Kontrolle </a:t>
            </a:r>
            <a:r>
              <a:rPr kumimoji="0" lang="de-DE" sz="1400" b="1"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max. 60.000 € </a:t>
            </a:r>
            <a:r>
              <a:rPr kumimoji="0" lang="de-DE" sz="14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an jährlichen Einkünften hatten, unterliegen </a:t>
            </a:r>
            <a:r>
              <a:rPr kumimoji="0" lang="de-DE" sz="1400" b="1"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vereinfachten Kontrollen</a:t>
            </a:r>
            <a:r>
              <a:rPr kumimoji="0" lang="de-DE" sz="14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p>
        </p:txBody>
      </p:sp>
      <p:sp>
        <p:nvSpPr>
          <p:cNvPr id="15" name="Textfeld 4">
            <a:extLst>
              <a:ext uri="{FF2B5EF4-FFF2-40B4-BE49-F238E27FC236}">
                <a16:creationId xmlns:a16="http://schemas.microsoft.com/office/drawing/2014/main" id="{CA5F0A09-C100-2833-4993-55B26545F91F}"/>
              </a:ext>
            </a:extLst>
          </p:cNvPr>
          <p:cNvSpPr txBox="1"/>
          <p:nvPr/>
        </p:nvSpPr>
        <p:spPr>
          <a:xfrm>
            <a:off x="4985568" y="3019678"/>
            <a:ext cx="3494313" cy="1600438"/>
          </a:xfrm>
          <a:prstGeom prst="rect">
            <a:avLst/>
          </a:prstGeom>
          <a:solidFill>
            <a:srgbClr val="E4F2FF"/>
          </a:solidFill>
          <a:ln>
            <a:solidFill>
              <a:schemeClr val="tx1"/>
            </a:solidFill>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defPPr>
              <a:defRPr lang="de-DE"/>
            </a:defPPr>
            <a:lvl1pPr algn="just">
              <a:lnSpc>
                <a:spcPct val="150000"/>
              </a:lnSpc>
              <a:spcBef>
                <a:spcPts val="0"/>
              </a:spcBef>
              <a:defRPr sz="1400" b="1">
                <a:latin typeface="Calibri"/>
                <a:ea typeface="Calibri"/>
                <a:cs typeface="Calibri"/>
              </a:defRPr>
            </a:lvl1pPr>
            <a:lvl2pPr>
              <a:defRPr>
                <a:solidFill>
                  <a:schemeClr val="dk1"/>
                </a:solidFill>
                <a:latin typeface="+mn-lt"/>
              </a:defRPr>
            </a:lvl2pPr>
            <a:lvl3pPr>
              <a:defRPr>
                <a:solidFill>
                  <a:schemeClr val="dk1"/>
                </a:solidFill>
                <a:latin typeface="+mn-lt"/>
              </a:defRPr>
            </a:lvl3pPr>
            <a:lvl4pPr>
              <a:defRPr>
                <a:solidFill>
                  <a:schemeClr val="dk1"/>
                </a:solidFill>
                <a:latin typeface="+mn-lt"/>
              </a:defRPr>
            </a:lvl4pPr>
            <a:lvl5pPr>
              <a:defRPr>
                <a:solidFill>
                  <a:schemeClr val="dk1"/>
                </a:solidFill>
                <a:latin typeface="+mn-lt"/>
              </a:defRPr>
            </a:lvl5pPr>
            <a:lvl6pPr>
              <a:defRPr>
                <a:solidFill>
                  <a:schemeClr val="dk1"/>
                </a:solidFill>
                <a:latin typeface="+mn-lt"/>
              </a:defRPr>
            </a:lvl6pPr>
            <a:lvl7pPr>
              <a:defRPr>
                <a:solidFill>
                  <a:schemeClr val="dk1"/>
                </a:solidFill>
                <a:latin typeface="+mn-lt"/>
              </a:defRPr>
            </a:lvl7pPr>
            <a:lvl8pPr>
              <a:defRPr>
                <a:solidFill>
                  <a:schemeClr val="dk1"/>
                </a:solidFill>
                <a:latin typeface="+mn-lt"/>
              </a:defRPr>
            </a:lvl8pPr>
            <a:lvl9pPr>
              <a:defRPr>
                <a:solidFill>
                  <a:schemeClr val="dk1"/>
                </a:solidFill>
                <a:latin typeface="+mn-lt"/>
              </a:defRPr>
            </a:lvl9pPr>
          </a:lstStyle>
          <a:p>
            <a:pPr marL="0" marR="0" lvl="0" indent="0" algn="ctr" defTabSz="914400" rtl="0" eaLnBrk="0" fontAlgn="base" latinLnBrk="0" hangingPunct="0">
              <a:lnSpc>
                <a:spcPct val="150000"/>
              </a:lnSpc>
              <a:spcBef>
                <a:spcPts val="0"/>
              </a:spcBef>
              <a:spcAft>
                <a:spcPct val="0"/>
              </a:spcAft>
              <a:buClrTx/>
              <a:buSzTx/>
              <a:buFontTx/>
              <a:buNone/>
              <a:tabLst/>
              <a:defRPr/>
            </a:pPr>
            <a:r>
              <a:rPr kumimoji="0" lang="it-IT" sz="1400" b="1" i="0" u="none" strike="noStrike" kern="1200" cap="none" spc="0" normalizeH="0" baseline="0" noProof="0" err="1">
                <a:ln>
                  <a:noFill/>
                </a:ln>
                <a:solidFill>
                  <a:srgbClr val="C00000"/>
                </a:solidFill>
                <a:effectLst/>
                <a:uLnTx/>
                <a:uFillTx/>
                <a:latin typeface="Calibri"/>
                <a:cs typeface="Calibri"/>
              </a:rPr>
              <a:t>Vollständige</a:t>
            </a:r>
            <a:r>
              <a:rPr kumimoji="0" lang="it-IT" sz="1400" b="1" i="0" u="none" strike="noStrike" kern="1200" cap="none" spc="0" normalizeH="0" baseline="0" noProof="0">
                <a:ln>
                  <a:noFill/>
                </a:ln>
                <a:solidFill>
                  <a:srgbClr val="C00000"/>
                </a:solidFill>
                <a:effectLst/>
                <a:uLnTx/>
                <a:uFillTx/>
                <a:latin typeface="Calibri"/>
                <a:cs typeface="Calibri"/>
              </a:rPr>
              <a:t> </a:t>
            </a:r>
            <a:r>
              <a:rPr kumimoji="0" lang="it-IT" sz="1400" b="1" i="0" u="none" strike="noStrike" kern="1200" cap="none" spc="0" normalizeH="0" baseline="0" noProof="0" err="1">
                <a:ln>
                  <a:noFill/>
                </a:ln>
                <a:solidFill>
                  <a:srgbClr val="C00000"/>
                </a:solidFill>
                <a:effectLst/>
                <a:uLnTx/>
                <a:uFillTx/>
                <a:latin typeface="Calibri"/>
                <a:cs typeface="Calibri"/>
              </a:rPr>
              <a:t>ordentliche</a:t>
            </a:r>
            <a:r>
              <a:rPr kumimoji="0" lang="it-IT" sz="1400" b="1" i="0" u="none" strike="noStrike" kern="1200" cap="none" spc="0" normalizeH="0" baseline="0" noProof="0">
                <a:ln>
                  <a:noFill/>
                </a:ln>
                <a:solidFill>
                  <a:srgbClr val="C00000"/>
                </a:solidFill>
                <a:effectLst/>
                <a:uLnTx/>
                <a:uFillTx/>
                <a:latin typeface="Calibri"/>
                <a:cs typeface="Calibri"/>
              </a:rPr>
              <a:t> </a:t>
            </a:r>
            <a:r>
              <a:rPr kumimoji="0" lang="it-IT" sz="1400" b="1" i="0" u="none" strike="noStrike" kern="1200" cap="none" spc="0" normalizeH="0" baseline="0" noProof="0" err="1">
                <a:ln>
                  <a:noFill/>
                </a:ln>
                <a:solidFill>
                  <a:srgbClr val="C00000"/>
                </a:solidFill>
                <a:effectLst/>
                <a:uLnTx/>
                <a:uFillTx/>
                <a:latin typeface="Calibri"/>
                <a:cs typeface="Calibri"/>
              </a:rPr>
              <a:t>Kontrollen</a:t>
            </a:r>
            <a:endParaRPr kumimoji="0" lang="it-IT" sz="1400" b="1" i="0" u="none" strike="noStrike" kern="1200" cap="none" spc="0" normalizeH="0" baseline="0" noProof="0">
              <a:ln>
                <a:noFill/>
              </a:ln>
              <a:solidFill>
                <a:srgbClr val="C00000"/>
              </a:solidFill>
              <a:effectLst/>
              <a:uLnTx/>
              <a:uFillTx/>
              <a:latin typeface="Calibri"/>
              <a:cs typeface="Calibri"/>
            </a:endParaRPr>
          </a:p>
          <a:p>
            <a:pPr marL="0" marR="0" lvl="0" indent="0" algn="just" defTabSz="914400" rtl="0" eaLnBrk="0" fontAlgn="base" latinLnBrk="0" hangingPunct="0">
              <a:lnSpc>
                <a:spcPct val="150000"/>
              </a:lnSpc>
              <a:spcBef>
                <a:spcPts val="0"/>
              </a:spcBef>
              <a:spcAft>
                <a:spcPct val="0"/>
              </a:spcAft>
              <a:buClrTx/>
              <a:buSzTx/>
              <a:buFontTx/>
              <a:buNone/>
              <a:tabLst/>
              <a:defRPr/>
            </a:pPr>
            <a:endParaRPr kumimoji="0" lang="it-IT" sz="1400" b="1" i="0" u="none" strike="noStrike" kern="1200" cap="none" spc="0" normalizeH="0" baseline="0" noProof="0">
              <a:ln>
                <a:noFill/>
              </a:ln>
              <a:solidFill>
                <a:srgbClr val="000000"/>
              </a:solidFill>
              <a:effectLst/>
              <a:uLnTx/>
              <a:uFillTx/>
              <a:latin typeface="Calibri"/>
              <a:cs typeface="Calibri"/>
            </a:endParaRPr>
          </a:p>
          <a:p>
            <a:pPr marL="0" marR="0" lvl="0" indent="0" algn="just" defTabSz="914400" rtl="0" eaLnBrk="0" fontAlgn="base" latinLnBrk="0" hangingPunct="0">
              <a:lnSpc>
                <a:spcPct val="100000"/>
              </a:lnSpc>
              <a:spcBef>
                <a:spcPts val="0"/>
              </a:spcBef>
              <a:spcAft>
                <a:spcPct val="0"/>
              </a:spcAft>
              <a:buClrTx/>
              <a:buSzTx/>
              <a:buFontTx/>
              <a:buNone/>
              <a:tabLst>
                <a:tab pos="2687638" algn="l"/>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Körperschaften die in den drei Jahren vor der Kontrolle </a:t>
            </a:r>
            <a:r>
              <a:rPr kumimoji="0" lang="de-DE" sz="1400" b="1"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mehr als 60.000 € </a:t>
            </a:r>
            <a:r>
              <a:rPr kumimoji="0" lang="de-DE" sz="14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an jährlichen Einkünften hatten,  unterliegen </a:t>
            </a:r>
            <a:r>
              <a:rPr kumimoji="0" lang="de-DE" sz="1400" b="1"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vollständigen ordentlichen Kontrollen</a:t>
            </a:r>
            <a:r>
              <a:rPr kumimoji="0" lang="de-DE" sz="1400" b="0" i="0" u="none" strike="noStrike" kern="1200" cap="none" spc="0" normalizeH="0" baseline="0" noProof="0">
                <a:ln>
                  <a:noFill/>
                </a:ln>
                <a:solidFill>
                  <a:srgbClr val="000000"/>
                </a:solidFill>
                <a:effectLst/>
                <a:uLnTx/>
                <a:uFillTx/>
                <a:latin typeface="Calibri" panose="020F0502020204030204" pitchFamily="34" charset="0"/>
                <a:cs typeface="Calibri" panose="020F0502020204030204" pitchFamily="34" charset="0"/>
              </a:rPr>
              <a:t>.</a:t>
            </a:r>
            <a:endParaRPr kumimoji="0" lang="de-DE" sz="1400" b="0" i="0" u="none" strike="noStrike" kern="1200" cap="none" spc="0" normalizeH="0" baseline="0" noProof="0">
              <a:ln>
                <a:noFill/>
              </a:ln>
              <a:solidFill>
                <a:srgbClr val="000000"/>
              </a:solidFill>
              <a:effectLst/>
              <a:uLnTx/>
              <a:uFillTx/>
              <a:latin typeface="Calibri" panose="020F0502020204030204" pitchFamily="34" charset="0"/>
              <a:cs typeface="Calibri"/>
            </a:endParaRPr>
          </a:p>
        </p:txBody>
      </p:sp>
      <p:sp>
        <p:nvSpPr>
          <p:cNvPr id="17" name="Arrow: Down 14">
            <a:extLst>
              <a:ext uri="{FF2B5EF4-FFF2-40B4-BE49-F238E27FC236}">
                <a16:creationId xmlns:a16="http://schemas.microsoft.com/office/drawing/2014/main" id="{8C832CCF-FAAD-A5EF-F096-83CDF5585D95}"/>
              </a:ext>
            </a:extLst>
          </p:cNvPr>
          <p:cNvSpPr/>
          <p:nvPr/>
        </p:nvSpPr>
        <p:spPr bwMode="auto">
          <a:xfrm rot="1870846" flipH="1">
            <a:off x="2810680" y="2227294"/>
            <a:ext cx="409348" cy="469445"/>
          </a:xfrm>
          <a:prstGeom prst="downArrow">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8" name="Arrow: Down 14">
            <a:extLst>
              <a:ext uri="{FF2B5EF4-FFF2-40B4-BE49-F238E27FC236}">
                <a16:creationId xmlns:a16="http://schemas.microsoft.com/office/drawing/2014/main" id="{37A4D5E5-075F-9D21-F5E4-5B27682336F8}"/>
              </a:ext>
            </a:extLst>
          </p:cNvPr>
          <p:cNvSpPr/>
          <p:nvPr/>
        </p:nvSpPr>
        <p:spPr bwMode="auto">
          <a:xfrm rot="19993220" flipH="1">
            <a:off x="6073658" y="2214114"/>
            <a:ext cx="409348" cy="469445"/>
          </a:xfrm>
          <a:prstGeom prst="downArrow">
            <a:avLst/>
          </a:prstGeom>
          <a:noFill/>
          <a:ln w="952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Rechteck 4">
            <a:extLst>
              <a:ext uri="{FF2B5EF4-FFF2-40B4-BE49-F238E27FC236}">
                <a16:creationId xmlns:a16="http://schemas.microsoft.com/office/drawing/2014/main" id="{7238724A-BB57-EC57-D8D2-D1D4CC1E2ACC}"/>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lang="de-DE" sz="1400" b="1" dirty="0">
                <a:solidFill>
                  <a:srgbClr val="000000"/>
                </a:solidFill>
                <a:latin typeface="Calibri" panose="020F0502020204030204" pitchFamily="34" charset="0"/>
                <a:cs typeface="Calibri" panose="020F0502020204030204" pitchFamily="34" charset="0"/>
              </a:rPr>
              <a:t>68</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8754912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8B1FCA6-092E-56E1-881F-14B4DD56F86C}"/>
              </a:ext>
            </a:extLst>
          </p:cNvPr>
          <p:cNvSpPr>
            <a:spLocks noGrp="1"/>
          </p:cNvSpPr>
          <p:nvPr>
            <p:ph idx="1"/>
          </p:nvPr>
        </p:nvSpPr>
        <p:spPr>
          <a:xfrm>
            <a:off x="628650" y="1408370"/>
            <a:ext cx="7886700" cy="5243389"/>
          </a:xfrm>
        </p:spPr>
        <p:txBody>
          <a:bodyPr lIns="91440" tIns="45720" rIns="91440" bIns="45720" anchor="t"/>
          <a:lstStyle/>
          <a:p>
            <a:pPr marL="0" indent="0" algn="ctr" fontAlgn="ctr">
              <a:lnSpc>
                <a:spcPts val="2100"/>
              </a:lnSpc>
              <a:spcBef>
                <a:spcPts val="0"/>
              </a:spcBef>
              <a:buNone/>
              <a:defRPr/>
            </a:pPr>
            <a:endParaRPr lang="de-DE" sz="1400" b="1" dirty="0">
              <a:latin typeface="Calibri" panose="020F0502020204030204" pitchFamily="34" charset="0"/>
              <a:ea typeface="Calibri"/>
              <a:cs typeface="Calibri" panose="020F0502020204030204" pitchFamily="34" charset="0"/>
            </a:endParaRPr>
          </a:p>
          <a:p>
            <a:pPr algn="just" fontAlgn="ctr">
              <a:lnSpc>
                <a:spcPts val="2300"/>
              </a:lnSpc>
              <a:spcBef>
                <a:spcPts val="0"/>
              </a:spcBef>
              <a:buFont typeface="Arial" panose="020B0604020202020204" pitchFamily="34" charset="0"/>
              <a:buChar char="•"/>
              <a:tabLst>
                <a:tab pos="2152650" algn="l"/>
              </a:tabLst>
              <a:defRPr/>
            </a:pPr>
            <a:endParaRPr lang="de-DE" sz="1400" b="1" dirty="0">
              <a:latin typeface="Calibri" panose="020F0502020204030204" pitchFamily="34" charset="0"/>
              <a:cs typeface="Calibri" panose="020F0502020204030204" pitchFamily="34" charset="0"/>
            </a:endParaRPr>
          </a:p>
          <a:p>
            <a:pPr algn="just" fontAlgn="ctr">
              <a:lnSpc>
                <a:spcPts val="2300"/>
              </a:lnSpc>
              <a:spcBef>
                <a:spcPts val="0"/>
              </a:spcBef>
              <a:buFont typeface="Arial" panose="020B0604020202020204" pitchFamily="34" charset="0"/>
              <a:buChar char="•"/>
              <a:defRPr/>
            </a:pPr>
            <a:endParaRPr lang="de-DE" sz="1400" dirty="0">
              <a:latin typeface="Calibri"/>
              <a:ea typeface="Calibri"/>
              <a:cs typeface="Calibri"/>
            </a:endParaRPr>
          </a:p>
          <a:p>
            <a:pPr marL="0" indent="0" algn="just">
              <a:lnSpc>
                <a:spcPts val="2300"/>
              </a:lnSpc>
              <a:spcBef>
                <a:spcPts val="0"/>
              </a:spcBef>
              <a:buNone/>
              <a:defRPr/>
            </a:pPr>
            <a:endParaRPr lang="de-DE" sz="1400" dirty="0">
              <a:latin typeface="Calibri"/>
              <a:ea typeface="Calibri"/>
              <a:cs typeface="Calibri"/>
            </a:endParaRPr>
          </a:p>
          <a:p>
            <a:pPr marL="0" indent="0" algn="just">
              <a:lnSpc>
                <a:spcPts val="2300"/>
              </a:lnSpc>
              <a:spcBef>
                <a:spcPts val="0"/>
              </a:spcBef>
              <a:buNone/>
              <a:defRPr/>
            </a:pPr>
            <a:endParaRPr lang="de-DE" sz="1400" dirty="0">
              <a:latin typeface="Calibri"/>
              <a:ea typeface="Calibri"/>
              <a:cs typeface="Calibri"/>
            </a:endParaRPr>
          </a:p>
          <a:p>
            <a:pPr algn="just" fontAlgn="ctr">
              <a:lnSpc>
                <a:spcPts val="2300"/>
              </a:lnSpc>
              <a:spcBef>
                <a:spcPts val="0"/>
              </a:spcBef>
              <a:buFont typeface="Arial" panose="020B0604020202020204" pitchFamily="34" charset="0"/>
              <a:buChar char="•"/>
              <a:defRPr/>
            </a:pPr>
            <a:endParaRPr lang="de-DE" sz="1400" b="1" dirty="0">
              <a:highlight>
                <a:srgbClr val="FFFFCC"/>
              </a:highlight>
              <a:latin typeface="Calibri"/>
              <a:ea typeface="Calibri"/>
              <a:cs typeface="Calibri"/>
            </a:endParaRPr>
          </a:p>
          <a:p>
            <a:pPr algn="just">
              <a:lnSpc>
                <a:spcPts val="2300"/>
              </a:lnSpc>
              <a:spcBef>
                <a:spcPts val="0"/>
              </a:spcBef>
              <a:buFont typeface="Arial" panose="020B0604020202020204" pitchFamily="34" charset="0"/>
              <a:buChar char="•"/>
              <a:defRPr/>
            </a:pPr>
            <a:endParaRPr lang="de-DE" sz="1400" b="1" dirty="0">
              <a:highlight>
                <a:srgbClr val="FFFFCC"/>
              </a:highlight>
              <a:latin typeface="Calibri"/>
              <a:ea typeface="Calibri"/>
              <a:cs typeface="Calibri"/>
            </a:endParaRPr>
          </a:p>
          <a:p>
            <a:pPr algn="just">
              <a:lnSpc>
                <a:spcPts val="2300"/>
              </a:lnSpc>
              <a:spcBef>
                <a:spcPts val="0"/>
              </a:spcBef>
              <a:buFont typeface="Arial" panose="020B0604020202020204" pitchFamily="34" charset="0"/>
              <a:buChar char="•"/>
              <a:defRPr/>
            </a:pPr>
            <a:endParaRPr lang="de-DE" sz="1400" b="1" dirty="0">
              <a:highlight>
                <a:srgbClr val="FFFFCC"/>
              </a:highlight>
              <a:latin typeface="Calibri"/>
              <a:ea typeface="Calibri"/>
              <a:cs typeface="Calibri"/>
            </a:endParaRPr>
          </a:p>
          <a:p>
            <a:pPr algn="just">
              <a:lnSpc>
                <a:spcPts val="2300"/>
              </a:lnSpc>
              <a:spcBef>
                <a:spcPts val="0"/>
              </a:spcBef>
              <a:buFont typeface="Arial" panose="020B0604020202020204" pitchFamily="34" charset="0"/>
              <a:buChar char="•"/>
              <a:defRPr/>
            </a:pPr>
            <a:endParaRPr lang="de-DE" sz="1400" b="1" dirty="0">
              <a:highlight>
                <a:srgbClr val="FFFFCC"/>
              </a:highlight>
              <a:latin typeface="Calibri"/>
              <a:ea typeface="Calibri"/>
              <a:cs typeface="Calibri"/>
            </a:endParaRPr>
          </a:p>
          <a:p>
            <a:pPr algn="just">
              <a:lnSpc>
                <a:spcPts val="2300"/>
              </a:lnSpc>
              <a:spcBef>
                <a:spcPts val="0"/>
              </a:spcBef>
              <a:buFont typeface="Arial" panose="020B0604020202020204" pitchFamily="34" charset="0"/>
              <a:buChar char="•"/>
              <a:defRPr/>
            </a:pPr>
            <a:endParaRPr lang="de-DE" sz="1400" b="1" dirty="0">
              <a:highlight>
                <a:srgbClr val="FFFFCC"/>
              </a:highlight>
              <a:latin typeface="Calibri"/>
              <a:ea typeface="Calibri"/>
              <a:cs typeface="Calibri"/>
            </a:endParaRPr>
          </a:p>
          <a:p>
            <a:pPr algn="just">
              <a:lnSpc>
                <a:spcPts val="2300"/>
              </a:lnSpc>
              <a:spcBef>
                <a:spcPts val="0"/>
              </a:spcBef>
              <a:buFont typeface="Arial" panose="020B0604020202020204" pitchFamily="34" charset="0"/>
              <a:buChar char="•"/>
              <a:defRPr/>
            </a:pPr>
            <a:endParaRPr lang="de-DE" sz="1400" b="1" dirty="0">
              <a:highlight>
                <a:srgbClr val="FFFFCC"/>
              </a:highlight>
              <a:latin typeface="Calibri"/>
              <a:ea typeface="Calibri"/>
              <a:cs typeface="Calibri"/>
            </a:endParaRPr>
          </a:p>
          <a:p>
            <a:pPr algn="just">
              <a:lnSpc>
                <a:spcPts val="2300"/>
              </a:lnSpc>
              <a:spcBef>
                <a:spcPts val="0"/>
              </a:spcBef>
              <a:buFont typeface="Arial" panose="020B0604020202020204" pitchFamily="34" charset="0"/>
              <a:buChar char="•"/>
              <a:defRPr/>
            </a:pPr>
            <a:endParaRPr lang="de-DE" sz="1400" b="1" dirty="0">
              <a:highlight>
                <a:srgbClr val="FFFFCC"/>
              </a:highlight>
              <a:latin typeface="Calibri"/>
              <a:ea typeface="Calibri"/>
              <a:cs typeface="Calibri"/>
            </a:endParaRPr>
          </a:p>
          <a:p>
            <a:pPr algn="just">
              <a:lnSpc>
                <a:spcPts val="2300"/>
              </a:lnSpc>
              <a:spcBef>
                <a:spcPts val="0"/>
              </a:spcBef>
              <a:buFont typeface="Arial" panose="020B0604020202020204" pitchFamily="34" charset="0"/>
              <a:buChar char="•"/>
              <a:defRPr/>
            </a:pPr>
            <a:endParaRPr lang="de-DE" sz="1400" b="1" dirty="0">
              <a:highlight>
                <a:srgbClr val="FFFFCC"/>
              </a:highlight>
              <a:latin typeface="Calibri"/>
              <a:ea typeface="Calibri"/>
              <a:cs typeface="Calibri"/>
            </a:endParaRPr>
          </a:p>
          <a:p>
            <a:pPr marL="0" indent="0" algn="just">
              <a:lnSpc>
                <a:spcPts val="2300"/>
              </a:lnSpc>
              <a:spcBef>
                <a:spcPts val="0"/>
              </a:spcBef>
              <a:buNone/>
              <a:defRPr/>
            </a:pPr>
            <a:endParaRPr lang="de-DE" sz="1400" dirty="0">
              <a:highlight>
                <a:srgbClr val="FFFFCC"/>
              </a:highlight>
              <a:latin typeface="Calibri"/>
              <a:ea typeface="Calibri"/>
              <a:cs typeface="Calibri"/>
            </a:endParaRPr>
          </a:p>
          <a:p>
            <a:pPr marL="0" indent="0" algn="just">
              <a:lnSpc>
                <a:spcPts val="2300"/>
              </a:lnSpc>
              <a:spcBef>
                <a:spcPts val="0"/>
              </a:spcBef>
              <a:buFont typeface="Arial" panose="020B0604020202020204" pitchFamily="34" charset="0"/>
              <a:buNone/>
              <a:defRPr/>
            </a:pPr>
            <a:endParaRPr lang="de-DE" sz="1400" dirty="0">
              <a:highlight>
                <a:srgbClr val="FFFFCC"/>
              </a:highlight>
              <a:latin typeface="Calibri"/>
              <a:ea typeface="Calibri"/>
              <a:cs typeface="Calibri"/>
            </a:endParaRPr>
          </a:p>
          <a:p>
            <a:pPr marL="0" indent="0" algn="just">
              <a:buNone/>
              <a:defRPr/>
            </a:pPr>
            <a:endParaRPr lang="de-DE" sz="1700" dirty="0">
              <a:latin typeface="Arial" panose="020B0604020202020204" pitchFamily="34" charset="0"/>
              <a:cs typeface="Arial" panose="020B0604020202020204" pitchFamily="34" charset="0"/>
            </a:endParaRPr>
          </a:p>
          <a:p>
            <a:pPr marL="0" indent="0" algn="just">
              <a:buNone/>
              <a:defRPr/>
            </a:pPr>
            <a:endParaRPr lang="de-DE" sz="1700" dirty="0">
              <a:latin typeface="Arial" panose="020B0604020202020204" pitchFamily="34" charset="0"/>
              <a:cs typeface="Arial" panose="020B0604020202020204" pitchFamily="34" charset="0"/>
            </a:endParaRPr>
          </a:p>
        </p:txBody>
      </p:sp>
      <p:sp>
        <p:nvSpPr>
          <p:cNvPr id="2" name="Rechteck 1">
            <a:extLst>
              <a:ext uri="{FF2B5EF4-FFF2-40B4-BE49-F238E27FC236}">
                <a16:creationId xmlns:a16="http://schemas.microsoft.com/office/drawing/2014/main" id="{7FEB98F4-0B3D-7914-9342-5CFFBC359ED7}"/>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pic>
        <p:nvPicPr>
          <p:cNvPr id="10" name="Grafik 9">
            <a:extLst>
              <a:ext uri="{FF2B5EF4-FFF2-40B4-BE49-F238E27FC236}">
                <a16:creationId xmlns:a16="http://schemas.microsoft.com/office/drawing/2014/main" id="{916BFF85-5C03-B00B-F91A-FD99CA37247F}"/>
              </a:ext>
            </a:extLst>
          </p:cNvPr>
          <p:cNvPicPr>
            <a:picLocks noChangeAspect="1"/>
          </p:cNvPicPr>
          <p:nvPr/>
        </p:nvPicPr>
        <p:blipFill>
          <a:blip r:embed="rId3"/>
          <a:stretch>
            <a:fillRect/>
          </a:stretch>
        </p:blipFill>
        <p:spPr>
          <a:xfrm>
            <a:off x="8512349" y="6306958"/>
            <a:ext cx="348769" cy="405300"/>
          </a:xfrm>
          <a:prstGeom prst="rect">
            <a:avLst/>
          </a:prstGeom>
        </p:spPr>
      </p:pic>
      <p:sp>
        <p:nvSpPr>
          <p:cNvPr id="11" name="Rechteck 10">
            <a:extLst>
              <a:ext uri="{FF2B5EF4-FFF2-40B4-BE49-F238E27FC236}">
                <a16:creationId xmlns:a16="http://schemas.microsoft.com/office/drawing/2014/main" id="{6603580B-1FB2-FB2E-7AE5-556BB03DAB11}"/>
              </a:ext>
            </a:extLst>
          </p:cNvPr>
          <p:cNvSpPr/>
          <p:nvPr/>
        </p:nvSpPr>
        <p:spPr bwMode="auto">
          <a:xfrm>
            <a:off x="628650" y="1823228"/>
            <a:ext cx="8091604" cy="65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Textfeld 4">
            <a:extLst>
              <a:ext uri="{FF2B5EF4-FFF2-40B4-BE49-F238E27FC236}">
                <a16:creationId xmlns:a16="http://schemas.microsoft.com/office/drawing/2014/main" id="{C7A13A5A-AD75-F348-E4FB-46EC4982E1B0}"/>
              </a:ext>
            </a:extLst>
          </p:cNvPr>
          <p:cNvSpPr txBox="1"/>
          <p:nvPr/>
        </p:nvSpPr>
        <p:spPr>
          <a:xfrm>
            <a:off x="1062930" y="2208628"/>
            <a:ext cx="7461483" cy="360933"/>
          </a:xfrm>
          <a:prstGeom prst="rect">
            <a:avLst/>
          </a:prstGeom>
          <a:solidFill>
            <a:srgbClr val="FFEFEF"/>
          </a:solidFill>
          <a:ln>
            <a:solidFill>
              <a:schemeClr val="bg1">
                <a:lumMod val="50000"/>
              </a:schemeClr>
            </a:solidFill>
          </a:ln>
        </p:spPr>
        <p:txBody>
          <a:bodyPr wrap="square" lIns="91440" tIns="45720" rIns="91440" bIns="45720" rtlCol="0" anchor="t">
            <a:spAutoFit/>
          </a:bodyPr>
          <a:lstStyle/>
          <a:p>
            <a:pPr marL="0" marR="0" lvl="0" indent="0" algn="just" defTabSz="914400" rtl="0" eaLnBrk="0" fontAlgn="base" latinLnBrk="0" hangingPunct="0">
              <a:lnSpc>
                <a:spcPts val="2300"/>
              </a:lnSpc>
              <a:spcBef>
                <a:spcPts val="0"/>
              </a:spcBef>
              <a:spcAft>
                <a:spcPct val="0"/>
              </a:spcAft>
              <a:buClrTx/>
              <a:buSzTx/>
              <a:buFontTx/>
              <a:buNone/>
              <a:tabLst/>
              <a:defRPr/>
            </a:pPr>
            <a:r>
              <a:rPr kumimoji="0" lang="de-DE" sz="1400" b="1" i="0" u="none" strike="noStrike" kern="1200" cap="none" spc="0" normalizeH="0" baseline="0" noProof="0">
                <a:ln>
                  <a:noFill/>
                </a:ln>
                <a:solidFill>
                  <a:srgbClr val="000000"/>
                </a:solidFill>
                <a:effectLst/>
                <a:uLnTx/>
                <a:uFillTx/>
                <a:latin typeface="Calibri"/>
                <a:ea typeface="Calibri"/>
                <a:cs typeface="Calibri"/>
                <a:sym typeface="Wingdings" panose="05000000000000000000" pitchFamily="2" charset="2"/>
              </a:rPr>
              <a:t>richtige Bezeichnung</a:t>
            </a:r>
            <a:r>
              <a:rPr kumimoji="0" lang="de-DE" sz="1400" b="0" i="0" u="none" strike="noStrike" kern="1200" cap="none" spc="0" normalizeH="0" baseline="0" noProof="0">
                <a:ln>
                  <a:noFill/>
                </a:ln>
                <a:solidFill>
                  <a:srgbClr val="000000"/>
                </a:solidFill>
                <a:effectLst/>
                <a:uLnTx/>
                <a:uFillTx/>
                <a:latin typeface="Calibri"/>
                <a:ea typeface="Calibri"/>
                <a:cs typeface="Calibri"/>
                <a:sym typeface="Wingdings" panose="05000000000000000000" pitchFamily="2" charset="2"/>
              </a:rPr>
              <a:t>, je nach Sektion (z.B. Akronym EO, VFG, KDS) und passende </a:t>
            </a:r>
            <a:r>
              <a:rPr kumimoji="0" lang="de-DE" sz="1400" b="1" i="0" u="none" strike="noStrike" kern="1200" cap="none" spc="0" normalizeH="0" baseline="0" noProof="0">
                <a:ln>
                  <a:noFill/>
                </a:ln>
                <a:solidFill>
                  <a:srgbClr val="000000"/>
                </a:solidFill>
                <a:effectLst/>
                <a:uLnTx/>
                <a:uFillTx/>
                <a:latin typeface="Calibri"/>
                <a:ea typeface="Calibri"/>
                <a:cs typeface="Calibri"/>
                <a:sym typeface="Wingdings" panose="05000000000000000000" pitchFamily="2" charset="2"/>
              </a:rPr>
              <a:t>Rechtsform</a:t>
            </a:r>
            <a:endParaRPr kumimoji="0" lang="en-US" sz="1400" b="1" i="0" u="none" strike="noStrike" kern="1200" cap="none" spc="0" normalizeH="0" baseline="0" noProof="0">
              <a:ln>
                <a:noFill/>
              </a:ln>
              <a:solidFill>
                <a:srgbClr val="000000"/>
              </a:solidFill>
              <a:effectLst/>
              <a:uLnTx/>
              <a:uFillTx/>
              <a:latin typeface="Calibri"/>
              <a:ea typeface="Calibri"/>
              <a:cs typeface="Calibri"/>
            </a:endParaRPr>
          </a:p>
        </p:txBody>
      </p:sp>
      <p:sp>
        <p:nvSpPr>
          <p:cNvPr id="8" name="Textfeld 4">
            <a:extLst>
              <a:ext uri="{FF2B5EF4-FFF2-40B4-BE49-F238E27FC236}">
                <a16:creationId xmlns:a16="http://schemas.microsoft.com/office/drawing/2014/main" id="{80F129F2-7E8E-1041-B368-4AA81A52C0D7}"/>
              </a:ext>
            </a:extLst>
          </p:cNvPr>
          <p:cNvSpPr txBox="1"/>
          <p:nvPr/>
        </p:nvSpPr>
        <p:spPr>
          <a:xfrm>
            <a:off x="1062930" y="2701831"/>
            <a:ext cx="7461483" cy="1005340"/>
          </a:xfrm>
          <a:prstGeom prst="rect">
            <a:avLst/>
          </a:prstGeom>
          <a:solidFill>
            <a:srgbClr val="FFEFEF"/>
          </a:solidFill>
          <a:ln>
            <a:solidFill>
              <a:schemeClr val="bg1">
                <a:lumMod val="50000"/>
              </a:schemeClr>
            </a:solidFill>
          </a:ln>
        </p:spPr>
        <p:txBody>
          <a:bodyPr wrap="square" lIns="91440" tIns="45720" rIns="91440" bIns="45720" rtlCol="0" anchor="t">
            <a:spAutoFit/>
          </a:bodyPr>
          <a:lstStyle/>
          <a:p>
            <a:pPr marL="0" marR="0" lvl="0" indent="0" algn="just" defTabSz="914400" rtl="0" eaLnBrk="0" fontAlgn="base" latinLnBrk="0" hangingPunct="0">
              <a:lnSpc>
                <a:spcPts val="1800"/>
              </a:lnSpc>
              <a:spcBef>
                <a:spcPts val="0"/>
              </a:spcBef>
              <a:spcAft>
                <a:spcPct val="0"/>
              </a:spcAft>
              <a:buClrTx/>
              <a:buSzTx/>
              <a:buFontTx/>
              <a:buNone/>
              <a:tabLst/>
              <a:defRPr/>
            </a:pPr>
            <a:r>
              <a:rPr kumimoji="0" lang="de-DE" sz="1400" b="1" i="0" u="none" strike="noStrike" kern="1200" cap="none" spc="0" normalizeH="0" baseline="0" noProof="0">
                <a:ln>
                  <a:noFill/>
                </a:ln>
                <a:solidFill>
                  <a:srgbClr val="000000"/>
                </a:solidFill>
                <a:effectLst/>
                <a:uLnTx/>
                <a:uFillTx/>
                <a:latin typeface="Calibri"/>
                <a:ea typeface="Calibri"/>
                <a:cs typeface="Calibri"/>
                <a:sym typeface="Wingdings" panose="05000000000000000000" pitchFamily="2" charset="2"/>
              </a:rPr>
              <a:t>Mindestanzahl der Mitglieder </a:t>
            </a:r>
            <a:r>
              <a:rPr kumimoji="0" lang="de-DE" sz="1400" b="0" i="0" u="none" strike="noStrike" kern="1200" cap="none" spc="0" normalizeH="0" baseline="0" noProof="0">
                <a:ln>
                  <a:noFill/>
                </a:ln>
                <a:solidFill>
                  <a:srgbClr val="000000"/>
                </a:solidFill>
                <a:effectLst/>
                <a:uLnTx/>
                <a:uFillTx/>
                <a:latin typeface="Calibri"/>
                <a:ea typeface="Calibri"/>
                <a:cs typeface="Calibri"/>
                <a:sym typeface="Wingdings" panose="05000000000000000000" pitchFamily="2" charset="2"/>
              </a:rPr>
              <a:t>vorhanden (z.B. mindestens 7 physische Personen in den Sektionen EO und VFG) und </a:t>
            </a:r>
            <a:r>
              <a:rPr kumimoji="0" lang="de-DE" sz="1400" b="1" i="0" u="none" strike="noStrike" kern="1200" cap="none" spc="0" normalizeH="0" baseline="0" noProof="0">
                <a:ln>
                  <a:noFill/>
                </a:ln>
                <a:solidFill>
                  <a:srgbClr val="000000"/>
                </a:solidFill>
                <a:effectLst/>
                <a:uLnTx/>
                <a:uFillTx/>
                <a:latin typeface="Calibri"/>
                <a:ea typeface="Calibri"/>
                <a:cs typeface="Calibri"/>
                <a:sym typeface="Wingdings" panose="05000000000000000000" pitchFamily="2" charset="2"/>
              </a:rPr>
              <a:t>korrekte Zusammensetzung der Mitgliederstruktur</a:t>
            </a:r>
            <a:r>
              <a:rPr kumimoji="0" lang="de-DE" sz="1400" b="0" i="0" u="none" strike="noStrike" kern="1200" cap="none" spc="0" normalizeH="0" baseline="0" noProof="0">
                <a:ln>
                  <a:noFill/>
                </a:ln>
                <a:solidFill>
                  <a:srgbClr val="000000"/>
                </a:solidFill>
                <a:effectLst/>
                <a:uLnTx/>
                <a:uFillTx/>
                <a:latin typeface="Calibri"/>
                <a:ea typeface="Calibri"/>
                <a:cs typeface="Calibri"/>
                <a:sym typeface="Wingdings" panose="05000000000000000000" pitchFamily="2" charset="2"/>
              </a:rPr>
              <a:t>, falls es Mitgliedskörperschaften gibt (z.B. bei einer Eintragung in der Sektion ehrenamtliche Organisationen sind 2/3 der Mitgliedsorganisationen </a:t>
            </a:r>
            <a:r>
              <a:rPr kumimoji="0" lang="de-DE" sz="1400" b="0" i="0" u="none" strike="noStrike" kern="1200" cap="none" spc="0" normalizeH="0" baseline="0" noProof="0" err="1">
                <a:ln>
                  <a:noFill/>
                </a:ln>
                <a:solidFill>
                  <a:srgbClr val="000000"/>
                </a:solidFill>
                <a:effectLst/>
                <a:uLnTx/>
                <a:uFillTx/>
                <a:latin typeface="Calibri"/>
                <a:ea typeface="Calibri"/>
                <a:cs typeface="Calibri"/>
                <a:sym typeface="Wingdings" panose="05000000000000000000" pitchFamily="2" charset="2"/>
              </a:rPr>
              <a:t>EO's</a:t>
            </a:r>
            <a:r>
              <a:rPr kumimoji="0" lang="de-DE" sz="1400" b="0" i="0" u="none" strike="noStrike" kern="1200" cap="none" spc="0" normalizeH="0" baseline="0" noProof="0">
                <a:ln>
                  <a:noFill/>
                </a:ln>
                <a:solidFill>
                  <a:srgbClr val="000000"/>
                </a:solidFill>
                <a:effectLst/>
                <a:uLnTx/>
                <a:uFillTx/>
                <a:latin typeface="Calibri"/>
                <a:ea typeface="Calibri"/>
                <a:cs typeface="Calibri"/>
                <a:sym typeface="Wingdings" panose="05000000000000000000" pitchFamily="2" charset="2"/>
              </a:rPr>
              <a:t>) </a:t>
            </a:r>
            <a:endParaRPr kumimoji="0" lang="de-DE" sz="1400" b="0" i="0" u="none" strike="noStrike" kern="1200" cap="none" spc="0" normalizeH="0" baseline="0" noProof="0">
              <a:ln>
                <a:noFill/>
              </a:ln>
              <a:solidFill>
                <a:srgbClr val="000000"/>
              </a:solidFill>
              <a:effectLst/>
              <a:uLnTx/>
              <a:uFillTx/>
              <a:latin typeface="Calibri"/>
              <a:ea typeface="Calibri"/>
              <a:cs typeface="Calibri"/>
            </a:endParaRPr>
          </a:p>
        </p:txBody>
      </p:sp>
      <p:sp>
        <p:nvSpPr>
          <p:cNvPr id="16" name="Textfeld 4">
            <a:extLst>
              <a:ext uri="{FF2B5EF4-FFF2-40B4-BE49-F238E27FC236}">
                <a16:creationId xmlns:a16="http://schemas.microsoft.com/office/drawing/2014/main" id="{616D9AAA-83CE-E1CE-6886-E1320A8CD6F8}"/>
              </a:ext>
            </a:extLst>
          </p:cNvPr>
          <p:cNvSpPr txBox="1"/>
          <p:nvPr/>
        </p:nvSpPr>
        <p:spPr>
          <a:xfrm>
            <a:off x="1065768" y="3814166"/>
            <a:ext cx="7461483" cy="542521"/>
          </a:xfrm>
          <a:prstGeom prst="rect">
            <a:avLst/>
          </a:prstGeom>
          <a:solidFill>
            <a:srgbClr val="FFEFEF"/>
          </a:solidFill>
          <a:ln>
            <a:solidFill>
              <a:schemeClr val="bg1">
                <a:lumMod val="50000"/>
              </a:schemeClr>
            </a:solidFill>
          </a:ln>
        </p:spPr>
        <p:txBody>
          <a:bodyPr wrap="square" lIns="91440" tIns="45720" rIns="91440" bIns="45720" rtlCol="0" anchor="t">
            <a:spAutoFit/>
          </a:bodyPr>
          <a:lstStyle/>
          <a:p>
            <a:pPr marL="0" marR="0" lvl="0" indent="0" algn="just" defTabSz="914400" rtl="0" eaLnBrk="0" fontAlgn="base" latinLnBrk="0" hangingPunct="0">
              <a:lnSpc>
                <a:spcPts val="1800"/>
              </a:lnSpc>
              <a:spcBef>
                <a:spcPts val="0"/>
              </a:spcBef>
              <a:spcAft>
                <a:spcPct val="0"/>
              </a:spcAft>
              <a:buClrTx/>
              <a:buSzTx/>
              <a:buFontTx/>
              <a:buNone/>
              <a:tabLst/>
              <a:defRPr/>
            </a:pPr>
            <a:r>
              <a:rPr kumimoji="0" lang="de-DE" sz="1400" b="1" i="0" u="none" strike="noStrike" kern="1200" cap="none" spc="0" normalizeH="0" baseline="0" noProof="0">
                <a:ln>
                  <a:noFill/>
                </a:ln>
                <a:solidFill>
                  <a:srgbClr val="000000"/>
                </a:solidFill>
                <a:effectLst/>
                <a:uLnTx/>
                <a:uFillTx/>
                <a:latin typeface="Calibri"/>
                <a:ea typeface="Calibri"/>
                <a:cs typeface="Calibri"/>
                <a:sym typeface="Wingdings" panose="05000000000000000000" pitchFamily="2" charset="2"/>
              </a:rPr>
              <a:t>Gründungsakt und registriertes Statut </a:t>
            </a:r>
            <a:r>
              <a:rPr kumimoji="0" lang="de-DE" sz="1400" b="0" i="0" u="none" strike="noStrike" kern="1200" cap="none" spc="0" normalizeH="0" baseline="0" noProof="0">
                <a:ln>
                  <a:noFill/>
                </a:ln>
                <a:solidFill>
                  <a:srgbClr val="000000"/>
                </a:solidFill>
                <a:effectLst/>
                <a:uLnTx/>
                <a:uFillTx/>
                <a:latin typeface="Calibri"/>
                <a:ea typeface="Calibri"/>
                <a:cs typeface="Calibri"/>
                <a:sym typeface="Wingdings" panose="05000000000000000000" pitchFamily="2" charset="2"/>
              </a:rPr>
              <a:t>wurden</a:t>
            </a:r>
            <a:r>
              <a:rPr kumimoji="0" lang="de-DE" sz="1400" b="1" i="0" u="none" strike="noStrike" kern="1200" cap="none" spc="0" normalizeH="0" baseline="0" noProof="0">
                <a:ln>
                  <a:noFill/>
                </a:ln>
                <a:solidFill>
                  <a:srgbClr val="000000"/>
                </a:solidFill>
                <a:effectLst/>
                <a:uLnTx/>
                <a:uFillTx/>
                <a:latin typeface="Calibri"/>
                <a:ea typeface="Calibri"/>
                <a:cs typeface="Calibri"/>
                <a:sym typeface="Wingdings" panose="05000000000000000000" pitchFamily="2" charset="2"/>
              </a:rPr>
              <a:t> </a:t>
            </a:r>
            <a:r>
              <a:rPr kumimoji="0" lang="de-DE" sz="1400" b="0" i="0" u="none" strike="noStrike" kern="1200" cap="none" spc="0" normalizeH="0" baseline="0" noProof="0">
                <a:ln>
                  <a:noFill/>
                </a:ln>
                <a:solidFill>
                  <a:srgbClr val="000000"/>
                </a:solidFill>
                <a:effectLst/>
                <a:uLnTx/>
                <a:uFillTx/>
                <a:latin typeface="Calibri"/>
                <a:ea typeface="Calibri"/>
                <a:cs typeface="Calibri"/>
                <a:sym typeface="Wingdings" panose="05000000000000000000" pitchFamily="2" charset="2"/>
              </a:rPr>
              <a:t>im </a:t>
            </a:r>
            <a:r>
              <a:rPr kumimoji="0" lang="de-DE" sz="1400" b="0" i="0" u="none" strike="noStrike" kern="1200" cap="none" spc="0" normalizeH="0" baseline="0" noProof="0" err="1">
                <a:ln>
                  <a:noFill/>
                </a:ln>
                <a:solidFill>
                  <a:srgbClr val="000000"/>
                </a:solidFill>
                <a:effectLst/>
                <a:uLnTx/>
                <a:uFillTx/>
                <a:latin typeface="Calibri"/>
                <a:ea typeface="Calibri"/>
                <a:cs typeface="Calibri"/>
                <a:sym typeface="Wingdings" panose="05000000000000000000" pitchFamily="2" charset="2"/>
              </a:rPr>
              <a:t>Runts</a:t>
            </a:r>
            <a:r>
              <a:rPr kumimoji="0" lang="de-DE" sz="1400" b="0" i="0" u="none" strike="noStrike" kern="1200" cap="none" spc="0" normalizeH="0" baseline="0" noProof="0">
                <a:ln>
                  <a:noFill/>
                </a:ln>
                <a:solidFill>
                  <a:srgbClr val="000000"/>
                </a:solidFill>
                <a:effectLst/>
                <a:uLnTx/>
                <a:uFillTx/>
                <a:latin typeface="Calibri"/>
                <a:ea typeface="Calibri"/>
                <a:cs typeface="Calibri"/>
                <a:sym typeface="Wingdings" panose="05000000000000000000" pitchFamily="2" charset="2"/>
              </a:rPr>
              <a:t>-Portal hinterlegt und sind inhaltlich korrekt angepasst an die gesetzlichen Bestimmungen der jeweiligen Sektion</a:t>
            </a:r>
            <a:endParaRPr kumimoji="0" 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17" name="Ellipse 13">
            <a:extLst>
              <a:ext uri="{FF2B5EF4-FFF2-40B4-BE49-F238E27FC236}">
                <a16:creationId xmlns:a16="http://schemas.microsoft.com/office/drawing/2014/main" id="{A132C222-0F9B-6DA9-3F08-1E15C77D0146}"/>
              </a:ext>
            </a:extLst>
          </p:cNvPr>
          <p:cNvSpPr/>
          <p:nvPr/>
        </p:nvSpPr>
        <p:spPr bwMode="auto">
          <a:xfrm>
            <a:off x="665349" y="4645613"/>
            <a:ext cx="263326" cy="268588"/>
          </a:xfrm>
          <a:prstGeom prst="ellipse">
            <a:avLst/>
          </a:prstGeom>
          <a:solidFill>
            <a:srgbClr val="FF5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Ellipse 13">
            <a:extLst>
              <a:ext uri="{FF2B5EF4-FFF2-40B4-BE49-F238E27FC236}">
                <a16:creationId xmlns:a16="http://schemas.microsoft.com/office/drawing/2014/main" id="{7ED0A12A-E7C6-6710-9472-D7FBB85A1641}"/>
              </a:ext>
            </a:extLst>
          </p:cNvPr>
          <p:cNvSpPr/>
          <p:nvPr/>
        </p:nvSpPr>
        <p:spPr bwMode="auto">
          <a:xfrm>
            <a:off x="671130" y="3972558"/>
            <a:ext cx="263326" cy="268588"/>
          </a:xfrm>
          <a:prstGeom prst="ellipse">
            <a:avLst/>
          </a:prstGeom>
          <a:solidFill>
            <a:srgbClr val="FF5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9" name="Ellipse 13">
            <a:extLst>
              <a:ext uri="{FF2B5EF4-FFF2-40B4-BE49-F238E27FC236}">
                <a16:creationId xmlns:a16="http://schemas.microsoft.com/office/drawing/2014/main" id="{661455BF-E3D0-C72D-E716-6C7734829180}"/>
              </a:ext>
            </a:extLst>
          </p:cNvPr>
          <p:cNvSpPr/>
          <p:nvPr/>
        </p:nvSpPr>
        <p:spPr bwMode="auto">
          <a:xfrm>
            <a:off x="665349" y="2268937"/>
            <a:ext cx="263326" cy="268588"/>
          </a:xfrm>
          <a:prstGeom prst="ellipse">
            <a:avLst/>
          </a:prstGeom>
          <a:solidFill>
            <a:srgbClr val="FF5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 name="Textfeld 4">
            <a:extLst>
              <a:ext uri="{FF2B5EF4-FFF2-40B4-BE49-F238E27FC236}">
                <a16:creationId xmlns:a16="http://schemas.microsoft.com/office/drawing/2014/main" id="{659CF1D2-C0FA-9D0A-8928-FBC00CC850C1}"/>
              </a:ext>
            </a:extLst>
          </p:cNvPr>
          <p:cNvSpPr txBox="1"/>
          <p:nvPr/>
        </p:nvSpPr>
        <p:spPr>
          <a:xfrm>
            <a:off x="1717422" y="1164816"/>
            <a:ext cx="5841051" cy="369332"/>
          </a:xfrm>
          <a:prstGeom prst="rect">
            <a:avLst/>
          </a:prstGeom>
          <a:solidFill>
            <a:srgbClr val="E4F2FF"/>
          </a:solidFill>
          <a:ln>
            <a:solidFill>
              <a:schemeClr val="bg1">
                <a:lumMod val="50000"/>
              </a:schemeClr>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it-IT" sz="1800" b="1" i="0" u="none" strike="noStrike" kern="1200" cap="none" spc="0" normalizeH="0" baseline="0" noProof="0" dirty="0" err="1">
                <a:ln>
                  <a:noFill/>
                </a:ln>
                <a:solidFill>
                  <a:srgbClr val="000000"/>
                </a:solidFill>
                <a:effectLst/>
                <a:uLnTx/>
                <a:uFillTx/>
                <a:latin typeface="Calibri"/>
                <a:ea typeface="+mn-ea"/>
                <a:cs typeface="Calibri"/>
              </a:rPr>
              <a:t>Ordentliche</a:t>
            </a:r>
            <a:r>
              <a:rPr kumimoji="0" lang="it-IT" sz="1800" b="1" i="0" u="none" strike="noStrike" kern="1200" cap="none" spc="0" normalizeH="0" baseline="0" noProof="0" dirty="0">
                <a:ln>
                  <a:noFill/>
                </a:ln>
                <a:solidFill>
                  <a:srgbClr val="000000"/>
                </a:solidFill>
                <a:effectLst/>
                <a:uLnTx/>
                <a:uFillTx/>
                <a:latin typeface="Calibri"/>
                <a:ea typeface="+mn-ea"/>
                <a:cs typeface="Calibri"/>
              </a:rPr>
              <a:t> </a:t>
            </a:r>
            <a:r>
              <a:rPr kumimoji="0" lang="it-IT" sz="1800" b="1" i="0" u="none" strike="noStrike" kern="1200" cap="none" spc="0" normalizeH="0" baseline="0" noProof="0" dirty="0" err="1">
                <a:ln>
                  <a:noFill/>
                </a:ln>
                <a:solidFill>
                  <a:srgbClr val="000000"/>
                </a:solidFill>
                <a:effectLst/>
                <a:uLnTx/>
                <a:uFillTx/>
                <a:latin typeface="Calibri"/>
                <a:ea typeface="+mn-ea"/>
                <a:cs typeface="Calibri"/>
              </a:rPr>
              <a:t>Kontrollen</a:t>
            </a:r>
            <a:r>
              <a:rPr kumimoji="0" lang="it-IT" sz="1800" b="1" i="0" u="none" strike="noStrike" kern="1200" cap="none" spc="0" normalizeH="0" baseline="0" noProof="0" dirty="0">
                <a:ln>
                  <a:noFill/>
                </a:ln>
                <a:solidFill>
                  <a:srgbClr val="000000"/>
                </a:solidFill>
                <a:effectLst/>
                <a:uLnTx/>
                <a:uFillTx/>
                <a:latin typeface="Calibri"/>
                <a:ea typeface="+mn-ea"/>
                <a:cs typeface="Calibri"/>
              </a:rPr>
              <a:t> –  </a:t>
            </a:r>
            <a:r>
              <a:rPr lang="it-IT" sz="1800" dirty="0">
                <a:solidFill>
                  <a:srgbClr val="000000"/>
                </a:solidFill>
                <a:latin typeface="Calibri"/>
                <a:cs typeface="Calibri"/>
              </a:rPr>
              <a:t>k</a:t>
            </a:r>
            <a:r>
              <a:rPr kumimoji="0" lang="it-IT" sz="1800" i="0" u="none" strike="noStrike" kern="1200" cap="none" spc="0" normalizeH="0" baseline="0" noProof="0" dirty="0" err="1">
                <a:ln>
                  <a:noFill/>
                </a:ln>
                <a:solidFill>
                  <a:srgbClr val="000000"/>
                </a:solidFill>
                <a:effectLst/>
                <a:uLnTx/>
                <a:uFillTx/>
                <a:latin typeface="Calibri"/>
                <a:ea typeface="+mn-ea"/>
                <a:cs typeface="Calibri"/>
              </a:rPr>
              <a:t>ontrolliert</a:t>
            </a:r>
            <a:r>
              <a:rPr kumimoji="0" lang="it-IT" sz="1800" i="0" u="none" strike="noStrike" kern="1200" cap="none" spc="0" normalizeH="0" baseline="0" noProof="0" dirty="0">
                <a:ln>
                  <a:noFill/>
                </a:ln>
                <a:solidFill>
                  <a:srgbClr val="000000"/>
                </a:solidFill>
                <a:effectLst/>
                <a:uLnTx/>
                <a:uFillTx/>
                <a:latin typeface="Calibri"/>
                <a:ea typeface="+mn-ea"/>
                <a:cs typeface="Calibri"/>
              </a:rPr>
              <a:t> </a:t>
            </a:r>
            <a:r>
              <a:rPr kumimoji="0" lang="it-IT" sz="1800" i="0" u="none" strike="noStrike" kern="1200" cap="none" spc="0" normalizeH="0" baseline="0" noProof="0" dirty="0" err="1">
                <a:ln>
                  <a:noFill/>
                </a:ln>
                <a:solidFill>
                  <a:srgbClr val="000000"/>
                </a:solidFill>
                <a:effectLst/>
                <a:uLnTx/>
                <a:uFillTx/>
                <a:latin typeface="Calibri"/>
                <a:ea typeface="+mn-ea"/>
                <a:cs typeface="Calibri"/>
              </a:rPr>
              <a:t>wird</a:t>
            </a:r>
            <a:r>
              <a:rPr kumimoji="0" lang="it-IT" sz="1800" i="0" u="none" strike="noStrike" kern="1200" cap="none" spc="0" normalizeH="0" baseline="0" noProof="0" dirty="0">
                <a:ln>
                  <a:noFill/>
                </a:ln>
                <a:solidFill>
                  <a:srgbClr val="000000"/>
                </a:solidFill>
                <a:effectLst/>
                <a:uLnTx/>
                <a:uFillTx/>
                <a:latin typeface="Calibri"/>
                <a:ea typeface="+mn-ea"/>
                <a:cs typeface="Calibri"/>
              </a:rPr>
              <a:t>:</a:t>
            </a:r>
          </a:p>
        </p:txBody>
      </p:sp>
      <p:sp>
        <p:nvSpPr>
          <p:cNvPr id="9" name="Textfeld 4">
            <a:extLst>
              <a:ext uri="{FF2B5EF4-FFF2-40B4-BE49-F238E27FC236}">
                <a16:creationId xmlns:a16="http://schemas.microsoft.com/office/drawing/2014/main" id="{E7857132-6087-1DB9-0CA4-364112E2E780}"/>
              </a:ext>
            </a:extLst>
          </p:cNvPr>
          <p:cNvSpPr txBox="1"/>
          <p:nvPr/>
        </p:nvSpPr>
        <p:spPr>
          <a:xfrm>
            <a:off x="1074233" y="4487000"/>
            <a:ext cx="7461483" cy="710451"/>
          </a:xfrm>
          <a:prstGeom prst="rect">
            <a:avLst/>
          </a:prstGeom>
          <a:solidFill>
            <a:srgbClr val="FFEFEF"/>
          </a:solidFill>
          <a:ln>
            <a:solidFill>
              <a:schemeClr val="bg1">
                <a:lumMod val="50000"/>
              </a:schemeClr>
            </a:solidFill>
          </a:ln>
        </p:spPr>
        <p:txBody>
          <a:bodyPr wrap="square" lIns="91440" tIns="45720" rIns="91440" bIns="45720" rtlCol="0" anchor="t">
            <a:spAutoFit/>
          </a:bodyPr>
          <a:lstStyle/>
          <a:p>
            <a:pPr marL="0" marR="0" lvl="0" indent="0" algn="just" defTabSz="914400" rtl="0" eaLnBrk="0" fontAlgn="ctr" latinLnBrk="0" hangingPunct="0">
              <a:lnSpc>
                <a:spcPts val="1600"/>
              </a:lnSpc>
              <a:spcBef>
                <a:spcPts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falls </a:t>
            </a:r>
            <a:r>
              <a:rPr kumimoji="0" lang="de-DE" sz="1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weitere Tätigkeiten </a:t>
            </a: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ausgeübt wurden, sind diese auf der Grundlage einer eigenen Satzungsbestimmung sowie als Neben- und Hilfstätigkeit zu den Tätigkeiten von allgemeinem Interesse ausgeübt worden</a:t>
            </a:r>
          </a:p>
        </p:txBody>
      </p:sp>
      <p:sp>
        <p:nvSpPr>
          <p:cNvPr id="14" name="Ellipse 13">
            <a:extLst>
              <a:ext uri="{FF2B5EF4-FFF2-40B4-BE49-F238E27FC236}">
                <a16:creationId xmlns:a16="http://schemas.microsoft.com/office/drawing/2014/main" id="{28188452-27AD-C99C-DD6F-25CC0148BE48}"/>
              </a:ext>
            </a:extLst>
          </p:cNvPr>
          <p:cNvSpPr/>
          <p:nvPr/>
        </p:nvSpPr>
        <p:spPr bwMode="auto">
          <a:xfrm>
            <a:off x="665349" y="3058935"/>
            <a:ext cx="263326" cy="268588"/>
          </a:xfrm>
          <a:prstGeom prst="ellipse">
            <a:avLst/>
          </a:prstGeom>
          <a:solidFill>
            <a:srgbClr val="FF5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 name="Textfeld 4">
            <a:extLst>
              <a:ext uri="{FF2B5EF4-FFF2-40B4-BE49-F238E27FC236}">
                <a16:creationId xmlns:a16="http://schemas.microsoft.com/office/drawing/2014/main" id="{323CAB69-1A07-534C-E995-016D34A6C295}"/>
              </a:ext>
            </a:extLst>
          </p:cNvPr>
          <p:cNvSpPr txBox="1"/>
          <p:nvPr/>
        </p:nvSpPr>
        <p:spPr>
          <a:xfrm>
            <a:off x="2375090" y="5503880"/>
            <a:ext cx="6160626" cy="677108"/>
          </a:xfrm>
          <a:prstGeom prst="rect">
            <a:avLst/>
          </a:prstGeom>
          <a:ln>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marL="0" marR="0" lvl="0" indent="0" algn="just" defTabSz="914400" rtl="0" eaLnBrk="0" fontAlgn="base" latinLnBrk="0" hangingPunct="0">
              <a:lnSpc>
                <a:spcPct val="100000"/>
              </a:lnSpc>
              <a:spcBef>
                <a:spcPts val="0"/>
              </a:spcBef>
              <a:spcAft>
                <a:spcPct val="0"/>
              </a:spcAft>
              <a:buClrTx/>
              <a:buSzTx/>
              <a:buFontTx/>
              <a:buNone/>
              <a:tabLst/>
              <a:defRPr/>
            </a:pPr>
            <a:r>
              <a:rPr kumimoji="0" lang="de-DE" sz="1400" b="1" i="0" u="none" strike="noStrike" kern="1200" cap="none" spc="0" normalizeH="0" baseline="0" noProof="0" dirty="0">
                <a:ln>
                  <a:noFill/>
                </a:ln>
                <a:solidFill>
                  <a:srgbClr val="FF0000"/>
                </a:solidFill>
                <a:effectLst/>
                <a:uLnTx/>
                <a:uFillTx/>
                <a:latin typeface="Calibri"/>
                <a:ea typeface="Calibri"/>
                <a:cs typeface="Calibri"/>
                <a:sym typeface="Wingdings" panose="05000000000000000000" pitchFamily="2" charset="2"/>
              </a:rPr>
              <a:t>        </a:t>
            </a:r>
            <a:r>
              <a:rPr kumimoji="0" lang="de-DE" sz="1400" b="1" i="0" u="none" strike="noStrike" kern="1200" cap="none" spc="0" normalizeH="0" baseline="0" noProof="0" dirty="0">
                <a:ln>
                  <a:noFill/>
                </a:ln>
                <a:solidFill>
                  <a:srgbClr val="C00000"/>
                </a:solidFill>
                <a:effectLst/>
                <a:uLnTx/>
                <a:uFillTx/>
                <a:latin typeface="Calibri"/>
                <a:ea typeface="+mn-ea"/>
                <a:cs typeface="Calibri"/>
                <a:sym typeface="Wingdings" panose="05000000000000000000" pitchFamily="2" charset="2"/>
              </a:rPr>
              <a:t>rote Markierung = vereinfachte Kontrolle</a:t>
            </a:r>
          </a:p>
          <a:p>
            <a:pPr marL="0" marR="0" lvl="0" indent="0" algn="just" defTabSz="914400" rtl="0" eaLnBrk="0" fontAlgn="base" latinLnBrk="0" hangingPunct="0">
              <a:lnSpc>
                <a:spcPct val="100000"/>
              </a:lnSpc>
              <a:spcBef>
                <a:spcPts val="0"/>
              </a:spcBef>
              <a:spcAft>
                <a:spcPct val="0"/>
              </a:spcAft>
              <a:buClrTx/>
              <a:buSzTx/>
              <a:buFontTx/>
              <a:buNone/>
              <a:tabLst/>
              <a:defRPr/>
            </a:pPr>
            <a:r>
              <a:rPr kumimoji="0" lang="de-DE" sz="1200" b="1" i="0" u="none" strike="noStrike" kern="1200" cap="none" spc="0" normalizeH="0" baseline="0" noProof="0" dirty="0">
                <a:ln>
                  <a:noFill/>
                </a:ln>
                <a:solidFill>
                  <a:srgbClr val="000000"/>
                </a:solidFill>
                <a:effectLst/>
                <a:uLnTx/>
                <a:uFillTx/>
                <a:latin typeface="Calibri"/>
                <a:ea typeface="Calibri"/>
                <a:cs typeface="Calibri"/>
                <a:sym typeface="Wingdings" panose="05000000000000000000" pitchFamily="2" charset="2"/>
              </a:rPr>
              <a:t>         </a:t>
            </a:r>
            <a:r>
              <a:rPr kumimoji="0" lang="de-DE" sz="1200" i="0" u="none" strike="noStrike" kern="1200" cap="none" spc="0" normalizeH="0" baseline="0" noProof="0" dirty="0">
                <a:ln>
                  <a:noFill/>
                </a:ln>
                <a:solidFill>
                  <a:srgbClr val="000000"/>
                </a:solidFill>
                <a:effectLst/>
                <a:uLnTx/>
                <a:uFillTx/>
                <a:latin typeface="Calibri"/>
                <a:ea typeface="Calibri"/>
                <a:cs typeface="Calibri"/>
                <a:sym typeface="Wingdings" panose="05000000000000000000" pitchFamily="2" charset="2"/>
              </a:rPr>
              <a:t>Körperschaften, mit max. 60.000 € an Einnahmen pro Jahr in den drei Jahren vor der </a:t>
            </a:r>
          </a:p>
          <a:p>
            <a:pPr marL="0" marR="0" lvl="0" indent="0" algn="just" defTabSz="914400" rtl="0" eaLnBrk="0" fontAlgn="base" latinLnBrk="0" hangingPunct="0">
              <a:lnSpc>
                <a:spcPct val="100000"/>
              </a:lnSpc>
              <a:spcBef>
                <a:spcPts val="0"/>
              </a:spcBef>
              <a:spcAft>
                <a:spcPct val="0"/>
              </a:spcAft>
              <a:buClrTx/>
              <a:buSzTx/>
              <a:buFontTx/>
              <a:buNone/>
              <a:tabLst/>
              <a:defRPr/>
            </a:pPr>
            <a:r>
              <a:rPr kumimoji="0" lang="de-DE" sz="1200" i="0" u="none" strike="noStrike" kern="1200" cap="none" spc="0" normalizeH="0" baseline="0" noProof="0" dirty="0">
                <a:ln>
                  <a:noFill/>
                </a:ln>
                <a:solidFill>
                  <a:srgbClr val="000000"/>
                </a:solidFill>
                <a:effectLst/>
                <a:uLnTx/>
                <a:uFillTx/>
                <a:latin typeface="Calibri"/>
                <a:ea typeface="Calibri"/>
                <a:cs typeface="Calibri"/>
                <a:sym typeface="Wingdings" panose="05000000000000000000" pitchFamily="2" charset="2"/>
              </a:rPr>
              <a:t>         Kontrolle werden nur in den </a:t>
            </a:r>
            <a:r>
              <a:rPr kumimoji="0" lang="de-DE" sz="1200" b="1" i="0" u="none" strike="noStrike" kern="1200" cap="none" spc="0" normalizeH="0" baseline="0" noProof="0" dirty="0">
                <a:ln>
                  <a:noFill/>
                </a:ln>
                <a:solidFill>
                  <a:schemeClr val="tx1"/>
                </a:solidFill>
                <a:effectLst/>
                <a:uLnTx/>
                <a:uFillTx/>
                <a:latin typeface="Calibri"/>
                <a:ea typeface="Calibri"/>
                <a:cs typeface="Calibri"/>
                <a:sym typeface="Wingdings" panose="05000000000000000000" pitchFamily="2" charset="2"/>
              </a:rPr>
              <a:t>rot markierten </a:t>
            </a:r>
            <a:r>
              <a:rPr kumimoji="0" lang="de-DE" sz="1200" i="0" u="none" strike="noStrike" kern="1200" cap="none" spc="0" normalizeH="0" baseline="0" noProof="0" dirty="0">
                <a:ln>
                  <a:noFill/>
                </a:ln>
                <a:solidFill>
                  <a:srgbClr val="000000"/>
                </a:solidFill>
                <a:effectLst/>
                <a:uLnTx/>
                <a:uFillTx/>
                <a:latin typeface="Calibri"/>
                <a:ea typeface="Calibri"/>
                <a:cs typeface="Calibri"/>
                <a:sym typeface="Wingdings" panose="05000000000000000000" pitchFamily="2" charset="2"/>
              </a:rPr>
              <a:t>Punkten kontrolliert</a:t>
            </a:r>
            <a:endParaRPr kumimoji="0" lang="en-US" sz="2400" i="0" u="none" strike="noStrike" kern="1200" cap="none" spc="0" normalizeH="0" baseline="0" noProof="0" dirty="0">
              <a:ln>
                <a:noFill/>
              </a:ln>
              <a:solidFill>
                <a:srgbClr val="000000"/>
              </a:solidFill>
              <a:effectLst/>
              <a:uLnTx/>
              <a:uFillTx/>
              <a:latin typeface="Times New Roman"/>
              <a:ea typeface="Calibri"/>
              <a:cs typeface="Times New Roman"/>
            </a:endParaRPr>
          </a:p>
        </p:txBody>
      </p:sp>
      <p:sp>
        <p:nvSpPr>
          <p:cNvPr id="12" name="Ellipse 11">
            <a:extLst>
              <a:ext uri="{FF2B5EF4-FFF2-40B4-BE49-F238E27FC236}">
                <a16:creationId xmlns:a16="http://schemas.microsoft.com/office/drawing/2014/main" id="{5E4C2E9A-EBA9-CD10-C2A9-9A34E4E5D2F6}"/>
              </a:ext>
            </a:extLst>
          </p:cNvPr>
          <p:cNvSpPr/>
          <p:nvPr/>
        </p:nvSpPr>
        <p:spPr bwMode="auto">
          <a:xfrm>
            <a:off x="2477215" y="5615723"/>
            <a:ext cx="197630" cy="188982"/>
          </a:xfrm>
          <a:prstGeom prst="ellipse">
            <a:avLst/>
          </a:prstGeom>
          <a:solidFill>
            <a:srgbClr val="FF5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8" name="Titel 1">
            <a:extLst>
              <a:ext uri="{FF2B5EF4-FFF2-40B4-BE49-F238E27FC236}">
                <a16:creationId xmlns:a16="http://schemas.microsoft.com/office/drawing/2014/main" id="{362306A7-8E4C-5BAF-E8EE-72BDB9D4CF42}"/>
              </a:ext>
            </a:extLst>
          </p:cNvPr>
          <p:cNvSpPr txBox="1">
            <a:spLocks noChangeArrowheads="1"/>
          </p:cNvSpPr>
          <p:nvPr/>
        </p:nvSpPr>
        <p:spPr bwMode="auto">
          <a:xfrm>
            <a:off x="628650" y="365125"/>
            <a:ext cx="7886700" cy="542925"/>
          </a:xfrm>
          <a:prstGeom prst="rect">
            <a:avLst/>
          </a:prstGeom>
          <a:solidFill>
            <a:srgbClr val="FFB3B3"/>
          </a:solidFill>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eaLnBrk="0" fontAlgn="base" hangingPunct="0">
              <a:spcBef>
                <a:spcPct val="0"/>
              </a:spcBef>
              <a:spcAft>
                <a:spcPct val="0"/>
              </a:spcAft>
              <a:defRPr sz="4400">
                <a:solidFill>
                  <a:schemeClr val="tx2"/>
                </a:solidFill>
                <a:latin typeface="Times New Roman" panose="02020603050405020304" pitchFamily="18" charset="0"/>
              </a:defRPr>
            </a:lvl6pPr>
            <a:lvl7pPr marL="914400" algn="ctr" rtl="0" eaLnBrk="0" fontAlgn="base" hangingPunct="0">
              <a:spcBef>
                <a:spcPct val="0"/>
              </a:spcBef>
              <a:spcAft>
                <a:spcPct val="0"/>
              </a:spcAft>
              <a:defRPr sz="4400">
                <a:solidFill>
                  <a:schemeClr val="tx2"/>
                </a:solidFill>
                <a:latin typeface="Times New Roman" panose="02020603050405020304" pitchFamily="18" charset="0"/>
              </a:defRPr>
            </a:lvl7pPr>
            <a:lvl8pPr marL="1371600" algn="ctr" rtl="0" eaLnBrk="0" fontAlgn="base" hangingPunct="0">
              <a:spcBef>
                <a:spcPct val="0"/>
              </a:spcBef>
              <a:spcAft>
                <a:spcPct val="0"/>
              </a:spcAft>
              <a:defRPr sz="4400">
                <a:solidFill>
                  <a:schemeClr val="tx2"/>
                </a:solidFill>
                <a:latin typeface="Times New Roman" panose="02020603050405020304" pitchFamily="18" charset="0"/>
              </a:defRPr>
            </a:lvl8pPr>
            <a:lvl9pPr marL="1828800" algn="ctr" rtl="0" eaLnBrk="0" fontAlgn="base" hangingPunct="0">
              <a:spcBef>
                <a:spcPct val="0"/>
              </a:spcBef>
              <a:spcAft>
                <a:spcPct val="0"/>
              </a:spcAft>
              <a:defRPr sz="4400">
                <a:solidFill>
                  <a:schemeClr val="tx2"/>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altLang="de-DE" sz="2600" b="0" i="0" u="none" strike="noStrike" kern="1200" cap="none" spc="0" normalizeH="0" baseline="0" noProof="0" dirty="0">
                <a:ln>
                  <a:noFill/>
                </a:ln>
                <a:solidFill>
                  <a:srgbClr val="000000"/>
                </a:solidFill>
                <a:effectLst/>
                <a:uLnTx/>
                <a:uFillTx/>
                <a:latin typeface="Calibri"/>
                <a:ea typeface="Calibri"/>
                <a:cs typeface="Calibri"/>
              </a:rPr>
              <a:t>5. Die Kontrollen im Runts</a:t>
            </a:r>
            <a:endParaRPr kumimoji="0" lang="it-IT" sz="4400" b="0" i="0" u="none" strike="noStrike" kern="1200" cap="none" spc="0" normalizeH="0" baseline="0" noProof="0" dirty="0">
              <a:ln>
                <a:noFill/>
              </a:ln>
              <a:solidFill>
                <a:srgbClr val="000000"/>
              </a:solidFill>
              <a:effectLst/>
              <a:uLnTx/>
              <a:uFillTx/>
              <a:latin typeface="Times New Roman"/>
              <a:ea typeface="+mj-ea"/>
              <a:cs typeface="+mj-cs"/>
            </a:endParaRPr>
          </a:p>
        </p:txBody>
      </p:sp>
      <p:sp>
        <p:nvSpPr>
          <p:cNvPr id="13" name="Rechteck 12">
            <a:extLst>
              <a:ext uri="{FF2B5EF4-FFF2-40B4-BE49-F238E27FC236}">
                <a16:creationId xmlns:a16="http://schemas.microsoft.com/office/drawing/2014/main" id="{F081CC0B-3A85-7C85-FC47-2B6B3445503D}"/>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lang="de-DE" sz="1400" b="1" dirty="0">
                <a:solidFill>
                  <a:srgbClr val="000000"/>
                </a:solidFill>
                <a:latin typeface="Calibri" panose="020F0502020204030204" pitchFamily="34" charset="0"/>
                <a:cs typeface="Calibri" panose="020F0502020204030204" pitchFamily="34" charset="0"/>
              </a:rPr>
              <a:t>69</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173940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9CE31DB3-F5E6-6BE9-937B-6A59C90223EA}"/>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pic>
        <p:nvPicPr>
          <p:cNvPr id="5" name="Grafik 4">
            <a:extLst>
              <a:ext uri="{FF2B5EF4-FFF2-40B4-BE49-F238E27FC236}">
                <a16:creationId xmlns:a16="http://schemas.microsoft.com/office/drawing/2014/main" id="{EAF467DF-F51D-6CBD-E459-1A7D85F58287}"/>
              </a:ext>
            </a:extLst>
          </p:cNvPr>
          <p:cNvPicPr>
            <a:picLocks noChangeAspect="1"/>
          </p:cNvPicPr>
          <p:nvPr/>
        </p:nvPicPr>
        <p:blipFill>
          <a:blip r:embed="rId3"/>
          <a:stretch>
            <a:fillRect/>
          </a:stretch>
        </p:blipFill>
        <p:spPr>
          <a:xfrm>
            <a:off x="8512349" y="6306958"/>
            <a:ext cx="348769" cy="405300"/>
          </a:xfrm>
          <a:prstGeom prst="rect">
            <a:avLst/>
          </a:prstGeom>
        </p:spPr>
      </p:pic>
      <p:pic>
        <p:nvPicPr>
          <p:cNvPr id="13" name="Grafik 12" descr="Ein Bild, das Text, Screenshot, Software, Schrift enthält.&#10;&#10;KI-generierte Inhalte können fehlerhaft sein.">
            <a:extLst>
              <a:ext uri="{FF2B5EF4-FFF2-40B4-BE49-F238E27FC236}">
                <a16:creationId xmlns:a16="http://schemas.microsoft.com/office/drawing/2014/main" id="{482637E4-DE2C-DDCE-A26E-E77C1989CF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300" y="1835864"/>
            <a:ext cx="8478437" cy="4429104"/>
          </a:xfrm>
          <a:prstGeom prst="rect">
            <a:avLst/>
          </a:prstGeom>
        </p:spPr>
      </p:pic>
      <p:sp>
        <p:nvSpPr>
          <p:cNvPr id="14" name="Ellipse 13">
            <a:extLst>
              <a:ext uri="{FF2B5EF4-FFF2-40B4-BE49-F238E27FC236}">
                <a16:creationId xmlns:a16="http://schemas.microsoft.com/office/drawing/2014/main" id="{0EC6485D-AC9C-A2EC-E8C0-30BF32DC2112}"/>
              </a:ext>
            </a:extLst>
          </p:cNvPr>
          <p:cNvSpPr/>
          <p:nvPr/>
        </p:nvSpPr>
        <p:spPr bwMode="auto">
          <a:xfrm>
            <a:off x="411300" y="3742189"/>
            <a:ext cx="2093464" cy="287232"/>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3" name="Grafik 2">
            <a:extLst>
              <a:ext uri="{FF2B5EF4-FFF2-40B4-BE49-F238E27FC236}">
                <a16:creationId xmlns:a16="http://schemas.microsoft.com/office/drawing/2014/main" id="{B9F5D95D-7118-2D25-9757-D39E7BB5B201}"/>
              </a:ext>
            </a:extLst>
          </p:cNvPr>
          <p:cNvPicPr>
            <a:picLocks noChangeAspect="1"/>
          </p:cNvPicPr>
          <p:nvPr/>
        </p:nvPicPr>
        <p:blipFill>
          <a:blip r:embed="rId5"/>
          <a:stretch>
            <a:fillRect/>
          </a:stretch>
        </p:blipFill>
        <p:spPr>
          <a:xfrm rot="1829968" flipH="1" flipV="1">
            <a:off x="6720255" y="1859692"/>
            <a:ext cx="621848" cy="545704"/>
          </a:xfrm>
          <a:prstGeom prst="rect">
            <a:avLst/>
          </a:prstGeom>
        </p:spPr>
      </p:pic>
      <p:pic>
        <p:nvPicPr>
          <p:cNvPr id="7" name="Grafik 6">
            <a:extLst>
              <a:ext uri="{FF2B5EF4-FFF2-40B4-BE49-F238E27FC236}">
                <a16:creationId xmlns:a16="http://schemas.microsoft.com/office/drawing/2014/main" id="{1D1AE4F5-2F05-2903-4695-8643F7B6222B}"/>
              </a:ext>
            </a:extLst>
          </p:cNvPr>
          <p:cNvPicPr>
            <a:picLocks noChangeAspect="1"/>
          </p:cNvPicPr>
          <p:nvPr/>
        </p:nvPicPr>
        <p:blipFill>
          <a:blip r:embed="rId6"/>
          <a:stretch>
            <a:fillRect/>
          </a:stretch>
        </p:blipFill>
        <p:spPr>
          <a:xfrm>
            <a:off x="7540393" y="1812720"/>
            <a:ext cx="1943912" cy="356550"/>
          </a:xfrm>
          <a:prstGeom prst="rect">
            <a:avLst/>
          </a:prstGeom>
        </p:spPr>
      </p:pic>
      <p:pic>
        <p:nvPicPr>
          <p:cNvPr id="9" name="Grafik 8">
            <a:extLst>
              <a:ext uri="{FF2B5EF4-FFF2-40B4-BE49-F238E27FC236}">
                <a16:creationId xmlns:a16="http://schemas.microsoft.com/office/drawing/2014/main" id="{329FACCF-D05A-98DC-9798-B0510284ABB4}"/>
              </a:ext>
            </a:extLst>
          </p:cNvPr>
          <p:cNvPicPr>
            <a:picLocks noChangeAspect="1"/>
          </p:cNvPicPr>
          <p:nvPr/>
        </p:nvPicPr>
        <p:blipFill>
          <a:blip r:embed="rId7"/>
          <a:stretch>
            <a:fillRect/>
          </a:stretch>
        </p:blipFill>
        <p:spPr>
          <a:xfrm rot="12990129">
            <a:off x="2096297" y="3977938"/>
            <a:ext cx="816935" cy="792549"/>
          </a:xfrm>
          <a:prstGeom prst="rect">
            <a:avLst/>
          </a:prstGeom>
        </p:spPr>
      </p:pic>
      <p:sp>
        <p:nvSpPr>
          <p:cNvPr id="6" name="Textfeld 2">
            <a:extLst>
              <a:ext uri="{FF2B5EF4-FFF2-40B4-BE49-F238E27FC236}">
                <a16:creationId xmlns:a16="http://schemas.microsoft.com/office/drawing/2014/main" id="{B8887121-4E13-4BF0-2E99-4882D3F87FE6}"/>
              </a:ext>
            </a:extLst>
          </p:cNvPr>
          <p:cNvSpPr txBox="1"/>
          <p:nvPr/>
        </p:nvSpPr>
        <p:spPr>
          <a:xfrm>
            <a:off x="841258" y="525472"/>
            <a:ext cx="7461483" cy="506292"/>
          </a:xfrm>
          <a:prstGeom prst="rect">
            <a:avLst/>
          </a:prstGeom>
          <a:solidFill>
            <a:srgbClr val="FFDDDD"/>
          </a:solidFill>
          <a:ln>
            <a:solidFill>
              <a:schemeClr val="bg1">
                <a:lumMod val="50000"/>
              </a:schemeClr>
            </a:solidFill>
          </a:ln>
        </p:spPr>
        <p:txBody>
          <a:bodyPr wrap="square" lIns="91440" tIns="45720" rIns="91440" bIns="45720" rtlCol="0" anchor="t">
            <a:spAutoFit/>
          </a:bodyPr>
          <a:lstStyle/>
          <a:p>
            <a:pPr lvl="0" algn="ctr">
              <a:lnSpc>
                <a:spcPct val="150000"/>
              </a:lnSpc>
              <a:defRPr/>
            </a:pPr>
            <a:r>
              <a:rPr lang="de-DE" sz="2000" b="1" dirty="0">
                <a:latin typeface="Calibri"/>
                <a:ea typeface="Calibri"/>
                <a:cs typeface="Calibri"/>
              </a:rPr>
              <a:t>Der öffentlich einsehbare Bereich</a:t>
            </a:r>
          </a:p>
        </p:txBody>
      </p:sp>
      <p:sp>
        <p:nvSpPr>
          <p:cNvPr id="2" name="Rechteck 1">
            <a:extLst>
              <a:ext uri="{FF2B5EF4-FFF2-40B4-BE49-F238E27FC236}">
                <a16:creationId xmlns:a16="http://schemas.microsoft.com/office/drawing/2014/main" id="{3F253FA1-6CA3-BC48-D665-D5221A412972}"/>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lang="de-DE" sz="1400" b="1" dirty="0">
                <a:solidFill>
                  <a:srgbClr val="000000"/>
                </a:solidFill>
                <a:latin typeface="Calibri" panose="020F0502020204030204" pitchFamily="34" charset="0"/>
                <a:cs typeface="Calibri" panose="020F0502020204030204" pitchFamily="34" charset="0"/>
              </a:rPr>
              <a:t>7</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8" name="Textfeld 7">
            <a:extLst>
              <a:ext uri="{FF2B5EF4-FFF2-40B4-BE49-F238E27FC236}">
                <a16:creationId xmlns:a16="http://schemas.microsoft.com/office/drawing/2014/main" id="{F2DD3258-038D-89B0-B3F3-4D5EB8584744}"/>
              </a:ext>
            </a:extLst>
          </p:cNvPr>
          <p:cNvSpPr txBox="1"/>
          <p:nvPr/>
        </p:nvSpPr>
        <p:spPr>
          <a:xfrm>
            <a:off x="1747958" y="1186608"/>
            <a:ext cx="5779980" cy="954107"/>
          </a:xfrm>
          <a:prstGeom prst="rect">
            <a:avLst/>
          </a:prstGeom>
          <a:noFill/>
        </p:spPr>
        <p:txBody>
          <a:bodyPr wrap="none" rtlCol="0">
            <a:spAutoFit/>
          </a:bodyPr>
          <a:lstStyle/>
          <a:p>
            <a:r>
              <a:rPr lang="de-DE" altLang="de-DE" dirty="0">
                <a:solidFill>
                  <a:schemeClr val="accent2"/>
                </a:solidFill>
                <a:latin typeface="Calibri"/>
                <a:ea typeface="Calibri"/>
                <a:cs typeface="Calibri"/>
                <a:hlinkClick r:id="rId8">
                  <a:extLst>
                    <a:ext uri="{A12FA001-AC4F-418D-AE19-62706E023703}">
                      <ahyp:hlinkClr xmlns:ahyp="http://schemas.microsoft.com/office/drawing/2018/hyperlinkcolor" val="tx"/>
                    </a:ext>
                  </a:extLst>
                </a:hlinkClick>
              </a:rPr>
              <a:t>https://</a:t>
            </a:r>
            <a:r>
              <a:rPr lang="de-DE" altLang="de-DE" dirty="0" err="1">
                <a:solidFill>
                  <a:schemeClr val="accent2"/>
                </a:solidFill>
                <a:latin typeface="Calibri"/>
                <a:ea typeface="Calibri"/>
                <a:cs typeface="Calibri"/>
                <a:hlinkClick r:id="rId8">
                  <a:extLst>
                    <a:ext uri="{A12FA001-AC4F-418D-AE19-62706E023703}">
                      <ahyp:hlinkClr xmlns:ahyp="http://schemas.microsoft.com/office/drawing/2018/hyperlinkcolor" val="tx"/>
                    </a:ext>
                  </a:extLst>
                </a:hlinkClick>
              </a:rPr>
              <a:t>servizi.lavoro.gov.it</a:t>
            </a:r>
            <a:r>
              <a:rPr lang="de-DE" altLang="de-DE" dirty="0">
                <a:solidFill>
                  <a:schemeClr val="accent2"/>
                </a:solidFill>
                <a:latin typeface="Calibri"/>
                <a:ea typeface="Calibri"/>
                <a:cs typeface="Calibri"/>
                <a:hlinkClick r:id="rId8">
                  <a:extLst>
                    <a:ext uri="{A12FA001-AC4F-418D-AE19-62706E023703}">
                      <ahyp:hlinkClr xmlns:ahyp="http://schemas.microsoft.com/office/drawing/2018/hyperlinkcolor" val="tx"/>
                    </a:ext>
                  </a:extLst>
                </a:hlinkClick>
              </a:rPr>
              <a:t>/</a:t>
            </a:r>
            <a:r>
              <a:rPr lang="de-DE" altLang="de-DE" dirty="0" err="1">
                <a:solidFill>
                  <a:schemeClr val="accent2"/>
                </a:solidFill>
                <a:latin typeface="Calibri"/>
                <a:ea typeface="Calibri"/>
                <a:cs typeface="Calibri"/>
                <a:hlinkClick r:id="rId8">
                  <a:extLst>
                    <a:ext uri="{A12FA001-AC4F-418D-AE19-62706E023703}">
                      <ahyp:hlinkClr xmlns:ahyp="http://schemas.microsoft.com/office/drawing/2018/hyperlinkcolor" val="tx"/>
                    </a:ext>
                  </a:extLst>
                </a:hlinkClick>
              </a:rPr>
              <a:t>runts</a:t>
            </a:r>
            <a:r>
              <a:rPr lang="de-DE" altLang="de-DE" dirty="0">
                <a:solidFill>
                  <a:schemeClr val="accent2"/>
                </a:solidFill>
                <a:latin typeface="Calibri"/>
                <a:ea typeface="Calibri"/>
                <a:cs typeface="Calibri"/>
                <a:hlinkClick r:id="rId8">
                  <a:extLst>
                    <a:ext uri="{A12FA001-AC4F-418D-AE19-62706E023703}">
                      <ahyp:hlinkClr xmlns:ahyp="http://schemas.microsoft.com/office/drawing/2018/hyperlinkcolor" val="tx"/>
                    </a:ext>
                  </a:extLst>
                </a:hlinkClick>
              </a:rPr>
              <a:t>/</a:t>
            </a:r>
            <a:r>
              <a:rPr lang="de-DE" altLang="de-DE" dirty="0" err="1">
                <a:solidFill>
                  <a:schemeClr val="accent2"/>
                </a:solidFill>
                <a:latin typeface="Calibri"/>
                <a:ea typeface="Calibri"/>
                <a:cs typeface="Calibri"/>
                <a:hlinkClick r:id="rId8">
                  <a:extLst>
                    <a:ext uri="{A12FA001-AC4F-418D-AE19-62706E023703}">
                      <ahyp:hlinkClr xmlns:ahyp="http://schemas.microsoft.com/office/drawing/2018/hyperlinkcolor" val="tx"/>
                    </a:ext>
                  </a:extLst>
                </a:hlinkClick>
              </a:rPr>
              <a:t>it-it</a:t>
            </a:r>
            <a:r>
              <a:rPr lang="de-DE" altLang="de-DE" dirty="0">
                <a:solidFill>
                  <a:schemeClr val="accent2"/>
                </a:solidFill>
                <a:latin typeface="Calibri"/>
                <a:ea typeface="Calibri"/>
                <a:cs typeface="Calibri"/>
                <a:hlinkClick r:id="rId8">
                  <a:extLst>
                    <a:ext uri="{A12FA001-AC4F-418D-AE19-62706E023703}">
                      <ahyp:hlinkClr xmlns:ahyp="http://schemas.microsoft.com/office/drawing/2018/hyperlinkcolor" val="tx"/>
                    </a:ext>
                  </a:extLst>
                </a:hlinkClick>
              </a:rPr>
              <a:t>/</a:t>
            </a:r>
            <a:endParaRPr lang="de-DE" altLang="de-DE" dirty="0">
              <a:solidFill>
                <a:schemeClr val="accent2"/>
              </a:solidFill>
              <a:latin typeface="Calibri"/>
              <a:ea typeface="Calibri"/>
              <a:cs typeface="Calibri"/>
            </a:endParaRPr>
          </a:p>
          <a:p>
            <a:endParaRPr lang="de-DE" dirty="0"/>
          </a:p>
        </p:txBody>
      </p:sp>
    </p:spTree>
    <p:extLst>
      <p:ext uri="{BB962C8B-B14F-4D97-AF65-F5344CB8AC3E}">
        <p14:creationId xmlns:p14="http://schemas.microsoft.com/office/powerpoint/2010/main" val="4402487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a:extLst>
              <a:ext uri="{FF2B5EF4-FFF2-40B4-BE49-F238E27FC236}">
                <a16:creationId xmlns:a16="http://schemas.microsoft.com/office/drawing/2014/main" id="{4B218408-1D65-440E-93D7-9070127A6D0B}"/>
              </a:ext>
            </a:extLst>
          </p:cNvPr>
          <p:cNvSpPr>
            <a:spLocks noGrp="1" noChangeArrowheads="1"/>
          </p:cNvSpPr>
          <p:nvPr>
            <p:ph type="title"/>
          </p:nvPr>
        </p:nvSpPr>
        <p:spPr bwMode="auto">
          <a:xfrm>
            <a:off x="628650" y="365125"/>
            <a:ext cx="7886700" cy="542925"/>
          </a:xfrm>
          <a:solidFill>
            <a:srgbClr val="FFB3B3"/>
          </a:solidFill>
        </p:spPr>
        <p:txBody>
          <a:bodyPr vert="horz" wrap="square" lIns="91440" tIns="45720" rIns="91440" bIns="45720" numCol="1" anchor="t" anchorCtr="0" compatLnSpc="1">
            <a:prstTxWarp prst="textNoShape">
              <a:avLst/>
            </a:prstTxWarp>
          </a:bodyPr>
          <a:lstStyle/>
          <a:p>
            <a:pPr>
              <a:defRPr/>
            </a:pPr>
            <a:r>
              <a:rPr kumimoji="0" lang="de-DE" altLang="de-DE" sz="2600" b="0" i="0" u="none" strike="noStrike" kern="1200" cap="none" spc="0" normalizeH="0" baseline="0" noProof="0" dirty="0">
                <a:ln>
                  <a:noFill/>
                </a:ln>
                <a:solidFill>
                  <a:srgbClr val="000000"/>
                </a:solidFill>
                <a:effectLst/>
                <a:uLnTx/>
                <a:uFillTx/>
                <a:latin typeface="Calibri"/>
                <a:ea typeface="Calibri"/>
                <a:cs typeface="Calibri"/>
              </a:rPr>
              <a:t>5. Die Kontrollen im Runts</a:t>
            </a:r>
            <a:endParaRPr lang="it-IT" dirty="0"/>
          </a:p>
        </p:txBody>
      </p:sp>
      <p:sp>
        <p:nvSpPr>
          <p:cNvPr id="3" name="Inhaltsplatzhalter 2">
            <a:extLst>
              <a:ext uri="{FF2B5EF4-FFF2-40B4-BE49-F238E27FC236}">
                <a16:creationId xmlns:a16="http://schemas.microsoft.com/office/drawing/2014/main" id="{8135FCFF-C42B-34CD-30E2-0A9DB7AAA5E4}"/>
              </a:ext>
            </a:extLst>
          </p:cNvPr>
          <p:cNvSpPr>
            <a:spLocks noGrp="1"/>
          </p:cNvSpPr>
          <p:nvPr>
            <p:ph idx="1"/>
          </p:nvPr>
        </p:nvSpPr>
        <p:spPr>
          <a:xfrm>
            <a:off x="664210" y="1102004"/>
            <a:ext cx="7886700" cy="5289797"/>
          </a:xfrm>
        </p:spPr>
        <p:txBody>
          <a:bodyPr/>
          <a:lstStyle/>
          <a:p>
            <a:pPr marL="0" indent="0" algn="just" fontAlgn="ctr">
              <a:lnSpc>
                <a:spcPts val="2200"/>
              </a:lnSpc>
              <a:spcBef>
                <a:spcPts val="0"/>
              </a:spcBef>
              <a:buNone/>
              <a:defRPr/>
            </a:pPr>
            <a:endParaRPr lang="de-DE" sz="1400" b="1" dirty="0">
              <a:latin typeface="Calibri" panose="020F0502020204030204" pitchFamily="34" charset="0"/>
              <a:cs typeface="Calibri" panose="020F0502020204030204" pitchFamily="34" charset="0"/>
            </a:endParaRPr>
          </a:p>
          <a:p>
            <a:pPr algn="just" fontAlgn="ctr">
              <a:lnSpc>
                <a:spcPts val="2100"/>
              </a:lnSpc>
              <a:spcBef>
                <a:spcPts val="0"/>
              </a:spcBef>
              <a:buFont typeface="Arial" panose="020B0604020202020204" pitchFamily="34" charset="0"/>
              <a:buChar char="•"/>
              <a:defRPr/>
            </a:pPr>
            <a:endParaRPr lang="de-DE" sz="1400" dirty="0">
              <a:latin typeface="Calibri" panose="020F0502020204030204" pitchFamily="34" charset="0"/>
              <a:cs typeface="Calibri" panose="020F0502020204030204" pitchFamily="34" charset="0"/>
            </a:endParaRPr>
          </a:p>
          <a:p>
            <a:pPr algn="just" fontAlgn="ctr">
              <a:lnSpc>
                <a:spcPts val="2100"/>
              </a:lnSpc>
              <a:spcBef>
                <a:spcPts val="0"/>
              </a:spcBef>
              <a:buFont typeface="Arial" panose="020B0604020202020204" pitchFamily="34" charset="0"/>
              <a:buChar char="•"/>
              <a:defRPr/>
            </a:pPr>
            <a:endParaRPr lang="de-DE" sz="1400" dirty="0">
              <a:latin typeface="Calibri" panose="020F0502020204030204" pitchFamily="34" charset="0"/>
              <a:cs typeface="Calibri" panose="020F0502020204030204" pitchFamily="34" charset="0"/>
            </a:endParaRPr>
          </a:p>
          <a:p>
            <a:pPr algn="just" fontAlgn="ctr">
              <a:lnSpc>
                <a:spcPts val="2100"/>
              </a:lnSpc>
              <a:spcBef>
                <a:spcPts val="0"/>
              </a:spcBef>
              <a:buFont typeface="Arial" panose="020B0604020202020204" pitchFamily="34" charset="0"/>
              <a:buChar char="•"/>
              <a:defRPr/>
            </a:pPr>
            <a:endParaRPr lang="de-DE" sz="1400" dirty="0">
              <a:latin typeface="Calibri" panose="020F0502020204030204" pitchFamily="34" charset="0"/>
              <a:cs typeface="Calibri" panose="020F0502020204030204" pitchFamily="34" charset="0"/>
            </a:endParaRPr>
          </a:p>
          <a:p>
            <a:pPr algn="just" fontAlgn="ctr">
              <a:lnSpc>
                <a:spcPts val="2100"/>
              </a:lnSpc>
              <a:spcBef>
                <a:spcPts val="0"/>
              </a:spcBef>
              <a:buFont typeface="Arial" panose="020B0604020202020204" pitchFamily="34" charset="0"/>
              <a:buChar char="•"/>
              <a:defRPr/>
            </a:pPr>
            <a:endParaRPr lang="de-DE" sz="1400" dirty="0">
              <a:latin typeface="Calibri" panose="020F0502020204030204" pitchFamily="34" charset="0"/>
              <a:cs typeface="Calibri" panose="020F0502020204030204" pitchFamily="34" charset="0"/>
            </a:endParaRPr>
          </a:p>
          <a:p>
            <a:pPr algn="just" fontAlgn="ctr">
              <a:lnSpc>
                <a:spcPts val="2100"/>
              </a:lnSpc>
              <a:spcBef>
                <a:spcPts val="0"/>
              </a:spcBef>
              <a:buFont typeface="Arial" panose="020B0604020202020204" pitchFamily="34" charset="0"/>
              <a:buChar char="•"/>
              <a:defRPr/>
            </a:pPr>
            <a:endParaRPr lang="de-DE" sz="1400" b="1" dirty="0">
              <a:latin typeface="Calibri" panose="020F0502020204030204" pitchFamily="34" charset="0"/>
              <a:cs typeface="Calibri" panose="020F0502020204030204" pitchFamily="34" charset="0"/>
            </a:endParaRPr>
          </a:p>
          <a:p>
            <a:pPr marL="0" indent="0" algn="just" fontAlgn="ctr">
              <a:lnSpc>
                <a:spcPts val="2100"/>
              </a:lnSpc>
              <a:spcBef>
                <a:spcPts val="0"/>
              </a:spcBef>
              <a:buNone/>
              <a:defRPr/>
            </a:pPr>
            <a:endParaRPr lang="de-DE" sz="1400" b="1" dirty="0">
              <a:latin typeface="Calibri" panose="020F0502020204030204" pitchFamily="34" charset="0"/>
              <a:cs typeface="Calibri" panose="020F0502020204030204" pitchFamily="34" charset="0"/>
            </a:endParaRPr>
          </a:p>
          <a:p>
            <a:pPr algn="just" fontAlgn="ctr">
              <a:lnSpc>
                <a:spcPts val="2100"/>
              </a:lnSpc>
              <a:spcBef>
                <a:spcPts val="0"/>
              </a:spcBef>
              <a:buFont typeface="Arial" panose="020B0604020202020204" pitchFamily="34" charset="0"/>
              <a:buChar char="•"/>
              <a:defRPr/>
            </a:pPr>
            <a:endParaRPr lang="de-DE" sz="1400" b="1" dirty="0">
              <a:latin typeface="Calibri" panose="020F0502020204030204" pitchFamily="34" charset="0"/>
              <a:cs typeface="Calibri" panose="020F0502020204030204" pitchFamily="34" charset="0"/>
            </a:endParaRPr>
          </a:p>
          <a:p>
            <a:pPr marL="0" indent="0" algn="just" fontAlgn="ctr">
              <a:lnSpc>
                <a:spcPts val="2100"/>
              </a:lnSpc>
              <a:spcBef>
                <a:spcPts val="0"/>
              </a:spcBef>
              <a:buNone/>
              <a:defRPr/>
            </a:pPr>
            <a:endParaRPr lang="de-DE" sz="1400" dirty="0">
              <a:highlight>
                <a:srgbClr val="FFFFCC"/>
              </a:highlight>
              <a:latin typeface="Calibri" panose="020F0502020204030204" pitchFamily="34" charset="0"/>
              <a:cs typeface="Calibri" panose="020F0502020204030204" pitchFamily="34" charset="0"/>
            </a:endParaRPr>
          </a:p>
          <a:p>
            <a:pPr algn="just" fontAlgn="ctr">
              <a:lnSpc>
                <a:spcPts val="2100"/>
              </a:lnSpc>
              <a:spcBef>
                <a:spcPts val="0"/>
              </a:spcBef>
              <a:buFont typeface="Arial" panose="020B0604020202020204" pitchFamily="34" charset="0"/>
              <a:buChar char="•"/>
              <a:defRPr/>
            </a:pPr>
            <a:endParaRPr lang="de-DE" sz="1400" dirty="0">
              <a:latin typeface="Calibri" panose="020F0502020204030204" pitchFamily="34" charset="0"/>
              <a:cs typeface="Calibri" panose="020F0502020204030204" pitchFamily="34" charset="0"/>
            </a:endParaRPr>
          </a:p>
          <a:p>
            <a:pPr algn="just" fontAlgn="ctr">
              <a:lnSpc>
                <a:spcPts val="2100"/>
              </a:lnSpc>
              <a:spcBef>
                <a:spcPts val="0"/>
              </a:spcBef>
              <a:buFont typeface="Arial" panose="020B0604020202020204" pitchFamily="34" charset="0"/>
              <a:buChar char="•"/>
              <a:defRPr/>
            </a:pPr>
            <a:endParaRPr lang="de-DE" sz="1400" dirty="0">
              <a:latin typeface="Calibri" panose="020F0502020204030204" pitchFamily="34" charset="0"/>
              <a:cs typeface="Calibri" panose="020F0502020204030204" pitchFamily="34" charset="0"/>
            </a:endParaRPr>
          </a:p>
          <a:p>
            <a:pPr marL="0" indent="0" algn="just" fontAlgn="ctr">
              <a:lnSpc>
                <a:spcPts val="2100"/>
              </a:lnSpc>
              <a:spcBef>
                <a:spcPts val="0"/>
              </a:spcBef>
              <a:buNone/>
              <a:defRPr/>
            </a:pPr>
            <a:endParaRPr lang="de-DE" sz="1400" dirty="0">
              <a:latin typeface="Calibri" panose="020F0502020204030204" pitchFamily="34" charset="0"/>
              <a:cs typeface="Calibri" panose="020F0502020204030204" pitchFamily="34" charset="0"/>
            </a:endParaRPr>
          </a:p>
          <a:p>
            <a:pPr marL="0" indent="0" algn="just" fontAlgn="ctr">
              <a:lnSpc>
                <a:spcPts val="2100"/>
              </a:lnSpc>
              <a:spcBef>
                <a:spcPts val="0"/>
              </a:spcBef>
              <a:buNone/>
              <a:defRPr/>
            </a:pPr>
            <a:endParaRPr lang="de-DE" sz="1400" dirty="0">
              <a:latin typeface="Calibri" panose="020F0502020204030204" pitchFamily="34" charset="0"/>
              <a:cs typeface="Calibri" panose="020F0502020204030204" pitchFamily="34" charset="0"/>
            </a:endParaRPr>
          </a:p>
          <a:p>
            <a:pPr marL="0" indent="0" algn="just" fontAlgn="ctr">
              <a:lnSpc>
                <a:spcPts val="2100"/>
              </a:lnSpc>
              <a:spcBef>
                <a:spcPts val="0"/>
              </a:spcBef>
              <a:buNone/>
              <a:defRPr/>
            </a:pPr>
            <a:endParaRPr lang="de-DE" sz="1400" dirty="0">
              <a:latin typeface="Calibri" panose="020F0502020204030204" pitchFamily="34" charset="0"/>
              <a:cs typeface="Calibri" panose="020F0502020204030204" pitchFamily="34" charset="0"/>
            </a:endParaRPr>
          </a:p>
          <a:p>
            <a:pPr marL="0" indent="0" algn="just">
              <a:lnSpc>
                <a:spcPts val="2200"/>
              </a:lnSpc>
              <a:spcBef>
                <a:spcPts val="0"/>
              </a:spcBef>
              <a:buFontTx/>
              <a:buNone/>
              <a:defRPr/>
            </a:pPr>
            <a:endParaRPr lang="de-DE" sz="1400" dirty="0">
              <a:latin typeface="Calibri" panose="020F0502020204030204" pitchFamily="34" charset="0"/>
              <a:cs typeface="Calibri" panose="020F0502020204030204" pitchFamily="34" charset="0"/>
            </a:endParaRPr>
          </a:p>
        </p:txBody>
      </p:sp>
      <p:sp>
        <p:nvSpPr>
          <p:cNvPr id="2" name="Rechteck 1">
            <a:extLst>
              <a:ext uri="{FF2B5EF4-FFF2-40B4-BE49-F238E27FC236}">
                <a16:creationId xmlns:a16="http://schemas.microsoft.com/office/drawing/2014/main" id="{C4C467EB-D7F4-837C-D674-FA13F093FB24}"/>
              </a:ext>
            </a:extLst>
          </p:cNvPr>
          <p:cNvSpPr/>
          <p:nvPr/>
        </p:nvSpPr>
        <p:spPr>
          <a:xfrm>
            <a:off x="414779" y="6219914"/>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pic>
        <p:nvPicPr>
          <p:cNvPr id="6" name="Grafik 5">
            <a:extLst>
              <a:ext uri="{FF2B5EF4-FFF2-40B4-BE49-F238E27FC236}">
                <a16:creationId xmlns:a16="http://schemas.microsoft.com/office/drawing/2014/main" id="{D434B4B9-377D-8B13-D07D-0C4D5E3B284C}"/>
              </a:ext>
            </a:extLst>
          </p:cNvPr>
          <p:cNvPicPr>
            <a:picLocks noChangeAspect="1"/>
          </p:cNvPicPr>
          <p:nvPr/>
        </p:nvPicPr>
        <p:blipFill>
          <a:blip r:embed="rId3"/>
          <a:stretch>
            <a:fillRect/>
          </a:stretch>
        </p:blipFill>
        <p:spPr>
          <a:xfrm>
            <a:off x="8512349" y="6306958"/>
            <a:ext cx="348769" cy="405300"/>
          </a:xfrm>
          <a:prstGeom prst="rect">
            <a:avLst/>
          </a:prstGeom>
        </p:spPr>
      </p:pic>
      <p:sp>
        <p:nvSpPr>
          <p:cNvPr id="5" name="Ellipse 4">
            <a:extLst>
              <a:ext uri="{FF2B5EF4-FFF2-40B4-BE49-F238E27FC236}">
                <a16:creationId xmlns:a16="http://schemas.microsoft.com/office/drawing/2014/main" id="{8DCF098B-2993-C4D5-5C56-E8833AD87BAC}"/>
              </a:ext>
            </a:extLst>
          </p:cNvPr>
          <p:cNvSpPr/>
          <p:nvPr/>
        </p:nvSpPr>
        <p:spPr bwMode="auto">
          <a:xfrm>
            <a:off x="603779" y="2290834"/>
            <a:ext cx="263326" cy="268588"/>
          </a:xfrm>
          <a:prstGeom prst="ellipse">
            <a:avLst/>
          </a:prstGeom>
          <a:solidFill>
            <a:srgbClr val="FF5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 name="Textfeld 4">
            <a:extLst>
              <a:ext uri="{FF2B5EF4-FFF2-40B4-BE49-F238E27FC236}">
                <a16:creationId xmlns:a16="http://schemas.microsoft.com/office/drawing/2014/main" id="{6111BF2E-1448-8317-BA76-CE98F4E6EB10}"/>
              </a:ext>
            </a:extLst>
          </p:cNvPr>
          <p:cNvSpPr txBox="1"/>
          <p:nvPr/>
        </p:nvSpPr>
        <p:spPr>
          <a:xfrm>
            <a:off x="1059796" y="2825861"/>
            <a:ext cx="7461483" cy="553998"/>
          </a:xfrm>
          <a:prstGeom prst="rect">
            <a:avLst/>
          </a:prstGeom>
          <a:solidFill>
            <a:srgbClr val="FFEFEF"/>
          </a:solidFill>
          <a:ln>
            <a:solidFill>
              <a:schemeClr val="bg1">
                <a:lumMod val="50000"/>
              </a:schemeClr>
            </a:solidFill>
          </a:ln>
        </p:spPr>
        <p:txBody>
          <a:bodyPr wrap="square" lIns="91440" tIns="45720" rIns="91440" bIns="45720" rtlCol="0" anchor="t">
            <a:spAutoFit/>
          </a:bodyPr>
          <a:lstStyle/>
          <a:p>
            <a:pPr marL="0" marR="0" lvl="0" indent="0" algn="just" defTabSz="914400" rtl="0" eaLnBrk="0" fontAlgn="ctr" latinLnBrk="0" hangingPunct="0">
              <a:lnSpc>
                <a:spcPts val="1800"/>
              </a:lnSpc>
              <a:spcBef>
                <a:spcPts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a:ea typeface="Calibri"/>
                <a:cs typeface="Calibri"/>
              </a:rPr>
              <a:t>die </a:t>
            </a:r>
            <a:r>
              <a:rPr kumimoji="0" lang="de-DE" sz="1400" b="1" i="0" u="none" strike="noStrike" kern="1200" cap="none" spc="0" normalizeH="0" baseline="0" noProof="0">
                <a:ln>
                  <a:noFill/>
                </a:ln>
                <a:solidFill>
                  <a:srgbClr val="000000"/>
                </a:solidFill>
                <a:effectLst/>
                <a:uLnTx/>
                <a:uFillTx/>
                <a:latin typeface="Calibri"/>
                <a:ea typeface="Calibri"/>
                <a:cs typeface="Calibri"/>
              </a:rPr>
              <a:t>verpflichtenden Hinterlegungen und Meldungen</a:t>
            </a:r>
            <a:r>
              <a:rPr kumimoji="0" lang="de-DE" sz="1400" b="0" i="0" u="none" strike="noStrike" kern="1200" cap="none" spc="0" normalizeH="0" baseline="0" noProof="0">
                <a:ln>
                  <a:noFill/>
                </a:ln>
                <a:solidFill>
                  <a:srgbClr val="000000"/>
                </a:solidFill>
                <a:effectLst/>
                <a:uLnTx/>
                <a:uFillTx/>
                <a:latin typeface="Calibri"/>
                <a:ea typeface="Calibri"/>
                <a:cs typeface="Calibri"/>
              </a:rPr>
              <a:t> an das </a:t>
            </a:r>
            <a:r>
              <a:rPr kumimoji="0" lang="de-DE" sz="1400" b="0" i="0" u="none" strike="noStrike" kern="1200" cap="none" spc="0" normalizeH="0" baseline="0" noProof="0" err="1">
                <a:ln>
                  <a:noFill/>
                </a:ln>
                <a:solidFill>
                  <a:srgbClr val="000000"/>
                </a:solidFill>
                <a:effectLst/>
                <a:uLnTx/>
                <a:uFillTx/>
                <a:latin typeface="Calibri"/>
                <a:ea typeface="Calibri"/>
                <a:cs typeface="Calibri"/>
              </a:rPr>
              <a:t>Runts</a:t>
            </a:r>
            <a:r>
              <a:rPr kumimoji="0" lang="de-DE" sz="1400" b="0" i="0" u="none" strike="noStrike" kern="1200" cap="none" spc="0" normalizeH="0" baseline="0" noProof="0">
                <a:ln>
                  <a:noFill/>
                </a:ln>
                <a:solidFill>
                  <a:srgbClr val="000000"/>
                </a:solidFill>
                <a:effectLst/>
                <a:uLnTx/>
                <a:uFillTx/>
                <a:latin typeface="Calibri"/>
                <a:ea typeface="Calibri"/>
                <a:cs typeface="Calibri"/>
              </a:rPr>
              <a:t> wurden erledigt (z.B. Bilanzen, Aktualisierung der Daten, Meldung bei Neuwahlen, Statutenänderungen usw.).</a:t>
            </a:r>
          </a:p>
        </p:txBody>
      </p:sp>
      <p:sp>
        <p:nvSpPr>
          <p:cNvPr id="21" name="Textfeld 4">
            <a:extLst>
              <a:ext uri="{FF2B5EF4-FFF2-40B4-BE49-F238E27FC236}">
                <a16:creationId xmlns:a16="http://schemas.microsoft.com/office/drawing/2014/main" id="{34A7568D-513B-44E7-8C1C-74D580BFEC49}"/>
              </a:ext>
            </a:extLst>
          </p:cNvPr>
          <p:cNvSpPr txBox="1"/>
          <p:nvPr/>
        </p:nvSpPr>
        <p:spPr>
          <a:xfrm>
            <a:off x="1068261" y="3534276"/>
            <a:ext cx="7461483" cy="323165"/>
          </a:xfrm>
          <a:prstGeom prst="rect">
            <a:avLst/>
          </a:prstGeom>
          <a:solidFill>
            <a:srgbClr val="FFEFEF"/>
          </a:solidFill>
          <a:ln>
            <a:solidFill>
              <a:schemeClr val="bg1">
                <a:lumMod val="50000"/>
              </a:schemeClr>
            </a:solidFill>
          </a:ln>
        </p:spPr>
        <p:txBody>
          <a:bodyPr wrap="square" lIns="91440" tIns="45720" rIns="91440" bIns="45720" rtlCol="0" anchor="t">
            <a:spAutoFit/>
          </a:bodyPr>
          <a:lstStyle/>
          <a:p>
            <a:pPr marL="0" marR="0" lvl="0" indent="0" algn="just" defTabSz="914400" rtl="0" eaLnBrk="0" fontAlgn="ctr" latinLnBrk="0" hangingPunct="0">
              <a:lnSpc>
                <a:spcPts val="1800"/>
              </a:lnSpc>
              <a:spcBef>
                <a:spcPts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es gibt </a:t>
            </a:r>
            <a:r>
              <a:rPr kumimoji="0" lang="de-DE" sz="1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keine Gründe für die Auflösung oder Erlöschung </a:t>
            </a: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der Körperschaft</a:t>
            </a:r>
          </a:p>
        </p:txBody>
      </p:sp>
      <p:sp>
        <p:nvSpPr>
          <p:cNvPr id="22" name="Textfeld 4">
            <a:extLst>
              <a:ext uri="{FF2B5EF4-FFF2-40B4-BE49-F238E27FC236}">
                <a16:creationId xmlns:a16="http://schemas.microsoft.com/office/drawing/2014/main" id="{EAB91370-9D93-459E-368E-36D3F4CF8A87}"/>
              </a:ext>
            </a:extLst>
          </p:cNvPr>
          <p:cNvSpPr txBox="1"/>
          <p:nvPr/>
        </p:nvSpPr>
        <p:spPr>
          <a:xfrm>
            <a:off x="1717422" y="1164816"/>
            <a:ext cx="5841051" cy="369332"/>
          </a:xfrm>
          <a:prstGeom prst="rect">
            <a:avLst/>
          </a:prstGeom>
          <a:solidFill>
            <a:srgbClr val="E4F2FF"/>
          </a:solidFill>
          <a:ln>
            <a:solidFill>
              <a:schemeClr val="bg1">
                <a:lumMod val="50000"/>
              </a:schemeClr>
            </a:solidFill>
          </a:ln>
        </p:spPr>
        <p:txBody>
          <a:bodyPr wrap="square" lIns="91440" tIns="45720" rIns="91440" bIns="45720" rtlCol="0" anchor="t">
            <a:spAutoFit/>
          </a:bodyPr>
          <a:lstStyle/>
          <a:p>
            <a:pPr lvl="0" algn="ctr">
              <a:spcBef>
                <a:spcPts val="0"/>
              </a:spcBef>
              <a:defRPr/>
            </a:pPr>
            <a:r>
              <a:rPr lang="it-IT" sz="1800" b="1" dirty="0" err="1">
                <a:solidFill>
                  <a:srgbClr val="000000"/>
                </a:solidFill>
                <a:latin typeface="Calibri"/>
                <a:cs typeface="Calibri"/>
              </a:rPr>
              <a:t>Ordentliche</a:t>
            </a:r>
            <a:r>
              <a:rPr lang="it-IT" sz="1800" b="1" dirty="0">
                <a:solidFill>
                  <a:srgbClr val="000000"/>
                </a:solidFill>
                <a:latin typeface="Calibri"/>
                <a:cs typeface="Calibri"/>
              </a:rPr>
              <a:t> </a:t>
            </a:r>
            <a:r>
              <a:rPr lang="it-IT" sz="1800" b="1" dirty="0" err="1">
                <a:solidFill>
                  <a:srgbClr val="000000"/>
                </a:solidFill>
                <a:latin typeface="Calibri"/>
                <a:cs typeface="Calibri"/>
              </a:rPr>
              <a:t>Kontrollen</a:t>
            </a:r>
            <a:r>
              <a:rPr lang="it-IT" sz="1800" b="1" dirty="0">
                <a:solidFill>
                  <a:srgbClr val="000000"/>
                </a:solidFill>
                <a:latin typeface="Calibri"/>
                <a:cs typeface="Calibri"/>
              </a:rPr>
              <a:t> –  </a:t>
            </a:r>
            <a:r>
              <a:rPr lang="it-IT" sz="1800" dirty="0" err="1">
                <a:solidFill>
                  <a:srgbClr val="000000"/>
                </a:solidFill>
                <a:latin typeface="Calibri"/>
                <a:cs typeface="Calibri"/>
              </a:rPr>
              <a:t>kontrolliert</a:t>
            </a:r>
            <a:r>
              <a:rPr lang="it-IT" sz="1800" dirty="0">
                <a:solidFill>
                  <a:srgbClr val="000000"/>
                </a:solidFill>
                <a:latin typeface="Calibri"/>
                <a:cs typeface="Calibri"/>
              </a:rPr>
              <a:t> </a:t>
            </a:r>
            <a:r>
              <a:rPr lang="it-IT" sz="1800" dirty="0" err="1">
                <a:solidFill>
                  <a:srgbClr val="000000"/>
                </a:solidFill>
                <a:latin typeface="Calibri"/>
                <a:cs typeface="Calibri"/>
              </a:rPr>
              <a:t>wird</a:t>
            </a:r>
            <a:r>
              <a:rPr lang="it-IT" sz="1800" dirty="0">
                <a:solidFill>
                  <a:srgbClr val="000000"/>
                </a:solidFill>
                <a:latin typeface="Calibri"/>
                <a:cs typeface="Calibri"/>
              </a:rPr>
              <a:t>:</a:t>
            </a:r>
          </a:p>
        </p:txBody>
      </p:sp>
      <p:sp>
        <p:nvSpPr>
          <p:cNvPr id="25" name="Ellipse 24">
            <a:extLst>
              <a:ext uri="{FF2B5EF4-FFF2-40B4-BE49-F238E27FC236}">
                <a16:creationId xmlns:a16="http://schemas.microsoft.com/office/drawing/2014/main" id="{1437B740-D638-5B8B-69F3-DFDBBBE3019E}"/>
              </a:ext>
            </a:extLst>
          </p:cNvPr>
          <p:cNvSpPr/>
          <p:nvPr/>
        </p:nvSpPr>
        <p:spPr bwMode="auto">
          <a:xfrm>
            <a:off x="602517" y="3559438"/>
            <a:ext cx="263326" cy="268588"/>
          </a:xfrm>
          <a:prstGeom prst="ellipse">
            <a:avLst/>
          </a:prstGeom>
          <a:solidFill>
            <a:srgbClr val="FF5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8" name="Textfeld 4">
            <a:extLst>
              <a:ext uri="{FF2B5EF4-FFF2-40B4-BE49-F238E27FC236}">
                <a16:creationId xmlns:a16="http://schemas.microsoft.com/office/drawing/2014/main" id="{BE9FE04C-8249-1851-8302-6A37BE0453CD}"/>
              </a:ext>
            </a:extLst>
          </p:cNvPr>
          <p:cNvSpPr txBox="1"/>
          <p:nvPr/>
        </p:nvSpPr>
        <p:spPr>
          <a:xfrm>
            <a:off x="2398929" y="4691161"/>
            <a:ext cx="6160626" cy="677108"/>
          </a:xfrm>
          <a:prstGeom prst="rect">
            <a:avLst/>
          </a:prstGeom>
          <a:ln>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marL="0" marR="0" lvl="0" indent="0" algn="just" defTabSz="914400" rtl="0" eaLnBrk="0" fontAlgn="base" latinLnBrk="0" hangingPunct="0">
              <a:lnSpc>
                <a:spcPct val="100000"/>
              </a:lnSpc>
              <a:spcBef>
                <a:spcPts val="0"/>
              </a:spcBef>
              <a:spcAft>
                <a:spcPct val="0"/>
              </a:spcAft>
              <a:buClrTx/>
              <a:buSzTx/>
              <a:buFontTx/>
              <a:buNone/>
              <a:tabLst/>
              <a:defRPr/>
            </a:pPr>
            <a:r>
              <a:rPr kumimoji="0" lang="de-DE" sz="1400" b="1" i="0" u="none" strike="noStrike" kern="1200" cap="none" spc="0" normalizeH="0" baseline="0" noProof="0" dirty="0">
                <a:ln>
                  <a:noFill/>
                </a:ln>
                <a:solidFill>
                  <a:srgbClr val="FF0000"/>
                </a:solidFill>
                <a:effectLst/>
                <a:uLnTx/>
                <a:uFillTx/>
                <a:latin typeface="Calibri"/>
                <a:ea typeface="Calibri"/>
                <a:cs typeface="Calibri"/>
                <a:sym typeface="Wingdings" panose="05000000000000000000" pitchFamily="2" charset="2"/>
              </a:rPr>
              <a:t>        </a:t>
            </a:r>
            <a:r>
              <a:rPr kumimoji="0" lang="de-DE" sz="1400" b="1" i="0" u="none" strike="noStrike" kern="1200" cap="none" spc="0" normalizeH="0" baseline="0" noProof="0" dirty="0">
                <a:ln>
                  <a:noFill/>
                </a:ln>
                <a:solidFill>
                  <a:srgbClr val="C00000"/>
                </a:solidFill>
                <a:effectLst/>
                <a:uLnTx/>
                <a:uFillTx/>
                <a:latin typeface="Calibri"/>
                <a:ea typeface="+mn-ea"/>
                <a:cs typeface="Calibri"/>
                <a:sym typeface="Wingdings" panose="05000000000000000000" pitchFamily="2" charset="2"/>
              </a:rPr>
              <a:t>rote Markierung = vereinfachte Kontrolle</a:t>
            </a:r>
          </a:p>
          <a:p>
            <a:pPr marL="0" marR="0" lvl="0" indent="0" algn="just" defTabSz="914400" rtl="0" eaLnBrk="0" fontAlgn="base" latinLnBrk="0" hangingPunct="0">
              <a:lnSpc>
                <a:spcPct val="100000"/>
              </a:lnSpc>
              <a:spcBef>
                <a:spcPts val="0"/>
              </a:spcBef>
              <a:spcAft>
                <a:spcPct val="0"/>
              </a:spcAft>
              <a:buClrTx/>
              <a:buSzTx/>
              <a:buFontTx/>
              <a:buNone/>
              <a:tabLst/>
              <a:defRPr/>
            </a:pPr>
            <a:r>
              <a:rPr kumimoji="0" lang="de-DE" sz="1200" i="0" u="none" strike="noStrike" kern="1200" cap="none" spc="0" normalizeH="0" baseline="0" noProof="0" dirty="0">
                <a:ln>
                  <a:noFill/>
                </a:ln>
                <a:solidFill>
                  <a:srgbClr val="000000"/>
                </a:solidFill>
                <a:effectLst/>
                <a:uLnTx/>
                <a:uFillTx/>
                <a:latin typeface="Calibri"/>
                <a:ea typeface="Calibri"/>
                <a:cs typeface="Calibri"/>
                <a:sym typeface="Wingdings" panose="05000000000000000000" pitchFamily="2" charset="2"/>
              </a:rPr>
              <a:t>         Körperschaften, mit max. 60.000 € an Einnahmen pro Jahr in den drei Jahren vor der </a:t>
            </a:r>
          </a:p>
          <a:p>
            <a:pPr marL="0" marR="0" lvl="0" indent="0" algn="just" defTabSz="914400" rtl="0" eaLnBrk="0" fontAlgn="base" latinLnBrk="0" hangingPunct="0">
              <a:lnSpc>
                <a:spcPct val="100000"/>
              </a:lnSpc>
              <a:spcBef>
                <a:spcPts val="0"/>
              </a:spcBef>
              <a:spcAft>
                <a:spcPct val="0"/>
              </a:spcAft>
              <a:buClrTx/>
              <a:buSzTx/>
              <a:buFontTx/>
              <a:buNone/>
              <a:tabLst/>
              <a:defRPr/>
            </a:pPr>
            <a:r>
              <a:rPr kumimoji="0" lang="de-DE" sz="1200" i="0" u="none" strike="noStrike" kern="1200" cap="none" spc="0" normalizeH="0" baseline="0" noProof="0" dirty="0">
                <a:ln>
                  <a:noFill/>
                </a:ln>
                <a:solidFill>
                  <a:srgbClr val="000000"/>
                </a:solidFill>
                <a:effectLst/>
                <a:uLnTx/>
                <a:uFillTx/>
                <a:latin typeface="Calibri"/>
                <a:ea typeface="Calibri"/>
                <a:cs typeface="Calibri"/>
                <a:sym typeface="Wingdings" panose="05000000000000000000" pitchFamily="2" charset="2"/>
              </a:rPr>
              <a:t>         Kontrolle werden nur in den </a:t>
            </a:r>
            <a:r>
              <a:rPr kumimoji="0" lang="de-DE" sz="1200" b="1" i="0" u="none" strike="noStrike" kern="1200" cap="none" spc="0" normalizeH="0" baseline="0" noProof="0" dirty="0">
                <a:ln>
                  <a:noFill/>
                </a:ln>
                <a:solidFill>
                  <a:schemeClr val="tx1"/>
                </a:solidFill>
                <a:effectLst/>
                <a:uLnTx/>
                <a:uFillTx/>
                <a:latin typeface="Calibri"/>
                <a:ea typeface="Calibri"/>
                <a:cs typeface="Calibri"/>
                <a:sym typeface="Wingdings" panose="05000000000000000000" pitchFamily="2" charset="2"/>
              </a:rPr>
              <a:t>rot markierten </a:t>
            </a:r>
            <a:r>
              <a:rPr kumimoji="0" lang="de-DE" sz="1200" i="0" u="none" strike="noStrike" kern="1200" cap="none" spc="0" normalizeH="0" baseline="0" noProof="0" dirty="0">
                <a:ln>
                  <a:noFill/>
                </a:ln>
                <a:solidFill>
                  <a:srgbClr val="000000"/>
                </a:solidFill>
                <a:effectLst/>
                <a:uLnTx/>
                <a:uFillTx/>
                <a:latin typeface="Calibri"/>
                <a:ea typeface="Calibri"/>
                <a:cs typeface="Calibri"/>
                <a:sym typeface="Wingdings" panose="05000000000000000000" pitchFamily="2" charset="2"/>
              </a:rPr>
              <a:t>Punkten kontrolliert</a:t>
            </a:r>
            <a:endParaRPr kumimoji="0" lang="en-US" sz="2400" i="0" u="none" strike="noStrike" kern="1200" cap="none" spc="0" normalizeH="0" baseline="0" noProof="0" dirty="0">
              <a:ln>
                <a:noFill/>
              </a:ln>
              <a:solidFill>
                <a:srgbClr val="000000"/>
              </a:solidFill>
              <a:effectLst/>
              <a:uLnTx/>
              <a:uFillTx/>
              <a:latin typeface="Times New Roman"/>
              <a:ea typeface="Calibri"/>
              <a:cs typeface="Times New Roman"/>
            </a:endParaRPr>
          </a:p>
        </p:txBody>
      </p:sp>
      <p:sp>
        <p:nvSpPr>
          <p:cNvPr id="9" name="Ellipse 8">
            <a:extLst>
              <a:ext uri="{FF2B5EF4-FFF2-40B4-BE49-F238E27FC236}">
                <a16:creationId xmlns:a16="http://schemas.microsoft.com/office/drawing/2014/main" id="{423A3A45-DFFF-1D06-9BB9-E1CC38EFA5BB}"/>
              </a:ext>
            </a:extLst>
          </p:cNvPr>
          <p:cNvSpPr/>
          <p:nvPr/>
        </p:nvSpPr>
        <p:spPr bwMode="auto">
          <a:xfrm>
            <a:off x="2501054" y="4770447"/>
            <a:ext cx="197630" cy="188982"/>
          </a:xfrm>
          <a:prstGeom prst="ellipse">
            <a:avLst/>
          </a:prstGeom>
          <a:solidFill>
            <a:srgbClr val="FF5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3" name="Textfeld 4">
            <a:extLst>
              <a:ext uri="{FF2B5EF4-FFF2-40B4-BE49-F238E27FC236}">
                <a16:creationId xmlns:a16="http://schemas.microsoft.com/office/drawing/2014/main" id="{D25D9D13-D93F-BD12-837E-752BA67FDE46}"/>
              </a:ext>
            </a:extLst>
          </p:cNvPr>
          <p:cNvSpPr txBox="1"/>
          <p:nvPr/>
        </p:nvSpPr>
        <p:spPr>
          <a:xfrm>
            <a:off x="1060572" y="2142389"/>
            <a:ext cx="7461483" cy="553998"/>
          </a:xfrm>
          <a:prstGeom prst="rect">
            <a:avLst/>
          </a:prstGeom>
          <a:solidFill>
            <a:srgbClr val="FFEFEF"/>
          </a:solidFill>
          <a:ln>
            <a:solidFill>
              <a:schemeClr val="bg1">
                <a:lumMod val="50000"/>
              </a:schemeClr>
            </a:solidFill>
          </a:ln>
        </p:spPr>
        <p:txBody>
          <a:bodyPr wrap="square" lIns="91440" tIns="45720" rIns="91440" bIns="45720" rtlCol="0" anchor="t">
            <a:spAutoFit/>
          </a:bodyPr>
          <a:lstStyle/>
          <a:p>
            <a:pPr marL="0" marR="0" lvl="0" indent="0" algn="just" defTabSz="914400" rtl="0" eaLnBrk="0" fontAlgn="ctr" latinLnBrk="0" hangingPunct="0">
              <a:lnSpc>
                <a:spcPts val="1800"/>
              </a:lnSpc>
              <a:spcBef>
                <a:spcPts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die </a:t>
            </a:r>
            <a:r>
              <a:rPr kumimoji="0" lang="de-DE" sz="1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Jahresabschlussrechnungen/Bilanzen </a:t>
            </a: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wurden gemäß den vorgeschriebenen Modellen erstellt und im </a:t>
            </a:r>
            <a:r>
              <a:rPr kumimoji="0" lang="de-DE" sz="1400" b="0" i="0" u="none" strike="noStrike" kern="120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Runts</a:t>
            </a: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hinterlegt</a:t>
            </a:r>
          </a:p>
        </p:txBody>
      </p:sp>
      <p:sp>
        <p:nvSpPr>
          <p:cNvPr id="11" name="Ellipse 13">
            <a:extLst>
              <a:ext uri="{FF2B5EF4-FFF2-40B4-BE49-F238E27FC236}">
                <a16:creationId xmlns:a16="http://schemas.microsoft.com/office/drawing/2014/main" id="{AF5339B0-38FF-B11B-F62F-DF1E244B26FB}"/>
              </a:ext>
            </a:extLst>
          </p:cNvPr>
          <p:cNvSpPr/>
          <p:nvPr/>
        </p:nvSpPr>
        <p:spPr bwMode="auto">
          <a:xfrm>
            <a:off x="596059" y="2976204"/>
            <a:ext cx="263326" cy="268588"/>
          </a:xfrm>
          <a:prstGeom prst="ellipse">
            <a:avLst/>
          </a:prstGeom>
          <a:solidFill>
            <a:srgbClr val="FF505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 name="Rechteck 3">
            <a:extLst>
              <a:ext uri="{FF2B5EF4-FFF2-40B4-BE49-F238E27FC236}">
                <a16:creationId xmlns:a16="http://schemas.microsoft.com/office/drawing/2014/main" id="{2FD09CCD-50A8-5587-7571-1C55C8D0A53D}"/>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-70-</a:t>
            </a:r>
            <a:endParaRPr kumimoji="0" lang="de-D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7959747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956205-3025-8D8E-A5A6-CD5678FE100A}"/>
            </a:ext>
          </a:extLst>
        </p:cNvPr>
        <p:cNvGrpSpPr/>
        <p:nvPr/>
      </p:nvGrpSpPr>
      <p:grpSpPr>
        <a:xfrm>
          <a:off x="0" y="0"/>
          <a:ext cx="0" cy="0"/>
          <a:chOff x="0" y="0"/>
          <a:chExt cx="0" cy="0"/>
        </a:xfrm>
      </p:grpSpPr>
      <p:sp>
        <p:nvSpPr>
          <p:cNvPr id="26626" name="Titel 1">
            <a:extLst>
              <a:ext uri="{FF2B5EF4-FFF2-40B4-BE49-F238E27FC236}">
                <a16:creationId xmlns:a16="http://schemas.microsoft.com/office/drawing/2014/main" id="{983FCF27-A4BF-8786-A9EC-4965D3A06845}"/>
              </a:ext>
            </a:extLst>
          </p:cNvPr>
          <p:cNvSpPr>
            <a:spLocks noGrp="1" noChangeArrowheads="1"/>
          </p:cNvSpPr>
          <p:nvPr>
            <p:ph type="title"/>
          </p:nvPr>
        </p:nvSpPr>
        <p:spPr bwMode="auto">
          <a:xfrm>
            <a:off x="628650" y="365125"/>
            <a:ext cx="7886700" cy="542925"/>
          </a:xfrm>
          <a:solidFill>
            <a:srgbClr val="FFB3B3"/>
          </a:solidFill>
        </p:spPr>
        <p:txBody>
          <a:bodyPr vert="horz" wrap="square" lIns="91440" tIns="45720" rIns="91440" bIns="45720" numCol="1" anchor="t" anchorCtr="0" compatLnSpc="1">
            <a:prstTxWarp prst="textNoShape">
              <a:avLst/>
            </a:prstTxWarp>
          </a:bodyPr>
          <a:lstStyle/>
          <a:p>
            <a:pPr>
              <a:defRPr/>
            </a:pPr>
            <a:r>
              <a:rPr kumimoji="0" lang="de-DE" altLang="de-DE" sz="2600" b="0" i="0" u="none" strike="noStrike" kern="1200" cap="none" spc="0" normalizeH="0" baseline="0" noProof="0" dirty="0">
                <a:ln>
                  <a:noFill/>
                </a:ln>
                <a:solidFill>
                  <a:srgbClr val="000000"/>
                </a:solidFill>
                <a:effectLst/>
                <a:uLnTx/>
                <a:uFillTx/>
                <a:latin typeface="Calibri"/>
                <a:ea typeface="Calibri"/>
                <a:cs typeface="Calibri"/>
              </a:rPr>
              <a:t>5. Die Kontrollen im Runts</a:t>
            </a:r>
            <a:endParaRPr lang="de-DE" altLang="de-DE" sz="2600" dirty="0">
              <a:latin typeface="Calibri"/>
              <a:ea typeface="Calibri"/>
              <a:cs typeface="Calibri"/>
            </a:endParaRPr>
          </a:p>
        </p:txBody>
      </p:sp>
      <p:sp>
        <p:nvSpPr>
          <p:cNvPr id="3" name="Inhaltsplatzhalter 2">
            <a:extLst>
              <a:ext uri="{FF2B5EF4-FFF2-40B4-BE49-F238E27FC236}">
                <a16:creationId xmlns:a16="http://schemas.microsoft.com/office/drawing/2014/main" id="{FA14FA09-01CA-A59E-BA3B-634560CB3E14}"/>
              </a:ext>
            </a:extLst>
          </p:cNvPr>
          <p:cNvSpPr>
            <a:spLocks noGrp="1"/>
          </p:cNvSpPr>
          <p:nvPr>
            <p:ph idx="1"/>
          </p:nvPr>
        </p:nvSpPr>
        <p:spPr>
          <a:xfrm>
            <a:off x="652018" y="977250"/>
            <a:ext cx="7886700" cy="5447933"/>
          </a:xfrm>
        </p:spPr>
        <p:txBody>
          <a:bodyPr/>
          <a:lstStyle/>
          <a:p>
            <a:pPr marL="0" indent="0" algn="ctr" fontAlgn="ctr">
              <a:lnSpc>
                <a:spcPts val="2200"/>
              </a:lnSpc>
              <a:spcBef>
                <a:spcPts val="0"/>
              </a:spcBef>
              <a:buNone/>
              <a:defRPr/>
            </a:pPr>
            <a:endParaRPr lang="de-DE" sz="1600" b="1" dirty="0">
              <a:highlight>
                <a:srgbClr val="FFC9C9"/>
              </a:highlight>
              <a:latin typeface="Calibri" panose="020F0502020204030204" pitchFamily="34" charset="0"/>
              <a:cs typeface="Calibri" panose="020F0502020204030204" pitchFamily="34" charset="0"/>
            </a:endParaRPr>
          </a:p>
          <a:p>
            <a:pPr algn="just" fontAlgn="ctr">
              <a:lnSpc>
                <a:spcPts val="2200"/>
              </a:lnSpc>
              <a:spcBef>
                <a:spcPts val="0"/>
              </a:spcBef>
              <a:buFont typeface="Arial" panose="020B0604020202020204" pitchFamily="34" charset="0"/>
              <a:buChar char="•"/>
              <a:defRPr/>
            </a:pPr>
            <a:endParaRPr lang="de-DE" sz="1400" dirty="0">
              <a:latin typeface="Calibri" panose="020F0502020204030204" pitchFamily="34" charset="0"/>
              <a:cs typeface="Calibri" panose="020F0502020204030204" pitchFamily="34" charset="0"/>
            </a:endParaRPr>
          </a:p>
          <a:p>
            <a:pPr algn="just" fontAlgn="ctr">
              <a:lnSpc>
                <a:spcPts val="2100"/>
              </a:lnSpc>
              <a:spcBef>
                <a:spcPts val="300"/>
              </a:spcBef>
              <a:spcAft>
                <a:spcPts val="300"/>
              </a:spcAft>
              <a:buFont typeface="Arial" panose="020B0604020202020204" pitchFamily="34" charset="0"/>
              <a:buChar char="•"/>
              <a:defRPr/>
            </a:pPr>
            <a:endParaRPr lang="de-DE" sz="1400" dirty="0">
              <a:latin typeface="Calibri" panose="020F0502020204030204" pitchFamily="34" charset="0"/>
              <a:cs typeface="Calibri" panose="020F0502020204030204" pitchFamily="34" charset="0"/>
            </a:endParaRPr>
          </a:p>
          <a:p>
            <a:pPr algn="just" fontAlgn="ctr">
              <a:lnSpc>
                <a:spcPts val="2100"/>
              </a:lnSpc>
              <a:spcBef>
                <a:spcPts val="300"/>
              </a:spcBef>
              <a:spcAft>
                <a:spcPts val="300"/>
              </a:spcAft>
              <a:buFont typeface="Arial" panose="020B0604020202020204" pitchFamily="34" charset="0"/>
              <a:buChar char="•"/>
              <a:defRPr/>
            </a:pPr>
            <a:endParaRPr lang="de-DE" sz="1400" dirty="0">
              <a:latin typeface="Calibri" panose="020F0502020204030204" pitchFamily="34" charset="0"/>
              <a:cs typeface="Calibri" panose="020F0502020204030204" pitchFamily="34" charset="0"/>
            </a:endParaRPr>
          </a:p>
          <a:p>
            <a:pPr algn="just" fontAlgn="ctr">
              <a:lnSpc>
                <a:spcPts val="2100"/>
              </a:lnSpc>
              <a:spcBef>
                <a:spcPts val="300"/>
              </a:spcBef>
              <a:spcAft>
                <a:spcPts val="300"/>
              </a:spcAft>
              <a:buFont typeface="Arial" panose="020B0604020202020204" pitchFamily="34" charset="0"/>
              <a:buChar char="•"/>
              <a:defRPr/>
            </a:pPr>
            <a:endParaRPr lang="de-DE" sz="1400" dirty="0">
              <a:latin typeface="Calibri" panose="020F0502020204030204" pitchFamily="34" charset="0"/>
              <a:cs typeface="Calibri" panose="020F0502020204030204" pitchFamily="34" charset="0"/>
            </a:endParaRPr>
          </a:p>
          <a:p>
            <a:pPr algn="just" fontAlgn="ctr">
              <a:lnSpc>
                <a:spcPts val="2100"/>
              </a:lnSpc>
              <a:spcBef>
                <a:spcPts val="300"/>
              </a:spcBef>
              <a:spcAft>
                <a:spcPts val="300"/>
              </a:spcAft>
              <a:buFont typeface="Arial" panose="020B0604020202020204" pitchFamily="34" charset="0"/>
              <a:buChar char="•"/>
              <a:defRPr/>
            </a:pPr>
            <a:endParaRPr lang="de-DE" sz="1400" dirty="0">
              <a:latin typeface="Calibri" panose="020F0502020204030204" pitchFamily="34" charset="0"/>
              <a:cs typeface="Calibri" panose="020F0502020204030204" pitchFamily="34" charset="0"/>
            </a:endParaRPr>
          </a:p>
          <a:p>
            <a:pPr algn="just" fontAlgn="ctr">
              <a:lnSpc>
                <a:spcPts val="2100"/>
              </a:lnSpc>
              <a:spcBef>
                <a:spcPts val="300"/>
              </a:spcBef>
              <a:spcAft>
                <a:spcPts val="300"/>
              </a:spcAft>
              <a:buFont typeface="Arial" panose="020B0604020202020204" pitchFamily="34" charset="0"/>
              <a:buChar char="•"/>
              <a:defRPr/>
            </a:pPr>
            <a:endParaRPr lang="de-DE" sz="1400" dirty="0">
              <a:latin typeface="Calibri" panose="020F0502020204030204" pitchFamily="34" charset="0"/>
              <a:cs typeface="Calibri" panose="020F0502020204030204" pitchFamily="34" charset="0"/>
            </a:endParaRPr>
          </a:p>
          <a:p>
            <a:pPr algn="just" fontAlgn="ctr">
              <a:lnSpc>
                <a:spcPts val="2200"/>
              </a:lnSpc>
              <a:spcBef>
                <a:spcPts val="300"/>
              </a:spcBef>
              <a:spcAft>
                <a:spcPts val="300"/>
              </a:spcAft>
              <a:buFont typeface="Arial" panose="020B0604020202020204" pitchFamily="34" charset="0"/>
              <a:buChar char="•"/>
              <a:defRPr/>
            </a:pPr>
            <a:endParaRPr lang="de-DE" sz="1400" dirty="0">
              <a:latin typeface="Calibri" panose="020F0502020204030204" pitchFamily="34" charset="0"/>
              <a:cs typeface="Calibri" panose="020F0502020204030204" pitchFamily="34" charset="0"/>
            </a:endParaRPr>
          </a:p>
          <a:p>
            <a:pPr algn="just" fontAlgn="ctr">
              <a:lnSpc>
                <a:spcPts val="2200"/>
              </a:lnSpc>
              <a:spcBef>
                <a:spcPts val="300"/>
              </a:spcBef>
              <a:spcAft>
                <a:spcPts val="300"/>
              </a:spcAft>
              <a:buFont typeface="Arial" panose="020B0604020202020204" pitchFamily="34" charset="0"/>
              <a:buChar char="•"/>
              <a:defRPr/>
            </a:pPr>
            <a:endParaRPr lang="de-DE" sz="1400" dirty="0">
              <a:latin typeface="Calibri" panose="020F0502020204030204" pitchFamily="34" charset="0"/>
              <a:cs typeface="Calibri" panose="020F0502020204030204" pitchFamily="34" charset="0"/>
            </a:endParaRPr>
          </a:p>
          <a:p>
            <a:pPr marL="0" indent="0" algn="just" fontAlgn="ctr">
              <a:lnSpc>
                <a:spcPts val="2200"/>
              </a:lnSpc>
              <a:spcBef>
                <a:spcPts val="0"/>
              </a:spcBef>
              <a:buNone/>
              <a:defRPr/>
            </a:pPr>
            <a:endParaRPr lang="de-DE" sz="1400" dirty="0">
              <a:latin typeface="Calibri" panose="020F0502020204030204" pitchFamily="34" charset="0"/>
              <a:cs typeface="Calibri" panose="020F0502020204030204" pitchFamily="34" charset="0"/>
            </a:endParaRPr>
          </a:p>
        </p:txBody>
      </p:sp>
      <p:sp>
        <p:nvSpPr>
          <p:cNvPr id="2" name="Rechteck 1">
            <a:extLst>
              <a:ext uri="{FF2B5EF4-FFF2-40B4-BE49-F238E27FC236}">
                <a16:creationId xmlns:a16="http://schemas.microsoft.com/office/drawing/2014/main" id="{F0B68801-AF86-EACC-5D7C-B596F7F05672}"/>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pic>
        <p:nvPicPr>
          <p:cNvPr id="8" name="Grafik 7">
            <a:extLst>
              <a:ext uri="{FF2B5EF4-FFF2-40B4-BE49-F238E27FC236}">
                <a16:creationId xmlns:a16="http://schemas.microsoft.com/office/drawing/2014/main" id="{E42A534F-2FB1-E41B-3C54-8E32A08FA3D4}"/>
              </a:ext>
            </a:extLst>
          </p:cNvPr>
          <p:cNvPicPr>
            <a:picLocks noChangeAspect="1"/>
          </p:cNvPicPr>
          <p:nvPr/>
        </p:nvPicPr>
        <p:blipFill>
          <a:blip r:embed="rId3"/>
          <a:stretch>
            <a:fillRect/>
          </a:stretch>
        </p:blipFill>
        <p:spPr>
          <a:xfrm>
            <a:off x="8512349" y="6306958"/>
            <a:ext cx="348769" cy="405300"/>
          </a:xfrm>
          <a:prstGeom prst="rect">
            <a:avLst/>
          </a:prstGeom>
        </p:spPr>
      </p:pic>
      <p:sp>
        <p:nvSpPr>
          <p:cNvPr id="4" name="Textfeld 4">
            <a:extLst>
              <a:ext uri="{FF2B5EF4-FFF2-40B4-BE49-F238E27FC236}">
                <a16:creationId xmlns:a16="http://schemas.microsoft.com/office/drawing/2014/main" id="{A57802D6-F6E7-8AB4-A1A2-B97241B5F3D0}"/>
              </a:ext>
            </a:extLst>
          </p:cNvPr>
          <p:cNvSpPr txBox="1"/>
          <p:nvPr/>
        </p:nvSpPr>
        <p:spPr>
          <a:xfrm>
            <a:off x="1011777" y="2508999"/>
            <a:ext cx="7461483" cy="553998"/>
          </a:xfrm>
          <a:prstGeom prst="rect">
            <a:avLst/>
          </a:prstGeom>
          <a:solidFill>
            <a:schemeClr val="bg1"/>
          </a:solidFill>
          <a:ln>
            <a:solidFill>
              <a:schemeClr val="bg1">
                <a:lumMod val="50000"/>
              </a:schemeClr>
            </a:solidFill>
          </a:ln>
        </p:spPr>
        <p:txBody>
          <a:bodyPr wrap="square" lIns="91440" tIns="45720" rIns="91440" bIns="45720" rtlCol="0" anchor="t">
            <a:spAutoFit/>
          </a:bodyPr>
          <a:lstStyle/>
          <a:p>
            <a:pPr marL="0" marR="0" lvl="0" indent="0" algn="just" defTabSz="914400" rtl="0" eaLnBrk="0" fontAlgn="ctr" latinLnBrk="0" hangingPunct="0">
              <a:lnSpc>
                <a:spcPts val="1800"/>
              </a:lnSpc>
              <a:spcBef>
                <a:spcPts val="300"/>
              </a:spcBef>
              <a:spcAft>
                <a:spcPts val="30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das </a:t>
            </a:r>
            <a:r>
              <a:rPr kumimoji="0" lang="de-DE" sz="1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Verzeichnis der Freiwilligen</a:t>
            </a: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wurde korrekt geführt (vidimiert) und die </a:t>
            </a:r>
            <a:r>
              <a:rPr kumimoji="0" lang="de-DE" sz="1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Freiwilligen versichert </a:t>
            </a: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(Haftpflicht, Unfall- und Krankenversichert)</a:t>
            </a:r>
          </a:p>
        </p:txBody>
      </p:sp>
      <p:sp>
        <p:nvSpPr>
          <p:cNvPr id="5" name="Ellipse 4">
            <a:extLst>
              <a:ext uri="{FF2B5EF4-FFF2-40B4-BE49-F238E27FC236}">
                <a16:creationId xmlns:a16="http://schemas.microsoft.com/office/drawing/2014/main" id="{0B46DF66-E82C-B533-07ED-27A60DC6E6B8}"/>
              </a:ext>
            </a:extLst>
          </p:cNvPr>
          <p:cNvSpPr/>
          <p:nvPr/>
        </p:nvSpPr>
        <p:spPr bwMode="auto">
          <a:xfrm>
            <a:off x="601382" y="2586537"/>
            <a:ext cx="263326" cy="268588"/>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6" name="Textfeld 4">
            <a:extLst>
              <a:ext uri="{FF2B5EF4-FFF2-40B4-BE49-F238E27FC236}">
                <a16:creationId xmlns:a16="http://schemas.microsoft.com/office/drawing/2014/main" id="{5EFFAC19-7E22-D150-8185-978CAB0CC60C}"/>
              </a:ext>
            </a:extLst>
          </p:cNvPr>
          <p:cNvSpPr txBox="1"/>
          <p:nvPr/>
        </p:nvSpPr>
        <p:spPr>
          <a:xfrm>
            <a:off x="1003067" y="3128361"/>
            <a:ext cx="7461483" cy="710451"/>
          </a:xfrm>
          <a:prstGeom prst="rect">
            <a:avLst/>
          </a:prstGeom>
          <a:solidFill>
            <a:schemeClr val="bg1"/>
          </a:solidFill>
          <a:ln>
            <a:solidFill>
              <a:schemeClr val="bg1">
                <a:lumMod val="50000"/>
              </a:schemeClr>
            </a:solidFill>
          </a:ln>
        </p:spPr>
        <p:txBody>
          <a:bodyPr wrap="square" lIns="91440" tIns="45720" rIns="91440" bIns="45720" rtlCol="0" anchor="t">
            <a:spAutoFit/>
          </a:bodyPr>
          <a:lstStyle/>
          <a:p>
            <a:pPr marL="0" marR="0" lvl="0" indent="0" algn="just" defTabSz="914400" rtl="0" eaLnBrk="0" fontAlgn="ctr" latinLnBrk="0" hangingPunct="0">
              <a:lnSpc>
                <a:spcPts val="1600"/>
              </a:lnSpc>
              <a:spcBef>
                <a:spcPts val="300"/>
              </a:spcBef>
              <a:spcAft>
                <a:spcPts val="30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die weiteren </a:t>
            </a:r>
            <a:r>
              <a:rPr kumimoji="0" lang="de-DE" sz="1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Bestimmungen zur ehrenamtlichen Tätigkeit </a:t>
            </a: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wurden eingehalten (ausschließliche Erstattung der effektiv entstandenen und dokumentierten Ausgaben, keine Pauschalkostenerstattungen außer jene von Art. 17, Abs. 4)</a:t>
            </a:r>
          </a:p>
        </p:txBody>
      </p:sp>
      <p:sp>
        <p:nvSpPr>
          <p:cNvPr id="7" name="Ellipse 6">
            <a:extLst>
              <a:ext uri="{FF2B5EF4-FFF2-40B4-BE49-F238E27FC236}">
                <a16:creationId xmlns:a16="http://schemas.microsoft.com/office/drawing/2014/main" id="{D2D94546-79E4-BD79-F5D5-466ACA46434E}"/>
              </a:ext>
            </a:extLst>
          </p:cNvPr>
          <p:cNvSpPr/>
          <p:nvPr/>
        </p:nvSpPr>
        <p:spPr bwMode="auto">
          <a:xfrm>
            <a:off x="601382" y="3246111"/>
            <a:ext cx="263326" cy="268588"/>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1" name="Textfeld 4">
            <a:extLst>
              <a:ext uri="{FF2B5EF4-FFF2-40B4-BE49-F238E27FC236}">
                <a16:creationId xmlns:a16="http://schemas.microsoft.com/office/drawing/2014/main" id="{E98F632D-E088-D245-9199-8D2DEA81DFF3}"/>
              </a:ext>
            </a:extLst>
          </p:cNvPr>
          <p:cNvSpPr txBox="1"/>
          <p:nvPr/>
        </p:nvSpPr>
        <p:spPr>
          <a:xfrm>
            <a:off x="1006603" y="3925151"/>
            <a:ext cx="7471008" cy="1479892"/>
          </a:xfrm>
          <a:prstGeom prst="rect">
            <a:avLst/>
          </a:prstGeom>
          <a:solidFill>
            <a:schemeClr val="bg1"/>
          </a:solidFill>
          <a:ln>
            <a:solidFill>
              <a:schemeClr val="bg1">
                <a:lumMod val="50000"/>
              </a:schemeClr>
            </a:solidFill>
          </a:ln>
        </p:spPr>
        <p:txBody>
          <a:bodyPr wrap="square" lIns="91440" tIns="45720" rIns="91440" bIns="45720" rtlCol="0" anchor="t">
            <a:spAutoFit/>
          </a:bodyPr>
          <a:lstStyle/>
          <a:p>
            <a:pPr marL="0" marR="0" lvl="0" indent="0" algn="just" defTabSz="914400" rtl="0" eaLnBrk="0" fontAlgn="ctr" latinLnBrk="0" hangingPunct="0">
              <a:lnSpc>
                <a:spcPts val="1600"/>
              </a:lnSpc>
              <a:spcBef>
                <a:spcPts val="300"/>
              </a:spcBef>
              <a:spcAft>
                <a:spcPts val="300"/>
              </a:spcAft>
              <a:buClrTx/>
              <a:buSzTx/>
              <a:buFontTx/>
              <a:buNone/>
              <a:tabLst/>
              <a:defRPr/>
            </a:pPr>
            <a:r>
              <a:rPr kumimoji="0" lang="de-DE" sz="1400" b="1" i="0" u="none" strike="noStrike" kern="1200" cap="none" spc="0" normalizeH="0" baseline="0" noProof="0">
                <a:ln>
                  <a:noFill/>
                </a:ln>
                <a:solidFill>
                  <a:srgbClr val="000000"/>
                </a:solidFill>
                <a:effectLst/>
                <a:uLnTx/>
                <a:uFillTx/>
                <a:latin typeface="Calibri"/>
                <a:ea typeface="Calibri"/>
                <a:cs typeface="Calibri"/>
              </a:rPr>
              <a:t>für EO und VFG</a:t>
            </a:r>
            <a:r>
              <a:rPr kumimoji="0" lang="de-DE" sz="1400" b="0" i="0" u="none" strike="noStrike" kern="1200" cap="none" spc="0" normalizeH="0" baseline="0" noProof="0">
                <a:ln>
                  <a:noFill/>
                </a:ln>
                <a:solidFill>
                  <a:srgbClr val="000000"/>
                </a:solidFill>
                <a:effectLst/>
                <a:uLnTx/>
                <a:uFillTx/>
                <a:latin typeface="Calibri"/>
                <a:ea typeface="Calibri"/>
                <a:cs typeface="Calibri"/>
              </a:rPr>
              <a:t>: es besteht ein </a:t>
            </a:r>
            <a:r>
              <a:rPr kumimoji="0" lang="de-DE" sz="1400" b="1" i="0" u="none" strike="noStrike" kern="1200" cap="none" spc="0" normalizeH="0" baseline="0" noProof="0">
                <a:ln>
                  <a:noFill/>
                </a:ln>
                <a:solidFill>
                  <a:srgbClr val="000000"/>
                </a:solidFill>
                <a:effectLst/>
                <a:uLnTx/>
                <a:uFillTx/>
                <a:latin typeface="Calibri"/>
                <a:ea typeface="Calibri"/>
                <a:cs typeface="Calibri"/>
              </a:rPr>
              <a:t>korrektes Verhältnis zwischen Angestellten und Freiwilligen bzw. zwischen Angestellten und Mitgliedern</a:t>
            </a:r>
            <a:endParaRPr kumimoji="0" lang="en-US" sz="14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a:p>
            <a:pPr marL="0" marR="0" lvl="0" indent="0" algn="just" defTabSz="914400" rtl="0" eaLnBrk="0" fontAlgn="base" latinLnBrk="0" hangingPunct="0">
              <a:lnSpc>
                <a:spcPts val="1600"/>
              </a:lnSpc>
              <a:spcBef>
                <a:spcPts val="300"/>
              </a:spcBef>
              <a:spcAft>
                <a:spcPts val="300"/>
              </a:spcAft>
              <a:buClrTx/>
              <a:buSzTx/>
              <a:buFontTx/>
              <a:buNone/>
              <a:tabLst/>
              <a:defRPr/>
            </a:pPr>
            <a:r>
              <a:rPr kumimoji="0" lang="de-DE" sz="1400" b="0" i="0" u="none" strike="noStrike" kern="1200" cap="none" spc="0" normalizeH="0" baseline="0" noProof="0">
                <a:ln>
                  <a:noFill/>
                </a:ln>
                <a:solidFill>
                  <a:srgbClr val="000000">
                    <a:lumMod val="76000"/>
                    <a:lumOff val="24000"/>
                  </a:srgbClr>
                </a:solidFill>
                <a:effectLst/>
                <a:uLnTx/>
                <a:uFillTx/>
                <a:latin typeface="Calibri"/>
                <a:ea typeface="Calibri"/>
                <a:cs typeface="Calibri"/>
              </a:rPr>
              <a:t>(</a:t>
            </a:r>
            <a:r>
              <a:rPr kumimoji="0" lang="de-DE" sz="1400" b="1" i="0" u="none" strike="noStrike" kern="1200" cap="none" spc="0" normalizeH="0" baseline="0" noProof="0">
                <a:ln>
                  <a:noFill/>
                </a:ln>
                <a:solidFill>
                  <a:srgbClr val="000000">
                    <a:lumMod val="76000"/>
                    <a:lumOff val="24000"/>
                  </a:srgbClr>
                </a:solidFill>
                <a:effectLst/>
                <a:uLnTx/>
                <a:uFillTx/>
                <a:latin typeface="Calibri"/>
                <a:ea typeface="Calibri"/>
                <a:cs typeface="Calibri"/>
              </a:rPr>
              <a:t>EO:</a:t>
            </a:r>
            <a:r>
              <a:rPr kumimoji="0" lang="de-DE" sz="1400" b="0" i="0" u="none" strike="noStrike" kern="1200" cap="none" spc="0" normalizeH="0" baseline="0" noProof="0">
                <a:ln>
                  <a:noFill/>
                </a:ln>
                <a:solidFill>
                  <a:srgbClr val="000000">
                    <a:lumMod val="76000"/>
                    <a:lumOff val="24000"/>
                  </a:srgbClr>
                </a:solidFill>
                <a:effectLst/>
                <a:uLnTx/>
                <a:uFillTx/>
                <a:latin typeface="Calibri"/>
                <a:ea typeface="Calibri"/>
                <a:cs typeface="Calibri"/>
              </a:rPr>
              <a:t> Anzahl der Angestellten bzw. arbeitnehmerähnlichen Beschäftigungsverhältnisse darf </a:t>
            </a:r>
            <a:r>
              <a:rPr kumimoji="0" lang="de-DE" sz="1400" b="1" i="0" u="none" strike="noStrike" kern="1200" cap="none" spc="0" normalizeH="0" baseline="0" noProof="0">
                <a:ln>
                  <a:noFill/>
                </a:ln>
                <a:solidFill>
                  <a:srgbClr val="000000">
                    <a:lumMod val="76000"/>
                    <a:lumOff val="24000"/>
                  </a:srgbClr>
                </a:solidFill>
                <a:effectLst/>
                <a:uLnTx/>
                <a:uFillTx/>
                <a:latin typeface="Calibri"/>
                <a:ea typeface="Calibri"/>
                <a:cs typeface="Calibri"/>
              </a:rPr>
              <a:t>max. 50% der Anzahl der Freiwilligen betragen</a:t>
            </a:r>
            <a:endParaRPr kumimoji="0" lang="de-DE" sz="1400" b="0" i="0" u="none" strike="noStrike" kern="1200" cap="none" spc="0" normalizeH="0" baseline="0" noProof="0">
              <a:ln>
                <a:noFill/>
              </a:ln>
              <a:solidFill>
                <a:srgbClr val="000000">
                  <a:lumMod val="76000"/>
                  <a:lumOff val="24000"/>
                </a:srgbClr>
              </a:solidFill>
              <a:effectLst/>
              <a:uLnTx/>
              <a:uFillTx/>
              <a:latin typeface="Times New Roman" panose="02020603050405020304" pitchFamily="18" charset="0"/>
              <a:ea typeface="Calibri"/>
              <a:cs typeface="Times New Roman" panose="02020603050405020304" pitchFamily="18" charset="0"/>
            </a:endParaRPr>
          </a:p>
          <a:p>
            <a:pPr marL="0" marR="0" lvl="0" indent="0" algn="just" defTabSz="914400" rtl="0" eaLnBrk="0" fontAlgn="base" latinLnBrk="0" hangingPunct="0">
              <a:lnSpc>
                <a:spcPts val="1600"/>
              </a:lnSpc>
              <a:spcBef>
                <a:spcPts val="300"/>
              </a:spcBef>
              <a:spcAft>
                <a:spcPts val="300"/>
              </a:spcAft>
              <a:buClrTx/>
              <a:buSzTx/>
              <a:buFontTx/>
              <a:buNone/>
              <a:tabLst/>
              <a:defRPr/>
            </a:pPr>
            <a:r>
              <a:rPr kumimoji="0" lang="de-DE" sz="1400" b="1" i="0" u="none" strike="noStrike" kern="1200" cap="none" spc="0" normalizeH="0" baseline="0" noProof="0">
                <a:ln>
                  <a:noFill/>
                </a:ln>
                <a:solidFill>
                  <a:srgbClr val="000000">
                    <a:lumMod val="76000"/>
                    <a:lumOff val="24000"/>
                  </a:srgbClr>
                </a:solidFill>
                <a:effectLst/>
                <a:uLnTx/>
                <a:uFillTx/>
                <a:latin typeface="Calibri"/>
                <a:ea typeface="Calibri"/>
                <a:cs typeface="Calibri"/>
              </a:rPr>
              <a:t>VFG:</a:t>
            </a:r>
            <a:r>
              <a:rPr kumimoji="0" lang="de-DE" sz="1400" b="0" i="0" u="none" strike="noStrike" kern="1200" cap="none" spc="0" normalizeH="0" baseline="0" noProof="0">
                <a:ln>
                  <a:noFill/>
                </a:ln>
                <a:solidFill>
                  <a:srgbClr val="000000">
                    <a:lumMod val="76000"/>
                    <a:lumOff val="24000"/>
                  </a:srgbClr>
                </a:solidFill>
                <a:effectLst/>
                <a:uLnTx/>
                <a:uFillTx/>
                <a:latin typeface="Calibri"/>
                <a:ea typeface="Calibri"/>
                <a:cs typeface="Calibri"/>
              </a:rPr>
              <a:t> Anzahl der Angestellten bzw. arbeitnehmerähnlichen Beschäftigungsverhältnisse darf </a:t>
            </a:r>
            <a:r>
              <a:rPr kumimoji="0" lang="de-DE" sz="1400" b="1" i="0" u="none" strike="noStrike" kern="1200" cap="none" spc="0" normalizeH="0" baseline="0" noProof="0">
                <a:ln>
                  <a:noFill/>
                </a:ln>
                <a:solidFill>
                  <a:srgbClr val="000000">
                    <a:lumMod val="76000"/>
                    <a:lumOff val="24000"/>
                  </a:srgbClr>
                </a:solidFill>
                <a:effectLst/>
                <a:uLnTx/>
                <a:uFillTx/>
                <a:latin typeface="Calibri"/>
                <a:ea typeface="Calibri"/>
                <a:cs typeface="Calibri"/>
              </a:rPr>
              <a:t>max. 50% der Anzahl der Freiwilligen </a:t>
            </a:r>
            <a:r>
              <a:rPr kumimoji="0" lang="de-DE" sz="1400" b="0" i="0" u="none" strike="noStrike" kern="1200" cap="none" spc="0" normalizeH="0" baseline="0" noProof="0">
                <a:ln>
                  <a:noFill/>
                </a:ln>
                <a:solidFill>
                  <a:srgbClr val="000000">
                    <a:lumMod val="76000"/>
                    <a:lumOff val="24000"/>
                  </a:srgbClr>
                </a:solidFill>
                <a:effectLst/>
                <a:uLnTx/>
                <a:uFillTx/>
                <a:latin typeface="Calibri"/>
                <a:ea typeface="Calibri"/>
                <a:cs typeface="Calibri"/>
              </a:rPr>
              <a:t>ODER </a:t>
            </a:r>
            <a:r>
              <a:rPr kumimoji="0" lang="de-DE" sz="1400" b="1" i="0" u="none" strike="noStrike" kern="1200" cap="none" spc="0" normalizeH="0" baseline="0" noProof="0">
                <a:ln>
                  <a:noFill/>
                </a:ln>
                <a:solidFill>
                  <a:srgbClr val="000000">
                    <a:lumMod val="76000"/>
                    <a:lumOff val="24000"/>
                  </a:srgbClr>
                </a:solidFill>
                <a:effectLst/>
                <a:uLnTx/>
                <a:uFillTx/>
                <a:latin typeface="Calibri"/>
                <a:ea typeface="Calibri"/>
                <a:cs typeface="Calibri"/>
              </a:rPr>
              <a:t> max. 20 % der Anzahl der Mitglieder </a:t>
            </a:r>
            <a:r>
              <a:rPr kumimoji="0" lang="de-DE" sz="1400" b="0" i="0" u="none" strike="noStrike" kern="1200" cap="none" spc="0" normalizeH="0" baseline="0" noProof="0">
                <a:ln>
                  <a:noFill/>
                </a:ln>
                <a:solidFill>
                  <a:srgbClr val="000000">
                    <a:lumMod val="76000"/>
                    <a:lumOff val="24000"/>
                  </a:srgbClr>
                </a:solidFill>
                <a:effectLst/>
                <a:uLnTx/>
                <a:uFillTx/>
                <a:latin typeface="Calibri"/>
                <a:ea typeface="Calibri"/>
                <a:cs typeface="Calibri"/>
              </a:rPr>
              <a:t>betragen)</a:t>
            </a:r>
            <a:endParaRPr kumimoji="0" lang="de-DE" sz="1400" b="0" i="0" u="none" strike="noStrike" kern="1200" cap="none" spc="0" normalizeH="0" baseline="0" noProof="0">
              <a:ln>
                <a:noFill/>
              </a:ln>
              <a:solidFill>
                <a:srgbClr val="000000">
                  <a:lumMod val="76000"/>
                  <a:lumOff val="24000"/>
                </a:srgbClr>
              </a:solidFill>
              <a:effectLst/>
              <a:uLnTx/>
              <a:uFillTx/>
              <a:latin typeface="Times New Roman" panose="02020603050405020304" pitchFamily="18" charset="0"/>
              <a:ea typeface="+mn-ea"/>
              <a:cs typeface="Times New Roman"/>
            </a:endParaRPr>
          </a:p>
        </p:txBody>
      </p:sp>
      <p:sp>
        <p:nvSpPr>
          <p:cNvPr id="12" name="Ellipse 11">
            <a:extLst>
              <a:ext uri="{FF2B5EF4-FFF2-40B4-BE49-F238E27FC236}">
                <a16:creationId xmlns:a16="http://schemas.microsoft.com/office/drawing/2014/main" id="{694A5093-4D58-7095-D6E1-A0BDA1C01675}"/>
              </a:ext>
            </a:extLst>
          </p:cNvPr>
          <p:cNvSpPr/>
          <p:nvPr/>
        </p:nvSpPr>
        <p:spPr bwMode="auto">
          <a:xfrm>
            <a:off x="598560" y="4240106"/>
            <a:ext cx="263326" cy="268588"/>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3" name="Textfeld 4">
            <a:extLst>
              <a:ext uri="{FF2B5EF4-FFF2-40B4-BE49-F238E27FC236}">
                <a16:creationId xmlns:a16="http://schemas.microsoft.com/office/drawing/2014/main" id="{2142BDC4-357D-0948-0C89-4A1C88B1B429}"/>
              </a:ext>
            </a:extLst>
          </p:cNvPr>
          <p:cNvSpPr txBox="1"/>
          <p:nvPr/>
        </p:nvSpPr>
        <p:spPr>
          <a:xfrm>
            <a:off x="1014726" y="1924768"/>
            <a:ext cx="7461483" cy="505267"/>
          </a:xfrm>
          <a:prstGeom prst="rect">
            <a:avLst/>
          </a:prstGeom>
          <a:solidFill>
            <a:schemeClr val="bg1"/>
          </a:solidFill>
          <a:ln>
            <a:solidFill>
              <a:schemeClr val="bg1">
                <a:lumMod val="50000"/>
              </a:schemeClr>
            </a:solidFill>
          </a:ln>
        </p:spPr>
        <p:txBody>
          <a:bodyPr wrap="square" lIns="91440" tIns="45720" rIns="91440" bIns="45720" rtlCol="0" anchor="t">
            <a:spAutoFit/>
          </a:bodyPr>
          <a:lstStyle/>
          <a:p>
            <a:pPr marL="0" marR="0" lvl="0" indent="0" algn="just" defTabSz="914400" rtl="0" eaLnBrk="0" fontAlgn="ctr" latinLnBrk="0" hangingPunct="0">
              <a:lnSpc>
                <a:spcPts val="1600"/>
              </a:lnSpc>
              <a:spcBef>
                <a:spcPts val="0"/>
              </a:spcBef>
              <a:spcAft>
                <a:spcPct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die </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verpflichtenden Bücher </a:t>
            </a:r>
            <a:r>
              <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wurden korrekt geführt (z.B. Mitgliederbuch, Bücher des Vorstandes, der Mitgliederversammlung, des Kontrollorganes und der weiteren Organe, falls vorhanden);</a:t>
            </a:r>
          </a:p>
        </p:txBody>
      </p:sp>
      <p:sp>
        <p:nvSpPr>
          <p:cNvPr id="14" name="Ellipse 13">
            <a:extLst>
              <a:ext uri="{FF2B5EF4-FFF2-40B4-BE49-F238E27FC236}">
                <a16:creationId xmlns:a16="http://schemas.microsoft.com/office/drawing/2014/main" id="{F49EDB8B-9F7F-32CA-4A2B-70CD4F1358A6}"/>
              </a:ext>
            </a:extLst>
          </p:cNvPr>
          <p:cNvSpPr/>
          <p:nvPr/>
        </p:nvSpPr>
        <p:spPr bwMode="auto">
          <a:xfrm>
            <a:off x="605282" y="1981765"/>
            <a:ext cx="263326" cy="268588"/>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 name="Textfeld 4">
            <a:extLst>
              <a:ext uri="{FF2B5EF4-FFF2-40B4-BE49-F238E27FC236}">
                <a16:creationId xmlns:a16="http://schemas.microsoft.com/office/drawing/2014/main" id="{7AF1316F-0478-CAD4-6D9E-0534017187AB}"/>
              </a:ext>
            </a:extLst>
          </p:cNvPr>
          <p:cNvSpPr txBox="1"/>
          <p:nvPr/>
        </p:nvSpPr>
        <p:spPr>
          <a:xfrm>
            <a:off x="1651474" y="1124359"/>
            <a:ext cx="5841051" cy="369332"/>
          </a:xfrm>
          <a:prstGeom prst="rect">
            <a:avLst/>
          </a:prstGeom>
          <a:solidFill>
            <a:srgbClr val="E4F2FF"/>
          </a:solidFill>
          <a:ln>
            <a:solidFill>
              <a:schemeClr val="bg1">
                <a:lumMod val="50000"/>
              </a:schemeClr>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it-IT" sz="1800" b="1" i="0" u="none" strike="noStrike" kern="1200" cap="none" spc="0" normalizeH="0" baseline="0" noProof="0" dirty="0" err="1">
                <a:ln>
                  <a:noFill/>
                </a:ln>
                <a:solidFill>
                  <a:srgbClr val="000000"/>
                </a:solidFill>
                <a:effectLst/>
                <a:uLnTx/>
                <a:uFillTx/>
                <a:latin typeface="Calibri"/>
                <a:ea typeface="+mn-ea"/>
                <a:cs typeface="Calibri"/>
              </a:rPr>
              <a:t>Ordentliche</a:t>
            </a:r>
            <a:r>
              <a:rPr kumimoji="0" lang="it-IT" sz="1800" b="1" i="0" u="none" strike="noStrike" kern="1200" cap="none" spc="0" normalizeH="0" baseline="0" noProof="0" dirty="0">
                <a:ln>
                  <a:noFill/>
                </a:ln>
                <a:solidFill>
                  <a:srgbClr val="000000"/>
                </a:solidFill>
                <a:effectLst/>
                <a:uLnTx/>
                <a:uFillTx/>
                <a:latin typeface="Calibri"/>
                <a:ea typeface="+mn-ea"/>
                <a:cs typeface="Calibri"/>
              </a:rPr>
              <a:t> </a:t>
            </a:r>
            <a:r>
              <a:rPr kumimoji="0" lang="it-IT" sz="1800" b="1" i="0" u="none" strike="noStrike" kern="1200" cap="none" spc="0" normalizeH="0" baseline="0" noProof="0" dirty="0" err="1">
                <a:ln>
                  <a:noFill/>
                </a:ln>
                <a:solidFill>
                  <a:srgbClr val="000000"/>
                </a:solidFill>
                <a:effectLst/>
                <a:uLnTx/>
                <a:uFillTx/>
                <a:latin typeface="Calibri"/>
                <a:ea typeface="+mn-ea"/>
                <a:cs typeface="Calibri"/>
              </a:rPr>
              <a:t>Kontrollen</a:t>
            </a:r>
            <a:r>
              <a:rPr kumimoji="0" lang="it-IT" sz="1800" b="1" i="0" u="none" strike="noStrike" kern="1200" cap="none" spc="0" normalizeH="0" baseline="0" noProof="0" dirty="0">
                <a:ln>
                  <a:noFill/>
                </a:ln>
                <a:solidFill>
                  <a:srgbClr val="000000"/>
                </a:solidFill>
                <a:effectLst/>
                <a:uLnTx/>
                <a:uFillTx/>
                <a:latin typeface="Calibri"/>
                <a:ea typeface="+mn-ea"/>
                <a:cs typeface="Calibri"/>
              </a:rPr>
              <a:t> – </a:t>
            </a:r>
            <a:r>
              <a:rPr lang="it-IT" sz="1800" dirty="0">
                <a:solidFill>
                  <a:srgbClr val="000000"/>
                </a:solidFill>
                <a:latin typeface="Calibri"/>
                <a:cs typeface="Calibri"/>
              </a:rPr>
              <a:t>k</a:t>
            </a:r>
            <a:r>
              <a:rPr kumimoji="0" lang="it-IT" sz="1800" i="0" u="none" strike="noStrike" kern="1200" cap="none" spc="0" normalizeH="0" baseline="0" noProof="0" dirty="0" err="1">
                <a:ln>
                  <a:noFill/>
                </a:ln>
                <a:solidFill>
                  <a:srgbClr val="000000"/>
                </a:solidFill>
                <a:effectLst/>
                <a:uLnTx/>
                <a:uFillTx/>
                <a:latin typeface="Calibri"/>
                <a:ea typeface="+mn-ea"/>
                <a:cs typeface="Calibri"/>
              </a:rPr>
              <a:t>ontrolliert</a:t>
            </a:r>
            <a:r>
              <a:rPr kumimoji="0" lang="it-IT" sz="1800" i="0" u="none" strike="noStrike" kern="1200" cap="none" spc="0" normalizeH="0" baseline="0" noProof="0" dirty="0">
                <a:ln>
                  <a:noFill/>
                </a:ln>
                <a:solidFill>
                  <a:srgbClr val="000000"/>
                </a:solidFill>
                <a:effectLst/>
                <a:uLnTx/>
                <a:uFillTx/>
                <a:latin typeface="Calibri"/>
                <a:ea typeface="+mn-ea"/>
                <a:cs typeface="Calibri"/>
              </a:rPr>
              <a:t> </a:t>
            </a:r>
            <a:r>
              <a:rPr kumimoji="0" lang="it-IT" sz="1800" i="0" u="none" strike="noStrike" kern="1200" cap="none" spc="0" normalizeH="0" baseline="0" noProof="0" dirty="0" err="1">
                <a:ln>
                  <a:noFill/>
                </a:ln>
                <a:solidFill>
                  <a:srgbClr val="000000"/>
                </a:solidFill>
                <a:effectLst/>
                <a:uLnTx/>
                <a:uFillTx/>
                <a:latin typeface="Calibri"/>
                <a:ea typeface="+mn-ea"/>
                <a:cs typeface="Calibri"/>
              </a:rPr>
              <a:t>wird</a:t>
            </a:r>
            <a:r>
              <a:rPr kumimoji="0" lang="it-IT" sz="1800" i="0" u="none" strike="noStrike" kern="1200" cap="none" spc="0" normalizeH="0" baseline="0" noProof="0" dirty="0">
                <a:ln>
                  <a:noFill/>
                </a:ln>
                <a:solidFill>
                  <a:srgbClr val="000000"/>
                </a:solidFill>
                <a:effectLst/>
                <a:uLnTx/>
                <a:uFillTx/>
                <a:latin typeface="Calibri"/>
                <a:ea typeface="+mn-ea"/>
                <a:cs typeface="Calibri"/>
              </a:rPr>
              <a:t>:</a:t>
            </a:r>
          </a:p>
        </p:txBody>
      </p:sp>
      <p:sp>
        <p:nvSpPr>
          <p:cNvPr id="15" name="Textfeld 4">
            <a:extLst>
              <a:ext uri="{FF2B5EF4-FFF2-40B4-BE49-F238E27FC236}">
                <a16:creationId xmlns:a16="http://schemas.microsoft.com/office/drawing/2014/main" id="{D68EF184-38BE-169C-F97F-C3EE02E35FFE}"/>
              </a:ext>
            </a:extLst>
          </p:cNvPr>
          <p:cNvSpPr txBox="1"/>
          <p:nvPr/>
        </p:nvSpPr>
        <p:spPr>
          <a:xfrm>
            <a:off x="2233104" y="5523512"/>
            <a:ext cx="6160626" cy="861774"/>
          </a:xfrm>
          <a:prstGeom prst="rect">
            <a:avLst/>
          </a:prstGeom>
          <a:ln>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marL="0" marR="0" lvl="0" indent="0" algn="just" defTabSz="914400" rtl="0" eaLnBrk="0" fontAlgn="base" latinLnBrk="0" hangingPunct="0">
              <a:lnSpc>
                <a:spcPct val="100000"/>
              </a:lnSpc>
              <a:spcBef>
                <a:spcPts val="0"/>
              </a:spcBef>
              <a:spcAft>
                <a:spcPct val="0"/>
              </a:spcAft>
              <a:buClrTx/>
              <a:buSzTx/>
              <a:buFontTx/>
              <a:buNone/>
              <a:tabLst>
                <a:tab pos="357188" algn="l"/>
              </a:tabLst>
              <a:defRPr/>
            </a:pPr>
            <a:r>
              <a:rPr kumimoji="0" lang="de-DE" sz="1400" b="1" i="0" u="none" strike="noStrike" kern="1200" cap="none" spc="0" normalizeH="0" baseline="0" noProof="0" dirty="0">
                <a:ln>
                  <a:noFill/>
                </a:ln>
                <a:solidFill>
                  <a:srgbClr val="FF0000"/>
                </a:solidFill>
                <a:effectLst/>
                <a:uLnTx/>
                <a:uFillTx/>
                <a:latin typeface="Calibri"/>
                <a:ea typeface="Calibri"/>
                <a:cs typeface="Calibri"/>
                <a:sym typeface="Wingdings" panose="05000000000000000000" pitchFamily="2" charset="2"/>
              </a:rPr>
              <a:t>        	</a:t>
            </a:r>
            <a:r>
              <a:rPr kumimoji="0" lang="de-DE" sz="1400" b="1" i="0" u="none" strike="noStrike" kern="1200" cap="none" spc="0" normalizeH="0" baseline="0" noProof="0" dirty="0">
                <a:ln>
                  <a:noFill/>
                </a:ln>
                <a:solidFill>
                  <a:srgbClr val="000000"/>
                </a:solidFill>
                <a:effectLst/>
                <a:uLnTx/>
                <a:uFillTx/>
                <a:latin typeface="Calibri"/>
                <a:ea typeface="+mn-ea"/>
                <a:cs typeface="Calibri"/>
                <a:sym typeface="Wingdings" panose="05000000000000000000" pitchFamily="2" charset="2"/>
              </a:rPr>
              <a:t>weiße Markierung = vollständige Kontrolle</a:t>
            </a:r>
          </a:p>
          <a:p>
            <a:pPr marL="0" marR="0" lvl="0" indent="0" algn="just" defTabSz="914400" rtl="0" eaLnBrk="0" fontAlgn="base" latinLnBrk="0" hangingPunct="0">
              <a:lnSpc>
                <a:spcPct val="100000"/>
              </a:lnSpc>
              <a:spcBef>
                <a:spcPts val="0"/>
              </a:spcBef>
              <a:spcAft>
                <a:spcPct val="0"/>
              </a:spcAft>
              <a:buClrTx/>
              <a:buSzTx/>
              <a:buFontTx/>
              <a:buNone/>
              <a:tabLst>
                <a:tab pos="357188" algn="l"/>
              </a:tabLst>
              <a:defRPr/>
            </a:pPr>
            <a:r>
              <a:rPr kumimoji="0" lang="it-IT" sz="1200" b="1" i="0" u="none" strike="noStrike" kern="1200" cap="none" spc="0" normalizeH="0" baseline="0" noProof="0" dirty="0">
                <a:ln>
                  <a:noFill/>
                </a:ln>
                <a:solidFill>
                  <a:srgbClr val="000000"/>
                </a:solidFill>
                <a:effectLst/>
                <a:uLnTx/>
                <a:uFillTx/>
                <a:latin typeface="Calibri"/>
                <a:ea typeface="Calibri"/>
                <a:cs typeface="Calibri"/>
                <a:sym typeface="Wingdings" panose="05000000000000000000" pitchFamily="2" charset="2"/>
              </a:rPr>
              <a:t>	</a:t>
            </a:r>
            <a:r>
              <a:rPr kumimoji="0" lang="de-DE" sz="1200" i="0" u="none" strike="noStrike" kern="1200" cap="none" spc="0" normalizeH="0" baseline="0" noProof="0" dirty="0">
                <a:ln>
                  <a:noFill/>
                </a:ln>
                <a:solidFill>
                  <a:srgbClr val="000000"/>
                </a:solidFill>
                <a:effectLst/>
                <a:uLnTx/>
                <a:uFillTx/>
                <a:latin typeface="Calibri"/>
                <a:ea typeface="Calibri"/>
                <a:cs typeface="Calibri"/>
                <a:sym typeface="Wingdings" panose="05000000000000000000" pitchFamily="2" charset="2"/>
              </a:rPr>
              <a:t>Körperschaften, mit mehr als 60.000 € an Einnahmen pro Jahr in den drei Jahren vor der </a:t>
            </a:r>
          </a:p>
          <a:p>
            <a:pPr marL="0" marR="0" lvl="0" indent="0" algn="just" defTabSz="914400" rtl="0" eaLnBrk="0" fontAlgn="base" latinLnBrk="0" hangingPunct="0">
              <a:lnSpc>
                <a:spcPct val="100000"/>
              </a:lnSpc>
              <a:spcBef>
                <a:spcPts val="0"/>
              </a:spcBef>
              <a:spcAft>
                <a:spcPct val="0"/>
              </a:spcAft>
              <a:buClrTx/>
              <a:buSzTx/>
              <a:buFontTx/>
              <a:buNone/>
              <a:tabLst>
                <a:tab pos="357188" algn="l"/>
              </a:tabLst>
              <a:defRPr/>
            </a:pPr>
            <a:r>
              <a:rPr kumimoji="0" lang="de-DE" sz="1200" i="0" u="none" strike="noStrike" kern="1200" cap="none" spc="0" normalizeH="0" baseline="0" noProof="0" dirty="0">
                <a:ln>
                  <a:noFill/>
                </a:ln>
                <a:solidFill>
                  <a:srgbClr val="000000"/>
                </a:solidFill>
                <a:effectLst/>
                <a:uLnTx/>
                <a:uFillTx/>
                <a:latin typeface="Calibri"/>
                <a:ea typeface="Calibri"/>
                <a:cs typeface="Calibri"/>
                <a:sym typeface="Wingdings" panose="05000000000000000000" pitchFamily="2" charset="2"/>
              </a:rPr>
              <a:t>          Kontrolle </a:t>
            </a:r>
            <a:r>
              <a:rPr kumimoji="0" lang="de-DE" sz="1200" i="0" u="none" strike="noStrike" kern="1200" cap="none" spc="0" normalizeH="0" baseline="0" noProof="0" dirty="0">
                <a:ln>
                  <a:noFill/>
                </a:ln>
                <a:solidFill>
                  <a:schemeClr val="tx1"/>
                </a:solidFill>
                <a:effectLst/>
                <a:uLnTx/>
                <a:uFillTx/>
                <a:latin typeface="Calibri"/>
                <a:ea typeface="Calibri"/>
                <a:cs typeface="Calibri"/>
                <a:sym typeface="Wingdings" panose="05000000000000000000" pitchFamily="2" charset="2"/>
              </a:rPr>
              <a:t>werden </a:t>
            </a:r>
            <a:r>
              <a:rPr kumimoji="0" lang="de-DE" sz="1200" b="1" i="0" strike="noStrike" kern="1200" cap="none" spc="0" normalizeH="0" baseline="0" noProof="0" dirty="0">
                <a:ln>
                  <a:noFill/>
                </a:ln>
                <a:solidFill>
                  <a:schemeClr val="tx1"/>
                </a:solidFill>
                <a:effectLst/>
                <a:uLnTx/>
                <a:uFillTx/>
                <a:latin typeface="Calibri"/>
                <a:ea typeface="Calibri"/>
                <a:cs typeface="Calibri"/>
                <a:sym typeface="Wingdings" panose="05000000000000000000" pitchFamily="2" charset="2"/>
              </a:rPr>
              <a:t>zusätzlich zu den rot markierten Punkten, auch in den weiß markierten 	Punkten kontrolliert</a:t>
            </a:r>
            <a:endParaRPr kumimoji="0" lang="en-US" sz="2400" b="1" i="0" strike="noStrike" kern="1200" cap="none" spc="0" normalizeH="0" baseline="0" noProof="0" dirty="0">
              <a:ln>
                <a:noFill/>
              </a:ln>
              <a:solidFill>
                <a:schemeClr val="tx1"/>
              </a:solidFill>
              <a:effectLst/>
              <a:uLnTx/>
              <a:uFillTx/>
              <a:latin typeface="Times New Roman"/>
              <a:ea typeface="Calibri"/>
              <a:cs typeface="Times New Roman"/>
            </a:endParaRPr>
          </a:p>
        </p:txBody>
      </p:sp>
      <p:sp>
        <p:nvSpPr>
          <p:cNvPr id="16" name="Ellipse 15">
            <a:extLst>
              <a:ext uri="{FF2B5EF4-FFF2-40B4-BE49-F238E27FC236}">
                <a16:creationId xmlns:a16="http://schemas.microsoft.com/office/drawing/2014/main" id="{6FD353B5-60FA-5BDE-EA37-36A427162670}"/>
              </a:ext>
            </a:extLst>
          </p:cNvPr>
          <p:cNvSpPr/>
          <p:nvPr/>
        </p:nvSpPr>
        <p:spPr bwMode="auto">
          <a:xfrm>
            <a:off x="2335229" y="5599350"/>
            <a:ext cx="197630" cy="188982"/>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 name="Rechteck 8">
            <a:extLst>
              <a:ext uri="{FF2B5EF4-FFF2-40B4-BE49-F238E27FC236}">
                <a16:creationId xmlns:a16="http://schemas.microsoft.com/office/drawing/2014/main" id="{E4CD5FA9-059D-A01E-592E-3BEE4A5F99B3}"/>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lang="de-DE" sz="1400" b="1" dirty="0">
                <a:solidFill>
                  <a:srgbClr val="000000"/>
                </a:solidFill>
                <a:latin typeface="Calibri" panose="020F0502020204030204" pitchFamily="34" charset="0"/>
                <a:cs typeface="Calibri" panose="020F0502020204030204" pitchFamily="34" charset="0"/>
              </a:rPr>
              <a:t>71</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42315087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72FEC-21BF-2DC3-0909-42053DEC8FD1}"/>
            </a:ext>
          </a:extLst>
        </p:cNvPr>
        <p:cNvGrpSpPr/>
        <p:nvPr/>
      </p:nvGrpSpPr>
      <p:grpSpPr>
        <a:xfrm>
          <a:off x="0" y="0"/>
          <a:ext cx="0" cy="0"/>
          <a:chOff x="0" y="0"/>
          <a:chExt cx="0" cy="0"/>
        </a:xfrm>
      </p:grpSpPr>
      <p:sp>
        <p:nvSpPr>
          <p:cNvPr id="26626" name="Titel 1">
            <a:extLst>
              <a:ext uri="{FF2B5EF4-FFF2-40B4-BE49-F238E27FC236}">
                <a16:creationId xmlns:a16="http://schemas.microsoft.com/office/drawing/2014/main" id="{FCC5EC71-ABED-48D9-3CC8-93F74A46C166}"/>
              </a:ext>
            </a:extLst>
          </p:cNvPr>
          <p:cNvSpPr>
            <a:spLocks noGrp="1" noChangeArrowheads="1"/>
          </p:cNvSpPr>
          <p:nvPr>
            <p:ph type="title"/>
          </p:nvPr>
        </p:nvSpPr>
        <p:spPr bwMode="auto">
          <a:xfrm>
            <a:off x="628650" y="365125"/>
            <a:ext cx="7886700" cy="542925"/>
          </a:xfrm>
          <a:solidFill>
            <a:srgbClr val="FFB3B3"/>
          </a:solidFill>
        </p:spPr>
        <p:txBody>
          <a:bodyPr vert="horz" wrap="square" lIns="91440" tIns="45720" rIns="91440" bIns="45720" numCol="1" anchor="t" anchorCtr="0" compatLnSpc="1">
            <a:prstTxWarp prst="textNoShape">
              <a:avLst/>
            </a:prstTxWarp>
          </a:bodyPr>
          <a:lstStyle/>
          <a:p>
            <a:pPr>
              <a:defRPr/>
            </a:pPr>
            <a:r>
              <a:rPr kumimoji="0" lang="de-DE" altLang="de-DE" sz="2600" b="0" i="0" u="none" strike="noStrike" kern="1200" cap="none" spc="0" normalizeH="0" baseline="0" noProof="0" dirty="0">
                <a:ln>
                  <a:noFill/>
                </a:ln>
                <a:solidFill>
                  <a:srgbClr val="000000"/>
                </a:solidFill>
                <a:effectLst/>
                <a:uLnTx/>
                <a:uFillTx/>
                <a:latin typeface="Calibri"/>
                <a:ea typeface="Calibri"/>
                <a:cs typeface="Calibri"/>
              </a:rPr>
              <a:t>5. Die Kontrollen im Runts</a:t>
            </a:r>
            <a:endParaRPr lang="de-DE" altLang="de-DE" sz="2600" dirty="0">
              <a:latin typeface="Calibri"/>
              <a:ea typeface="Calibri"/>
              <a:cs typeface="Calibri"/>
            </a:endParaRPr>
          </a:p>
        </p:txBody>
      </p:sp>
      <p:sp>
        <p:nvSpPr>
          <p:cNvPr id="3" name="Inhaltsplatzhalter 2">
            <a:extLst>
              <a:ext uri="{FF2B5EF4-FFF2-40B4-BE49-F238E27FC236}">
                <a16:creationId xmlns:a16="http://schemas.microsoft.com/office/drawing/2014/main" id="{31D4BD58-6FE6-0718-B793-9E9FE667C429}"/>
              </a:ext>
            </a:extLst>
          </p:cNvPr>
          <p:cNvSpPr>
            <a:spLocks noGrp="1"/>
          </p:cNvSpPr>
          <p:nvPr>
            <p:ph idx="1"/>
          </p:nvPr>
        </p:nvSpPr>
        <p:spPr>
          <a:xfrm>
            <a:off x="643309" y="951123"/>
            <a:ext cx="7886700" cy="5447933"/>
          </a:xfrm>
        </p:spPr>
        <p:txBody>
          <a:bodyPr lIns="91440" tIns="45720" rIns="91440" bIns="45720" anchor="t"/>
          <a:lstStyle/>
          <a:p>
            <a:pPr marL="0" indent="0" algn="just" fontAlgn="ctr">
              <a:lnSpc>
                <a:spcPts val="2200"/>
              </a:lnSpc>
              <a:spcBef>
                <a:spcPts val="300"/>
              </a:spcBef>
              <a:spcAft>
                <a:spcPts val="300"/>
              </a:spcAft>
              <a:buNone/>
              <a:defRPr/>
            </a:pPr>
            <a:endParaRPr lang="de-DE" sz="1200">
              <a:latin typeface="Calibri" panose="020F0502020204030204" pitchFamily="34" charset="0"/>
              <a:cs typeface="Calibri" panose="020F0502020204030204" pitchFamily="34" charset="0"/>
            </a:endParaRPr>
          </a:p>
          <a:p>
            <a:pPr marL="0" indent="0" algn="just" fontAlgn="ctr">
              <a:lnSpc>
                <a:spcPts val="2200"/>
              </a:lnSpc>
              <a:spcBef>
                <a:spcPts val="300"/>
              </a:spcBef>
              <a:spcAft>
                <a:spcPts val="300"/>
              </a:spcAft>
              <a:buNone/>
              <a:defRPr/>
            </a:pPr>
            <a:endParaRPr lang="de-DE" sz="1200">
              <a:latin typeface="Calibri" panose="020F0502020204030204" pitchFamily="34" charset="0"/>
              <a:cs typeface="Calibri" panose="020F0502020204030204" pitchFamily="34" charset="0"/>
            </a:endParaRPr>
          </a:p>
          <a:p>
            <a:pPr marL="0" indent="0" algn="just" fontAlgn="ctr">
              <a:lnSpc>
                <a:spcPts val="2200"/>
              </a:lnSpc>
              <a:spcBef>
                <a:spcPts val="300"/>
              </a:spcBef>
              <a:spcAft>
                <a:spcPts val="300"/>
              </a:spcAft>
              <a:buNone/>
              <a:defRPr/>
            </a:pPr>
            <a:endParaRPr lang="de-DE" sz="1200">
              <a:latin typeface="Calibri" panose="020F0502020204030204" pitchFamily="34" charset="0"/>
              <a:cs typeface="Calibri" panose="020F0502020204030204" pitchFamily="34" charset="0"/>
            </a:endParaRPr>
          </a:p>
          <a:p>
            <a:pPr algn="just" fontAlgn="ctr">
              <a:lnSpc>
                <a:spcPts val="2200"/>
              </a:lnSpc>
              <a:spcBef>
                <a:spcPts val="300"/>
              </a:spcBef>
              <a:spcAft>
                <a:spcPts val="300"/>
              </a:spcAft>
              <a:buFont typeface="Arial" panose="020B0604020202020204" pitchFamily="34" charset="0"/>
              <a:buChar char="•"/>
              <a:defRPr/>
            </a:pPr>
            <a:endParaRPr lang="de-DE" sz="1400">
              <a:latin typeface="Calibri" panose="020F0502020204030204" pitchFamily="34" charset="0"/>
              <a:cs typeface="Calibri" panose="020F0502020204030204" pitchFamily="34" charset="0"/>
            </a:endParaRPr>
          </a:p>
          <a:p>
            <a:pPr algn="just" fontAlgn="ctr">
              <a:lnSpc>
                <a:spcPts val="2200"/>
              </a:lnSpc>
              <a:spcBef>
                <a:spcPts val="300"/>
              </a:spcBef>
              <a:spcAft>
                <a:spcPts val="300"/>
              </a:spcAft>
              <a:buFont typeface="Arial" panose="020B0604020202020204" pitchFamily="34" charset="0"/>
              <a:buChar char="•"/>
              <a:defRPr/>
            </a:pPr>
            <a:endParaRPr lang="de-DE" sz="1400">
              <a:latin typeface="Calibri" panose="020F0502020204030204" pitchFamily="34" charset="0"/>
              <a:cs typeface="Calibri" panose="020F0502020204030204" pitchFamily="34" charset="0"/>
            </a:endParaRPr>
          </a:p>
          <a:p>
            <a:pPr algn="just" fontAlgn="ctr">
              <a:lnSpc>
                <a:spcPts val="2200"/>
              </a:lnSpc>
              <a:spcBef>
                <a:spcPts val="300"/>
              </a:spcBef>
              <a:spcAft>
                <a:spcPts val="300"/>
              </a:spcAft>
              <a:buFont typeface="Arial" panose="020B0604020202020204" pitchFamily="34" charset="0"/>
              <a:buChar char="•"/>
              <a:defRPr/>
            </a:pPr>
            <a:endParaRPr lang="de-DE" sz="1400">
              <a:latin typeface="Calibri" panose="020F0502020204030204" pitchFamily="34" charset="0"/>
              <a:cs typeface="Calibri" panose="020F0502020204030204" pitchFamily="34" charset="0"/>
            </a:endParaRPr>
          </a:p>
          <a:p>
            <a:pPr algn="just" fontAlgn="ctr">
              <a:lnSpc>
                <a:spcPts val="2200"/>
              </a:lnSpc>
              <a:spcBef>
                <a:spcPts val="300"/>
              </a:spcBef>
              <a:spcAft>
                <a:spcPts val="300"/>
              </a:spcAft>
              <a:buFont typeface="Arial" panose="020B0604020202020204" pitchFamily="34" charset="0"/>
              <a:buChar char="•"/>
              <a:defRPr/>
            </a:pPr>
            <a:endParaRPr lang="de-DE" sz="1400">
              <a:highlight>
                <a:srgbClr val="FFFFCC"/>
              </a:highlight>
              <a:latin typeface="Calibri" panose="020F0502020204030204" pitchFamily="34" charset="0"/>
              <a:cs typeface="Calibri" panose="020F0502020204030204" pitchFamily="34" charset="0"/>
            </a:endParaRPr>
          </a:p>
          <a:p>
            <a:pPr marL="0" indent="0" algn="just" fontAlgn="ctr">
              <a:lnSpc>
                <a:spcPts val="2200"/>
              </a:lnSpc>
              <a:spcBef>
                <a:spcPts val="300"/>
              </a:spcBef>
              <a:spcAft>
                <a:spcPts val="300"/>
              </a:spcAft>
              <a:buNone/>
              <a:defRPr/>
            </a:pPr>
            <a:endParaRPr lang="de-DE" sz="100">
              <a:highlight>
                <a:srgbClr val="FFFFCC"/>
              </a:highlight>
              <a:latin typeface="Calibri" panose="020F0502020204030204" pitchFamily="34" charset="0"/>
              <a:cs typeface="Calibri" panose="020F0502020204030204" pitchFamily="34" charset="0"/>
            </a:endParaRPr>
          </a:p>
          <a:p>
            <a:pPr marL="0" indent="0" algn="just" fontAlgn="ctr">
              <a:lnSpc>
                <a:spcPts val="900"/>
              </a:lnSpc>
              <a:spcBef>
                <a:spcPts val="300"/>
              </a:spcBef>
              <a:spcAft>
                <a:spcPts val="300"/>
              </a:spcAft>
              <a:buNone/>
              <a:defRPr/>
            </a:pPr>
            <a:endParaRPr lang="de-DE" sz="1400">
              <a:highlight>
                <a:srgbClr val="FFFFCC"/>
              </a:highlight>
              <a:latin typeface="Calibri" panose="020F0502020204030204" pitchFamily="34" charset="0"/>
              <a:ea typeface="Calibri" panose="020F0502020204030204" pitchFamily="34" charset="0"/>
              <a:cs typeface="Calibri" panose="020F0502020204030204" pitchFamily="34" charset="0"/>
            </a:endParaRPr>
          </a:p>
          <a:p>
            <a:pPr marL="0" indent="0" algn="just" fontAlgn="ctr">
              <a:lnSpc>
                <a:spcPts val="2200"/>
              </a:lnSpc>
              <a:spcBef>
                <a:spcPts val="0"/>
              </a:spcBef>
              <a:buNone/>
              <a:defRPr/>
            </a:pPr>
            <a:endParaRPr lang="de-DE" sz="1400">
              <a:latin typeface="Calibri" panose="020F0502020204030204" pitchFamily="34" charset="0"/>
              <a:cs typeface="Calibri" panose="020F0502020204030204" pitchFamily="34" charset="0"/>
            </a:endParaRPr>
          </a:p>
        </p:txBody>
      </p:sp>
      <p:sp>
        <p:nvSpPr>
          <p:cNvPr id="2" name="Rechteck 1">
            <a:extLst>
              <a:ext uri="{FF2B5EF4-FFF2-40B4-BE49-F238E27FC236}">
                <a16:creationId xmlns:a16="http://schemas.microsoft.com/office/drawing/2014/main" id="{55EB7A10-DA3D-878C-89A2-E50BBEDA2F67}"/>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pic>
        <p:nvPicPr>
          <p:cNvPr id="8" name="Grafik 7">
            <a:extLst>
              <a:ext uri="{FF2B5EF4-FFF2-40B4-BE49-F238E27FC236}">
                <a16:creationId xmlns:a16="http://schemas.microsoft.com/office/drawing/2014/main" id="{5B24D343-C64B-13A9-DFCC-76CB8210FF70}"/>
              </a:ext>
            </a:extLst>
          </p:cNvPr>
          <p:cNvPicPr>
            <a:picLocks noChangeAspect="1"/>
          </p:cNvPicPr>
          <p:nvPr/>
        </p:nvPicPr>
        <p:blipFill>
          <a:blip r:embed="rId3"/>
          <a:stretch>
            <a:fillRect/>
          </a:stretch>
        </p:blipFill>
        <p:spPr>
          <a:xfrm>
            <a:off x="8512349" y="6306958"/>
            <a:ext cx="348769" cy="405300"/>
          </a:xfrm>
          <a:prstGeom prst="rect">
            <a:avLst/>
          </a:prstGeom>
        </p:spPr>
      </p:pic>
      <p:sp>
        <p:nvSpPr>
          <p:cNvPr id="6" name="Textfeld 4">
            <a:extLst>
              <a:ext uri="{FF2B5EF4-FFF2-40B4-BE49-F238E27FC236}">
                <a16:creationId xmlns:a16="http://schemas.microsoft.com/office/drawing/2014/main" id="{A3128797-DB9D-91CB-3C68-905A2859847B}"/>
              </a:ext>
            </a:extLst>
          </p:cNvPr>
          <p:cNvSpPr txBox="1"/>
          <p:nvPr/>
        </p:nvSpPr>
        <p:spPr>
          <a:xfrm>
            <a:off x="1073389" y="1927354"/>
            <a:ext cx="7461483" cy="374461"/>
          </a:xfrm>
          <a:prstGeom prst="rect">
            <a:avLst/>
          </a:prstGeom>
          <a:solidFill>
            <a:schemeClr val="bg1"/>
          </a:solidFill>
          <a:ln>
            <a:solidFill>
              <a:schemeClr val="bg1">
                <a:lumMod val="50000"/>
              </a:schemeClr>
            </a:solidFill>
          </a:ln>
        </p:spPr>
        <p:txBody>
          <a:bodyPr wrap="square" lIns="91440" tIns="45720" rIns="91440" bIns="45720" rtlCol="0" anchor="t">
            <a:spAutoFit/>
          </a:bodyPr>
          <a:lstStyle/>
          <a:p>
            <a:pPr marL="0" marR="0" lvl="0" indent="0" algn="just" defTabSz="914400" rtl="0" eaLnBrk="0" fontAlgn="ctr" latinLnBrk="0" hangingPunct="0">
              <a:lnSpc>
                <a:spcPts val="2200"/>
              </a:lnSpc>
              <a:spcBef>
                <a:spcPts val="300"/>
              </a:spcBef>
              <a:spcAft>
                <a:spcPts val="30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das </a:t>
            </a:r>
            <a:r>
              <a:rPr kumimoji="0" lang="de-DE" sz="1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Mindestvermögen</a:t>
            </a: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der Körperschaften mit </a:t>
            </a:r>
            <a:r>
              <a:rPr kumimoji="0" lang="de-DE" sz="1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Rechtspersönlichkeit</a:t>
            </a: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ist vorhanden</a:t>
            </a:r>
          </a:p>
        </p:txBody>
      </p:sp>
      <p:sp>
        <p:nvSpPr>
          <p:cNvPr id="7" name="Textfeld 4">
            <a:extLst>
              <a:ext uri="{FF2B5EF4-FFF2-40B4-BE49-F238E27FC236}">
                <a16:creationId xmlns:a16="http://schemas.microsoft.com/office/drawing/2014/main" id="{68AD9F54-9972-3DB4-9F5D-70E145BA8EEE}"/>
              </a:ext>
            </a:extLst>
          </p:cNvPr>
          <p:cNvSpPr txBox="1"/>
          <p:nvPr/>
        </p:nvSpPr>
        <p:spPr>
          <a:xfrm>
            <a:off x="1077232" y="2367204"/>
            <a:ext cx="7461483" cy="374461"/>
          </a:xfrm>
          <a:prstGeom prst="rect">
            <a:avLst/>
          </a:prstGeom>
          <a:solidFill>
            <a:schemeClr val="bg1"/>
          </a:solidFill>
          <a:ln>
            <a:solidFill>
              <a:schemeClr val="bg1">
                <a:lumMod val="50000"/>
              </a:schemeClr>
            </a:solidFill>
          </a:ln>
        </p:spPr>
        <p:txBody>
          <a:bodyPr wrap="square" lIns="91440" tIns="45720" rIns="91440" bIns="45720" rtlCol="0" anchor="t">
            <a:spAutoFit/>
          </a:bodyPr>
          <a:lstStyle/>
          <a:p>
            <a:pPr marL="0" marR="0" lvl="0" indent="0" algn="just" defTabSz="914400" rtl="0" eaLnBrk="0" fontAlgn="ctr" latinLnBrk="0" hangingPunct="0">
              <a:lnSpc>
                <a:spcPts val="2200"/>
              </a:lnSpc>
              <a:spcBef>
                <a:spcPts val="300"/>
              </a:spcBef>
              <a:spcAft>
                <a:spcPts val="30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die </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Organe der Organisation</a:t>
            </a:r>
            <a:r>
              <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sind alle ernannt, korrekt zusammengesetzt und funktionstüchtig</a:t>
            </a:r>
          </a:p>
        </p:txBody>
      </p:sp>
      <p:sp>
        <p:nvSpPr>
          <p:cNvPr id="11" name="Ellipse 10">
            <a:extLst>
              <a:ext uri="{FF2B5EF4-FFF2-40B4-BE49-F238E27FC236}">
                <a16:creationId xmlns:a16="http://schemas.microsoft.com/office/drawing/2014/main" id="{B06D535A-55EF-8E2B-D52C-D8F91CCB2E38}"/>
              </a:ext>
            </a:extLst>
          </p:cNvPr>
          <p:cNvSpPr/>
          <p:nvPr/>
        </p:nvSpPr>
        <p:spPr bwMode="auto">
          <a:xfrm>
            <a:off x="690935" y="1972617"/>
            <a:ext cx="263326" cy="268588"/>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 name="Ellipse 11">
            <a:extLst>
              <a:ext uri="{FF2B5EF4-FFF2-40B4-BE49-F238E27FC236}">
                <a16:creationId xmlns:a16="http://schemas.microsoft.com/office/drawing/2014/main" id="{BAE7F571-B244-C080-0C11-0A31AF6E3435}"/>
              </a:ext>
            </a:extLst>
          </p:cNvPr>
          <p:cNvSpPr/>
          <p:nvPr/>
        </p:nvSpPr>
        <p:spPr bwMode="auto">
          <a:xfrm>
            <a:off x="690935" y="2442837"/>
            <a:ext cx="263326" cy="268588"/>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5" name="Textfeld 4">
            <a:extLst>
              <a:ext uri="{FF2B5EF4-FFF2-40B4-BE49-F238E27FC236}">
                <a16:creationId xmlns:a16="http://schemas.microsoft.com/office/drawing/2014/main" id="{738DBC65-CD12-8D3E-9A68-283C89E9104A}"/>
              </a:ext>
            </a:extLst>
          </p:cNvPr>
          <p:cNvSpPr txBox="1"/>
          <p:nvPr/>
        </p:nvSpPr>
        <p:spPr>
          <a:xfrm>
            <a:off x="1073389" y="2839295"/>
            <a:ext cx="7461483" cy="553998"/>
          </a:xfrm>
          <a:prstGeom prst="rect">
            <a:avLst/>
          </a:prstGeom>
          <a:solidFill>
            <a:schemeClr val="bg1"/>
          </a:solidFill>
          <a:ln>
            <a:solidFill>
              <a:schemeClr val="bg1">
                <a:lumMod val="50000"/>
              </a:schemeClr>
            </a:solidFill>
          </a:ln>
        </p:spPr>
        <p:txBody>
          <a:bodyPr wrap="square" lIns="91440" tIns="45720" rIns="91440" bIns="45720" rtlCol="0" anchor="t">
            <a:spAutoFit/>
          </a:bodyPr>
          <a:lstStyle/>
          <a:p>
            <a:pPr marL="0" marR="0" lvl="0" indent="0" algn="just" defTabSz="914400" rtl="0" eaLnBrk="0" fontAlgn="ctr" latinLnBrk="0" hangingPunct="0">
              <a:lnSpc>
                <a:spcPts val="1800"/>
              </a:lnSpc>
              <a:spcBef>
                <a:spcPts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die </a:t>
            </a:r>
            <a:r>
              <a:rPr kumimoji="0" lang="de-DE" sz="1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Sozialbilanz</a:t>
            </a: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sofern gesetzlich verpflichtend, wurde gemäß den geltenden Bestimmungen erstellt und im </a:t>
            </a:r>
            <a:r>
              <a:rPr kumimoji="0" lang="de-DE" sz="1400" b="0" i="0" u="none" strike="noStrike" kern="120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Runts</a:t>
            </a: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hinterlegt sowie auf der eigenen Webseite veröffentlicht</a:t>
            </a:r>
          </a:p>
        </p:txBody>
      </p:sp>
      <p:sp>
        <p:nvSpPr>
          <p:cNvPr id="29" name="Textfeld 4">
            <a:extLst>
              <a:ext uri="{FF2B5EF4-FFF2-40B4-BE49-F238E27FC236}">
                <a16:creationId xmlns:a16="http://schemas.microsoft.com/office/drawing/2014/main" id="{6B39AF1A-4129-7E4F-3CD0-6C097E71112F}"/>
              </a:ext>
            </a:extLst>
          </p:cNvPr>
          <p:cNvSpPr txBox="1"/>
          <p:nvPr/>
        </p:nvSpPr>
        <p:spPr>
          <a:xfrm>
            <a:off x="1651474" y="1055121"/>
            <a:ext cx="5841051" cy="369332"/>
          </a:xfrm>
          <a:prstGeom prst="rect">
            <a:avLst/>
          </a:prstGeom>
          <a:solidFill>
            <a:srgbClr val="E4F2FF"/>
          </a:solidFill>
          <a:ln>
            <a:solidFill>
              <a:schemeClr val="bg1">
                <a:lumMod val="50000"/>
              </a:schemeClr>
            </a:solidFill>
          </a:ln>
        </p:spPr>
        <p:txBody>
          <a:bodyPr wrap="square" lIns="91440" tIns="45720" rIns="91440" bIns="45720" rtlCol="0" anchor="t">
            <a:spAutoFit/>
          </a:bodyPr>
          <a:lstStyle/>
          <a:p>
            <a:pPr lvl="0" algn="ctr">
              <a:spcBef>
                <a:spcPts val="0"/>
              </a:spcBef>
              <a:defRPr/>
            </a:pPr>
            <a:r>
              <a:rPr kumimoji="0" lang="it-IT" sz="1800" b="1" i="0" u="none" strike="noStrike" kern="1200" cap="none" spc="0" normalizeH="0" baseline="0" noProof="0" dirty="0" err="1">
                <a:ln>
                  <a:noFill/>
                </a:ln>
                <a:solidFill>
                  <a:srgbClr val="000000"/>
                </a:solidFill>
                <a:effectLst/>
                <a:uLnTx/>
                <a:uFillTx/>
                <a:latin typeface="Calibri"/>
                <a:ea typeface="+mn-ea"/>
                <a:cs typeface="Calibri"/>
              </a:rPr>
              <a:t>Ordentliche</a:t>
            </a:r>
            <a:r>
              <a:rPr kumimoji="0" lang="it-IT" sz="1800" b="1" i="0" u="none" strike="noStrike" kern="1200" cap="none" spc="0" normalizeH="0" baseline="0" noProof="0" dirty="0">
                <a:ln>
                  <a:noFill/>
                </a:ln>
                <a:solidFill>
                  <a:srgbClr val="000000"/>
                </a:solidFill>
                <a:effectLst/>
                <a:uLnTx/>
                <a:uFillTx/>
                <a:latin typeface="Calibri"/>
                <a:ea typeface="+mn-ea"/>
                <a:cs typeface="Calibri"/>
              </a:rPr>
              <a:t> </a:t>
            </a:r>
            <a:r>
              <a:rPr kumimoji="0" lang="it-IT" sz="1800" b="1" i="0" u="none" strike="noStrike" kern="1200" cap="none" spc="0" normalizeH="0" baseline="0" noProof="0" dirty="0" err="1">
                <a:ln>
                  <a:noFill/>
                </a:ln>
                <a:solidFill>
                  <a:srgbClr val="000000"/>
                </a:solidFill>
                <a:effectLst/>
                <a:uLnTx/>
                <a:uFillTx/>
                <a:latin typeface="Calibri"/>
                <a:ea typeface="+mn-ea"/>
                <a:cs typeface="Calibri"/>
              </a:rPr>
              <a:t>Kontrollen</a:t>
            </a:r>
            <a:r>
              <a:rPr kumimoji="0" lang="it-IT" sz="1800" b="1" i="0" u="none" strike="noStrike" kern="1200" cap="none" spc="0" normalizeH="0" baseline="0" noProof="0" dirty="0">
                <a:ln>
                  <a:noFill/>
                </a:ln>
                <a:solidFill>
                  <a:srgbClr val="000000"/>
                </a:solidFill>
                <a:effectLst/>
                <a:uLnTx/>
                <a:uFillTx/>
                <a:latin typeface="Calibri"/>
                <a:ea typeface="+mn-ea"/>
                <a:cs typeface="Calibri"/>
              </a:rPr>
              <a:t> – </a:t>
            </a:r>
            <a:r>
              <a:rPr lang="it-IT" sz="1800" dirty="0" err="1">
                <a:solidFill>
                  <a:srgbClr val="000000"/>
                </a:solidFill>
                <a:latin typeface="Calibri"/>
                <a:cs typeface="Calibri"/>
              </a:rPr>
              <a:t>kontrolliert</a:t>
            </a:r>
            <a:r>
              <a:rPr lang="it-IT" sz="1800" dirty="0">
                <a:solidFill>
                  <a:srgbClr val="000000"/>
                </a:solidFill>
                <a:latin typeface="Calibri"/>
                <a:cs typeface="Calibri"/>
              </a:rPr>
              <a:t> </a:t>
            </a:r>
            <a:r>
              <a:rPr lang="it-IT" sz="1800" dirty="0" err="1">
                <a:solidFill>
                  <a:srgbClr val="000000"/>
                </a:solidFill>
                <a:latin typeface="Calibri"/>
                <a:cs typeface="Calibri"/>
              </a:rPr>
              <a:t>wird</a:t>
            </a:r>
            <a:r>
              <a:rPr lang="it-IT" sz="1800" dirty="0">
                <a:solidFill>
                  <a:srgbClr val="000000"/>
                </a:solidFill>
                <a:latin typeface="Calibri"/>
                <a:cs typeface="Calibri"/>
              </a:rPr>
              <a:t>:</a:t>
            </a:r>
            <a:endParaRPr kumimoji="0" lang="it-IT" sz="1800" i="0" u="none" strike="noStrike" kern="1200" cap="none" spc="0" normalizeH="0" baseline="0" noProof="0" dirty="0">
              <a:ln>
                <a:noFill/>
              </a:ln>
              <a:solidFill>
                <a:srgbClr val="000000"/>
              </a:solidFill>
              <a:effectLst/>
              <a:uLnTx/>
              <a:uFillTx/>
              <a:latin typeface="Calibri"/>
              <a:ea typeface="+mn-ea"/>
              <a:cs typeface="Calibri"/>
            </a:endParaRPr>
          </a:p>
        </p:txBody>
      </p:sp>
      <p:sp>
        <p:nvSpPr>
          <p:cNvPr id="26624" name="Ellipse 26623">
            <a:extLst>
              <a:ext uri="{FF2B5EF4-FFF2-40B4-BE49-F238E27FC236}">
                <a16:creationId xmlns:a16="http://schemas.microsoft.com/office/drawing/2014/main" id="{63402393-7B8B-5FDD-5728-9EFB262D5547}"/>
              </a:ext>
            </a:extLst>
          </p:cNvPr>
          <p:cNvSpPr/>
          <p:nvPr/>
        </p:nvSpPr>
        <p:spPr bwMode="auto">
          <a:xfrm>
            <a:off x="697161" y="2966487"/>
            <a:ext cx="263326" cy="268588"/>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0" name="Textfeld 4">
            <a:extLst>
              <a:ext uri="{FF2B5EF4-FFF2-40B4-BE49-F238E27FC236}">
                <a16:creationId xmlns:a16="http://schemas.microsoft.com/office/drawing/2014/main" id="{CA2D6724-C6A6-A298-24AA-07421568FA3B}"/>
              </a:ext>
            </a:extLst>
          </p:cNvPr>
          <p:cNvSpPr txBox="1"/>
          <p:nvPr/>
        </p:nvSpPr>
        <p:spPr>
          <a:xfrm>
            <a:off x="1068011" y="4181978"/>
            <a:ext cx="7457372" cy="360933"/>
          </a:xfrm>
          <a:prstGeom prst="rect">
            <a:avLst/>
          </a:prstGeom>
          <a:solidFill>
            <a:schemeClr val="bg1"/>
          </a:solidFill>
          <a:ln>
            <a:solidFill>
              <a:schemeClr val="bg1">
                <a:lumMod val="50000"/>
              </a:schemeClr>
            </a:solidFill>
          </a:ln>
        </p:spPr>
        <p:txBody>
          <a:bodyPr wrap="square" lIns="91440" tIns="45720" rIns="91440" bIns="45720" rtlCol="0" anchor="t">
            <a:spAutoFit/>
          </a:bodyPr>
          <a:lstStyle/>
          <a:p>
            <a:pPr marL="0" marR="0" lvl="0" indent="0" algn="just" defTabSz="914400" rtl="0" eaLnBrk="0" fontAlgn="base" latinLnBrk="0" hangingPunct="0">
              <a:lnSpc>
                <a:spcPts val="2300"/>
              </a:lnSpc>
              <a:spcBef>
                <a:spcPts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a:ea typeface="Calibri"/>
                <a:cs typeface="Calibri"/>
                <a:sym typeface="Wingdings" panose="05000000000000000000" pitchFamily="2" charset="2"/>
              </a:rPr>
              <a:t>tatsächliche und überwiegende </a:t>
            </a:r>
            <a:r>
              <a:rPr kumimoji="0" lang="de-DE" sz="1400" b="1" i="0" u="none" strike="noStrike" kern="1200" cap="none" spc="0" normalizeH="0" baseline="0" noProof="0">
                <a:ln>
                  <a:noFill/>
                </a:ln>
                <a:solidFill>
                  <a:srgbClr val="000000"/>
                </a:solidFill>
                <a:effectLst/>
                <a:uLnTx/>
                <a:uFillTx/>
                <a:latin typeface="Calibri"/>
                <a:ea typeface="Calibri"/>
                <a:cs typeface="Calibri"/>
                <a:sym typeface="Wingdings" panose="05000000000000000000" pitchFamily="2" charset="2"/>
              </a:rPr>
              <a:t>Ausübung der Tätigkeiten von allgemeinem Interesse</a:t>
            </a:r>
            <a:endParaRPr kumimoji="0" lang="de-DE" sz="1400" b="0" i="0" u="none" strike="noStrike" kern="1200" cap="none" spc="0" normalizeH="0" baseline="0" noProof="0">
              <a:ln>
                <a:noFill/>
              </a:ln>
              <a:solidFill>
                <a:srgbClr val="000000"/>
              </a:solidFill>
              <a:effectLst/>
              <a:uLnTx/>
              <a:uFillTx/>
              <a:latin typeface="Calibri"/>
              <a:ea typeface="Calibri"/>
              <a:cs typeface="Calibri"/>
            </a:endParaRPr>
          </a:p>
        </p:txBody>
      </p:sp>
      <p:sp>
        <p:nvSpPr>
          <p:cNvPr id="15" name="Ellipse 16">
            <a:extLst>
              <a:ext uri="{FF2B5EF4-FFF2-40B4-BE49-F238E27FC236}">
                <a16:creationId xmlns:a16="http://schemas.microsoft.com/office/drawing/2014/main" id="{89C2450B-960F-7790-2724-DCB9EE5C70C4}"/>
              </a:ext>
            </a:extLst>
          </p:cNvPr>
          <p:cNvSpPr/>
          <p:nvPr/>
        </p:nvSpPr>
        <p:spPr bwMode="auto">
          <a:xfrm>
            <a:off x="690323" y="4244668"/>
            <a:ext cx="263326" cy="268588"/>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 name="Textfeld 4">
            <a:extLst>
              <a:ext uri="{FF2B5EF4-FFF2-40B4-BE49-F238E27FC236}">
                <a16:creationId xmlns:a16="http://schemas.microsoft.com/office/drawing/2014/main" id="{044A588B-5CD5-57BB-2436-90CE9996B84B}"/>
              </a:ext>
            </a:extLst>
          </p:cNvPr>
          <p:cNvSpPr txBox="1"/>
          <p:nvPr/>
        </p:nvSpPr>
        <p:spPr>
          <a:xfrm>
            <a:off x="1077232" y="3509354"/>
            <a:ext cx="7414748" cy="553998"/>
          </a:xfrm>
          <a:prstGeom prst="rect">
            <a:avLst/>
          </a:prstGeom>
          <a:solidFill>
            <a:schemeClr val="bg1"/>
          </a:solidFill>
          <a:ln>
            <a:solidFill>
              <a:schemeClr val="bg1">
                <a:lumMod val="50000"/>
              </a:schemeClr>
            </a:solidFill>
          </a:ln>
        </p:spPr>
        <p:txBody>
          <a:bodyPr wrap="square" lIns="91440" tIns="45720" rIns="91440" bIns="45720" rtlCol="0" anchor="t">
            <a:spAutoFit/>
          </a:bodyPr>
          <a:lstStyle/>
          <a:p>
            <a:pPr marL="0" marR="0" lvl="0" indent="0" algn="just" defTabSz="914400" rtl="0" eaLnBrk="0" fontAlgn="ctr" latinLnBrk="0" hangingPunct="0">
              <a:lnSpc>
                <a:spcPts val="1800"/>
              </a:lnSpc>
              <a:spcBef>
                <a:spcPts val="300"/>
              </a:spcBef>
              <a:spcAft>
                <a:spcPts val="300"/>
              </a:spcAft>
              <a:buClrTx/>
              <a:buSzTx/>
              <a:buFontTx/>
              <a:buNone/>
              <a:tabLst/>
              <a:defRPr/>
            </a:pPr>
            <a:r>
              <a:rPr kumimoji="0" lang="de-DE" sz="1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für EO und VFG: </a:t>
            </a: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es wurden </a:t>
            </a:r>
            <a:r>
              <a:rPr kumimoji="0" lang="de-DE" sz="1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hauptsächlich Freiwillige </a:t>
            </a: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oder Freiwillige von Mitgliedskörperschaften für die Tätigkeiten eingesetzt</a:t>
            </a:r>
          </a:p>
        </p:txBody>
      </p:sp>
      <p:sp>
        <p:nvSpPr>
          <p:cNvPr id="17" name="Ellipse 16">
            <a:extLst>
              <a:ext uri="{FF2B5EF4-FFF2-40B4-BE49-F238E27FC236}">
                <a16:creationId xmlns:a16="http://schemas.microsoft.com/office/drawing/2014/main" id="{9E167962-6F68-27B1-6302-A23FFC4BBB39}"/>
              </a:ext>
            </a:extLst>
          </p:cNvPr>
          <p:cNvSpPr/>
          <p:nvPr/>
        </p:nvSpPr>
        <p:spPr bwMode="auto">
          <a:xfrm>
            <a:off x="703305" y="3655453"/>
            <a:ext cx="263326" cy="268588"/>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5" name="Textfeld 4">
            <a:extLst>
              <a:ext uri="{FF2B5EF4-FFF2-40B4-BE49-F238E27FC236}">
                <a16:creationId xmlns:a16="http://schemas.microsoft.com/office/drawing/2014/main" id="{92685C2F-D0BD-C54F-B038-241FC3655429}"/>
              </a:ext>
            </a:extLst>
          </p:cNvPr>
          <p:cNvSpPr txBox="1"/>
          <p:nvPr/>
        </p:nvSpPr>
        <p:spPr>
          <a:xfrm>
            <a:off x="2233104" y="5523512"/>
            <a:ext cx="6160626" cy="861774"/>
          </a:xfrm>
          <a:prstGeom prst="rect">
            <a:avLst/>
          </a:prstGeom>
          <a:ln>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marL="0" marR="0" lvl="0" indent="0" algn="just" defTabSz="914400" rtl="0" eaLnBrk="0" fontAlgn="base" latinLnBrk="0" hangingPunct="0">
              <a:lnSpc>
                <a:spcPct val="100000"/>
              </a:lnSpc>
              <a:spcBef>
                <a:spcPts val="0"/>
              </a:spcBef>
              <a:spcAft>
                <a:spcPct val="0"/>
              </a:spcAft>
              <a:buClrTx/>
              <a:buSzTx/>
              <a:buFontTx/>
              <a:buNone/>
              <a:tabLst>
                <a:tab pos="357188" algn="l"/>
              </a:tabLst>
              <a:defRPr/>
            </a:pPr>
            <a:r>
              <a:rPr kumimoji="0" lang="de-DE" sz="1400" b="1" i="0" u="none" strike="noStrike" kern="1200" cap="none" spc="0" normalizeH="0" baseline="0" noProof="0" dirty="0">
                <a:ln>
                  <a:noFill/>
                </a:ln>
                <a:solidFill>
                  <a:srgbClr val="FF0000"/>
                </a:solidFill>
                <a:effectLst/>
                <a:uLnTx/>
                <a:uFillTx/>
                <a:latin typeface="Calibri"/>
                <a:ea typeface="Calibri"/>
                <a:cs typeface="Calibri"/>
                <a:sym typeface="Wingdings" panose="05000000000000000000" pitchFamily="2" charset="2"/>
              </a:rPr>
              <a:t>        	</a:t>
            </a:r>
            <a:r>
              <a:rPr kumimoji="0" lang="de-DE" sz="1400" b="1" i="0" u="none" strike="noStrike" kern="1200" cap="none" spc="0" normalizeH="0" baseline="0" noProof="0" dirty="0">
                <a:ln>
                  <a:noFill/>
                </a:ln>
                <a:solidFill>
                  <a:srgbClr val="000000"/>
                </a:solidFill>
                <a:effectLst/>
                <a:uLnTx/>
                <a:uFillTx/>
                <a:latin typeface="Calibri"/>
                <a:ea typeface="+mn-ea"/>
                <a:cs typeface="Calibri"/>
                <a:sym typeface="Wingdings" panose="05000000000000000000" pitchFamily="2" charset="2"/>
              </a:rPr>
              <a:t>weiße Markierung = vollständige Kontrolle</a:t>
            </a:r>
          </a:p>
          <a:p>
            <a:pPr marL="0" marR="0" lvl="0" indent="0" algn="just" defTabSz="914400" rtl="0" eaLnBrk="0" fontAlgn="base" latinLnBrk="0" hangingPunct="0">
              <a:lnSpc>
                <a:spcPct val="100000"/>
              </a:lnSpc>
              <a:spcBef>
                <a:spcPts val="0"/>
              </a:spcBef>
              <a:spcAft>
                <a:spcPct val="0"/>
              </a:spcAft>
              <a:buClrTx/>
              <a:buSzTx/>
              <a:buFontTx/>
              <a:buNone/>
              <a:tabLst>
                <a:tab pos="357188" algn="l"/>
              </a:tabLst>
              <a:defRPr/>
            </a:pPr>
            <a:r>
              <a:rPr kumimoji="0" lang="it-IT" sz="1200" b="1" i="0" u="none" strike="noStrike" kern="1200" cap="none" spc="0" normalizeH="0" baseline="0" noProof="0" dirty="0">
                <a:ln>
                  <a:noFill/>
                </a:ln>
                <a:solidFill>
                  <a:srgbClr val="000000"/>
                </a:solidFill>
                <a:effectLst/>
                <a:uLnTx/>
                <a:uFillTx/>
                <a:latin typeface="Calibri"/>
                <a:ea typeface="Calibri"/>
                <a:cs typeface="Calibri"/>
                <a:sym typeface="Wingdings" panose="05000000000000000000" pitchFamily="2" charset="2"/>
              </a:rPr>
              <a:t>	</a:t>
            </a:r>
            <a:r>
              <a:rPr kumimoji="0" lang="de-DE" sz="1200" b="0" i="0" u="none" strike="noStrike" kern="1200" cap="none" spc="0" normalizeH="0" baseline="0" noProof="0" dirty="0">
                <a:ln>
                  <a:noFill/>
                </a:ln>
                <a:solidFill>
                  <a:srgbClr val="000000"/>
                </a:solidFill>
                <a:effectLst/>
                <a:uLnTx/>
                <a:uFillTx/>
                <a:latin typeface="Calibri"/>
                <a:ea typeface="Calibri"/>
                <a:cs typeface="Calibri"/>
                <a:sym typeface="Wingdings" panose="05000000000000000000" pitchFamily="2" charset="2"/>
              </a:rPr>
              <a:t>Körperschaften, mit mehr als 60.000 € an Einnahmen pro Jahr in den drei Jahren vor der </a:t>
            </a:r>
          </a:p>
          <a:p>
            <a:pPr marL="0" marR="0" lvl="0" indent="0" algn="just" defTabSz="914400" rtl="0" eaLnBrk="0" fontAlgn="base" latinLnBrk="0" hangingPunct="0">
              <a:lnSpc>
                <a:spcPct val="100000"/>
              </a:lnSpc>
              <a:spcBef>
                <a:spcPts val="0"/>
              </a:spcBef>
              <a:spcAft>
                <a:spcPct val="0"/>
              </a:spcAft>
              <a:buClrTx/>
              <a:buSzTx/>
              <a:buFontTx/>
              <a:buNone/>
              <a:tabLst>
                <a:tab pos="357188" algn="l"/>
              </a:tabLst>
              <a:defRPr/>
            </a:pPr>
            <a:r>
              <a:rPr kumimoji="0" lang="de-DE" sz="1200" b="0" i="0" u="none" strike="noStrike" kern="1200" cap="none" spc="0" normalizeH="0" baseline="0" noProof="0" dirty="0">
                <a:ln>
                  <a:noFill/>
                </a:ln>
                <a:solidFill>
                  <a:srgbClr val="000000"/>
                </a:solidFill>
                <a:effectLst/>
                <a:uLnTx/>
                <a:uFillTx/>
                <a:latin typeface="Calibri"/>
                <a:ea typeface="Calibri"/>
                <a:cs typeface="Calibri"/>
                <a:sym typeface="Wingdings" panose="05000000000000000000" pitchFamily="2" charset="2"/>
              </a:rPr>
              <a:t>          Kontrolle werden </a:t>
            </a:r>
            <a:r>
              <a:rPr kumimoji="0" lang="de-DE" sz="1200" b="1" i="0" u="none" strike="noStrike" kern="1200" cap="none" spc="0" normalizeH="0" baseline="0" noProof="0" dirty="0">
                <a:ln>
                  <a:noFill/>
                </a:ln>
                <a:solidFill>
                  <a:srgbClr val="000000"/>
                </a:solidFill>
                <a:effectLst/>
                <a:uLnTx/>
                <a:uFillTx/>
                <a:latin typeface="Calibri"/>
                <a:ea typeface="Calibri"/>
                <a:cs typeface="Calibri"/>
                <a:sym typeface="Wingdings" panose="05000000000000000000" pitchFamily="2" charset="2"/>
              </a:rPr>
              <a:t>zusätzlich zu den rot markierten Punkten, auch in den weiß markierten 	Punkten kontrolliert</a:t>
            </a:r>
            <a:endParaRPr kumimoji="0" lang="en-US" sz="2400" b="1" i="0" u="none" strike="noStrike" kern="1200" cap="none" spc="0" normalizeH="0" baseline="0" noProof="0" dirty="0">
              <a:ln>
                <a:noFill/>
              </a:ln>
              <a:solidFill>
                <a:srgbClr val="000000"/>
              </a:solidFill>
              <a:effectLst/>
              <a:uLnTx/>
              <a:uFillTx/>
              <a:latin typeface="Times New Roman"/>
              <a:ea typeface="Calibri"/>
              <a:cs typeface="Times New Roman"/>
            </a:endParaRPr>
          </a:p>
        </p:txBody>
      </p:sp>
      <p:sp>
        <p:nvSpPr>
          <p:cNvPr id="9" name="Ellipse 8">
            <a:extLst>
              <a:ext uri="{FF2B5EF4-FFF2-40B4-BE49-F238E27FC236}">
                <a16:creationId xmlns:a16="http://schemas.microsoft.com/office/drawing/2014/main" id="{EC12B64C-5496-1F0F-72E3-0AD94EAA06F3}"/>
              </a:ext>
            </a:extLst>
          </p:cNvPr>
          <p:cNvSpPr/>
          <p:nvPr/>
        </p:nvSpPr>
        <p:spPr bwMode="auto">
          <a:xfrm>
            <a:off x="2335229" y="5599350"/>
            <a:ext cx="197630" cy="188982"/>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 name="Rechteck 3">
            <a:extLst>
              <a:ext uri="{FF2B5EF4-FFF2-40B4-BE49-F238E27FC236}">
                <a16:creationId xmlns:a16="http://schemas.microsoft.com/office/drawing/2014/main" id="{DA190C85-EEEA-B91D-0EC0-D67231B53FE9}"/>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lang="de-DE" sz="1400" b="1" dirty="0">
                <a:solidFill>
                  <a:srgbClr val="000000"/>
                </a:solidFill>
                <a:latin typeface="Calibri" panose="020F0502020204030204" pitchFamily="34" charset="0"/>
                <a:cs typeface="Calibri" panose="020F0502020204030204" pitchFamily="34" charset="0"/>
              </a:rPr>
              <a:t>72</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23799480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4">
            <a:extLst>
              <a:ext uri="{FF2B5EF4-FFF2-40B4-BE49-F238E27FC236}">
                <a16:creationId xmlns:a16="http://schemas.microsoft.com/office/drawing/2014/main" id="{9989644E-C131-4FE8-D2C7-61E3ED7C386D}"/>
              </a:ext>
            </a:extLst>
          </p:cNvPr>
          <p:cNvSpPr txBox="1"/>
          <p:nvPr/>
        </p:nvSpPr>
        <p:spPr>
          <a:xfrm>
            <a:off x="1076235" y="2708601"/>
            <a:ext cx="7461483" cy="523220"/>
          </a:xfrm>
          <a:prstGeom prst="rect">
            <a:avLst/>
          </a:prstGeom>
          <a:solidFill>
            <a:schemeClr val="bg1"/>
          </a:solidFill>
          <a:ln>
            <a:solidFill>
              <a:schemeClr val="bg1">
                <a:lumMod val="50000"/>
              </a:schemeClr>
            </a:solidFill>
          </a:ln>
        </p:spPr>
        <p:txBody>
          <a:bodyPr wrap="square" lIns="91440" tIns="45720" rIns="91440" bIns="45720" rtlCol="0" anchor="t">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a:ea typeface="Calibri"/>
                <a:cs typeface="Calibri"/>
                <a:sym typeface="Wingdings" panose="05000000000000000000" pitchFamily="2" charset="2"/>
              </a:rPr>
              <a:t>es handelt sich um </a:t>
            </a:r>
            <a:r>
              <a:rPr kumimoji="0" lang="de-DE" sz="1400" b="1" i="0" u="none" strike="noStrike" kern="1200" cap="none" spc="0" normalizeH="0" baseline="0" noProof="0">
                <a:ln>
                  <a:noFill/>
                </a:ln>
                <a:solidFill>
                  <a:srgbClr val="000000"/>
                </a:solidFill>
                <a:effectLst/>
                <a:uLnTx/>
                <a:uFillTx/>
                <a:latin typeface="Calibri"/>
                <a:ea typeface="Calibri"/>
                <a:cs typeface="Calibri"/>
                <a:sym typeface="Wingdings" panose="05000000000000000000" pitchFamily="2" charset="2"/>
              </a:rPr>
              <a:t>kein ausgeschlossenes Rechtssubjekt</a:t>
            </a:r>
            <a:r>
              <a:rPr kumimoji="0" lang="de-DE" sz="1400" b="0" i="0" u="none" strike="noStrike" kern="1200" cap="none" spc="0" normalizeH="0" baseline="0" noProof="0">
                <a:ln>
                  <a:noFill/>
                </a:ln>
                <a:solidFill>
                  <a:srgbClr val="000000"/>
                </a:solidFill>
                <a:effectLst/>
                <a:uLnTx/>
                <a:uFillTx/>
                <a:latin typeface="Calibri"/>
                <a:ea typeface="Calibri"/>
                <a:cs typeface="Calibri"/>
                <a:sym typeface="Wingdings" panose="05000000000000000000" pitchFamily="2" charset="2"/>
              </a:rPr>
              <a:t> (z.B. Berufs- und Wirtschaftsverbände, öffentliche Körperschaften) und wird auch nicht von diesen koordiniert oder kontrolliert</a:t>
            </a:r>
          </a:p>
        </p:txBody>
      </p:sp>
      <p:sp>
        <p:nvSpPr>
          <p:cNvPr id="6" name="Textfeld 4">
            <a:extLst>
              <a:ext uri="{FF2B5EF4-FFF2-40B4-BE49-F238E27FC236}">
                <a16:creationId xmlns:a16="http://schemas.microsoft.com/office/drawing/2014/main" id="{8F36F961-375B-DE38-CCC8-74B51A97A8C2}"/>
              </a:ext>
            </a:extLst>
          </p:cNvPr>
          <p:cNvSpPr txBox="1"/>
          <p:nvPr/>
        </p:nvSpPr>
        <p:spPr>
          <a:xfrm>
            <a:off x="1076234" y="2013261"/>
            <a:ext cx="7461483" cy="553998"/>
          </a:xfrm>
          <a:prstGeom prst="rect">
            <a:avLst/>
          </a:prstGeom>
          <a:solidFill>
            <a:schemeClr val="bg1"/>
          </a:solidFill>
          <a:ln>
            <a:solidFill>
              <a:schemeClr val="bg1">
                <a:lumMod val="50000"/>
              </a:schemeClr>
            </a:solidFill>
          </a:ln>
        </p:spPr>
        <p:txBody>
          <a:bodyPr wrap="square" lIns="91440" tIns="45720" rIns="91440" bIns="45720" rtlCol="0" anchor="t">
            <a:spAutoFit/>
          </a:bodyPr>
          <a:lstStyle/>
          <a:p>
            <a:pPr marL="0" marR="0" lvl="0" indent="0" algn="just" defTabSz="914400" rtl="0" eaLnBrk="0" fontAlgn="ctr" latinLnBrk="0" hangingPunct="0">
              <a:lnSpc>
                <a:spcPts val="1800"/>
              </a:lnSpc>
              <a:spcBef>
                <a:spcPts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die Prinzipien und Leitlinien zur </a:t>
            </a:r>
            <a:r>
              <a:rPr kumimoji="0" lang="de-DE" sz="1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Mittelbeschaffung</a:t>
            </a: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wurden eingehalten (z.B. vollständige </a:t>
            </a:r>
            <a:r>
              <a:rPr kumimoji="0" lang="de-DE" sz="1400" b="0" i="0" u="none" strike="noStrike" kern="1200" cap="none" spc="0" normalizeH="0" baseline="0" noProof="0" err="1">
                <a:ln>
                  <a:noFill/>
                </a:ln>
                <a:solidFill>
                  <a:srgbClr val="000000"/>
                </a:solidFill>
                <a:effectLst/>
                <a:uLnTx/>
                <a:uFillTx/>
                <a:latin typeface="Calibri" panose="020F0502020204030204" pitchFamily="34" charset="0"/>
                <a:ea typeface="+mn-ea"/>
                <a:cs typeface="Calibri" panose="020F0502020204030204" pitchFamily="34" charset="0"/>
              </a:rPr>
              <a:t>Fundraisingberichte</a:t>
            </a: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11" name="Textfeld 4">
            <a:extLst>
              <a:ext uri="{FF2B5EF4-FFF2-40B4-BE49-F238E27FC236}">
                <a16:creationId xmlns:a16="http://schemas.microsoft.com/office/drawing/2014/main" id="{FB686C1D-4050-AC50-FCEC-4AA1370BA2B1}"/>
              </a:ext>
            </a:extLst>
          </p:cNvPr>
          <p:cNvSpPr txBox="1"/>
          <p:nvPr/>
        </p:nvSpPr>
        <p:spPr>
          <a:xfrm>
            <a:off x="1566593" y="1048732"/>
            <a:ext cx="5841051" cy="369332"/>
          </a:xfrm>
          <a:prstGeom prst="rect">
            <a:avLst/>
          </a:prstGeom>
          <a:solidFill>
            <a:srgbClr val="E4F2FF"/>
          </a:solidFill>
          <a:ln>
            <a:solidFill>
              <a:schemeClr val="bg1">
                <a:lumMod val="50000"/>
              </a:schemeClr>
            </a:solidFill>
          </a:ln>
        </p:spPr>
        <p:txBody>
          <a:bodyPr wrap="square" lIns="91440" tIns="45720" rIns="91440" bIns="45720" rtlCol="0" anchor="t">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it-IT" sz="1800" b="1" i="0" u="none" strike="noStrike" kern="1200" cap="none" spc="0" normalizeH="0" baseline="0" noProof="0" dirty="0" err="1">
                <a:ln>
                  <a:noFill/>
                </a:ln>
                <a:solidFill>
                  <a:srgbClr val="000000"/>
                </a:solidFill>
                <a:effectLst/>
                <a:uLnTx/>
                <a:uFillTx/>
                <a:latin typeface="Calibri"/>
                <a:ea typeface="+mn-ea"/>
                <a:cs typeface="Calibri"/>
              </a:rPr>
              <a:t>Ordentliche</a:t>
            </a:r>
            <a:r>
              <a:rPr kumimoji="0" lang="it-IT" sz="1800" b="1" i="0" u="none" strike="noStrike" kern="1200" cap="none" spc="0" normalizeH="0" baseline="0" noProof="0" dirty="0">
                <a:ln>
                  <a:noFill/>
                </a:ln>
                <a:solidFill>
                  <a:srgbClr val="000000"/>
                </a:solidFill>
                <a:effectLst/>
                <a:uLnTx/>
                <a:uFillTx/>
                <a:latin typeface="Calibri"/>
                <a:ea typeface="+mn-ea"/>
                <a:cs typeface="Calibri"/>
              </a:rPr>
              <a:t> </a:t>
            </a:r>
            <a:r>
              <a:rPr kumimoji="0" lang="it-IT" sz="1800" b="1" i="0" u="none" strike="noStrike" kern="1200" cap="none" spc="0" normalizeH="0" baseline="0" noProof="0" dirty="0" err="1">
                <a:ln>
                  <a:noFill/>
                </a:ln>
                <a:solidFill>
                  <a:srgbClr val="000000"/>
                </a:solidFill>
                <a:effectLst/>
                <a:uLnTx/>
                <a:uFillTx/>
                <a:latin typeface="Calibri"/>
                <a:ea typeface="+mn-ea"/>
                <a:cs typeface="Calibri"/>
              </a:rPr>
              <a:t>Kontrollen</a:t>
            </a:r>
            <a:r>
              <a:rPr kumimoji="0" lang="it-IT" sz="1800" b="1" i="0" u="none" strike="noStrike" kern="1200" cap="none" spc="0" normalizeH="0" baseline="0" noProof="0" dirty="0">
                <a:ln>
                  <a:noFill/>
                </a:ln>
                <a:solidFill>
                  <a:srgbClr val="000000"/>
                </a:solidFill>
                <a:effectLst/>
                <a:uLnTx/>
                <a:uFillTx/>
                <a:latin typeface="Calibri"/>
                <a:ea typeface="+mn-ea"/>
                <a:cs typeface="Calibri"/>
              </a:rPr>
              <a:t> – </a:t>
            </a:r>
            <a:r>
              <a:rPr kumimoji="0" lang="it-IT" sz="1800" i="0" u="none" strike="noStrike" kern="1200" cap="none" spc="0" normalizeH="0" baseline="0" noProof="0" dirty="0" err="1">
                <a:ln>
                  <a:noFill/>
                </a:ln>
                <a:solidFill>
                  <a:srgbClr val="000000"/>
                </a:solidFill>
                <a:effectLst/>
                <a:uLnTx/>
                <a:uFillTx/>
                <a:latin typeface="Calibri"/>
                <a:ea typeface="+mn-ea"/>
                <a:cs typeface="Calibri"/>
              </a:rPr>
              <a:t>kontrolliert</a:t>
            </a:r>
            <a:r>
              <a:rPr kumimoji="0" lang="it-IT" sz="1800" i="0" u="none" strike="noStrike" kern="1200" cap="none" spc="0" normalizeH="0" baseline="0" noProof="0" dirty="0">
                <a:ln>
                  <a:noFill/>
                </a:ln>
                <a:solidFill>
                  <a:srgbClr val="000000"/>
                </a:solidFill>
                <a:effectLst/>
                <a:uLnTx/>
                <a:uFillTx/>
                <a:latin typeface="Calibri"/>
                <a:ea typeface="+mn-ea"/>
                <a:cs typeface="Calibri"/>
              </a:rPr>
              <a:t> </a:t>
            </a:r>
            <a:r>
              <a:rPr kumimoji="0" lang="it-IT" sz="1800" i="0" u="none" strike="noStrike" kern="1200" cap="none" spc="0" normalizeH="0" baseline="0" noProof="0" dirty="0" err="1">
                <a:ln>
                  <a:noFill/>
                </a:ln>
                <a:solidFill>
                  <a:srgbClr val="000000"/>
                </a:solidFill>
                <a:effectLst/>
                <a:uLnTx/>
                <a:uFillTx/>
                <a:latin typeface="Calibri"/>
                <a:ea typeface="+mn-ea"/>
                <a:cs typeface="Calibri"/>
              </a:rPr>
              <a:t>wird</a:t>
            </a:r>
            <a:r>
              <a:rPr kumimoji="0" lang="it-IT" sz="1800" i="0" u="none" strike="noStrike" kern="1200" cap="none" spc="0" normalizeH="0" baseline="0" noProof="0" dirty="0">
                <a:ln>
                  <a:noFill/>
                </a:ln>
                <a:solidFill>
                  <a:srgbClr val="000000"/>
                </a:solidFill>
                <a:effectLst/>
                <a:uLnTx/>
                <a:uFillTx/>
                <a:latin typeface="Calibri"/>
                <a:ea typeface="+mn-ea"/>
                <a:cs typeface="Calibri"/>
              </a:rPr>
              <a:t>:</a:t>
            </a:r>
          </a:p>
        </p:txBody>
      </p:sp>
      <p:sp>
        <p:nvSpPr>
          <p:cNvPr id="12" name="Titel 1">
            <a:extLst>
              <a:ext uri="{FF2B5EF4-FFF2-40B4-BE49-F238E27FC236}">
                <a16:creationId xmlns:a16="http://schemas.microsoft.com/office/drawing/2014/main" id="{124E82CF-9296-29B0-8194-E013CCDF26DF}"/>
              </a:ext>
            </a:extLst>
          </p:cNvPr>
          <p:cNvSpPr>
            <a:spLocks noGrp="1" noChangeArrowheads="1"/>
          </p:cNvSpPr>
          <p:nvPr>
            <p:ph type="title"/>
          </p:nvPr>
        </p:nvSpPr>
        <p:spPr bwMode="auto">
          <a:xfrm>
            <a:off x="628650" y="365125"/>
            <a:ext cx="7886700" cy="542925"/>
          </a:xfrm>
          <a:solidFill>
            <a:srgbClr val="FFB3B3"/>
          </a:solidFill>
        </p:spPr>
        <p:txBody>
          <a:bodyPr vert="horz" wrap="square" lIns="91440" tIns="45720" rIns="91440" bIns="45720" numCol="1" anchor="t" anchorCtr="0" compatLnSpc="1">
            <a:prstTxWarp prst="textNoShape">
              <a:avLst/>
            </a:prstTxWarp>
          </a:bodyPr>
          <a:lstStyle/>
          <a:p>
            <a:pPr>
              <a:defRPr/>
            </a:pPr>
            <a:r>
              <a:rPr kumimoji="0" lang="de-DE" altLang="de-DE" sz="2600" b="0" i="0" u="none" strike="noStrike" kern="1200" cap="none" spc="0" normalizeH="0" baseline="0" noProof="0" dirty="0">
                <a:ln>
                  <a:noFill/>
                </a:ln>
                <a:solidFill>
                  <a:srgbClr val="000000"/>
                </a:solidFill>
                <a:effectLst/>
                <a:uLnTx/>
                <a:uFillTx/>
                <a:latin typeface="Calibri"/>
                <a:ea typeface="Calibri"/>
                <a:cs typeface="Calibri"/>
              </a:rPr>
              <a:t>5. Die Kontrollen im Runts</a:t>
            </a:r>
            <a:endParaRPr lang="de-DE" altLang="de-DE" sz="2600" dirty="0">
              <a:latin typeface="Calibri"/>
              <a:ea typeface="Calibri"/>
              <a:cs typeface="Calibri"/>
            </a:endParaRPr>
          </a:p>
        </p:txBody>
      </p:sp>
      <p:sp>
        <p:nvSpPr>
          <p:cNvPr id="13" name="Rechteck 12">
            <a:extLst>
              <a:ext uri="{FF2B5EF4-FFF2-40B4-BE49-F238E27FC236}">
                <a16:creationId xmlns:a16="http://schemas.microsoft.com/office/drawing/2014/main" id="{58D60719-48C1-84F5-8067-8CDB2EE3B575}"/>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pic>
        <p:nvPicPr>
          <p:cNvPr id="14" name="Grafik 13">
            <a:extLst>
              <a:ext uri="{FF2B5EF4-FFF2-40B4-BE49-F238E27FC236}">
                <a16:creationId xmlns:a16="http://schemas.microsoft.com/office/drawing/2014/main" id="{F7A46442-59BA-E8B5-A394-F66001EFEC77}"/>
              </a:ext>
            </a:extLst>
          </p:cNvPr>
          <p:cNvPicPr>
            <a:picLocks noChangeAspect="1"/>
          </p:cNvPicPr>
          <p:nvPr/>
        </p:nvPicPr>
        <p:blipFill>
          <a:blip r:embed="rId3"/>
          <a:stretch>
            <a:fillRect/>
          </a:stretch>
        </p:blipFill>
        <p:spPr>
          <a:xfrm>
            <a:off x="8512349" y="6306958"/>
            <a:ext cx="348769" cy="405300"/>
          </a:xfrm>
          <a:prstGeom prst="rect">
            <a:avLst/>
          </a:prstGeom>
        </p:spPr>
      </p:pic>
      <p:sp>
        <p:nvSpPr>
          <p:cNvPr id="16" name="Ellipse 15">
            <a:extLst>
              <a:ext uri="{FF2B5EF4-FFF2-40B4-BE49-F238E27FC236}">
                <a16:creationId xmlns:a16="http://schemas.microsoft.com/office/drawing/2014/main" id="{5DF6E6E6-0789-F52B-01E9-82060539F343}"/>
              </a:ext>
            </a:extLst>
          </p:cNvPr>
          <p:cNvSpPr/>
          <p:nvPr/>
        </p:nvSpPr>
        <p:spPr bwMode="auto">
          <a:xfrm>
            <a:off x="628650" y="2132586"/>
            <a:ext cx="263326" cy="268588"/>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9" name="Ellipse 18">
            <a:extLst>
              <a:ext uri="{FF2B5EF4-FFF2-40B4-BE49-F238E27FC236}">
                <a16:creationId xmlns:a16="http://schemas.microsoft.com/office/drawing/2014/main" id="{C2B5F678-CBE3-2E3A-390F-4D7AA1D7EE31}"/>
              </a:ext>
            </a:extLst>
          </p:cNvPr>
          <p:cNvSpPr/>
          <p:nvPr/>
        </p:nvSpPr>
        <p:spPr bwMode="auto">
          <a:xfrm>
            <a:off x="634876" y="2816010"/>
            <a:ext cx="263326" cy="268588"/>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 name="Textfeld 4">
            <a:extLst>
              <a:ext uri="{FF2B5EF4-FFF2-40B4-BE49-F238E27FC236}">
                <a16:creationId xmlns:a16="http://schemas.microsoft.com/office/drawing/2014/main" id="{5799B5FF-A54E-83FD-068D-164E5CFFA6F0}"/>
              </a:ext>
            </a:extLst>
          </p:cNvPr>
          <p:cNvSpPr txBox="1"/>
          <p:nvPr/>
        </p:nvSpPr>
        <p:spPr>
          <a:xfrm>
            <a:off x="1068526" y="3874939"/>
            <a:ext cx="7461483" cy="913070"/>
          </a:xfrm>
          <a:prstGeom prst="rect">
            <a:avLst/>
          </a:prstGeom>
          <a:solidFill>
            <a:schemeClr val="bg1"/>
          </a:solidFill>
          <a:ln>
            <a:solidFill>
              <a:schemeClr val="bg1">
                <a:lumMod val="50000"/>
              </a:schemeClr>
            </a:solidFill>
          </a:ln>
        </p:spPr>
        <p:txBody>
          <a:bodyPr wrap="square" lIns="91440" tIns="45720" rIns="91440" bIns="45720" rtlCol="0" anchor="t">
            <a:spAutoFit/>
          </a:bodyPr>
          <a:lstStyle/>
          <a:p>
            <a:pPr marL="0" marR="0" lvl="0" indent="0" algn="just" defTabSz="914400" rtl="0" eaLnBrk="0" fontAlgn="ctr" latinLnBrk="0" hangingPunct="0">
              <a:lnSpc>
                <a:spcPts val="1600"/>
              </a:lnSpc>
              <a:spcBef>
                <a:spcPts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a:ea typeface="Calibri"/>
                <a:cs typeface="Calibri"/>
              </a:rPr>
              <a:t>die </a:t>
            </a:r>
            <a:r>
              <a:rPr kumimoji="0" lang="de-DE" sz="1400" b="1" i="0" u="none" strike="noStrike" kern="1200" cap="none" spc="0" normalizeH="0" baseline="0" noProof="0">
                <a:ln>
                  <a:noFill/>
                </a:ln>
                <a:solidFill>
                  <a:srgbClr val="000000"/>
                </a:solidFill>
                <a:effectLst/>
                <a:uLnTx/>
                <a:uFillTx/>
                <a:latin typeface="Calibri"/>
                <a:ea typeface="Calibri"/>
                <a:cs typeface="Calibri"/>
              </a:rPr>
              <a:t>Informationen</a:t>
            </a:r>
            <a:r>
              <a:rPr kumimoji="0" lang="de-DE" sz="1400" b="0" i="0" u="none" strike="noStrike" kern="1200" cap="none" spc="0" normalizeH="0" baseline="0" noProof="0">
                <a:ln>
                  <a:noFill/>
                </a:ln>
                <a:solidFill>
                  <a:srgbClr val="000000"/>
                </a:solidFill>
                <a:effectLst/>
                <a:uLnTx/>
                <a:uFillTx/>
                <a:latin typeface="Calibri"/>
                <a:ea typeface="Calibri"/>
                <a:cs typeface="Calibri"/>
              </a:rPr>
              <a:t> gemäß Art. 14, Absatz 2 des Kodex des Dritten Sektors wurden auf der eigenen Webseite veröffentlicht (betrifft Körperschaften, die Einkünfte von mehr als 100.000 € pro Jahr haben: Vergütungen an Mitglieder von Verwaltungs- und Kontrollorganen, Führungskräfte und Vereinsmitglieder)</a:t>
            </a:r>
          </a:p>
        </p:txBody>
      </p:sp>
      <p:sp>
        <p:nvSpPr>
          <p:cNvPr id="24" name="Ellipse 23">
            <a:extLst>
              <a:ext uri="{FF2B5EF4-FFF2-40B4-BE49-F238E27FC236}">
                <a16:creationId xmlns:a16="http://schemas.microsoft.com/office/drawing/2014/main" id="{B3CFAC08-555E-A460-4B27-301EBBBF9A53}"/>
              </a:ext>
            </a:extLst>
          </p:cNvPr>
          <p:cNvSpPr/>
          <p:nvPr/>
        </p:nvSpPr>
        <p:spPr bwMode="auto">
          <a:xfrm>
            <a:off x="671749" y="4151658"/>
            <a:ext cx="263326" cy="268588"/>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7" name="Textfeld 6">
            <a:extLst>
              <a:ext uri="{FF2B5EF4-FFF2-40B4-BE49-F238E27FC236}">
                <a16:creationId xmlns:a16="http://schemas.microsoft.com/office/drawing/2014/main" id="{53E09DDB-4D47-1624-BC82-7D74BB2274CF}"/>
              </a:ext>
            </a:extLst>
          </p:cNvPr>
          <p:cNvSpPr txBox="1"/>
          <p:nvPr/>
        </p:nvSpPr>
        <p:spPr>
          <a:xfrm>
            <a:off x="1068526" y="3337418"/>
            <a:ext cx="7461483" cy="361637"/>
          </a:xfrm>
          <a:prstGeom prst="rect">
            <a:avLst/>
          </a:prstGeom>
          <a:solidFill>
            <a:schemeClr val="bg1"/>
          </a:solidFill>
          <a:ln>
            <a:solidFill>
              <a:schemeClr val="bg1">
                <a:lumMod val="50000"/>
              </a:schemeClr>
            </a:solidFill>
          </a:ln>
        </p:spPr>
        <p:txBody>
          <a:bodyPr wrap="square" lIns="91440" tIns="45720" rIns="91440" bIns="45720" rtlCol="0" anchor="t">
            <a:spAutoFit/>
          </a:bodyPr>
          <a:lstStyle/>
          <a:p>
            <a:pPr marL="0" marR="0" lvl="0" indent="0" algn="just" defTabSz="914400" rtl="0" eaLnBrk="0" fontAlgn="ctr" latinLnBrk="0" hangingPunct="0">
              <a:lnSpc>
                <a:spcPts val="2100"/>
              </a:lnSpc>
              <a:spcBef>
                <a:spcPts val="0"/>
              </a:spcBef>
              <a:spcAft>
                <a:spcPct val="0"/>
              </a:spcAft>
              <a:buClrTx/>
              <a:buSzTx/>
              <a:buFontTx/>
              <a:buNone/>
              <a:tabLst/>
              <a:defRPr/>
            </a:pPr>
            <a:r>
              <a:rPr kumimoji="0" lang="de-DE" sz="14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keine Gewinnverteilung</a:t>
            </a: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 auch nicht in indirekter Form</a:t>
            </a:r>
          </a:p>
        </p:txBody>
      </p:sp>
      <p:sp>
        <p:nvSpPr>
          <p:cNvPr id="23" name="Ellipse 22">
            <a:extLst>
              <a:ext uri="{FF2B5EF4-FFF2-40B4-BE49-F238E27FC236}">
                <a16:creationId xmlns:a16="http://schemas.microsoft.com/office/drawing/2014/main" id="{5C1BE514-65DB-FE1C-D1D3-8863CDA6919D}"/>
              </a:ext>
            </a:extLst>
          </p:cNvPr>
          <p:cNvSpPr/>
          <p:nvPr/>
        </p:nvSpPr>
        <p:spPr bwMode="auto">
          <a:xfrm>
            <a:off x="646331" y="3381338"/>
            <a:ext cx="263326" cy="268588"/>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Textfeld 4">
            <a:extLst>
              <a:ext uri="{FF2B5EF4-FFF2-40B4-BE49-F238E27FC236}">
                <a16:creationId xmlns:a16="http://schemas.microsoft.com/office/drawing/2014/main" id="{84BD3A42-A974-2D14-7857-9D497D82D690}"/>
              </a:ext>
            </a:extLst>
          </p:cNvPr>
          <p:cNvSpPr txBox="1"/>
          <p:nvPr/>
        </p:nvSpPr>
        <p:spPr>
          <a:xfrm>
            <a:off x="2233104" y="5523512"/>
            <a:ext cx="6160626" cy="861774"/>
          </a:xfrm>
          <a:prstGeom prst="rect">
            <a:avLst/>
          </a:prstGeom>
          <a:ln>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marL="0" marR="0" lvl="0" indent="0" algn="just" defTabSz="914400" rtl="0" eaLnBrk="0" fontAlgn="base" latinLnBrk="0" hangingPunct="0">
              <a:lnSpc>
                <a:spcPct val="100000"/>
              </a:lnSpc>
              <a:spcBef>
                <a:spcPts val="0"/>
              </a:spcBef>
              <a:spcAft>
                <a:spcPct val="0"/>
              </a:spcAft>
              <a:buClrTx/>
              <a:buSzTx/>
              <a:buFontTx/>
              <a:buNone/>
              <a:tabLst>
                <a:tab pos="357188" algn="l"/>
              </a:tabLst>
              <a:defRPr/>
            </a:pPr>
            <a:r>
              <a:rPr kumimoji="0" lang="de-DE" sz="1400" b="1" i="0" u="none" strike="noStrike" kern="1200" cap="none" spc="0" normalizeH="0" baseline="0" noProof="0" dirty="0">
                <a:ln>
                  <a:noFill/>
                </a:ln>
                <a:solidFill>
                  <a:srgbClr val="FF0000"/>
                </a:solidFill>
                <a:effectLst/>
                <a:uLnTx/>
                <a:uFillTx/>
                <a:latin typeface="Calibri"/>
                <a:ea typeface="Calibri"/>
                <a:cs typeface="Calibri"/>
                <a:sym typeface="Wingdings" panose="05000000000000000000" pitchFamily="2" charset="2"/>
              </a:rPr>
              <a:t>        	</a:t>
            </a:r>
            <a:r>
              <a:rPr kumimoji="0" lang="de-DE" sz="1400" b="1" i="0" u="none" strike="noStrike" kern="1200" cap="none" spc="0" normalizeH="0" baseline="0" noProof="0" dirty="0">
                <a:ln>
                  <a:noFill/>
                </a:ln>
                <a:solidFill>
                  <a:srgbClr val="000000"/>
                </a:solidFill>
                <a:effectLst/>
                <a:uLnTx/>
                <a:uFillTx/>
                <a:latin typeface="Calibri"/>
                <a:ea typeface="+mn-ea"/>
                <a:cs typeface="Calibri"/>
                <a:sym typeface="Wingdings" panose="05000000000000000000" pitchFamily="2" charset="2"/>
              </a:rPr>
              <a:t>weiße Markierung = vollständige Kontrolle</a:t>
            </a:r>
          </a:p>
          <a:p>
            <a:pPr marL="0" marR="0" lvl="0" indent="0" algn="just" defTabSz="914400" rtl="0" eaLnBrk="0" fontAlgn="base" latinLnBrk="0" hangingPunct="0">
              <a:lnSpc>
                <a:spcPct val="100000"/>
              </a:lnSpc>
              <a:spcBef>
                <a:spcPts val="0"/>
              </a:spcBef>
              <a:spcAft>
                <a:spcPct val="0"/>
              </a:spcAft>
              <a:buClrTx/>
              <a:buSzTx/>
              <a:buFontTx/>
              <a:buNone/>
              <a:tabLst>
                <a:tab pos="357188" algn="l"/>
              </a:tabLst>
              <a:defRPr/>
            </a:pPr>
            <a:r>
              <a:rPr kumimoji="0" lang="it-IT" sz="1200" b="1" i="0" u="none" strike="noStrike" kern="1200" cap="none" spc="0" normalizeH="0" baseline="0" noProof="0" dirty="0">
                <a:ln>
                  <a:noFill/>
                </a:ln>
                <a:solidFill>
                  <a:srgbClr val="000000"/>
                </a:solidFill>
                <a:effectLst/>
                <a:uLnTx/>
                <a:uFillTx/>
                <a:latin typeface="Calibri"/>
                <a:ea typeface="Calibri"/>
                <a:cs typeface="Calibri"/>
                <a:sym typeface="Wingdings" panose="05000000000000000000" pitchFamily="2" charset="2"/>
              </a:rPr>
              <a:t>	</a:t>
            </a:r>
            <a:r>
              <a:rPr kumimoji="0" lang="de-DE" sz="1200" b="0" i="0" u="none" strike="noStrike" kern="1200" cap="none" spc="0" normalizeH="0" baseline="0" noProof="0" dirty="0">
                <a:ln>
                  <a:noFill/>
                </a:ln>
                <a:solidFill>
                  <a:srgbClr val="000000"/>
                </a:solidFill>
                <a:effectLst/>
                <a:uLnTx/>
                <a:uFillTx/>
                <a:latin typeface="Calibri"/>
                <a:ea typeface="Calibri"/>
                <a:cs typeface="Calibri"/>
                <a:sym typeface="Wingdings" panose="05000000000000000000" pitchFamily="2" charset="2"/>
              </a:rPr>
              <a:t>Körperschaften, mit mehr als 60.000 € an Einnahmen pro Jahr in den drei Jahren vor der </a:t>
            </a:r>
          </a:p>
          <a:p>
            <a:pPr marL="0" marR="0" lvl="0" indent="0" algn="just" defTabSz="914400" rtl="0" eaLnBrk="0" fontAlgn="base" latinLnBrk="0" hangingPunct="0">
              <a:lnSpc>
                <a:spcPct val="100000"/>
              </a:lnSpc>
              <a:spcBef>
                <a:spcPts val="0"/>
              </a:spcBef>
              <a:spcAft>
                <a:spcPct val="0"/>
              </a:spcAft>
              <a:buClrTx/>
              <a:buSzTx/>
              <a:buFontTx/>
              <a:buNone/>
              <a:tabLst>
                <a:tab pos="357188" algn="l"/>
              </a:tabLst>
              <a:defRPr/>
            </a:pPr>
            <a:r>
              <a:rPr kumimoji="0" lang="de-DE" sz="1200" b="0" i="0" u="none" strike="noStrike" kern="1200" cap="none" spc="0" normalizeH="0" baseline="0" noProof="0" dirty="0">
                <a:ln>
                  <a:noFill/>
                </a:ln>
                <a:solidFill>
                  <a:srgbClr val="000000"/>
                </a:solidFill>
                <a:effectLst/>
                <a:uLnTx/>
                <a:uFillTx/>
                <a:latin typeface="Calibri"/>
                <a:ea typeface="Calibri"/>
                <a:cs typeface="Calibri"/>
                <a:sym typeface="Wingdings" panose="05000000000000000000" pitchFamily="2" charset="2"/>
              </a:rPr>
              <a:t>          Kontrolle werden </a:t>
            </a:r>
            <a:r>
              <a:rPr kumimoji="0" lang="de-DE" sz="1200" b="1" i="0" u="none" strike="noStrike" kern="1200" cap="none" spc="0" normalizeH="0" baseline="0" noProof="0" dirty="0">
                <a:ln>
                  <a:noFill/>
                </a:ln>
                <a:solidFill>
                  <a:srgbClr val="000000"/>
                </a:solidFill>
                <a:effectLst/>
                <a:uLnTx/>
                <a:uFillTx/>
                <a:latin typeface="Calibri"/>
                <a:ea typeface="Calibri"/>
                <a:cs typeface="Calibri"/>
                <a:sym typeface="Wingdings" panose="05000000000000000000" pitchFamily="2" charset="2"/>
              </a:rPr>
              <a:t>zusätzlich zu den rot markierten Punkten, auch in den weiß markierten 	Punkten kontrolliert</a:t>
            </a:r>
            <a:endParaRPr kumimoji="0" lang="en-US" sz="2400" b="1" i="0" u="none" strike="noStrike" kern="1200" cap="none" spc="0" normalizeH="0" baseline="0" noProof="0" dirty="0">
              <a:ln>
                <a:noFill/>
              </a:ln>
              <a:solidFill>
                <a:srgbClr val="000000"/>
              </a:solidFill>
              <a:effectLst/>
              <a:uLnTx/>
              <a:uFillTx/>
              <a:latin typeface="Times New Roman"/>
              <a:ea typeface="Calibri"/>
              <a:cs typeface="Times New Roman"/>
            </a:endParaRPr>
          </a:p>
        </p:txBody>
      </p:sp>
      <p:sp>
        <p:nvSpPr>
          <p:cNvPr id="8" name="Ellipse 7">
            <a:extLst>
              <a:ext uri="{FF2B5EF4-FFF2-40B4-BE49-F238E27FC236}">
                <a16:creationId xmlns:a16="http://schemas.microsoft.com/office/drawing/2014/main" id="{446CAF2A-ACF2-D8DA-FF28-2BFEBBAE4F4E}"/>
              </a:ext>
            </a:extLst>
          </p:cNvPr>
          <p:cNvSpPr/>
          <p:nvPr/>
        </p:nvSpPr>
        <p:spPr bwMode="auto">
          <a:xfrm>
            <a:off x="2335229" y="5599350"/>
            <a:ext cx="197630" cy="188982"/>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 name="Rechteck 1">
            <a:extLst>
              <a:ext uri="{FF2B5EF4-FFF2-40B4-BE49-F238E27FC236}">
                <a16:creationId xmlns:a16="http://schemas.microsoft.com/office/drawing/2014/main" id="{08FB420E-512C-3B9F-A942-500B588C2CB6}"/>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lang="de-DE" sz="1400" b="1" dirty="0">
                <a:solidFill>
                  <a:srgbClr val="000000"/>
                </a:solidFill>
                <a:latin typeface="Calibri" panose="020F0502020204030204" pitchFamily="34" charset="0"/>
                <a:cs typeface="Calibri" panose="020F0502020204030204" pitchFamily="34" charset="0"/>
              </a:rPr>
              <a:t>73</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6395586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feld 4">
            <a:extLst>
              <a:ext uri="{FF2B5EF4-FFF2-40B4-BE49-F238E27FC236}">
                <a16:creationId xmlns:a16="http://schemas.microsoft.com/office/drawing/2014/main" id="{37D29F16-9268-2A6B-ED5B-439F8328DA27}"/>
              </a:ext>
            </a:extLst>
          </p:cNvPr>
          <p:cNvSpPr txBox="1"/>
          <p:nvPr/>
        </p:nvSpPr>
        <p:spPr>
          <a:xfrm>
            <a:off x="1029198" y="2554975"/>
            <a:ext cx="7486152" cy="351315"/>
          </a:xfrm>
          <a:prstGeom prst="rect">
            <a:avLst/>
          </a:prstGeom>
          <a:solidFill>
            <a:schemeClr val="bg1"/>
          </a:solidFill>
          <a:ln>
            <a:solidFill>
              <a:schemeClr val="bg1">
                <a:lumMod val="50000"/>
              </a:schemeClr>
            </a:solidFill>
          </a:ln>
        </p:spPr>
        <p:txBody>
          <a:bodyPr wrap="square" lIns="91440" tIns="45720" rIns="91440" bIns="45720" rtlCol="0" anchor="t">
            <a:spAutoFit/>
          </a:bodyPr>
          <a:lstStyle/>
          <a:p>
            <a:pPr marL="0" marR="0" lvl="0" indent="0" algn="just" defTabSz="914400" rtl="0" eaLnBrk="0" fontAlgn="base" latinLnBrk="0" hangingPunct="0">
              <a:lnSpc>
                <a:spcPts val="2200"/>
              </a:lnSpc>
              <a:spcBef>
                <a:spcPts val="0"/>
              </a:spcBef>
              <a:spcAft>
                <a:spcPct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Der </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Stiftungszweck</a:t>
            </a:r>
            <a:r>
              <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ist noch umsetzbar;</a:t>
            </a:r>
          </a:p>
        </p:txBody>
      </p:sp>
      <p:sp>
        <p:nvSpPr>
          <p:cNvPr id="5" name="Textfeld 4">
            <a:extLst>
              <a:ext uri="{FF2B5EF4-FFF2-40B4-BE49-F238E27FC236}">
                <a16:creationId xmlns:a16="http://schemas.microsoft.com/office/drawing/2014/main" id="{B836B92E-207D-6357-6E5A-4E70D8759D1E}"/>
              </a:ext>
            </a:extLst>
          </p:cNvPr>
          <p:cNvSpPr txBox="1"/>
          <p:nvPr/>
        </p:nvSpPr>
        <p:spPr>
          <a:xfrm>
            <a:off x="1029198" y="3028346"/>
            <a:ext cx="7482041" cy="543675"/>
          </a:xfrm>
          <a:prstGeom prst="rect">
            <a:avLst/>
          </a:prstGeom>
          <a:solidFill>
            <a:schemeClr val="bg1"/>
          </a:solidFill>
          <a:ln>
            <a:solidFill>
              <a:schemeClr val="bg1">
                <a:lumMod val="50000"/>
              </a:schemeClr>
            </a:solidFill>
          </a:ln>
        </p:spPr>
        <p:txBody>
          <a:bodyPr wrap="square" lIns="91440" tIns="45720" rIns="91440" bIns="45720" rtlCol="0" anchor="t">
            <a:spAutoFit/>
          </a:bodyPr>
          <a:lstStyle/>
          <a:p>
            <a:pPr marL="0" marR="0" lvl="0" indent="0" algn="just" defTabSz="914400" rtl="0" eaLnBrk="0" fontAlgn="base" latinLnBrk="0" hangingPunct="0">
              <a:lnSpc>
                <a:spcPts val="1800"/>
              </a:lnSpc>
              <a:spcBef>
                <a:spcPts val="0"/>
              </a:spcBef>
              <a:spcAft>
                <a:spcPct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es wurden keine Beschlüsse </a:t>
            </a:r>
            <a:r>
              <a:rPr kumimoji="0" lang="de-DE" sz="14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Calibri" panose="020F0502020204030204" pitchFamily="34" charset="0"/>
              </a:rPr>
              <a:t>gefasst</a:t>
            </a:r>
            <a:r>
              <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die gegen zwingende Vorschriften, die Gründungsurkunde, die öffentliche Ordnung oder die guten Sitten verstoßen;</a:t>
            </a:r>
          </a:p>
        </p:txBody>
      </p:sp>
      <p:sp>
        <p:nvSpPr>
          <p:cNvPr id="6" name="Textfeld 4">
            <a:extLst>
              <a:ext uri="{FF2B5EF4-FFF2-40B4-BE49-F238E27FC236}">
                <a16:creationId xmlns:a16="http://schemas.microsoft.com/office/drawing/2014/main" id="{27102FB5-3C7A-7414-9633-E79F3469817C}"/>
              </a:ext>
            </a:extLst>
          </p:cNvPr>
          <p:cNvSpPr txBox="1"/>
          <p:nvPr/>
        </p:nvSpPr>
        <p:spPr>
          <a:xfrm>
            <a:off x="1025086" y="3721655"/>
            <a:ext cx="7490264" cy="351315"/>
          </a:xfrm>
          <a:prstGeom prst="rect">
            <a:avLst/>
          </a:prstGeom>
          <a:solidFill>
            <a:schemeClr val="bg1"/>
          </a:solidFill>
          <a:ln>
            <a:solidFill>
              <a:schemeClr val="bg1">
                <a:lumMod val="50000"/>
              </a:schemeClr>
            </a:solidFill>
          </a:ln>
        </p:spPr>
        <p:txBody>
          <a:bodyPr wrap="square" lIns="91440" tIns="45720" rIns="91440" bIns="45720" rtlCol="0" anchor="t">
            <a:spAutoFit/>
          </a:bodyPr>
          <a:lstStyle/>
          <a:p>
            <a:pPr marL="0" marR="0" lvl="0" indent="0" algn="just" defTabSz="914400" rtl="0" eaLnBrk="0" fontAlgn="base" latinLnBrk="0" hangingPunct="0">
              <a:lnSpc>
                <a:spcPts val="2200"/>
              </a:lnSpc>
              <a:spcBef>
                <a:spcPts val="0"/>
              </a:spcBef>
              <a:spcAft>
                <a:spcPct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die VerwalterInnen haben nicht gegen die Satzung, den Stiftungszweck oder das Gesetz verstoßen.</a:t>
            </a:r>
          </a:p>
        </p:txBody>
      </p:sp>
      <p:sp>
        <p:nvSpPr>
          <p:cNvPr id="7" name="Rechteck 6">
            <a:extLst>
              <a:ext uri="{FF2B5EF4-FFF2-40B4-BE49-F238E27FC236}">
                <a16:creationId xmlns:a16="http://schemas.microsoft.com/office/drawing/2014/main" id="{0D8073F1-1411-C52E-37D5-BEB8A15FCAE3}"/>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pic>
        <p:nvPicPr>
          <p:cNvPr id="8" name="Grafik 7">
            <a:extLst>
              <a:ext uri="{FF2B5EF4-FFF2-40B4-BE49-F238E27FC236}">
                <a16:creationId xmlns:a16="http://schemas.microsoft.com/office/drawing/2014/main" id="{7272449C-04A8-3BB3-4D3E-54618F6645DB}"/>
              </a:ext>
            </a:extLst>
          </p:cNvPr>
          <p:cNvPicPr>
            <a:picLocks noChangeAspect="1"/>
          </p:cNvPicPr>
          <p:nvPr/>
        </p:nvPicPr>
        <p:blipFill>
          <a:blip r:embed="rId3"/>
          <a:stretch>
            <a:fillRect/>
          </a:stretch>
        </p:blipFill>
        <p:spPr>
          <a:xfrm>
            <a:off x="8512349" y="6306958"/>
            <a:ext cx="348769" cy="405300"/>
          </a:xfrm>
          <a:prstGeom prst="rect">
            <a:avLst/>
          </a:prstGeom>
        </p:spPr>
      </p:pic>
      <p:sp>
        <p:nvSpPr>
          <p:cNvPr id="10" name="Titel 1">
            <a:extLst>
              <a:ext uri="{FF2B5EF4-FFF2-40B4-BE49-F238E27FC236}">
                <a16:creationId xmlns:a16="http://schemas.microsoft.com/office/drawing/2014/main" id="{411B0424-C3B0-6711-75C5-692154D357C8}"/>
              </a:ext>
            </a:extLst>
          </p:cNvPr>
          <p:cNvSpPr>
            <a:spLocks noGrp="1" noChangeArrowheads="1"/>
          </p:cNvSpPr>
          <p:nvPr>
            <p:ph type="title"/>
          </p:nvPr>
        </p:nvSpPr>
        <p:spPr bwMode="auto">
          <a:xfrm>
            <a:off x="628650" y="365125"/>
            <a:ext cx="7886700" cy="542925"/>
          </a:xfrm>
          <a:solidFill>
            <a:srgbClr val="FFB3B3"/>
          </a:solidFill>
        </p:spPr>
        <p:txBody>
          <a:bodyPr vert="horz" wrap="square" lIns="91440" tIns="45720" rIns="91440" bIns="45720" numCol="1" anchor="t" anchorCtr="0" compatLnSpc="1">
            <a:prstTxWarp prst="textNoShape">
              <a:avLst/>
            </a:prstTxWarp>
          </a:bodyPr>
          <a:lstStyle/>
          <a:p>
            <a:pPr>
              <a:defRPr/>
            </a:pPr>
            <a:r>
              <a:rPr kumimoji="0" lang="de-DE" altLang="de-DE" sz="2600" b="0" i="0" u="none" strike="noStrike" kern="1200" cap="none" spc="0" normalizeH="0" baseline="0" noProof="0" dirty="0">
                <a:ln>
                  <a:noFill/>
                </a:ln>
                <a:solidFill>
                  <a:srgbClr val="000000"/>
                </a:solidFill>
                <a:effectLst/>
                <a:uLnTx/>
                <a:uFillTx/>
                <a:latin typeface="Calibri"/>
                <a:ea typeface="Calibri"/>
                <a:cs typeface="Calibri"/>
              </a:rPr>
              <a:t>5. Die Kontrollen im Runts</a:t>
            </a:r>
            <a:endParaRPr lang="de-DE" altLang="de-DE" sz="2600" dirty="0">
              <a:latin typeface="Calibri"/>
              <a:ea typeface="Calibri"/>
              <a:cs typeface="Calibri"/>
            </a:endParaRPr>
          </a:p>
        </p:txBody>
      </p:sp>
      <p:sp>
        <p:nvSpPr>
          <p:cNvPr id="14" name="Textfeld 4">
            <a:extLst>
              <a:ext uri="{FF2B5EF4-FFF2-40B4-BE49-F238E27FC236}">
                <a16:creationId xmlns:a16="http://schemas.microsoft.com/office/drawing/2014/main" id="{41C785CC-1C18-866A-0DB4-267E9BA5263F}"/>
              </a:ext>
            </a:extLst>
          </p:cNvPr>
          <p:cNvSpPr txBox="1"/>
          <p:nvPr/>
        </p:nvSpPr>
        <p:spPr>
          <a:xfrm>
            <a:off x="1672372" y="1533591"/>
            <a:ext cx="5564413" cy="338554"/>
          </a:xfrm>
          <a:prstGeom prst="rect">
            <a:avLst/>
          </a:prstGeom>
          <a:solidFill>
            <a:srgbClr val="E4F2FF"/>
          </a:solid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lang="de-DE" sz="1600" dirty="0">
                <a:solidFill>
                  <a:srgbClr val="000000"/>
                </a:solidFill>
                <a:latin typeface="Calibri"/>
                <a:ea typeface="Calibri"/>
                <a:cs typeface="Calibri"/>
              </a:rPr>
              <a:t>B</a:t>
            </a:r>
            <a:r>
              <a:rPr kumimoji="0" lang="de-DE" sz="1600" i="0" u="none" strike="noStrike" kern="1200" cap="none" spc="0" normalizeH="0" baseline="0" noProof="0" dirty="0">
                <a:ln>
                  <a:noFill/>
                </a:ln>
                <a:solidFill>
                  <a:srgbClr val="000000"/>
                </a:solidFill>
                <a:effectLst/>
                <a:uLnTx/>
                <a:uFillTx/>
                <a:latin typeface="Calibri"/>
                <a:ea typeface="Calibri"/>
                <a:cs typeface="Calibri"/>
              </a:rPr>
              <a:t>ei </a:t>
            </a:r>
            <a:r>
              <a:rPr kumimoji="0" lang="de-DE" sz="1600" b="1" i="0" u="none" strike="noStrike" kern="1200" cap="none" spc="0" normalizeH="0" baseline="0" noProof="0" dirty="0">
                <a:ln>
                  <a:noFill/>
                </a:ln>
                <a:solidFill>
                  <a:srgbClr val="000000"/>
                </a:solidFill>
                <a:effectLst/>
                <a:uLnTx/>
                <a:uFillTx/>
                <a:latin typeface="Calibri"/>
                <a:ea typeface="Calibri"/>
                <a:cs typeface="Calibri"/>
              </a:rPr>
              <a:t>Stiftungen </a:t>
            </a:r>
            <a:r>
              <a:rPr kumimoji="0" lang="de-DE" sz="1600" i="0" u="none" strike="noStrike" kern="1200" cap="none" spc="0" normalizeH="0" baseline="0" noProof="0" dirty="0">
                <a:ln>
                  <a:noFill/>
                </a:ln>
                <a:solidFill>
                  <a:srgbClr val="000000"/>
                </a:solidFill>
                <a:effectLst/>
                <a:uLnTx/>
                <a:uFillTx/>
                <a:latin typeface="Calibri"/>
                <a:ea typeface="Calibri"/>
                <a:cs typeface="Calibri"/>
              </a:rPr>
              <a:t>wird noch zusätzlich kontrolliert:</a:t>
            </a:r>
          </a:p>
        </p:txBody>
      </p:sp>
      <p:sp>
        <p:nvSpPr>
          <p:cNvPr id="3" name="Ellipse 15">
            <a:extLst>
              <a:ext uri="{FF2B5EF4-FFF2-40B4-BE49-F238E27FC236}">
                <a16:creationId xmlns:a16="http://schemas.microsoft.com/office/drawing/2014/main" id="{AE3EDBF2-67BC-8D34-AEE1-715E7F37EF9C}"/>
              </a:ext>
            </a:extLst>
          </p:cNvPr>
          <p:cNvSpPr/>
          <p:nvPr/>
        </p:nvSpPr>
        <p:spPr bwMode="auto">
          <a:xfrm>
            <a:off x="635763" y="2637702"/>
            <a:ext cx="263326" cy="268588"/>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3" name="Ellipse 15">
            <a:extLst>
              <a:ext uri="{FF2B5EF4-FFF2-40B4-BE49-F238E27FC236}">
                <a16:creationId xmlns:a16="http://schemas.microsoft.com/office/drawing/2014/main" id="{B58D0523-68F3-9541-3266-6FF0D03580EC}"/>
              </a:ext>
            </a:extLst>
          </p:cNvPr>
          <p:cNvSpPr/>
          <p:nvPr/>
        </p:nvSpPr>
        <p:spPr bwMode="auto">
          <a:xfrm>
            <a:off x="635762" y="3217303"/>
            <a:ext cx="263326" cy="268588"/>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5" name="Ellipse 15">
            <a:extLst>
              <a:ext uri="{FF2B5EF4-FFF2-40B4-BE49-F238E27FC236}">
                <a16:creationId xmlns:a16="http://schemas.microsoft.com/office/drawing/2014/main" id="{3BCCFEBE-BFF7-A424-9385-913FB6F0D958}"/>
              </a:ext>
            </a:extLst>
          </p:cNvPr>
          <p:cNvSpPr/>
          <p:nvPr/>
        </p:nvSpPr>
        <p:spPr bwMode="auto">
          <a:xfrm>
            <a:off x="635762" y="3801137"/>
            <a:ext cx="263326" cy="268588"/>
          </a:xfrm>
          <a:prstGeom prst="ellips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2" name="Textfeld 4">
            <a:extLst>
              <a:ext uri="{FF2B5EF4-FFF2-40B4-BE49-F238E27FC236}">
                <a16:creationId xmlns:a16="http://schemas.microsoft.com/office/drawing/2014/main" id="{FB407DE9-853F-4333-BA13-801949C40952}"/>
              </a:ext>
            </a:extLst>
          </p:cNvPr>
          <p:cNvSpPr txBox="1"/>
          <p:nvPr/>
        </p:nvSpPr>
        <p:spPr>
          <a:xfrm>
            <a:off x="2233104" y="5289008"/>
            <a:ext cx="6160626" cy="861774"/>
          </a:xfrm>
          <a:prstGeom prst="rect">
            <a:avLst/>
          </a:prstGeom>
          <a:ln>
            <a:no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marL="0" marR="0" lvl="0" indent="0" algn="just" defTabSz="914400" rtl="0" eaLnBrk="0" fontAlgn="base" latinLnBrk="0" hangingPunct="0">
              <a:lnSpc>
                <a:spcPct val="100000"/>
              </a:lnSpc>
              <a:spcBef>
                <a:spcPts val="0"/>
              </a:spcBef>
              <a:spcAft>
                <a:spcPct val="0"/>
              </a:spcAft>
              <a:buClrTx/>
              <a:buSzTx/>
              <a:buFontTx/>
              <a:buNone/>
              <a:tabLst>
                <a:tab pos="357188" algn="l"/>
              </a:tabLst>
              <a:defRPr/>
            </a:pPr>
            <a:r>
              <a:rPr kumimoji="0" lang="de-DE" sz="1400" b="1" i="0" u="none" strike="noStrike" kern="1200" cap="none" spc="0" normalizeH="0" baseline="0" noProof="0" dirty="0">
                <a:ln>
                  <a:noFill/>
                </a:ln>
                <a:solidFill>
                  <a:srgbClr val="FF0000"/>
                </a:solidFill>
                <a:effectLst/>
                <a:uLnTx/>
                <a:uFillTx/>
                <a:latin typeface="Calibri"/>
                <a:ea typeface="Calibri"/>
                <a:cs typeface="Calibri"/>
                <a:sym typeface="Wingdings" panose="05000000000000000000" pitchFamily="2" charset="2"/>
              </a:rPr>
              <a:t>        	</a:t>
            </a:r>
            <a:r>
              <a:rPr kumimoji="0" lang="de-DE" sz="1400" b="1" i="0" u="none" strike="noStrike" kern="1200" cap="none" spc="0" normalizeH="0" baseline="0" noProof="0" dirty="0">
                <a:ln>
                  <a:noFill/>
                </a:ln>
                <a:solidFill>
                  <a:srgbClr val="000000"/>
                </a:solidFill>
                <a:effectLst/>
                <a:uLnTx/>
                <a:uFillTx/>
                <a:latin typeface="Calibri"/>
                <a:ea typeface="+mn-ea"/>
                <a:cs typeface="Calibri"/>
                <a:sym typeface="Wingdings" panose="05000000000000000000" pitchFamily="2" charset="2"/>
              </a:rPr>
              <a:t>weiße Markierung = vollständige Kontrolle</a:t>
            </a:r>
          </a:p>
          <a:p>
            <a:pPr marL="0" marR="0" lvl="0" indent="0" algn="just" defTabSz="914400" rtl="0" eaLnBrk="0" fontAlgn="base" latinLnBrk="0" hangingPunct="0">
              <a:lnSpc>
                <a:spcPct val="100000"/>
              </a:lnSpc>
              <a:spcBef>
                <a:spcPts val="0"/>
              </a:spcBef>
              <a:spcAft>
                <a:spcPct val="0"/>
              </a:spcAft>
              <a:buClrTx/>
              <a:buSzTx/>
              <a:buFontTx/>
              <a:buNone/>
              <a:tabLst>
                <a:tab pos="357188" algn="l"/>
              </a:tabLst>
              <a:defRPr/>
            </a:pPr>
            <a:r>
              <a:rPr kumimoji="0" lang="it-IT" sz="1200" b="1" i="0" u="none" strike="noStrike" kern="1200" cap="none" spc="0" normalizeH="0" baseline="0" noProof="0" dirty="0">
                <a:ln>
                  <a:noFill/>
                </a:ln>
                <a:solidFill>
                  <a:srgbClr val="000000"/>
                </a:solidFill>
                <a:effectLst/>
                <a:uLnTx/>
                <a:uFillTx/>
                <a:latin typeface="Calibri"/>
                <a:ea typeface="Calibri"/>
                <a:cs typeface="Calibri"/>
                <a:sym typeface="Wingdings" panose="05000000000000000000" pitchFamily="2" charset="2"/>
              </a:rPr>
              <a:t>	</a:t>
            </a:r>
            <a:r>
              <a:rPr kumimoji="0" lang="de-DE" sz="1200" b="0" i="0" u="none" strike="noStrike" kern="1200" cap="none" spc="0" normalizeH="0" baseline="0" noProof="0" dirty="0">
                <a:ln>
                  <a:noFill/>
                </a:ln>
                <a:solidFill>
                  <a:srgbClr val="000000"/>
                </a:solidFill>
                <a:effectLst/>
                <a:uLnTx/>
                <a:uFillTx/>
                <a:latin typeface="Calibri"/>
                <a:ea typeface="Calibri"/>
                <a:cs typeface="Calibri"/>
                <a:sym typeface="Wingdings" panose="05000000000000000000" pitchFamily="2" charset="2"/>
              </a:rPr>
              <a:t>Körperschaften, mit mehr als 60.000 € an Einnahmen pro Jahr in den drei Jahren vor der </a:t>
            </a:r>
          </a:p>
          <a:p>
            <a:pPr marL="0" marR="0" lvl="0" indent="0" algn="just" defTabSz="914400" rtl="0" eaLnBrk="0" fontAlgn="base" latinLnBrk="0" hangingPunct="0">
              <a:lnSpc>
                <a:spcPct val="100000"/>
              </a:lnSpc>
              <a:spcBef>
                <a:spcPts val="0"/>
              </a:spcBef>
              <a:spcAft>
                <a:spcPct val="0"/>
              </a:spcAft>
              <a:buClrTx/>
              <a:buSzTx/>
              <a:buFontTx/>
              <a:buNone/>
              <a:tabLst>
                <a:tab pos="357188" algn="l"/>
              </a:tabLst>
              <a:defRPr/>
            </a:pPr>
            <a:r>
              <a:rPr kumimoji="0" lang="de-DE" sz="1200" b="0" i="0" u="none" strike="noStrike" kern="1200" cap="none" spc="0" normalizeH="0" baseline="0" noProof="0" dirty="0">
                <a:ln>
                  <a:noFill/>
                </a:ln>
                <a:solidFill>
                  <a:srgbClr val="000000"/>
                </a:solidFill>
                <a:effectLst/>
                <a:uLnTx/>
                <a:uFillTx/>
                <a:latin typeface="Calibri"/>
                <a:ea typeface="Calibri"/>
                <a:cs typeface="Calibri"/>
                <a:sym typeface="Wingdings" panose="05000000000000000000" pitchFamily="2" charset="2"/>
              </a:rPr>
              <a:t>          Kontrolle werden </a:t>
            </a:r>
            <a:r>
              <a:rPr kumimoji="0" lang="de-DE" sz="1200" b="1" i="0" u="none" strike="noStrike" kern="1200" cap="none" spc="0" normalizeH="0" baseline="0" noProof="0" dirty="0">
                <a:ln>
                  <a:noFill/>
                </a:ln>
                <a:solidFill>
                  <a:srgbClr val="000000"/>
                </a:solidFill>
                <a:effectLst/>
                <a:uLnTx/>
                <a:uFillTx/>
                <a:latin typeface="Calibri"/>
                <a:ea typeface="Calibri"/>
                <a:cs typeface="Calibri"/>
                <a:sym typeface="Wingdings" panose="05000000000000000000" pitchFamily="2" charset="2"/>
              </a:rPr>
              <a:t>zusätzlich zu den rot markierten Punkten, auch in den weiß markierten 	Punkten kontrolliert</a:t>
            </a:r>
            <a:endParaRPr kumimoji="0" lang="en-US" sz="2400" b="1" i="0" u="none" strike="noStrike" kern="1200" cap="none" spc="0" normalizeH="0" baseline="0" noProof="0" dirty="0">
              <a:ln>
                <a:noFill/>
              </a:ln>
              <a:solidFill>
                <a:srgbClr val="000000"/>
              </a:solidFill>
              <a:effectLst/>
              <a:uLnTx/>
              <a:uFillTx/>
              <a:latin typeface="Times New Roman"/>
              <a:ea typeface="Calibri"/>
              <a:cs typeface="Times New Roman"/>
            </a:endParaRPr>
          </a:p>
        </p:txBody>
      </p:sp>
      <p:sp>
        <p:nvSpPr>
          <p:cNvPr id="16" name="Ellipse 15">
            <a:extLst>
              <a:ext uri="{FF2B5EF4-FFF2-40B4-BE49-F238E27FC236}">
                <a16:creationId xmlns:a16="http://schemas.microsoft.com/office/drawing/2014/main" id="{5CA91463-255F-B5F0-B1AF-72344F640F45}"/>
              </a:ext>
            </a:extLst>
          </p:cNvPr>
          <p:cNvSpPr/>
          <p:nvPr/>
        </p:nvSpPr>
        <p:spPr bwMode="auto">
          <a:xfrm>
            <a:off x="2335229" y="5495653"/>
            <a:ext cx="197630" cy="188982"/>
          </a:xfrm>
          <a:prstGeom prst="ellipse">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 name="Rechteck 1">
            <a:extLst>
              <a:ext uri="{FF2B5EF4-FFF2-40B4-BE49-F238E27FC236}">
                <a16:creationId xmlns:a16="http://schemas.microsoft.com/office/drawing/2014/main" id="{A8D26E7C-9596-6125-9366-C95E0D20B940}"/>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lang="de-DE" sz="1400" b="1" dirty="0">
                <a:solidFill>
                  <a:srgbClr val="000000"/>
                </a:solidFill>
                <a:latin typeface="Calibri" panose="020F0502020204030204" pitchFamily="34" charset="0"/>
                <a:cs typeface="Calibri" panose="020F0502020204030204" pitchFamily="34" charset="0"/>
              </a:rPr>
              <a:t>74</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394055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46615-27BC-06DD-60AE-673122235AAF}"/>
            </a:ext>
          </a:extLst>
        </p:cNvPr>
        <p:cNvGrpSpPr/>
        <p:nvPr/>
      </p:nvGrpSpPr>
      <p:grpSpPr>
        <a:xfrm>
          <a:off x="0" y="0"/>
          <a:ext cx="0" cy="0"/>
          <a:chOff x="0" y="0"/>
          <a:chExt cx="0" cy="0"/>
        </a:xfrm>
      </p:grpSpPr>
      <p:sp>
        <p:nvSpPr>
          <p:cNvPr id="26626" name="Titel 1">
            <a:extLst>
              <a:ext uri="{FF2B5EF4-FFF2-40B4-BE49-F238E27FC236}">
                <a16:creationId xmlns:a16="http://schemas.microsoft.com/office/drawing/2014/main" id="{505BCC59-BAC6-DC1D-A982-15E73AC20526}"/>
              </a:ext>
            </a:extLst>
          </p:cNvPr>
          <p:cNvSpPr>
            <a:spLocks noGrp="1" noChangeArrowheads="1"/>
          </p:cNvSpPr>
          <p:nvPr>
            <p:ph type="title"/>
          </p:nvPr>
        </p:nvSpPr>
        <p:spPr bwMode="auto">
          <a:xfrm>
            <a:off x="628650" y="365125"/>
            <a:ext cx="7886700" cy="542925"/>
          </a:xfrm>
          <a:solidFill>
            <a:srgbClr val="FFB3B3"/>
          </a:solidFill>
        </p:spPr>
        <p:txBody>
          <a:bodyPr vert="horz" wrap="square" lIns="91440" tIns="45720" rIns="91440" bIns="45720" numCol="1" anchor="t" anchorCtr="0" compatLnSpc="1">
            <a:prstTxWarp prst="textNoShape">
              <a:avLst/>
            </a:prstTxWarp>
          </a:bodyPr>
          <a:lstStyle/>
          <a:p>
            <a:pPr>
              <a:defRPr/>
            </a:pPr>
            <a:r>
              <a:rPr kumimoji="0" lang="de-DE" altLang="de-DE" sz="2600" b="0" i="0" u="none" strike="noStrike" kern="1200" cap="none" spc="0" normalizeH="0" baseline="0" noProof="0" dirty="0">
                <a:ln>
                  <a:noFill/>
                </a:ln>
                <a:solidFill>
                  <a:srgbClr val="000000"/>
                </a:solidFill>
                <a:effectLst/>
                <a:uLnTx/>
                <a:uFillTx/>
                <a:latin typeface="Calibri"/>
                <a:ea typeface="Calibri"/>
                <a:cs typeface="Calibri"/>
              </a:rPr>
              <a:t>5. Die Kontrollen im Runts</a:t>
            </a:r>
            <a:endParaRPr lang="de-DE" altLang="de-DE" sz="2600" dirty="0">
              <a:latin typeface="Calibri"/>
              <a:ea typeface="Calibri"/>
              <a:cs typeface="Calibri"/>
            </a:endParaRPr>
          </a:p>
        </p:txBody>
      </p:sp>
      <p:sp>
        <p:nvSpPr>
          <p:cNvPr id="3" name="Inhaltsplatzhalter 2">
            <a:extLst>
              <a:ext uri="{FF2B5EF4-FFF2-40B4-BE49-F238E27FC236}">
                <a16:creationId xmlns:a16="http://schemas.microsoft.com/office/drawing/2014/main" id="{93B88536-50DB-EDE6-A298-277C7B6AB45B}"/>
              </a:ext>
            </a:extLst>
          </p:cNvPr>
          <p:cNvSpPr>
            <a:spLocks noGrp="1"/>
          </p:cNvSpPr>
          <p:nvPr>
            <p:ph idx="1"/>
          </p:nvPr>
        </p:nvSpPr>
        <p:spPr>
          <a:xfrm>
            <a:off x="664210" y="1119602"/>
            <a:ext cx="7886700" cy="5130520"/>
          </a:xfrm>
        </p:spPr>
        <p:txBody>
          <a:bodyPr lIns="91440" tIns="45720" rIns="91440" bIns="45720" anchor="t"/>
          <a:lstStyle/>
          <a:p>
            <a:pPr marL="0" indent="0" algn="just">
              <a:lnSpc>
                <a:spcPts val="2200"/>
              </a:lnSpc>
              <a:spcBef>
                <a:spcPts val="0"/>
              </a:spcBef>
              <a:buFontTx/>
              <a:buNone/>
              <a:defRPr/>
            </a:pPr>
            <a:endParaRPr lang="de-DE" sz="1400" b="1" dirty="0">
              <a:latin typeface="Calibri" panose="020F0502020204030204" pitchFamily="34" charset="0"/>
              <a:ea typeface="Calibri" panose="020F0502020204030204" pitchFamily="34" charset="0"/>
              <a:cs typeface="Calibri" panose="020F0502020204030204" pitchFamily="34" charset="0"/>
            </a:endParaRPr>
          </a:p>
          <a:p>
            <a:pPr marL="0" indent="0" algn="just">
              <a:lnSpc>
                <a:spcPts val="2200"/>
              </a:lnSpc>
              <a:spcBef>
                <a:spcPts val="0"/>
              </a:spcBef>
              <a:buFontTx/>
              <a:buNone/>
              <a:defRPr/>
            </a:pPr>
            <a:endParaRPr lang="de-DE" sz="1400" b="1" dirty="0">
              <a:latin typeface="Calibri" panose="020F0502020204030204" pitchFamily="34" charset="0"/>
              <a:ea typeface="Calibri"/>
              <a:cs typeface="Calibri" panose="020F0502020204030204" pitchFamily="34" charset="0"/>
            </a:endParaRPr>
          </a:p>
          <a:p>
            <a:pPr marL="0" indent="0" algn="just">
              <a:lnSpc>
                <a:spcPts val="2200"/>
              </a:lnSpc>
              <a:spcBef>
                <a:spcPts val="0"/>
              </a:spcBef>
              <a:buFontTx/>
              <a:buNone/>
              <a:defRPr/>
            </a:pPr>
            <a:endParaRPr lang="de-DE" sz="1400" b="1" dirty="0">
              <a:latin typeface="Calibri" panose="020F0502020204030204" pitchFamily="34" charset="0"/>
              <a:ea typeface="Calibri"/>
              <a:cs typeface="Calibri" panose="020F0502020204030204" pitchFamily="34" charset="0"/>
            </a:endParaRPr>
          </a:p>
          <a:p>
            <a:pPr marL="0" indent="0" algn="just">
              <a:lnSpc>
                <a:spcPts val="2200"/>
              </a:lnSpc>
              <a:spcBef>
                <a:spcPts val="0"/>
              </a:spcBef>
              <a:buFontTx/>
              <a:buNone/>
              <a:defRPr/>
            </a:pPr>
            <a:endParaRPr lang="de-DE" sz="1400" b="1" dirty="0">
              <a:latin typeface="Calibri" panose="020F0502020204030204" pitchFamily="34" charset="0"/>
              <a:cs typeface="Calibri" panose="020F0502020204030204" pitchFamily="34" charset="0"/>
            </a:endParaRPr>
          </a:p>
          <a:p>
            <a:pPr marL="0" indent="0" algn="just">
              <a:lnSpc>
                <a:spcPts val="2200"/>
              </a:lnSpc>
              <a:spcBef>
                <a:spcPts val="0"/>
              </a:spcBef>
              <a:buNone/>
              <a:defRPr/>
            </a:pPr>
            <a:endParaRPr lang="de-DE" sz="1400" b="1" dirty="0">
              <a:latin typeface="Calibri" panose="020F0502020204030204" pitchFamily="34" charset="0"/>
              <a:cs typeface="Calibri" panose="020F0502020204030204" pitchFamily="34" charset="0"/>
            </a:endParaRPr>
          </a:p>
          <a:p>
            <a:pPr marL="0" indent="0" algn="just">
              <a:lnSpc>
                <a:spcPts val="2200"/>
              </a:lnSpc>
              <a:spcBef>
                <a:spcPts val="0"/>
              </a:spcBef>
              <a:buNone/>
              <a:defRPr/>
            </a:pPr>
            <a:endParaRPr lang="de-DE" sz="1400" b="1" dirty="0">
              <a:latin typeface="Calibri" panose="020F0502020204030204" pitchFamily="34" charset="0"/>
              <a:cs typeface="Calibri" panose="020F0502020204030204" pitchFamily="34" charset="0"/>
            </a:endParaRPr>
          </a:p>
          <a:p>
            <a:pPr marL="0" indent="0" algn="ctr">
              <a:lnSpc>
                <a:spcPts val="2200"/>
              </a:lnSpc>
              <a:spcBef>
                <a:spcPts val="0"/>
              </a:spcBef>
              <a:buFontTx/>
              <a:buNone/>
              <a:defRPr/>
            </a:pPr>
            <a:endParaRPr lang="de-DE" sz="1600" b="1" dirty="0">
              <a:highlight>
                <a:srgbClr val="FFC9C9"/>
              </a:highlight>
              <a:latin typeface="Calibri" panose="020F0502020204030204" pitchFamily="34" charset="0"/>
              <a:cs typeface="Calibri" panose="020F0502020204030204" pitchFamily="34" charset="0"/>
            </a:endParaRPr>
          </a:p>
          <a:p>
            <a:pPr marL="268288" indent="-254000" algn="just">
              <a:lnSpc>
                <a:spcPct val="150000"/>
              </a:lnSpc>
              <a:spcBef>
                <a:spcPts val="0"/>
              </a:spcBef>
              <a:buFont typeface="Wingdings" panose="05000000000000000000" pitchFamily="2" charset="2"/>
              <a:buChar char="à"/>
              <a:defRPr/>
            </a:pPr>
            <a:endParaRPr lang="de-DE" sz="1400" dirty="0">
              <a:latin typeface="Calibri" panose="020F0502020204030204" pitchFamily="34" charset="0"/>
              <a:cs typeface="Calibri" panose="020F0502020204030204" pitchFamily="34" charset="0"/>
            </a:endParaRPr>
          </a:p>
          <a:p>
            <a:pPr marL="14288" indent="0" algn="just">
              <a:lnSpc>
                <a:spcPct val="150000"/>
              </a:lnSpc>
              <a:spcBef>
                <a:spcPts val="0"/>
              </a:spcBef>
              <a:buNone/>
              <a:defRPr/>
            </a:pPr>
            <a:endParaRPr lang="de-DE" sz="1400" dirty="0">
              <a:latin typeface="Calibri" panose="020F0502020204030204" pitchFamily="34" charset="0"/>
              <a:cs typeface="Calibri" panose="020F0502020204030204" pitchFamily="34" charset="0"/>
            </a:endParaRPr>
          </a:p>
          <a:p>
            <a:pPr marL="268288" indent="-268288" algn="just">
              <a:lnSpc>
                <a:spcPct val="150000"/>
              </a:lnSpc>
              <a:spcBef>
                <a:spcPts val="0"/>
              </a:spcBef>
              <a:buFont typeface="Wingdings" panose="05000000000000000000" pitchFamily="2" charset="2"/>
              <a:buChar char="à"/>
              <a:defRPr/>
            </a:pPr>
            <a:endParaRPr lang="de-DE" sz="1400" dirty="0">
              <a:latin typeface="Calibri" panose="020F0502020204030204" pitchFamily="34" charset="0"/>
              <a:cs typeface="Calibri" panose="020F0502020204030204" pitchFamily="34" charset="0"/>
            </a:endParaRPr>
          </a:p>
          <a:p>
            <a:pPr marL="268288" indent="-268288" algn="just">
              <a:lnSpc>
                <a:spcPct val="150000"/>
              </a:lnSpc>
              <a:spcBef>
                <a:spcPts val="0"/>
              </a:spcBef>
              <a:buFont typeface="Wingdings" panose="05000000000000000000" pitchFamily="2" charset="2"/>
              <a:buChar char="à"/>
              <a:defRPr/>
            </a:pPr>
            <a:endParaRPr lang="de-DE" sz="1400" dirty="0">
              <a:latin typeface="Calibri" panose="020F0502020204030204" pitchFamily="34" charset="0"/>
              <a:cs typeface="Calibri" panose="020F0502020204030204" pitchFamily="34" charset="0"/>
            </a:endParaRPr>
          </a:p>
          <a:p>
            <a:pPr marL="268288" indent="-268288" algn="just">
              <a:lnSpc>
                <a:spcPct val="150000"/>
              </a:lnSpc>
              <a:spcBef>
                <a:spcPts val="0"/>
              </a:spcBef>
              <a:buFont typeface="Wingdings" panose="05000000000000000000" pitchFamily="2" charset="2"/>
              <a:buChar char="à"/>
              <a:defRPr/>
            </a:pPr>
            <a:endParaRPr lang="de-DE" sz="1400" dirty="0">
              <a:latin typeface="Calibri" panose="020F0502020204030204" pitchFamily="34" charset="0"/>
              <a:cs typeface="Calibri" panose="020F0502020204030204" pitchFamily="34" charset="0"/>
            </a:endParaRPr>
          </a:p>
          <a:p>
            <a:pPr marL="0" indent="0" algn="just">
              <a:lnSpc>
                <a:spcPts val="2200"/>
              </a:lnSpc>
              <a:spcBef>
                <a:spcPts val="0"/>
              </a:spcBef>
              <a:buFontTx/>
              <a:buNone/>
              <a:defRPr/>
            </a:pPr>
            <a:endParaRPr lang="de-DE" sz="1400" b="1" dirty="0">
              <a:latin typeface="Calibri" panose="020F0502020204030204" pitchFamily="34" charset="0"/>
              <a:cs typeface="Calibri" panose="020F0502020204030204" pitchFamily="34" charset="0"/>
            </a:endParaRPr>
          </a:p>
          <a:p>
            <a:pPr algn="just">
              <a:lnSpc>
                <a:spcPts val="2200"/>
              </a:lnSpc>
              <a:spcBef>
                <a:spcPts val="0"/>
              </a:spcBef>
              <a:buFont typeface="Wingdings" panose="05000000000000000000" pitchFamily="2" charset="2"/>
              <a:buChar char="à"/>
              <a:defRPr/>
            </a:pPr>
            <a:endParaRPr lang="de-DE" sz="1400" dirty="0">
              <a:latin typeface="Calibri" panose="020F0502020204030204" pitchFamily="34" charset="0"/>
              <a:cs typeface="Calibri" panose="020F0502020204030204" pitchFamily="34" charset="0"/>
            </a:endParaRPr>
          </a:p>
          <a:p>
            <a:pPr marL="0" indent="0" algn="just">
              <a:lnSpc>
                <a:spcPts val="2200"/>
              </a:lnSpc>
              <a:spcBef>
                <a:spcPts val="0"/>
              </a:spcBef>
              <a:buFontTx/>
              <a:buNone/>
              <a:defRPr/>
            </a:pPr>
            <a:endParaRPr lang="de-DE" sz="1400" dirty="0">
              <a:latin typeface="Calibri" panose="020F0502020204030204" pitchFamily="34" charset="0"/>
              <a:cs typeface="Calibri" panose="020F0502020204030204" pitchFamily="34" charset="0"/>
            </a:endParaRPr>
          </a:p>
          <a:p>
            <a:pPr marL="0" indent="0" algn="just">
              <a:lnSpc>
                <a:spcPts val="2200"/>
              </a:lnSpc>
              <a:spcBef>
                <a:spcPts val="0"/>
              </a:spcBef>
              <a:buFontTx/>
              <a:buNone/>
              <a:defRPr/>
            </a:pPr>
            <a:endParaRPr lang="de-DE" sz="1400" dirty="0">
              <a:latin typeface="Calibri" panose="020F0502020204030204" pitchFamily="34" charset="0"/>
              <a:cs typeface="Calibri" panose="020F0502020204030204" pitchFamily="34" charset="0"/>
            </a:endParaRPr>
          </a:p>
        </p:txBody>
      </p:sp>
      <p:sp>
        <p:nvSpPr>
          <p:cNvPr id="2" name="Rechteck 1">
            <a:extLst>
              <a:ext uri="{FF2B5EF4-FFF2-40B4-BE49-F238E27FC236}">
                <a16:creationId xmlns:a16="http://schemas.microsoft.com/office/drawing/2014/main" id="{8DB316F3-DE20-01AD-1D0A-254ECD2B2973}"/>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pic>
        <p:nvPicPr>
          <p:cNvPr id="4" name="Grafik 3">
            <a:extLst>
              <a:ext uri="{FF2B5EF4-FFF2-40B4-BE49-F238E27FC236}">
                <a16:creationId xmlns:a16="http://schemas.microsoft.com/office/drawing/2014/main" id="{522E4B5D-C775-E5AD-B115-CB6A37986D83}"/>
              </a:ext>
            </a:extLst>
          </p:cNvPr>
          <p:cNvPicPr>
            <a:picLocks noChangeAspect="1"/>
          </p:cNvPicPr>
          <p:nvPr/>
        </p:nvPicPr>
        <p:blipFill>
          <a:blip r:embed="rId3"/>
          <a:stretch>
            <a:fillRect/>
          </a:stretch>
        </p:blipFill>
        <p:spPr>
          <a:xfrm>
            <a:off x="8512349" y="6306958"/>
            <a:ext cx="348769" cy="405300"/>
          </a:xfrm>
          <a:prstGeom prst="rect">
            <a:avLst/>
          </a:prstGeom>
        </p:spPr>
      </p:pic>
      <p:sp>
        <p:nvSpPr>
          <p:cNvPr id="9" name="Textfeld 4">
            <a:extLst>
              <a:ext uri="{FF2B5EF4-FFF2-40B4-BE49-F238E27FC236}">
                <a16:creationId xmlns:a16="http://schemas.microsoft.com/office/drawing/2014/main" id="{7081ACD3-A17F-1E59-77BD-3CA78B8608A4}"/>
              </a:ext>
            </a:extLst>
          </p:cNvPr>
          <p:cNvSpPr txBox="1"/>
          <p:nvPr/>
        </p:nvSpPr>
        <p:spPr>
          <a:xfrm>
            <a:off x="742161" y="1852595"/>
            <a:ext cx="7808749" cy="705258"/>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pPr marL="0" marR="0" lvl="0" indent="0" algn="just" defTabSz="914400" rtl="0" eaLnBrk="0" fontAlgn="base" latinLnBrk="0" hangingPunct="0">
              <a:lnSpc>
                <a:spcPct val="150000"/>
              </a:lnSpc>
              <a:spcBef>
                <a:spcPts val="0"/>
              </a:spcBef>
              <a:spcAft>
                <a:spcPct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Das Dekret über die Kontrollen der Körperschaften des Dritten Sektors wurde im September 2025 genehmigt – die Kontrollen starten voraussichtlich </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im Laufe des Jahres 2026</a:t>
            </a:r>
            <a:r>
              <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p:txBody>
      </p:sp>
      <p:sp>
        <p:nvSpPr>
          <p:cNvPr id="10" name="Textfeld 4">
            <a:extLst>
              <a:ext uri="{FF2B5EF4-FFF2-40B4-BE49-F238E27FC236}">
                <a16:creationId xmlns:a16="http://schemas.microsoft.com/office/drawing/2014/main" id="{9C79ECFF-2CB3-1589-D768-26756D8D2AE8}"/>
              </a:ext>
            </a:extLst>
          </p:cNvPr>
          <p:cNvSpPr txBox="1"/>
          <p:nvPr/>
        </p:nvSpPr>
        <p:spPr>
          <a:xfrm>
            <a:off x="3132813" y="1300485"/>
            <a:ext cx="2949493" cy="338554"/>
          </a:xfrm>
          <a:prstGeom prst="rect">
            <a:avLst/>
          </a:prstGeom>
          <a:solidFill>
            <a:srgbClr val="E4F2FF"/>
          </a:solid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marL="0" marR="0" lvl="0" indent="0" algn="ctr" defTabSz="914400" rtl="0" eaLnBrk="0" fontAlgn="base" latinLnBrk="0" hangingPunct="0">
              <a:lnSpc>
                <a:spcPct val="100000"/>
              </a:lnSpc>
              <a:spcBef>
                <a:spcPts val="0"/>
              </a:spcBef>
              <a:spcAft>
                <a:spcPct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Calibri"/>
                <a:ea typeface="Calibri"/>
                <a:cs typeface="Calibri"/>
              </a:rPr>
              <a:t>Wann starten die Kontrollen?</a:t>
            </a:r>
            <a:endParaRPr kumimoji="0" lang="en-US" sz="2800" b="1" i="0" u="none" strike="noStrike" kern="1200" cap="none" spc="0" normalizeH="0" baseline="0" noProof="0" dirty="0">
              <a:ln>
                <a:noFill/>
              </a:ln>
              <a:solidFill>
                <a:srgbClr val="000000"/>
              </a:solidFill>
              <a:effectLst/>
              <a:uLnTx/>
              <a:uFillTx/>
              <a:latin typeface="Calibri"/>
              <a:ea typeface="Calibri"/>
              <a:cs typeface="Calibri"/>
            </a:endParaRPr>
          </a:p>
        </p:txBody>
      </p:sp>
      <p:sp>
        <p:nvSpPr>
          <p:cNvPr id="11" name="Textfeld 4">
            <a:extLst>
              <a:ext uri="{FF2B5EF4-FFF2-40B4-BE49-F238E27FC236}">
                <a16:creationId xmlns:a16="http://schemas.microsoft.com/office/drawing/2014/main" id="{65557069-84B3-DBA1-67CE-70914789B4CF}"/>
              </a:ext>
            </a:extLst>
          </p:cNvPr>
          <p:cNvSpPr txBox="1"/>
          <p:nvPr/>
        </p:nvSpPr>
        <p:spPr>
          <a:xfrm>
            <a:off x="3171788" y="3195770"/>
            <a:ext cx="2949493" cy="358047"/>
          </a:xfrm>
          <a:prstGeom prst="rect">
            <a:avLst/>
          </a:prstGeom>
          <a:solidFill>
            <a:srgbClr val="E4F2FF"/>
          </a:solid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marL="0" marR="0" lvl="0" indent="0" algn="ctr" defTabSz="914400" rtl="0" eaLnBrk="0" fontAlgn="base" latinLnBrk="0" hangingPunct="0">
              <a:lnSpc>
                <a:spcPts val="2200"/>
              </a:lnSpc>
              <a:spcBef>
                <a:spcPts val="0"/>
              </a:spcBef>
              <a:spcAft>
                <a:spcPct val="0"/>
              </a:spcAft>
              <a:buClrTx/>
              <a:buSzTx/>
              <a:buFontTx/>
              <a:buNone/>
              <a:tabLst/>
              <a:defRPr/>
            </a:pPr>
            <a:r>
              <a:rPr kumimoji="0" lang="de-DE" sz="1600" b="1" i="0" u="none" strike="noStrike" kern="1200" cap="none" spc="0" normalizeH="0" baseline="0" noProof="0" dirty="0">
                <a:ln>
                  <a:noFill/>
                </a:ln>
                <a:solidFill>
                  <a:srgbClr val="000000"/>
                </a:solidFill>
                <a:effectLst/>
                <a:highlight>
                  <a:srgbClr val="E4F2FF"/>
                </a:highlight>
                <a:uLnTx/>
                <a:uFillTx/>
                <a:latin typeface="Calibri" panose="020F0502020204030204" pitchFamily="34" charset="0"/>
                <a:ea typeface="+mn-ea"/>
                <a:cs typeface="Calibri" panose="020F0502020204030204" pitchFamily="34" charset="0"/>
              </a:rPr>
              <a:t>Wie wird kontrolliert?</a:t>
            </a:r>
          </a:p>
        </p:txBody>
      </p:sp>
      <p:sp>
        <p:nvSpPr>
          <p:cNvPr id="12" name="Textfeld 4">
            <a:extLst>
              <a:ext uri="{FF2B5EF4-FFF2-40B4-BE49-F238E27FC236}">
                <a16:creationId xmlns:a16="http://schemas.microsoft.com/office/drawing/2014/main" id="{C2636995-B13C-66A6-4943-E114D2096580}"/>
              </a:ext>
            </a:extLst>
          </p:cNvPr>
          <p:cNvSpPr txBox="1"/>
          <p:nvPr/>
        </p:nvSpPr>
        <p:spPr>
          <a:xfrm>
            <a:off x="742161" y="3929037"/>
            <a:ext cx="7808749" cy="1997919"/>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pPr marL="285750" marR="0" lvl="0" indent="-285750" algn="just" defTabSz="914400" rtl="0" eaLnBrk="0" fontAlgn="base" latinLnBrk="0" hangingPunct="0">
              <a:lnSpc>
                <a:spcPct val="150000"/>
              </a:lnSpc>
              <a:spcBef>
                <a:spcPts val="0"/>
              </a:spcBef>
              <a:spcAft>
                <a:spcPct val="0"/>
              </a:spcAft>
              <a:buClrTx/>
              <a:buSzTx/>
              <a:buFont typeface="Arial" panose="020B0604020202020204" pitchFamily="34" charset="0"/>
              <a:buChar char="•"/>
              <a:tabLst/>
              <a:defRPr/>
            </a:pPr>
            <a:r>
              <a:rPr kumimoji="0" lang="de-DE" sz="1400" b="0" i="0" u="none" strike="noStrike" kern="1200" cap="none" spc="0" normalizeH="0" baseline="0" noProof="0" dirty="0">
                <a:ln>
                  <a:noFill/>
                </a:ln>
                <a:solidFill>
                  <a:srgbClr val="000000"/>
                </a:solidFill>
                <a:effectLst/>
                <a:uLnTx/>
                <a:uFillTx/>
                <a:latin typeface="Calibri"/>
                <a:ea typeface="Calibri"/>
                <a:cs typeface="Calibri"/>
                <a:sym typeface="Wingdings" panose="05000000000000000000" pitchFamily="2" charset="2"/>
              </a:rPr>
              <a:t>Der Start der Kontrolle wird via </a:t>
            </a:r>
            <a:r>
              <a:rPr kumimoji="0" lang="de-DE" sz="1400" b="1" i="0" u="none" strike="noStrike" kern="1200" cap="none" spc="0" normalizeH="0" baseline="0" noProof="0" dirty="0">
                <a:ln>
                  <a:noFill/>
                </a:ln>
                <a:solidFill>
                  <a:srgbClr val="000000"/>
                </a:solidFill>
                <a:effectLst/>
                <a:uLnTx/>
                <a:uFillTx/>
                <a:latin typeface="Calibri"/>
                <a:ea typeface="Calibri"/>
                <a:cs typeface="Calibri"/>
                <a:sym typeface="Wingdings" panose="05000000000000000000" pitchFamily="2" charset="2"/>
              </a:rPr>
              <a:t>PEC-Mail</a:t>
            </a:r>
            <a:r>
              <a:rPr kumimoji="0" lang="de-DE" sz="1400" b="0" i="0" u="none" strike="noStrike" kern="1200" cap="none" spc="0" normalizeH="0" baseline="0" noProof="0" dirty="0">
                <a:ln>
                  <a:noFill/>
                </a:ln>
                <a:solidFill>
                  <a:srgbClr val="000000"/>
                </a:solidFill>
                <a:effectLst/>
                <a:uLnTx/>
                <a:uFillTx/>
                <a:latin typeface="Calibri"/>
                <a:ea typeface="Calibri"/>
                <a:cs typeface="Calibri"/>
                <a:sym typeface="Wingdings" panose="05000000000000000000" pitchFamily="2" charset="2"/>
              </a:rPr>
              <a:t> mitgeteilt. </a:t>
            </a:r>
          </a:p>
          <a:p>
            <a:pPr marL="0" marR="0" lvl="0" indent="0" algn="just" defTabSz="914400" rtl="0" eaLnBrk="0" fontAlgn="base" latinLnBrk="0" hangingPunct="0">
              <a:lnSpc>
                <a:spcPct val="150000"/>
              </a:lnSpc>
              <a:spcBef>
                <a:spcPts val="0"/>
              </a:spcBef>
              <a:spcAft>
                <a:spcPct val="0"/>
              </a:spcAft>
              <a:buClrTx/>
              <a:buSzTx/>
              <a:buFontTx/>
              <a:buNone/>
              <a:tabLst>
                <a:tab pos="269875" algn="l"/>
              </a:tabLst>
              <a:defRPr/>
            </a:pPr>
            <a:r>
              <a:rPr kumimoji="0" lang="de-DE" sz="14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sym typeface="Wingdings" panose="05000000000000000000" pitchFamily="2" charset="2"/>
              </a:rPr>
              <a:t>	Checken Sie regelmäßig Ihr PEC-Postfach! </a:t>
            </a:r>
          </a:p>
          <a:p>
            <a:pPr marL="285750" marR="0" lvl="0" indent="-285750" algn="just" defTabSz="914400" rtl="0" eaLnBrk="0" fontAlgn="base" latinLnBrk="0" hangingPunct="0">
              <a:lnSpc>
                <a:spcPct val="150000"/>
              </a:lnSpc>
              <a:spcBef>
                <a:spcPts val="0"/>
              </a:spcBef>
              <a:spcAft>
                <a:spcPct val="0"/>
              </a:spcAft>
              <a:buClrTx/>
              <a:buSzTx/>
              <a:buFont typeface="Arial" panose="020B0604020202020204" pitchFamily="34" charset="0"/>
              <a:buChar char="•"/>
              <a:tabLst/>
              <a:defRPr/>
            </a:pPr>
            <a:r>
              <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Kontrolle der </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Dokumente,</a:t>
            </a:r>
            <a:r>
              <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die im Runts hinterlegt sind oder falls notwendig angefordert werden</a:t>
            </a:r>
          </a:p>
          <a:p>
            <a:pPr marL="285750" marR="0" lvl="0" indent="-285750" algn="just" defTabSz="914400" rtl="0" eaLnBrk="0" fontAlgn="base" latinLnBrk="0" hangingPunct="0">
              <a:lnSpc>
                <a:spcPct val="150000"/>
              </a:lnSpc>
              <a:spcBef>
                <a:spcPts val="0"/>
              </a:spcBef>
              <a:spcAft>
                <a:spcPct val="0"/>
              </a:spcAft>
              <a:buClrTx/>
              <a:buSzTx/>
              <a:buFont typeface="Arial" panose="020B0604020202020204" pitchFamily="34" charset="0"/>
              <a:buChar char="•"/>
              <a:tabLst/>
              <a:defRPr/>
            </a:pPr>
            <a:r>
              <a:rPr lang="de-DE" sz="1400" dirty="0">
                <a:solidFill>
                  <a:srgbClr val="000000"/>
                </a:solidFill>
                <a:latin typeface="Calibri" panose="020F0502020204030204" pitchFamily="34" charset="0"/>
                <a:cs typeface="Calibri" panose="020F0502020204030204" pitchFamily="34" charset="0"/>
              </a:rPr>
              <a:t>Ggf. </a:t>
            </a:r>
            <a:r>
              <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Inspektionen vor Ort</a:t>
            </a:r>
          </a:p>
          <a:p>
            <a:pPr marL="0" marR="0" lvl="0" indent="0" algn="just" defTabSz="914400" rtl="0" eaLnBrk="0" fontAlgn="base" latinLnBrk="0" hangingPunct="0">
              <a:lnSpc>
                <a:spcPct val="150000"/>
              </a:lnSpc>
              <a:spcBef>
                <a:spcPts val="0"/>
              </a:spcBef>
              <a:spcAft>
                <a:spcPct val="0"/>
              </a:spcAft>
              <a:buClrTx/>
              <a:buSzTx/>
              <a:buFontTx/>
              <a:buNone/>
              <a:tabLst/>
              <a:defRPr/>
            </a:pPr>
            <a:endPar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a:p>
            <a:pPr marL="0" marR="0" lvl="0" indent="0" algn="just" defTabSz="914400" rtl="0" eaLnBrk="0" fontAlgn="base" latinLnBrk="0" hangingPunct="0">
              <a:lnSpc>
                <a:spcPct val="150000"/>
              </a:lnSpc>
              <a:spcBef>
                <a:spcPts val="0"/>
              </a:spcBef>
              <a:spcAft>
                <a:spcPct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Die Ergebnisse der Kontrollen werden auf vorgegebenen </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Protokollvorlagen</a:t>
            </a:r>
            <a:r>
              <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festgehalten.</a:t>
            </a:r>
          </a:p>
        </p:txBody>
      </p:sp>
      <p:sp>
        <p:nvSpPr>
          <p:cNvPr id="5" name="Rechteck 4">
            <a:extLst>
              <a:ext uri="{FF2B5EF4-FFF2-40B4-BE49-F238E27FC236}">
                <a16:creationId xmlns:a16="http://schemas.microsoft.com/office/drawing/2014/main" id="{5DA89D47-FAA3-53A0-A730-A793543051A3}"/>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lang="de-DE" sz="1400" b="1" dirty="0">
                <a:solidFill>
                  <a:srgbClr val="000000"/>
                </a:solidFill>
                <a:latin typeface="Calibri" panose="020F0502020204030204" pitchFamily="34" charset="0"/>
                <a:cs typeface="Calibri" panose="020F0502020204030204" pitchFamily="34" charset="0"/>
              </a:rPr>
              <a:t>75</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8668580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EEC17C-D329-0D13-3585-87ABF43F3C50}"/>
            </a:ext>
          </a:extLst>
        </p:cNvPr>
        <p:cNvGrpSpPr/>
        <p:nvPr/>
      </p:nvGrpSpPr>
      <p:grpSpPr>
        <a:xfrm>
          <a:off x="0" y="0"/>
          <a:ext cx="0" cy="0"/>
          <a:chOff x="0" y="0"/>
          <a:chExt cx="0" cy="0"/>
        </a:xfrm>
      </p:grpSpPr>
      <p:sp>
        <p:nvSpPr>
          <p:cNvPr id="26626" name="Titel 1">
            <a:extLst>
              <a:ext uri="{FF2B5EF4-FFF2-40B4-BE49-F238E27FC236}">
                <a16:creationId xmlns:a16="http://schemas.microsoft.com/office/drawing/2014/main" id="{2E29421A-B8E4-53A2-B59A-85F451396FE6}"/>
              </a:ext>
            </a:extLst>
          </p:cNvPr>
          <p:cNvSpPr>
            <a:spLocks noGrp="1" noChangeArrowheads="1"/>
          </p:cNvSpPr>
          <p:nvPr>
            <p:ph type="title"/>
          </p:nvPr>
        </p:nvSpPr>
        <p:spPr bwMode="auto">
          <a:xfrm>
            <a:off x="628650" y="365125"/>
            <a:ext cx="7886700" cy="542925"/>
          </a:xfrm>
          <a:solidFill>
            <a:srgbClr val="FFB3B3"/>
          </a:solidFill>
        </p:spPr>
        <p:txBody>
          <a:bodyPr vert="horz" wrap="square" lIns="91440" tIns="45720" rIns="91440" bIns="45720" numCol="1" anchor="t" anchorCtr="0" compatLnSpc="1">
            <a:prstTxWarp prst="textNoShape">
              <a:avLst/>
            </a:prstTxWarp>
          </a:bodyPr>
          <a:lstStyle/>
          <a:p>
            <a:pPr>
              <a:defRPr/>
            </a:pPr>
            <a:r>
              <a:rPr kumimoji="0" lang="de-DE" altLang="de-DE" sz="2600" b="0" i="0" u="none" strike="noStrike" kern="1200" cap="none" spc="0" normalizeH="0" baseline="0" noProof="0" dirty="0">
                <a:ln>
                  <a:noFill/>
                </a:ln>
                <a:solidFill>
                  <a:srgbClr val="000000"/>
                </a:solidFill>
                <a:effectLst/>
                <a:uLnTx/>
                <a:uFillTx/>
                <a:latin typeface="Calibri"/>
                <a:ea typeface="Calibri"/>
                <a:cs typeface="Calibri"/>
              </a:rPr>
              <a:t>5. Die Kontrollen im Runts</a:t>
            </a:r>
            <a:endParaRPr lang="de-DE" altLang="de-DE" sz="2600" dirty="0">
              <a:latin typeface="Calibri"/>
              <a:ea typeface="Calibri"/>
              <a:cs typeface="Calibri"/>
            </a:endParaRPr>
          </a:p>
        </p:txBody>
      </p:sp>
      <p:sp>
        <p:nvSpPr>
          <p:cNvPr id="3" name="Inhaltsplatzhalter 2">
            <a:extLst>
              <a:ext uri="{FF2B5EF4-FFF2-40B4-BE49-F238E27FC236}">
                <a16:creationId xmlns:a16="http://schemas.microsoft.com/office/drawing/2014/main" id="{8E20E97E-B004-299C-02C3-73B0CEE86759}"/>
              </a:ext>
            </a:extLst>
          </p:cNvPr>
          <p:cNvSpPr>
            <a:spLocks noGrp="1"/>
          </p:cNvSpPr>
          <p:nvPr>
            <p:ph idx="1"/>
          </p:nvPr>
        </p:nvSpPr>
        <p:spPr>
          <a:xfrm>
            <a:off x="628650" y="1161730"/>
            <a:ext cx="7886700" cy="4905103"/>
          </a:xfrm>
        </p:spPr>
        <p:txBody>
          <a:bodyPr lIns="91440" tIns="45720" rIns="91440" bIns="45720" anchor="t"/>
          <a:lstStyle/>
          <a:p>
            <a:pPr marL="0" indent="0" algn="just">
              <a:lnSpc>
                <a:spcPct val="150000"/>
              </a:lnSpc>
              <a:spcBef>
                <a:spcPts val="0"/>
              </a:spcBef>
              <a:buFontTx/>
              <a:buNone/>
              <a:defRPr/>
            </a:pPr>
            <a:endParaRPr lang="de-DE" sz="1400" dirty="0">
              <a:latin typeface="Calibri"/>
              <a:ea typeface="Calibri"/>
              <a:cs typeface="Calibri"/>
            </a:endParaRPr>
          </a:p>
          <a:p>
            <a:pPr marL="0" indent="0" algn="just">
              <a:lnSpc>
                <a:spcPct val="150000"/>
              </a:lnSpc>
              <a:spcBef>
                <a:spcPts val="0"/>
              </a:spcBef>
              <a:buFontTx/>
              <a:buNone/>
              <a:defRPr/>
            </a:pPr>
            <a:endParaRPr lang="de-DE" sz="1400" dirty="0">
              <a:latin typeface="Calibri"/>
              <a:ea typeface="Calibri"/>
              <a:cs typeface="Calibri"/>
            </a:endParaRPr>
          </a:p>
          <a:p>
            <a:pPr marL="0" indent="0" algn="just">
              <a:lnSpc>
                <a:spcPct val="150000"/>
              </a:lnSpc>
              <a:spcBef>
                <a:spcPts val="0"/>
              </a:spcBef>
              <a:buFontTx/>
              <a:buNone/>
              <a:defRPr/>
            </a:pPr>
            <a:endParaRPr lang="de-DE" sz="1400" b="1" dirty="0">
              <a:latin typeface="Calibri" panose="020F0502020204030204" pitchFamily="34" charset="0"/>
              <a:cs typeface="Calibri" panose="020F0502020204030204" pitchFamily="34" charset="0"/>
            </a:endParaRPr>
          </a:p>
          <a:p>
            <a:pPr marL="0" indent="0" algn="just">
              <a:lnSpc>
                <a:spcPct val="150000"/>
              </a:lnSpc>
              <a:spcBef>
                <a:spcPts val="0"/>
              </a:spcBef>
              <a:buFontTx/>
              <a:buNone/>
              <a:defRPr/>
            </a:pPr>
            <a:endParaRPr lang="de-DE" sz="1400" b="1" dirty="0">
              <a:latin typeface="Calibri" panose="020F0502020204030204" pitchFamily="34" charset="0"/>
              <a:cs typeface="Calibri" panose="020F0502020204030204" pitchFamily="34" charset="0"/>
            </a:endParaRPr>
          </a:p>
          <a:p>
            <a:pPr marL="0" indent="0" algn="ctr">
              <a:lnSpc>
                <a:spcPct val="150000"/>
              </a:lnSpc>
              <a:spcBef>
                <a:spcPts val="0"/>
              </a:spcBef>
              <a:buFontTx/>
              <a:buNone/>
              <a:defRPr/>
            </a:pPr>
            <a:endParaRPr lang="de-DE" sz="1600" b="1" dirty="0">
              <a:highlight>
                <a:srgbClr val="FFC9C9"/>
              </a:highlight>
              <a:latin typeface="Calibri" panose="020F0502020204030204" pitchFamily="34" charset="0"/>
              <a:cs typeface="Calibri" panose="020F0502020204030204" pitchFamily="34" charset="0"/>
            </a:endParaRPr>
          </a:p>
          <a:p>
            <a:pPr marL="0" indent="0" algn="just">
              <a:lnSpc>
                <a:spcPct val="150000"/>
              </a:lnSpc>
              <a:spcBef>
                <a:spcPts val="0"/>
              </a:spcBef>
              <a:buFontTx/>
              <a:buNone/>
              <a:defRPr/>
            </a:pPr>
            <a:endParaRPr lang="de-DE" sz="1400" dirty="0">
              <a:latin typeface="Calibri" panose="020F0502020204030204" pitchFamily="34" charset="0"/>
              <a:cs typeface="Calibri" panose="020F0502020204030204" pitchFamily="34" charset="0"/>
            </a:endParaRPr>
          </a:p>
          <a:p>
            <a:pPr marL="0" indent="0" algn="just">
              <a:lnSpc>
                <a:spcPct val="150000"/>
              </a:lnSpc>
              <a:spcBef>
                <a:spcPts val="0"/>
              </a:spcBef>
              <a:buFontTx/>
              <a:buNone/>
              <a:defRPr/>
            </a:pPr>
            <a:endParaRPr lang="de-DE" sz="1400" dirty="0">
              <a:latin typeface="Calibri" panose="020F0502020204030204" pitchFamily="34" charset="0"/>
              <a:cs typeface="Calibri" panose="020F0502020204030204" pitchFamily="34" charset="0"/>
            </a:endParaRPr>
          </a:p>
          <a:p>
            <a:pPr marL="0" indent="0" algn="just">
              <a:lnSpc>
                <a:spcPct val="150000"/>
              </a:lnSpc>
              <a:spcBef>
                <a:spcPts val="0"/>
              </a:spcBef>
              <a:buFontTx/>
              <a:buNone/>
              <a:defRPr/>
            </a:pPr>
            <a:endParaRPr lang="de-DE" sz="1400" dirty="0">
              <a:latin typeface="Calibri" panose="020F0502020204030204" pitchFamily="34" charset="0"/>
              <a:cs typeface="Calibri" panose="020F0502020204030204" pitchFamily="34" charset="0"/>
            </a:endParaRPr>
          </a:p>
          <a:p>
            <a:pPr marL="0" indent="0" algn="just">
              <a:lnSpc>
                <a:spcPct val="150000"/>
              </a:lnSpc>
              <a:spcBef>
                <a:spcPts val="0"/>
              </a:spcBef>
              <a:buFontTx/>
              <a:buNone/>
              <a:defRPr/>
            </a:pPr>
            <a:endParaRPr lang="de-DE" sz="1400" dirty="0">
              <a:latin typeface="Calibri" panose="020F0502020204030204" pitchFamily="34" charset="0"/>
              <a:cs typeface="Calibri" panose="020F0502020204030204" pitchFamily="34" charset="0"/>
            </a:endParaRPr>
          </a:p>
          <a:p>
            <a:pPr marL="0" indent="0" algn="just">
              <a:lnSpc>
                <a:spcPct val="150000"/>
              </a:lnSpc>
              <a:spcBef>
                <a:spcPts val="0"/>
              </a:spcBef>
              <a:buNone/>
              <a:defRPr/>
            </a:pPr>
            <a:endParaRPr lang="de-DE" sz="1400" dirty="0">
              <a:latin typeface="Calibri"/>
              <a:ea typeface="Calibri"/>
              <a:cs typeface="Calibri"/>
            </a:endParaRPr>
          </a:p>
          <a:p>
            <a:pPr marL="0" indent="0" algn="just">
              <a:lnSpc>
                <a:spcPct val="150000"/>
              </a:lnSpc>
              <a:spcBef>
                <a:spcPts val="0"/>
              </a:spcBef>
              <a:buNone/>
              <a:defRPr/>
            </a:pPr>
            <a:endParaRPr lang="de-DE" sz="1400" dirty="0">
              <a:latin typeface="Calibri"/>
              <a:ea typeface="Calibri"/>
              <a:cs typeface="Calibri"/>
            </a:endParaRPr>
          </a:p>
        </p:txBody>
      </p:sp>
      <p:sp>
        <p:nvSpPr>
          <p:cNvPr id="2" name="Rechteck 1">
            <a:extLst>
              <a:ext uri="{FF2B5EF4-FFF2-40B4-BE49-F238E27FC236}">
                <a16:creationId xmlns:a16="http://schemas.microsoft.com/office/drawing/2014/main" id="{1B24B940-790C-48BB-C980-B259210F0E11}"/>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pic>
        <p:nvPicPr>
          <p:cNvPr id="4" name="Grafik 3">
            <a:extLst>
              <a:ext uri="{FF2B5EF4-FFF2-40B4-BE49-F238E27FC236}">
                <a16:creationId xmlns:a16="http://schemas.microsoft.com/office/drawing/2014/main" id="{10FB436B-0F47-92C7-7190-F2B8D46BE396}"/>
              </a:ext>
            </a:extLst>
          </p:cNvPr>
          <p:cNvPicPr>
            <a:picLocks noChangeAspect="1"/>
          </p:cNvPicPr>
          <p:nvPr/>
        </p:nvPicPr>
        <p:blipFill>
          <a:blip r:embed="rId3"/>
          <a:stretch>
            <a:fillRect/>
          </a:stretch>
        </p:blipFill>
        <p:spPr>
          <a:xfrm>
            <a:off x="8512349" y="6306958"/>
            <a:ext cx="348769" cy="405300"/>
          </a:xfrm>
          <a:prstGeom prst="rect">
            <a:avLst/>
          </a:prstGeom>
        </p:spPr>
      </p:pic>
      <p:sp>
        <p:nvSpPr>
          <p:cNvPr id="5" name="Textfeld 4">
            <a:extLst>
              <a:ext uri="{FF2B5EF4-FFF2-40B4-BE49-F238E27FC236}">
                <a16:creationId xmlns:a16="http://schemas.microsoft.com/office/drawing/2014/main" id="{7A02D2C8-EE29-E51E-ADB0-957AD2FDF13D}"/>
              </a:ext>
            </a:extLst>
          </p:cNvPr>
          <p:cNvSpPr txBox="1"/>
          <p:nvPr/>
        </p:nvSpPr>
        <p:spPr>
          <a:xfrm>
            <a:off x="3163201" y="1233975"/>
            <a:ext cx="2949493" cy="423449"/>
          </a:xfrm>
          <a:prstGeom prst="rect">
            <a:avLst/>
          </a:prstGeom>
          <a:solidFill>
            <a:srgbClr val="E4F2FF"/>
          </a:solid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marL="0" marR="0" lvl="0" indent="0" algn="ctr" defTabSz="914400" rtl="0" eaLnBrk="0" fontAlgn="base" latinLnBrk="0" hangingPunct="0">
              <a:lnSpc>
                <a:spcPct val="150000"/>
              </a:lnSpc>
              <a:spcBef>
                <a:spcPts val="0"/>
              </a:spcBef>
              <a:spcAft>
                <a:spcPct val="0"/>
              </a:spcAft>
              <a:buClrTx/>
              <a:buSzTx/>
              <a:buFontTx/>
              <a:buNone/>
              <a:tabLst/>
              <a:defRPr/>
            </a:pPr>
            <a:r>
              <a:rPr kumimoji="0" lang="de-DE" sz="1600" b="1" i="0" u="none" strike="noStrike" kern="1200" cap="none" spc="0" normalizeH="0" baseline="0" noProof="0" dirty="0">
                <a:ln>
                  <a:noFill/>
                </a:ln>
                <a:solidFill>
                  <a:srgbClr val="000000"/>
                </a:solidFill>
                <a:effectLst/>
                <a:highlight>
                  <a:srgbClr val="E4F2FF"/>
                </a:highlight>
                <a:uLnTx/>
                <a:uFillTx/>
                <a:latin typeface="Calibri" panose="020F0502020204030204" pitchFamily="34" charset="0"/>
                <a:ea typeface="+mn-ea"/>
                <a:cs typeface="Calibri" panose="020F0502020204030204" pitchFamily="34" charset="0"/>
              </a:rPr>
              <a:t>Wer führt die Kontrollen durch?</a:t>
            </a:r>
          </a:p>
        </p:txBody>
      </p:sp>
      <p:sp>
        <p:nvSpPr>
          <p:cNvPr id="6" name="Textfeld 4">
            <a:extLst>
              <a:ext uri="{FF2B5EF4-FFF2-40B4-BE49-F238E27FC236}">
                <a16:creationId xmlns:a16="http://schemas.microsoft.com/office/drawing/2014/main" id="{240972DA-21C0-0898-1BAF-BED9FFF090A1}"/>
              </a:ext>
            </a:extLst>
          </p:cNvPr>
          <p:cNvSpPr txBox="1"/>
          <p:nvPr/>
        </p:nvSpPr>
        <p:spPr>
          <a:xfrm>
            <a:off x="675374" y="1979815"/>
            <a:ext cx="7808749" cy="705258"/>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pPr marL="0" marR="0" lvl="0" indent="0" algn="just" defTabSz="914400" rtl="0" eaLnBrk="0" fontAlgn="base" latinLnBrk="0" hangingPunct="0">
              <a:lnSpc>
                <a:spcPct val="150000"/>
              </a:lnSpc>
              <a:spcBef>
                <a:spcPts val="0"/>
              </a:spcBef>
              <a:spcAft>
                <a:spcPct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Calibri"/>
                <a:ea typeface="Calibri"/>
                <a:cs typeface="Calibri"/>
              </a:rPr>
              <a:t>Das </a:t>
            </a:r>
            <a:r>
              <a:rPr kumimoji="0" lang="de-DE" sz="1400" b="1" i="0" u="none" strike="noStrike" kern="1200" cap="none" spc="0" normalizeH="0" baseline="0" noProof="0" dirty="0">
                <a:ln>
                  <a:noFill/>
                </a:ln>
                <a:solidFill>
                  <a:srgbClr val="000000"/>
                </a:solidFill>
                <a:effectLst/>
                <a:uLnTx/>
                <a:uFillTx/>
                <a:latin typeface="Calibri"/>
                <a:ea typeface="Calibri"/>
                <a:cs typeface="Calibri"/>
              </a:rPr>
              <a:t>Runts-Büro</a:t>
            </a:r>
            <a:r>
              <a:rPr kumimoji="0" lang="de-DE" sz="1400" b="0" i="0" u="none" strike="noStrike" kern="1200" cap="none" spc="0" normalizeH="0" baseline="0" noProof="0" dirty="0">
                <a:ln>
                  <a:noFill/>
                </a:ln>
                <a:solidFill>
                  <a:srgbClr val="000000"/>
                </a:solidFill>
                <a:effectLst/>
                <a:uLnTx/>
                <a:uFillTx/>
                <a:latin typeface="Calibri"/>
                <a:ea typeface="Calibri"/>
                <a:cs typeface="Calibri"/>
              </a:rPr>
              <a:t> sowie weitere dazu autorisierte Körperschaften, wie z.B. </a:t>
            </a:r>
            <a:r>
              <a:rPr kumimoji="0" lang="de-DE" sz="1400" b="1" i="0" u="none" strike="noStrike" kern="1200" cap="none" spc="0" normalizeH="0" baseline="0" noProof="0" dirty="0" err="1">
                <a:ln>
                  <a:noFill/>
                </a:ln>
                <a:solidFill>
                  <a:srgbClr val="000000"/>
                </a:solidFill>
                <a:effectLst/>
                <a:uLnTx/>
                <a:uFillTx/>
                <a:latin typeface="Calibri"/>
                <a:ea typeface="Calibri"/>
                <a:cs typeface="Calibri"/>
              </a:rPr>
              <a:t>DZE</a:t>
            </a:r>
            <a:r>
              <a:rPr kumimoji="0" lang="de-DE" sz="1400" b="0" i="0" u="none" strike="noStrike" kern="1200" cap="none" spc="0" normalizeH="0" baseline="0" noProof="0" dirty="0" err="1">
                <a:ln>
                  <a:noFill/>
                </a:ln>
                <a:solidFill>
                  <a:srgbClr val="000000"/>
                </a:solidFill>
                <a:effectLst/>
                <a:uLnTx/>
                <a:uFillTx/>
                <a:latin typeface="Calibri"/>
                <a:ea typeface="Calibri"/>
                <a:cs typeface="Calibri"/>
              </a:rPr>
              <a:t>‘s</a:t>
            </a:r>
            <a:r>
              <a:rPr kumimoji="0" lang="de-DE" sz="1400" b="0" i="0" u="none" strike="noStrike" kern="1200" cap="none" spc="0" normalizeH="0" baseline="0" noProof="0" dirty="0">
                <a:ln>
                  <a:noFill/>
                </a:ln>
                <a:solidFill>
                  <a:srgbClr val="000000"/>
                </a:solidFill>
                <a:effectLst/>
                <a:uLnTx/>
                <a:uFillTx/>
                <a:latin typeface="Calibri"/>
                <a:ea typeface="Calibri"/>
                <a:cs typeface="Calibri"/>
              </a:rPr>
              <a:t> (Dienstleistungszentren für das Ehrenamt).</a:t>
            </a:r>
          </a:p>
        </p:txBody>
      </p:sp>
      <p:sp>
        <p:nvSpPr>
          <p:cNvPr id="8" name="Textfeld 4">
            <a:extLst>
              <a:ext uri="{FF2B5EF4-FFF2-40B4-BE49-F238E27FC236}">
                <a16:creationId xmlns:a16="http://schemas.microsoft.com/office/drawing/2014/main" id="{F3E6DB2F-CEDD-2050-A723-3116F024F249}"/>
              </a:ext>
            </a:extLst>
          </p:cNvPr>
          <p:cNvSpPr txBox="1"/>
          <p:nvPr/>
        </p:nvSpPr>
        <p:spPr>
          <a:xfrm>
            <a:off x="675375" y="3013386"/>
            <a:ext cx="7808749" cy="382092"/>
          </a:xfrm>
          <a:prstGeom prst="rect">
            <a:avLst/>
          </a:prstGeom>
          <a:solidFill>
            <a:schemeClr val="bg1"/>
          </a:solidFill>
          <a:ln>
            <a:solidFill>
              <a:schemeClr val="bg1"/>
            </a:solidFill>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pPr marL="0" marR="0" lvl="0" indent="0" algn="just" defTabSz="914400" rtl="0" eaLnBrk="0" fontAlgn="base" latinLnBrk="0" hangingPunct="0">
              <a:lnSpc>
                <a:spcPct val="150000"/>
              </a:lnSpc>
              <a:spcBef>
                <a:spcPts val="0"/>
              </a:spcBef>
              <a:spcAft>
                <a:spcPct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Es kann zwischen der </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deutschen</a:t>
            </a:r>
            <a:r>
              <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und der </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italienischen</a:t>
            </a:r>
            <a:r>
              <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Sprache gewählt werden.</a:t>
            </a:r>
          </a:p>
        </p:txBody>
      </p:sp>
      <p:sp>
        <p:nvSpPr>
          <p:cNvPr id="9" name="Textfeld 8">
            <a:extLst>
              <a:ext uri="{FF2B5EF4-FFF2-40B4-BE49-F238E27FC236}">
                <a16:creationId xmlns:a16="http://schemas.microsoft.com/office/drawing/2014/main" id="{DC3FD83F-E9D1-6E7C-C7BA-E8F5D2EC3131}"/>
              </a:ext>
            </a:extLst>
          </p:cNvPr>
          <p:cNvSpPr txBox="1"/>
          <p:nvPr/>
        </p:nvSpPr>
        <p:spPr>
          <a:xfrm>
            <a:off x="2145252" y="3986586"/>
            <a:ext cx="4985390" cy="423449"/>
          </a:xfrm>
          <a:prstGeom prst="rect">
            <a:avLst/>
          </a:prstGeom>
          <a:solidFill>
            <a:srgbClr val="E4F2FF"/>
          </a:solidFill>
          <a:ln/>
        </p:spPr>
        <p:style>
          <a:lnRef idx="2">
            <a:schemeClr val="dk1"/>
          </a:lnRef>
          <a:fillRef idx="1">
            <a:schemeClr val="lt1"/>
          </a:fillRef>
          <a:effectRef idx="0">
            <a:schemeClr val="dk1"/>
          </a:effectRef>
          <a:fontRef idx="minor">
            <a:schemeClr val="dk1"/>
          </a:fontRef>
        </p:style>
        <p:txBody>
          <a:bodyPr wrap="square" lIns="91440" tIns="45720" rIns="91440" bIns="45720" rtlCol="0" anchor="t">
            <a:spAutoFit/>
          </a:bodyPr>
          <a:lstStyle/>
          <a:p>
            <a:pPr marL="0" marR="0" lvl="0" indent="0" algn="ctr" defTabSz="914400" rtl="0" eaLnBrk="0" fontAlgn="base" latinLnBrk="0" hangingPunct="0">
              <a:lnSpc>
                <a:spcPct val="150000"/>
              </a:lnSpc>
              <a:spcBef>
                <a:spcPts val="0"/>
              </a:spcBef>
              <a:spcAft>
                <a:spcPct val="0"/>
              </a:spcAft>
              <a:buClrTx/>
              <a:buSzTx/>
              <a:buFontTx/>
              <a:buNone/>
              <a:tabLst/>
              <a:defRPr/>
            </a:pPr>
            <a:r>
              <a:rPr kumimoji="0" lang="de-DE" sz="1600" b="1" i="0" u="none" strike="noStrike" kern="1200" cap="none" spc="0" normalizeH="0" baseline="0" noProof="0" dirty="0">
                <a:ln>
                  <a:noFill/>
                </a:ln>
                <a:solidFill>
                  <a:srgbClr val="000000"/>
                </a:solidFill>
                <a:effectLst/>
                <a:uLnTx/>
                <a:uFillTx/>
                <a:latin typeface="Calibri"/>
                <a:ea typeface="+mn-ea"/>
                <a:cs typeface="Calibri"/>
              </a:rPr>
              <a:t>Welche Ergebnisse kann die Kontrolltätigkeit haben?</a:t>
            </a:r>
          </a:p>
        </p:txBody>
      </p:sp>
      <p:sp>
        <p:nvSpPr>
          <p:cNvPr id="10" name="Textfeld 4">
            <a:extLst>
              <a:ext uri="{FF2B5EF4-FFF2-40B4-BE49-F238E27FC236}">
                <a16:creationId xmlns:a16="http://schemas.microsoft.com/office/drawing/2014/main" id="{81BCADE2-0689-5C24-07B7-F1405C24BF5D}"/>
              </a:ext>
            </a:extLst>
          </p:cNvPr>
          <p:cNvSpPr txBox="1"/>
          <p:nvPr/>
        </p:nvSpPr>
        <p:spPr>
          <a:xfrm>
            <a:off x="642400" y="4769838"/>
            <a:ext cx="7874696" cy="1351588"/>
          </a:xfrm>
          <a:prstGeom prst="rect">
            <a:avLst/>
          </a:prstGeom>
          <a:noFill/>
          <a:ln>
            <a:solidFill>
              <a:schemeClr val="bg1"/>
            </a:solidFill>
          </a:ln>
        </p:spPr>
        <p:style>
          <a:lnRef idx="2">
            <a:schemeClr val="accent2"/>
          </a:lnRef>
          <a:fillRef idx="1">
            <a:schemeClr val="lt1"/>
          </a:fillRef>
          <a:effectRef idx="0">
            <a:schemeClr val="accent2"/>
          </a:effectRef>
          <a:fontRef idx="minor">
            <a:schemeClr val="dk1"/>
          </a:fontRef>
        </p:style>
        <p:txBody>
          <a:bodyPr wrap="square" lIns="91440" tIns="45720" rIns="91440" bIns="45720" rtlCol="0" anchor="t">
            <a:spAutoFit/>
          </a:bodyPr>
          <a:lstStyle/>
          <a:p>
            <a:pPr marL="0" marR="0" lvl="0" indent="0" algn="just" defTabSz="914400" rtl="0" eaLnBrk="0" fontAlgn="base" latinLnBrk="0" hangingPunct="0">
              <a:lnSpc>
                <a:spcPct val="150000"/>
              </a:lnSpc>
              <a:spcBef>
                <a:spcPts val="0"/>
              </a:spcBef>
              <a:spcAft>
                <a:spcPct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Calibri"/>
                <a:ea typeface="Calibri"/>
                <a:cs typeface="Calibri"/>
              </a:rPr>
              <a:t>Sollten </a:t>
            </a:r>
            <a:r>
              <a:rPr kumimoji="0" lang="de-DE" sz="1400" b="1" i="0" u="none" strike="noStrike" kern="1200" cap="none" spc="0" normalizeH="0" baseline="0" noProof="0" dirty="0">
                <a:ln>
                  <a:noFill/>
                </a:ln>
                <a:solidFill>
                  <a:srgbClr val="000000"/>
                </a:solidFill>
                <a:effectLst/>
                <a:uLnTx/>
                <a:uFillTx/>
                <a:latin typeface="Calibri"/>
                <a:ea typeface="Calibri"/>
                <a:cs typeface="Calibri"/>
              </a:rPr>
              <a:t>sanierbare Mängel</a:t>
            </a:r>
            <a:r>
              <a:rPr kumimoji="0" lang="de-DE" sz="1400" b="0" i="0" u="none" strike="noStrike" kern="1200" cap="none" spc="0" normalizeH="0" baseline="0" noProof="0" dirty="0">
                <a:ln>
                  <a:noFill/>
                </a:ln>
                <a:solidFill>
                  <a:srgbClr val="000000"/>
                </a:solidFill>
                <a:effectLst/>
                <a:uLnTx/>
                <a:uFillTx/>
                <a:latin typeface="Calibri"/>
                <a:ea typeface="Calibri"/>
                <a:cs typeface="Calibri"/>
              </a:rPr>
              <a:t> festgestellt werden, wird die Körperschaft dazu aufgefordert, diese </a:t>
            </a:r>
            <a:r>
              <a:rPr kumimoji="0" lang="de-DE" sz="1400" b="1" i="0" u="none" strike="noStrike" kern="1200" cap="none" spc="0" normalizeH="0" baseline="0" noProof="0" dirty="0">
                <a:ln>
                  <a:noFill/>
                </a:ln>
                <a:solidFill>
                  <a:srgbClr val="000000"/>
                </a:solidFill>
                <a:effectLst/>
                <a:uLnTx/>
                <a:uFillTx/>
                <a:latin typeface="Calibri"/>
                <a:ea typeface="Calibri"/>
                <a:cs typeface="Calibri"/>
              </a:rPr>
              <a:t>innerhalb der gewährten Frist richtigzustellen</a:t>
            </a:r>
            <a:r>
              <a:rPr kumimoji="0" lang="de-DE" sz="1400" b="0" i="0" u="none" strike="noStrike" kern="1200" cap="none" spc="0" normalizeH="0" baseline="0" noProof="0" dirty="0">
                <a:ln>
                  <a:noFill/>
                </a:ln>
                <a:solidFill>
                  <a:srgbClr val="000000"/>
                </a:solidFill>
                <a:effectLst/>
                <a:uLnTx/>
                <a:uFillTx/>
                <a:latin typeface="Calibri"/>
                <a:ea typeface="Calibri"/>
                <a:cs typeface="Calibri"/>
              </a:rPr>
              <a:t>. </a:t>
            </a:r>
          </a:p>
          <a:p>
            <a:pPr marL="0" marR="0" lvl="0" indent="0" algn="just" defTabSz="914400" rtl="0" eaLnBrk="0" fontAlgn="base" latinLnBrk="0" hangingPunct="0">
              <a:lnSpc>
                <a:spcPct val="150000"/>
              </a:lnSpc>
              <a:spcBef>
                <a:spcPts val="0"/>
              </a:spcBef>
              <a:spcAft>
                <a:spcPct val="0"/>
              </a:spcAft>
              <a:buClrTx/>
              <a:buSzTx/>
              <a:buFontTx/>
              <a:buNone/>
              <a:tabLst/>
              <a:defRPr/>
            </a:pPr>
            <a:r>
              <a:rPr kumimoji="0" lang="de-DE" sz="1400" b="0" i="0" u="none" strike="noStrike" kern="1200" cap="none" spc="0" normalizeH="0" baseline="0" noProof="0" dirty="0">
                <a:ln>
                  <a:noFill/>
                </a:ln>
                <a:solidFill>
                  <a:srgbClr val="000000"/>
                </a:solidFill>
                <a:effectLst/>
                <a:uLnTx/>
                <a:uFillTx/>
                <a:latin typeface="Calibri"/>
                <a:ea typeface="Calibri"/>
                <a:cs typeface="Calibri"/>
              </a:rPr>
              <a:t>Sollte die Körperschaft nicht zu erreichen sein oder nicht sanierbare Mängel festgestellt werden, kann ein </a:t>
            </a:r>
            <a:r>
              <a:rPr kumimoji="0" lang="de-DE" sz="1400" i="0" u="none" strike="noStrike" kern="1200" cap="none" spc="0" normalizeH="0" baseline="0" noProof="0" dirty="0">
                <a:ln>
                  <a:noFill/>
                </a:ln>
                <a:solidFill>
                  <a:srgbClr val="000000"/>
                </a:solidFill>
                <a:effectLst/>
                <a:uLnTx/>
                <a:uFillTx/>
                <a:latin typeface="Calibri"/>
                <a:ea typeface="Calibri"/>
                <a:cs typeface="Calibri"/>
              </a:rPr>
              <a:t>Streichungsverfahren eingeleitet werden bzw. können Verwaltungsstrafen</a:t>
            </a:r>
            <a:r>
              <a:rPr kumimoji="0" lang="de-DE" sz="1400" b="0" i="0" u="none" strike="noStrike" kern="1200" cap="none" spc="0" normalizeH="0" baseline="0" noProof="0" dirty="0">
                <a:ln>
                  <a:noFill/>
                </a:ln>
                <a:solidFill>
                  <a:srgbClr val="000000"/>
                </a:solidFill>
                <a:effectLst/>
                <a:uLnTx/>
                <a:uFillTx/>
                <a:latin typeface="Calibri"/>
                <a:ea typeface="Calibri"/>
                <a:cs typeface="Calibri"/>
              </a:rPr>
              <a:t> angewandt werden.</a:t>
            </a:r>
            <a:endParaRPr kumimoji="0" lang="de-DE" sz="14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1" name="Rechteck 10">
            <a:extLst>
              <a:ext uri="{FF2B5EF4-FFF2-40B4-BE49-F238E27FC236}">
                <a16:creationId xmlns:a16="http://schemas.microsoft.com/office/drawing/2014/main" id="{5BAFFDB3-F6BA-37FA-64AA-FED705D238E5}"/>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lang="de-DE" sz="1400" b="1" dirty="0">
                <a:solidFill>
                  <a:srgbClr val="000000"/>
                </a:solidFill>
                <a:latin typeface="Calibri" panose="020F0502020204030204" pitchFamily="34" charset="0"/>
                <a:cs typeface="Calibri" panose="020F0502020204030204" pitchFamily="34" charset="0"/>
              </a:rPr>
              <a:t>76</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24260711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a:extLst>
              <a:ext uri="{FF2B5EF4-FFF2-40B4-BE49-F238E27FC236}">
                <a16:creationId xmlns:a16="http://schemas.microsoft.com/office/drawing/2014/main" id="{8D048905-0957-96A8-1CA1-A3EA69724ED7}"/>
              </a:ext>
            </a:extLst>
          </p:cNvPr>
          <p:cNvSpPr>
            <a:spLocks noGrp="1" noChangeArrowheads="1"/>
          </p:cNvSpPr>
          <p:nvPr>
            <p:ph type="title"/>
          </p:nvPr>
        </p:nvSpPr>
        <p:spPr bwMode="auto">
          <a:xfrm>
            <a:off x="628650" y="365125"/>
            <a:ext cx="7886700" cy="760413"/>
          </a:xfrm>
          <a:solidFill>
            <a:srgbClr val="FFB3B3"/>
          </a:solidFill>
        </p:spPr>
        <p:txBody>
          <a:bodyPr vert="horz" wrap="square" lIns="91440" tIns="45720" rIns="91440" bIns="45720" numCol="1" anchor="t" anchorCtr="0" compatLnSpc="1">
            <a:prstTxWarp prst="textNoShape">
              <a:avLst/>
            </a:prstTxWarp>
          </a:bodyPr>
          <a:lstStyle/>
          <a:p>
            <a:pPr>
              <a:defRPr/>
            </a:pPr>
            <a:r>
              <a:rPr lang="de-DE" altLang="de-DE" sz="3600" dirty="0">
                <a:latin typeface="Calibri"/>
                <a:ea typeface="Calibri"/>
                <a:cs typeface="Calibri"/>
              </a:rPr>
              <a:t>Kontakt</a:t>
            </a:r>
          </a:p>
        </p:txBody>
      </p:sp>
      <p:graphicFrame>
        <p:nvGraphicFramePr>
          <p:cNvPr id="2" name="Inhaltsplatzhalter 1">
            <a:extLst>
              <a:ext uri="{FF2B5EF4-FFF2-40B4-BE49-F238E27FC236}">
                <a16:creationId xmlns:a16="http://schemas.microsoft.com/office/drawing/2014/main" id="{16434C2F-A774-8EE3-AA55-E5D7F3DA5A33}"/>
              </a:ext>
            </a:extLst>
          </p:cNvPr>
          <p:cNvGraphicFramePr>
            <a:graphicFrameLocks noGrp="1"/>
          </p:cNvGraphicFramePr>
          <p:nvPr>
            <p:ph idx="1"/>
            <p:extLst>
              <p:ext uri="{D42A27DB-BD31-4B8C-83A1-F6EECF244321}">
                <p14:modId xmlns:p14="http://schemas.microsoft.com/office/powerpoint/2010/main" val="2905125237"/>
              </p:ext>
            </p:extLst>
          </p:nvPr>
        </p:nvGraphicFramePr>
        <p:xfrm>
          <a:off x="628650" y="1628800"/>
          <a:ext cx="7886700" cy="42912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hteck 2">
            <a:extLst>
              <a:ext uri="{FF2B5EF4-FFF2-40B4-BE49-F238E27FC236}">
                <a16:creationId xmlns:a16="http://schemas.microsoft.com/office/drawing/2014/main" id="{370FD501-3865-1174-41A5-555499E2F470}"/>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4" name="Grafik 3">
            <a:extLst>
              <a:ext uri="{FF2B5EF4-FFF2-40B4-BE49-F238E27FC236}">
                <a16:creationId xmlns:a16="http://schemas.microsoft.com/office/drawing/2014/main" id="{80663451-21D0-C533-4294-737D176412CB}"/>
              </a:ext>
            </a:extLst>
          </p:cNvPr>
          <p:cNvPicPr>
            <a:picLocks noChangeAspect="1"/>
          </p:cNvPicPr>
          <p:nvPr/>
        </p:nvPicPr>
        <p:blipFill>
          <a:blip r:embed="rId8"/>
          <a:stretch>
            <a:fillRect/>
          </a:stretch>
        </p:blipFill>
        <p:spPr>
          <a:xfrm>
            <a:off x="8512349" y="6306958"/>
            <a:ext cx="348769" cy="405300"/>
          </a:xfrm>
          <a:prstGeom prst="rect">
            <a:avLst/>
          </a:prstGeom>
        </p:spPr>
      </p:pic>
      <p:sp>
        <p:nvSpPr>
          <p:cNvPr id="5" name="Rechteck 4">
            <a:extLst>
              <a:ext uri="{FF2B5EF4-FFF2-40B4-BE49-F238E27FC236}">
                <a16:creationId xmlns:a16="http://schemas.microsoft.com/office/drawing/2014/main" id="{AB56DB33-1F58-C805-7F2E-1085C02C3AD5}"/>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-77-</a:t>
            </a:r>
            <a:endParaRPr lang="de-DE" b="1" dirty="0">
              <a:solidFill>
                <a:schemeClr val="tx1"/>
              </a:solidFill>
              <a:latin typeface="Calibri" panose="020F0502020204030204" pitchFamily="34" charset="0"/>
              <a:cs typeface="Calibri" panose="020F0502020204030204" pitchFamily="34" charset="0"/>
            </a:endParaRPr>
          </a:p>
        </p:txBody>
      </p:sp>
      <p:sp>
        <p:nvSpPr>
          <p:cNvPr id="6" name="Textfeld 4">
            <a:extLst>
              <a:ext uri="{FF2B5EF4-FFF2-40B4-BE49-F238E27FC236}">
                <a16:creationId xmlns:a16="http://schemas.microsoft.com/office/drawing/2014/main" id="{34CAE1B8-E6FB-1F13-2574-3526AC5D54FE}"/>
              </a:ext>
            </a:extLst>
          </p:cNvPr>
          <p:cNvSpPr txBox="1">
            <a:spLocks noChangeArrowheads="1"/>
          </p:cNvSpPr>
          <p:nvPr/>
        </p:nvSpPr>
        <p:spPr bwMode="auto">
          <a:xfrm>
            <a:off x="2838559" y="5920033"/>
            <a:ext cx="3889375"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Times New Roman" panose="02020603050405020304" pitchFamily="18" charset="0"/>
              </a:defRPr>
            </a:lvl1pPr>
            <a:lvl2pPr marL="742950" indent="-285750">
              <a:defRPr sz="2800">
                <a:solidFill>
                  <a:schemeClr val="tx1"/>
                </a:solidFill>
                <a:latin typeface="Times New Roman" panose="02020603050405020304" pitchFamily="18" charset="0"/>
              </a:defRPr>
            </a:lvl2pPr>
            <a:lvl3pPr marL="1143000" indent="-228600">
              <a:defRPr sz="2800">
                <a:solidFill>
                  <a:schemeClr val="tx1"/>
                </a:solidFill>
                <a:latin typeface="Times New Roman" panose="02020603050405020304" pitchFamily="18" charset="0"/>
              </a:defRPr>
            </a:lvl3pPr>
            <a:lvl4pPr marL="1600200" indent="-228600">
              <a:defRPr sz="2800">
                <a:solidFill>
                  <a:schemeClr val="tx1"/>
                </a:solidFill>
                <a:latin typeface="Times New Roman" panose="02020603050405020304" pitchFamily="18" charset="0"/>
              </a:defRPr>
            </a:lvl4pPr>
            <a:lvl5pPr marL="2057400" indent="-228600">
              <a:defRPr sz="28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8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8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8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800">
                <a:solidFill>
                  <a:schemeClr val="tx1"/>
                </a:solidFill>
                <a:latin typeface="Times New Roman" panose="02020603050405020304" pitchFamily="18" charset="0"/>
              </a:defRPr>
            </a:lvl9pPr>
          </a:lstStyle>
          <a:p>
            <a:r>
              <a:rPr lang="de-DE" altLang="de-DE" b="1" dirty="0">
                <a:latin typeface="Calibri" panose="020F0502020204030204" pitchFamily="34" charset="0"/>
                <a:cs typeface="Calibri" panose="020F0502020204030204" pitchFamily="34" charset="0"/>
              </a:rPr>
              <a:t>Kontaktieren Sie uns!</a:t>
            </a:r>
          </a:p>
        </p:txBody>
      </p:sp>
    </p:spTree>
    <p:extLst>
      <p:ext uri="{BB962C8B-B14F-4D97-AF65-F5344CB8AC3E}">
        <p14:creationId xmlns:p14="http://schemas.microsoft.com/office/powerpoint/2010/main" val="42063226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a:extLst>
              <a:ext uri="{FF2B5EF4-FFF2-40B4-BE49-F238E27FC236}">
                <a16:creationId xmlns:a16="http://schemas.microsoft.com/office/drawing/2014/main" id="{8CC2F6B1-0C14-B0E6-A049-1DA9A2D62F4B}"/>
              </a:ext>
            </a:extLst>
          </p:cNvPr>
          <p:cNvSpPr>
            <a:spLocks noGrp="1" noChangeArrowheads="1"/>
          </p:cNvSpPr>
          <p:nvPr>
            <p:ph type="title"/>
          </p:nvPr>
        </p:nvSpPr>
        <p:spPr bwMode="auto">
          <a:xfrm>
            <a:off x="694598" y="2008597"/>
            <a:ext cx="7886700" cy="760413"/>
          </a:xfrm>
          <a:solidFill>
            <a:srgbClr val="FFB3B3"/>
          </a:solidFill>
        </p:spPr>
        <p:txBody>
          <a:bodyPr vert="horz" wrap="square" lIns="91440" tIns="45720" rIns="91440" bIns="45720" numCol="1" anchor="t" anchorCtr="0" compatLnSpc="1">
            <a:prstTxWarp prst="textNoShape">
              <a:avLst/>
            </a:prstTxWarp>
          </a:bodyPr>
          <a:lstStyle/>
          <a:p>
            <a:pPr>
              <a:defRPr/>
            </a:pPr>
            <a:r>
              <a:rPr lang="de-DE" altLang="de-DE" sz="3600" dirty="0">
                <a:latin typeface="Calibri"/>
                <a:ea typeface="Calibri"/>
                <a:cs typeface="Calibri"/>
              </a:rPr>
              <a:t>Fragerunde</a:t>
            </a:r>
          </a:p>
        </p:txBody>
      </p:sp>
      <p:sp>
        <p:nvSpPr>
          <p:cNvPr id="2" name="Rechteck 1">
            <a:extLst>
              <a:ext uri="{FF2B5EF4-FFF2-40B4-BE49-F238E27FC236}">
                <a16:creationId xmlns:a16="http://schemas.microsoft.com/office/drawing/2014/main" id="{6A5AC863-46E9-E9FE-DE01-B148CBF525A0}"/>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3" name="Grafik 2">
            <a:extLst>
              <a:ext uri="{FF2B5EF4-FFF2-40B4-BE49-F238E27FC236}">
                <a16:creationId xmlns:a16="http://schemas.microsoft.com/office/drawing/2014/main" id="{69D457F5-F2AE-6BD2-E8E1-3C8AEE75DD69}"/>
              </a:ext>
            </a:extLst>
          </p:cNvPr>
          <p:cNvPicPr>
            <a:picLocks noChangeAspect="1"/>
          </p:cNvPicPr>
          <p:nvPr/>
        </p:nvPicPr>
        <p:blipFill>
          <a:blip r:embed="rId3"/>
          <a:stretch>
            <a:fillRect/>
          </a:stretch>
        </p:blipFill>
        <p:spPr>
          <a:xfrm>
            <a:off x="8512349" y="6306958"/>
            <a:ext cx="348769" cy="405300"/>
          </a:xfrm>
          <a:prstGeom prst="rect">
            <a:avLst/>
          </a:prstGeom>
        </p:spPr>
      </p:pic>
      <p:sp>
        <p:nvSpPr>
          <p:cNvPr id="4" name="Rechteck 3">
            <a:extLst>
              <a:ext uri="{FF2B5EF4-FFF2-40B4-BE49-F238E27FC236}">
                <a16:creationId xmlns:a16="http://schemas.microsoft.com/office/drawing/2014/main" id="{0B07FE55-6DCA-112A-BB2B-F18BBC0375B3}"/>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b="1" dirty="0">
                <a:solidFill>
                  <a:schemeClr val="tx1"/>
                </a:solidFill>
                <a:latin typeface="Calibri" panose="020F0502020204030204" pitchFamily="34" charset="0"/>
                <a:cs typeface="Calibri" panose="020F0502020204030204" pitchFamily="34" charset="0"/>
              </a:rPr>
              <a:t>-78-</a:t>
            </a:r>
            <a:endParaRPr lang="de-DE" b="1" dirty="0">
              <a:solidFill>
                <a:schemeClr val="tx1"/>
              </a:solidFill>
              <a:latin typeface="Calibri" panose="020F0502020204030204" pitchFamily="34" charset="0"/>
              <a:cs typeface="Calibri" panose="020F0502020204030204" pitchFamily="34" charset="0"/>
            </a:endParaRPr>
          </a:p>
        </p:txBody>
      </p:sp>
      <p:sp>
        <p:nvSpPr>
          <p:cNvPr id="6" name="Textfeld 5">
            <a:extLst>
              <a:ext uri="{FF2B5EF4-FFF2-40B4-BE49-F238E27FC236}">
                <a16:creationId xmlns:a16="http://schemas.microsoft.com/office/drawing/2014/main" id="{3016F1C3-F417-24B4-1061-598542397755}"/>
              </a:ext>
            </a:extLst>
          </p:cNvPr>
          <p:cNvSpPr txBox="1"/>
          <p:nvPr/>
        </p:nvSpPr>
        <p:spPr>
          <a:xfrm>
            <a:off x="694598" y="747722"/>
            <a:ext cx="7886700" cy="769441"/>
          </a:xfrm>
          <a:prstGeom prst="rect">
            <a:avLst/>
          </a:prstGeom>
          <a:solidFill>
            <a:schemeClr val="bg1"/>
          </a:solidFill>
          <a:ln>
            <a:solidFill>
              <a:schemeClr val="bg1"/>
            </a:solidFill>
          </a:ln>
        </p:spPr>
        <p:txBody>
          <a:bodyPr>
            <a:spAutoFit/>
          </a:bodyPr>
          <a:lstStyle/>
          <a:p>
            <a:pPr algn="ctr">
              <a:defRPr/>
            </a:pPr>
            <a:r>
              <a:rPr lang="de-DE" altLang="de-DE" sz="4400" dirty="0">
                <a:latin typeface="Calibri" panose="020F0502020204030204" pitchFamily="34" charset="0"/>
                <a:cs typeface="Calibri" panose="020F0502020204030204" pitchFamily="34" charset="0"/>
              </a:rPr>
              <a:t>Danke für Ihre Aufmerksamkeit!</a:t>
            </a:r>
            <a:endParaRPr lang="de-DE" sz="4400" dirty="0">
              <a:latin typeface="Calibri" panose="020F0502020204030204" pitchFamily="34" charset="0"/>
              <a:cs typeface="Calibri" panose="020F0502020204030204" pitchFamily="34" charset="0"/>
            </a:endParaRPr>
          </a:p>
        </p:txBody>
      </p:sp>
      <p:pic>
        <p:nvPicPr>
          <p:cNvPr id="13" name="Grafik 12" descr="Zwei Sprechblasen">
            <a:extLst>
              <a:ext uri="{FF2B5EF4-FFF2-40B4-BE49-F238E27FC236}">
                <a16:creationId xmlns:a16="http://schemas.microsoft.com/office/drawing/2014/main" id="{0289B201-6A75-6D8F-A2F9-BE23C8018C30}"/>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2177564" y="2196899"/>
            <a:ext cx="4572000" cy="4572000"/>
          </a:xfrm>
          <a:prstGeom prst="rect">
            <a:avLst/>
          </a:prstGeom>
        </p:spPr>
      </p:pic>
    </p:spTree>
    <p:extLst>
      <p:ext uri="{BB962C8B-B14F-4D97-AF65-F5344CB8AC3E}">
        <p14:creationId xmlns:p14="http://schemas.microsoft.com/office/powerpoint/2010/main" val="24528660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3">
            <a:extLst>
              <a:ext uri="{FF2B5EF4-FFF2-40B4-BE49-F238E27FC236}">
                <a16:creationId xmlns:a16="http://schemas.microsoft.com/office/drawing/2014/main" id="{AC2B29CD-E63D-3E0D-6A7A-0EB6F63FD21E}"/>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pic>
        <p:nvPicPr>
          <p:cNvPr id="7" name="Grafik 4">
            <a:extLst>
              <a:ext uri="{FF2B5EF4-FFF2-40B4-BE49-F238E27FC236}">
                <a16:creationId xmlns:a16="http://schemas.microsoft.com/office/drawing/2014/main" id="{EE21D7BA-3CF1-C1C4-032C-EE21544B952F}"/>
              </a:ext>
            </a:extLst>
          </p:cNvPr>
          <p:cNvPicPr>
            <a:picLocks noChangeAspect="1"/>
          </p:cNvPicPr>
          <p:nvPr/>
        </p:nvPicPr>
        <p:blipFill>
          <a:blip r:embed="rId3"/>
          <a:stretch>
            <a:fillRect/>
          </a:stretch>
        </p:blipFill>
        <p:spPr>
          <a:xfrm>
            <a:off x="8512349" y="6306958"/>
            <a:ext cx="348769" cy="405300"/>
          </a:xfrm>
          <a:prstGeom prst="rect">
            <a:avLst/>
          </a:prstGeom>
        </p:spPr>
      </p:pic>
      <p:pic>
        <p:nvPicPr>
          <p:cNvPr id="3" name="Grafik 2" descr="Ein Bild, das Text, Screenshot, Software, Zahl enthält.&#10;&#10;KI-generierte Inhalte können fehlerhaft sein.">
            <a:extLst>
              <a:ext uri="{FF2B5EF4-FFF2-40B4-BE49-F238E27FC236}">
                <a16:creationId xmlns:a16="http://schemas.microsoft.com/office/drawing/2014/main" id="{46F7340B-5FF5-2655-D275-3B6F4E6750C0}"/>
              </a:ext>
            </a:extLst>
          </p:cNvPr>
          <p:cNvPicPr>
            <a:picLocks noChangeAspect="1"/>
          </p:cNvPicPr>
          <p:nvPr/>
        </p:nvPicPr>
        <p:blipFill>
          <a:blip r:embed="rId4">
            <a:extLst>
              <a:ext uri="{28A0092B-C50C-407E-A947-70E740481C1C}">
                <a14:useLocalDpi xmlns:a14="http://schemas.microsoft.com/office/drawing/2010/main" val="0"/>
              </a:ext>
            </a:extLst>
          </a:blip>
          <a:srcRect l="96" t="-6880" r="-6705" b="2538"/>
          <a:stretch>
            <a:fillRect/>
          </a:stretch>
        </p:blipFill>
        <p:spPr>
          <a:xfrm>
            <a:off x="930535" y="354395"/>
            <a:ext cx="7222098" cy="6094191"/>
          </a:xfrm>
          <a:prstGeom prst="rect">
            <a:avLst/>
          </a:prstGeom>
        </p:spPr>
      </p:pic>
      <p:sp>
        <p:nvSpPr>
          <p:cNvPr id="8" name="Textfeld 7">
            <a:extLst>
              <a:ext uri="{FF2B5EF4-FFF2-40B4-BE49-F238E27FC236}">
                <a16:creationId xmlns:a16="http://schemas.microsoft.com/office/drawing/2014/main" id="{C0EC05A2-FB92-8194-4729-CEE08FFA50E3}"/>
              </a:ext>
            </a:extLst>
          </p:cNvPr>
          <p:cNvSpPr txBox="1"/>
          <p:nvPr/>
        </p:nvSpPr>
        <p:spPr>
          <a:xfrm>
            <a:off x="7725643" y="5060830"/>
            <a:ext cx="852749" cy="230832"/>
          </a:xfrm>
          <a:prstGeom prst="rect">
            <a:avLst/>
          </a:prstGeom>
          <a:solidFill>
            <a:srgbClr val="FFFFCC"/>
          </a:solidFill>
          <a:ln>
            <a:solidFill>
              <a:schemeClr val="bg1">
                <a:lumMod val="50000"/>
              </a:schemeClr>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Detailansicht</a:t>
            </a:r>
            <a:endParaRPr kumimoji="0" lang="de-DE"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10" name="Rechteck 9">
            <a:extLst>
              <a:ext uri="{FF2B5EF4-FFF2-40B4-BE49-F238E27FC236}">
                <a16:creationId xmlns:a16="http://schemas.microsoft.com/office/drawing/2014/main" id="{5E01C54F-5715-8EDB-9E26-B55B9C52E157}"/>
              </a:ext>
            </a:extLst>
          </p:cNvPr>
          <p:cNvSpPr/>
          <p:nvPr/>
        </p:nvSpPr>
        <p:spPr>
          <a:xfrm>
            <a:off x="1455089" y="3991105"/>
            <a:ext cx="1203442" cy="161639"/>
          </a:xfrm>
          <a:prstGeom prst="rect">
            <a:avLst/>
          </a:prstGeom>
          <a:solidFill>
            <a:srgbClr val="F2F2F2"/>
          </a:solidFill>
          <a:ln>
            <a:solidFill>
              <a:srgbClr val="F2F2F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700" b="0" i="0" u="none" strike="noStrike" kern="100" cap="none" spc="0" normalizeH="0" baseline="0" noProof="0">
                <a:ln>
                  <a:noFill/>
                </a:ln>
                <a:solidFill>
                  <a:srgbClr val="FFFFFF"/>
                </a:solidFill>
                <a:effectLst/>
                <a:uLnTx/>
                <a:uFillTx/>
                <a:latin typeface="Titillium Web" panose="00000500000000000000" pitchFamily="2" charset="0"/>
                <a:ea typeface="Aptos" panose="020B0004020202020204" pitchFamily="34" charset="0"/>
                <a:cs typeface="Times New Roman" panose="02020603050405020304" pitchFamily="18" charset="0"/>
              </a:rPr>
              <a:t>         </a:t>
            </a:r>
          </a:p>
          <a:p>
            <a:pPr marL="0" marR="0" lvl="0" indent="0" algn="l" defTabSz="914400" rtl="0" eaLnBrk="0" fontAlgn="base" latinLnBrk="0" hangingPunct="0">
              <a:lnSpc>
                <a:spcPct val="150000"/>
              </a:lnSpc>
              <a:spcBef>
                <a:spcPct val="0"/>
              </a:spcBef>
              <a:spcAft>
                <a:spcPts val="800"/>
              </a:spcAft>
              <a:buClrTx/>
              <a:buSzTx/>
              <a:buFontTx/>
              <a:buNone/>
              <a:tabLst/>
              <a:defRPr/>
            </a:pPr>
            <a:r>
              <a:rPr kumimoji="0" lang="it-IT" sz="6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VEREIN B EO</a:t>
            </a:r>
            <a:endParaRPr kumimoji="0" lang="it-IT" sz="60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a:p>
            <a:pPr marL="0" marR="0" lvl="0" indent="0" algn="ctr" defTabSz="914400" rtl="0" eaLnBrk="0" fontAlgn="base" latinLnBrk="0" hangingPunct="0">
              <a:lnSpc>
                <a:spcPct val="107000"/>
              </a:lnSpc>
              <a:spcBef>
                <a:spcPct val="0"/>
              </a:spcBef>
              <a:spcAft>
                <a:spcPts val="800"/>
              </a:spcAft>
              <a:buClrTx/>
              <a:buSzTx/>
              <a:buFontTx/>
              <a:buNone/>
              <a:tabLst/>
              <a:defRPr/>
            </a:pPr>
            <a:r>
              <a:rPr kumimoji="0" lang="de-DE"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rPr>
              <a:t> </a:t>
            </a:r>
            <a:endParaRPr kumimoji="0" lang="it-IT"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endParaRPr>
          </a:p>
        </p:txBody>
      </p:sp>
      <p:sp>
        <p:nvSpPr>
          <p:cNvPr id="11" name="Rechteck 10">
            <a:extLst>
              <a:ext uri="{FF2B5EF4-FFF2-40B4-BE49-F238E27FC236}">
                <a16:creationId xmlns:a16="http://schemas.microsoft.com/office/drawing/2014/main" id="{E8897519-8AF3-D45B-EAB0-9C82FF37AF33}"/>
              </a:ext>
            </a:extLst>
          </p:cNvPr>
          <p:cNvSpPr/>
          <p:nvPr/>
        </p:nvSpPr>
        <p:spPr>
          <a:xfrm>
            <a:off x="1455089" y="4508881"/>
            <a:ext cx="1893474" cy="161639"/>
          </a:xfrm>
          <a:prstGeom prst="rect">
            <a:avLst/>
          </a:prstGeom>
          <a:solidFill>
            <a:srgbClr val="F2F2F2"/>
          </a:solidFill>
          <a:ln>
            <a:solidFill>
              <a:srgbClr val="F2F2F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700" b="0" i="0" u="none" strike="noStrike" kern="100" cap="none" spc="0" normalizeH="0" baseline="0" noProof="0">
                <a:ln>
                  <a:noFill/>
                </a:ln>
                <a:solidFill>
                  <a:srgbClr val="FFFFFF"/>
                </a:solidFill>
                <a:effectLst/>
                <a:uLnTx/>
                <a:uFillTx/>
                <a:latin typeface="Titillium Web" panose="00000500000000000000" pitchFamily="2" charset="0"/>
                <a:ea typeface="Aptos" panose="020B0004020202020204" pitchFamily="34" charset="0"/>
                <a:cs typeface="Times New Roman" panose="02020603050405020304" pitchFamily="18" charset="0"/>
              </a:rPr>
              <a:t>         </a:t>
            </a:r>
          </a:p>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6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VEREIN D EO</a:t>
            </a:r>
            <a:endParaRPr kumimoji="0" lang="it-IT" sz="60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a:p>
            <a:pPr marL="0" marR="0" lvl="0" indent="0" algn="ctr" defTabSz="914400" rtl="0" eaLnBrk="0" fontAlgn="base" latinLnBrk="0" hangingPunct="0">
              <a:lnSpc>
                <a:spcPct val="107000"/>
              </a:lnSpc>
              <a:spcBef>
                <a:spcPct val="0"/>
              </a:spcBef>
              <a:spcAft>
                <a:spcPts val="800"/>
              </a:spcAft>
              <a:buClrTx/>
              <a:buSzTx/>
              <a:buFontTx/>
              <a:buNone/>
              <a:tabLst/>
              <a:defRPr/>
            </a:pPr>
            <a:r>
              <a:rPr kumimoji="0" lang="de-DE"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rPr>
              <a:t> </a:t>
            </a:r>
            <a:endParaRPr kumimoji="0" lang="it-IT"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endParaRPr>
          </a:p>
        </p:txBody>
      </p:sp>
      <p:sp>
        <p:nvSpPr>
          <p:cNvPr id="12" name="Rechteck 11">
            <a:extLst>
              <a:ext uri="{FF2B5EF4-FFF2-40B4-BE49-F238E27FC236}">
                <a16:creationId xmlns:a16="http://schemas.microsoft.com/office/drawing/2014/main" id="{0B412324-A3F2-143C-E903-3740EE05E0DA}"/>
              </a:ext>
            </a:extLst>
          </p:cNvPr>
          <p:cNvSpPr/>
          <p:nvPr/>
        </p:nvSpPr>
        <p:spPr>
          <a:xfrm>
            <a:off x="1455089" y="4202772"/>
            <a:ext cx="1893474" cy="1616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6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VEREIN C EO</a:t>
            </a:r>
            <a:r>
              <a:rPr kumimoji="0" lang="de-DE"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rPr>
              <a:t> </a:t>
            </a:r>
            <a:endParaRPr kumimoji="0" lang="it-IT"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endParaRPr>
          </a:p>
        </p:txBody>
      </p:sp>
      <p:sp>
        <p:nvSpPr>
          <p:cNvPr id="13" name="Rechteck 12">
            <a:extLst>
              <a:ext uri="{FF2B5EF4-FFF2-40B4-BE49-F238E27FC236}">
                <a16:creationId xmlns:a16="http://schemas.microsoft.com/office/drawing/2014/main" id="{5BE3127A-5ABB-42C2-3A95-FD637369B75D}"/>
              </a:ext>
            </a:extLst>
          </p:cNvPr>
          <p:cNvSpPr/>
          <p:nvPr/>
        </p:nvSpPr>
        <p:spPr>
          <a:xfrm>
            <a:off x="1459322" y="3693137"/>
            <a:ext cx="1893474" cy="1616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6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VEREIN A EO</a:t>
            </a:r>
            <a:r>
              <a:rPr kumimoji="0" lang="de-DE"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rPr>
              <a:t> </a:t>
            </a:r>
            <a:endParaRPr kumimoji="0" lang="it-IT"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endParaRPr>
          </a:p>
        </p:txBody>
      </p:sp>
      <p:sp>
        <p:nvSpPr>
          <p:cNvPr id="14" name="Rechteck 13">
            <a:extLst>
              <a:ext uri="{FF2B5EF4-FFF2-40B4-BE49-F238E27FC236}">
                <a16:creationId xmlns:a16="http://schemas.microsoft.com/office/drawing/2014/main" id="{DB36E85F-23BF-6315-FD66-824D53BB0E9A}"/>
              </a:ext>
            </a:extLst>
          </p:cNvPr>
          <p:cNvSpPr/>
          <p:nvPr/>
        </p:nvSpPr>
        <p:spPr>
          <a:xfrm>
            <a:off x="1453487" y="5239104"/>
            <a:ext cx="1893474" cy="1616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6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MEIN VEREIN EO</a:t>
            </a:r>
            <a:r>
              <a:rPr kumimoji="0" lang="de-DE"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rPr>
              <a:t> </a:t>
            </a:r>
            <a:endParaRPr kumimoji="0" lang="it-IT"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endParaRPr>
          </a:p>
        </p:txBody>
      </p:sp>
      <p:sp>
        <p:nvSpPr>
          <p:cNvPr id="16" name="Rechteck 15">
            <a:extLst>
              <a:ext uri="{FF2B5EF4-FFF2-40B4-BE49-F238E27FC236}">
                <a16:creationId xmlns:a16="http://schemas.microsoft.com/office/drawing/2014/main" id="{8F959E9E-0E95-75FC-9D41-AC6FF092A53B}"/>
              </a:ext>
            </a:extLst>
          </p:cNvPr>
          <p:cNvSpPr/>
          <p:nvPr/>
        </p:nvSpPr>
        <p:spPr>
          <a:xfrm>
            <a:off x="1449254" y="4718707"/>
            <a:ext cx="1893474" cy="1616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6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VEREIN E EO</a:t>
            </a:r>
            <a:r>
              <a:rPr kumimoji="0" lang="de-DE"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rPr>
              <a:t> </a:t>
            </a:r>
            <a:endParaRPr kumimoji="0" lang="it-IT"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endParaRPr>
          </a:p>
        </p:txBody>
      </p:sp>
      <p:sp>
        <p:nvSpPr>
          <p:cNvPr id="17" name="Rechteck 16">
            <a:extLst>
              <a:ext uri="{FF2B5EF4-FFF2-40B4-BE49-F238E27FC236}">
                <a16:creationId xmlns:a16="http://schemas.microsoft.com/office/drawing/2014/main" id="{3C0CEE44-E077-0BA7-7F69-39CBE299547B}"/>
              </a:ext>
            </a:extLst>
          </p:cNvPr>
          <p:cNvSpPr/>
          <p:nvPr/>
        </p:nvSpPr>
        <p:spPr>
          <a:xfrm>
            <a:off x="1961491" y="2146309"/>
            <a:ext cx="874844" cy="12039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55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MEIN VEREIN EO</a:t>
            </a:r>
            <a:r>
              <a:rPr kumimoji="0" lang="de-DE" sz="55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rPr>
              <a:t> </a:t>
            </a:r>
            <a:endParaRPr kumimoji="0" lang="it-IT" sz="55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endParaRPr>
          </a:p>
        </p:txBody>
      </p:sp>
      <p:sp>
        <p:nvSpPr>
          <p:cNvPr id="19" name="Rechteck 18">
            <a:extLst>
              <a:ext uri="{FF2B5EF4-FFF2-40B4-BE49-F238E27FC236}">
                <a16:creationId xmlns:a16="http://schemas.microsoft.com/office/drawing/2014/main" id="{C7333C6F-2A50-79EA-C3DD-B788E87BC458}"/>
              </a:ext>
            </a:extLst>
          </p:cNvPr>
          <p:cNvSpPr/>
          <p:nvPr/>
        </p:nvSpPr>
        <p:spPr>
          <a:xfrm>
            <a:off x="1450857" y="5020908"/>
            <a:ext cx="1893474" cy="174423"/>
          </a:xfrm>
          <a:prstGeom prst="rect">
            <a:avLst/>
          </a:prstGeom>
          <a:solidFill>
            <a:srgbClr val="F2F2F2"/>
          </a:solidFill>
          <a:ln>
            <a:solidFill>
              <a:srgbClr val="F2F2F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700" b="0" i="0" u="none" strike="noStrike" kern="100" cap="none" spc="0" normalizeH="0" baseline="0" noProof="0" dirty="0">
                <a:ln>
                  <a:noFill/>
                </a:ln>
                <a:solidFill>
                  <a:srgbClr val="FFFFFF"/>
                </a:solidFill>
                <a:effectLst/>
                <a:uLnTx/>
                <a:uFillTx/>
                <a:latin typeface="Titillium Web" panose="00000500000000000000" pitchFamily="2" charset="0"/>
                <a:ea typeface="Aptos" panose="020B0004020202020204" pitchFamily="34" charset="0"/>
                <a:cs typeface="Times New Roman" panose="02020603050405020304" pitchFamily="18" charset="0"/>
              </a:rPr>
              <a:t>         </a:t>
            </a:r>
          </a:p>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600" b="0" i="0" u="none" strike="noStrike" kern="100" cap="none" spc="0" normalizeH="0" baseline="0" noProof="0" dirty="0" err="1">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VEREIN</a:t>
            </a:r>
            <a:r>
              <a:rPr kumimoji="0" lang="it-IT" sz="600" b="0" i="0" u="none" strike="noStrike" kern="100" cap="none" spc="0" normalizeH="0" baseline="0" noProof="0" dirty="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 F EO</a:t>
            </a:r>
            <a:endParaRPr kumimoji="0" lang="it-IT" sz="600" b="0" i="0" u="none" strike="noStrike" kern="100" cap="none" spc="0" normalizeH="0" baseline="0" noProof="0" dirty="0">
              <a:ln>
                <a:noFill/>
              </a:ln>
              <a:solidFill>
                <a:srgbClr val="000000"/>
              </a:solidFill>
              <a:effectLst/>
              <a:uLnTx/>
              <a:uFillTx/>
              <a:latin typeface="Times New Roman"/>
              <a:ea typeface="Aptos" panose="020B0004020202020204" pitchFamily="34" charset="0"/>
              <a:cs typeface="Times New Roman" panose="02020603050405020304" pitchFamily="18" charset="0"/>
            </a:endParaRPr>
          </a:p>
          <a:p>
            <a:pPr marL="0" marR="0" lvl="0" indent="0" algn="ctr" defTabSz="914400" rtl="0" eaLnBrk="0" fontAlgn="base" latinLnBrk="0" hangingPunct="0">
              <a:lnSpc>
                <a:spcPct val="107000"/>
              </a:lnSpc>
              <a:spcBef>
                <a:spcPct val="0"/>
              </a:spcBef>
              <a:spcAft>
                <a:spcPts val="800"/>
              </a:spcAft>
              <a:buClrTx/>
              <a:buSzTx/>
              <a:buFontTx/>
              <a:buNone/>
              <a:tabLst/>
              <a:defRPr/>
            </a:pPr>
            <a:r>
              <a:rPr kumimoji="0" lang="de-DE" sz="1100" b="0" i="0" u="none" strike="noStrike" kern="100" cap="none" spc="0" normalizeH="0" baseline="0" noProof="0" dirty="0">
                <a:ln>
                  <a:noFill/>
                </a:ln>
                <a:solidFill>
                  <a:srgbClr val="FFFFFF"/>
                </a:solidFill>
                <a:effectLst/>
                <a:uLnTx/>
                <a:uFillTx/>
                <a:latin typeface="Times New Roman"/>
                <a:ea typeface="Aptos" panose="020B0004020202020204" pitchFamily="34" charset="0"/>
                <a:cs typeface="Times New Roman" panose="02020603050405020304" pitchFamily="18" charset="0"/>
              </a:rPr>
              <a:t> </a:t>
            </a:r>
            <a:endParaRPr kumimoji="0" lang="it-IT" sz="1100" b="0" i="0" u="none" strike="noStrike" kern="100" cap="none" spc="0" normalizeH="0" baseline="0" noProof="0" dirty="0">
              <a:ln>
                <a:noFill/>
              </a:ln>
              <a:solidFill>
                <a:srgbClr val="FFFFFF"/>
              </a:solidFill>
              <a:effectLst/>
              <a:uLnTx/>
              <a:uFillTx/>
              <a:latin typeface="Times New Roman"/>
              <a:ea typeface="Aptos" panose="020B0004020202020204" pitchFamily="34" charset="0"/>
              <a:cs typeface="Times New Roman" panose="02020603050405020304" pitchFamily="18" charset="0"/>
            </a:endParaRPr>
          </a:p>
        </p:txBody>
      </p:sp>
      <p:sp>
        <p:nvSpPr>
          <p:cNvPr id="20" name="Rechteck 19">
            <a:extLst>
              <a:ext uri="{FF2B5EF4-FFF2-40B4-BE49-F238E27FC236}">
                <a16:creationId xmlns:a16="http://schemas.microsoft.com/office/drawing/2014/main" id="{382E9BA1-1A7F-2D73-B006-7A08BB53C413}"/>
              </a:ext>
            </a:extLst>
          </p:cNvPr>
          <p:cNvSpPr/>
          <p:nvPr/>
        </p:nvSpPr>
        <p:spPr>
          <a:xfrm>
            <a:off x="1446623" y="5483018"/>
            <a:ext cx="1893474" cy="245034"/>
          </a:xfrm>
          <a:prstGeom prst="rect">
            <a:avLst/>
          </a:prstGeom>
          <a:solidFill>
            <a:srgbClr val="F2F2F2"/>
          </a:solidFill>
          <a:ln>
            <a:solidFill>
              <a:srgbClr val="F2F2F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700" b="0" i="0" u="none" strike="noStrike" kern="100" cap="none" spc="0" normalizeH="0" baseline="0" noProof="0" dirty="0">
                <a:ln>
                  <a:noFill/>
                </a:ln>
                <a:solidFill>
                  <a:srgbClr val="FFFFFF"/>
                </a:solidFill>
                <a:effectLst/>
                <a:uLnTx/>
                <a:uFillTx/>
                <a:latin typeface="Titillium Web" panose="00000500000000000000" pitchFamily="2" charset="0"/>
                <a:ea typeface="Aptos" panose="020B0004020202020204" pitchFamily="34" charset="0"/>
                <a:cs typeface="Times New Roman" panose="02020603050405020304" pitchFamily="18" charset="0"/>
              </a:rPr>
              <a:t>         </a:t>
            </a:r>
          </a:p>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600" b="0" i="0" u="none" strike="noStrike" kern="100" cap="none" spc="0" normalizeH="0" baseline="0" noProof="0" dirty="0" err="1">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VEREIN</a:t>
            </a:r>
            <a:r>
              <a:rPr kumimoji="0" lang="it-IT" sz="600" b="0" i="0" u="none" strike="noStrike" kern="100" cap="none" spc="0" normalizeH="0" baseline="0" noProof="0" dirty="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 G EO</a:t>
            </a:r>
            <a:endParaRPr kumimoji="0" lang="it-IT" sz="600" b="0" i="0" u="none" strike="noStrike" kern="100" cap="none" spc="0" normalizeH="0" baseline="0" noProof="0" dirty="0">
              <a:ln>
                <a:noFill/>
              </a:ln>
              <a:solidFill>
                <a:srgbClr val="000000"/>
              </a:solidFill>
              <a:effectLst/>
              <a:uLnTx/>
              <a:uFillTx/>
              <a:latin typeface="Times New Roman"/>
              <a:ea typeface="Aptos" panose="020B0004020202020204" pitchFamily="34" charset="0"/>
              <a:cs typeface="Times New Roman" panose="02020603050405020304" pitchFamily="18" charset="0"/>
            </a:endParaRPr>
          </a:p>
          <a:p>
            <a:pPr marL="0" marR="0" lvl="0" indent="0" algn="ctr" defTabSz="914400" rtl="0" eaLnBrk="0" fontAlgn="base" latinLnBrk="0" hangingPunct="0">
              <a:lnSpc>
                <a:spcPct val="107000"/>
              </a:lnSpc>
              <a:spcBef>
                <a:spcPct val="0"/>
              </a:spcBef>
              <a:spcAft>
                <a:spcPts val="800"/>
              </a:spcAft>
              <a:buClrTx/>
              <a:buSzTx/>
              <a:buFontTx/>
              <a:buNone/>
              <a:tabLst/>
              <a:defRPr/>
            </a:pPr>
            <a:r>
              <a:rPr kumimoji="0" lang="de-DE" sz="1100" b="0" i="0" u="none" strike="noStrike" kern="100" cap="none" spc="0" normalizeH="0" baseline="0" noProof="0" dirty="0">
                <a:ln>
                  <a:noFill/>
                </a:ln>
                <a:solidFill>
                  <a:srgbClr val="FFFFFF"/>
                </a:solidFill>
                <a:effectLst/>
                <a:uLnTx/>
                <a:uFillTx/>
                <a:latin typeface="Times New Roman"/>
                <a:ea typeface="Aptos" panose="020B0004020202020204" pitchFamily="34" charset="0"/>
                <a:cs typeface="Times New Roman" panose="02020603050405020304" pitchFamily="18" charset="0"/>
              </a:rPr>
              <a:t> </a:t>
            </a:r>
            <a:endParaRPr kumimoji="0" lang="it-IT" sz="1100" b="0" i="0" u="none" strike="noStrike" kern="100" cap="none" spc="0" normalizeH="0" baseline="0" noProof="0" dirty="0">
              <a:ln>
                <a:noFill/>
              </a:ln>
              <a:solidFill>
                <a:srgbClr val="FFFFFF"/>
              </a:solidFill>
              <a:effectLst/>
              <a:uLnTx/>
              <a:uFillTx/>
              <a:latin typeface="Times New Roman"/>
              <a:ea typeface="Aptos" panose="020B0004020202020204" pitchFamily="34" charset="0"/>
              <a:cs typeface="Times New Roman" panose="02020603050405020304" pitchFamily="18" charset="0"/>
            </a:endParaRPr>
          </a:p>
        </p:txBody>
      </p:sp>
      <p:sp>
        <p:nvSpPr>
          <p:cNvPr id="21" name="Rechteck 20">
            <a:extLst>
              <a:ext uri="{FF2B5EF4-FFF2-40B4-BE49-F238E27FC236}">
                <a16:creationId xmlns:a16="http://schemas.microsoft.com/office/drawing/2014/main" id="{777EF471-2027-8BF1-B220-94AE42C9DBE0}"/>
              </a:ext>
            </a:extLst>
          </p:cNvPr>
          <p:cNvSpPr/>
          <p:nvPr/>
        </p:nvSpPr>
        <p:spPr>
          <a:xfrm>
            <a:off x="1446623" y="5755184"/>
            <a:ext cx="1893474" cy="1616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6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VEREIN H EO</a:t>
            </a:r>
            <a:r>
              <a:rPr kumimoji="0" lang="de-DE"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rPr>
              <a:t> </a:t>
            </a:r>
            <a:endParaRPr kumimoji="0" lang="it-IT"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endParaRPr>
          </a:p>
        </p:txBody>
      </p:sp>
      <p:sp>
        <p:nvSpPr>
          <p:cNvPr id="22" name="Rechteck 21">
            <a:extLst>
              <a:ext uri="{FF2B5EF4-FFF2-40B4-BE49-F238E27FC236}">
                <a16:creationId xmlns:a16="http://schemas.microsoft.com/office/drawing/2014/main" id="{4F7BEDA1-200E-C352-92E1-EBF43BE6C9B8}"/>
              </a:ext>
            </a:extLst>
          </p:cNvPr>
          <p:cNvSpPr/>
          <p:nvPr/>
        </p:nvSpPr>
        <p:spPr>
          <a:xfrm>
            <a:off x="1447943" y="6057386"/>
            <a:ext cx="1893474" cy="170086"/>
          </a:xfrm>
          <a:prstGeom prst="rect">
            <a:avLst/>
          </a:prstGeom>
          <a:solidFill>
            <a:srgbClr val="F2F2F2"/>
          </a:solidFill>
          <a:ln>
            <a:solidFill>
              <a:srgbClr val="F2F2F2"/>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700" b="0" i="0" u="none" strike="noStrike" kern="100" cap="none" spc="0" normalizeH="0" baseline="0" noProof="0">
                <a:ln>
                  <a:noFill/>
                </a:ln>
                <a:solidFill>
                  <a:srgbClr val="FFFFFF"/>
                </a:solidFill>
                <a:effectLst/>
                <a:uLnTx/>
                <a:uFillTx/>
                <a:latin typeface="Titillium Web" panose="00000500000000000000" pitchFamily="2" charset="0"/>
                <a:ea typeface="Aptos" panose="020B0004020202020204" pitchFamily="34" charset="0"/>
                <a:cs typeface="Times New Roman" panose="02020603050405020304" pitchFamily="18" charset="0"/>
              </a:rPr>
              <a:t>         </a:t>
            </a:r>
          </a:p>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6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VEREIN I EO</a:t>
            </a:r>
            <a:endParaRPr kumimoji="0" lang="it-IT" sz="60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a:p>
            <a:pPr marL="0" marR="0" lvl="0" indent="0" algn="ctr" defTabSz="914400" rtl="0" eaLnBrk="0" fontAlgn="base" latinLnBrk="0" hangingPunct="0">
              <a:lnSpc>
                <a:spcPct val="107000"/>
              </a:lnSpc>
              <a:spcBef>
                <a:spcPct val="0"/>
              </a:spcBef>
              <a:spcAft>
                <a:spcPts val="800"/>
              </a:spcAft>
              <a:buClrTx/>
              <a:buSzTx/>
              <a:buFontTx/>
              <a:buNone/>
              <a:tabLst/>
              <a:defRPr/>
            </a:pPr>
            <a:r>
              <a:rPr kumimoji="0" lang="de-DE"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rPr>
              <a:t> </a:t>
            </a:r>
            <a:endParaRPr kumimoji="0" lang="it-IT"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endParaRPr>
          </a:p>
        </p:txBody>
      </p:sp>
      <p:sp>
        <p:nvSpPr>
          <p:cNvPr id="25" name="Ellipse 24">
            <a:extLst>
              <a:ext uri="{FF2B5EF4-FFF2-40B4-BE49-F238E27FC236}">
                <a16:creationId xmlns:a16="http://schemas.microsoft.com/office/drawing/2014/main" id="{AE03CD3E-B02D-78EA-BF10-FB8574459F73}"/>
              </a:ext>
            </a:extLst>
          </p:cNvPr>
          <p:cNvSpPr/>
          <p:nvPr/>
        </p:nvSpPr>
        <p:spPr bwMode="auto">
          <a:xfrm>
            <a:off x="1241095" y="2688633"/>
            <a:ext cx="791047" cy="236034"/>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6" name="Pfeil: nach rechts 25">
            <a:extLst>
              <a:ext uri="{FF2B5EF4-FFF2-40B4-BE49-F238E27FC236}">
                <a16:creationId xmlns:a16="http://schemas.microsoft.com/office/drawing/2014/main" id="{D74B45CE-D5D1-2871-EEBD-2209443146E0}"/>
              </a:ext>
            </a:extLst>
          </p:cNvPr>
          <p:cNvSpPr/>
          <p:nvPr/>
        </p:nvSpPr>
        <p:spPr bwMode="auto">
          <a:xfrm rot="10800000">
            <a:off x="2060706" y="2815280"/>
            <a:ext cx="307538" cy="71260"/>
          </a:xfrm>
          <a:prstGeom prst="rightArrow">
            <a:avLst/>
          </a:prstGeom>
          <a:solidFill>
            <a:srgbClr val="FF505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it-IT"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 name="Textfeld 26">
            <a:extLst>
              <a:ext uri="{FF2B5EF4-FFF2-40B4-BE49-F238E27FC236}">
                <a16:creationId xmlns:a16="http://schemas.microsoft.com/office/drawing/2014/main" id="{C546F91A-33B3-0703-3B6B-1C1CAA88BF12}"/>
              </a:ext>
            </a:extLst>
          </p:cNvPr>
          <p:cNvSpPr txBox="1"/>
          <p:nvPr/>
        </p:nvSpPr>
        <p:spPr>
          <a:xfrm>
            <a:off x="2374926" y="2717367"/>
            <a:ext cx="1584332" cy="230832"/>
          </a:xfrm>
          <a:prstGeom prst="rect">
            <a:avLst/>
          </a:prstGeom>
          <a:solidFill>
            <a:srgbClr val="FFFFCC"/>
          </a:solidFill>
          <a:ln>
            <a:solidFill>
              <a:schemeClr val="bg1">
                <a:lumMod val="50000"/>
              </a:schemeClr>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Suche nach der Körperschaft</a:t>
            </a:r>
            <a:endParaRPr kumimoji="0" lang="de-DE" sz="9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 name="Ellipse 1">
            <a:extLst>
              <a:ext uri="{FF2B5EF4-FFF2-40B4-BE49-F238E27FC236}">
                <a16:creationId xmlns:a16="http://schemas.microsoft.com/office/drawing/2014/main" id="{0C5DA429-A760-F24B-B434-CDCC597FFF93}"/>
              </a:ext>
            </a:extLst>
          </p:cNvPr>
          <p:cNvSpPr/>
          <p:nvPr/>
        </p:nvSpPr>
        <p:spPr bwMode="auto">
          <a:xfrm>
            <a:off x="6699129" y="5222373"/>
            <a:ext cx="791047" cy="236034"/>
          </a:xfrm>
          <a:prstGeom prst="ellipse">
            <a:avLst/>
          </a:prstGeom>
          <a:noFill/>
          <a:ln w="28575"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9" name="Pfeil: nach rechts 8">
            <a:extLst>
              <a:ext uri="{FF2B5EF4-FFF2-40B4-BE49-F238E27FC236}">
                <a16:creationId xmlns:a16="http://schemas.microsoft.com/office/drawing/2014/main" id="{DF7247C2-410D-3D62-1621-8C32F5B89324}"/>
              </a:ext>
            </a:extLst>
          </p:cNvPr>
          <p:cNvSpPr/>
          <p:nvPr/>
        </p:nvSpPr>
        <p:spPr bwMode="auto">
          <a:xfrm rot="10265065">
            <a:off x="7493198" y="5174395"/>
            <a:ext cx="227341" cy="83597"/>
          </a:xfrm>
          <a:prstGeom prst="rightArrow">
            <a:avLst/>
          </a:prstGeom>
          <a:solidFill>
            <a:srgbClr val="FF505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it-IT"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 name="Rechteck 3">
            <a:extLst>
              <a:ext uri="{FF2B5EF4-FFF2-40B4-BE49-F238E27FC236}">
                <a16:creationId xmlns:a16="http://schemas.microsoft.com/office/drawing/2014/main" id="{37E4B005-BA7A-D871-D684-4A55FC4A2906}"/>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-8-</a:t>
            </a:r>
            <a:endParaRPr kumimoji="0" lang="de-D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9797621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84F0169D-6EDF-857E-001B-97916835A958}"/>
              </a:ext>
            </a:extLst>
          </p:cNvPr>
          <p:cNvSpPr/>
          <p:nvPr/>
        </p:nvSpPr>
        <p:spPr>
          <a:xfrm>
            <a:off x="414779" y="6222978"/>
            <a:ext cx="8446339" cy="545921"/>
          </a:xfrm>
          <a:prstGeom prst="rect">
            <a:avLst/>
          </a:prstGeom>
          <a:ln>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a:ea typeface="+mn-ea"/>
              <a:cs typeface="+mn-cs"/>
            </a:endParaRPr>
          </a:p>
        </p:txBody>
      </p:sp>
      <p:pic>
        <p:nvPicPr>
          <p:cNvPr id="5" name="Grafik 4">
            <a:extLst>
              <a:ext uri="{FF2B5EF4-FFF2-40B4-BE49-F238E27FC236}">
                <a16:creationId xmlns:a16="http://schemas.microsoft.com/office/drawing/2014/main" id="{F2253F04-4E1F-6013-D17F-3915AC3FE532}"/>
              </a:ext>
            </a:extLst>
          </p:cNvPr>
          <p:cNvPicPr>
            <a:picLocks noChangeAspect="1"/>
          </p:cNvPicPr>
          <p:nvPr/>
        </p:nvPicPr>
        <p:blipFill>
          <a:blip r:embed="rId3"/>
          <a:stretch>
            <a:fillRect/>
          </a:stretch>
        </p:blipFill>
        <p:spPr>
          <a:xfrm>
            <a:off x="8512349" y="6306958"/>
            <a:ext cx="348769" cy="405300"/>
          </a:xfrm>
          <a:prstGeom prst="rect">
            <a:avLst/>
          </a:prstGeom>
        </p:spPr>
      </p:pic>
      <p:pic>
        <p:nvPicPr>
          <p:cNvPr id="7" name="Grafik 6" descr="Ein Bild, das Text, Screenshot, Schrift enthält.&#10;&#10;KI-generierte Inhalte können fehlerhaft sein.">
            <a:extLst>
              <a:ext uri="{FF2B5EF4-FFF2-40B4-BE49-F238E27FC236}">
                <a16:creationId xmlns:a16="http://schemas.microsoft.com/office/drawing/2014/main" id="{8DB6694A-6370-7601-0605-BC491B17C3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5967" y="915875"/>
            <a:ext cx="8123766" cy="2348530"/>
          </a:xfrm>
          <a:prstGeom prst="rect">
            <a:avLst/>
          </a:prstGeom>
        </p:spPr>
      </p:pic>
      <p:pic>
        <p:nvPicPr>
          <p:cNvPr id="9" name="Grafik 8">
            <a:extLst>
              <a:ext uri="{FF2B5EF4-FFF2-40B4-BE49-F238E27FC236}">
                <a16:creationId xmlns:a16="http://schemas.microsoft.com/office/drawing/2014/main" id="{1F28D94E-9DF3-76EC-6062-6BDD576DCE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467" y="89101"/>
            <a:ext cx="7353300" cy="826774"/>
          </a:xfrm>
          <a:prstGeom prst="rect">
            <a:avLst/>
          </a:prstGeom>
        </p:spPr>
      </p:pic>
      <p:sp>
        <p:nvSpPr>
          <p:cNvPr id="19" name="Rechteck 18">
            <a:extLst>
              <a:ext uri="{FF2B5EF4-FFF2-40B4-BE49-F238E27FC236}">
                <a16:creationId xmlns:a16="http://schemas.microsoft.com/office/drawing/2014/main" id="{70DB643C-C82E-258C-74EB-DEDBBEE2C72F}"/>
              </a:ext>
            </a:extLst>
          </p:cNvPr>
          <p:cNvSpPr/>
          <p:nvPr/>
        </p:nvSpPr>
        <p:spPr>
          <a:xfrm>
            <a:off x="2569633" y="1450800"/>
            <a:ext cx="2006599" cy="1365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700" b="0" i="0" u="none" strike="noStrike" kern="100" cap="none" spc="0" normalizeH="0" baseline="0" noProof="0">
                <a:ln>
                  <a:noFill/>
                </a:ln>
                <a:solidFill>
                  <a:srgbClr val="FFFFFF"/>
                </a:solidFill>
                <a:effectLst/>
                <a:uLnTx/>
                <a:uFillTx/>
                <a:latin typeface="Titillium Web" panose="00000500000000000000" pitchFamily="2" charset="0"/>
                <a:ea typeface="Aptos" panose="020B0004020202020204" pitchFamily="34" charset="0"/>
                <a:cs typeface="Times New Roman" panose="02020603050405020304" pitchFamily="18" charset="0"/>
              </a:rPr>
              <a:t>         </a:t>
            </a:r>
          </a:p>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8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12345678910</a:t>
            </a:r>
            <a:endParaRPr kumimoji="0" lang="it-IT" sz="100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a:p>
            <a:pPr marL="0" marR="0" lvl="0" indent="0" algn="ctr" defTabSz="914400" rtl="0" eaLnBrk="0" fontAlgn="base" latinLnBrk="0" hangingPunct="0">
              <a:lnSpc>
                <a:spcPct val="107000"/>
              </a:lnSpc>
              <a:spcBef>
                <a:spcPct val="0"/>
              </a:spcBef>
              <a:spcAft>
                <a:spcPts val="800"/>
              </a:spcAft>
              <a:buClrTx/>
              <a:buSzTx/>
              <a:buFontTx/>
              <a:buNone/>
              <a:tabLst/>
              <a:defRPr/>
            </a:pPr>
            <a:r>
              <a:rPr kumimoji="0" lang="de-DE"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rPr>
              <a:t> </a:t>
            </a:r>
            <a:endParaRPr kumimoji="0" lang="it-IT"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endParaRPr>
          </a:p>
        </p:txBody>
      </p:sp>
      <p:sp>
        <p:nvSpPr>
          <p:cNvPr id="21" name="Rechteck 20">
            <a:extLst>
              <a:ext uri="{FF2B5EF4-FFF2-40B4-BE49-F238E27FC236}">
                <a16:creationId xmlns:a16="http://schemas.microsoft.com/office/drawing/2014/main" id="{56A18EBE-DD7F-3E1E-8104-C62A09DEF41F}"/>
              </a:ext>
            </a:extLst>
          </p:cNvPr>
          <p:cNvSpPr/>
          <p:nvPr/>
        </p:nvSpPr>
        <p:spPr>
          <a:xfrm>
            <a:off x="1096431" y="2180287"/>
            <a:ext cx="452969" cy="11373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700" b="0" i="0" u="none" strike="noStrike" kern="100" cap="none" spc="0" normalizeH="0" baseline="0" noProof="0">
                <a:ln>
                  <a:noFill/>
                </a:ln>
                <a:solidFill>
                  <a:srgbClr val="FFFFFF"/>
                </a:solidFill>
                <a:effectLst/>
                <a:uLnTx/>
                <a:uFillTx/>
                <a:latin typeface="Titillium Web" panose="00000500000000000000" pitchFamily="2" charset="0"/>
                <a:ea typeface="Aptos" panose="020B0004020202020204" pitchFamily="34" charset="0"/>
                <a:cs typeface="Times New Roman" panose="02020603050405020304" pitchFamily="18" charset="0"/>
              </a:rPr>
              <a:t>         </a:t>
            </a:r>
          </a:p>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55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1/1234</a:t>
            </a:r>
            <a:endParaRPr kumimoji="0" lang="it-IT" sz="55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a:p>
            <a:pPr marL="0" marR="0" lvl="0" indent="0" algn="ctr" defTabSz="914400" rtl="0" eaLnBrk="0" fontAlgn="base" latinLnBrk="0" hangingPunct="0">
              <a:lnSpc>
                <a:spcPct val="107000"/>
              </a:lnSpc>
              <a:spcBef>
                <a:spcPct val="0"/>
              </a:spcBef>
              <a:spcAft>
                <a:spcPts val="800"/>
              </a:spcAft>
              <a:buClrTx/>
              <a:buSzTx/>
              <a:buFontTx/>
              <a:buNone/>
              <a:tabLst/>
              <a:defRPr/>
            </a:pPr>
            <a:r>
              <a:rPr kumimoji="0" lang="de-DE"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rPr>
              <a:t> </a:t>
            </a:r>
            <a:endParaRPr kumimoji="0" lang="it-IT"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endParaRPr>
          </a:p>
        </p:txBody>
      </p:sp>
      <p:sp>
        <p:nvSpPr>
          <p:cNvPr id="12" name="Rechteck 11">
            <a:extLst>
              <a:ext uri="{FF2B5EF4-FFF2-40B4-BE49-F238E27FC236}">
                <a16:creationId xmlns:a16="http://schemas.microsoft.com/office/drawing/2014/main" id="{0EFB975B-0722-409A-2F97-0863D7430248}"/>
              </a:ext>
            </a:extLst>
          </p:cNvPr>
          <p:cNvSpPr/>
          <p:nvPr/>
        </p:nvSpPr>
        <p:spPr>
          <a:xfrm>
            <a:off x="334437" y="1227667"/>
            <a:ext cx="2006599" cy="1535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700" b="0" i="0" u="none" strike="noStrike" kern="100" cap="none" spc="0" normalizeH="0" baseline="0" noProof="0">
                <a:ln>
                  <a:noFill/>
                </a:ln>
                <a:solidFill>
                  <a:srgbClr val="FFFFFF"/>
                </a:solidFill>
                <a:effectLst/>
                <a:uLnTx/>
                <a:uFillTx/>
                <a:latin typeface="Titillium Web" panose="00000500000000000000" pitchFamily="2" charset="0"/>
                <a:ea typeface="Aptos" panose="020B0004020202020204" pitchFamily="34" charset="0"/>
                <a:cs typeface="Times New Roman" panose="02020603050405020304" pitchFamily="18" charset="0"/>
              </a:rPr>
              <a:t>         </a:t>
            </a:r>
          </a:p>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1000" b="1"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MEIN VEREIN EO</a:t>
            </a:r>
            <a:endParaRPr kumimoji="0" lang="it-IT" sz="1000" b="1"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a:p>
            <a:pPr marL="0" marR="0" lvl="0" indent="0" algn="ctr" defTabSz="914400" rtl="0" eaLnBrk="0" fontAlgn="base" latinLnBrk="0" hangingPunct="0">
              <a:lnSpc>
                <a:spcPct val="107000"/>
              </a:lnSpc>
              <a:spcBef>
                <a:spcPct val="0"/>
              </a:spcBef>
              <a:spcAft>
                <a:spcPts val="800"/>
              </a:spcAft>
              <a:buClrTx/>
              <a:buSzTx/>
              <a:buFontTx/>
              <a:buNone/>
              <a:tabLst/>
              <a:defRPr/>
            </a:pPr>
            <a:r>
              <a:rPr kumimoji="0" lang="de-DE"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rPr>
              <a:t> </a:t>
            </a:r>
            <a:endParaRPr kumimoji="0" lang="it-IT"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endParaRPr>
          </a:p>
        </p:txBody>
      </p:sp>
      <p:sp>
        <p:nvSpPr>
          <p:cNvPr id="13" name="Ellipse 12">
            <a:extLst>
              <a:ext uri="{FF2B5EF4-FFF2-40B4-BE49-F238E27FC236}">
                <a16:creationId xmlns:a16="http://schemas.microsoft.com/office/drawing/2014/main" id="{5DE0C838-F63A-2F5A-4C80-09DA846A69AE}"/>
              </a:ext>
            </a:extLst>
          </p:cNvPr>
          <p:cNvSpPr/>
          <p:nvPr/>
        </p:nvSpPr>
        <p:spPr bwMode="auto">
          <a:xfrm>
            <a:off x="2705101" y="1553633"/>
            <a:ext cx="557732" cy="183072"/>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4" name="Textfeld 13">
            <a:extLst>
              <a:ext uri="{FF2B5EF4-FFF2-40B4-BE49-F238E27FC236}">
                <a16:creationId xmlns:a16="http://schemas.microsoft.com/office/drawing/2014/main" id="{65BAB4A7-2C3C-6D01-53AE-5F5CC410BA11}"/>
              </a:ext>
            </a:extLst>
          </p:cNvPr>
          <p:cNvSpPr txBox="1"/>
          <p:nvPr/>
        </p:nvSpPr>
        <p:spPr>
          <a:xfrm>
            <a:off x="3816350" y="1463709"/>
            <a:ext cx="2697571" cy="369332"/>
          </a:xfrm>
          <a:prstGeom prst="rect">
            <a:avLst/>
          </a:prstGeom>
          <a:solidFill>
            <a:srgbClr val="FFFFCC"/>
          </a:solidFill>
          <a:ln>
            <a:solidFill>
              <a:schemeClr val="bg1">
                <a:lumMod val="50000"/>
              </a:schemeClr>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Datum der Ersteintragung/des Übergangs ins RUNTS sowie Datum der Eintragung in die aktuelle Sektion </a:t>
            </a:r>
          </a:p>
        </p:txBody>
      </p:sp>
      <p:sp>
        <p:nvSpPr>
          <p:cNvPr id="15" name="Pfeil: nach rechts 14">
            <a:extLst>
              <a:ext uri="{FF2B5EF4-FFF2-40B4-BE49-F238E27FC236}">
                <a16:creationId xmlns:a16="http://schemas.microsoft.com/office/drawing/2014/main" id="{FA25ED75-10BF-DF23-54EB-AE3ADCC16C1D}"/>
              </a:ext>
            </a:extLst>
          </p:cNvPr>
          <p:cNvSpPr/>
          <p:nvPr/>
        </p:nvSpPr>
        <p:spPr bwMode="auto">
          <a:xfrm rot="10800000">
            <a:off x="3292464" y="1624837"/>
            <a:ext cx="519654" cy="45719"/>
          </a:xfrm>
          <a:prstGeom prst="rightArrow">
            <a:avLst/>
          </a:prstGeom>
          <a:solidFill>
            <a:srgbClr val="FF505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it-IT"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6" name="Textfeld 15">
            <a:extLst>
              <a:ext uri="{FF2B5EF4-FFF2-40B4-BE49-F238E27FC236}">
                <a16:creationId xmlns:a16="http://schemas.microsoft.com/office/drawing/2014/main" id="{D532E094-3CF9-BB6C-7D02-1ACD88E07203}"/>
              </a:ext>
            </a:extLst>
          </p:cNvPr>
          <p:cNvSpPr txBox="1"/>
          <p:nvPr/>
        </p:nvSpPr>
        <p:spPr>
          <a:xfrm>
            <a:off x="2692192" y="2188207"/>
            <a:ext cx="2090404" cy="230832"/>
          </a:xfrm>
          <a:prstGeom prst="rect">
            <a:avLst/>
          </a:prstGeom>
          <a:solidFill>
            <a:srgbClr val="FFFFCC"/>
          </a:solidFill>
          <a:ln>
            <a:solidFill>
              <a:schemeClr val="bg1">
                <a:lumMod val="50000"/>
              </a:schemeClr>
            </a:solidFill>
          </a:ln>
        </p:spPr>
        <p:txBody>
          <a:bodyPr wrap="square" lIns="91440" tIns="45720" rIns="91440" bIns="45720" rtlCol="0" anchor="t">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1" i="0" u="none" strike="noStrike" kern="1200" cap="none" spc="0" normalizeH="0" baseline="0" noProof="0">
                <a:ln>
                  <a:noFill/>
                </a:ln>
                <a:solidFill>
                  <a:srgbClr val="000000"/>
                </a:solidFill>
                <a:effectLst/>
                <a:uLnTx/>
                <a:uFillTx/>
                <a:latin typeface="Calibri"/>
                <a:ea typeface="Calibri"/>
                <a:cs typeface="Calibri"/>
              </a:rPr>
              <a:t>Daten Eintragung in vorherige Register</a:t>
            </a:r>
          </a:p>
        </p:txBody>
      </p:sp>
      <p:sp>
        <p:nvSpPr>
          <p:cNvPr id="17" name="Pfeil: nach rechts 16">
            <a:extLst>
              <a:ext uri="{FF2B5EF4-FFF2-40B4-BE49-F238E27FC236}">
                <a16:creationId xmlns:a16="http://schemas.microsoft.com/office/drawing/2014/main" id="{517CF6EA-0561-6457-5E43-9851CA4D0139}"/>
              </a:ext>
            </a:extLst>
          </p:cNvPr>
          <p:cNvSpPr/>
          <p:nvPr/>
        </p:nvSpPr>
        <p:spPr bwMode="auto">
          <a:xfrm rot="10800000">
            <a:off x="2428864" y="2285560"/>
            <a:ext cx="250836" cy="45719"/>
          </a:xfrm>
          <a:prstGeom prst="rightArrow">
            <a:avLst/>
          </a:prstGeom>
          <a:solidFill>
            <a:srgbClr val="FF505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it-IT"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18" name="Ellipse 17">
            <a:extLst>
              <a:ext uri="{FF2B5EF4-FFF2-40B4-BE49-F238E27FC236}">
                <a16:creationId xmlns:a16="http://schemas.microsoft.com/office/drawing/2014/main" id="{DCFE7138-1F71-FDC0-D825-758181BDAB8C}"/>
              </a:ext>
            </a:extLst>
          </p:cNvPr>
          <p:cNvSpPr/>
          <p:nvPr/>
        </p:nvSpPr>
        <p:spPr bwMode="auto">
          <a:xfrm>
            <a:off x="1524002" y="1693000"/>
            <a:ext cx="557732" cy="183072"/>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0" name="Rechteck 19">
            <a:extLst>
              <a:ext uri="{FF2B5EF4-FFF2-40B4-BE49-F238E27FC236}">
                <a16:creationId xmlns:a16="http://schemas.microsoft.com/office/drawing/2014/main" id="{6C908AF8-0F68-A0E5-BD1E-D55190C1F66F}"/>
              </a:ext>
            </a:extLst>
          </p:cNvPr>
          <p:cNvSpPr/>
          <p:nvPr/>
        </p:nvSpPr>
        <p:spPr>
          <a:xfrm>
            <a:off x="939799" y="1455033"/>
            <a:ext cx="452969" cy="1365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700" b="0" i="0" u="none" strike="noStrike" kern="100" cap="none" spc="0" normalizeH="0" baseline="0" noProof="0">
                <a:ln>
                  <a:noFill/>
                </a:ln>
                <a:solidFill>
                  <a:srgbClr val="FFFFFF"/>
                </a:solidFill>
                <a:effectLst/>
                <a:uLnTx/>
                <a:uFillTx/>
                <a:latin typeface="Titillium Web" panose="00000500000000000000" pitchFamily="2" charset="0"/>
                <a:ea typeface="Aptos" panose="020B0004020202020204" pitchFamily="34" charset="0"/>
                <a:cs typeface="Times New Roman" panose="02020603050405020304" pitchFamily="18" charset="0"/>
              </a:rPr>
              <a:t>         </a:t>
            </a:r>
          </a:p>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55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123456</a:t>
            </a:r>
            <a:endParaRPr kumimoji="0" lang="it-IT" sz="55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a:p>
            <a:pPr marL="0" marR="0" lvl="0" indent="0" algn="ctr" defTabSz="914400" rtl="0" eaLnBrk="0" fontAlgn="base" latinLnBrk="0" hangingPunct="0">
              <a:lnSpc>
                <a:spcPct val="107000"/>
              </a:lnSpc>
              <a:spcBef>
                <a:spcPct val="0"/>
              </a:spcBef>
              <a:spcAft>
                <a:spcPts val="800"/>
              </a:spcAft>
              <a:buClrTx/>
              <a:buSzTx/>
              <a:buFontTx/>
              <a:buNone/>
              <a:tabLst/>
              <a:defRPr/>
            </a:pPr>
            <a:r>
              <a:rPr kumimoji="0" lang="de-DE"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rPr>
              <a:t> </a:t>
            </a:r>
            <a:endParaRPr kumimoji="0" lang="it-IT"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endParaRPr>
          </a:p>
        </p:txBody>
      </p:sp>
      <p:sp>
        <p:nvSpPr>
          <p:cNvPr id="22" name="Rechteck 21">
            <a:extLst>
              <a:ext uri="{FF2B5EF4-FFF2-40B4-BE49-F238E27FC236}">
                <a16:creationId xmlns:a16="http://schemas.microsoft.com/office/drawing/2014/main" id="{25CBF8F6-82FE-1284-A6AD-765A7C584750}"/>
              </a:ext>
            </a:extLst>
          </p:cNvPr>
          <p:cNvSpPr/>
          <p:nvPr/>
        </p:nvSpPr>
        <p:spPr>
          <a:xfrm>
            <a:off x="3816351" y="2893036"/>
            <a:ext cx="2006599" cy="1365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700" b="0" i="0" u="none" strike="noStrike" kern="100" cap="none" spc="0" normalizeH="0" baseline="0" noProof="0">
                <a:ln>
                  <a:noFill/>
                </a:ln>
                <a:solidFill>
                  <a:srgbClr val="FFFFFF"/>
                </a:solidFill>
                <a:effectLst/>
                <a:uLnTx/>
                <a:uFillTx/>
                <a:latin typeface="Titillium Web" panose="00000500000000000000" pitchFamily="2" charset="0"/>
                <a:ea typeface="Aptos" panose="020B0004020202020204" pitchFamily="34" charset="0"/>
                <a:cs typeface="Times New Roman" panose="02020603050405020304" pitchFamily="18" charset="0"/>
              </a:rPr>
              <a:t>         </a:t>
            </a:r>
          </a:p>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8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MEINVEREIN@PEC.MEINVEREIN.IT</a:t>
            </a:r>
            <a:endParaRPr kumimoji="0" lang="it-IT" sz="100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a:p>
            <a:pPr marL="0" marR="0" lvl="0" indent="0" algn="ctr" defTabSz="914400" rtl="0" eaLnBrk="0" fontAlgn="base" latinLnBrk="0" hangingPunct="0">
              <a:lnSpc>
                <a:spcPct val="107000"/>
              </a:lnSpc>
              <a:spcBef>
                <a:spcPct val="0"/>
              </a:spcBef>
              <a:spcAft>
                <a:spcPts val="800"/>
              </a:spcAft>
              <a:buClrTx/>
              <a:buSzTx/>
              <a:buFontTx/>
              <a:buNone/>
              <a:tabLst/>
              <a:defRPr/>
            </a:pPr>
            <a:r>
              <a:rPr kumimoji="0" lang="de-DE"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rPr>
              <a:t> </a:t>
            </a:r>
            <a:endParaRPr kumimoji="0" lang="it-IT"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endParaRPr>
          </a:p>
        </p:txBody>
      </p:sp>
      <p:sp>
        <p:nvSpPr>
          <p:cNvPr id="23" name="Rechteck 22">
            <a:extLst>
              <a:ext uri="{FF2B5EF4-FFF2-40B4-BE49-F238E27FC236}">
                <a16:creationId xmlns:a16="http://schemas.microsoft.com/office/drawing/2014/main" id="{41F7D90A-81D2-28FD-F5C4-C8B9791441D7}"/>
              </a:ext>
            </a:extLst>
          </p:cNvPr>
          <p:cNvSpPr/>
          <p:nvPr/>
        </p:nvSpPr>
        <p:spPr>
          <a:xfrm>
            <a:off x="3928535" y="3033771"/>
            <a:ext cx="2006599" cy="1365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700" b="0" i="0" u="none" strike="noStrike" kern="100" cap="none" spc="0" normalizeH="0" baseline="0" noProof="0">
                <a:ln>
                  <a:noFill/>
                </a:ln>
                <a:solidFill>
                  <a:srgbClr val="FFFFFF"/>
                </a:solidFill>
                <a:effectLst/>
                <a:uLnTx/>
                <a:uFillTx/>
                <a:latin typeface="Titillium Web" panose="00000500000000000000" pitchFamily="2" charset="0"/>
                <a:ea typeface="Aptos" panose="020B0004020202020204" pitchFamily="34" charset="0"/>
                <a:cs typeface="Times New Roman" panose="02020603050405020304" pitchFamily="18" charset="0"/>
              </a:rPr>
              <a:t>         </a:t>
            </a:r>
          </a:p>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8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WWW.MEINVEREIN.IT</a:t>
            </a:r>
            <a:endParaRPr kumimoji="0" lang="it-IT" sz="100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a:p>
            <a:pPr marL="0" marR="0" lvl="0" indent="0" algn="ctr" defTabSz="914400" rtl="0" eaLnBrk="0" fontAlgn="base" latinLnBrk="0" hangingPunct="0">
              <a:lnSpc>
                <a:spcPct val="107000"/>
              </a:lnSpc>
              <a:spcBef>
                <a:spcPct val="0"/>
              </a:spcBef>
              <a:spcAft>
                <a:spcPts val="800"/>
              </a:spcAft>
              <a:buClrTx/>
              <a:buSzTx/>
              <a:buFontTx/>
              <a:buNone/>
              <a:tabLst/>
              <a:defRPr/>
            </a:pPr>
            <a:r>
              <a:rPr kumimoji="0" lang="de-DE"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rPr>
              <a:t> </a:t>
            </a:r>
            <a:endParaRPr kumimoji="0" lang="it-IT"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endParaRPr>
          </a:p>
        </p:txBody>
      </p:sp>
      <p:sp>
        <p:nvSpPr>
          <p:cNvPr id="24" name="Rechteck 23">
            <a:extLst>
              <a:ext uri="{FF2B5EF4-FFF2-40B4-BE49-F238E27FC236}">
                <a16:creationId xmlns:a16="http://schemas.microsoft.com/office/drawing/2014/main" id="{5CF09C5A-EB40-6EA5-868A-0BC011051FB3}"/>
              </a:ext>
            </a:extLst>
          </p:cNvPr>
          <p:cNvSpPr/>
          <p:nvPr/>
        </p:nvSpPr>
        <p:spPr>
          <a:xfrm>
            <a:off x="982129" y="3036636"/>
            <a:ext cx="2006599" cy="13650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700" b="0" i="0" u="none" strike="noStrike" kern="100" cap="none" spc="0" normalizeH="0" baseline="0" noProof="0">
                <a:ln>
                  <a:noFill/>
                </a:ln>
                <a:solidFill>
                  <a:srgbClr val="FFFFFF"/>
                </a:solidFill>
                <a:effectLst/>
                <a:uLnTx/>
                <a:uFillTx/>
                <a:latin typeface="Titillium Web" panose="00000500000000000000" pitchFamily="2" charset="0"/>
                <a:ea typeface="Aptos" panose="020B0004020202020204" pitchFamily="34" charset="0"/>
                <a:cs typeface="Times New Roman" panose="02020603050405020304" pitchFamily="18" charset="0"/>
              </a:rPr>
              <a:t>         </a:t>
            </a:r>
          </a:p>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8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12345678910</a:t>
            </a:r>
            <a:endParaRPr kumimoji="0" lang="it-IT" sz="100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a:p>
            <a:pPr marL="0" marR="0" lvl="0" indent="0" algn="ctr" defTabSz="914400" rtl="0" eaLnBrk="0" fontAlgn="base" latinLnBrk="0" hangingPunct="0">
              <a:lnSpc>
                <a:spcPct val="107000"/>
              </a:lnSpc>
              <a:spcBef>
                <a:spcPct val="0"/>
              </a:spcBef>
              <a:spcAft>
                <a:spcPts val="800"/>
              </a:spcAft>
              <a:buClrTx/>
              <a:buSzTx/>
              <a:buFontTx/>
              <a:buNone/>
              <a:tabLst/>
              <a:defRPr/>
            </a:pPr>
            <a:r>
              <a:rPr kumimoji="0" lang="de-DE"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rPr>
              <a:t> </a:t>
            </a:r>
            <a:endParaRPr kumimoji="0" lang="it-IT"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endParaRPr>
          </a:p>
        </p:txBody>
      </p:sp>
      <p:sp>
        <p:nvSpPr>
          <p:cNvPr id="25" name="Textfeld 24">
            <a:extLst>
              <a:ext uri="{FF2B5EF4-FFF2-40B4-BE49-F238E27FC236}">
                <a16:creationId xmlns:a16="http://schemas.microsoft.com/office/drawing/2014/main" id="{E53947BC-B072-1017-F336-7C440CB17581}"/>
              </a:ext>
            </a:extLst>
          </p:cNvPr>
          <p:cNvSpPr txBox="1"/>
          <p:nvPr/>
        </p:nvSpPr>
        <p:spPr>
          <a:xfrm>
            <a:off x="6301510" y="2208875"/>
            <a:ext cx="2191985" cy="369332"/>
          </a:xfrm>
          <a:prstGeom prst="rect">
            <a:avLst/>
          </a:prstGeom>
          <a:solidFill>
            <a:srgbClr val="FFFFCC"/>
          </a:solidFill>
          <a:ln>
            <a:solidFill>
              <a:schemeClr val="bg1">
                <a:lumMod val="50000"/>
              </a:schemeClr>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Datum der Gründungsurkunde sowie der letzten Satzungsänderung</a:t>
            </a:r>
          </a:p>
        </p:txBody>
      </p:sp>
      <p:sp>
        <p:nvSpPr>
          <p:cNvPr id="26" name="Ellipse 25">
            <a:extLst>
              <a:ext uri="{FF2B5EF4-FFF2-40B4-BE49-F238E27FC236}">
                <a16:creationId xmlns:a16="http://schemas.microsoft.com/office/drawing/2014/main" id="{22793A7B-7A14-3146-71F9-0971194B2F12}"/>
              </a:ext>
            </a:extLst>
          </p:cNvPr>
          <p:cNvSpPr/>
          <p:nvPr/>
        </p:nvSpPr>
        <p:spPr bwMode="auto">
          <a:xfrm>
            <a:off x="6139568" y="2684067"/>
            <a:ext cx="2309281" cy="389976"/>
          </a:xfrm>
          <a:prstGeom prst="ellipse">
            <a:avLst/>
          </a:prstGeom>
          <a:noFill/>
          <a:ln w="1905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de-DE"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7" name="Pfeil: nach rechts 26">
            <a:extLst>
              <a:ext uri="{FF2B5EF4-FFF2-40B4-BE49-F238E27FC236}">
                <a16:creationId xmlns:a16="http://schemas.microsoft.com/office/drawing/2014/main" id="{2F420690-2605-8AF5-2D42-966B26001604}"/>
              </a:ext>
            </a:extLst>
          </p:cNvPr>
          <p:cNvSpPr/>
          <p:nvPr/>
        </p:nvSpPr>
        <p:spPr bwMode="auto">
          <a:xfrm rot="5400000">
            <a:off x="7332538" y="2603774"/>
            <a:ext cx="101844" cy="45719"/>
          </a:xfrm>
          <a:prstGeom prst="rightArrow">
            <a:avLst/>
          </a:prstGeom>
          <a:solidFill>
            <a:srgbClr val="FF505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it-IT"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pic>
        <p:nvPicPr>
          <p:cNvPr id="31" name="Grafik 30">
            <a:extLst>
              <a:ext uri="{FF2B5EF4-FFF2-40B4-BE49-F238E27FC236}">
                <a16:creationId xmlns:a16="http://schemas.microsoft.com/office/drawing/2014/main" id="{6236E874-3676-B0DE-5A57-1ADE21458206}"/>
              </a:ext>
            </a:extLst>
          </p:cNvPr>
          <p:cNvPicPr>
            <a:picLocks noChangeAspect="1"/>
          </p:cNvPicPr>
          <p:nvPr/>
        </p:nvPicPr>
        <p:blipFill>
          <a:blip r:embed="rId6">
            <a:extLst>
              <a:ext uri="{28A0092B-C50C-407E-A947-70E740481C1C}">
                <a14:useLocalDpi xmlns:a14="http://schemas.microsoft.com/office/drawing/2010/main" val="0"/>
              </a:ext>
            </a:extLst>
          </a:blip>
          <a:srcRect l="1" r="10787"/>
          <a:stretch>
            <a:fillRect/>
          </a:stretch>
        </p:blipFill>
        <p:spPr>
          <a:xfrm>
            <a:off x="354689" y="3316653"/>
            <a:ext cx="8446339" cy="1072813"/>
          </a:xfrm>
          <a:prstGeom prst="rect">
            <a:avLst/>
          </a:prstGeom>
        </p:spPr>
      </p:pic>
      <p:sp>
        <p:nvSpPr>
          <p:cNvPr id="32" name="Textfeld 31">
            <a:extLst>
              <a:ext uri="{FF2B5EF4-FFF2-40B4-BE49-F238E27FC236}">
                <a16:creationId xmlns:a16="http://schemas.microsoft.com/office/drawing/2014/main" id="{052175C3-A7F0-E972-04BE-21DA525FCBE6}"/>
              </a:ext>
            </a:extLst>
          </p:cNvPr>
          <p:cNvSpPr txBox="1"/>
          <p:nvPr/>
        </p:nvSpPr>
        <p:spPr>
          <a:xfrm>
            <a:off x="1818213" y="3698172"/>
            <a:ext cx="946149" cy="369332"/>
          </a:xfrm>
          <a:prstGeom prst="rect">
            <a:avLst/>
          </a:prstGeom>
          <a:solidFill>
            <a:srgbClr val="FFFFCC"/>
          </a:solidFill>
          <a:ln>
            <a:solidFill>
              <a:schemeClr val="bg1">
                <a:lumMod val="50000"/>
              </a:schemeClr>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Rechtssitz der Körperschaft</a:t>
            </a:r>
          </a:p>
        </p:txBody>
      </p:sp>
      <p:sp>
        <p:nvSpPr>
          <p:cNvPr id="33" name="Rechteck 32">
            <a:extLst>
              <a:ext uri="{FF2B5EF4-FFF2-40B4-BE49-F238E27FC236}">
                <a16:creationId xmlns:a16="http://schemas.microsoft.com/office/drawing/2014/main" id="{D4D6C478-86B6-835E-6131-C9AEEDFCEC9A}"/>
              </a:ext>
            </a:extLst>
          </p:cNvPr>
          <p:cNvSpPr/>
          <p:nvPr/>
        </p:nvSpPr>
        <p:spPr>
          <a:xfrm>
            <a:off x="702735" y="4103878"/>
            <a:ext cx="2006599" cy="136502"/>
          </a:xfrm>
          <a:prstGeom prst="rect">
            <a:avLst/>
          </a:prstGeom>
          <a:solidFill>
            <a:srgbClr val="EAEAEA"/>
          </a:solidFill>
          <a:ln>
            <a:solidFill>
              <a:srgbClr val="EAEAEA"/>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700" b="0" i="0" u="none" strike="noStrike" kern="100" cap="none" spc="0" normalizeH="0" baseline="0" noProof="0">
                <a:ln>
                  <a:noFill/>
                </a:ln>
                <a:solidFill>
                  <a:srgbClr val="FFFFFF"/>
                </a:solidFill>
                <a:effectLst/>
                <a:uLnTx/>
                <a:uFillTx/>
                <a:latin typeface="Titillium Web" panose="00000500000000000000" pitchFamily="2" charset="0"/>
                <a:ea typeface="Aptos" panose="020B0004020202020204" pitchFamily="34" charset="0"/>
                <a:cs typeface="Times New Roman" panose="02020603050405020304" pitchFamily="18" charset="0"/>
              </a:rPr>
              <a:t>         </a:t>
            </a:r>
          </a:p>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8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XX</a:t>
            </a:r>
            <a:endParaRPr kumimoji="0" lang="it-IT" sz="100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a:p>
            <a:pPr marL="0" marR="0" lvl="0" indent="0" algn="ctr" defTabSz="914400" rtl="0" eaLnBrk="0" fontAlgn="base" latinLnBrk="0" hangingPunct="0">
              <a:lnSpc>
                <a:spcPct val="107000"/>
              </a:lnSpc>
              <a:spcBef>
                <a:spcPct val="0"/>
              </a:spcBef>
              <a:spcAft>
                <a:spcPts val="800"/>
              </a:spcAft>
              <a:buClrTx/>
              <a:buSzTx/>
              <a:buFontTx/>
              <a:buNone/>
              <a:tabLst/>
              <a:defRPr/>
            </a:pPr>
            <a:r>
              <a:rPr kumimoji="0" lang="de-DE"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rPr>
              <a:t> </a:t>
            </a:r>
            <a:endParaRPr kumimoji="0" lang="it-IT"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endParaRPr>
          </a:p>
        </p:txBody>
      </p:sp>
      <p:pic>
        <p:nvPicPr>
          <p:cNvPr id="35" name="Grafik 34" descr="Ein Bild, das Text, Screenshot, Schrift, Algebra enthält.&#10;&#10;KI-generierte Inhalte können fehlerhaft sein.">
            <a:extLst>
              <a:ext uri="{FF2B5EF4-FFF2-40B4-BE49-F238E27FC236}">
                <a16:creationId xmlns:a16="http://schemas.microsoft.com/office/drawing/2014/main" id="{9571A6BE-8274-FABB-27FF-DE68DA574F6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5971" y="4431719"/>
            <a:ext cx="5717810" cy="1736246"/>
          </a:xfrm>
          <a:prstGeom prst="rect">
            <a:avLst/>
          </a:prstGeom>
        </p:spPr>
      </p:pic>
      <p:sp>
        <p:nvSpPr>
          <p:cNvPr id="36" name="Textfeld 35">
            <a:extLst>
              <a:ext uri="{FF2B5EF4-FFF2-40B4-BE49-F238E27FC236}">
                <a16:creationId xmlns:a16="http://schemas.microsoft.com/office/drawing/2014/main" id="{B4089A14-B39D-657B-B9E4-5FDFBB8353CA}"/>
              </a:ext>
            </a:extLst>
          </p:cNvPr>
          <p:cNvSpPr txBox="1"/>
          <p:nvPr/>
        </p:nvSpPr>
        <p:spPr>
          <a:xfrm>
            <a:off x="5974473" y="4980698"/>
            <a:ext cx="2717040" cy="230832"/>
          </a:xfrm>
          <a:prstGeom prst="rect">
            <a:avLst/>
          </a:prstGeom>
          <a:solidFill>
            <a:srgbClr val="FFFFCC"/>
          </a:solidFill>
          <a:ln>
            <a:solidFill>
              <a:schemeClr val="bg1">
                <a:lumMod val="50000"/>
              </a:schemeClr>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Eingetragene Tätigkeiten von allgemeinem Interesse</a:t>
            </a:r>
          </a:p>
        </p:txBody>
      </p:sp>
      <p:sp>
        <p:nvSpPr>
          <p:cNvPr id="38" name="Textfeld 37">
            <a:extLst>
              <a:ext uri="{FF2B5EF4-FFF2-40B4-BE49-F238E27FC236}">
                <a16:creationId xmlns:a16="http://schemas.microsoft.com/office/drawing/2014/main" id="{5B627C5D-B089-40F9-110E-75174BBA98F8}"/>
              </a:ext>
            </a:extLst>
          </p:cNvPr>
          <p:cNvSpPr txBox="1"/>
          <p:nvPr/>
        </p:nvSpPr>
        <p:spPr>
          <a:xfrm>
            <a:off x="2154229" y="5980028"/>
            <a:ext cx="2417772" cy="230832"/>
          </a:xfrm>
          <a:prstGeom prst="rect">
            <a:avLst/>
          </a:prstGeom>
          <a:solidFill>
            <a:srgbClr val="FFFFCC"/>
          </a:solidFill>
          <a:ln>
            <a:solidFill>
              <a:schemeClr val="bg1">
                <a:lumMod val="50000"/>
              </a:schemeClr>
            </a:solidFill>
          </a:ln>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9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Weitere Tätigkeiten statutarisch vorgesehen? </a:t>
            </a:r>
          </a:p>
        </p:txBody>
      </p:sp>
      <p:sp>
        <p:nvSpPr>
          <p:cNvPr id="42" name="Pfeil: nach rechts 41">
            <a:extLst>
              <a:ext uri="{FF2B5EF4-FFF2-40B4-BE49-F238E27FC236}">
                <a16:creationId xmlns:a16="http://schemas.microsoft.com/office/drawing/2014/main" id="{05638362-EDD2-B13B-FDBE-A7DF85393965}"/>
              </a:ext>
            </a:extLst>
          </p:cNvPr>
          <p:cNvSpPr/>
          <p:nvPr/>
        </p:nvSpPr>
        <p:spPr bwMode="auto">
          <a:xfrm rot="10800000">
            <a:off x="2009239" y="6040872"/>
            <a:ext cx="144989" cy="45719"/>
          </a:xfrm>
          <a:prstGeom prst="rightArrow">
            <a:avLst/>
          </a:prstGeom>
          <a:solidFill>
            <a:srgbClr val="FF505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it-IT"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4" name="Pfeil: nach rechts 43">
            <a:extLst>
              <a:ext uri="{FF2B5EF4-FFF2-40B4-BE49-F238E27FC236}">
                <a16:creationId xmlns:a16="http://schemas.microsoft.com/office/drawing/2014/main" id="{E243927F-8C8C-4CC9-0356-E5FCB8FC399E}"/>
              </a:ext>
            </a:extLst>
          </p:cNvPr>
          <p:cNvSpPr/>
          <p:nvPr/>
        </p:nvSpPr>
        <p:spPr bwMode="auto">
          <a:xfrm rot="10800000">
            <a:off x="5827183" y="5075948"/>
            <a:ext cx="144989" cy="45719"/>
          </a:xfrm>
          <a:prstGeom prst="rightArrow">
            <a:avLst/>
          </a:prstGeom>
          <a:solidFill>
            <a:srgbClr val="FF505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it-IT" sz="28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45" name="Rechteck 44">
            <a:extLst>
              <a:ext uri="{FF2B5EF4-FFF2-40B4-BE49-F238E27FC236}">
                <a16:creationId xmlns:a16="http://schemas.microsoft.com/office/drawing/2014/main" id="{0DEEBF1D-6212-D298-23AC-132C0D46D5B6}"/>
              </a:ext>
            </a:extLst>
          </p:cNvPr>
          <p:cNvSpPr/>
          <p:nvPr/>
        </p:nvSpPr>
        <p:spPr>
          <a:xfrm>
            <a:off x="757763" y="1037253"/>
            <a:ext cx="2006599" cy="15354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700" b="0" i="0" u="none" strike="noStrike" kern="100" cap="none" spc="0" normalizeH="0" baseline="0" noProof="0">
                <a:ln>
                  <a:noFill/>
                </a:ln>
                <a:solidFill>
                  <a:srgbClr val="FFFFFF"/>
                </a:solidFill>
                <a:effectLst/>
                <a:uLnTx/>
                <a:uFillTx/>
                <a:latin typeface="Titillium Web" panose="00000500000000000000" pitchFamily="2" charset="0"/>
                <a:ea typeface="Aptos" panose="020B0004020202020204" pitchFamily="34" charset="0"/>
                <a:cs typeface="Times New Roman" panose="02020603050405020304" pitchFamily="18" charset="0"/>
              </a:rPr>
              <a:t>         </a:t>
            </a:r>
          </a:p>
          <a:p>
            <a:pPr marL="0" marR="0" lvl="0" indent="0" algn="l" defTabSz="914400" rtl="0" eaLnBrk="0" fontAlgn="base" latinLnBrk="0" hangingPunct="0">
              <a:lnSpc>
                <a:spcPct val="107000"/>
              </a:lnSpc>
              <a:spcBef>
                <a:spcPct val="0"/>
              </a:spcBef>
              <a:spcAft>
                <a:spcPts val="800"/>
              </a:spcAft>
              <a:buClrTx/>
              <a:buSzTx/>
              <a:buFontTx/>
              <a:buNone/>
              <a:tabLst/>
              <a:defRPr/>
            </a:pPr>
            <a:r>
              <a:rPr kumimoji="0" lang="it-IT" sz="500" b="0" i="0" u="none" strike="noStrike" kern="100" cap="none" spc="0" normalizeH="0" baseline="0" noProof="0">
                <a:ln>
                  <a:noFill/>
                </a:ln>
                <a:solidFill>
                  <a:srgbClr val="000000"/>
                </a:solidFill>
                <a:effectLst/>
                <a:uLnTx/>
                <a:uFillTx/>
                <a:latin typeface="Titillium Web" panose="00000500000000000000" pitchFamily="2" charset="0"/>
                <a:ea typeface="Aptos" panose="020B0004020202020204" pitchFamily="34" charset="0"/>
                <a:cs typeface="Times New Roman" panose="02020603050405020304" pitchFamily="18" charset="0"/>
              </a:rPr>
              <a:t>MEIN VEREIN EO</a:t>
            </a:r>
            <a:endParaRPr kumimoji="0" lang="it-IT" sz="500" b="0" i="0" u="none" strike="noStrike" kern="100" cap="none" spc="0" normalizeH="0" baseline="0" noProof="0">
              <a:ln>
                <a:noFill/>
              </a:ln>
              <a:solidFill>
                <a:srgbClr val="000000"/>
              </a:solidFill>
              <a:effectLst/>
              <a:uLnTx/>
              <a:uFillTx/>
              <a:latin typeface="Times New Roman"/>
              <a:ea typeface="Aptos" panose="020B0004020202020204" pitchFamily="34" charset="0"/>
              <a:cs typeface="Times New Roman" panose="02020603050405020304" pitchFamily="18" charset="0"/>
            </a:endParaRPr>
          </a:p>
          <a:p>
            <a:pPr marL="0" marR="0" lvl="0" indent="0" algn="ctr" defTabSz="914400" rtl="0" eaLnBrk="0" fontAlgn="base" latinLnBrk="0" hangingPunct="0">
              <a:lnSpc>
                <a:spcPct val="107000"/>
              </a:lnSpc>
              <a:spcBef>
                <a:spcPct val="0"/>
              </a:spcBef>
              <a:spcAft>
                <a:spcPts val="800"/>
              </a:spcAft>
              <a:buClrTx/>
              <a:buSzTx/>
              <a:buFontTx/>
              <a:buNone/>
              <a:tabLst/>
              <a:defRPr/>
            </a:pPr>
            <a:r>
              <a:rPr kumimoji="0" lang="de-DE"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rPr>
              <a:t> </a:t>
            </a:r>
            <a:endParaRPr kumimoji="0" lang="it-IT" sz="1100" b="0" i="0" u="none" strike="noStrike" kern="100" cap="none" spc="0" normalizeH="0" baseline="0" noProof="0">
              <a:ln>
                <a:noFill/>
              </a:ln>
              <a:solidFill>
                <a:srgbClr val="FFFFFF"/>
              </a:solidFill>
              <a:effectLst/>
              <a:uLnTx/>
              <a:uFillTx/>
              <a:latin typeface="Times New Roman"/>
              <a:ea typeface="Aptos" panose="020B0004020202020204" pitchFamily="34" charset="0"/>
              <a:cs typeface="Times New Roman" panose="02020603050405020304" pitchFamily="18" charset="0"/>
            </a:endParaRPr>
          </a:p>
        </p:txBody>
      </p:sp>
      <p:sp>
        <p:nvSpPr>
          <p:cNvPr id="2" name="Rechteck 1">
            <a:extLst>
              <a:ext uri="{FF2B5EF4-FFF2-40B4-BE49-F238E27FC236}">
                <a16:creationId xmlns:a16="http://schemas.microsoft.com/office/drawing/2014/main" id="{EC175BCC-6FEF-13F3-10CB-F9C1160B0875}"/>
              </a:ext>
            </a:extLst>
          </p:cNvPr>
          <p:cNvSpPr/>
          <p:nvPr/>
        </p:nvSpPr>
        <p:spPr>
          <a:xfrm>
            <a:off x="8003357" y="6361190"/>
            <a:ext cx="480767" cy="407709"/>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lang="de-DE" sz="1400" b="1" dirty="0">
                <a:solidFill>
                  <a:srgbClr val="000000"/>
                </a:solidFill>
                <a:latin typeface="Calibri" panose="020F0502020204030204" pitchFamily="34" charset="0"/>
                <a:cs typeface="Calibri" panose="020F0502020204030204" pitchFamily="34" charset="0"/>
              </a:rPr>
              <a:t>9</a:t>
            </a:r>
            <a:r>
              <a:rPr kumimoji="0" lang="de-DE" sz="14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endParaRPr kumimoji="0" lang="de-DE" sz="28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3919616247"/>
      </p:ext>
    </p:extLst>
  </p:cSld>
  <p:clrMapOvr>
    <a:masterClrMapping/>
  </p:clrMapOvr>
</p:sld>
</file>

<file path=ppt/theme/theme1.xml><?xml version="1.0" encoding="utf-8"?>
<a:theme xmlns:a="http://schemas.openxmlformats.org/drawingml/2006/main" name="Praes-Amt-de-f-Pres-Ufficio-ted-col-v1">
  <a:themeElements>
    <a:clrScheme name="Praes-Amt-de-f-Pres-Ufficio-ted-col-v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raes-Amt-de-f-Pres-Ufficio-ted-col-v1">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altLang="de-DE" sz="28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Tx/>
          <a:buNone/>
          <a:tabLst/>
          <a:defRPr kumimoji="0" lang="de-DE" altLang="de-DE" sz="28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Praes-Amt-de-f-Pres-Ufficio-ted-col-v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raes-Amt-de-f-Pres-Ufficio-ted-col-v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raes-Amt-de-f-Pres-Ufficio-ted-col-v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raes-Amt-de-f-Pres-Ufficio-ted-col-v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raes-Amt-de-f-Pres-Ufficio-ted-col-v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raes-Amt-de-f-Pres-Ufficio-ted-col-v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raes-Amt-de-f-Pres-Ufficio-ted-col-v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525d221-893c-47da-a483-0eaa3acd1047"/>
    <lcf76f155ced4ddcb4097134ff3c332f xmlns="7e19bd23-b27e-44ef-8789-8b3cddf0192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A7C358513C7854F81A6D7B2AA9C8F3B" ma:contentTypeVersion="10" ma:contentTypeDescription="Create a new document." ma:contentTypeScope="" ma:versionID="70105ac3e1996c2d546fd68234a2c9d0">
  <xsd:schema xmlns:xsd="http://www.w3.org/2001/XMLSchema" xmlns:xs="http://www.w3.org/2001/XMLSchema" xmlns:p="http://schemas.microsoft.com/office/2006/metadata/properties" xmlns:ns2="7e19bd23-b27e-44ef-8789-8b3cddf0192c" xmlns:ns3="f525d221-893c-47da-a483-0eaa3acd1047" targetNamespace="http://schemas.microsoft.com/office/2006/metadata/properties" ma:root="true" ma:fieldsID="82f7b6efc5a6c724336775a1a3573814" ns2:_="" ns3:_="">
    <xsd:import namespace="7e19bd23-b27e-44ef-8789-8b3cddf0192c"/>
    <xsd:import namespace="f525d221-893c-47da-a483-0eaa3acd104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19bd23-b27e-44ef-8789-8b3cddf019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5e32e91-e282-4ae8-add1-730c2c706649"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25d221-893c-47da-a483-0eaa3acd104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92f311fa-8333-482a-baa2-0f59d6d9d5f0}" ma:internalName="TaxCatchAll" ma:showField="CatchAllData" ma:web="f525d221-893c-47da-a483-0eaa3acd1047">
      <xsd:complexType>
        <xsd:complexContent>
          <xsd:extension base="dms:MultiChoiceLookup">
            <xsd:sequence>
              <xsd:element name="Value" type="dms:Lookup" maxOccurs="unbounded" minOccurs="0" nillable="true"/>
            </xsd:sequence>
          </xsd:extension>
        </xsd:complexContent>
      </xsd:complexType>
    </xsd:element>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776C85-7B02-43E3-AF19-9DEE7C8F296D}">
  <ds:schemaRefs>
    <ds:schemaRef ds:uri="http://schemas.microsoft.com/office/2006/metadata/properties"/>
    <ds:schemaRef ds:uri="http://purl.org/dc/elements/1.1/"/>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http://purl.org/dc/dcmitype/"/>
    <ds:schemaRef ds:uri="f525d221-893c-47da-a483-0eaa3acd1047"/>
    <ds:schemaRef ds:uri="7e19bd23-b27e-44ef-8789-8b3cddf0192c"/>
    <ds:schemaRef ds:uri="http://www.w3.org/XML/1998/namespace"/>
  </ds:schemaRefs>
</ds:datastoreItem>
</file>

<file path=customXml/itemProps2.xml><?xml version="1.0" encoding="utf-8"?>
<ds:datastoreItem xmlns:ds="http://schemas.openxmlformats.org/officeDocument/2006/customXml" ds:itemID="{36AB71AC-6135-491E-A30A-796A6B2977A7}">
  <ds:schemaRefs>
    <ds:schemaRef ds:uri="http://schemas.microsoft.com/sharepoint/v3/contenttype/forms"/>
  </ds:schemaRefs>
</ds:datastoreItem>
</file>

<file path=customXml/itemProps3.xml><?xml version="1.0" encoding="utf-8"?>
<ds:datastoreItem xmlns:ds="http://schemas.openxmlformats.org/officeDocument/2006/customXml" ds:itemID="{36EDED88-5564-4504-A978-9D1EF437BCA9}">
  <ds:schemaRefs>
    <ds:schemaRef ds:uri="7e19bd23-b27e-44ef-8789-8b3cddf0192c"/>
    <ds:schemaRef ds:uri="f525d221-893c-47da-a483-0eaa3acd104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E:\briefpapier\Praes-Amt-de-f-Pres-Ufficio-ted-col-v1.pot</Template>
  <TotalTime>0</TotalTime>
  <Words>7269</Words>
  <Application>Microsoft Office PowerPoint</Application>
  <PresentationFormat>Bildschirmpräsentation (4:3)</PresentationFormat>
  <Paragraphs>1417</Paragraphs>
  <Slides>78</Slides>
  <Notes>78</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78</vt:i4>
      </vt:variant>
    </vt:vector>
  </HeadingPairs>
  <TitlesOfParts>
    <vt:vector size="86" baseType="lpstr">
      <vt:lpstr>Arial</vt:lpstr>
      <vt:lpstr>Calibri</vt:lpstr>
      <vt:lpstr>Calibri Light</vt:lpstr>
      <vt:lpstr>Times New Roman</vt:lpstr>
      <vt:lpstr>Titillium Web</vt:lpstr>
      <vt:lpstr>Wingdings</vt:lpstr>
      <vt:lpstr>Praes-Amt-de-f-Pres-Ufficio-ted-col-v1</vt:lpstr>
      <vt:lpstr>Benutzerdefiniertes Design</vt:lpstr>
      <vt:lpstr>PowerPoint-Präsentation</vt:lpstr>
      <vt:lpstr>PowerPoint-Präsentation</vt:lpstr>
      <vt:lpstr>PowerPoint-Präsentation</vt:lpstr>
      <vt:lpstr>1. Die Voraussetzungen der Eintragung</vt:lpstr>
      <vt:lpstr>1. Die Auswirkungen der Eintragung in das Runts</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3. Verpflichtungen im Runts-Portal erfüllen</vt:lpstr>
      <vt:lpstr>3. Verpflichtungen im Runts-Portal erfüllen </vt:lpstr>
      <vt:lpstr>3. Verpflichtungen im Runts-Portal erfüllen </vt:lpstr>
      <vt:lpstr>3. Verpflichtungen im Runts-Portal erfüllen</vt:lpstr>
      <vt:lpstr>3. Verpflichtungen im Runts-Portal erfüllen</vt:lpstr>
      <vt:lpstr>3. Verpflichtungen im Runts-Portal erfüllen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3. Verpflichtungen im Runts-Portal erfüllen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3.Verpflichtungen im Runts-Portal erfüllen</vt:lpstr>
      <vt:lpstr>3.Verpflichtungen im Runts-Portal erfüllen</vt:lpstr>
      <vt:lpstr>PowerPoint-Präsentation</vt:lpstr>
      <vt:lpstr>3. Wie kann ich die Verpflichtungen im Runts-Portal erfüllen?</vt:lpstr>
      <vt:lpstr>PowerPoint-Präsentation</vt:lpstr>
      <vt:lpstr>PowerPoint-Präsentation</vt:lpstr>
      <vt:lpstr>PowerPoint-Präsentation</vt:lpstr>
      <vt:lpstr>PowerPoint-Präsentation</vt:lpstr>
      <vt:lpstr>PowerPoint-Präsentation</vt:lpstr>
      <vt:lpstr>PowerPoint-Präsentation</vt:lpstr>
      <vt:lpstr>4. Die sonstigen Verpflichtungen erfüllen</vt:lpstr>
      <vt:lpstr>4. Die sonstigen Verpflichtungen erfüllen</vt:lpstr>
      <vt:lpstr>4. Die sonstigen Verpflichtungen erfüllen</vt:lpstr>
      <vt:lpstr>4. Die sonstigen Verpflichtungen erfüllen</vt:lpstr>
      <vt:lpstr>PowerPoint-Präsentation</vt:lpstr>
      <vt:lpstr>5. Die Kontrollen im Runts</vt:lpstr>
      <vt:lpstr>5. Die Kontrollen im Runts</vt:lpstr>
      <vt:lpstr>5. Die Kontrollen im Runts</vt:lpstr>
      <vt:lpstr>PowerPoint-Präsentation</vt:lpstr>
      <vt:lpstr>5. Die Kontrollen im Runts</vt:lpstr>
      <vt:lpstr>5. Die Kontrollen im Runts</vt:lpstr>
      <vt:lpstr>5. Die Kontrollen im Runts</vt:lpstr>
      <vt:lpstr>5. Die Kontrollen im Runts</vt:lpstr>
      <vt:lpstr>5. Die Kontrollen im Runts</vt:lpstr>
      <vt:lpstr>5. Die Kontrollen im Runts</vt:lpstr>
      <vt:lpstr>5. Die Kontrollen im Runts</vt:lpstr>
      <vt:lpstr>Kontakt</vt:lpstr>
      <vt:lpstr>Fragerunde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Kein Folientitel</dc:title>
  <dc:creator>Tauber, Andrea</dc:creator>
  <cp:lastModifiedBy>Elsler, Andreas</cp:lastModifiedBy>
  <cp:revision>75</cp:revision>
  <cp:lastPrinted>2026-05-28T15:09:44Z</cp:lastPrinted>
  <dcterms:created xsi:type="dcterms:W3CDTF">2007-11-06T16:07:00Z</dcterms:created>
  <dcterms:modified xsi:type="dcterms:W3CDTF">2026-05-28T15:10:16Z</dcterms:modified>
</cp:coreProperties>
</file>