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98" r:id="rId2"/>
    <p:sldId id="420" r:id="rId3"/>
    <p:sldId id="418" r:id="rId4"/>
    <p:sldId id="261" r:id="rId5"/>
    <p:sldId id="262" r:id="rId6"/>
    <p:sldId id="421" r:id="rId7"/>
    <p:sldId id="422" r:id="rId8"/>
    <p:sldId id="423" r:id="rId9"/>
    <p:sldId id="424" r:id="rId10"/>
    <p:sldId id="425" r:id="rId11"/>
    <p:sldId id="430" r:id="rId12"/>
    <p:sldId id="427" r:id="rId13"/>
    <p:sldId id="429" r:id="rId14"/>
    <p:sldId id="347" r:id="rId15"/>
    <p:sldId id="360" r:id="rId16"/>
    <p:sldId id="392" r:id="rId17"/>
    <p:sldId id="393" r:id="rId18"/>
    <p:sldId id="413" r:id="rId19"/>
    <p:sldId id="396" r:id="rId20"/>
    <p:sldId id="398" r:id="rId21"/>
    <p:sldId id="400" r:id="rId22"/>
    <p:sldId id="411" r:id="rId23"/>
    <p:sldId id="340" r:id="rId24"/>
    <p:sldId id="410" r:id="rId2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KI - Streep" id="{09A35F9B-EFBF-4B02-A6B9-0A74F94C7299}">
          <p14:sldIdLst>
            <p14:sldId id="298"/>
            <p14:sldId id="420"/>
            <p14:sldId id="418"/>
            <p14:sldId id="261"/>
            <p14:sldId id="262"/>
            <p14:sldId id="421"/>
            <p14:sldId id="422"/>
            <p14:sldId id="423"/>
            <p14:sldId id="424"/>
            <p14:sldId id="425"/>
            <p14:sldId id="430"/>
            <p14:sldId id="427"/>
            <p14:sldId id="429"/>
            <p14:sldId id="347"/>
            <p14:sldId id="360"/>
            <p14:sldId id="392"/>
            <p14:sldId id="393"/>
            <p14:sldId id="413"/>
            <p14:sldId id="396"/>
            <p14:sldId id="398"/>
            <p14:sldId id="400"/>
            <p14:sldId id="411"/>
            <p14:sldId id="340"/>
            <p14:sldId id="410"/>
          </p14:sldIdLst>
        </p14:section>
        <p14:section name="NKI - Verloop" id="{7DBBC8C1-DB12-4C9E-A36A-C05B5B494BFB}">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FFFC"/>
    <a:srgbClr val="FF7C00"/>
    <a:srgbClr val="33F4FF"/>
    <a:srgbClr val="FF40FF"/>
    <a:srgbClr val="1E70FF"/>
    <a:srgbClr val="F7AEFF"/>
    <a:srgbClr val="FFEAF3"/>
    <a:srgbClr val="0432FF"/>
    <a:srgbClr val="EAFFC5"/>
    <a:srgbClr val="FFD5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2DE63D5-997A-4646-A377-4702673A728D}">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Stijl, licht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92" autoAdjust="0"/>
    <p:restoredTop sz="90612" autoAdjust="0"/>
  </p:normalViewPr>
  <p:slideViewPr>
    <p:cSldViewPr snapToGrid="0">
      <p:cViewPr varScale="1">
        <p:scale>
          <a:sx n="115" d="100"/>
          <a:sy n="115" d="100"/>
        </p:scale>
        <p:origin x="3800" y="2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notesViewPr>
    <p:cSldViewPr snapToGrid="0" showGuides="1">
      <p:cViewPr varScale="1">
        <p:scale>
          <a:sx n="88" d="100"/>
          <a:sy n="88" d="100"/>
        </p:scale>
        <p:origin x="327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4C4F74F1-74DD-4F2C-8041-54A93C71D6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sz="1000"/>
          </a:p>
        </p:txBody>
      </p:sp>
      <p:sp>
        <p:nvSpPr>
          <p:cNvPr id="3" name="Tijdelijke aanduiding voor datum 2">
            <a:extLst>
              <a:ext uri="{FF2B5EF4-FFF2-40B4-BE49-F238E27FC236}">
                <a16:creationId xmlns:a16="http://schemas.microsoft.com/office/drawing/2014/main" id="{9DBA834A-EC39-4B44-BBD6-FB85456F04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69CDEA-2846-4662-AF34-4D475F771134}" type="datetimeFigureOut">
              <a:rPr lang="nl-NL" sz="1000" smtClean="0"/>
              <a:t>20-11-2025</a:t>
            </a:fld>
            <a:endParaRPr lang="nl-NL" sz="1000"/>
          </a:p>
        </p:txBody>
      </p:sp>
      <p:sp>
        <p:nvSpPr>
          <p:cNvPr id="4" name="Tijdelijke aanduiding voor voettekst 3">
            <a:extLst>
              <a:ext uri="{FF2B5EF4-FFF2-40B4-BE49-F238E27FC236}">
                <a16:creationId xmlns:a16="http://schemas.microsoft.com/office/drawing/2014/main" id="{185B479A-3B26-4241-ABCD-D4943A3F72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sz="1000"/>
          </a:p>
        </p:txBody>
      </p:sp>
      <p:sp>
        <p:nvSpPr>
          <p:cNvPr id="5" name="Tijdelijke aanduiding voor dianummer 4">
            <a:extLst>
              <a:ext uri="{FF2B5EF4-FFF2-40B4-BE49-F238E27FC236}">
                <a16:creationId xmlns:a16="http://schemas.microsoft.com/office/drawing/2014/main" id="{5545BDB7-CC1E-4812-980C-54789A01443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B64CBF8-176A-4516-8B94-0A55075908A7}" type="slidenum">
              <a:rPr lang="nl-NL" sz="1000" smtClean="0"/>
              <a:t>‹#›</a:t>
            </a:fld>
            <a:endParaRPr lang="nl-NL" sz="1000"/>
          </a:p>
        </p:txBody>
      </p:sp>
    </p:spTree>
    <p:extLst>
      <p:ext uri="{BB962C8B-B14F-4D97-AF65-F5344CB8AC3E}">
        <p14:creationId xmlns:p14="http://schemas.microsoft.com/office/powerpoint/2010/main" val="44843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nl-NL" sz="100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0298B798-54D5-41A3-8777-F9551C5D3DE7}" type="datetimeFigureOut">
              <a:rPr lang="nl-NL" smtClean="0"/>
              <a:pPr/>
              <a:t>20-11-2025</a:t>
            </a:fld>
            <a:endParaRPr lang="nl-NL" sz="100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nl-NL" sz="100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BD4BD7F8-8545-4FF9-9163-C0E1978CAE7B}" type="slidenum">
              <a:rPr lang="nl-NL" smtClean="0"/>
              <a:pPr/>
              <a:t>‹#›</a:t>
            </a:fld>
            <a:endParaRPr lang="nl-NL" sz="1000"/>
          </a:p>
        </p:txBody>
      </p:sp>
    </p:spTree>
    <p:extLst>
      <p:ext uri="{BB962C8B-B14F-4D97-AF65-F5344CB8AC3E}">
        <p14:creationId xmlns:p14="http://schemas.microsoft.com/office/powerpoint/2010/main" val="1493056886"/>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000" kern="1200">
        <a:solidFill>
          <a:schemeClr val="tx1"/>
        </a:solidFill>
        <a:latin typeface="+mn-lt"/>
        <a:ea typeface="+mn-ea"/>
        <a:cs typeface="+mn-cs"/>
      </a:defRPr>
    </a:lvl4pPr>
    <a:lvl5pPr marL="1828800"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Ductal Carcinoma In Situ is a very common potential precursor of invasive breast cancer, often detected by screening. </a:t>
            </a:r>
          </a:p>
          <a:p>
            <a:pPr lvl="0"/>
            <a:r>
              <a:rPr lang="en-US" sz="1200" kern="1200" dirty="0">
                <a:solidFill>
                  <a:schemeClr val="tx1"/>
                </a:solidFill>
                <a:effectLst/>
                <a:latin typeface="+mn-lt"/>
                <a:ea typeface="+mn-ea"/>
                <a:cs typeface="+mn-cs"/>
              </a:rPr>
              <a:t>In itself, it is not life-threatening, but some can progress to invasive breast cancer. Most DCIS will never progress, but we do not know yet which DCIS lesions will progress and which ones will remain indolent. Due to this uncertainty, almost all women are treated by BCS, often supplemented with radiotherapy, or even mastectomy. </a:t>
            </a:r>
          </a:p>
          <a:p>
            <a:pPr lvl="0"/>
            <a:r>
              <a:rPr lang="en-US" sz="1200" kern="1200" dirty="0">
                <a:solidFill>
                  <a:schemeClr val="tx1"/>
                </a:solidFill>
                <a:effectLst/>
                <a:latin typeface="+mn-lt"/>
                <a:ea typeface="+mn-ea"/>
                <a:cs typeface="+mn-cs"/>
              </a:rPr>
              <a:t>As a consequence, many women carry the burden of needless treatment for an abnormality that will never do them any harm.</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5AA9E-1062-4AC2-8445-33D16D62CA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7705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D4BD7F8-8545-4FF9-9163-C0E1978CAE7B}" type="slidenum">
              <a:rPr lang="nl-NL" smtClean="0"/>
              <a:pPr/>
              <a:t>23</a:t>
            </a:fld>
            <a:endParaRPr lang="nl-NL" sz="1000"/>
          </a:p>
        </p:txBody>
      </p:sp>
    </p:spTree>
    <p:extLst>
      <p:ext uri="{BB962C8B-B14F-4D97-AF65-F5344CB8AC3E}">
        <p14:creationId xmlns:p14="http://schemas.microsoft.com/office/powerpoint/2010/main" val="1648822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C112B04E-C952-409E-8024-1568BF8BC9D8}" type="slidenum">
              <a:rPr lang="en-GB" smtClean="0"/>
              <a:t>24</a:t>
            </a:fld>
            <a:endParaRPr lang="en-GB"/>
          </a:p>
        </p:txBody>
      </p:sp>
    </p:spTree>
    <p:extLst>
      <p:ext uri="{BB962C8B-B14F-4D97-AF65-F5344CB8AC3E}">
        <p14:creationId xmlns:p14="http://schemas.microsoft.com/office/powerpoint/2010/main" val="2583624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C112B04E-C952-409E-8024-1568BF8BC9D8}" type="slidenum">
              <a:rPr lang="en-GB" smtClean="0"/>
              <a:t>4</a:t>
            </a:fld>
            <a:endParaRPr lang="en-GB"/>
          </a:p>
        </p:txBody>
      </p:sp>
    </p:spTree>
    <p:extLst>
      <p:ext uri="{BB962C8B-B14F-4D97-AF65-F5344CB8AC3E}">
        <p14:creationId xmlns:p14="http://schemas.microsoft.com/office/powerpoint/2010/main" val="3692467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C112B04E-C952-409E-8024-1568BF8BC9D8}" type="slidenum">
              <a:rPr lang="en-GB" smtClean="0"/>
              <a:t>5</a:t>
            </a:fld>
            <a:endParaRPr lang="en-GB"/>
          </a:p>
        </p:txBody>
      </p:sp>
    </p:spTree>
    <p:extLst>
      <p:ext uri="{BB962C8B-B14F-4D97-AF65-F5344CB8AC3E}">
        <p14:creationId xmlns:p14="http://schemas.microsoft.com/office/powerpoint/2010/main" val="846715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C112B04E-C952-409E-8024-1568BF8BC9D8}" type="slidenum">
              <a:rPr lang="en-GB" smtClean="0"/>
              <a:t>11</a:t>
            </a:fld>
            <a:endParaRPr lang="en-GB"/>
          </a:p>
        </p:txBody>
      </p:sp>
    </p:spTree>
    <p:extLst>
      <p:ext uri="{BB962C8B-B14F-4D97-AF65-F5344CB8AC3E}">
        <p14:creationId xmlns:p14="http://schemas.microsoft.com/office/powerpoint/2010/main" val="2348340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4BD7F8-8545-4FF9-9163-C0E1978CAE7B}" type="slidenum">
              <a:rPr lang="nl-NL" smtClean="0"/>
              <a:pPr/>
              <a:t>14</a:t>
            </a:fld>
            <a:endParaRPr lang="nl-NL" sz="1000"/>
          </a:p>
        </p:txBody>
      </p:sp>
    </p:spTree>
    <p:extLst>
      <p:ext uri="{BB962C8B-B14F-4D97-AF65-F5344CB8AC3E}">
        <p14:creationId xmlns:p14="http://schemas.microsoft.com/office/powerpoint/2010/main" val="2259119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a:solidFill>
                  <a:schemeClr val="tx1"/>
                </a:solidFill>
                <a:effectLst/>
                <a:latin typeface="+mn-lt"/>
                <a:ea typeface="+mn-ea"/>
                <a:cs typeface="+mn-cs"/>
              </a:rPr>
              <a:t>Figure 1 | A measure of forecast skill at three-, five-, seven- and ten-day ranges, computed over the extra-tropical northern and southern hemispheres. Forecast skill is the correlation between the forecasts and the verifying analysis of the height of the 500-hPa level, expressed as the anomaly with respect to the climatological height. Values greater than 60% indicate useful forecasts, while those greater than 80% represent a high degree of accuracy. The convergence of the curves for Northern Hemisphere (NH) and Southern Hemisphere (SH) after 1999 indicates the breakthrough in exploiting satellite data through the use of variational data100</a:t>
            </a:r>
          </a:p>
          <a:p>
            <a:endParaRPr lang="en-NL"/>
          </a:p>
        </p:txBody>
      </p:sp>
      <p:sp>
        <p:nvSpPr>
          <p:cNvPr id="4" name="Slide Number Placeholder 3"/>
          <p:cNvSpPr>
            <a:spLocks noGrp="1"/>
          </p:cNvSpPr>
          <p:nvPr>
            <p:ph type="sldNum" sz="quarter" idx="5"/>
          </p:nvPr>
        </p:nvSpPr>
        <p:spPr/>
        <p:txBody>
          <a:bodyPr/>
          <a:lstStyle/>
          <a:p>
            <a:fld id="{BD4BD7F8-8545-4FF9-9163-C0E1978CAE7B}" type="slidenum">
              <a:rPr lang="nl-NL" smtClean="0"/>
              <a:pPr/>
              <a:t>15</a:t>
            </a:fld>
            <a:endParaRPr lang="nl-NL" sz="1000"/>
          </a:p>
        </p:txBody>
      </p:sp>
    </p:spTree>
    <p:extLst>
      <p:ext uri="{BB962C8B-B14F-4D97-AF65-F5344CB8AC3E}">
        <p14:creationId xmlns:p14="http://schemas.microsoft.com/office/powerpoint/2010/main" val="665019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26BE1E60-AD08-4FBB-99A7-2D694DE972C5}" type="slidenum">
              <a:rPr lang="nl-NL" smtClean="0"/>
              <a:t>18</a:t>
            </a:fld>
            <a:endParaRPr lang="nl-NL"/>
          </a:p>
        </p:txBody>
      </p:sp>
    </p:spTree>
    <p:extLst>
      <p:ext uri="{BB962C8B-B14F-4D97-AF65-F5344CB8AC3E}">
        <p14:creationId xmlns:p14="http://schemas.microsoft.com/office/powerpoint/2010/main" val="2019433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BD4BD7F8-8545-4FF9-9163-C0E1978CAE7B}" type="slidenum">
              <a:rPr lang="nl-NL" smtClean="0"/>
              <a:pPr/>
              <a:t>21</a:t>
            </a:fld>
            <a:endParaRPr lang="nl-NL" sz="1000"/>
          </a:p>
        </p:txBody>
      </p:sp>
    </p:spTree>
    <p:extLst>
      <p:ext uri="{BB962C8B-B14F-4D97-AF65-F5344CB8AC3E}">
        <p14:creationId xmlns:p14="http://schemas.microsoft.com/office/powerpoint/2010/main" val="2299721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BD4BD7F8-8545-4FF9-9163-C0E1978CAE7B}" type="slidenum">
              <a:rPr lang="nl-NL" smtClean="0"/>
              <a:pPr/>
              <a:t>22</a:t>
            </a:fld>
            <a:endParaRPr lang="nl-NL" sz="1000"/>
          </a:p>
        </p:txBody>
      </p:sp>
    </p:spTree>
    <p:extLst>
      <p:ext uri="{BB962C8B-B14F-4D97-AF65-F5344CB8AC3E}">
        <p14:creationId xmlns:p14="http://schemas.microsoft.com/office/powerpoint/2010/main" val="16343475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2CDDE8-E1BF-4D9E-881D-D0DAD8D918C9}"/>
              </a:ext>
            </a:extLst>
          </p:cNvPr>
          <p:cNvSpPr>
            <a:spLocks noGrp="1"/>
          </p:cNvSpPr>
          <p:nvPr>
            <p:ph type="ctrTitle" hasCustomPrompt="1"/>
          </p:nvPr>
        </p:nvSpPr>
        <p:spPr>
          <a:xfrm>
            <a:off x="623888" y="3767805"/>
            <a:ext cx="8172000" cy="443198"/>
          </a:xfrm>
        </p:spPr>
        <p:txBody>
          <a:bodyPr wrap="square" anchor="b">
            <a:spAutoFit/>
          </a:bodyPr>
          <a:lstStyle>
            <a:lvl1pPr algn="l">
              <a:defRPr sz="3200" baseline="0">
                <a:solidFill>
                  <a:schemeClr val="bg1"/>
                </a:solidFill>
              </a:defRPr>
            </a:lvl1pPr>
          </a:lstStyle>
          <a:p>
            <a:r>
              <a:rPr lang="nl-NL"/>
              <a:t>Presentatietitel</a:t>
            </a:r>
          </a:p>
        </p:txBody>
      </p:sp>
      <p:sp>
        <p:nvSpPr>
          <p:cNvPr id="3" name="Ondertitel 2">
            <a:extLst>
              <a:ext uri="{FF2B5EF4-FFF2-40B4-BE49-F238E27FC236}">
                <a16:creationId xmlns:a16="http://schemas.microsoft.com/office/drawing/2014/main" id="{CC63DBA6-5FC8-44B9-9320-DF3A84956E53}"/>
              </a:ext>
            </a:extLst>
          </p:cNvPr>
          <p:cNvSpPr>
            <a:spLocks noGrp="1"/>
          </p:cNvSpPr>
          <p:nvPr>
            <p:ph type="subTitle" idx="1" hasCustomPrompt="1"/>
          </p:nvPr>
        </p:nvSpPr>
        <p:spPr>
          <a:xfrm>
            <a:off x="623888" y="4413568"/>
            <a:ext cx="8172000" cy="385939"/>
          </a:xfrm>
        </p:spPr>
        <p:txBody>
          <a:bodyPr wrap="square">
            <a:sp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Subtitel</a:t>
            </a:r>
          </a:p>
        </p:txBody>
      </p:sp>
      <p:pic>
        <p:nvPicPr>
          <p:cNvPr id="16" name="Afbeelding 15">
            <a:extLst>
              <a:ext uri="{FF2B5EF4-FFF2-40B4-BE49-F238E27FC236}">
                <a16:creationId xmlns:a16="http://schemas.microsoft.com/office/drawing/2014/main" id="{A8F66C42-4FFE-4D0F-995E-9EC239B2C80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3637" y="5085047"/>
            <a:ext cx="12164725" cy="1772953"/>
          </a:xfrm>
          <a:prstGeom prst="rect">
            <a:avLst/>
          </a:prstGeom>
        </p:spPr>
      </p:pic>
      <p:pic>
        <p:nvPicPr>
          <p:cNvPr id="4" name="Graphic 3">
            <a:extLst>
              <a:ext uri="{FF2B5EF4-FFF2-40B4-BE49-F238E27FC236}">
                <a16:creationId xmlns:a16="http://schemas.microsoft.com/office/drawing/2014/main" id="{6A2B5BDD-53F5-489C-B7C3-664903F3F77C}"/>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059298" y="589845"/>
            <a:ext cx="2639942" cy="1375200"/>
          </a:xfrm>
          <a:prstGeom prst="rect">
            <a:avLst/>
          </a:prstGeom>
        </p:spPr>
      </p:pic>
    </p:spTree>
    <p:extLst>
      <p:ext uri="{BB962C8B-B14F-4D97-AF65-F5344CB8AC3E}">
        <p14:creationId xmlns:p14="http://schemas.microsoft.com/office/powerpoint/2010/main" val="4007155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kst en afbeelding">
    <p:spTree>
      <p:nvGrpSpPr>
        <p:cNvPr id="1" name=""/>
        <p:cNvGrpSpPr/>
        <p:nvPr/>
      </p:nvGrpSpPr>
      <p:grpSpPr>
        <a:xfrm>
          <a:off x="0" y="0"/>
          <a:ext cx="0" cy="0"/>
          <a:chOff x="0" y="0"/>
          <a:chExt cx="0" cy="0"/>
        </a:xfrm>
      </p:grpSpPr>
      <p:sp>
        <p:nvSpPr>
          <p:cNvPr id="7" name="Tijdelijke aanduiding voor voettekst 6">
            <a:extLst>
              <a:ext uri="{FF2B5EF4-FFF2-40B4-BE49-F238E27FC236}">
                <a16:creationId xmlns:a16="http://schemas.microsoft.com/office/drawing/2014/main" id="{36B65DBA-47C4-4898-88B8-9AA8D94904C4}"/>
              </a:ext>
            </a:extLst>
          </p:cNvPr>
          <p:cNvSpPr>
            <a:spLocks noGrp="1"/>
          </p:cNvSpPr>
          <p:nvPr>
            <p:ph type="ftr" sz="quarter" idx="10"/>
          </p:nvPr>
        </p:nvSpPr>
        <p:spPr>
          <a:xfrm>
            <a:off x="664369" y="239344"/>
            <a:ext cx="2598420" cy="153888"/>
          </a:xfrm>
          <a:prstGeom prst="rect">
            <a:avLst/>
          </a:prstGeom>
        </p:spPr>
        <p:txBody>
          <a:bodyPr/>
          <a:lstStyle>
            <a:lvl1pPr>
              <a:defRPr>
                <a:solidFill>
                  <a:schemeClr val="accent2"/>
                </a:solidFill>
              </a:defRPr>
            </a:lvl1pPr>
          </a:lstStyle>
          <a:p>
            <a:r>
              <a:rPr lang="nl-NL" err="1"/>
              <a:t>Finding</a:t>
            </a:r>
            <a:r>
              <a:rPr lang="nl-NL"/>
              <a:t> </a:t>
            </a:r>
            <a:r>
              <a:rPr lang="nl-NL" err="1"/>
              <a:t>the</a:t>
            </a:r>
            <a:r>
              <a:rPr lang="nl-NL"/>
              <a:t> </a:t>
            </a:r>
            <a:r>
              <a:rPr lang="nl-NL" err="1"/>
              <a:t>balance</a:t>
            </a:r>
            <a:r>
              <a:rPr lang="nl-NL"/>
              <a:t> </a:t>
            </a:r>
            <a:r>
              <a:rPr lang="nl-NL" err="1"/>
              <a:t>between</a:t>
            </a:r>
            <a:r>
              <a:rPr lang="nl-NL"/>
              <a:t> over- </a:t>
            </a:r>
            <a:r>
              <a:rPr lang="nl-NL" err="1"/>
              <a:t>and</a:t>
            </a:r>
            <a:r>
              <a:rPr lang="nl-NL"/>
              <a:t> undertreatment</a:t>
            </a:r>
          </a:p>
        </p:txBody>
      </p:sp>
      <p:sp>
        <p:nvSpPr>
          <p:cNvPr id="8" name="Tijdelijke aanduiding voor dianummer 7">
            <a:extLst>
              <a:ext uri="{FF2B5EF4-FFF2-40B4-BE49-F238E27FC236}">
                <a16:creationId xmlns:a16="http://schemas.microsoft.com/office/drawing/2014/main" id="{6BFE184D-0DD5-48A7-BF22-2CFA10646A5C}"/>
              </a:ext>
            </a:extLst>
          </p:cNvPr>
          <p:cNvSpPr>
            <a:spLocks noGrp="1"/>
          </p:cNvSpPr>
          <p:nvPr>
            <p:ph type="sldNum" sz="quarter" idx="11"/>
          </p:nvPr>
        </p:nvSpPr>
        <p:spPr/>
        <p:txBody>
          <a:bodyPr/>
          <a:lstStyle/>
          <a:p>
            <a:pPr algn="l"/>
            <a:fld id="{83FFAF25-951C-4D24-A60E-827BDA81BA47}" type="slidenum">
              <a:rPr lang="nl-NL" smtClean="0"/>
              <a:pPr algn="l"/>
              <a:t>‹#›</a:t>
            </a:fld>
            <a:endParaRPr lang="nl-NL"/>
          </a:p>
        </p:txBody>
      </p:sp>
      <p:sp>
        <p:nvSpPr>
          <p:cNvPr id="20" name="Vrije vorm: vorm 19">
            <a:extLst>
              <a:ext uri="{FF2B5EF4-FFF2-40B4-BE49-F238E27FC236}">
                <a16:creationId xmlns:a16="http://schemas.microsoft.com/office/drawing/2014/main" id="{72DE35EA-84AF-41AB-B3A1-1C3189724581}"/>
              </a:ext>
            </a:extLst>
          </p:cNvPr>
          <p:cNvSpPr/>
          <p:nvPr userDrawn="1"/>
        </p:nvSpPr>
        <p:spPr>
          <a:xfrm>
            <a:off x="-10160" y="89535"/>
            <a:ext cx="12208193" cy="451602"/>
          </a:xfrm>
          <a:custGeom>
            <a:avLst/>
            <a:gdLst>
              <a:gd name="connsiteX0" fmla="*/ 0 w 12208193"/>
              <a:gd name="connsiteY0" fmla="*/ 0 h 541137"/>
              <a:gd name="connsiteX1" fmla="*/ 634048 w 12208193"/>
              <a:gd name="connsiteY1" fmla="*/ 0 h 541137"/>
              <a:gd name="connsiteX2" fmla="*/ 3313430 w 12208193"/>
              <a:gd name="connsiteY2" fmla="*/ 0 h 541137"/>
              <a:gd name="connsiteX3" fmla="*/ 12208193 w 12208193"/>
              <a:gd name="connsiteY3" fmla="*/ 0 h 541137"/>
              <a:gd name="connsiteX4" fmla="*/ 12208193 w 12208193"/>
              <a:gd name="connsiteY4" fmla="*/ 89535 h 541137"/>
              <a:gd name="connsiteX5" fmla="*/ 3313430 w 12208193"/>
              <a:gd name="connsiteY5" fmla="*/ 89535 h 541137"/>
              <a:gd name="connsiteX6" fmla="*/ 3313430 w 12208193"/>
              <a:gd name="connsiteY6" fmla="*/ 110095 h 541137"/>
              <a:gd name="connsiteX7" fmla="*/ 3313430 w 12208193"/>
              <a:gd name="connsiteY7" fmla="*/ 450948 h 541137"/>
              <a:gd name="connsiteX8" fmla="*/ 3224117 w 12208193"/>
              <a:gd name="connsiteY8" fmla="*/ 541137 h 541137"/>
              <a:gd name="connsiteX9" fmla="*/ 723361 w 12208193"/>
              <a:gd name="connsiteY9" fmla="*/ 541137 h 541137"/>
              <a:gd name="connsiteX10" fmla="*/ 634048 w 12208193"/>
              <a:gd name="connsiteY10" fmla="*/ 450948 h 541137"/>
              <a:gd name="connsiteX11" fmla="*/ 634048 w 12208193"/>
              <a:gd name="connsiteY11" fmla="*/ 148848 h 541137"/>
              <a:gd name="connsiteX12" fmla="*/ 634048 w 12208193"/>
              <a:gd name="connsiteY12" fmla="*/ 89535 h 541137"/>
              <a:gd name="connsiteX13" fmla="*/ 0 w 12208193"/>
              <a:gd name="connsiteY13" fmla="*/ 89535 h 541137"/>
              <a:gd name="connsiteX0" fmla="*/ 12208193 w 12299633"/>
              <a:gd name="connsiteY0" fmla="*/ 0 h 541137"/>
              <a:gd name="connsiteX1" fmla="*/ 12208193 w 12299633"/>
              <a:gd name="connsiteY1" fmla="*/ 89535 h 541137"/>
              <a:gd name="connsiteX2" fmla="*/ 3313430 w 12299633"/>
              <a:gd name="connsiteY2" fmla="*/ 89535 h 541137"/>
              <a:gd name="connsiteX3" fmla="*/ 3313430 w 12299633"/>
              <a:gd name="connsiteY3" fmla="*/ 110095 h 541137"/>
              <a:gd name="connsiteX4" fmla="*/ 3313430 w 12299633"/>
              <a:gd name="connsiteY4" fmla="*/ 450948 h 541137"/>
              <a:gd name="connsiteX5" fmla="*/ 3224117 w 12299633"/>
              <a:gd name="connsiteY5" fmla="*/ 541137 h 541137"/>
              <a:gd name="connsiteX6" fmla="*/ 723361 w 12299633"/>
              <a:gd name="connsiteY6" fmla="*/ 541137 h 541137"/>
              <a:gd name="connsiteX7" fmla="*/ 634048 w 12299633"/>
              <a:gd name="connsiteY7" fmla="*/ 450948 h 541137"/>
              <a:gd name="connsiteX8" fmla="*/ 634048 w 12299633"/>
              <a:gd name="connsiteY8" fmla="*/ 148848 h 541137"/>
              <a:gd name="connsiteX9" fmla="*/ 634048 w 12299633"/>
              <a:gd name="connsiteY9" fmla="*/ 89535 h 541137"/>
              <a:gd name="connsiteX10" fmla="*/ 0 w 12299633"/>
              <a:gd name="connsiteY10" fmla="*/ 89535 h 541137"/>
              <a:gd name="connsiteX11" fmla="*/ 0 w 12299633"/>
              <a:gd name="connsiteY11" fmla="*/ 0 h 541137"/>
              <a:gd name="connsiteX12" fmla="*/ 634048 w 12299633"/>
              <a:gd name="connsiteY12" fmla="*/ 0 h 541137"/>
              <a:gd name="connsiteX13" fmla="*/ 3313430 w 12299633"/>
              <a:gd name="connsiteY13" fmla="*/ 0 h 541137"/>
              <a:gd name="connsiteX14" fmla="*/ 12299633 w 12299633"/>
              <a:gd name="connsiteY14" fmla="*/ 91440 h 541137"/>
              <a:gd name="connsiteX0" fmla="*/ 12208193 w 12208193"/>
              <a:gd name="connsiteY0" fmla="*/ 0 h 541137"/>
              <a:gd name="connsiteX1" fmla="*/ 12208193 w 12208193"/>
              <a:gd name="connsiteY1" fmla="*/ 89535 h 541137"/>
              <a:gd name="connsiteX2" fmla="*/ 3313430 w 12208193"/>
              <a:gd name="connsiteY2" fmla="*/ 89535 h 541137"/>
              <a:gd name="connsiteX3" fmla="*/ 3313430 w 12208193"/>
              <a:gd name="connsiteY3" fmla="*/ 110095 h 541137"/>
              <a:gd name="connsiteX4" fmla="*/ 3313430 w 12208193"/>
              <a:gd name="connsiteY4" fmla="*/ 450948 h 541137"/>
              <a:gd name="connsiteX5" fmla="*/ 3224117 w 12208193"/>
              <a:gd name="connsiteY5" fmla="*/ 541137 h 541137"/>
              <a:gd name="connsiteX6" fmla="*/ 723361 w 12208193"/>
              <a:gd name="connsiteY6" fmla="*/ 541137 h 541137"/>
              <a:gd name="connsiteX7" fmla="*/ 634048 w 12208193"/>
              <a:gd name="connsiteY7" fmla="*/ 450948 h 541137"/>
              <a:gd name="connsiteX8" fmla="*/ 634048 w 12208193"/>
              <a:gd name="connsiteY8" fmla="*/ 148848 h 541137"/>
              <a:gd name="connsiteX9" fmla="*/ 634048 w 12208193"/>
              <a:gd name="connsiteY9" fmla="*/ 89535 h 541137"/>
              <a:gd name="connsiteX10" fmla="*/ 0 w 12208193"/>
              <a:gd name="connsiteY10" fmla="*/ 89535 h 541137"/>
              <a:gd name="connsiteX11" fmla="*/ 0 w 12208193"/>
              <a:gd name="connsiteY11" fmla="*/ 0 h 541137"/>
              <a:gd name="connsiteX12" fmla="*/ 634048 w 12208193"/>
              <a:gd name="connsiteY12" fmla="*/ 0 h 541137"/>
              <a:gd name="connsiteX13" fmla="*/ 3313430 w 12208193"/>
              <a:gd name="connsiteY13" fmla="*/ 0 h 541137"/>
              <a:gd name="connsiteX0" fmla="*/ 12208193 w 12208193"/>
              <a:gd name="connsiteY0" fmla="*/ 89535 h 541137"/>
              <a:gd name="connsiteX1" fmla="*/ 3313430 w 12208193"/>
              <a:gd name="connsiteY1" fmla="*/ 89535 h 541137"/>
              <a:gd name="connsiteX2" fmla="*/ 3313430 w 12208193"/>
              <a:gd name="connsiteY2" fmla="*/ 110095 h 541137"/>
              <a:gd name="connsiteX3" fmla="*/ 3313430 w 12208193"/>
              <a:gd name="connsiteY3" fmla="*/ 450948 h 541137"/>
              <a:gd name="connsiteX4" fmla="*/ 3224117 w 12208193"/>
              <a:gd name="connsiteY4" fmla="*/ 541137 h 541137"/>
              <a:gd name="connsiteX5" fmla="*/ 723361 w 12208193"/>
              <a:gd name="connsiteY5" fmla="*/ 541137 h 541137"/>
              <a:gd name="connsiteX6" fmla="*/ 634048 w 12208193"/>
              <a:gd name="connsiteY6" fmla="*/ 450948 h 541137"/>
              <a:gd name="connsiteX7" fmla="*/ 634048 w 12208193"/>
              <a:gd name="connsiteY7" fmla="*/ 148848 h 541137"/>
              <a:gd name="connsiteX8" fmla="*/ 634048 w 12208193"/>
              <a:gd name="connsiteY8" fmla="*/ 89535 h 541137"/>
              <a:gd name="connsiteX9" fmla="*/ 0 w 12208193"/>
              <a:gd name="connsiteY9" fmla="*/ 89535 h 541137"/>
              <a:gd name="connsiteX10" fmla="*/ 0 w 12208193"/>
              <a:gd name="connsiteY10" fmla="*/ 0 h 541137"/>
              <a:gd name="connsiteX11" fmla="*/ 634048 w 12208193"/>
              <a:gd name="connsiteY11" fmla="*/ 0 h 541137"/>
              <a:gd name="connsiteX12" fmla="*/ 3313430 w 12208193"/>
              <a:gd name="connsiteY12" fmla="*/ 0 h 541137"/>
              <a:gd name="connsiteX0" fmla="*/ 12208193 w 12208193"/>
              <a:gd name="connsiteY0" fmla="*/ 89535 h 541137"/>
              <a:gd name="connsiteX1" fmla="*/ 3313430 w 12208193"/>
              <a:gd name="connsiteY1" fmla="*/ 89535 h 541137"/>
              <a:gd name="connsiteX2" fmla="*/ 3313430 w 12208193"/>
              <a:gd name="connsiteY2" fmla="*/ 110095 h 541137"/>
              <a:gd name="connsiteX3" fmla="*/ 3313430 w 12208193"/>
              <a:gd name="connsiteY3" fmla="*/ 450948 h 541137"/>
              <a:gd name="connsiteX4" fmla="*/ 3224117 w 12208193"/>
              <a:gd name="connsiteY4" fmla="*/ 541137 h 541137"/>
              <a:gd name="connsiteX5" fmla="*/ 723361 w 12208193"/>
              <a:gd name="connsiteY5" fmla="*/ 541137 h 541137"/>
              <a:gd name="connsiteX6" fmla="*/ 634048 w 12208193"/>
              <a:gd name="connsiteY6" fmla="*/ 450948 h 541137"/>
              <a:gd name="connsiteX7" fmla="*/ 634048 w 12208193"/>
              <a:gd name="connsiteY7" fmla="*/ 148848 h 541137"/>
              <a:gd name="connsiteX8" fmla="*/ 634048 w 12208193"/>
              <a:gd name="connsiteY8" fmla="*/ 89535 h 541137"/>
              <a:gd name="connsiteX9" fmla="*/ 0 w 12208193"/>
              <a:gd name="connsiteY9" fmla="*/ 89535 h 541137"/>
              <a:gd name="connsiteX10" fmla="*/ 634048 w 12208193"/>
              <a:gd name="connsiteY10" fmla="*/ 0 h 541137"/>
              <a:gd name="connsiteX11" fmla="*/ 3313430 w 12208193"/>
              <a:gd name="connsiteY11" fmla="*/ 0 h 541137"/>
              <a:gd name="connsiteX0" fmla="*/ 12208193 w 12208193"/>
              <a:gd name="connsiteY0" fmla="*/ 89535 h 541137"/>
              <a:gd name="connsiteX1" fmla="*/ 3313430 w 12208193"/>
              <a:gd name="connsiteY1" fmla="*/ 89535 h 541137"/>
              <a:gd name="connsiteX2" fmla="*/ 3313430 w 12208193"/>
              <a:gd name="connsiteY2" fmla="*/ 110095 h 541137"/>
              <a:gd name="connsiteX3" fmla="*/ 3313430 w 12208193"/>
              <a:gd name="connsiteY3" fmla="*/ 450948 h 541137"/>
              <a:gd name="connsiteX4" fmla="*/ 3224117 w 12208193"/>
              <a:gd name="connsiteY4" fmla="*/ 541137 h 541137"/>
              <a:gd name="connsiteX5" fmla="*/ 723361 w 12208193"/>
              <a:gd name="connsiteY5" fmla="*/ 541137 h 541137"/>
              <a:gd name="connsiteX6" fmla="*/ 634048 w 12208193"/>
              <a:gd name="connsiteY6" fmla="*/ 450948 h 541137"/>
              <a:gd name="connsiteX7" fmla="*/ 634048 w 12208193"/>
              <a:gd name="connsiteY7" fmla="*/ 148848 h 541137"/>
              <a:gd name="connsiteX8" fmla="*/ 634048 w 12208193"/>
              <a:gd name="connsiteY8" fmla="*/ 89535 h 541137"/>
              <a:gd name="connsiteX9" fmla="*/ 0 w 12208193"/>
              <a:gd name="connsiteY9" fmla="*/ 89535 h 541137"/>
              <a:gd name="connsiteX10" fmla="*/ 634048 w 12208193"/>
              <a:gd name="connsiteY10" fmla="*/ 0 h 541137"/>
              <a:gd name="connsiteX0" fmla="*/ 12208193 w 12208193"/>
              <a:gd name="connsiteY0" fmla="*/ 0 h 451602"/>
              <a:gd name="connsiteX1" fmla="*/ 3313430 w 12208193"/>
              <a:gd name="connsiteY1" fmla="*/ 0 h 451602"/>
              <a:gd name="connsiteX2" fmla="*/ 3313430 w 12208193"/>
              <a:gd name="connsiteY2" fmla="*/ 20560 h 451602"/>
              <a:gd name="connsiteX3" fmla="*/ 3313430 w 12208193"/>
              <a:gd name="connsiteY3" fmla="*/ 361413 h 451602"/>
              <a:gd name="connsiteX4" fmla="*/ 3224117 w 12208193"/>
              <a:gd name="connsiteY4" fmla="*/ 451602 h 451602"/>
              <a:gd name="connsiteX5" fmla="*/ 723361 w 12208193"/>
              <a:gd name="connsiteY5" fmla="*/ 451602 h 451602"/>
              <a:gd name="connsiteX6" fmla="*/ 634048 w 12208193"/>
              <a:gd name="connsiteY6" fmla="*/ 361413 h 451602"/>
              <a:gd name="connsiteX7" fmla="*/ 634048 w 12208193"/>
              <a:gd name="connsiteY7" fmla="*/ 59313 h 451602"/>
              <a:gd name="connsiteX8" fmla="*/ 634048 w 12208193"/>
              <a:gd name="connsiteY8" fmla="*/ 0 h 451602"/>
              <a:gd name="connsiteX9" fmla="*/ 0 w 12208193"/>
              <a:gd name="connsiteY9" fmla="*/ 0 h 45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08193" h="451602">
                <a:moveTo>
                  <a:pt x="12208193" y="0"/>
                </a:moveTo>
                <a:lnTo>
                  <a:pt x="3313430" y="0"/>
                </a:lnTo>
                <a:lnTo>
                  <a:pt x="3313430" y="20560"/>
                </a:lnTo>
                <a:lnTo>
                  <a:pt x="3313430" y="361413"/>
                </a:lnTo>
                <a:cubicBezTo>
                  <a:pt x="3313430" y="411017"/>
                  <a:pt x="3273240" y="451602"/>
                  <a:pt x="3224117" y="451602"/>
                </a:cubicBezTo>
                <a:lnTo>
                  <a:pt x="723361" y="451602"/>
                </a:lnTo>
                <a:cubicBezTo>
                  <a:pt x="674239" y="451602"/>
                  <a:pt x="634048" y="411017"/>
                  <a:pt x="634048" y="361413"/>
                </a:cubicBezTo>
                <a:lnTo>
                  <a:pt x="634048" y="59313"/>
                </a:lnTo>
                <a:lnTo>
                  <a:pt x="634048" y="0"/>
                </a:lnTo>
                <a:lnTo>
                  <a:pt x="0" y="0"/>
                </a:lnTo>
              </a:path>
            </a:pathLst>
          </a:cu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1" name="Titel 20">
            <a:extLst>
              <a:ext uri="{FF2B5EF4-FFF2-40B4-BE49-F238E27FC236}">
                <a16:creationId xmlns:a16="http://schemas.microsoft.com/office/drawing/2014/main" id="{10661334-7AEF-41DF-A746-4485D0D5C44A}"/>
              </a:ext>
            </a:extLst>
          </p:cNvPr>
          <p:cNvSpPr>
            <a:spLocks noGrp="1"/>
          </p:cNvSpPr>
          <p:nvPr>
            <p:ph type="title" hasCustomPrompt="1"/>
          </p:nvPr>
        </p:nvSpPr>
        <p:spPr>
          <a:xfrm>
            <a:off x="623887" y="1052513"/>
            <a:ext cx="7020000" cy="387861"/>
          </a:xfrm>
        </p:spPr>
        <p:txBody>
          <a:bodyPr/>
          <a:lstStyle>
            <a:lvl1pPr>
              <a:defRPr sz="2700">
                <a:solidFill>
                  <a:schemeClr val="accent2"/>
                </a:solidFill>
              </a:defRPr>
            </a:lvl1pPr>
          </a:lstStyle>
          <a:p>
            <a:r>
              <a:rPr lang="nl-NL"/>
              <a:t>Titel</a:t>
            </a:r>
          </a:p>
        </p:txBody>
      </p:sp>
      <p:sp>
        <p:nvSpPr>
          <p:cNvPr id="23" name="Tijdelijke aanduiding voor tekst 22">
            <a:extLst>
              <a:ext uri="{FF2B5EF4-FFF2-40B4-BE49-F238E27FC236}">
                <a16:creationId xmlns:a16="http://schemas.microsoft.com/office/drawing/2014/main" id="{44FE31C2-0B03-42A7-B6EA-EEF496CDFF1C}"/>
              </a:ext>
            </a:extLst>
          </p:cNvPr>
          <p:cNvSpPr>
            <a:spLocks noGrp="1"/>
          </p:cNvSpPr>
          <p:nvPr>
            <p:ph type="body" sz="quarter" idx="12" hasCustomPrompt="1"/>
          </p:nvPr>
        </p:nvSpPr>
        <p:spPr>
          <a:xfrm>
            <a:off x="623887" y="1475232"/>
            <a:ext cx="7020000" cy="3753993"/>
          </a:xfrm>
        </p:spPr>
        <p:txBody>
          <a:bodyPr>
            <a:normAutofit/>
          </a:bodyPr>
          <a:lstStyle>
            <a:lvl1pPr>
              <a:lnSpc>
                <a:spcPct val="120000"/>
              </a:lnSpc>
              <a:defRPr sz="1800"/>
            </a:lvl1pPr>
            <a:lvl2pPr>
              <a:lnSpc>
                <a:spcPct val="120000"/>
              </a:lnSpc>
              <a:defRPr sz="1800"/>
            </a:lvl2pPr>
            <a:lvl3pPr>
              <a:lnSpc>
                <a:spcPct val="120000"/>
              </a:lnSpc>
              <a:defRPr sz="1800"/>
            </a:lvl3pPr>
            <a:lvl4pPr>
              <a:lnSpc>
                <a:spcPct val="120000"/>
              </a:lnSpc>
              <a:defRPr sz="1800"/>
            </a:lvl4pPr>
            <a:lvl5pPr>
              <a:lnSpc>
                <a:spcPct val="120000"/>
              </a:lnSpc>
              <a:defRPr sz="1800"/>
            </a:lvl5pPr>
          </a:lstStyle>
          <a:p>
            <a:pPr lvl="0"/>
            <a:r>
              <a:rPr lang="nl-NL"/>
              <a:t>Backspace om bullet te verwijderen</a:t>
            </a:r>
          </a:p>
          <a:p>
            <a:pPr lvl="1"/>
            <a:r>
              <a:rPr lang="nl-NL"/>
              <a:t>Tweede niveau</a:t>
            </a:r>
          </a:p>
          <a:p>
            <a:pPr lvl="2"/>
            <a:r>
              <a:rPr lang="nl-NL"/>
              <a:t>Derde niveau</a:t>
            </a:r>
          </a:p>
          <a:p>
            <a:pPr lvl="3"/>
            <a:r>
              <a:rPr lang="nl-NL"/>
              <a:t>Vierde niveau</a:t>
            </a:r>
          </a:p>
          <a:p>
            <a:pPr lvl="4"/>
            <a:r>
              <a:rPr lang="nl-NL"/>
              <a:t>Vijfde niveau</a:t>
            </a:r>
          </a:p>
        </p:txBody>
      </p:sp>
      <p:sp>
        <p:nvSpPr>
          <p:cNvPr id="24" name="Tijdelijke aanduiding voor afbeelding 23">
            <a:extLst>
              <a:ext uri="{FF2B5EF4-FFF2-40B4-BE49-F238E27FC236}">
                <a16:creationId xmlns:a16="http://schemas.microsoft.com/office/drawing/2014/main" id="{8B950A08-7CD4-4E12-8BD7-A81A198D341B}"/>
              </a:ext>
            </a:extLst>
          </p:cNvPr>
          <p:cNvSpPr>
            <a:spLocks noGrp="1"/>
          </p:cNvSpPr>
          <p:nvPr>
            <p:ph type="pic" idx="18" hasCustomPrompt="1"/>
          </p:nvPr>
        </p:nvSpPr>
        <p:spPr>
          <a:xfrm>
            <a:off x="8052000" y="0"/>
            <a:ext cx="4140000" cy="6858000"/>
          </a:xfrm>
          <a:custGeom>
            <a:avLst/>
            <a:gdLst>
              <a:gd name="connsiteX0" fmla="*/ 0 w 12192000"/>
              <a:gd name="connsiteY0" fmla="*/ 0 h 4663441"/>
              <a:gd name="connsiteX1" fmla="*/ 12192000 w 12192000"/>
              <a:gd name="connsiteY1" fmla="*/ 0 h 4663441"/>
              <a:gd name="connsiteX2" fmla="*/ 12192000 w 12192000"/>
              <a:gd name="connsiteY2" fmla="*/ 89536 h 4663441"/>
              <a:gd name="connsiteX3" fmla="*/ 12192000 w 12192000"/>
              <a:gd name="connsiteY3" fmla="*/ 660400 h 4663441"/>
              <a:gd name="connsiteX4" fmla="*/ 12192000 w 12192000"/>
              <a:gd name="connsiteY4" fmla="*/ 4663441 h 4663441"/>
              <a:gd name="connsiteX5" fmla="*/ 0 w 12192000"/>
              <a:gd name="connsiteY5" fmla="*/ 4663441 h 4663441"/>
              <a:gd name="connsiteX6" fmla="*/ 0 w 12192000"/>
              <a:gd name="connsiteY6" fmla="*/ 660400 h 4663441"/>
              <a:gd name="connsiteX7" fmla="*/ 0 w 12192000"/>
              <a:gd name="connsiteY7" fmla="*/ 89536 h 4663441"/>
              <a:gd name="connsiteX0" fmla="*/ 0 w 12192000"/>
              <a:gd name="connsiteY0" fmla="*/ 0 h 4663441"/>
              <a:gd name="connsiteX1" fmla="*/ 12192000 w 12192000"/>
              <a:gd name="connsiteY1" fmla="*/ 0 h 4663441"/>
              <a:gd name="connsiteX2" fmla="*/ 12192000 w 12192000"/>
              <a:gd name="connsiteY2" fmla="*/ 89536 h 4663441"/>
              <a:gd name="connsiteX3" fmla="*/ 12192000 w 12192000"/>
              <a:gd name="connsiteY3" fmla="*/ 660400 h 4663441"/>
              <a:gd name="connsiteX4" fmla="*/ 12192000 w 12192000"/>
              <a:gd name="connsiteY4" fmla="*/ 4663441 h 4663441"/>
              <a:gd name="connsiteX5" fmla="*/ 0 w 12192000"/>
              <a:gd name="connsiteY5" fmla="*/ 4663441 h 4663441"/>
              <a:gd name="connsiteX6" fmla="*/ 0 w 12192000"/>
              <a:gd name="connsiteY6" fmla="*/ 89536 h 4663441"/>
              <a:gd name="connsiteX7" fmla="*/ 0 w 12192000"/>
              <a:gd name="connsiteY7" fmla="*/ 0 h 4663441"/>
              <a:gd name="connsiteX0" fmla="*/ 0 w 12192000"/>
              <a:gd name="connsiteY0" fmla="*/ 0 h 4663441"/>
              <a:gd name="connsiteX1" fmla="*/ 12192000 w 12192000"/>
              <a:gd name="connsiteY1" fmla="*/ 0 h 4663441"/>
              <a:gd name="connsiteX2" fmla="*/ 12192000 w 12192000"/>
              <a:gd name="connsiteY2" fmla="*/ 89536 h 4663441"/>
              <a:gd name="connsiteX3" fmla="*/ 12192000 w 12192000"/>
              <a:gd name="connsiteY3" fmla="*/ 660400 h 4663441"/>
              <a:gd name="connsiteX4" fmla="*/ 12192000 w 12192000"/>
              <a:gd name="connsiteY4" fmla="*/ 4663441 h 4663441"/>
              <a:gd name="connsiteX5" fmla="*/ 0 w 12192000"/>
              <a:gd name="connsiteY5" fmla="*/ 4663441 h 4663441"/>
              <a:gd name="connsiteX6" fmla="*/ 0 w 12192000"/>
              <a:gd name="connsiteY6" fmla="*/ 0 h 4663441"/>
              <a:gd name="connsiteX0" fmla="*/ 0 w 12192000"/>
              <a:gd name="connsiteY0" fmla="*/ 0 h 4663441"/>
              <a:gd name="connsiteX1" fmla="*/ 12192000 w 12192000"/>
              <a:gd name="connsiteY1" fmla="*/ 0 h 4663441"/>
              <a:gd name="connsiteX2" fmla="*/ 12192000 w 12192000"/>
              <a:gd name="connsiteY2" fmla="*/ 660400 h 4663441"/>
              <a:gd name="connsiteX3" fmla="*/ 12192000 w 12192000"/>
              <a:gd name="connsiteY3" fmla="*/ 4663441 h 4663441"/>
              <a:gd name="connsiteX4" fmla="*/ 0 w 12192000"/>
              <a:gd name="connsiteY4" fmla="*/ 4663441 h 4663441"/>
              <a:gd name="connsiteX5" fmla="*/ 0 w 12192000"/>
              <a:gd name="connsiteY5" fmla="*/ 0 h 4663441"/>
              <a:gd name="connsiteX0" fmla="*/ 0 w 12192000"/>
              <a:gd name="connsiteY0" fmla="*/ 0 h 4663441"/>
              <a:gd name="connsiteX1" fmla="*/ 12192000 w 12192000"/>
              <a:gd name="connsiteY1" fmla="*/ 0 h 4663441"/>
              <a:gd name="connsiteX2" fmla="*/ 12192000 w 12192000"/>
              <a:gd name="connsiteY2" fmla="*/ 4663441 h 4663441"/>
              <a:gd name="connsiteX3" fmla="*/ 0 w 12192000"/>
              <a:gd name="connsiteY3" fmla="*/ 4663441 h 4663441"/>
              <a:gd name="connsiteX4" fmla="*/ 0 w 12192000"/>
              <a:gd name="connsiteY4" fmla="*/ 0 h 4663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663441">
                <a:moveTo>
                  <a:pt x="0" y="0"/>
                </a:moveTo>
                <a:lnTo>
                  <a:pt x="12192000" y="0"/>
                </a:lnTo>
                <a:lnTo>
                  <a:pt x="12192000" y="4663441"/>
                </a:lnTo>
                <a:lnTo>
                  <a:pt x="0" y="4663441"/>
                </a:lnTo>
                <a:lnTo>
                  <a:pt x="0" y="0"/>
                </a:lnTo>
                <a:close/>
              </a:path>
            </a:pathLst>
          </a:custGeom>
          <a:solidFill>
            <a:schemeClr val="accent1">
              <a:lumMod val="90000"/>
            </a:schemeClr>
          </a:solidFill>
        </p:spPr>
        <p:txBody>
          <a:bodyPr wrap="square" bIns="468000" anchor="ctr" anchorCtr="0">
            <a:no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ICOON OM AFBEELDING IN TE VOEGEN</a:t>
            </a:r>
          </a:p>
        </p:txBody>
      </p:sp>
      <p:sp>
        <p:nvSpPr>
          <p:cNvPr id="25" name="Tijdelijke aanduiding voor tekst 25">
            <a:extLst>
              <a:ext uri="{FF2B5EF4-FFF2-40B4-BE49-F238E27FC236}">
                <a16:creationId xmlns:a16="http://schemas.microsoft.com/office/drawing/2014/main" id="{6D9A6CE6-E3FB-4055-8DF8-344A38BFCA50}"/>
              </a:ext>
            </a:extLst>
          </p:cNvPr>
          <p:cNvSpPr>
            <a:spLocks noGrp="1"/>
          </p:cNvSpPr>
          <p:nvPr>
            <p:ph type="body" sz="quarter" idx="14" hasCustomPrompt="1"/>
          </p:nvPr>
        </p:nvSpPr>
        <p:spPr>
          <a:xfrm>
            <a:off x="0" y="5083200"/>
            <a:ext cx="12192000" cy="1774800"/>
          </a:xfrm>
          <a:blipFill>
            <a:blip r:embed="rId2" cstate="screen">
              <a:extLst>
                <a:ext uri="{28A0092B-C50C-407E-A947-70E740481C1C}">
                  <a14:useLocalDpi xmlns:a14="http://schemas.microsoft.com/office/drawing/2010/main"/>
                </a:ext>
              </a:extLst>
            </a:blip>
            <a:stretch>
              <a:fillRect/>
            </a:stretch>
          </a:blipFill>
        </p:spPr>
        <p:txBody>
          <a:bodyPr/>
          <a:lstStyle>
            <a:lvl1pPr>
              <a:buFont typeface="Arial" panose="020B0604020202020204" pitchFamily="34" charset="0"/>
              <a:buNone/>
              <a:defRPr sz="100">
                <a:solidFill>
                  <a:schemeClr val="bg1"/>
                </a:solidFill>
              </a:defRPr>
            </a:lvl1pPr>
          </a:lstStyle>
          <a:p>
            <a:pPr lvl="0"/>
            <a:r>
              <a:rPr lang="nl-NL"/>
              <a:t> </a:t>
            </a:r>
          </a:p>
        </p:txBody>
      </p:sp>
    </p:spTree>
    <p:extLst>
      <p:ext uri="{BB962C8B-B14F-4D97-AF65-F5344CB8AC3E}">
        <p14:creationId xmlns:p14="http://schemas.microsoft.com/office/powerpoint/2010/main" val="2296941344"/>
      </p:ext>
    </p:extLst>
  </p:cSld>
  <p:clrMapOvr>
    <a:masterClrMapping/>
  </p:clrMapOvr>
  <p:extLst>
    <p:ext uri="{DCECCB84-F9BA-43D5-87BE-67443E8EF086}">
      <p15:sldGuideLst xmlns:p15="http://schemas.microsoft.com/office/powerpoint/2012/main">
        <p15:guide id="1" orient="horz" pos="3294" userDrawn="1">
          <p15:clr>
            <a:srgbClr val="FBAE40"/>
          </p15:clr>
        </p15:guide>
        <p15:guide id="2" orient="horz" pos="66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kst en 3 afbeeldingen">
    <p:spTree>
      <p:nvGrpSpPr>
        <p:cNvPr id="1" name=""/>
        <p:cNvGrpSpPr/>
        <p:nvPr/>
      </p:nvGrpSpPr>
      <p:grpSpPr>
        <a:xfrm>
          <a:off x="0" y="0"/>
          <a:ext cx="0" cy="0"/>
          <a:chOff x="0" y="0"/>
          <a:chExt cx="0" cy="0"/>
        </a:xfrm>
      </p:grpSpPr>
      <p:sp>
        <p:nvSpPr>
          <p:cNvPr id="7" name="Tijdelijke aanduiding voor voettekst 6">
            <a:extLst>
              <a:ext uri="{FF2B5EF4-FFF2-40B4-BE49-F238E27FC236}">
                <a16:creationId xmlns:a16="http://schemas.microsoft.com/office/drawing/2014/main" id="{36B65DBA-47C4-4898-88B8-9AA8D94904C4}"/>
              </a:ext>
            </a:extLst>
          </p:cNvPr>
          <p:cNvSpPr>
            <a:spLocks noGrp="1"/>
          </p:cNvSpPr>
          <p:nvPr>
            <p:ph type="ftr" sz="quarter" idx="10"/>
          </p:nvPr>
        </p:nvSpPr>
        <p:spPr>
          <a:xfrm>
            <a:off x="664369" y="239344"/>
            <a:ext cx="2598420" cy="153888"/>
          </a:xfrm>
          <a:prstGeom prst="rect">
            <a:avLst/>
          </a:prstGeom>
        </p:spPr>
        <p:txBody>
          <a:bodyPr/>
          <a:lstStyle>
            <a:lvl1pPr>
              <a:defRPr>
                <a:solidFill>
                  <a:schemeClr val="accent2"/>
                </a:solidFill>
              </a:defRPr>
            </a:lvl1pPr>
          </a:lstStyle>
          <a:p>
            <a:r>
              <a:rPr lang="nl-NL"/>
              <a:t>titel van de presentatie</a:t>
            </a:r>
          </a:p>
        </p:txBody>
      </p:sp>
      <p:sp>
        <p:nvSpPr>
          <p:cNvPr id="8" name="Tijdelijke aanduiding voor dianummer 7">
            <a:extLst>
              <a:ext uri="{FF2B5EF4-FFF2-40B4-BE49-F238E27FC236}">
                <a16:creationId xmlns:a16="http://schemas.microsoft.com/office/drawing/2014/main" id="{6BFE184D-0DD5-48A7-BF22-2CFA10646A5C}"/>
              </a:ext>
            </a:extLst>
          </p:cNvPr>
          <p:cNvSpPr>
            <a:spLocks noGrp="1"/>
          </p:cNvSpPr>
          <p:nvPr>
            <p:ph type="sldNum" sz="quarter" idx="11"/>
          </p:nvPr>
        </p:nvSpPr>
        <p:spPr/>
        <p:txBody>
          <a:bodyPr/>
          <a:lstStyle/>
          <a:p>
            <a:pPr algn="l"/>
            <a:fld id="{83FFAF25-951C-4D24-A60E-827BDA81BA47}" type="slidenum">
              <a:rPr lang="nl-NL" smtClean="0"/>
              <a:pPr algn="l"/>
              <a:t>‹#›</a:t>
            </a:fld>
            <a:endParaRPr lang="nl-NL"/>
          </a:p>
        </p:txBody>
      </p:sp>
      <p:sp>
        <p:nvSpPr>
          <p:cNvPr id="20" name="Vrije vorm: vorm 19">
            <a:extLst>
              <a:ext uri="{FF2B5EF4-FFF2-40B4-BE49-F238E27FC236}">
                <a16:creationId xmlns:a16="http://schemas.microsoft.com/office/drawing/2014/main" id="{72DE35EA-84AF-41AB-B3A1-1C3189724581}"/>
              </a:ext>
            </a:extLst>
          </p:cNvPr>
          <p:cNvSpPr/>
          <p:nvPr userDrawn="1"/>
        </p:nvSpPr>
        <p:spPr>
          <a:xfrm>
            <a:off x="-10160" y="89535"/>
            <a:ext cx="12208193" cy="451602"/>
          </a:xfrm>
          <a:custGeom>
            <a:avLst/>
            <a:gdLst>
              <a:gd name="connsiteX0" fmla="*/ 0 w 12208193"/>
              <a:gd name="connsiteY0" fmla="*/ 0 h 541137"/>
              <a:gd name="connsiteX1" fmla="*/ 634048 w 12208193"/>
              <a:gd name="connsiteY1" fmla="*/ 0 h 541137"/>
              <a:gd name="connsiteX2" fmla="*/ 3313430 w 12208193"/>
              <a:gd name="connsiteY2" fmla="*/ 0 h 541137"/>
              <a:gd name="connsiteX3" fmla="*/ 12208193 w 12208193"/>
              <a:gd name="connsiteY3" fmla="*/ 0 h 541137"/>
              <a:gd name="connsiteX4" fmla="*/ 12208193 w 12208193"/>
              <a:gd name="connsiteY4" fmla="*/ 89535 h 541137"/>
              <a:gd name="connsiteX5" fmla="*/ 3313430 w 12208193"/>
              <a:gd name="connsiteY5" fmla="*/ 89535 h 541137"/>
              <a:gd name="connsiteX6" fmla="*/ 3313430 w 12208193"/>
              <a:gd name="connsiteY6" fmla="*/ 110095 h 541137"/>
              <a:gd name="connsiteX7" fmla="*/ 3313430 w 12208193"/>
              <a:gd name="connsiteY7" fmla="*/ 450948 h 541137"/>
              <a:gd name="connsiteX8" fmla="*/ 3224117 w 12208193"/>
              <a:gd name="connsiteY8" fmla="*/ 541137 h 541137"/>
              <a:gd name="connsiteX9" fmla="*/ 723361 w 12208193"/>
              <a:gd name="connsiteY9" fmla="*/ 541137 h 541137"/>
              <a:gd name="connsiteX10" fmla="*/ 634048 w 12208193"/>
              <a:gd name="connsiteY10" fmla="*/ 450948 h 541137"/>
              <a:gd name="connsiteX11" fmla="*/ 634048 w 12208193"/>
              <a:gd name="connsiteY11" fmla="*/ 148848 h 541137"/>
              <a:gd name="connsiteX12" fmla="*/ 634048 w 12208193"/>
              <a:gd name="connsiteY12" fmla="*/ 89535 h 541137"/>
              <a:gd name="connsiteX13" fmla="*/ 0 w 12208193"/>
              <a:gd name="connsiteY13" fmla="*/ 89535 h 541137"/>
              <a:gd name="connsiteX0" fmla="*/ 12208193 w 12299633"/>
              <a:gd name="connsiteY0" fmla="*/ 0 h 541137"/>
              <a:gd name="connsiteX1" fmla="*/ 12208193 w 12299633"/>
              <a:gd name="connsiteY1" fmla="*/ 89535 h 541137"/>
              <a:gd name="connsiteX2" fmla="*/ 3313430 w 12299633"/>
              <a:gd name="connsiteY2" fmla="*/ 89535 h 541137"/>
              <a:gd name="connsiteX3" fmla="*/ 3313430 w 12299633"/>
              <a:gd name="connsiteY3" fmla="*/ 110095 h 541137"/>
              <a:gd name="connsiteX4" fmla="*/ 3313430 w 12299633"/>
              <a:gd name="connsiteY4" fmla="*/ 450948 h 541137"/>
              <a:gd name="connsiteX5" fmla="*/ 3224117 w 12299633"/>
              <a:gd name="connsiteY5" fmla="*/ 541137 h 541137"/>
              <a:gd name="connsiteX6" fmla="*/ 723361 w 12299633"/>
              <a:gd name="connsiteY6" fmla="*/ 541137 h 541137"/>
              <a:gd name="connsiteX7" fmla="*/ 634048 w 12299633"/>
              <a:gd name="connsiteY7" fmla="*/ 450948 h 541137"/>
              <a:gd name="connsiteX8" fmla="*/ 634048 w 12299633"/>
              <a:gd name="connsiteY8" fmla="*/ 148848 h 541137"/>
              <a:gd name="connsiteX9" fmla="*/ 634048 w 12299633"/>
              <a:gd name="connsiteY9" fmla="*/ 89535 h 541137"/>
              <a:gd name="connsiteX10" fmla="*/ 0 w 12299633"/>
              <a:gd name="connsiteY10" fmla="*/ 89535 h 541137"/>
              <a:gd name="connsiteX11" fmla="*/ 0 w 12299633"/>
              <a:gd name="connsiteY11" fmla="*/ 0 h 541137"/>
              <a:gd name="connsiteX12" fmla="*/ 634048 w 12299633"/>
              <a:gd name="connsiteY12" fmla="*/ 0 h 541137"/>
              <a:gd name="connsiteX13" fmla="*/ 3313430 w 12299633"/>
              <a:gd name="connsiteY13" fmla="*/ 0 h 541137"/>
              <a:gd name="connsiteX14" fmla="*/ 12299633 w 12299633"/>
              <a:gd name="connsiteY14" fmla="*/ 91440 h 541137"/>
              <a:gd name="connsiteX0" fmla="*/ 12208193 w 12208193"/>
              <a:gd name="connsiteY0" fmla="*/ 0 h 541137"/>
              <a:gd name="connsiteX1" fmla="*/ 12208193 w 12208193"/>
              <a:gd name="connsiteY1" fmla="*/ 89535 h 541137"/>
              <a:gd name="connsiteX2" fmla="*/ 3313430 w 12208193"/>
              <a:gd name="connsiteY2" fmla="*/ 89535 h 541137"/>
              <a:gd name="connsiteX3" fmla="*/ 3313430 w 12208193"/>
              <a:gd name="connsiteY3" fmla="*/ 110095 h 541137"/>
              <a:gd name="connsiteX4" fmla="*/ 3313430 w 12208193"/>
              <a:gd name="connsiteY4" fmla="*/ 450948 h 541137"/>
              <a:gd name="connsiteX5" fmla="*/ 3224117 w 12208193"/>
              <a:gd name="connsiteY5" fmla="*/ 541137 h 541137"/>
              <a:gd name="connsiteX6" fmla="*/ 723361 w 12208193"/>
              <a:gd name="connsiteY6" fmla="*/ 541137 h 541137"/>
              <a:gd name="connsiteX7" fmla="*/ 634048 w 12208193"/>
              <a:gd name="connsiteY7" fmla="*/ 450948 h 541137"/>
              <a:gd name="connsiteX8" fmla="*/ 634048 w 12208193"/>
              <a:gd name="connsiteY8" fmla="*/ 148848 h 541137"/>
              <a:gd name="connsiteX9" fmla="*/ 634048 w 12208193"/>
              <a:gd name="connsiteY9" fmla="*/ 89535 h 541137"/>
              <a:gd name="connsiteX10" fmla="*/ 0 w 12208193"/>
              <a:gd name="connsiteY10" fmla="*/ 89535 h 541137"/>
              <a:gd name="connsiteX11" fmla="*/ 0 w 12208193"/>
              <a:gd name="connsiteY11" fmla="*/ 0 h 541137"/>
              <a:gd name="connsiteX12" fmla="*/ 634048 w 12208193"/>
              <a:gd name="connsiteY12" fmla="*/ 0 h 541137"/>
              <a:gd name="connsiteX13" fmla="*/ 3313430 w 12208193"/>
              <a:gd name="connsiteY13" fmla="*/ 0 h 541137"/>
              <a:gd name="connsiteX0" fmla="*/ 12208193 w 12208193"/>
              <a:gd name="connsiteY0" fmla="*/ 89535 h 541137"/>
              <a:gd name="connsiteX1" fmla="*/ 3313430 w 12208193"/>
              <a:gd name="connsiteY1" fmla="*/ 89535 h 541137"/>
              <a:gd name="connsiteX2" fmla="*/ 3313430 w 12208193"/>
              <a:gd name="connsiteY2" fmla="*/ 110095 h 541137"/>
              <a:gd name="connsiteX3" fmla="*/ 3313430 w 12208193"/>
              <a:gd name="connsiteY3" fmla="*/ 450948 h 541137"/>
              <a:gd name="connsiteX4" fmla="*/ 3224117 w 12208193"/>
              <a:gd name="connsiteY4" fmla="*/ 541137 h 541137"/>
              <a:gd name="connsiteX5" fmla="*/ 723361 w 12208193"/>
              <a:gd name="connsiteY5" fmla="*/ 541137 h 541137"/>
              <a:gd name="connsiteX6" fmla="*/ 634048 w 12208193"/>
              <a:gd name="connsiteY6" fmla="*/ 450948 h 541137"/>
              <a:gd name="connsiteX7" fmla="*/ 634048 w 12208193"/>
              <a:gd name="connsiteY7" fmla="*/ 148848 h 541137"/>
              <a:gd name="connsiteX8" fmla="*/ 634048 w 12208193"/>
              <a:gd name="connsiteY8" fmla="*/ 89535 h 541137"/>
              <a:gd name="connsiteX9" fmla="*/ 0 w 12208193"/>
              <a:gd name="connsiteY9" fmla="*/ 89535 h 541137"/>
              <a:gd name="connsiteX10" fmla="*/ 0 w 12208193"/>
              <a:gd name="connsiteY10" fmla="*/ 0 h 541137"/>
              <a:gd name="connsiteX11" fmla="*/ 634048 w 12208193"/>
              <a:gd name="connsiteY11" fmla="*/ 0 h 541137"/>
              <a:gd name="connsiteX12" fmla="*/ 3313430 w 12208193"/>
              <a:gd name="connsiteY12" fmla="*/ 0 h 541137"/>
              <a:gd name="connsiteX0" fmla="*/ 12208193 w 12208193"/>
              <a:gd name="connsiteY0" fmla="*/ 89535 h 541137"/>
              <a:gd name="connsiteX1" fmla="*/ 3313430 w 12208193"/>
              <a:gd name="connsiteY1" fmla="*/ 89535 h 541137"/>
              <a:gd name="connsiteX2" fmla="*/ 3313430 w 12208193"/>
              <a:gd name="connsiteY2" fmla="*/ 110095 h 541137"/>
              <a:gd name="connsiteX3" fmla="*/ 3313430 w 12208193"/>
              <a:gd name="connsiteY3" fmla="*/ 450948 h 541137"/>
              <a:gd name="connsiteX4" fmla="*/ 3224117 w 12208193"/>
              <a:gd name="connsiteY4" fmla="*/ 541137 h 541137"/>
              <a:gd name="connsiteX5" fmla="*/ 723361 w 12208193"/>
              <a:gd name="connsiteY5" fmla="*/ 541137 h 541137"/>
              <a:gd name="connsiteX6" fmla="*/ 634048 w 12208193"/>
              <a:gd name="connsiteY6" fmla="*/ 450948 h 541137"/>
              <a:gd name="connsiteX7" fmla="*/ 634048 w 12208193"/>
              <a:gd name="connsiteY7" fmla="*/ 148848 h 541137"/>
              <a:gd name="connsiteX8" fmla="*/ 634048 w 12208193"/>
              <a:gd name="connsiteY8" fmla="*/ 89535 h 541137"/>
              <a:gd name="connsiteX9" fmla="*/ 0 w 12208193"/>
              <a:gd name="connsiteY9" fmla="*/ 89535 h 541137"/>
              <a:gd name="connsiteX10" fmla="*/ 634048 w 12208193"/>
              <a:gd name="connsiteY10" fmla="*/ 0 h 541137"/>
              <a:gd name="connsiteX11" fmla="*/ 3313430 w 12208193"/>
              <a:gd name="connsiteY11" fmla="*/ 0 h 541137"/>
              <a:gd name="connsiteX0" fmla="*/ 12208193 w 12208193"/>
              <a:gd name="connsiteY0" fmla="*/ 89535 h 541137"/>
              <a:gd name="connsiteX1" fmla="*/ 3313430 w 12208193"/>
              <a:gd name="connsiteY1" fmla="*/ 89535 h 541137"/>
              <a:gd name="connsiteX2" fmla="*/ 3313430 w 12208193"/>
              <a:gd name="connsiteY2" fmla="*/ 110095 h 541137"/>
              <a:gd name="connsiteX3" fmla="*/ 3313430 w 12208193"/>
              <a:gd name="connsiteY3" fmla="*/ 450948 h 541137"/>
              <a:gd name="connsiteX4" fmla="*/ 3224117 w 12208193"/>
              <a:gd name="connsiteY4" fmla="*/ 541137 h 541137"/>
              <a:gd name="connsiteX5" fmla="*/ 723361 w 12208193"/>
              <a:gd name="connsiteY5" fmla="*/ 541137 h 541137"/>
              <a:gd name="connsiteX6" fmla="*/ 634048 w 12208193"/>
              <a:gd name="connsiteY6" fmla="*/ 450948 h 541137"/>
              <a:gd name="connsiteX7" fmla="*/ 634048 w 12208193"/>
              <a:gd name="connsiteY7" fmla="*/ 148848 h 541137"/>
              <a:gd name="connsiteX8" fmla="*/ 634048 w 12208193"/>
              <a:gd name="connsiteY8" fmla="*/ 89535 h 541137"/>
              <a:gd name="connsiteX9" fmla="*/ 0 w 12208193"/>
              <a:gd name="connsiteY9" fmla="*/ 89535 h 541137"/>
              <a:gd name="connsiteX10" fmla="*/ 634048 w 12208193"/>
              <a:gd name="connsiteY10" fmla="*/ 0 h 541137"/>
              <a:gd name="connsiteX0" fmla="*/ 12208193 w 12208193"/>
              <a:gd name="connsiteY0" fmla="*/ 0 h 451602"/>
              <a:gd name="connsiteX1" fmla="*/ 3313430 w 12208193"/>
              <a:gd name="connsiteY1" fmla="*/ 0 h 451602"/>
              <a:gd name="connsiteX2" fmla="*/ 3313430 w 12208193"/>
              <a:gd name="connsiteY2" fmla="*/ 20560 h 451602"/>
              <a:gd name="connsiteX3" fmla="*/ 3313430 w 12208193"/>
              <a:gd name="connsiteY3" fmla="*/ 361413 h 451602"/>
              <a:gd name="connsiteX4" fmla="*/ 3224117 w 12208193"/>
              <a:gd name="connsiteY4" fmla="*/ 451602 h 451602"/>
              <a:gd name="connsiteX5" fmla="*/ 723361 w 12208193"/>
              <a:gd name="connsiteY5" fmla="*/ 451602 h 451602"/>
              <a:gd name="connsiteX6" fmla="*/ 634048 w 12208193"/>
              <a:gd name="connsiteY6" fmla="*/ 361413 h 451602"/>
              <a:gd name="connsiteX7" fmla="*/ 634048 w 12208193"/>
              <a:gd name="connsiteY7" fmla="*/ 59313 h 451602"/>
              <a:gd name="connsiteX8" fmla="*/ 634048 w 12208193"/>
              <a:gd name="connsiteY8" fmla="*/ 0 h 451602"/>
              <a:gd name="connsiteX9" fmla="*/ 0 w 12208193"/>
              <a:gd name="connsiteY9" fmla="*/ 0 h 45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08193" h="451602">
                <a:moveTo>
                  <a:pt x="12208193" y="0"/>
                </a:moveTo>
                <a:lnTo>
                  <a:pt x="3313430" y="0"/>
                </a:lnTo>
                <a:lnTo>
                  <a:pt x="3313430" y="20560"/>
                </a:lnTo>
                <a:lnTo>
                  <a:pt x="3313430" y="361413"/>
                </a:lnTo>
                <a:cubicBezTo>
                  <a:pt x="3313430" y="411017"/>
                  <a:pt x="3273240" y="451602"/>
                  <a:pt x="3224117" y="451602"/>
                </a:cubicBezTo>
                <a:lnTo>
                  <a:pt x="723361" y="451602"/>
                </a:lnTo>
                <a:cubicBezTo>
                  <a:pt x="674239" y="451602"/>
                  <a:pt x="634048" y="411017"/>
                  <a:pt x="634048" y="361413"/>
                </a:cubicBezTo>
                <a:lnTo>
                  <a:pt x="634048" y="59313"/>
                </a:lnTo>
                <a:lnTo>
                  <a:pt x="634048" y="0"/>
                </a:lnTo>
                <a:lnTo>
                  <a:pt x="0" y="0"/>
                </a:lnTo>
              </a:path>
            </a:pathLst>
          </a:cu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1" name="Titel 20">
            <a:extLst>
              <a:ext uri="{FF2B5EF4-FFF2-40B4-BE49-F238E27FC236}">
                <a16:creationId xmlns:a16="http://schemas.microsoft.com/office/drawing/2014/main" id="{10661334-7AEF-41DF-A746-4485D0D5C44A}"/>
              </a:ext>
            </a:extLst>
          </p:cNvPr>
          <p:cNvSpPr>
            <a:spLocks noGrp="1"/>
          </p:cNvSpPr>
          <p:nvPr>
            <p:ph type="title" hasCustomPrompt="1"/>
          </p:nvPr>
        </p:nvSpPr>
        <p:spPr>
          <a:xfrm>
            <a:off x="623887" y="1052513"/>
            <a:ext cx="7020000" cy="387861"/>
          </a:xfrm>
        </p:spPr>
        <p:txBody>
          <a:bodyPr/>
          <a:lstStyle>
            <a:lvl1pPr>
              <a:defRPr sz="2700">
                <a:solidFill>
                  <a:schemeClr val="accent2"/>
                </a:solidFill>
              </a:defRPr>
            </a:lvl1pPr>
          </a:lstStyle>
          <a:p>
            <a:r>
              <a:rPr lang="nl-NL"/>
              <a:t>Titel</a:t>
            </a:r>
          </a:p>
        </p:txBody>
      </p:sp>
      <p:sp>
        <p:nvSpPr>
          <p:cNvPr id="23" name="Tijdelijke aanduiding voor tekst 22">
            <a:extLst>
              <a:ext uri="{FF2B5EF4-FFF2-40B4-BE49-F238E27FC236}">
                <a16:creationId xmlns:a16="http://schemas.microsoft.com/office/drawing/2014/main" id="{44FE31C2-0B03-42A7-B6EA-EEF496CDFF1C}"/>
              </a:ext>
            </a:extLst>
          </p:cNvPr>
          <p:cNvSpPr>
            <a:spLocks noGrp="1"/>
          </p:cNvSpPr>
          <p:nvPr>
            <p:ph type="body" sz="quarter" idx="12" hasCustomPrompt="1"/>
          </p:nvPr>
        </p:nvSpPr>
        <p:spPr>
          <a:xfrm>
            <a:off x="623887" y="1475232"/>
            <a:ext cx="7020000" cy="2061717"/>
          </a:xfrm>
        </p:spPr>
        <p:txBody>
          <a:bodyPr>
            <a:normAutofit/>
          </a:bodyPr>
          <a:lstStyle>
            <a:lvl1pPr>
              <a:lnSpc>
                <a:spcPct val="120000"/>
              </a:lnSpc>
              <a:defRPr sz="1800"/>
            </a:lvl1pPr>
            <a:lvl2pPr>
              <a:lnSpc>
                <a:spcPct val="120000"/>
              </a:lnSpc>
              <a:defRPr sz="1800"/>
            </a:lvl2pPr>
            <a:lvl3pPr>
              <a:lnSpc>
                <a:spcPct val="120000"/>
              </a:lnSpc>
              <a:defRPr sz="1800"/>
            </a:lvl3pPr>
            <a:lvl4pPr>
              <a:lnSpc>
                <a:spcPct val="120000"/>
              </a:lnSpc>
              <a:defRPr sz="1800"/>
            </a:lvl4pPr>
            <a:lvl5pPr>
              <a:lnSpc>
                <a:spcPct val="120000"/>
              </a:lnSpc>
              <a:defRPr sz="1800"/>
            </a:lvl5pPr>
          </a:lstStyle>
          <a:p>
            <a:pPr lvl="0"/>
            <a:r>
              <a:rPr lang="nl-NL"/>
              <a:t>Backspace om bullet te verwijderen</a:t>
            </a:r>
          </a:p>
          <a:p>
            <a:pPr lvl="1"/>
            <a:r>
              <a:rPr lang="nl-NL"/>
              <a:t>Tweede niveau</a:t>
            </a:r>
          </a:p>
          <a:p>
            <a:pPr lvl="2"/>
            <a:r>
              <a:rPr lang="nl-NL"/>
              <a:t>Derde niveau</a:t>
            </a:r>
          </a:p>
          <a:p>
            <a:pPr lvl="3"/>
            <a:r>
              <a:rPr lang="nl-NL"/>
              <a:t>Vierde niveau</a:t>
            </a:r>
          </a:p>
          <a:p>
            <a:pPr lvl="4"/>
            <a:r>
              <a:rPr lang="nl-NL"/>
              <a:t>Vijfde niveau</a:t>
            </a:r>
          </a:p>
        </p:txBody>
      </p:sp>
      <p:sp>
        <p:nvSpPr>
          <p:cNvPr id="24" name="Tijdelijke aanduiding voor afbeelding 23">
            <a:extLst>
              <a:ext uri="{FF2B5EF4-FFF2-40B4-BE49-F238E27FC236}">
                <a16:creationId xmlns:a16="http://schemas.microsoft.com/office/drawing/2014/main" id="{8B950A08-7CD4-4E12-8BD7-A81A198D341B}"/>
              </a:ext>
            </a:extLst>
          </p:cNvPr>
          <p:cNvSpPr>
            <a:spLocks noGrp="1"/>
          </p:cNvSpPr>
          <p:nvPr>
            <p:ph type="pic" idx="18" hasCustomPrompt="1"/>
          </p:nvPr>
        </p:nvSpPr>
        <p:spPr>
          <a:xfrm>
            <a:off x="8052000" y="0"/>
            <a:ext cx="4140000" cy="6858000"/>
          </a:xfrm>
          <a:custGeom>
            <a:avLst/>
            <a:gdLst>
              <a:gd name="connsiteX0" fmla="*/ 0 w 12192000"/>
              <a:gd name="connsiteY0" fmla="*/ 0 h 4663441"/>
              <a:gd name="connsiteX1" fmla="*/ 12192000 w 12192000"/>
              <a:gd name="connsiteY1" fmla="*/ 0 h 4663441"/>
              <a:gd name="connsiteX2" fmla="*/ 12192000 w 12192000"/>
              <a:gd name="connsiteY2" fmla="*/ 89536 h 4663441"/>
              <a:gd name="connsiteX3" fmla="*/ 12192000 w 12192000"/>
              <a:gd name="connsiteY3" fmla="*/ 660400 h 4663441"/>
              <a:gd name="connsiteX4" fmla="*/ 12192000 w 12192000"/>
              <a:gd name="connsiteY4" fmla="*/ 4663441 h 4663441"/>
              <a:gd name="connsiteX5" fmla="*/ 0 w 12192000"/>
              <a:gd name="connsiteY5" fmla="*/ 4663441 h 4663441"/>
              <a:gd name="connsiteX6" fmla="*/ 0 w 12192000"/>
              <a:gd name="connsiteY6" fmla="*/ 660400 h 4663441"/>
              <a:gd name="connsiteX7" fmla="*/ 0 w 12192000"/>
              <a:gd name="connsiteY7" fmla="*/ 89536 h 4663441"/>
              <a:gd name="connsiteX0" fmla="*/ 0 w 12192000"/>
              <a:gd name="connsiteY0" fmla="*/ 0 h 4663441"/>
              <a:gd name="connsiteX1" fmla="*/ 12192000 w 12192000"/>
              <a:gd name="connsiteY1" fmla="*/ 0 h 4663441"/>
              <a:gd name="connsiteX2" fmla="*/ 12192000 w 12192000"/>
              <a:gd name="connsiteY2" fmla="*/ 89536 h 4663441"/>
              <a:gd name="connsiteX3" fmla="*/ 12192000 w 12192000"/>
              <a:gd name="connsiteY3" fmla="*/ 660400 h 4663441"/>
              <a:gd name="connsiteX4" fmla="*/ 12192000 w 12192000"/>
              <a:gd name="connsiteY4" fmla="*/ 4663441 h 4663441"/>
              <a:gd name="connsiteX5" fmla="*/ 0 w 12192000"/>
              <a:gd name="connsiteY5" fmla="*/ 4663441 h 4663441"/>
              <a:gd name="connsiteX6" fmla="*/ 0 w 12192000"/>
              <a:gd name="connsiteY6" fmla="*/ 89536 h 4663441"/>
              <a:gd name="connsiteX7" fmla="*/ 0 w 12192000"/>
              <a:gd name="connsiteY7" fmla="*/ 0 h 4663441"/>
              <a:gd name="connsiteX0" fmla="*/ 0 w 12192000"/>
              <a:gd name="connsiteY0" fmla="*/ 0 h 4663441"/>
              <a:gd name="connsiteX1" fmla="*/ 12192000 w 12192000"/>
              <a:gd name="connsiteY1" fmla="*/ 0 h 4663441"/>
              <a:gd name="connsiteX2" fmla="*/ 12192000 w 12192000"/>
              <a:gd name="connsiteY2" fmla="*/ 89536 h 4663441"/>
              <a:gd name="connsiteX3" fmla="*/ 12192000 w 12192000"/>
              <a:gd name="connsiteY3" fmla="*/ 660400 h 4663441"/>
              <a:gd name="connsiteX4" fmla="*/ 12192000 w 12192000"/>
              <a:gd name="connsiteY4" fmla="*/ 4663441 h 4663441"/>
              <a:gd name="connsiteX5" fmla="*/ 0 w 12192000"/>
              <a:gd name="connsiteY5" fmla="*/ 4663441 h 4663441"/>
              <a:gd name="connsiteX6" fmla="*/ 0 w 12192000"/>
              <a:gd name="connsiteY6" fmla="*/ 0 h 4663441"/>
              <a:gd name="connsiteX0" fmla="*/ 0 w 12192000"/>
              <a:gd name="connsiteY0" fmla="*/ 0 h 4663441"/>
              <a:gd name="connsiteX1" fmla="*/ 12192000 w 12192000"/>
              <a:gd name="connsiteY1" fmla="*/ 0 h 4663441"/>
              <a:gd name="connsiteX2" fmla="*/ 12192000 w 12192000"/>
              <a:gd name="connsiteY2" fmla="*/ 660400 h 4663441"/>
              <a:gd name="connsiteX3" fmla="*/ 12192000 w 12192000"/>
              <a:gd name="connsiteY3" fmla="*/ 4663441 h 4663441"/>
              <a:gd name="connsiteX4" fmla="*/ 0 w 12192000"/>
              <a:gd name="connsiteY4" fmla="*/ 4663441 h 4663441"/>
              <a:gd name="connsiteX5" fmla="*/ 0 w 12192000"/>
              <a:gd name="connsiteY5" fmla="*/ 0 h 4663441"/>
              <a:gd name="connsiteX0" fmla="*/ 0 w 12192000"/>
              <a:gd name="connsiteY0" fmla="*/ 0 h 4663441"/>
              <a:gd name="connsiteX1" fmla="*/ 12192000 w 12192000"/>
              <a:gd name="connsiteY1" fmla="*/ 0 h 4663441"/>
              <a:gd name="connsiteX2" fmla="*/ 12192000 w 12192000"/>
              <a:gd name="connsiteY2" fmla="*/ 4663441 h 4663441"/>
              <a:gd name="connsiteX3" fmla="*/ 0 w 12192000"/>
              <a:gd name="connsiteY3" fmla="*/ 4663441 h 4663441"/>
              <a:gd name="connsiteX4" fmla="*/ 0 w 12192000"/>
              <a:gd name="connsiteY4" fmla="*/ 0 h 4663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663441">
                <a:moveTo>
                  <a:pt x="0" y="0"/>
                </a:moveTo>
                <a:lnTo>
                  <a:pt x="12192000" y="0"/>
                </a:lnTo>
                <a:lnTo>
                  <a:pt x="12192000" y="4663441"/>
                </a:lnTo>
                <a:lnTo>
                  <a:pt x="0" y="4663441"/>
                </a:lnTo>
                <a:lnTo>
                  <a:pt x="0" y="0"/>
                </a:lnTo>
                <a:close/>
              </a:path>
            </a:pathLst>
          </a:custGeom>
          <a:solidFill>
            <a:schemeClr val="accent1">
              <a:lumMod val="90000"/>
            </a:schemeClr>
          </a:solidFill>
        </p:spPr>
        <p:txBody>
          <a:bodyPr wrap="square" bIns="468000" anchor="ctr" anchorCtr="0">
            <a:no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ICOON OM AFBEELDING IN TE VOEGEN</a:t>
            </a:r>
          </a:p>
        </p:txBody>
      </p:sp>
      <p:sp>
        <p:nvSpPr>
          <p:cNvPr id="15" name="Tijdelijke aanduiding voor tekst 25">
            <a:extLst>
              <a:ext uri="{FF2B5EF4-FFF2-40B4-BE49-F238E27FC236}">
                <a16:creationId xmlns:a16="http://schemas.microsoft.com/office/drawing/2014/main" id="{0FACBED8-735F-43F6-A1DB-6B49EE031C37}"/>
              </a:ext>
            </a:extLst>
          </p:cNvPr>
          <p:cNvSpPr>
            <a:spLocks noGrp="1"/>
          </p:cNvSpPr>
          <p:nvPr>
            <p:ph type="body" sz="quarter" idx="14" hasCustomPrompt="1"/>
          </p:nvPr>
        </p:nvSpPr>
        <p:spPr>
          <a:xfrm>
            <a:off x="0" y="5083200"/>
            <a:ext cx="12192000" cy="1774800"/>
          </a:xfrm>
          <a:blipFill>
            <a:blip r:embed="rId2" cstate="screen">
              <a:extLst>
                <a:ext uri="{28A0092B-C50C-407E-A947-70E740481C1C}">
                  <a14:useLocalDpi xmlns:a14="http://schemas.microsoft.com/office/drawing/2010/main"/>
                </a:ext>
              </a:extLst>
            </a:blip>
            <a:stretch>
              <a:fillRect/>
            </a:stretch>
          </a:blipFill>
        </p:spPr>
        <p:txBody>
          <a:bodyPr/>
          <a:lstStyle>
            <a:lvl1pPr>
              <a:buFont typeface="Arial" panose="020B0604020202020204" pitchFamily="34" charset="0"/>
              <a:buNone/>
              <a:defRPr sz="100">
                <a:solidFill>
                  <a:schemeClr val="bg1"/>
                </a:solidFill>
              </a:defRPr>
            </a:lvl1pPr>
          </a:lstStyle>
          <a:p>
            <a:pPr lvl="0"/>
            <a:r>
              <a:rPr lang="nl-NL"/>
              <a:t> </a:t>
            </a:r>
          </a:p>
        </p:txBody>
      </p:sp>
      <p:sp>
        <p:nvSpPr>
          <p:cNvPr id="16" name="Tijdelijke aanduiding voor afbeelding 15">
            <a:extLst>
              <a:ext uri="{FF2B5EF4-FFF2-40B4-BE49-F238E27FC236}">
                <a16:creationId xmlns:a16="http://schemas.microsoft.com/office/drawing/2014/main" id="{7A109737-997D-477C-8E57-77EBA5173C63}"/>
              </a:ext>
            </a:extLst>
          </p:cNvPr>
          <p:cNvSpPr>
            <a:spLocks noGrp="1"/>
          </p:cNvSpPr>
          <p:nvPr>
            <p:ph type="pic" idx="19" hasCustomPrompt="1"/>
          </p:nvPr>
        </p:nvSpPr>
        <p:spPr>
          <a:xfrm>
            <a:off x="623888" y="4013200"/>
            <a:ext cx="3040338" cy="2190830"/>
          </a:xfrm>
          <a:custGeom>
            <a:avLst/>
            <a:gdLst>
              <a:gd name="connsiteX0" fmla="*/ 0 w 12192000"/>
              <a:gd name="connsiteY0" fmla="*/ 0 h 4663441"/>
              <a:gd name="connsiteX1" fmla="*/ 12192000 w 12192000"/>
              <a:gd name="connsiteY1" fmla="*/ 0 h 4663441"/>
              <a:gd name="connsiteX2" fmla="*/ 12192000 w 12192000"/>
              <a:gd name="connsiteY2" fmla="*/ 89536 h 4663441"/>
              <a:gd name="connsiteX3" fmla="*/ 12192000 w 12192000"/>
              <a:gd name="connsiteY3" fmla="*/ 660400 h 4663441"/>
              <a:gd name="connsiteX4" fmla="*/ 12192000 w 12192000"/>
              <a:gd name="connsiteY4" fmla="*/ 4663441 h 4663441"/>
              <a:gd name="connsiteX5" fmla="*/ 0 w 12192000"/>
              <a:gd name="connsiteY5" fmla="*/ 4663441 h 4663441"/>
              <a:gd name="connsiteX6" fmla="*/ 0 w 12192000"/>
              <a:gd name="connsiteY6" fmla="*/ 660400 h 4663441"/>
              <a:gd name="connsiteX7" fmla="*/ 0 w 12192000"/>
              <a:gd name="connsiteY7" fmla="*/ 89536 h 4663441"/>
              <a:gd name="connsiteX0" fmla="*/ 0 w 12192000"/>
              <a:gd name="connsiteY0" fmla="*/ 0 h 4663441"/>
              <a:gd name="connsiteX1" fmla="*/ 12192000 w 12192000"/>
              <a:gd name="connsiteY1" fmla="*/ 0 h 4663441"/>
              <a:gd name="connsiteX2" fmla="*/ 12192000 w 12192000"/>
              <a:gd name="connsiteY2" fmla="*/ 89536 h 4663441"/>
              <a:gd name="connsiteX3" fmla="*/ 12192000 w 12192000"/>
              <a:gd name="connsiteY3" fmla="*/ 660400 h 4663441"/>
              <a:gd name="connsiteX4" fmla="*/ 12192000 w 12192000"/>
              <a:gd name="connsiteY4" fmla="*/ 4663441 h 4663441"/>
              <a:gd name="connsiteX5" fmla="*/ 0 w 12192000"/>
              <a:gd name="connsiteY5" fmla="*/ 4663441 h 4663441"/>
              <a:gd name="connsiteX6" fmla="*/ 0 w 12192000"/>
              <a:gd name="connsiteY6" fmla="*/ 89536 h 4663441"/>
              <a:gd name="connsiteX7" fmla="*/ 0 w 12192000"/>
              <a:gd name="connsiteY7" fmla="*/ 0 h 4663441"/>
              <a:gd name="connsiteX0" fmla="*/ 0 w 12192000"/>
              <a:gd name="connsiteY0" fmla="*/ 0 h 4663441"/>
              <a:gd name="connsiteX1" fmla="*/ 12192000 w 12192000"/>
              <a:gd name="connsiteY1" fmla="*/ 0 h 4663441"/>
              <a:gd name="connsiteX2" fmla="*/ 12192000 w 12192000"/>
              <a:gd name="connsiteY2" fmla="*/ 89536 h 4663441"/>
              <a:gd name="connsiteX3" fmla="*/ 12192000 w 12192000"/>
              <a:gd name="connsiteY3" fmla="*/ 660400 h 4663441"/>
              <a:gd name="connsiteX4" fmla="*/ 12192000 w 12192000"/>
              <a:gd name="connsiteY4" fmla="*/ 4663441 h 4663441"/>
              <a:gd name="connsiteX5" fmla="*/ 0 w 12192000"/>
              <a:gd name="connsiteY5" fmla="*/ 4663441 h 4663441"/>
              <a:gd name="connsiteX6" fmla="*/ 0 w 12192000"/>
              <a:gd name="connsiteY6" fmla="*/ 0 h 4663441"/>
              <a:gd name="connsiteX0" fmla="*/ 0 w 12192000"/>
              <a:gd name="connsiteY0" fmla="*/ 0 h 4663441"/>
              <a:gd name="connsiteX1" fmla="*/ 12192000 w 12192000"/>
              <a:gd name="connsiteY1" fmla="*/ 0 h 4663441"/>
              <a:gd name="connsiteX2" fmla="*/ 12192000 w 12192000"/>
              <a:gd name="connsiteY2" fmla="*/ 660400 h 4663441"/>
              <a:gd name="connsiteX3" fmla="*/ 12192000 w 12192000"/>
              <a:gd name="connsiteY3" fmla="*/ 4663441 h 4663441"/>
              <a:gd name="connsiteX4" fmla="*/ 0 w 12192000"/>
              <a:gd name="connsiteY4" fmla="*/ 4663441 h 4663441"/>
              <a:gd name="connsiteX5" fmla="*/ 0 w 12192000"/>
              <a:gd name="connsiteY5" fmla="*/ 0 h 4663441"/>
              <a:gd name="connsiteX0" fmla="*/ 0 w 12192000"/>
              <a:gd name="connsiteY0" fmla="*/ 0 h 4663441"/>
              <a:gd name="connsiteX1" fmla="*/ 12192000 w 12192000"/>
              <a:gd name="connsiteY1" fmla="*/ 0 h 4663441"/>
              <a:gd name="connsiteX2" fmla="*/ 12192000 w 12192000"/>
              <a:gd name="connsiteY2" fmla="*/ 4663441 h 4663441"/>
              <a:gd name="connsiteX3" fmla="*/ 0 w 12192000"/>
              <a:gd name="connsiteY3" fmla="*/ 4663441 h 4663441"/>
              <a:gd name="connsiteX4" fmla="*/ 0 w 12192000"/>
              <a:gd name="connsiteY4" fmla="*/ 0 h 4663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663441">
                <a:moveTo>
                  <a:pt x="0" y="0"/>
                </a:moveTo>
                <a:lnTo>
                  <a:pt x="12192000" y="0"/>
                </a:lnTo>
                <a:lnTo>
                  <a:pt x="12192000" y="4663441"/>
                </a:lnTo>
                <a:lnTo>
                  <a:pt x="0" y="4663441"/>
                </a:lnTo>
                <a:lnTo>
                  <a:pt x="0" y="0"/>
                </a:lnTo>
                <a:close/>
              </a:path>
            </a:pathLst>
          </a:custGeom>
          <a:solidFill>
            <a:schemeClr val="accent1">
              <a:lumMod val="90000"/>
            </a:schemeClr>
          </a:solidFill>
        </p:spPr>
        <p:txBody>
          <a:bodyPr wrap="square" bIns="720000" anchor="ctr" anchorCtr="0">
            <a:no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ICOON OM AFBEELDING IN TE VOEGEN</a:t>
            </a:r>
          </a:p>
        </p:txBody>
      </p:sp>
      <p:sp>
        <p:nvSpPr>
          <p:cNvPr id="17" name="Tijdelijke aanduiding voor afbeelding 16">
            <a:extLst>
              <a:ext uri="{FF2B5EF4-FFF2-40B4-BE49-F238E27FC236}">
                <a16:creationId xmlns:a16="http://schemas.microsoft.com/office/drawing/2014/main" id="{1E68BBCD-6570-46A5-A8D5-71BF947C51D5}"/>
              </a:ext>
            </a:extLst>
          </p:cNvPr>
          <p:cNvSpPr>
            <a:spLocks noGrp="1"/>
          </p:cNvSpPr>
          <p:nvPr>
            <p:ph type="pic" idx="20" hasCustomPrompt="1"/>
          </p:nvPr>
        </p:nvSpPr>
        <p:spPr>
          <a:xfrm>
            <a:off x="3963436" y="4013200"/>
            <a:ext cx="3040338" cy="2190830"/>
          </a:xfrm>
          <a:custGeom>
            <a:avLst/>
            <a:gdLst>
              <a:gd name="connsiteX0" fmla="*/ 0 w 12192000"/>
              <a:gd name="connsiteY0" fmla="*/ 0 h 4663441"/>
              <a:gd name="connsiteX1" fmla="*/ 12192000 w 12192000"/>
              <a:gd name="connsiteY1" fmla="*/ 0 h 4663441"/>
              <a:gd name="connsiteX2" fmla="*/ 12192000 w 12192000"/>
              <a:gd name="connsiteY2" fmla="*/ 89536 h 4663441"/>
              <a:gd name="connsiteX3" fmla="*/ 12192000 w 12192000"/>
              <a:gd name="connsiteY3" fmla="*/ 660400 h 4663441"/>
              <a:gd name="connsiteX4" fmla="*/ 12192000 w 12192000"/>
              <a:gd name="connsiteY4" fmla="*/ 4663441 h 4663441"/>
              <a:gd name="connsiteX5" fmla="*/ 0 w 12192000"/>
              <a:gd name="connsiteY5" fmla="*/ 4663441 h 4663441"/>
              <a:gd name="connsiteX6" fmla="*/ 0 w 12192000"/>
              <a:gd name="connsiteY6" fmla="*/ 660400 h 4663441"/>
              <a:gd name="connsiteX7" fmla="*/ 0 w 12192000"/>
              <a:gd name="connsiteY7" fmla="*/ 89536 h 4663441"/>
              <a:gd name="connsiteX0" fmla="*/ 0 w 12192000"/>
              <a:gd name="connsiteY0" fmla="*/ 0 h 4663441"/>
              <a:gd name="connsiteX1" fmla="*/ 12192000 w 12192000"/>
              <a:gd name="connsiteY1" fmla="*/ 0 h 4663441"/>
              <a:gd name="connsiteX2" fmla="*/ 12192000 w 12192000"/>
              <a:gd name="connsiteY2" fmla="*/ 89536 h 4663441"/>
              <a:gd name="connsiteX3" fmla="*/ 12192000 w 12192000"/>
              <a:gd name="connsiteY3" fmla="*/ 660400 h 4663441"/>
              <a:gd name="connsiteX4" fmla="*/ 12192000 w 12192000"/>
              <a:gd name="connsiteY4" fmla="*/ 4663441 h 4663441"/>
              <a:gd name="connsiteX5" fmla="*/ 0 w 12192000"/>
              <a:gd name="connsiteY5" fmla="*/ 4663441 h 4663441"/>
              <a:gd name="connsiteX6" fmla="*/ 0 w 12192000"/>
              <a:gd name="connsiteY6" fmla="*/ 89536 h 4663441"/>
              <a:gd name="connsiteX7" fmla="*/ 0 w 12192000"/>
              <a:gd name="connsiteY7" fmla="*/ 0 h 4663441"/>
              <a:gd name="connsiteX0" fmla="*/ 0 w 12192000"/>
              <a:gd name="connsiteY0" fmla="*/ 0 h 4663441"/>
              <a:gd name="connsiteX1" fmla="*/ 12192000 w 12192000"/>
              <a:gd name="connsiteY1" fmla="*/ 0 h 4663441"/>
              <a:gd name="connsiteX2" fmla="*/ 12192000 w 12192000"/>
              <a:gd name="connsiteY2" fmla="*/ 89536 h 4663441"/>
              <a:gd name="connsiteX3" fmla="*/ 12192000 w 12192000"/>
              <a:gd name="connsiteY3" fmla="*/ 660400 h 4663441"/>
              <a:gd name="connsiteX4" fmla="*/ 12192000 w 12192000"/>
              <a:gd name="connsiteY4" fmla="*/ 4663441 h 4663441"/>
              <a:gd name="connsiteX5" fmla="*/ 0 w 12192000"/>
              <a:gd name="connsiteY5" fmla="*/ 4663441 h 4663441"/>
              <a:gd name="connsiteX6" fmla="*/ 0 w 12192000"/>
              <a:gd name="connsiteY6" fmla="*/ 0 h 4663441"/>
              <a:gd name="connsiteX0" fmla="*/ 0 w 12192000"/>
              <a:gd name="connsiteY0" fmla="*/ 0 h 4663441"/>
              <a:gd name="connsiteX1" fmla="*/ 12192000 w 12192000"/>
              <a:gd name="connsiteY1" fmla="*/ 0 h 4663441"/>
              <a:gd name="connsiteX2" fmla="*/ 12192000 w 12192000"/>
              <a:gd name="connsiteY2" fmla="*/ 660400 h 4663441"/>
              <a:gd name="connsiteX3" fmla="*/ 12192000 w 12192000"/>
              <a:gd name="connsiteY3" fmla="*/ 4663441 h 4663441"/>
              <a:gd name="connsiteX4" fmla="*/ 0 w 12192000"/>
              <a:gd name="connsiteY4" fmla="*/ 4663441 h 4663441"/>
              <a:gd name="connsiteX5" fmla="*/ 0 w 12192000"/>
              <a:gd name="connsiteY5" fmla="*/ 0 h 4663441"/>
              <a:gd name="connsiteX0" fmla="*/ 0 w 12192000"/>
              <a:gd name="connsiteY0" fmla="*/ 0 h 4663441"/>
              <a:gd name="connsiteX1" fmla="*/ 12192000 w 12192000"/>
              <a:gd name="connsiteY1" fmla="*/ 0 h 4663441"/>
              <a:gd name="connsiteX2" fmla="*/ 12192000 w 12192000"/>
              <a:gd name="connsiteY2" fmla="*/ 4663441 h 4663441"/>
              <a:gd name="connsiteX3" fmla="*/ 0 w 12192000"/>
              <a:gd name="connsiteY3" fmla="*/ 4663441 h 4663441"/>
              <a:gd name="connsiteX4" fmla="*/ 0 w 12192000"/>
              <a:gd name="connsiteY4" fmla="*/ 0 h 4663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663441">
                <a:moveTo>
                  <a:pt x="0" y="0"/>
                </a:moveTo>
                <a:lnTo>
                  <a:pt x="12192000" y="0"/>
                </a:lnTo>
                <a:lnTo>
                  <a:pt x="12192000" y="4663441"/>
                </a:lnTo>
                <a:lnTo>
                  <a:pt x="0" y="4663441"/>
                </a:lnTo>
                <a:lnTo>
                  <a:pt x="0" y="0"/>
                </a:lnTo>
                <a:close/>
              </a:path>
            </a:pathLst>
          </a:custGeom>
          <a:solidFill>
            <a:schemeClr val="accent1">
              <a:lumMod val="90000"/>
            </a:schemeClr>
          </a:solidFill>
        </p:spPr>
        <p:txBody>
          <a:bodyPr wrap="square" bIns="720000" anchor="ctr" anchorCtr="0">
            <a:no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ICOON OM AFBEELDING IN TE VOEGEN</a:t>
            </a:r>
          </a:p>
        </p:txBody>
      </p:sp>
    </p:spTree>
    <p:extLst>
      <p:ext uri="{BB962C8B-B14F-4D97-AF65-F5344CB8AC3E}">
        <p14:creationId xmlns:p14="http://schemas.microsoft.com/office/powerpoint/2010/main" val="3093054935"/>
      </p:ext>
    </p:extLst>
  </p:cSld>
  <p:clrMapOvr>
    <a:masterClrMapping/>
  </p:clrMapOvr>
  <p:extLst>
    <p:ext uri="{DCECCB84-F9BA-43D5-87BE-67443E8EF086}">
      <p15:sldGuideLst xmlns:p15="http://schemas.microsoft.com/office/powerpoint/2012/main">
        <p15:guide id="1" orient="horz" pos="2228" userDrawn="1">
          <p15:clr>
            <a:srgbClr val="FBAE40"/>
          </p15:clr>
        </p15:guide>
        <p15:guide id="2" orient="horz" pos="66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en 2 kleine afbeeldingen">
    <p:spTree>
      <p:nvGrpSpPr>
        <p:cNvPr id="1" name=""/>
        <p:cNvGrpSpPr/>
        <p:nvPr/>
      </p:nvGrpSpPr>
      <p:grpSpPr>
        <a:xfrm>
          <a:off x="0" y="0"/>
          <a:ext cx="0" cy="0"/>
          <a:chOff x="0" y="0"/>
          <a:chExt cx="0" cy="0"/>
        </a:xfrm>
      </p:grpSpPr>
      <p:sp>
        <p:nvSpPr>
          <p:cNvPr id="7" name="Tijdelijke aanduiding voor voettekst 6">
            <a:extLst>
              <a:ext uri="{FF2B5EF4-FFF2-40B4-BE49-F238E27FC236}">
                <a16:creationId xmlns:a16="http://schemas.microsoft.com/office/drawing/2014/main" id="{36B65DBA-47C4-4898-88B8-9AA8D94904C4}"/>
              </a:ext>
            </a:extLst>
          </p:cNvPr>
          <p:cNvSpPr>
            <a:spLocks noGrp="1"/>
          </p:cNvSpPr>
          <p:nvPr>
            <p:ph type="ftr" sz="quarter" idx="10"/>
          </p:nvPr>
        </p:nvSpPr>
        <p:spPr>
          <a:xfrm>
            <a:off x="664369" y="239344"/>
            <a:ext cx="2598420" cy="153888"/>
          </a:xfrm>
          <a:prstGeom prst="rect">
            <a:avLst/>
          </a:prstGeom>
        </p:spPr>
        <p:txBody>
          <a:bodyPr/>
          <a:lstStyle>
            <a:lvl1pPr>
              <a:defRPr>
                <a:solidFill>
                  <a:schemeClr val="bg1"/>
                </a:solidFill>
              </a:defRPr>
            </a:lvl1pPr>
          </a:lstStyle>
          <a:p>
            <a:r>
              <a:rPr lang="nl-NL"/>
              <a:t>titel van de presentatie</a:t>
            </a:r>
          </a:p>
        </p:txBody>
      </p:sp>
      <p:sp>
        <p:nvSpPr>
          <p:cNvPr id="8" name="Tijdelijke aanduiding voor dianummer 7">
            <a:extLst>
              <a:ext uri="{FF2B5EF4-FFF2-40B4-BE49-F238E27FC236}">
                <a16:creationId xmlns:a16="http://schemas.microsoft.com/office/drawing/2014/main" id="{6BFE184D-0DD5-48A7-BF22-2CFA10646A5C}"/>
              </a:ext>
            </a:extLst>
          </p:cNvPr>
          <p:cNvSpPr>
            <a:spLocks noGrp="1"/>
          </p:cNvSpPr>
          <p:nvPr>
            <p:ph type="sldNum" sz="quarter" idx="11"/>
          </p:nvPr>
        </p:nvSpPr>
        <p:spPr/>
        <p:txBody>
          <a:bodyPr/>
          <a:lstStyle/>
          <a:p>
            <a:pPr algn="l"/>
            <a:fld id="{83FFAF25-951C-4D24-A60E-827BDA81BA47}" type="slidenum">
              <a:rPr lang="nl-NL" smtClean="0"/>
              <a:pPr algn="l"/>
              <a:t>‹#›</a:t>
            </a:fld>
            <a:endParaRPr lang="nl-NL"/>
          </a:p>
        </p:txBody>
      </p:sp>
      <p:sp>
        <p:nvSpPr>
          <p:cNvPr id="23" name="Tijdelijke aanduiding voor tekst 22">
            <a:extLst>
              <a:ext uri="{FF2B5EF4-FFF2-40B4-BE49-F238E27FC236}">
                <a16:creationId xmlns:a16="http://schemas.microsoft.com/office/drawing/2014/main" id="{44FE31C2-0B03-42A7-B6EA-EEF496CDFF1C}"/>
              </a:ext>
            </a:extLst>
          </p:cNvPr>
          <p:cNvSpPr>
            <a:spLocks noGrp="1"/>
          </p:cNvSpPr>
          <p:nvPr>
            <p:ph type="body" sz="quarter" idx="12" hasCustomPrompt="1"/>
          </p:nvPr>
        </p:nvSpPr>
        <p:spPr>
          <a:xfrm>
            <a:off x="4266247" y="2161032"/>
            <a:ext cx="7301866" cy="3068193"/>
          </a:xfrm>
        </p:spPr>
        <p:txBody>
          <a:bodyPr>
            <a:normAutofit/>
          </a:bodyPr>
          <a:lstStyle>
            <a:lvl1pPr>
              <a:lnSpc>
                <a:spcPct val="120000"/>
              </a:lnSpc>
              <a:defRPr sz="1800"/>
            </a:lvl1pPr>
            <a:lvl2pPr>
              <a:lnSpc>
                <a:spcPct val="120000"/>
              </a:lnSpc>
              <a:defRPr sz="1800"/>
            </a:lvl2pPr>
            <a:lvl3pPr>
              <a:lnSpc>
                <a:spcPct val="120000"/>
              </a:lnSpc>
              <a:defRPr sz="1800"/>
            </a:lvl3pPr>
            <a:lvl4pPr>
              <a:lnSpc>
                <a:spcPct val="120000"/>
              </a:lnSpc>
              <a:defRPr sz="1800"/>
            </a:lvl4pPr>
            <a:lvl5pPr>
              <a:lnSpc>
                <a:spcPct val="120000"/>
              </a:lnSpc>
              <a:defRPr sz="1800"/>
            </a:lvl5pPr>
          </a:lstStyle>
          <a:p>
            <a:pPr lvl="0"/>
            <a:r>
              <a:rPr lang="nl-NL"/>
              <a:t>Backspace om bullet te verwijderen</a:t>
            </a:r>
          </a:p>
          <a:p>
            <a:pPr lvl="1"/>
            <a:r>
              <a:rPr lang="nl-NL"/>
              <a:t>Tweede niveau</a:t>
            </a:r>
          </a:p>
          <a:p>
            <a:pPr lvl="2"/>
            <a:r>
              <a:rPr lang="nl-NL"/>
              <a:t>Derde niveau</a:t>
            </a:r>
          </a:p>
          <a:p>
            <a:pPr lvl="3"/>
            <a:r>
              <a:rPr lang="nl-NL"/>
              <a:t>Vierde niveau</a:t>
            </a:r>
          </a:p>
          <a:p>
            <a:pPr lvl="4"/>
            <a:r>
              <a:rPr lang="nl-NL"/>
              <a:t>Vijfde niveau</a:t>
            </a:r>
          </a:p>
        </p:txBody>
      </p:sp>
      <p:sp>
        <p:nvSpPr>
          <p:cNvPr id="16" name="Tijdelijke aanduiding voor afbeelding 15">
            <a:extLst>
              <a:ext uri="{FF2B5EF4-FFF2-40B4-BE49-F238E27FC236}">
                <a16:creationId xmlns:a16="http://schemas.microsoft.com/office/drawing/2014/main" id="{7A109737-997D-477C-8E57-77EBA5173C63}"/>
              </a:ext>
            </a:extLst>
          </p:cNvPr>
          <p:cNvSpPr>
            <a:spLocks noGrp="1"/>
          </p:cNvSpPr>
          <p:nvPr>
            <p:ph type="pic" idx="19" hasCustomPrompt="1"/>
          </p:nvPr>
        </p:nvSpPr>
        <p:spPr>
          <a:xfrm>
            <a:off x="623888" y="1818640"/>
            <a:ext cx="3040338" cy="2092960"/>
          </a:xfrm>
          <a:custGeom>
            <a:avLst/>
            <a:gdLst>
              <a:gd name="connsiteX0" fmla="*/ 0 w 12192000"/>
              <a:gd name="connsiteY0" fmla="*/ 0 h 4663441"/>
              <a:gd name="connsiteX1" fmla="*/ 12192000 w 12192000"/>
              <a:gd name="connsiteY1" fmla="*/ 0 h 4663441"/>
              <a:gd name="connsiteX2" fmla="*/ 12192000 w 12192000"/>
              <a:gd name="connsiteY2" fmla="*/ 89536 h 4663441"/>
              <a:gd name="connsiteX3" fmla="*/ 12192000 w 12192000"/>
              <a:gd name="connsiteY3" fmla="*/ 660400 h 4663441"/>
              <a:gd name="connsiteX4" fmla="*/ 12192000 w 12192000"/>
              <a:gd name="connsiteY4" fmla="*/ 4663441 h 4663441"/>
              <a:gd name="connsiteX5" fmla="*/ 0 w 12192000"/>
              <a:gd name="connsiteY5" fmla="*/ 4663441 h 4663441"/>
              <a:gd name="connsiteX6" fmla="*/ 0 w 12192000"/>
              <a:gd name="connsiteY6" fmla="*/ 660400 h 4663441"/>
              <a:gd name="connsiteX7" fmla="*/ 0 w 12192000"/>
              <a:gd name="connsiteY7" fmla="*/ 89536 h 4663441"/>
              <a:gd name="connsiteX0" fmla="*/ 0 w 12192000"/>
              <a:gd name="connsiteY0" fmla="*/ 0 h 4663441"/>
              <a:gd name="connsiteX1" fmla="*/ 12192000 w 12192000"/>
              <a:gd name="connsiteY1" fmla="*/ 0 h 4663441"/>
              <a:gd name="connsiteX2" fmla="*/ 12192000 w 12192000"/>
              <a:gd name="connsiteY2" fmla="*/ 89536 h 4663441"/>
              <a:gd name="connsiteX3" fmla="*/ 12192000 w 12192000"/>
              <a:gd name="connsiteY3" fmla="*/ 660400 h 4663441"/>
              <a:gd name="connsiteX4" fmla="*/ 12192000 w 12192000"/>
              <a:gd name="connsiteY4" fmla="*/ 4663441 h 4663441"/>
              <a:gd name="connsiteX5" fmla="*/ 0 w 12192000"/>
              <a:gd name="connsiteY5" fmla="*/ 4663441 h 4663441"/>
              <a:gd name="connsiteX6" fmla="*/ 0 w 12192000"/>
              <a:gd name="connsiteY6" fmla="*/ 89536 h 4663441"/>
              <a:gd name="connsiteX7" fmla="*/ 0 w 12192000"/>
              <a:gd name="connsiteY7" fmla="*/ 0 h 4663441"/>
              <a:gd name="connsiteX0" fmla="*/ 0 w 12192000"/>
              <a:gd name="connsiteY0" fmla="*/ 0 h 4663441"/>
              <a:gd name="connsiteX1" fmla="*/ 12192000 w 12192000"/>
              <a:gd name="connsiteY1" fmla="*/ 0 h 4663441"/>
              <a:gd name="connsiteX2" fmla="*/ 12192000 w 12192000"/>
              <a:gd name="connsiteY2" fmla="*/ 89536 h 4663441"/>
              <a:gd name="connsiteX3" fmla="*/ 12192000 w 12192000"/>
              <a:gd name="connsiteY3" fmla="*/ 660400 h 4663441"/>
              <a:gd name="connsiteX4" fmla="*/ 12192000 w 12192000"/>
              <a:gd name="connsiteY4" fmla="*/ 4663441 h 4663441"/>
              <a:gd name="connsiteX5" fmla="*/ 0 w 12192000"/>
              <a:gd name="connsiteY5" fmla="*/ 4663441 h 4663441"/>
              <a:gd name="connsiteX6" fmla="*/ 0 w 12192000"/>
              <a:gd name="connsiteY6" fmla="*/ 0 h 4663441"/>
              <a:gd name="connsiteX0" fmla="*/ 0 w 12192000"/>
              <a:gd name="connsiteY0" fmla="*/ 0 h 4663441"/>
              <a:gd name="connsiteX1" fmla="*/ 12192000 w 12192000"/>
              <a:gd name="connsiteY1" fmla="*/ 0 h 4663441"/>
              <a:gd name="connsiteX2" fmla="*/ 12192000 w 12192000"/>
              <a:gd name="connsiteY2" fmla="*/ 660400 h 4663441"/>
              <a:gd name="connsiteX3" fmla="*/ 12192000 w 12192000"/>
              <a:gd name="connsiteY3" fmla="*/ 4663441 h 4663441"/>
              <a:gd name="connsiteX4" fmla="*/ 0 w 12192000"/>
              <a:gd name="connsiteY4" fmla="*/ 4663441 h 4663441"/>
              <a:gd name="connsiteX5" fmla="*/ 0 w 12192000"/>
              <a:gd name="connsiteY5" fmla="*/ 0 h 4663441"/>
              <a:gd name="connsiteX0" fmla="*/ 0 w 12192000"/>
              <a:gd name="connsiteY0" fmla="*/ 0 h 4663441"/>
              <a:gd name="connsiteX1" fmla="*/ 12192000 w 12192000"/>
              <a:gd name="connsiteY1" fmla="*/ 0 h 4663441"/>
              <a:gd name="connsiteX2" fmla="*/ 12192000 w 12192000"/>
              <a:gd name="connsiteY2" fmla="*/ 4663441 h 4663441"/>
              <a:gd name="connsiteX3" fmla="*/ 0 w 12192000"/>
              <a:gd name="connsiteY3" fmla="*/ 4663441 h 4663441"/>
              <a:gd name="connsiteX4" fmla="*/ 0 w 12192000"/>
              <a:gd name="connsiteY4" fmla="*/ 0 h 4663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663441">
                <a:moveTo>
                  <a:pt x="0" y="0"/>
                </a:moveTo>
                <a:lnTo>
                  <a:pt x="12192000" y="0"/>
                </a:lnTo>
                <a:lnTo>
                  <a:pt x="12192000" y="4663441"/>
                </a:lnTo>
                <a:lnTo>
                  <a:pt x="0" y="4663441"/>
                </a:lnTo>
                <a:lnTo>
                  <a:pt x="0" y="0"/>
                </a:lnTo>
                <a:close/>
              </a:path>
            </a:pathLst>
          </a:custGeom>
          <a:solidFill>
            <a:schemeClr val="accent1">
              <a:lumMod val="90000"/>
            </a:schemeClr>
          </a:solidFill>
        </p:spPr>
        <p:txBody>
          <a:bodyPr wrap="square" bIns="720000" anchor="ctr" anchorCtr="0">
            <a:no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ICOON OM AFBEELDING IN TE VOEGEN</a:t>
            </a:r>
          </a:p>
        </p:txBody>
      </p:sp>
      <p:sp>
        <p:nvSpPr>
          <p:cNvPr id="17" name="Tijdelijke aanduiding voor afbeelding 16">
            <a:extLst>
              <a:ext uri="{FF2B5EF4-FFF2-40B4-BE49-F238E27FC236}">
                <a16:creationId xmlns:a16="http://schemas.microsoft.com/office/drawing/2014/main" id="{1E68BBCD-6570-46A5-A8D5-71BF947C51D5}"/>
              </a:ext>
            </a:extLst>
          </p:cNvPr>
          <p:cNvSpPr>
            <a:spLocks noGrp="1"/>
          </p:cNvSpPr>
          <p:nvPr>
            <p:ph type="pic" idx="20" hasCustomPrompt="1"/>
          </p:nvPr>
        </p:nvSpPr>
        <p:spPr>
          <a:xfrm>
            <a:off x="623888" y="4226560"/>
            <a:ext cx="3040338" cy="2092960"/>
          </a:xfrm>
          <a:custGeom>
            <a:avLst/>
            <a:gdLst>
              <a:gd name="connsiteX0" fmla="*/ 0 w 12192000"/>
              <a:gd name="connsiteY0" fmla="*/ 0 h 4663441"/>
              <a:gd name="connsiteX1" fmla="*/ 12192000 w 12192000"/>
              <a:gd name="connsiteY1" fmla="*/ 0 h 4663441"/>
              <a:gd name="connsiteX2" fmla="*/ 12192000 w 12192000"/>
              <a:gd name="connsiteY2" fmla="*/ 89536 h 4663441"/>
              <a:gd name="connsiteX3" fmla="*/ 12192000 w 12192000"/>
              <a:gd name="connsiteY3" fmla="*/ 660400 h 4663441"/>
              <a:gd name="connsiteX4" fmla="*/ 12192000 w 12192000"/>
              <a:gd name="connsiteY4" fmla="*/ 4663441 h 4663441"/>
              <a:gd name="connsiteX5" fmla="*/ 0 w 12192000"/>
              <a:gd name="connsiteY5" fmla="*/ 4663441 h 4663441"/>
              <a:gd name="connsiteX6" fmla="*/ 0 w 12192000"/>
              <a:gd name="connsiteY6" fmla="*/ 660400 h 4663441"/>
              <a:gd name="connsiteX7" fmla="*/ 0 w 12192000"/>
              <a:gd name="connsiteY7" fmla="*/ 89536 h 4663441"/>
              <a:gd name="connsiteX0" fmla="*/ 0 w 12192000"/>
              <a:gd name="connsiteY0" fmla="*/ 0 h 4663441"/>
              <a:gd name="connsiteX1" fmla="*/ 12192000 w 12192000"/>
              <a:gd name="connsiteY1" fmla="*/ 0 h 4663441"/>
              <a:gd name="connsiteX2" fmla="*/ 12192000 w 12192000"/>
              <a:gd name="connsiteY2" fmla="*/ 89536 h 4663441"/>
              <a:gd name="connsiteX3" fmla="*/ 12192000 w 12192000"/>
              <a:gd name="connsiteY3" fmla="*/ 660400 h 4663441"/>
              <a:gd name="connsiteX4" fmla="*/ 12192000 w 12192000"/>
              <a:gd name="connsiteY4" fmla="*/ 4663441 h 4663441"/>
              <a:gd name="connsiteX5" fmla="*/ 0 w 12192000"/>
              <a:gd name="connsiteY5" fmla="*/ 4663441 h 4663441"/>
              <a:gd name="connsiteX6" fmla="*/ 0 w 12192000"/>
              <a:gd name="connsiteY6" fmla="*/ 89536 h 4663441"/>
              <a:gd name="connsiteX7" fmla="*/ 0 w 12192000"/>
              <a:gd name="connsiteY7" fmla="*/ 0 h 4663441"/>
              <a:gd name="connsiteX0" fmla="*/ 0 w 12192000"/>
              <a:gd name="connsiteY0" fmla="*/ 0 h 4663441"/>
              <a:gd name="connsiteX1" fmla="*/ 12192000 w 12192000"/>
              <a:gd name="connsiteY1" fmla="*/ 0 h 4663441"/>
              <a:gd name="connsiteX2" fmla="*/ 12192000 w 12192000"/>
              <a:gd name="connsiteY2" fmla="*/ 89536 h 4663441"/>
              <a:gd name="connsiteX3" fmla="*/ 12192000 w 12192000"/>
              <a:gd name="connsiteY3" fmla="*/ 660400 h 4663441"/>
              <a:gd name="connsiteX4" fmla="*/ 12192000 w 12192000"/>
              <a:gd name="connsiteY4" fmla="*/ 4663441 h 4663441"/>
              <a:gd name="connsiteX5" fmla="*/ 0 w 12192000"/>
              <a:gd name="connsiteY5" fmla="*/ 4663441 h 4663441"/>
              <a:gd name="connsiteX6" fmla="*/ 0 w 12192000"/>
              <a:gd name="connsiteY6" fmla="*/ 0 h 4663441"/>
              <a:gd name="connsiteX0" fmla="*/ 0 w 12192000"/>
              <a:gd name="connsiteY0" fmla="*/ 0 h 4663441"/>
              <a:gd name="connsiteX1" fmla="*/ 12192000 w 12192000"/>
              <a:gd name="connsiteY1" fmla="*/ 0 h 4663441"/>
              <a:gd name="connsiteX2" fmla="*/ 12192000 w 12192000"/>
              <a:gd name="connsiteY2" fmla="*/ 660400 h 4663441"/>
              <a:gd name="connsiteX3" fmla="*/ 12192000 w 12192000"/>
              <a:gd name="connsiteY3" fmla="*/ 4663441 h 4663441"/>
              <a:gd name="connsiteX4" fmla="*/ 0 w 12192000"/>
              <a:gd name="connsiteY4" fmla="*/ 4663441 h 4663441"/>
              <a:gd name="connsiteX5" fmla="*/ 0 w 12192000"/>
              <a:gd name="connsiteY5" fmla="*/ 0 h 4663441"/>
              <a:gd name="connsiteX0" fmla="*/ 0 w 12192000"/>
              <a:gd name="connsiteY0" fmla="*/ 0 h 4663441"/>
              <a:gd name="connsiteX1" fmla="*/ 12192000 w 12192000"/>
              <a:gd name="connsiteY1" fmla="*/ 0 h 4663441"/>
              <a:gd name="connsiteX2" fmla="*/ 12192000 w 12192000"/>
              <a:gd name="connsiteY2" fmla="*/ 4663441 h 4663441"/>
              <a:gd name="connsiteX3" fmla="*/ 0 w 12192000"/>
              <a:gd name="connsiteY3" fmla="*/ 4663441 h 4663441"/>
              <a:gd name="connsiteX4" fmla="*/ 0 w 12192000"/>
              <a:gd name="connsiteY4" fmla="*/ 0 h 4663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663441">
                <a:moveTo>
                  <a:pt x="0" y="0"/>
                </a:moveTo>
                <a:lnTo>
                  <a:pt x="12192000" y="0"/>
                </a:lnTo>
                <a:lnTo>
                  <a:pt x="12192000" y="4663441"/>
                </a:lnTo>
                <a:lnTo>
                  <a:pt x="0" y="4663441"/>
                </a:lnTo>
                <a:lnTo>
                  <a:pt x="0" y="0"/>
                </a:lnTo>
                <a:close/>
              </a:path>
            </a:pathLst>
          </a:custGeom>
          <a:solidFill>
            <a:schemeClr val="accent1">
              <a:lumMod val="90000"/>
            </a:schemeClr>
          </a:solidFill>
        </p:spPr>
        <p:txBody>
          <a:bodyPr wrap="square" bIns="720000" anchor="ctr" anchorCtr="0">
            <a:no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ICOON OM AFBEELDING IN TE VOEGEN</a:t>
            </a:r>
          </a:p>
        </p:txBody>
      </p:sp>
      <p:sp>
        <p:nvSpPr>
          <p:cNvPr id="18" name="Tijdelijke aanduiding voor tekst 3">
            <a:extLst>
              <a:ext uri="{FF2B5EF4-FFF2-40B4-BE49-F238E27FC236}">
                <a16:creationId xmlns:a16="http://schemas.microsoft.com/office/drawing/2014/main" id="{1015744D-206D-4D3B-AADC-09AB317C05EF}"/>
              </a:ext>
            </a:extLst>
          </p:cNvPr>
          <p:cNvSpPr>
            <a:spLocks noGrp="1"/>
          </p:cNvSpPr>
          <p:nvPr>
            <p:ph type="body" sz="half" idx="2" hasCustomPrompt="1"/>
          </p:nvPr>
        </p:nvSpPr>
        <p:spPr>
          <a:xfrm>
            <a:off x="4266247" y="1738313"/>
            <a:ext cx="7301866" cy="387798"/>
          </a:xfrm>
        </p:spPr>
        <p:txBody>
          <a:bodyPr vert="horz" wrap="square" lIns="0" tIns="0" rIns="0" bIns="0" rtlCol="0" anchor="t" anchorCtr="0">
            <a:spAutoFit/>
          </a:bodyPr>
          <a:lstStyle>
            <a:lvl1pPr marL="0" indent="0">
              <a:buNone/>
              <a:defRPr lang="nl-NL" sz="2700" b="1" spc="70" baseline="0">
                <a:solidFill>
                  <a:schemeClr val="accent2"/>
                </a:solidFill>
                <a:latin typeface="+mj-lt"/>
                <a:ea typeface="+mj-ea"/>
                <a:cs typeface="+mj-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a:lnSpc>
                <a:spcPct val="90000"/>
              </a:lnSpc>
              <a:spcBef>
                <a:spcPct val="0"/>
              </a:spcBef>
              <a:buNone/>
            </a:pPr>
            <a:r>
              <a:rPr lang="nl-NL"/>
              <a:t>Subtitel</a:t>
            </a:r>
          </a:p>
        </p:txBody>
      </p:sp>
      <p:sp>
        <p:nvSpPr>
          <p:cNvPr id="3" name="Titel 2">
            <a:extLst>
              <a:ext uri="{FF2B5EF4-FFF2-40B4-BE49-F238E27FC236}">
                <a16:creationId xmlns:a16="http://schemas.microsoft.com/office/drawing/2014/main" id="{1DEDB522-9C37-4C18-84C5-A347D3D1286E}"/>
              </a:ext>
            </a:extLst>
          </p:cNvPr>
          <p:cNvSpPr>
            <a:spLocks noGrp="1"/>
          </p:cNvSpPr>
          <p:nvPr>
            <p:ph type="title" hasCustomPrompt="1"/>
          </p:nvPr>
        </p:nvSpPr>
        <p:spPr/>
        <p:txBody>
          <a:bodyPr/>
          <a:lstStyle>
            <a:lvl1pPr>
              <a:defRPr/>
            </a:lvl1pPr>
          </a:lstStyle>
          <a:p>
            <a:r>
              <a:rPr lang="nl-NL"/>
              <a:t>Titel</a:t>
            </a:r>
          </a:p>
        </p:txBody>
      </p:sp>
    </p:spTree>
    <p:extLst>
      <p:ext uri="{BB962C8B-B14F-4D97-AF65-F5344CB8AC3E}">
        <p14:creationId xmlns:p14="http://schemas.microsoft.com/office/powerpoint/2010/main" val="556592275"/>
      </p:ext>
    </p:extLst>
  </p:cSld>
  <p:clrMapOvr>
    <a:masterClrMapping/>
  </p:clrMapOvr>
  <p:extLst>
    <p:ext uri="{DCECCB84-F9BA-43D5-87BE-67443E8EF086}">
      <p15:sldGuideLst xmlns:p15="http://schemas.microsoft.com/office/powerpoint/2012/main">
        <p15:guide id="2" orient="horz" pos="618" userDrawn="1">
          <p15:clr>
            <a:srgbClr val="FBAE40"/>
          </p15:clr>
        </p15:guide>
        <p15:guide id="3" orient="horz" pos="329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lleen afbeelding">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72C91A75-5E57-4020-99EA-C2B4AFE4C207}"/>
              </a:ext>
            </a:extLst>
          </p:cNvPr>
          <p:cNvSpPr>
            <a:spLocks noGrp="1"/>
          </p:cNvSpPr>
          <p:nvPr>
            <p:ph type="pic" idx="13" hasCustomPrompt="1"/>
          </p:nvPr>
        </p:nvSpPr>
        <p:spPr>
          <a:xfrm>
            <a:off x="0" y="89425"/>
            <a:ext cx="12192000" cy="6768574"/>
          </a:xfrm>
          <a:custGeom>
            <a:avLst/>
            <a:gdLst>
              <a:gd name="connsiteX0" fmla="*/ 0 w 12192000"/>
              <a:gd name="connsiteY0" fmla="*/ 0 h 6768574"/>
              <a:gd name="connsiteX1" fmla="*/ 632670 w 12192000"/>
              <a:gd name="connsiteY1" fmla="*/ 0 h 6768574"/>
              <a:gd name="connsiteX2" fmla="*/ 632670 w 12192000"/>
              <a:gd name="connsiteY2" fmla="*/ 59240 h 6768574"/>
              <a:gd name="connsiteX3" fmla="*/ 632670 w 12192000"/>
              <a:gd name="connsiteY3" fmla="*/ 360969 h 6768574"/>
              <a:gd name="connsiteX4" fmla="*/ 721873 w 12192000"/>
              <a:gd name="connsiteY4" fmla="*/ 451047 h 6768574"/>
              <a:gd name="connsiteX5" fmla="*/ 3219558 w 12192000"/>
              <a:gd name="connsiteY5" fmla="*/ 451047 h 6768574"/>
              <a:gd name="connsiteX6" fmla="*/ 3308761 w 12192000"/>
              <a:gd name="connsiteY6" fmla="*/ 360969 h 6768574"/>
              <a:gd name="connsiteX7" fmla="*/ 3308761 w 12192000"/>
              <a:gd name="connsiteY7" fmla="*/ 20535 h 6768574"/>
              <a:gd name="connsiteX8" fmla="*/ 3308761 w 12192000"/>
              <a:gd name="connsiteY8" fmla="*/ 0 h 6768574"/>
              <a:gd name="connsiteX9" fmla="*/ 12192000 w 12192000"/>
              <a:gd name="connsiteY9" fmla="*/ 0 h 6768574"/>
              <a:gd name="connsiteX10" fmla="*/ 12192000 w 12192000"/>
              <a:gd name="connsiteY10" fmla="*/ 6768574 h 6768574"/>
              <a:gd name="connsiteX11" fmla="*/ 0 w 12192000"/>
              <a:gd name="connsiteY11" fmla="*/ 6768574 h 6768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768574">
                <a:moveTo>
                  <a:pt x="0" y="0"/>
                </a:moveTo>
                <a:lnTo>
                  <a:pt x="632670" y="0"/>
                </a:lnTo>
                <a:lnTo>
                  <a:pt x="632670" y="59240"/>
                </a:lnTo>
                <a:cubicBezTo>
                  <a:pt x="632670" y="360969"/>
                  <a:pt x="632670" y="360969"/>
                  <a:pt x="632670" y="360969"/>
                </a:cubicBezTo>
                <a:cubicBezTo>
                  <a:pt x="632670" y="410512"/>
                  <a:pt x="672811" y="451047"/>
                  <a:pt x="721873" y="451047"/>
                </a:cubicBezTo>
                <a:cubicBezTo>
                  <a:pt x="3219558" y="451047"/>
                  <a:pt x="3219558" y="451047"/>
                  <a:pt x="3219558" y="451047"/>
                </a:cubicBezTo>
                <a:cubicBezTo>
                  <a:pt x="3268620" y="451047"/>
                  <a:pt x="3308761" y="410512"/>
                  <a:pt x="3308761" y="360969"/>
                </a:cubicBezTo>
                <a:cubicBezTo>
                  <a:pt x="3308761" y="192071"/>
                  <a:pt x="3308761" y="86510"/>
                  <a:pt x="3308761" y="20535"/>
                </a:cubicBezTo>
                <a:lnTo>
                  <a:pt x="3308761" y="0"/>
                </a:lnTo>
                <a:lnTo>
                  <a:pt x="12192000" y="0"/>
                </a:lnTo>
                <a:lnTo>
                  <a:pt x="12192000" y="6768574"/>
                </a:lnTo>
                <a:lnTo>
                  <a:pt x="0" y="6768574"/>
                </a:lnTo>
                <a:close/>
              </a:path>
            </a:pathLst>
          </a:custGeom>
          <a:solidFill>
            <a:schemeClr val="accent1">
              <a:lumMod val="90000"/>
            </a:schemeClr>
          </a:solidFill>
        </p:spPr>
        <p:txBody>
          <a:bodyPr wrap="square" bIns="468000" anchor="ctr" anchorCtr="0">
            <a:no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ICOON OM AFBEELDING IN TE VOEGEN</a:t>
            </a:r>
          </a:p>
        </p:txBody>
      </p:sp>
      <p:sp>
        <p:nvSpPr>
          <p:cNvPr id="3" name="Tijdelijke aanduiding voor voettekst 2">
            <a:extLst>
              <a:ext uri="{FF2B5EF4-FFF2-40B4-BE49-F238E27FC236}">
                <a16:creationId xmlns:a16="http://schemas.microsoft.com/office/drawing/2014/main" id="{934552F4-845D-4234-8241-BEC7C07577A4}"/>
              </a:ext>
            </a:extLst>
          </p:cNvPr>
          <p:cNvSpPr>
            <a:spLocks noGrp="1"/>
          </p:cNvSpPr>
          <p:nvPr>
            <p:ph type="ftr" sz="quarter" idx="11"/>
          </p:nvPr>
        </p:nvSpPr>
        <p:spPr>
          <a:xfrm>
            <a:off x="664369" y="239344"/>
            <a:ext cx="2598420" cy="153888"/>
          </a:xfrm>
          <a:prstGeom prst="rect">
            <a:avLst/>
          </a:prstGeom>
        </p:spPr>
        <p:txBody>
          <a:bodyPr/>
          <a:lstStyle/>
          <a:p>
            <a:r>
              <a:rPr lang="nl-NL"/>
              <a:t>titel van de presentatie</a:t>
            </a:r>
          </a:p>
        </p:txBody>
      </p:sp>
      <p:sp>
        <p:nvSpPr>
          <p:cNvPr id="29" name="Tijdelijke aanduiding voor tekst 25">
            <a:extLst>
              <a:ext uri="{FF2B5EF4-FFF2-40B4-BE49-F238E27FC236}">
                <a16:creationId xmlns:a16="http://schemas.microsoft.com/office/drawing/2014/main" id="{2F4768BE-742A-43A6-8BBA-E199B971045B}"/>
              </a:ext>
            </a:extLst>
          </p:cNvPr>
          <p:cNvSpPr>
            <a:spLocks noGrp="1"/>
          </p:cNvSpPr>
          <p:nvPr>
            <p:ph type="body" sz="quarter" idx="14" hasCustomPrompt="1"/>
          </p:nvPr>
        </p:nvSpPr>
        <p:spPr>
          <a:xfrm>
            <a:off x="0" y="5083200"/>
            <a:ext cx="12192000" cy="1774800"/>
          </a:xfrm>
          <a:blipFill>
            <a:blip r:embed="rId2" cstate="screen">
              <a:extLst>
                <a:ext uri="{28A0092B-C50C-407E-A947-70E740481C1C}">
                  <a14:useLocalDpi xmlns:a14="http://schemas.microsoft.com/office/drawing/2010/main"/>
                </a:ext>
              </a:extLst>
            </a:blip>
            <a:stretch>
              <a:fillRect/>
            </a:stretch>
          </a:blipFill>
        </p:spPr>
        <p:txBody>
          <a:bodyPr/>
          <a:lstStyle>
            <a:lvl1pPr>
              <a:buFont typeface="Arial" panose="020B0604020202020204" pitchFamily="34" charset="0"/>
              <a:buNone/>
              <a:defRPr sz="100">
                <a:solidFill>
                  <a:schemeClr val="bg1"/>
                </a:solidFill>
              </a:defRPr>
            </a:lvl1pPr>
          </a:lstStyle>
          <a:p>
            <a:pPr lvl="0"/>
            <a:r>
              <a:rPr lang="nl-NL"/>
              <a:t> </a:t>
            </a:r>
          </a:p>
        </p:txBody>
      </p:sp>
    </p:spTree>
    <p:extLst>
      <p:ext uri="{BB962C8B-B14F-4D97-AF65-F5344CB8AC3E}">
        <p14:creationId xmlns:p14="http://schemas.microsoft.com/office/powerpoint/2010/main" val="2957288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fbeelding en tekst">
    <p:spTree>
      <p:nvGrpSpPr>
        <p:cNvPr id="1" name=""/>
        <p:cNvGrpSpPr/>
        <p:nvPr/>
      </p:nvGrpSpPr>
      <p:grpSpPr>
        <a:xfrm>
          <a:off x="0" y="0"/>
          <a:ext cx="0" cy="0"/>
          <a:chOff x="0" y="0"/>
          <a:chExt cx="0" cy="0"/>
        </a:xfrm>
      </p:grpSpPr>
      <p:sp>
        <p:nvSpPr>
          <p:cNvPr id="4" name="Vrije vorm: vorm 3">
            <a:extLst>
              <a:ext uri="{FF2B5EF4-FFF2-40B4-BE49-F238E27FC236}">
                <a16:creationId xmlns:a16="http://schemas.microsoft.com/office/drawing/2014/main" id="{84967FAE-2E0B-470B-BFCF-A558396E75B5}"/>
              </a:ext>
            </a:extLst>
          </p:cNvPr>
          <p:cNvSpPr>
            <a:spLocks noChangeAspect="1"/>
          </p:cNvSpPr>
          <p:nvPr userDrawn="1"/>
        </p:nvSpPr>
        <p:spPr>
          <a:xfrm>
            <a:off x="-600" y="0"/>
            <a:ext cx="12193200" cy="540472"/>
          </a:xfrm>
          <a:custGeom>
            <a:avLst/>
            <a:gdLst>
              <a:gd name="connsiteX0" fmla="*/ 0 w 12208193"/>
              <a:gd name="connsiteY0" fmla="*/ 0 h 541137"/>
              <a:gd name="connsiteX1" fmla="*/ 634048 w 12208193"/>
              <a:gd name="connsiteY1" fmla="*/ 0 h 541137"/>
              <a:gd name="connsiteX2" fmla="*/ 3313430 w 12208193"/>
              <a:gd name="connsiteY2" fmla="*/ 0 h 541137"/>
              <a:gd name="connsiteX3" fmla="*/ 12208193 w 12208193"/>
              <a:gd name="connsiteY3" fmla="*/ 0 h 541137"/>
              <a:gd name="connsiteX4" fmla="*/ 12208193 w 12208193"/>
              <a:gd name="connsiteY4" fmla="*/ 89535 h 541137"/>
              <a:gd name="connsiteX5" fmla="*/ 3313430 w 12208193"/>
              <a:gd name="connsiteY5" fmla="*/ 89535 h 541137"/>
              <a:gd name="connsiteX6" fmla="*/ 3313430 w 12208193"/>
              <a:gd name="connsiteY6" fmla="*/ 110095 h 541137"/>
              <a:gd name="connsiteX7" fmla="*/ 3313430 w 12208193"/>
              <a:gd name="connsiteY7" fmla="*/ 450948 h 541137"/>
              <a:gd name="connsiteX8" fmla="*/ 3224117 w 12208193"/>
              <a:gd name="connsiteY8" fmla="*/ 541137 h 541137"/>
              <a:gd name="connsiteX9" fmla="*/ 723361 w 12208193"/>
              <a:gd name="connsiteY9" fmla="*/ 541137 h 541137"/>
              <a:gd name="connsiteX10" fmla="*/ 634048 w 12208193"/>
              <a:gd name="connsiteY10" fmla="*/ 450948 h 541137"/>
              <a:gd name="connsiteX11" fmla="*/ 634048 w 12208193"/>
              <a:gd name="connsiteY11" fmla="*/ 148848 h 541137"/>
              <a:gd name="connsiteX12" fmla="*/ 634048 w 12208193"/>
              <a:gd name="connsiteY12" fmla="*/ 89535 h 541137"/>
              <a:gd name="connsiteX13" fmla="*/ 0 w 12208193"/>
              <a:gd name="connsiteY13" fmla="*/ 89535 h 54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208193" h="541137">
                <a:moveTo>
                  <a:pt x="0" y="0"/>
                </a:moveTo>
                <a:lnTo>
                  <a:pt x="634048" y="0"/>
                </a:lnTo>
                <a:lnTo>
                  <a:pt x="3313430" y="0"/>
                </a:lnTo>
                <a:lnTo>
                  <a:pt x="12208193" y="0"/>
                </a:lnTo>
                <a:lnTo>
                  <a:pt x="12208193" y="89535"/>
                </a:lnTo>
                <a:lnTo>
                  <a:pt x="3313430" y="89535"/>
                </a:lnTo>
                <a:lnTo>
                  <a:pt x="3313430" y="110095"/>
                </a:lnTo>
                <a:cubicBezTo>
                  <a:pt x="3313430" y="176151"/>
                  <a:pt x="3313430" y="281842"/>
                  <a:pt x="3313430" y="450948"/>
                </a:cubicBezTo>
                <a:cubicBezTo>
                  <a:pt x="3313430" y="500552"/>
                  <a:pt x="3273240" y="541137"/>
                  <a:pt x="3224117" y="541137"/>
                </a:cubicBezTo>
                <a:cubicBezTo>
                  <a:pt x="3224117" y="541137"/>
                  <a:pt x="3224117" y="541137"/>
                  <a:pt x="723361" y="541137"/>
                </a:cubicBezTo>
                <a:cubicBezTo>
                  <a:pt x="674239" y="541137"/>
                  <a:pt x="634048" y="500552"/>
                  <a:pt x="634048" y="450948"/>
                </a:cubicBezTo>
                <a:cubicBezTo>
                  <a:pt x="634048" y="450948"/>
                  <a:pt x="634048" y="450948"/>
                  <a:pt x="634048" y="148848"/>
                </a:cubicBezTo>
                <a:lnTo>
                  <a:pt x="634048" y="89535"/>
                </a:lnTo>
                <a:lnTo>
                  <a:pt x="0" y="8953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38" name="Rechthoek 37">
            <a:extLst>
              <a:ext uri="{FF2B5EF4-FFF2-40B4-BE49-F238E27FC236}">
                <a16:creationId xmlns:a16="http://schemas.microsoft.com/office/drawing/2014/main" id="{84F7DF9D-8D5E-4E28-9A1C-CC08844C96FB}"/>
              </a:ext>
            </a:extLst>
          </p:cNvPr>
          <p:cNvSpPr/>
          <p:nvPr userDrawn="1"/>
        </p:nvSpPr>
        <p:spPr>
          <a:xfrm>
            <a:off x="0" y="0"/>
            <a:ext cx="6096000" cy="660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Tijdelijke aanduiding voor afbeelding 29">
            <a:extLst>
              <a:ext uri="{FF2B5EF4-FFF2-40B4-BE49-F238E27FC236}">
                <a16:creationId xmlns:a16="http://schemas.microsoft.com/office/drawing/2014/main" id="{9292E098-9C71-4727-8B5A-F0C5DE5E7241}"/>
              </a:ext>
            </a:extLst>
          </p:cNvPr>
          <p:cNvSpPr>
            <a:spLocks noGrp="1"/>
          </p:cNvSpPr>
          <p:nvPr>
            <p:ph type="pic" idx="17" hasCustomPrompt="1"/>
          </p:nvPr>
        </p:nvSpPr>
        <p:spPr>
          <a:xfrm>
            <a:off x="0" y="3430800"/>
            <a:ext cx="6096000" cy="3427200"/>
          </a:xfrm>
          <a:custGeom>
            <a:avLst/>
            <a:gdLst>
              <a:gd name="connsiteX0" fmla="*/ 0 w 12192000"/>
              <a:gd name="connsiteY0" fmla="*/ 0 h 4663441"/>
              <a:gd name="connsiteX1" fmla="*/ 12192000 w 12192000"/>
              <a:gd name="connsiteY1" fmla="*/ 0 h 4663441"/>
              <a:gd name="connsiteX2" fmla="*/ 12192000 w 12192000"/>
              <a:gd name="connsiteY2" fmla="*/ 89536 h 4663441"/>
              <a:gd name="connsiteX3" fmla="*/ 12192000 w 12192000"/>
              <a:gd name="connsiteY3" fmla="*/ 660400 h 4663441"/>
              <a:gd name="connsiteX4" fmla="*/ 12192000 w 12192000"/>
              <a:gd name="connsiteY4" fmla="*/ 4663441 h 4663441"/>
              <a:gd name="connsiteX5" fmla="*/ 0 w 12192000"/>
              <a:gd name="connsiteY5" fmla="*/ 4663441 h 4663441"/>
              <a:gd name="connsiteX6" fmla="*/ 0 w 12192000"/>
              <a:gd name="connsiteY6" fmla="*/ 660400 h 4663441"/>
              <a:gd name="connsiteX7" fmla="*/ 0 w 12192000"/>
              <a:gd name="connsiteY7" fmla="*/ 89536 h 4663441"/>
              <a:gd name="connsiteX0" fmla="*/ 0 w 12192000"/>
              <a:gd name="connsiteY0" fmla="*/ 0 h 4663441"/>
              <a:gd name="connsiteX1" fmla="*/ 12192000 w 12192000"/>
              <a:gd name="connsiteY1" fmla="*/ 0 h 4663441"/>
              <a:gd name="connsiteX2" fmla="*/ 12192000 w 12192000"/>
              <a:gd name="connsiteY2" fmla="*/ 89536 h 4663441"/>
              <a:gd name="connsiteX3" fmla="*/ 12192000 w 12192000"/>
              <a:gd name="connsiteY3" fmla="*/ 660400 h 4663441"/>
              <a:gd name="connsiteX4" fmla="*/ 12192000 w 12192000"/>
              <a:gd name="connsiteY4" fmla="*/ 4663441 h 4663441"/>
              <a:gd name="connsiteX5" fmla="*/ 0 w 12192000"/>
              <a:gd name="connsiteY5" fmla="*/ 4663441 h 4663441"/>
              <a:gd name="connsiteX6" fmla="*/ 0 w 12192000"/>
              <a:gd name="connsiteY6" fmla="*/ 89536 h 4663441"/>
              <a:gd name="connsiteX7" fmla="*/ 0 w 12192000"/>
              <a:gd name="connsiteY7" fmla="*/ 0 h 4663441"/>
              <a:gd name="connsiteX0" fmla="*/ 0 w 12192000"/>
              <a:gd name="connsiteY0" fmla="*/ 0 h 4663441"/>
              <a:gd name="connsiteX1" fmla="*/ 12192000 w 12192000"/>
              <a:gd name="connsiteY1" fmla="*/ 0 h 4663441"/>
              <a:gd name="connsiteX2" fmla="*/ 12192000 w 12192000"/>
              <a:gd name="connsiteY2" fmla="*/ 89536 h 4663441"/>
              <a:gd name="connsiteX3" fmla="*/ 12192000 w 12192000"/>
              <a:gd name="connsiteY3" fmla="*/ 660400 h 4663441"/>
              <a:gd name="connsiteX4" fmla="*/ 12192000 w 12192000"/>
              <a:gd name="connsiteY4" fmla="*/ 4663441 h 4663441"/>
              <a:gd name="connsiteX5" fmla="*/ 0 w 12192000"/>
              <a:gd name="connsiteY5" fmla="*/ 4663441 h 4663441"/>
              <a:gd name="connsiteX6" fmla="*/ 0 w 12192000"/>
              <a:gd name="connsiteY6" fmla="*/ 0 h 4663441"/>
              <a:gd name="connsiteX0" fmla="*/ 0 w 12192000"/>
              <a:gd name="connsiteY0" fmla="*/ 0 h 4663441"/>
              <a:gd name="connsiteX1" fmla="*/ 12192000 w 12192000"/>
              <a:gd name="connsiteY1" fmla="*/ 0 h 4663441"/>
              <a:gd name="connsiteX2" fmla="*/ 12192000 w 12192000"/>
              <a:gd name="connsiteY2" fmla="*/ 660400 h 4663441"/>
              <a:gd name="connsiteX3" fmla="*/ 12192000 w 12192000"/>
              <a:gd name="connsiteY3" fmla="*/ 4663441 h 4663441"/>
              <a:gd name="connsiteX4" fmla="*/ 0 w 12192000"/>
              <a:gd name="connsiteY4" fmla="*/ 4663441 h 4663441"/>
              <a:gd name="connsiteX5" fmla="*/ 0 w 12192000"/>
              <a:gd name="connsiteY5" fmla="*/ 0 h 4663441"/>
              <a:gd name="connsiteX0" fmla="*/ 0 w 12192000"/>
              <a:gd name="connsiteY0" fmla="*/ 0 h 4663441"/>
              <a:gd name="connsiteX1" fmla="*/ 12192000 w 12192000"/>
              <a:gd name="connsiteY1" fmla="*/ 0 h 4663441"/>
              <a:gd name="connsiteX2" fmla="*/ 12192000 w 12192000"/>
              <a:gd name="connsiteY2" fmla="*/ 4663441 h 4663441"/>
              <a:gd name="connsiteX3" fmla="*/ 0 w 12192000"/>
              <a:gd name="connsiteY3" fmla="*/ 4663441 h 4663441"/>
              <a:gd name="connsiteX4" fmla="*/ 0 w 12192000"/>
              <a:gd name="connsiteY4" fmla="*/ 0 h 4663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663441">
                <a:moveTo>
                  <a:pt x="0" y="0"/>
                </a:moveTo>
                <a:lnTo>
                  <a:pt x="12192000" y="0"/>
                </a:lnTo>
                <a:lnTo>
                  <a:pt x="12192000" y="4663441"/>
                </a:lnTo>
                <a:lnTo>
                  <a:pt x="0" y="4663441"/>
                </a:lnTo>
                <a:lnTo>
                  <a:pt x="0" y="0"/>
                </a:lnTo>
                <a:close/>
              </a:path>
            </a:pathLst>
          </a:custGeom>
          <a:solidFill>
            <a:schemeClr val="accent1">
              <a:lumMod val="90000"/>
            </a:schemeClr>
          </a:solidFill>
        </p:spPr>
        <p:txBody>
          <a:bodyPr wrap="square" bIns="468000" anchor="ctr" anchorCtr="0">
            <a:no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ICOON OM AFBEELDING IN TE VOEGEN</a:t>
            </a:r>
          </a:p>
        </p:txBody>
      </p:sp>
      <p:sp>
        <p:nvSpPr>
          <p:cNvPr id="3" name="Tijdelijke aanduiding voor voettekst 2">
            <a:extLst>
              <a:ext uri="{FF2B5EF4-FFF2-40B4-BE49-F238E27FC236}">
                <a16:creationId xmlns:a16="http://schemas.microsoft.com/office/drawing/2014/main" id="{934552F4-845D-4234-8241-BEC7C07577A4}"/>
              </a:ext>
            </a:extLst>
          </p:cNvPr>
          <p:cNvSpPr>
            <a:spLocks noGrp="1"/>
          </p:cNvSpPr>
          <p:nvPr>
            <p:ph type="ftr" sz="quarter" idx="11"/>
          </p:nvPr>
        </p:nvSpPr>
        <p:spPr>
          <a:xfrm>
            <a:off x="664369" y="239344"/>
            <a:ext cx="2598420" cy="153888"/>
          </a:xfrm>
          <a:prstGeom prst="rect">
            <a:avLst/>
          </a:prstGeom>
        </p:spPr>
        <p:txBody>
          <a:bodyPr/>
          <a:lstStyle/>
          <a:p>
            <a:r>
              <a:rPr lang="nl-NL"/>
              <a:t>titel van de presentatie</a:t>
            </a:r>
          </a:p>
        </p:txBody>
      </p:sp>
      <p:sp>
        <p:nvSpPr>
          <p:cNvPr id="24" name="Titel 23">
            <a:extLst>
              <a:ext uri="{FF2B5EF4-FFF2-40B4-BE49-F238E27FC236}">
                <a16:creationId xmlns:a16="http://schemas.microsoft.com/office/drawing/2014/main" id="{EBA5D43F-2462-4B7D-871D-0F8EC8817C08}"/>
              </a:ext>
            </a:extLst>
          </p:cNvPr>
          <p:cNvSpPr>
            <a:spLocks noGrp="1"/>
          </p:cNvSpPr>
          <p:nvPr>
            <p:ph type="title" hasCustomPrompt="1"/>
          </p:nvPr>
        </p:nvSpPr>
        <p:spPr>
          <a:xfrm>
            <a:off x="6708775" y="1063346"/>
            <a:ext cx="4859337" cy="387798"/>
          </a:xfrm>
        </p:spPr>
        <p:txBody>
          <a:bodyPr/>
          <a:lstStyle>
            <a:lvl1pPr>
              <a:defRPr sz="2700" spc="70" baseline="0">
                <a:solidFill>
                  <a:schemeClr val="accent2"/>
                </a:solidFill>
              </a:defRPr>
            </a:lvl1pPr>
          </a:lstStyle>
          <a:p>
            <a:r>
              <a:rPr lang="nl-NL"/>
              <a:t>Titel</a:t>
            </a:r>
          </a:p>
        </p:txBody>
      </p:sp>
      <p:sp>
        <p:nvSpPr>
          <p:cNvPr id="42" name="Tijdelijke aanduiding voor tekst 25">
            <a:extLst>
              <a:ext uri="{FF2B5EF4-FFF2-40B4-BE49-F238E27FC236}">
                <a16:creationId xmlns:a16="http://schemas.microsoft.com/office/drawing/2014/main" id="{4EF1E1D6-2A96-4202-94E0-83446D02D090}"/>
              </a:ext>
            </a:extLst>
          </p:cNvPr>
          <p:cNvSpPr>
            <a:spLocks noGrp="1"/>
          </p:cNvSpPr>
          <p:nvPr>
            <p:ph type="body" sz="quarter" idx="14" hasCustomPrompt="1"/>
          </p:nvPr>
        </p:nvSpPr>
        <p:spPr>
          <a:xfrm>
            <a:off x="0" y="5083200"/>
            <a:ext cx="12192000" cy="1774800"/>
          </a:xfrm>
          <a:blipFill>
            <a:blip r:embed="rId2" cstate="screen">
              <a:extLst>
                <a:ext uri="{28A0092B-C50C-407E-A947-70E740481C1C}">
                  <a14:useLocalDpi xmlns:a14="http://schemas.microsoft.com/office/drawing/2010/main"/>
                </a:ext>
              </a:extLst>
            </a:blip>
            <a:stretch>
              <a:fillRect/>
            </a:stretch>
          </a:blipFill>
        </p:spPr>
        <p:txBody>
          <a:bodyPr/>
          <a:lstStyle>
            <a:lvl1pPr>
              <a:buFont typeface="Arial" panose="020B0604020202020204" pitchFamily="34" charset="0"/>
              <a:buNone/>
              <a:defRPr sz="100">
                <a:solidFill>
                  <a:schemeClr val="bg1"/>
                </a:solidFill>
              </a:defRPr>
            </a:lvl1pPr>
          </a:lstStyle>
          <a:p>
            <a:pPr lvl="0"/>
            <a:r>
              <a:rPr lang="nl-NL"/>
              <a:t> </a:t>
            </a:r>
          </a:p>
        </p:txBody>
      </p:sp>
      <p:sp>
        <p:nvSpPr>
          <p:cNvPr id="45" name="Tijdelijke aanduiding voor tekst 22">
            <a:extLst>
              <a:ext uri="{FF2B5EF4-FFF2-40B4-BE49-F238E27FC236}">
                <a16:creationId xmlns:a16="http://schemas.microsoft.com/office/drawing/2014/main" id="{91081CCB-4DE1-4CF3-9E52-9608AF8A0AAC}"/>
              </a:ext>
            </a:extLst>
          </p:cNvPr>
          <p:cNvSpPr>
            <a:spLocks noGrp="1"/>
          </p:cNvSpPr>
          <p:nvPr>
            <p:ph type="body" sz="quarter" idx="12" hasCustomPrompt="1"/>
          </p:nvPr>
        </p:nvSpPr>
        <p:spPr>
          <a:xfrm>
            <a:off x="6708775" y="1449978"/>
            <a:ext cx="4859338" cy="3779248"/>
          </a:xfrm>
        </p:spPr>
        <p:txBody>
          <a:bodyPr>
            <a:normAutofit/>
          </a:bodyPr>
          <a:lstStyle>
            <a:lvl1pPr>
              <a:lnSpc>
                <a:spcPct val="120000"/>
              </a:lnSpc>
              <a:defRPr sz="1800"/>
            </a:lvl1pPr>
            <a:lvl2pPr>
              <a:lnSpc>
                <a:spcPct val="120000"/>
              </a:lnSpc>
              <a:defRPr sz="1800"/>
            </a:lvl2pPr>
            <a:lvl3pPr>
              <a:lnSpc>
                <a:spcPct val="120000"/>
              </a:lnSpc>
              <a:defRPr sz="1800"/>
            </a:lvl3pPr>
            <a:lvl4pPr>
              <a:lnSpc>
                <a:spcPct val="120000"/>
              </a:lnSpc>
              <a:defRPr sz="1800"/>
            </a:lvl4pPr>
            <a:lvl5pPr>
              <a:lnSpc>
                <a:spcPct val="120000"/>
              </a:lnSpc>
              <a:defRPr sz="1800"/>
            </a:lvl5pPr>
          </a:lstStyle>
          <a:p>
            <a:pPr lvl="0"/>
            <a:r>
              <a:rPr lang="nl-NL"/>
              <a:t>Backspace om bullet te verwijderen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afbeelding 11">
            <a:extLst>
              <a:ext uri="{FF2B5EF4-FFF2-40B4-BE49-F238E27FC236}">
                <a16:creationId xmlns:a16="http://schemas.microsoft.com/office/drawing/2014/main" id="{04D184BD-50C3-4D66-9693-0DC6BD91FC15}"/>
              </a:ext>
            </a:extLst>
          </p:cNvPr>
          <p:cNvSpPr>
            <a:spLocks noGrp="1"/>
          </p:cNvSpPr>
          <p:nvPr>
            <p:ph type="pic" idx="18" hasCustomPrompt="1"/>
          </p:nvPr>
        </p:nvSpPr>
        <p:spPr>
          <a:xfrm>
            <a:off x="0" y="89425"/>
            <a:ext cx="6096000" cy="3341376"/>
          </a:xfrm>
          <a:custGeom>
            <a:avLst/>
            <a:gdLst>
              <a:gd name="connsiteX0" fmla="*/ 0 w 6096000"/>
              <a:gd name="connsiteY0" fmla="*/ 0 h 3341376"/>
              <a:gd name="connsiteX1" fmla="*/ 632670 w 6096000"/>
              <a:gd name="connsiteY1" fmla="*/ 0 h 3341376"/>
              <a:gd name="connsiteX2" fmla="*/ 632670 w 6096000"/>
              <a:gd name="connsiteY2" fmla="*/ 59240 h 3341376"/>
              <a:gd name="connsiteX3" fmla="*/ 632670 w 6096000"/>
              <a:gd name="connsiteY3" fmla="*/ 360969 h 3341376"/>
              <a:gd name="connsiteX4" fmla="*/ 721873 w 6096000"/>
              <a:gd name="connsiteY4" fmla="*/ 451047 h 3341376"/>
              <a:gd name="connsiteX5" fmla="*/ 3219558 w 6096000"/>
              <a:gd name="connsiteY5" fmla="*/ 451047 h 3341376"/>
              <a:gd name="connsiteX6" fmla="*/ 3308761 w 6096000"/>
              <a:gd name="connsiteY6" fmla="*/ 360969 h 3341376"/>
              <a:gd name="connsiteX7" fmla="*/ 3308761 w 6096000"/>
              <a:gd name="connsiteY7" fmla="*/ 20535 h 3341376"/>
              <a:gd name="connsiteX8" fmla="*/ 3308761 w 6096000"/>
              <a:gd name="connsiteY8" fmla="*/ 0 h 3341376"/>
              <a:gd name="connsiteX9" fmla="*/ 6096000 w 6096000"/>
              <a:gd name="connsiteY9" fmla="*/ 0 h 3341376"/>
              <a:gd name="connsiteX10" fmla="*/ 6096000 w 6096000"/>
              <a:gd name="connsiteY10" fmla="*/ 3341376 h 3341376"/>
              <a:gd name="connsiteX11" fmla="*/ 0 w 6096000"/>
              <a:gd name="connsiteY11" fmla="*/ 3341376 h 334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96000" h="3341376">
                <a:moveTo>
                  <a:pt x="0" y="0"/>
                </a:moveTo>
                <a:lnTo>
                  <a:pt x="632670" y="0"/>
                </a:lnTo>
                <a:lnTo>
                  <a:pt x="632670" y="59240"/>
                </a:lnTo>
                <a:cubicBezTo>
                  <a:pt x="632670" y="360969"/>
                  <a:pt x="632670" y="360969"/>
                  <a:pt x="632670" y="360969"/>
                </a:cubicBezTo>
                <a:cubicBezTo>
                  <a:pt x="632670" y="410512"/>
                  <a:pt x="672811" y="451047"/>
                  <a:pt x="721873" y="451047"/>
                </a:cubicBezTo>
                <a:cubicBezTo>
                  <a:pt x="3219558" y="451047"/>
                  <a:pt x="3219558" y="451047"/>
                  <a:pt x="3219558" y="451047"/>
                </a:cubicBezTo>
                <a:cubicBezTo>
                  <a:pt x="3268620" y="451047"/>
                  <a:pt x="3308761" y="410512"/>
                  <a:pt x="3308761" y="360969"/>
                </a:cubicBezTo>
                <a:cubicBezTo>
                  <a:pt x="3308761" y="192071"/>
                  <a:pt x="3308761" y="86510"/>
                  <a:pt x="3308761" y="20535"/>
                </a:cubicBezTo>
                <a:lnTo>
                  <a:pt x="3308761" y="0"/>
                </a:lnTo>
                <a:lnTo>
                  <a:pt x="6096000" y="0"/>
                </a:lnTo>
                <a:lnTo>
                  <a:pt x="6096000" y="3341376"/>
                </a:lnTo>
                <a:lnTo>
                  <a:pt x="0" y="3341376"/>
                </a:lnTo>
                <a:close/>
              </a:path>
            </a:pathLst>
          </a:custGeom>
          <a:solidFill>
            <a:schemeClr val="accent1">
              <a:lumMod val="90000"/>
            </a:schemeClr>
          </a:solidFill>
        </p:spPr>
        <p:txBody>
          <a:bodyPr wrap="square" bIns="468000" anchor="ctr" anchorCtr="0">
            <a:no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ICOON OM AFBEELDING IN TE VOEGEN</a:t>
            </a:r>
          </a:p>
        </p:txBody>
      </p:sp>
    </p:spTree>
    <p:extLst>
      <p:ext uri="{BB962C8B-B14F-4D97-AF65-F5344CB8AC3E}">
        <p14:creationId xmlns:p14="http://schemas.microsoft.com/office/powerpoint/2010/main" val="2892779451"/>
      </p:ext>
    </p:extLst>
  </p:cSld>
  <p:clrMapOvr>
    <a:masterClrMapping/>
  </p:clrMapOvr>
  <p:extLst>
    <p:ext uri="{DCECCB84-F9BA-43D5-87BE-67443E8EF086}">
      <p15:sldGuideLst xmlns:p15="http://schemas.microsoft.com/office/powerpoint/2012/main">
        <p15:guide id="1" pos="3840" userDrawn="1">
          <p15:clr>
            <a:srgbClr val="FBAE40"/>
          </p15:clr>
        </p15:guide>
        <p15:guide id="2" pos="4226" userDrawn="1">
          <p15:clr>
            <a:srgbClr val="FBAE40"/>
          </p15:clr>
        </p15:guide>
        <p15:guide id="3" orient="horz" pos="329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 afbeeldingen">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A0560451-312F-459D-9189-271BD4D004CE}"/>
              </a:ext>
            </a:extLst>
          </p:cNvPr>
          <p:cNvSpPr/>
          <p:nvPr userDrawn="1"/>
        </p:nvSpPr>
        <p:spPr>
          <a:xfrm>
            <a:off x="0" y="0"/>
            <a:ext cx="12192000" cy="660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ijdelijke aanduiding voor afbeelding 11">
            <a:extLst>
              <a:ext uri="{FF2B5EF4-FFF2-40B4-BE49-F238E27FC236}">
                <a16:creationId xmlns:a16="http://schemas.microsoft.com/office/drawing/2014/main" id="{4AFEFE73-F0F2-44AA-B2A6-A5FD5CA75245}"/>
              </a:ext>
            </a:extLst>
          </p:cNvPr>
          <p:cNvSpPr>
            <a:spLocks noGrp="1"/>
          </p:cNvSpPr>
          <p:nvPr>
            <p:ph type="pic" idx="18" hasCustomPrompt="1"/>
          </p:nvPr>
        </p:nvSpPr>
        <p:spPr>
          <a:xfrm>
            <a:off x="6096000" y="89536"/>
            <a:ext cx="6096000" cy="6768464"/>
          </a:xfrm>
          <a:custGeom>
            <a:avLst/>
            <a:gdLst>
              <a:gd name="connsiteX0" fmla="*/ 0 w 12192000"/>
              <a:gd name="connsiteY0" fmla="*/ 0 h 4663441"/>
              <a:gd name="connsiteX1" fmla="*/ 12192000 w 12192000"/>
              <a:gd name="connsiteY1" fmla="*/ 0 h 4663441"/>
              <a:gd name="connsiteX2" fmla="*/ 12192000 w 12192000"/>
              <a:gd name="connsiteY2" fmla="*/ 89536 h 4663441"/>
              <a:gd name="connsiteX3" fmla="*/ 12192000 w 12192000"/>
              <a:gd name="connsiteY3" fmla="*/ 660400 h 4663441"/>
              <a:gd name="connsiteX4" fmla="*/ 12192000 w 12192000"/>
              <a:gd name="connsiteY4" fmla="*/ 4663441 h 4663441"/>
              <a:gd name="connsiteX5" fmla="*/ 0 w 12192000"/>
              <a:gd name="connsiteY5" fmla="*/ 4663441 h 4663441"/>
              <a:gd name="connsiteX6" fmla="*/ 0 w 12192000"/>
              <a:gd name="connsiteY6" fmla="*/ 660400 h 4663441"/>
              <a:gd name="connsiteX7" fmla="*/ 0 w 12192000"/>
              <a:gd name="connsiteY7" fmla="*/ 89536 h 4663441"/>
              <a:gd name="connsiteX0" fmla="*/ 0 w 12192000"/>
              <a:gd name="connsiteY0" fmla="*/ 0 h 4663441"/>
              <a:gd name="connsiteX1" fmla="*/ 12192000 w 12192000"/>
              <a:gd name="connsiteY1" fmla="*/ 0 h 4663441"/>
              <a:gd name="connsiteX2" fmla="*/ 12192000 w 12192000"/>
              <a:gd name="connsiteY2" fmla="*/ 89536 h 4663441"/>
              <a:gd name="connsiteX3" fmla="*/ 12192000 w 12192000"/>
              <a:gd name="connsiteY3" fmla="*/ 660400 h 4663441"/>
              <a:gd name="connsiteX4" fmla="*/ 12192000 w 12192000"/>
              <a:gd name="connsiteY4" fmla="*/ 4663441 h 4663441"/>
              <a:gd name="connsiteX5" fmla="*/ 0 w 12192000"/>
              <a:gd name="connsiteY5" fmla="*/ 4663441 h 4663441"/>
              <a:gd name="connsiteX6" fmla="*/ 0 w 12192000"/>
              <a:gd name="connsiteY6" fmla="*/ 89536 h 4663441"/>
              <a:gd name="connsiteX7" fmla="*/ 0 w 12192000"/>
              <a:gd name="connsiteY7" fmla="*/ 0 h 4663441"/>
              <a:gd name="connsiteX0" fmla="*/ 0 w 12192000"/>
              <a:gd name="connsiteY0" fmla="*/ 0 h 4663441"/>
              <a:gd name="connsiteX1" fmla="*/ 12192000 w 12192000"/>
              <a:gd name="connsiteY1" fmla="*/ 0 h 4663441"/>
              <a:gd name="connsiteX2" fmla="*/ 12192000 w 12192000"/>
              <a:gd name="connsiteY2" fmla="*/ 89536 h 4663441"/>
              <a:gd name="connsiteX3" fmla="*/ 12192000 w 12192000"/>
              <a:gd name="connsiteY3" fmla="*/ 660400 h 4663441"/>
              <a:gd name="connsiteX4" fmla="*/ 12192000 w 12192000"/>
              <a:gd name="connsiteY4" fmla="*/ 4663441 h 4663441"/>
              <a:gd name="connsiteX5" fmla="*/ 0 w 12192000"/>
              <a:gd name="connsiteY5" fmla="*/ 4663441 h 4663441"/>
              <a:gd name="connsiteX6" fmla="*/ 0 w 12192000"/>
              <a:gd name="connsiteY6" fmla="*/ 0 h 4663441"/>
              <a:gd name="connsiteX0" fmla="*/ 0 w 12192000"/>
              <a:gd name="connsiteY0" fmla="*/ 0 h 4663441"/>
              <a:gd name="connsiteX1" fmla="*/ 12192000 w 12192000"/>
              <a:gd name="connsiteY1" fmla="*/ 0 h 4663441"/>
              <a:gd name="connsiteX2" fmla="*/ 12192000 w 12192000"/>
              <a:gd name="connsiteY2" fmla="*/ 660400 h 4663441"/>
              <a:gd name="connsiteX3" fmla="*/ 12192000 w 12192000"/>
              <a:gd name="connsiteY3" fmla="*/ 4663441 h 4663441"/>
              <a:gd name="connsiteX4" fmla="*/ 0 w 12192000"/>
              <a:gd name="connsiteY4" fmla="*/ 4663441 h 4663441"/>
              <a:gd name="connsiteX5" fmla="*/ 0 w 12192000"/>
              <a:gd name="connsiteY5" fmla="*/ 0 h 4663441"/>
              <a:gd name="connsiteX0" fmla="*/ 0 w 12192000"/>
              <a:gd name="connsiteY0" fmla="*/ 0 h 4663441"/>
              <a:gd name="connsiteX1" fmla="*/ 12192000 w 12192000"/>
              <a:gd name="connsiteY1" fmla="*/ 0 h 4663441"/>
              <a:gd name="connsiteX2" fmla="*/ 12192000 w 12192000"/>
              <a:gd name="connsiteY2" fmla="*/ 4663441 h 4663441"/>
              <a:gd name="connsiteX3" fmla="*/ 0 w 12192000"/>
              <a:gd name="connsiteY3" fmla="*/ 4663441 h 4663441"/>
              <a:gd name="connsiteX4" fmla="*/ 0 w 12192000"/>
              <a:gd name="connsiteY4" fmla="*/ 0 h 4663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663441">
                <a:moveTo>
                  <a:pt x="0" y="0"/>
                </a:moveTo>
                <a:lnTo>
                  <a:pt x="12192000" y="0"/>
                </a:lnTo>
                <a:lnTo>
                  <a:pt x="12192000" y="4663441"/>
                </a:lnTo>
                <a:lnTo>
                  <a:pt x="0" y="4663441"/>
                </a:lnTo>
                <a:lnTo>
                  <a:pt x="0" y="0"/>
                </a:lnTo>
                <a:close/>
              </a:path>
            </a:pathLst>
          </a:custGeom>
          <a:solidFill>
            <a:schemeClr val="accent1">
              <a:lumMod val="90000"/>
            </a:schemeClr>
          </a:solidFill>
        </p:spPr>
        <p:txBody>
          <a:bodyPr wrap="square" bIns="468000" anchor="ctr" anchorCtr="0">
            <a:no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ICOON OM AFBEELDING IN TE VOEGEN</a:t>
            </a:r>
          </a:p>
        </p:txBody>
      </p:sp>
      <p:sp>
        <p:nvSpPr>
          <p:cNvPr id="11" name="Tijdelijke aanduiding voor afbeelding 10">
            <a:extLst>
              <a:ext uri="{FF2B5EF4-FFF2-40B4-BE49-F238E27FC236}">
                <a16:creationId xmlns:a16="http://schemas.microsoft.com/office/drawing/2014/main" id="{EBF601A0-6AF5-40F6-87AF-C007D72215A7}"/>
              </a:ext>
            </a:extLst>
          </p:cNvPr>
          <p:cNvSpPr>
            <a:spLocks noGrp="1"/>
          </p:cNvSpPr>
          <p:nvPr>
            <p:ph type="pic" idx="13" hasCustomPrompt="1"/>
          </p:nvPr>
        </p:nvSpPr>
        <p:spPr>
          <a:xfrm>
            <a:off x="0" y="89425"/>
            <a:ext cx="6096000" cy="6768576"/>
          </a:xfrm>
          <a:custGeom>
            <a:avLst/>
            <a:gdLst>
              <a:gd name="connsiteX0" fmla="*/ 0 w 6096000"/>
              <a:gd name="connsiteY0" fmla="*/ 0 h 6768576"/>
              <a:gd name="connsiteX1" fmla="*/ 632670 w 6096000"/>
              <a:gd name="connsiteY1" fmla="*/ 0 h 6768576"/>
              <a:gd name="connsiteX2" fmla="*/ 632670 w 6096000"/>
              <a:gd name="connsiteY2" fmla="*/ 59240 h 6768576"/>
              <a:gd name="connsiteX3" fmla="*/ 632670 w 6096000"/>
              <a:gd name="connsiteY3" fmla="*/ 360969 h 6768576"/>
              <a:gd name="connsiteX4" fmla="*/ 721873 w 6096000"/>
              <a:gd name="connsiteY4" fmla="*/ 451047 h 6768576"/>
              <a:gd name="connsiteX5" fmla="*/ 3219558 w 6096000"/>
              <a:gd name="connsiteY5" fmla="*/ 451047 h 6768576"/>
              <a:gd name="connsiteX6" fmla="*/ 3308761 w 6096000"/>
              <a:gd name="connsiteY6" fmla="*/ 360969 h 6768576"/>
              <a:gd name="connsiteX7" fmla="*/ 3308761 w 6096000"/>
              <a:gd name="connsiteY7" fmla="*/ 20535 h 6768576"/>
              <a:gd name="connsiteX8" fmla="*/ 3308761 w 6096000"/>
              <a:gd name="connsiteY8" fmla="*/ 0 h 6768576"/>
              <a:gd name="connsiteX9" fmla="*/ 6096000 w 6096000"/>
              <a:gd name="connsiteY9" fmla="*/ 0 h 6768576"/>
              <a:gd name="connsiteX10" fmla="*/ 6096000 w 6096000"/>
              <a:gd name="connsiteY10" fmla="*/ 2890817 h 6768576"/>
              <a:gd name="connsiteX11" fmla="*/ 6096000 w 6096000"/>
              <a:gd name="connsiteY11" fmla="*/ 2890818 h 6768576"/>
              <a:gd name="connsiteX12" fmla="*/ 6096000 w 6096000"/>
              <a:gd name="connsiteY12" fmla="*/ 6768576 h 6768576"/>
              <a:gd name="connsiteX13" fmla="*/ 0 w 6096000"/>
              <a:gd name="connsiteY13" fmla="*/ 6768576 h 6768576"/>
              <a:gd name="connsiteX14" fmla="*/ 0 w 6096000"/>
              <a:gd name="connsiteY14" fmla="*/ 2890818 h 6768576"/>
              <a:gd name="connsiteX15" fmla="*/ 0 w 6096000"/>
              <a:gd name="connsiteY15" fmla="*/ 2890817 h 6768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96000" h="6768576">
                <a:moveTo>
                  <a:pt x="0" y="0"/>
                </a:moveTo>
                <a:lnTo>
                  <a:pt x="632670" y="0"/>
                </a:lnTo>
                <a:lnTo>
                  <a:pt x="632670" y="59240"/>
                </a:lnTo>
                <a:cubicBezTo>
                  <a:pt x="632670" y="360969"/>
                  <a:pt x="632670" y="360969"/>
                  <a:pt x="632670" y="360969"/>
                </a:cubicBezTo>
                <a:cubicBezTo>
                  <a:pt x="632670" y="410512"/>
                  <a:pt x="672811" y="451047"/>
                  <a:pt x="721873" y="451047"/>
                </a:cubicBezTo>
                <a:cubicBezTo>
                  <a:pt x="3219558" y="451047"/>
                  <a:pt x="3219558" y="451047"/>
                  <a:pt x="3219558" y="451047"/>
                </a:cubicBezTo>
                <a:cubicBezTo>
                  <a:pt x="3268620" y="451047"/>
                  <a:pt x="3308761" y="410512"/>
                  <a:pt x="3308761" y="360969"/>
                </a:cubicBezTo>
                <a:cubicBezTo>
                  <a:pt x="3308761" y="192071"/>
                  <a:pt x="3308761" y="86510"/>
                  <a:pt x="3308761" y="20535"/>
                </a:cubicBezTo>
                <a:lnTo>
                  <a:pt x="3308761" y="0"/>
                </a:lnTo>
                <a:lnTo>
                  <a:pt x="6096000" y="0"/>
                </a:lnTo>
                <a:lnTo>
                  <a:pt x="6096000" y="2890817"/>
                </a:lnTo>
                <a:lnTo>
                  <a:pt x="6096000" y="2890818"/>
                </a:lnTo>
                <a:lnTo>
                  <a:pt x="6096000" y="6768576"/>
                </a:lnTo>
                <a:lnTo>
                  <a:pt x="0" y="6768576"/>
                </a:lnTo>
                <a:lnTo>
                  <a:pt x="0" y="2890818"/>
                </a:lnTo>
                <a:lnTo>
                  <a:pt x="0" y="2890817"/>
                </a:lnTo>
                <a:close/>
              </a:path>
            </a:pathLst>
          </a:custGeom>
          <a:solidFill>
            <a:schemeClr val="accent1">
              <a:lumMod val="90000"/>
            </a:schemeClr>
          </a:solidFill>
        </p:spPr>
        <p:txBody>
          <a:bodyPr wrap="square" bIns="468000" anchor="ctr" anchorCtr="0">
            <a:no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ICOON OM AFBEELDING IN TE VOEGEN</a:t>
            </a:r>
          </a:p>
        </p:txBody>
      </p:sp>
      <p:sp>
        <p:nvSpPr>
          <p:cNvPr id="3" name="Tijdelijke aanduiding voor voettekst 2">
            <a:extLst>
              <a:ext uri="{FF2B5EF4-FFF2-40B4-BE49-F238E27FC236}">
                <a16:creationId xmlns:a16="http://schemas.microsoft.com/office/drawing/2014/main" id="{934552F4-845D-4234-8241-BEC7C07577A4}"/>
              </a:ext>
            </a:extLst>
          </p:cNvPr>
          <p:cNvSpPr>
            <a:spLocks noGrp="1"/>
          </p:cNvSpPr>
          <p:nvPr>
            <p:ph type="ftr" sz="quarter" idx="11"/>
          </p:nvPr>
        </p:nvSpPr>
        <p:spPr>
          <a:xfrm>
            <a:off x="664369" y="239344"/>
            <a:ext cx="2598420" cy="153888"/>
          </a:xfrm>
          <a:prstGeom prst="rect">
            <a:avLst/>
          </a:prstGeom>
        </p:spPr>
        <p:txBody>
          <a:bodyPr/>
          <a:lstStyle/>
          <a:p>
            <a:r>
              <a:rPr lang="nl-NL"/>
              <a:t>titel van de presentatie</a:t>
            </a:r>
          </a:p>
        </p:txBody>
      </p:sp>
      <p:sp>
        <p:nvSpPr>
          <p:cNvPr id="17" name="Tijdelijke aanduiding voor tekst 25">
            <a:extLst>
              <a:ext uri="{FF2B5EF4-FFF2-40B4-BE49-F238E27FC236}">
                <a16:creationId xmlns:a16="http://schemas.microsoft.com/office/drawing/2014/main" id="{9FE01BE6-50F0-4D7F-90C2-66C085C2AB9F}"/>
              </a:ext>
            </a:extLst>
          </p:cNvPr>
          <p:cNvSpPr>
            <a:spLocks noGrp="1"/>
          </p:cNvSpPr>
          <p:nvPr>
            <p:ph type="body" sz="quarter" idx="14" hasCustomPrompt="1"/>
          </p:nvPr>
        </p:nvSpPr>
        <p:spPr>
          <a:xfrm>
            <a:off x="0" y="5083200"/>
            <a:ext cx="12192000" cy="1774800"/>
          </a:xfrm>
          <a:blipFill>
            <a:blip r:embed="rId2" cstate="screen">
              <a:extLst>
                <a:ext uri="{28A0092B-C50C-407E-A947-70E740481C1C}">
                  <a14:useLocalDpi xmlns:a14="http://schemas.microsoft.com/office/drawing/2010/main"/>
                </a:ext>
              </a:extLst>
            </a:blip>
            <a:stretch>
              <a:fillRect/>
            </a:stretch>
          </a:blipFill>
        </p:spPr>
        <p:txBody>
          <a:bodyPr/>
          <a:lstStyle>
            <a:lvl1pPr>
              <a:buFont typeface="Arial" panose="020B0604020202020204" pitchFamily="34" charset="0"/>
              <a:buNone/>
              <a:defRPr sz="100">
                <a:solidFill>
                  <a:schemeClr val="bg1"/>
                </a:solidFill>
              </a:defRPr>
            </a:lvl1pPr>
          </a:lstStyle>
          <a:p>
            <a:pPr lvl="0"/>
            <a:r>
              <a:rPr lang="nl-NL"/>
              <a:t> </a:t>
            </a:r>
          </a:p>
        </p:txBody>
      </p:sp>
    </p:spTree>
    <p:extLst>
      <p:ext uri="{BB962C8B-B14F-4D97-AF65-F5344CB8AC3E}">
        <p14:creationId xmlns:p14="http://schemas.microsoft.com/office/powerpoint/2010/main" val="3929247012"/>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 afbeeldingen">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A0560451-312F-459D-9189-271BD4D004CE}"/>
              </a:ext>
            </a:extLst>
          </p:cNvPr>
          <p:cNvSpPr/>
          <p:nvPr userDrawn="1"/>
        </p:nvSpPr>
        <p:spPr>
          <a:xfrm>
            <a:off x="0" y="0"/>
            <a:ext cx="12192000" cy="660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ijdelijke aanduiding voor afbeelding 11">
            <a:extLst>
              <a:ext uri="{FF2B5EF4-FFF2-40B4-BE49-F238E27FC236}">
                <a16:creationId xmlns:a16="http://schemas.microsoft.com/office/drawing/2014/main" id="{4AFEFE73-F0F2-44AA-B2A6-A5FD5CA75245}"/>
              </a:ext>
            </a:extLst>
          </p:cNvPr>
          <p:cNvSpPr>
            <a:spLocks noGrp="1"/>
          </p:cNvSpPr>
          <p:nvPr>
            <p:ph type="pic" idx="18" hasCustomPrompt="1"/>
          </p:nvPr>
        </p:nvSpPr>
        <p:spPr>
          <a:xfrm>
            <a:off x="6096000" y="89536"/>
            <a:ext cx="6096000" cy="3340800"/>
          </a:xfrm>
          <a:custGeom>
            <a:avLst/>
            <a:gdLst>
              <a:gd name="connsiteX0" fmla="*/ 0 w 12192000"/>
              <a:gd name="connsiteY0" fmla="*/ 0 h 4663441"/>
              <a:gd name="connsiteX1" fmla="*/ 12192000 w 12192000"/>
              <a:gd name="connsiteY1" fmla="*/ 0 h 4663441"/>
              <a:gd name="connsiteX2" fmla="*/ 12192000 w 12192000"/>
              <a:gd name="connsiteY2" fmla="*/ 89536 h 4663441"/>
              <a:gd name="connsiteX3" fmla="*/ 12192000 w 12192000"/>
              <a:gd name="connsiteY3" fmla="*/ 660400 h 4663441"/>
              <a:gd name="connsiteX4" fmla="*/ 12192000 w 12192000"/>
              <a:gd name="connsiteY4" fmla="*/ 4663441 h 4663441"/>
              <a:gd name="connsiteX5" fmla="*/ 0 w 12192000"/>
              <a:gd name="connsiteY5" fmla="*/ 4663441 h 4663441"/>
              <a:gd name="connsiteX6" fmla="*/ 0 w 12192000"/>
              <a:gd name="connsiteY6" fmla="*/ 660400 h 4663441"/>
              <a:gd name="connsiteX7" fmla="*/ 0 w 12192000"/>
              <a:gd name="connsiteY7" fmla="*/ 89536 h 4663441"/>
              <a:gd name="connsiteX0" fmla="*/ 0 w 12192000"/>
              <a:gd name="connsiteY0" fmla="*/ 0 h 4663441"/>
              <a:gd name="connsiteX1" fmla="*/ 12192000 w 12192000"/>
              <a:gd name="connsiteY1" fmla="*/ 0 h 4663441"/>
              <a:gd name="connsiteX2" fmla="*/ 12192000 w 12192000"/>
              <a:gd name="connsiteY2" fmla="*/ 89536 h 4663441"/>
              <a:gd name="connsiteX3" fmla="*/ 12192000 w 12192000"/>
              <a:gd name="connsiteY3" fmla="*/ 660400 h 4663441"/>
              <a:gd name="connsiteX4" fmla="*/ 12192000 w 12192000"/>
              <a:gd name="connsiteY4" fmla="*/ 4663441 h 4663441"/>
              <a:gd name="connsiteX5" fmla="*/ 0 w 12192000"/>
              <a:gd name="connsiteY5" fmla="*/ 4663441 h 4663441"/>
              <a:gd name="connsiteX6" fmla="*/ 0 w 12192000"/>
              <a:gd name="connsiteY6" fmla="*/ 89536 h 4663441"/>
              <a:gd name="connsiteX7" fmla="*/ 0 w 12192000"/>
              <a:gd name="connsiteY7" fmla="*/ 0 h 4663441"/>
              <a:gd name="connsiteX0" fmla="*/ 0 w 12192000"/>
              <a:gd name="connsiteY0" fmla="*/ 0 h 4663441"/>
              <a:gd name="connsiteX1" fmla="*/ 12192000 w 12192000"/>
              <a:gd name="connsiteY1" fmla="*/ 0 h 4663441"/>
              <a:gd name="connsiteX2" fmla="*/ 12192000 w 12192000"/>
              <a:gd name="connsiteY2" fmla="*/ 89536 h 4663441"/>
              <a:gd name="connsiteX3" fmla="*/ 12192000 w 12192000"/>
              <a:gd name="connsiteY3" fmla="*/ 660400 h 4663441"/>
              <a:gd name="connsiteX4" fmla="*/ 12192000 w 12192000"/>
              <a:gd name="connsiteY4" fmla="*/ 4663441 h 4663441"/>
              <a:gd name="connsiteX5" fmla="*/ 0 w 12192000"/>
              <a:gd name="connsiteY5" fmla="*/ 4663441 h 4663441"/>
              <a:gd name="connsiteX6" fmla="*/ 0 w 12192000"/>
              <a:gd name="connsiteY6" fmla="*/ 0 h 4663441"/>
              <a:gd name="connsiteX0" fmla="*/ 0 w 12192000"/>
              <a:gd name="connsiteY0" fmla="*/ 0 h 4663441"/>
              <a:gd name="connsiteX1" fmla="*/ 12192000 w 12192000"/>
              <a:gd name="connsiteY1" fmla="*/ 0 h 4663441"/>
              <a:gd name="connsiteX2" fmla="*/ 12192000 w 12192000"/>
              <a:gd name="connsiteY2" fmla="*/ 660400 h 4663441"/>
              <a:gd name="connsiteX3" fmla="*/ 12192000 w 12192000"/>
              <a:gd name="connsiteY3" fmla="*/ 4663441 h 4663441"/>
              <a:gd name="connsiteX4" fmla="*/ 0 w 12192000"/>
              <a:gd name="connsiteY4" fmla="*/ 4663441 h 4663441"/>
              <a:gd name="connsiteX5" fmla="*/ 0 w 12192000"/>
              <a:gd name="connsiteY5" fmla="*/ 0 h 4663441"/>
              <a:gd name="connsiteX0" fmla="*/ 0 w 12192000"/>
              <a:gd name="connsiteY0" fmla="*/ 0 h 4663441"/>
              <a:gd name="connsiteX1" fmla="*/ 12192000 w 12192000"/>
              <a:gd name="connsiteY1" fmla="*/ 0 h 4663441"/>
              <a:gd name="connsiteX2" fmla="*/ 12192000 w 12192000"/>
              <a:gd name="connsiteY2" fmla="*/ 4663441 h 4663441"/>
              <a:gd name="connsiteX3" fmla="*/ 0 w 12192000"/>
              <a:gd name="connsiteY3" fmla="*/ 4663441 h 4663441"/>
              <a:gd name="connsiteX4" fmla="*/ 0 w 12192000"/>
              <a:gd name="connsiteY4" fmla="*/ 0 h 4663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663441">
                <a:moveTo>
                  <a:pt x="0" y="0"/>
                </a:moveTo>
                <a:lnTo>
                  <a:pt x="12192000" y="0"/>
                </a:lnTo>
                <a:lnTo>
                  <a:pt x="12192000" y="4663441"/>
                </a:lnTo>
                <a:lnTo>
                  <a:pt x="0" y="4663441"/>
                </a:lnTo>
                <a:lnTo>
                  <a:pt x="0" y="0"/>
                </a:lnTo>
                <a:close/>
              </a:path>
            </a:pathLst>
          </a:custGeom>
          <a:solidFill>
            <a:schemeClr val="accent1">
              <a:lumMod val="90000"/>
            </a:schemeClr>
          </a:solidFill>
        </p:spPr>
        <p:txBody>
          <a:bodyPr wrap="square" bIns="468000" anchor="ctr" anchorCtr="0">
            <a:no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ICOON OM AFBEELDING IN TE VOEGEN</a:t>
            </a:r>
          </a:p>
        </p:txBody>
      </p:sp>
      <p:sp>
        <p:nvSpPr>
          <p:cNvPr id="15" name="Tijdelijke aanduiding voor afbeelding 14">
            <a:extLst>
              <a:ext uri="{FF2B5EF4-FFF2-40B4-BE49-F238E27FC236}">
                <a16:creationId xmlns:a16="http://schemas.microsoft.com/office/drawing/2014/main" id="{811262E9-91D8-428E-A658-D2848FDD3EF2}"/>
              </a:ext>
            </a:extLst>
          </p:cNvPr>
          <p:cNvSpPr>
            <a:spLocks noGrp="1"/>
          </p:cNvSpPr>
          <p:nvPr>
            <p:ph type="pic" idx="13" hasCustomPrompt="1"/>
          </p:nvPr>
        </p:nvSpPr>
        <p:spPr>
          <a:xfrm>
            <a:off x="0" y="89425"/>
            <a:ext cx="6096000" cy="6768576"/>
          </a:xfrm>
          <a:custGeom>
            <a:avLst/>
            <a:gdLst>
              <a:gd name="connsiteX0" fmla="*/ 0 w 6096000"/>
              <a:gd name="connsiteY0" fmla="*/ 0 h 6768576"/>
              <a:gd name="connsiteX1" fmla="*/ 632670 w 6096000"/>
              <a:gd name="connsiteY1" fmla="*/ 0 h 6768576"/>
              <a:gd name="connsiteX2" fmla="*/ 632670 w 6096000"/>
              <a:gd name="connsiteY2" fmla="*/ 59240 h 6768576"/>
              <a:gd name="connsiteX3" fmla="*/ 632670 w 6096000"/>
              <a:gd name="connsiteY3" fmla="*/ 360969 h 6768576"/>
              <a:gd name="connsiteX4" fmla="*/ 721873 w 6096000"/>
              <a:gd name="connsiteY4" fmla="*/ 451047 h 6768576"/>
              <a:gd name="connsiteX5" fmla="*/ 3219558 w 6096000"/>
              <a:gd name="connsiteY5" fmla="*/ 451047 h 6768576"/>
              <a:gd name="connsiteX6" fmla="*/ 3308761 w 6096000"/>
              <a:gd name="connsiteY6" fmla="*/ 360969 h 6768576"/>
              <a:gd name="connsiteX7" fmla="*/ 3308761 w 6096000"/>
              <a:gd name="connsiteY7" fmla="*/ 20535 h 6768576"/>
              <a:gd name="connsiteX8" fmla="*/ 3308761 w 6096000"/>
              <a:gd name="connsiteY8" fmla="*/ 0 h 6768576"/>
              <a:gd name="connsiteX9" fmla="*/ 6096000 w 6096000"/>
              <a:gd name="connsiteY9" fmla="*/ 0 h 6768576"/>
              <a:gd name="connsiteX10" fmla="*/ 6096000 w 6096000"/>
              <a:gd name="connsiteY10" fmla="*/ 2814114 h 6768576"/>
              <a:gd name="connsiteX11" fmla="*/ 6096000 w 6096000"/>
              <a:gd name="connsiteY11" fmla="*/ 2814115 h 6768576"/>
              <a:gd name="connsiteX12" fmla="*/ 6096000 w 6096000"/>
              <a:gd name="connsiteY12" fmla="*/ 6768576 h 6768576"/>
              <a:gd name="connsiteX13" fmla="*/ 0 w 6096000"/>
              <a:gd name="connsiteY13" fmla="*/ 6768576 h 6768576"/>
              <a:gd name="connsiteX14" fmla="*/ 0 w 6096000"/>
              <a:gd name="connsiteY14" fmla="*/ 2814115 h 6768576"/>
              <a:gd name="connsiteX15" fmla="*/ 0 w 6096000"/>
              <a:gd name="connsiteY15" fmla="*/ 2814114 h 6768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96000" h="6768576">
                <a:moveTo>
                  <a:pt x="0" y="0"/>
                </a:moveTo>
                <a:lnTo>
                  <a:pt x="632670" y="0"/>
                </a:lnTo>
                <a:lnTo>
                  <a:pt x="632670" y="59240"/>
                </a:lnTo>
                <a:cubicBezTo>
                  <a:pt x="632670" y="360969"/>
                  <a:pt x="632670" y="360969"/>
                  <a:pt x="632670" y="360969"/>
                </a:cubicBezTo>
                <a:cubicBezTo>
                  <a:pt x="632670" y="410512"/>
                  <a:pt x="672811" y="451047"/>
                  <a:pt x="721873" y="451047"/>
                </a:cubicBezTo>
                <a:cubicBezTo>
                  <a:pt x="3219558" y="451047"/>
                  <a:pt x="3219558" y="451047"/>
                  <a:pt x="3219558" y="451047"/>
                </a:cubicBezTo>
                <a:cubicBezTo>
                  <a:pt x="3268620" y="451047"/>
                  <a:pt x="3308761" y="410512"/>
                  <a:pt x="3308761" y="360969"/>
                </a:cubicBezTo>
                <a:cubicBezTo>
                  <a:pt x="3308761" y="192071"/>
                  <a:pt x="3308761" y="86510"/>
                  <a:pt x="3308761" y="20535"/>
                </a:cubicBezTo>
                <a:lnTo>
                  <a:pt x="3308761" y="0"/>
                </a:lnTo>
                <a:lnTo>
                  <a:pt x="6096000" y="0"/>
                </a:lnTo>
                <a:lnTo>
                  <a:pt x="6096000" y="2814114"/>
                </a:lnTo>
                <a:lnTo>
                  <a:pt x="6096000" y="2814115"/>
                </a:lnTo>
                <a:lnTo>
                  <a:pt x="6096000" y="6768576"/>
                </a:lnTo>
                <a:lnTo>
                  <a:pt x="0" y="6768576"/>
                </a:lnTo>
                <a:lnTo>
                  <a:pt x="0" y="2814115"/>
                </a:lnTo>
                <a:lnTo>
                  <a:pt x="0" y="2814114"/>
                </a:lnTo>
                <a:close/>
              </a:path>
            </a:pathLst>
          </a:custGeom>
          <a:solidFill>
            <a:schemeClr val="accent1">
              <a:lumMod val="90000"/>
            </a:schemeClr>
          </a:solidFill>
        </p:spPr>
        <p:txBody>
          <a:bodyPr wrap="square" bIns="468000" anchor="ctr" anchorCtr="0">
            <a:no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ICOON OM AFBEELDING IN TE VOEGEN</a:t>
            </a:r>
          </a:p>
        </p:txBody>
      </p:sp>
      <p:sp>
        <p:nvSpPr>
          <p:cNvPr id="3" name="Tijdelijke aanduiding voor voettekst 2">
            <a:extLst>
              <a:ext uri="{FF2B5EF4-FFF2-40B4-BE49-F238E27FC236}">
                <a16:creationId xmlns:a16="http://schemas.microsoft.com/office/drawing/2014/main" id="{934552F4-845D-4234-8241-BEC7C07577A4}"/>
              </a:ext>
            </a:extLst>
          </p:cNvPr>
          <p:cNvSpPr>
            <a:spLocks noGrp="1"/>
          </p:cNvSpPr>
          <p:nvPr>
            <p:ph type="ftr" sz="quarter" idx="11"/>
          </p:nvPr>
        </p:nvSpPr>
        <p:spPr>
          <a:xfrm>
            <a:off x="664369" y="239344"/>
            <a:ext cx="2598420" cy="153888"/>
          </a:xfrm>
          <a:prstGeom prst="rect">
            <a:avLst/>
          </a:prstGeom>
        </p:spPr>
        <p:txBody>
          <a:bodyPr/>
          <a:lstStyle/>
          <a:p>
            <a:r>
              <a:rPr lang="nl-NL"/>
              <a:t>titel van de presentatie</a:t>
            </a:r>
          </a:p>
        </p:txBody>
      </p:sp>
      <p:sp>
        <p:nvSpPr>
          <p:cNvPr id="9" name="Tijdelijke aanduiding voor afbeelding 8">
            <a:extLst>
              <a:ext uri="{FF2B5EF4-FFF2-40B4-BE49-F238E27FC236}">
                <a16:creationId xmlns:a16="http://schemas.microsoft.com/office/drawing/2014/main" id="{997964F9-6060-4E63-939E-0D6E86734A1E}"/>
              </a:ext>
            </a:extLst>
          </p:cNvPr>
          <p:cNvSpPr>
            <a:spLocks noGrp="1"/>
          </p:cNvSpPr>
          <p:nvPr>
            <p:ph type="pic" idx="17" hasCustomPrompt="1"/>
          </p:nvPr>
        </p:nvSpPr>
        <p:spPr>
          <a:xfrm>
            <a:off x="6096000" y="3430800"/>
            <a:ext cx="6096000" cy="3427200"/>
          </a:xfrm>
          <a:custGeom>
            <a:avLst/>
            <a:gdLst>
              <a:gd name="connsiteX0" fmla="*/ 0 w 12192000"/>
              <a:gd name="connsiteY0" fmla="*/ 0 h 4663441"/>
              <a:gd name="connsiteX1" fmla="*/ 12192000 w 12192000"/>
              <a:gd name="connsiteY1" fmla="*/ 0 h 4663441"/>
              <a:gd name="connsiteX2" fmla="*/ 12192000 w 12192000"/>
              <a:gd name="connsiteY2" fmla="*/ 89536 h 4663441"/>
              <a:gd name="connsiteX3" fmla="*/ 12192000 w 12192000"/>
              <a:gd name="connsiteY3" fmla="*/ 660400 h 4663441"/>
              <a:gd name="connsiteX4" fmla="*/ 12192000 w 12192000"/>
              <a:gd name="connsiteY4" fmla="*/ 4663441 h 4663441"/>
              <a:gd name="connsiteX5" fmla="*/ 0 w 12192000"/>
              <a:gd name="connsiteY5" fmla="*/ 4663441 h 4663441"/>
              <a:gd name="connsiteX6" fmla="*/ 0 w 12192000"/>
              <a:gd name="connsiteY6" fmla="*/ 660400 h 4663441"/>
              <a:gd name="connsiteX7" fmla="*/ 0 w 12192000"/>
              <a:gd name="connsiteY7" fmla="*/ 89536 h 4663441"/>
              <a:gd name="connsiteX0" fmla="*/ 0 w 12192000"/>
              <a:gd name="connsiteY0" fmla="*/ 0 h 4663441"/>
              <a:gd name="connsiteX1" fmla="*/ 12192000 w 12192000"/>
              <a:gd name="connsiteY1" fmla="*/ 0 h 4663441"/>
              <a:gd name="connsiteX2" fmla="*/ 12192000 w 12192000"/>
              <a:gd name="connsiteY2" fmla="*/ 89536 h 4663441"/>
              <a:gd name="connsiteX3" fmla="*/ 12192000 w 12192000"/>
              <a:gd name="connsiteY3" fmla="*/ 660400 h 4663441"/>
              <a:gd name="connsiteX4" fmla="*/ 12192000 w 12192000"/>
              <a:gd name="connsiteY4" fmla="*/ 4663441 h 4663441"/>
              <a:gd name="connsiteX5" fmla="*/ 0 w 12192000"/>
              <a:gd name="connsiteY5" fmla="*/ 4663441 h 4663441"/>
              <a:gd name="connsiteX6" fmla="*/ 0 w 12192000"/>
              <a:gd name="connsiteY6" fmla="*/ 89536 h 4663441"/>
              <a:gd name="connsiteX7" fmla="*/ 0 w 12192000"/>
              <a:gd name="connsiteY7" fmla="*/ 0 h 4663441"/>
              <a:gd name="connsiteX0" fmla="*/ 0 w 12192000"/>
              <a:gd name="connsiteY0" fmla="*/ 0 h 4663441"/>
              <a:gd name="connsiteX1" fmla="*/ 12192000 w 12192000"/>
              <a:gd name="connsiteY1" fmla="*/ 0 h 4663441"/>
              <a:gd name="connsiteX2" fmla="*/ 12192000 w 12192000"/>
              <a:gd name="connsiteY2" fmla="*/ 89536 h 4663441"/>
              <a:gd name="connsiteX3" fmla="*/ 12192000 w 12192000"/>
              <a:gd name="connsiteY3" fmla="*/ 660400 h 4663441"/>
              <a:gd name="connsiteX4" fmla="*/ 12192000 w 12192000"/>
              <a:gd name="connsiteY4" fmla="*/ 4663441 h 4663441"/>
              <a:gd name="connsiteX5" fmla="*/ 0 w 12192000"/>
              <a:gd name="connsiteY5" fmla="*/ 4663441 h 4663441"/>
              <a:gd name="connsiteX6" fmla="*/ 0 w 12192000"/>
              <a:gd name="connsiteY6" fmla="*/ 0 h 4663441"/>
              <a:gd name="connsiteX0" fmla="*/ 0 w 12192000"/>
              <a:gd name="connsiteY0" fmla="*/ 0 h 4663441"/>
              <a:gd name="connsiteX1" fmla="*/ 12192000 w 12192000"/>
              <a:gd name="connsiteY1" fmla="*/ 0 h 4663441"/>
              <a:gd name="connsiteX2" fmla="*/ 12192000 w 12192000"/>
              <a:gd name="connsiteY2" fmla="*/ 660400 h 4663441"/>
              <a:gd name="connsiteX3" fmla="*/ 12192000 w 12192000"/>
              <a:gd name="connsiteY3" fmla="*/ 4663441 h 4663441"/>
              <a:gd name="connsiteX4" fmla="*/ 0 w 12192000"/>
              <a:gd name="connsiteY4" fmla="*/ 4663441 h 4663441"/>
              <a:gd name="connsiteX5" fmla="*/ 0 w 12192000"/>
              <a:gd name="connsiteY5" fmla="*/ 0 h 4663441"/>
              <a:gd name="connsiteX0" fmla="*/ 0 w 12192000"/>
              <a:gd name="connsiteY0" fmla="*/ 0 h 4663441"/>
              <a:gd name="connsiteX1" fmla="*/ 12192000 w 12192000"/>
              <a:gd name="connsiteY1" fmla="*/ 0 h 4663441"/>
              <a:gd name="connsiteX2" fmla="*/ 12192000 w 12192000"/>
              <a:gd name="connsiteY2" fmla="*/ 4663441 h 4663441"/>
              <a:gd name="connsiteX3" fmla="*/ 0 w 12192000"/>
              <a:gd name="connsiteY3" fmla="*/ 4663441 h 4663441"/>
              <a:gd name="connsiteX4" fmla="*/ 0 w 12192000"/>
              <a:gd name="connsiteY4" fmla="*/ 0 h 4663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663441">
                <a:moveTo>
                  <a:pt x="0" y="0"/>
                </a:moveTo>
                <a:lnTo>
                  <a:pt x="12192000" y="0"/>
                </a:lnTo>
                <a:lnTo>
                  <a:pt x="12192000" y="4663441"/>
                </a:lnTo>
                <a:lnTo>
                  <a:pt x="0" y="4663441"/>
                </a:lnTo>
                <a:lnTo>
                  <a:pt x="0" y="0"/>
                </a:lnTo>
                <a:close/>
              </a:path>
            </a:pathLst>
          </a:custGeom>
          <a:solidFill>
            <a:schemeClr val="accent1">
              <a:lumMod val="90000"/>
            </a:schemeClr>
          </a:solidFill>
        </p:spPr>
        <p:txBody>
          <a:bodyPr wrap="square" bIns="468000" anchor="ctr" anchorCtr="0">
            <a:no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ICOON OM AFBEELDING IN TE VOEGEN</a:t>
            </a:r>
          </a:p>
        </p:txBody>
      </p:sp>
      <p:sp>
        <p:nvSpPr>
          <p:cNvPr id="8" name="Tijdelijke aanduiding voor tekst 25">
            <a:extLst>
              <a:ext uri="{FF2B5EF4-FFF2-40B4-BE49-F238E27FC236}">
                <a16:creationId xmlns:a16="http://schemas.microsoft.com/office/drawing/2014/main" id="{86871CDE-E239-45F5-BDAD-FC3CC90C4FFE}"/>
              </a:ext>
            </a:extLst>
          </p:cNvPr>
          <p:cNvSpPr>
            <a:spLocks noGrp="1"/>
          </p:cNvSpPr>
          <p:nvPr>
            <p:ph type="body" sz="quarter" idx="14" hasCustomPrompt="1"/>
          </p:nvPr>
        </p:nvSpPr>
        <p:spPr>
          <a:xfrm>
            <a:off x="0" y="5083200"/>
            <a:ext cx="12192000" cy="1774800"/>
          </a:xfrm>
          <a:blipFill>
            <a:blip r:embed="rId2" cstate="screen">
              <a:extLst>
                <a:ext uri="{28A0092B-C50C-407E-A947-70E740481C1C}">
                  <a14:useLocalDpi xmlns:a14="http://schemas.microsoft.com/office/drawing/2010/main"/>
                </a:ext>
              </a:extLst>
            </a:blip>
            <a:stretch>
              <a:fillRect/>
            </a:stretch>
          </a:blipFill>
        </p:spPr>
        <p:txBody>
          <a:bodyPr/>
          <a:lstStyle>
            <a:lvl1pPr>
              <a:buFont typeface="Arial" panose="020B0604020202020204" pitchFamily="34" charset="0"/>
              <a:buNone/>
              <a:defRPr sz="100">
                <a:solidFill>
                  <a:schemeClr val="bg1"/>
                </a:solidFill>
              </a:defRPr>
            </a:lvl1pPr>
          </a:lstStyle>
          <a:p>
            <a:pPr lvl="0"/>
            <a:r>
              <a:rPr lang="nl-NL"/>
              <a:t> </a:t>
            </a:r>
          </a:p>
        </p:txBody>
      </p:sp>
    </p:spTree>
    <p:extLst>
      <p:ext uri="{BB962C8B-B14F-4D97-AF65-F5344CB8AC3E}">
        <p14:creationId xmlns:p14="http://schemas.microsoft.com/office/powerpoint/2010/main" val="2354557322"/>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 afbeeldingen">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997964F9-6060-4E63-939E-0D6E86734A1E}"/>
              </a:ext>
            </a:extLst>
          </p:cNvPr>
          <p:cNvSpPr>
            <a:spLocks noGrp="1"/>
          </p:cNvSpPr>
          <p:nvPr>
            <p:ph type="pic" idx="17" hasCustomPrompt="1"/>
          </p:nvPr>
        </p:nvSpPr>
        <p:spPr>
          <a:xfrm>
            <a:off x="6096000" y="3430800"/>
            <a:ext cx="6096000" cy="3427200"/>
          </a:xfrm>
          <a:custGeom>
            <a:avLst/>
            <a:gdLst>
              <a:gd name="connsiteX0" fmla="*/ 0 w 12192000"/>
              <a:gd name="connsiteY0" fmla="*/ 0 h 4663441"/>
              <a:gd name="connsiteX1" fmla="*/ 12192000 w 12192000"/>
              <a:gd name="connsiteY1" fmla="*/ 0 h 4663441"/>
              <a:gd name="connsiteX2" fmla="*/ 12192000 w 12192000"/>
              <a:gd name="connsiteY2" fmla="*/ 89536 h 4663441"/>
              <a:gd name="connsiteX3" fmla="*/ 12192000 w 12192000"/>
              <a:gd name="connsiteY3" fmla="*/ 660400 h 4663441"/>
              <a:gd name="connsiteX4" fmla="*/ 12192000 w 12192000"/>
              <a:gd name="connsiteY4" fmla="*/ 4663441 h 4663441"/>
              <a:gd name="connsiteX5" fmla="*/ 0 w 12192000"/>
              <a:gd name="connsiteY5" fmla="*/ 4663441 h 4663441"/>
              <a:gd name="connsiteX6" fmla="*/ 0 w 12192000"/>
              <a:gd name="connsiteY6" fmla="*/ 660400 h 4663441"/>
              <a:gd name="connsiteX7" fmla="*/ 0 w 12192000"/>
              <a:gd name="connsiteY7" fmla="*/ 89536 h 4663441"/>
              <a:gd name="connsiteX0" fmla="*/ 0 w 12192000"/>
              <a:gd name="connsiteY0" fmla="*/ 0 h 4663441"/>
              <a:gd name="connsiteX1" fmla="*/ 12192000 w 12192000"/>
              <a:gd name="connsiteY1" fmla="*/ 0 h 4663441"/>
              <a:gd name="connsiteX2" fmla="*/ 12192000 w 12192000"/>
              <a:gd name="connsiteY2" fmla="*/ 89536 h 4663441"/>
              <a:gd name="connsiteX3" fmla="*/ 12192000 w 12192000"/>
              <a:gd name="connsiteY3" fmla="*/ 660400 h 4663441"/>
              <a:gd name="connsiteX4" fmla="*/ 12192000 w 12192000"/>
              <a:gd name="connsiteY4" fmla="*/ 4663441 h 4663441"/>
              <a:gd name="connsiteX5" fmla="*/ 0 w 12192000"/>
              <a:gd name="connsiteY5" fmla="*/ 4663441 h 4663441"/>
              <a:gd name="connsiteX6" fmla="*/ 0 w 12192000"/>
              <a:gd name="connsiteY6" fmla="*/ 89536 h 4663441"/>
              <a:gd name="connsiteX7" fmla="*/ 0 w 12192000"/>
              <a:gd name="connsiteY7" fmla="*/ 0 h 4663441"/>
              <a:gd name="connsiteX0" fmla="*/ 0 w 12192000"/>
              <a:gd name="connsiteY0" fmla="*/ 0 h 4663441"/>
              <a:gd name="connsiteX1" fmla="*/ 12192000 w 12192000"/>
              <a:gd name="connsiteY1" fmla="*/ 0 h 4663441"/>
              <a:gd name="connsiteX2" fmla="*/ 12192000 w 12192000"/>
              <a:gd name="connsiteY2" fmla="*/ 89536 h 4663441"/>
              <a:gd name="connsiteX3" fmla="*/ 12192000 w 12192000"/>
              <a:gd name="connsiteY3" fmla="*/ 660400 h 4663441"/>
              <a:gd name="connsiteX4" fmla="*/ 12192000 w 12192000"/>
              <a:gd name="connsiteY4" fmla="*/ 4663441 h 4663441"/>
              <a:gd name="connsiteX5" fmla="*/ 0 w 12192000"/>
              <a:gd name="connsiteY5" fmla="*/ 4663441 h 4663441"/>
              <a:gd name="connsiteX6" fmla="*/ 0 w 12192000"/>
              <a:gd name="connsiteY6" fmla="*/ 0 h 4663441"/>
              <a:gd name="connsiteX0" fmla="*/ 0 w 12192000"/>
              <a:gd name="connsiteY0" fmla="*/ 0 h 4663441"/>
              <a:gd name="connsiteX1" fmla="*/ 12192000 w 12192000"/>
              <a:gd name="connsiteY1" fmla="*/ 0 h 4663441"/>
              <a:gd name="connsiteX2" fmla="*/ 12192000 w 12192000"/>
              <a:gd name="connsiteY2" fmla="*/ 660400 h 4663441"/>
              <a:gd name="connsiteX3" fmla="*/ 12192000 w 12192000"/>
              <a:gd name="connsiteY3" fmla="*/ 4663441 h 4663441"/>
              <a:gd name="connsiteX4" fmla="*/ 0 w 12192000"/>
              <a:gd name="connsiteY4" fmla="*/ 4663441 h 4663441"/>
              <a:gd name="connsiteX5" fmla="*/ 0 w 12192000"/>
              <a:gd name="connsiteY5" fmla="*/ 0 h 4663441"/>
              <a:gd name="connsiteX0" fmla="*/ 0 w 12192000"/>
              <a:gd name="connsiteY0" fmla="*/ 0 h 4663441"/>
              <a:gd name="connsiteX1" fmla="*/ 12192000 w 12192000"/>
              <a:gd name="connsiteY1" fmla="*/ 0 h 4663441"/>
              <a:gd name="connsiteX2" fmla="*/ 12192000 w 12192000"/>
              <a:gd name="connsiteY2" fmla="*/ 4663441 h 4663441"/>
              <a:gd name="connsiteX3" fmla="*/ 0 w 12192000"/>
              <a:gd name="connsiteY3" fmla="*/ 4663441 h 4663441"/>
              <a:gd name="connsiteX4" fmla="*/ 0 w 12192000"/>
              <a:gd name="connsiteY4" fmla="*/ 0 h 4663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663441">
                <a:moveTo>
                  <a:pt x="0" y="0"/>
                </a:moveTo>
                <a:lnTo>
                  <a:pt x="12192000" y="0"/>
                </a:lnTo>
                <a:lnTo>
                  <a:pt x="12192000" y="4663441"/>
                </a:lnTo>
                <a:lnTo>
                  <a:pt x="0" y="4663441"/>
                </a:lnTo>
                <a:lnTo>
                  <a:pt x="0" y="0"/>
                </a:lnTo>
                <a:close/>
              </a:path>
            </a:pathLst>
          </a:custGeom>
          <a:solidFill>
            <a:schemeClr val="accent1">
              <a:lumMod val="90000"/>
            </a:schemeClr>
          </a:solidFill>
        </p:spPr>
        <p:txBody>
          <a:bodyPr wrap="square" bIns="468000" anchor="ctr" anchorCtr="0">
            <a:no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ICOON OM AFBEELDING IN TE VOEGEN</a:t>
            </a:r>
          </a:p>
        </p:txBody>
      </p:sp>
      <p:sp>
        <p:nvSpPr>
          <p:cNvPr id="10" name="Tijdelijke aanduiding voor afbeelding 9">
            <a:extLst>
              <a:ext uri="{FF2B5EF4-FFF2-40B4-BE49-F238E27FC236}">
                <a16:creationId xmlns:a16="http://schemas.microsoft.com/office/drawing/2014/main" id="{2B7B5D53-8050-4281-8FB6-221FFD0ED035}"/>
              </a:ext>
            </a:extLst>
          </p:cNvPr>
          <p:cNvSpPr>
            <a:spLocks noGrp="1"/>
          </p:cNvSpPr>
          <p:nvPr>
            <p:ph type="pic" idx="19" hasCustomPrompt="1"/>
          </p:nvPr>
        </p:nvSpPr>
        <p:spPr>
          <a:xfrm>
            <a:off x="0" y="3430800"/>
            <a:ext cx="6096000" cy="3427200"/>
          </a:xfrm>
          <a:custGeom>
            <a:avLst/>
            <a:gdLst>
              <a:gd name="connsiteX0" fmla="*/ 0 w 12192000"/>
              <a:gd name="connsiteY0" fmla="*/ 0 h 4663441"/>
              <a:gd name="connsiteX1" fmla="*/ 12192000 w 12192000"/>
              <a:gd name="connsiteY1" fmla="*/ 0 h 4663441"/>
              <a:gd name="connsiteX2" fmla="*/ 12192000 w 12192000"/>
              <a:gd name="connsiteY2" fmla="*/ 89536 h 4663441"/>
              <a:gd name="connsiteX3" fmla="*/ 12192000 w 12192000"/>
              <a:gd name="connsiteY3" fmla="*/ 660400 h 4663441"/>
              <a:gd name="connsiteX4" fmla="*/ 12192000 w 12192000"/>
              <a:gd name="connsiteY4" fmla="*/ 4663441 h 4663441"/>
              <a:gd name="connsiteX5" fmla="*/ 0 w 12192000"/>
              <a:gd name="connsiteY5" fmla="*/ 4663441 h 4663441"/>
              <a:gd name="connsiteX6" fmla="*/ 0 w 12192000"/>
              <a:gd name="connsiteY6" fmla="*/ 660400 h 4663441"/>
              <a:gd name="connsiteX7" fmla="*/ 0 w 12192000"/>
              <a:gd name="connsiteY7" fmla="*/ 89536 h 4663441"/>
              <a:gd name="connsiteX0" fmla="*/ 0 w 12192000"/>
              <a:gd name="connsiteY0" fmla="*/ 0 h 4663441"/>
              <a:gd name="connsiteX1" fmla="*/ 12192000 w 12192000"/>
              <a:gd name="connsiteY1" fmla="*/ 0 h 4663441"/>
              <a:gd name="connsiteX2" fmla="*/ 12192000 w 12192000"/>
              <a:gd name="connsiteY2" fmla="*/ 89536 h 4663441"/>
              <a:gd name="connsiteX3" fmla="*/ 12192000 w 12192000"/>
              <a:gd name="connsiteY3" fmla="*/ 660400 h 4663441"/>
              <a:gd name="connsiteX4" fmla="*/ 12192000 w 12192000"/>
              <a:gd name="connsiteY4" fmla="*/ 4663441 h 4663441"/>
              <a:gd name="connsiteX5" fmla="*/ 0 w 12192000"/>
              <a:gd name="connsiteY5" fmla="*/ 4663441 h 4663441"/>
              <a:gd name="connsiteX6" fmla="*/ 0 w 12192000"/>
              <a:gd name="connsiteY6" fmla="*/ 89536 h 4663441"/>
              <a:gd name="connsiteX7" fmla="*/ 0 w 12192000"/>
              <a:gd name="connsiteY7" fmla="*/ 0 h 4663441"/>
              <a:gd name="connsiteX0" fmla="*/ 0 w 12192000"/>
              <a:gd name="connsiteY0" fmla="*/ 0 h 4663441"/>
              <a:gd name="connsiteX1" fmla="*/ 12192000 w 12192000"/>
              <a:gd name="connsiteY1" fmla="*/ 0 h 4663441"/>
              <a:gd name="connsiteX2" fmla="*/ 12192000 w 12192000"/>
              <a:gd name="connsiteY2" fmla="*/ 89536 h 4663441"/>
              <a:gd name="connsiteX3" fmla="*/ 12192000 w 12192000"/>
              <a:gd name="connsiteY3" fmla="*/ 660400 h 4663441"/>
              <a:gd name="connsiteX4" fmla="*/ 12192000 w 12192000"/>
              <a:gd name="connsiteY4" fmla="*/ 4663441 h 4663441"/>
              <a:gd name="connsiteX5" fmla="*/ 0 w 12192000"/>
              <a:gd name="connsiteY5" fmla="*/ 4663441 h 4663441"/>
              <a:gd name="connsiteX6" fmla="*/ 0 w 12192000"/>
              <a:gd name="connsiteY6" fmla="*/ 0 h 4663441"/>
              <a:gd name="connsiteX0" fmla="*/ 0 w 12192000"/>
              <a:gd name="connsiteY0" fmla="*/ 0 h 4663441"/>
              <a:gd name="connsiteX1" fmla="*/ 12192000 w 12192000"/>
              <a:gd name="connsiteY1" fmla="*/ 0 h 4663441"/>
              <a:gd name="connsiteX2" fmla="*/ 12192000 w 12192000"/>
              <a:gd name="connsiteY2" fmla="*/ 660400 h 4663441"/>
              <a:gd name="connsiteX3" fmla="*/ 12192000 w 12192000"/>
              <a:gd name="connsiteY3" fmla="*/ 4663441 h 4663441"/>
              <a:gd name="connsiteX4" fmla="*/ 0 w 12192000"/>
              <a:gd name="connsiteY4" fmla="*/ 4663441 h 4663441"/>
              <a:gd name="connsiteX5" fmla="*/ 0 w 12192000"/>
              <a:gd name="connsiteY5" fmla="*/ 0 h 4663441"/>
              <a:gd name="connsiteX0" fmla="*/ 0 w 12192000"/>
              <a:gd name="connsiteY0" fmla="*/ 0 h 4663441"/>
              <a:gd name="connsiteX1" fmla="*/ 12192000 w 12192000"/>
              <a:gd name="connsiteY1" fmla="*/ 0 h 4663441"/>
              <a:gd name="connsiteX2" fmla="*/ 12192000 w 12192000"/>
              <a:gd name="connsiteY2" fmla="*/ 4663441 h 4663441"/>
              <a:gd name="connsiteX3" fmla="*/ 0 w 12192000"/>
              <a:gd name="connsiteY3" fmla="*/ 4663441 h 4663441"/>
              <a:gd name="connsiteX4" fmla="*/ 0 w 12192000"/>
              <a:gd name="connsiteY4" fmla="*/ 0 h 4663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663441">
                <a:moveTo>
                  <a:pt x="0" y="0"/>
                </a:moveTo>
                <a:lnTo>
                  <a:pt x="12192000" y="0"/>
                </a:lnTo>
                <a:lnTo>
                  <a:pt x="12192000" y="4663441"/>
                </a:lnTo>
                <a:lnTo>
                  <a:pt x="0" y="4663441"/>
                </a:lnTo>
                <a:lnTo>
                  <a:pt x="0" y="0"/>
                </a:lnTo>
                <a:close/>
              </a:path>
            </a:pathLst>
          </a:custGeom>
          <a:solidFill>
            <a:schemeClr val="accent1">
              <a:lumMod val="90000"/>
            </a:schemeClr>
          </a:solidFill>
        </p:spPr>
        <p:txBody>
          <a:bodyPr wrap="square" bIns="468000" anchor="ctr" anchorCtr="0">
            <a:no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ICOON OM AFBEELDING IN TE VOEGEN</a:t>
            </a:r>
          </a:p>
        </p:txBody>
      </p:sp>
      <p:sp>
        <p:nvSpPr>
          <p:cNvPr id="6" name="Rechthoek 5">
            <a:extLst>
              <a:ext uri="{FF2B5EF4-FFF2-40B4-BE49-F238E27FC236}">
                <a16:creationId xmlns:a16="http://schemas.microsoft.com/office/drawing/2014/main" id="{A0560451-312F-459D-9189-271BD4D004CE}"/>
              </a:ext>
            </a:extLst>
          </p:cNvPr>
          <p:cNvSpPr/>
          <p:nvPr userDrawn="1"/>
        </p:nvSpPr>
        <p:spPr>
          <a:xfrm>
            <a:off x="0" y="0"/>
            <a:ext cx="12192000" cy="660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ijdelijke aanduiding voor afbeelding 11">
            <a:extLst>
              <a:ext uri="{FF2B5EF4-FFF2-40B4-BE49-F238E27FC236}">
                <a16:creationId xmlns:a16="http://schemas.microsoft.com/office/drawing/2014/main" id="{4AFEFE73-F0F2-44AA-B2A6-A5FD5CA75245}"/>
              </a:ext>
            </a:extLst>
          </p:cNvPr>
          <p:cNvSpPr>
            <a:spLocks noGrp="1"/>
          </p:cNvSpPr>
          <p:nvPr>
            <p:ph type="pic" idx="18" hasCustomPrompt="1"/>
          </p:nvPr>
        </p:nvSpPr>
        <p:spPr>
          <a:xfrm>
            <a:off x="6096000" y="89536"/>
            <a:ext cx="6096000" cy="3340800"/>
          </a:xfrm>
          <a:custGeom>
            <a:avLst/>
            <a:gdLst>
              <a:gd name="connsiteX0" fmla="*/ 0 w 12192000"/>
              <a:gd name="connsiteY0" fmla="*/ 0 h 4663441"/>
              <a:gd name="connsiteX1" fmla="*/ 12192000 w 12192000"/>
              <a:gd name="connsiteY1" fmla="*/ 0 h 4663441"/>
              <a:gd name="connsiteX2" fmla="*/ 12192000 w 12192000"/>
              <a:gd name="connsiteY2" fmla="*/ 89536 h 4663441"/>
              <a:gd name="connsiteX3" fmla="*/ 12192000 w 12192000"/>
              <a:gd name="connsiteY3" fmla="*/ 660400 h 4663441"/>
              <a:gd name="connsiteX4" fmla="*/ 12192000 w 12192000"/>
              <a:gd name="connsiteY4" fmla="*/ 4663441 h 4663441"/>
              <a:gd name="connsiteX5" fmla="*/ 0 w 12192000"/>
              <a:gd name="connsiteY5" fmla="*/ 4663441 h 4663441"/>
              <a:gd name="connsiteX6" fmla="*/ 0 w 12192000"/>
              <a:gd name="connsiteY6" fmla="*/ 660400 h 4663441"/>
              <a:gd name="connsiteX7" fmla="*/ 0 w 12192000"/>
              <a:gd name="connsiteY7" fmla="*/ 89536 h 4663441"/>
              <a:gd name="connsiteX0" fmla="*/ 0 w 12192000"/>
              <a:gd name="connsiteY0" fmla="*/ 0 h 4663441"/>
              <a:gd name="connsiteX1" fmla="*/ 12192000 w 12192000"/>
              <a:gd name="connsiteY1" fmla="*/ 0 h 4663441"/>
              <a:gd name="connsiteX2" fmla="*/ 12192000 w 12192000"/>
              <a:gd name="connsiteY2" fmla="*/ 89536 h 4663441"/>
              <a:gd name="connsiteX3" fmla="*/ 12192000 w 12192000"/>
              <a:gd name="connsiteY3" fmla="*/ 660400 h 4663441"/>
              <a:gd name="connsiteX4" fmla="*/ 12192000 w 12192000"/>
              <a:gd name="connsiteY4" fmla="*/ 4663441 h 4663441"/>
              <a:gd name="connsiteX5" fmla="*/ 0 w 12192000"/>
              <a:gd name="connsiteY5" fmla="*/ 4663441 h 4663441"/>
              <a:gd name="connsiteX6" fmla="*/ 0 w 12192000"/>
              <a:gd name="connsiteY6" fmla="*/ 89536 h 4663441"/>
              <a:gd name="connsiteX7" fmla="*/ 0 w 12192000"/>
              <a:gd name="connsiteY7" fmla="*/ 0 h 4663441"/>
              <a:gd name="connsiteX0" fmla="*/ 0 w 12192000"/>
              <a:gd name="connsiteY0" fmla="*/ 0 h 4663441"/>
              <a:gd name="connsiteX1" fmla="*/ 12192000 w 12192000"/>
              <a:gd name="connsiteY1" fmla="*/ 0 h 4663441"/>
              <a:gd name="connsiteX2" fmla="*/ 12192000 w 12192000"/>
              <a:gd name="connsiteY2" fmla="*/ 89536 h 4663441"/>
              <a:gd name="connsiteX3" fmla="*/ 12192000 w 12192000"/>
              <a:gd name="connsiteY3" fmla="*/ 660400 h 4663441"/>
              <a:gd name="connsiteX4" fmla="*/ 12192000 w 12192000"/>
              <a:gd name="connsiteY4" fmla="*/ 4663441 h 4663441"/>
              <a:gd name="connsiteX5" fmla="*/ 0 w 12192000"/>
              <a:gd name="connsiteY5" fmla="*/ 4663441 h 4663441"/>
              <a:gd name="connsiteX6" fmla="*/ 0 w 12192000"/>
              <a:gd name="connsiteY6" fmla="*/ 0 h 4663441"/>
              <a:gd name="connsiteX0" fmla="*/ 0 w 12192000"/>
              <a:gd name="connsiteY0" fmla="*/ 0 h 4663441"/>
              <a:gd name="connsiteX1" fmla="*/ 12192000 w 12192000"/>
              <a:gd name="connsiteY1" fmla="*/ 0 h 4663441"/>
              <a:gd name="connsiteX2" fmla="*/ 12192000 w 12192000"/>
              <a:gd name="connsiteY2" fmla="*/ 660400 h 4663441"/>
              <a:gd name="connsiteX3" fmla="*/ 12192000 w 12192000"/>
              <a:gd name="connsiteY3" fmla="*/ 4663441 h 4663441"/>
              <a:gd name="connsiteX4" fmla="*/ 0 w 12192000"/>
              <a:gd name="connsiteY4" fmla="*/ 4663441 h 4663441"/>
              <a:gd name="connsiteX5" fmla="*/ 0 w 12192000"/>
              <a:gd name="connsiteY5" fmla="*/ 0 h 4663441"/>
              <a:gd name="connsiteX0" fmla="*/ 0 w 12192000"/>
              <a:gd name="connsiteY0" fmla="*/ 0 h 4663441"/>
              <a:gd name="connsiteX1" fmla="*/ 12192000 w 12192000"/>
              <a:gd name="connsiteY1" fmla="*/ 0 h 4663441"/>
              <a:gd name="connsiteX2" fmla="*/ 12192000 w 12192000"/>
              <a:gd name="connsiteY2" fmla="*/ 4663441 h 4663441"/>
              <a:gd name="connsiteX3" fmla="*/ 0 w 12192000"/>
              <a:gd name="connsiteY3" fmla="*/ 4663441 h 4663441"/>
              <a:gd name="connsiteX4" fmla="*/ 0 w 12192000"/>
              <a:gd name="connsiteY4" fmla="*/ 0 h 4663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663441">
                <a:moveTo>
                  <a:pt x="0" y="0"/>
                </a:moveTo>
                <a:lnTo>
                  <a:pt x="12192000" y="0"/>
                </a:lnTo>
                <a:lnTo>
                  <a:pt x="12192000" y="4663441"/>
                </a:lnTo>
                <a:lnTo>
                  <a:pt x="0" y="4663441"/>
                </a:lnTo>
                <a:lnTo>
                  <a:pt x="0" y="0"/>
                </a:lnTo>
                <a:close/>
              </a:path>
            </a:pathLst>
          </a:custGeom>
          <a:solidFill>
            <a:schemeClr val="accent1">
              <a:lumMod val="90000"/>
            </a:schemeClr>
          </a:solidFill>
        </p:spPr>
        <p:txBody>
          <a:bodyPr wrap="square" bIns="468000" anchor="ctr" anchorCtr="0">
            <a:no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ICOON OM AFBEELDING IN TE VOEGEN</a:t>
            </a:r>
          </a:p>
        </p:txBody>
      </p:sp>
      <p:sp>
        <p:nvSpPr>
          <p:cNvPr id="3" name="Tijdelijke aanduiding voor voettekst 2">
            <a:extLst>
              <a:ext uri="{FF2B5EF4-FFF2-40B4-BE49-F238E27FC236}">
                <a16:creationId xmlns:a16="http://schemas.microsoft.com/office/drawing/2014/main" id="{934552F4-845D-4234-8241-BEC7C07577A4}"/>
              </a:ext>
            </a:extLst>
          </p:cNvPr>
          <p:cNvSpPr>
            <a:spLocks noGrp="1"/>
          </p:cNvSpPr>
          <p:nvPr>
            <p:ph type="ftr" sz="quarter" idx="11"/>
          </p:nvPr>
        </p:nvSpPr>
        <p:spPr>
          <a:xfrm>
            <a:off x="664369" y="239344"/>
            <a:ext cx="2598420" cy="153888"/>
          </a:xfrm>
          <a:prstGeom prst="rect">
            <a:avLst/>
          </a:prstGeom>
        </p:spPr>
        <p:txBody>
          <a:bodyPr/>
          <a:lstStyle/>
          <a:p>
            <a:r>
              <a:rPr lang="nl-NL"/>
              <a:t>titel van de presentatie</a:t>
            </a:r>
          </a:p>
        </p:txBody>
      </p:sp>
      <p:sp>
        <p:nvSpPr>
          <p:cNvPr id="16" name="Tijdelijke aanduiding voor afbeelding 15">
            <a:extLst>
              <a:ext uri="{FF2B5EF4-FFF2-40B4-BE49-F238E27FC236}">
                <a16:creationId xmlns:a16="http://schemas.microsoft.com/office/drawing/2014/main" id="{DEB5E43C-F3D0-4F34-9784-43686EEE27C8}"/>
              </a:ext>
            </a:extLst>
          </p:cNvPr>
          <p:cNvSpPr>
            <a:spLocks noGrp="1"/>
          </p:cNvSpPr>
          <p:nvPr>
            <p:ph type="pic" idx="13" hasCustomPrompt="1"/>
          </p:nvPr>
        </p:nvSpPr>
        <p:spPr>
          <a:xfrm>
            <a:off x="0" y="89425"/>
            <a:ext cx="6096000" cy="3341376"/>
          </a:xfrm>
          <a:custGeom>
            <a:avLst/>
            <a:gdLst>
              <a:gd name="connsiteX0" fmla="*/ 0 w 6096000"/>
              <a:gd name="connsiteY0" fmla="*/ 0 h 3341376"/>
              <a:gd name="connsiteX1" fmla="*/ 632670 w 6096000"/>
              <a:gd name="connsiteY1" fmla="*/ 0 h 3341376"/>
              <a:gd name="connsiteX2" fmla="*/ 632670 w 6096000"/>
              <a:gd name="connsiteY2" fmla="*/ 59240 h 3341376"/>
              <a:gd name="connsiteX3" fmla="*/ 632670 w 6096000"/>
              <a:gd name="connsiteY3" fmla="*/ 360969 h 3341376"/>
              <a:gd name="connsiteX4" fmla="*/ 721873 w 6096000"/>
              <a:gd name="connsiteY4" fmla="*/ 451047 h 3341376"/>
              <a:gd name="connsiteX5" fmla="*/ 3219558 w 6096000"/>
              <a:gd name="connsiteY5" fmla="*/ 451047 h 3341376"/>
              <a:gd name="connsiteX6" fmla="*/ 3308761 w 6096000"/>
              <a:gd name="connsiteY6" fmla="*/ 360969 h 3341376"/>
              <a:gd name="connsiteX7" fmla="*/ 3308761 w 6096000"/>
              <a:gd name="connsiteY7" fmla="*/ 20535 h 3341376"/>
              <a:gd name="connsiteX8" fmla="*/ 3308761 w 6096000"/>
              <a:gd name="connsiteY8" fmla="*/ 0 h 3341376"/>
              <a:gd name="connsiteX9" fmla="*/ 6096000 w 6096000"/>
              <a:gd name="connsiteY9" fmla="*/ 0 h 3341376"/>
              <a:gd name="connsiteX10" fmla="*/ 6096000 w 6096000"/>
              <a:gd name="connsiteY10" fmla="*/ 3341376 h 3341376"/>
              <a:gd name="connsiteX11" fmla="*/ 0 w 6096000"/>
              <a:gd name="connsiteY11" fmla="*/ 3341376 h 334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96000" h="3341376">
                <a:moveTo>
                  <a:pt x="0" y="0"/>
                </a:moveTo>
                <a:lnTo>
                  <a:pt x="632670" y="0"/>
                </a:lnTo>
                <a:lnTo>
                  <a:pt x="632670" y="59240"/>
                </a:lnTo>
                <a:cubicBezTo>
                  <a:pt x="632670" y="360969"/>
                  <a:pt x="632670" y="360969"/>
                  <a:pt x="632670" y="360969"/>
                </a:cubicBezTo>
                <a:cubicBezTo>
                  <a:pt x="632670" y="410512"/>
                  <a:pt x="672811" y="451047"/>
                  <a:pt x="721873" y="451047"/>
                </a:cubicBezTo>
                <a:cubicBezTo>
                  <a:pt x="3219558" y="451047"/>
                  <a:pt x="3219558" y="451047"/>
                  <a:pt x="3219558" y="451047"/>
                </a:cubicBezTo>
                <a:cubicBezTo>
                  <a:pt x="3268620" y="451047"/>
                  <a:pt x="3308761" y="410512"/>
                  <a:pt x="3308761" y="360969"/>
                </a:cubicBezTo>
                <a:cubicBezTo>
                  <a:pt x="3308761" y="192071"/>
                  <a:pt x="3308761" y="86510"/>
                  <a:pt x="3308761" y="20535"/>
                </a:cubicBezTo>
                <a:lnTo>
                  <a:pt x="3308761" y="0"/>
                </a:lnTo>
                <a:lnTo>
                  <a:pt x="6096000" y="0"/>
                </a:lnTo>
                <a:lnTo>
                  <a:pt x="6096000" y="3341376"/>
                </a:lnTo>
                <a:lnTo>
                  <a:pt x="0" y="3341376"/>
                </a:lnTo>
                <a:close/>
              </a:path>
            </a:pathLst>
          </a:custGeom>
          <a:solidFill>
            <a:schemeClr val="accent1">
              <a:lumMod val="90000"/>
            </a:schemeClr>
          </a:solidFill>
        </p:spPr>
        <p:txBody>
          <a:bodyPr wrap="square" bIns="468000" anchor="ctr" anchorCtr="0">
            <a:no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ICOON OM AFBEELDING IN TE VOEGEN</a:t>
            </a:r>
          </a:p>
        </p:txBody>
      </p:sp>
      <p:sp>
        <p:nvSpPr>
          <p:cNvPr id="11" name="Tijdelijke aanduiding voor tekst 25">
            <a:extLst>
              <a:ext uri="{FF2B5EF4-FFF2-40B4-BE49-F238E27FC236}">
                <a16:creationId xmlns:a16="http://schemas.microsoft.com/office/drawing/2014/main" id="{A920F4BF-C978-4EBE-A7EE-4FFC93735B49}"/>
              </a:ext>
            </a:extLst>
          </p:cNvPr>
          <p:cNvSpPr>
            <a:spLocks noGrp="1"/>
          </p:cNvSpPr>
          <p:nvPr>
            <p:ph type="body" sz="quarter" idx="14" hasCustomPrompt="1"/>
          </p:nvPr>
        </p:nvSpPr>
        <p:spPr>
          <a:xfrm>
            <a:off x="0" y="5083200"/>
            <a:ext cx="12192000" cy="1774800"/>
          </a:xfrm>
          <a:blipFill>
            <a:blip r:embed="rId2" cstate="screen">
              <a:extLst>
                <a:ext uri="{28A0092B-C50C-407E-A947-70E740481C1C}">
                  <a14:useLocalDpi xmlns:a14="http://schemas.microsoft.com/office/drawing/2010/main"/>
                </a:ext>
              </a:extLst>
            </a:blip>
            <a:stretch>
              <a:fillRect/>
            </a:stretch>
          </a:blipFill>
        </p:spPr>
        <p:txBody>
          <a:bodyPr/>
          <a:lstStyle>
            <a:lvl1pPr>
              <a:buFont typeface="Arial" panose="020B0604020202020204" pitchFamily="34" charset="0"/>
              <a:buNone/>
              <a:defRPr sz="100">
                <a:solidFill>
                  <a:schemeClr val="bg1"/>
                </a:solidFill>
              </a:defRPr>
            </a:lvl1pPr>
          </a:lstStyle>
          <a:p>
            <a:pPr lvl="0"/>
            <a:r>
              <a:rPr lang="nl-NL"/>
              <a:t> </a:t>
            </a:r>
          </a:p>
        </p:txBody>
      </p:sp>
    </p:spTree>
    <p:extLst>
      <p:ext uri="{BB962C8B-B14F-4D97-AF65-F5344CB8AC3E}">
        <p14:creationId xmlns:p14="http://schemas.microsoft.com/office/powerpoint/2010/main" val="372758754"/>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2"/>
        </a:solidFill>
        <a:effectLst/>
      </p:bgPr>
    </p:bg>
    <p:spTree>
      <p:nvGrpSpPr>
        <p:cNvPr id="1" name=""/>
        <p:cNvGrpSpPr/>
        <p:nvPr/>
      </p:nvGrpSpPr>
      <p:grpSpPr>
        <a:xfrm>
          <a:off x="0" y="0"/>
          <a:ext cx="0" cy="0"/>
          <a:chOff x="0" y="0"/>
          <a:chExt cx="0" cy="0"/>
        </a:xfrm>
      </p:grpSpPr>
      <p:sp>
        <p:nvSpPr>
          <p:cNvPr id="14" name="Vrije vorm: vorm 13">
            <a:extLst>
              <a:ext uri="{FF2B5EF4-FFF2-40B4-BE49-F238E27FC236}">
                <a16:creationId xmlns:a16="http://schemas.microsoft.com/office/drawing/2014/main" id="{FF6A2195-6A7A-494A-86AD-D06126838735}"/>
              </a:ext>
            </a:extLst>
          </p:cNvPr>
          <p:cNvSpPr/>
          <p:nvPr userDrawn="1"/>
        </p:nvSpPr>
        <p:spPr>
          <a:xfrm>
            <a:off x="-10160" y="89535"/>
            <a:ext cx="12208193" cy="451602"/>
          </a:xfrm>
          <a:custGeom>
            <a:avLst/>
            <a:gdLst>
              <a:gd name="connsiteX0" fmla="*/ 0 w 12208193"/>
              <a:gd name="connsiteY0" fmla="*/ 0 h 541137"/>
              <a:gd name="connsiteX1" fmla="*/ 634048 w 12208193"/>
              <a:gd name="connsiteY1" fmla="*/ 0 h 541137"/>
              <a:gd name="connsiteX2" fmla="*/ 3313430 w 12208193"/>
              <a:gd name="connsiteY2" fmla="*/ 0 h 541137"/>
              <a:gd name="connsiteX3" fmla="*/ 12208193 w 12208193"/>
              <a:gd name="connsiteY3" fmla="*/ 0 h 541137"/>
              <a:gd name="connsiteX4" fmla="*/ 12208193 w 12208193"/>
              <a:gd name="connsiteY4" fmla="*/ 89535 h 541137"/>
              <a:gd name="connsiteX5" fmla="*/ 3313430 w 12208193"/>
              <a:gd name="connsiteY5" fmla="*/ 89535 h 541137"/>
              <a:gd name="connsiteX6" fmla="*/ 3313430 w 12208193"/>
              <a:gd name="connsiteY6" fmla="*/ 110095 h 541137"/>
              <a:gd name="connsiteX7" fmla="*/ 3313430 w 12208193"/>
              <a:gd name="connsiteY7" fmla="*/ 450948 h 541137"/>
              <a:gd name="connsiteX8" fmla="*/ 3224117 w 12208193"/>
              <a:gd name="connsiteY8" fmla="*/ 541137 h 541137"/>
              <a:gd name="connsiteX9" fmla="*/ 723361 w 12208193"/>
              <a:gd name="connsiteY9" fmla="*/ 541137 h 541137"/>
              <a:gd name="connsiteX10" fmla="*/ 634048 w 12208193"/>
              <a:gd name="connsiteY10" fmla="*/ 450948 h 541137"/>
              <a:gd name="connsiteX11" fmla="*/ 634048 w 12208193"/>
              <a:gd name="connsiteY11" fmla="*/ 148848 h 541137"/>
              <a:gd name="connsiteX12" fmla="*/ 634048 w 12208193"/>
              <a:gd name="connsiteY12" fmla="*/ 89535 h 541137"/>
              <a:gd name="connsiteX13" fmla="*/ 0 w 12208193"/>
              <a:gd name="connsiteY13" fmla="*/ 89535 h 541137"/>
              <a:gd name="connsiteX0" fmla="*/ 12208193 w 12299633"/>
              <a:gd name="connsiteY0" fmla="*/ 0 h 541137"/>
              <a:gd name="connsiteX1" fmla="*/ 12208193 w 12299633"/>
              <a:gd name="connsiteY1" fmla="*/ 89535 h 541137"/>
              <a:gd name="connsiteX2" fmla="*/ 3313430 w 12299633"/>
              <a:gd name="connsiteY2" fmla="*/ 89535 h 541137"/>
              <a:gd name="connsiteX3" fmla="*/ 3313430 w 12299633"/>
              <a:gd name="connsiteY3" fmla="*/ 110095 h 541137"/>
              <a:gd name="connsiteX4" fmla="*/ 3313430 w 12299633"/>
              <a:gd name="connsiteY4" fmla="*/ 450948 h 541137"/>
              <a:gd name="connsiteX5" fmla="*/ 3224117 w 12299633"/>
              <a:gd name="connsiteY5" fmla="*/ 541137 h 541137"/>
              <a:gd name="connsiteX6" fmla="*/ 723361 w 12299633"/>
              <a:gd name="connsiteY6" fmla="*/ 541137 h 541137"/>
              <a:gd name="connsiteX7" fmla="*/ 634048 w 12299633"/>
              <a:gd name="connsiteY7" fmla="*/ 450948 h 541137"/>
              <a:gd name="connsiteX8" fmla="*/ 634048 w 12299633"/>
              <a:gd name="connsiteY8" fmla="*/ 148848 h 541137"/>
              <a:gd name="connsiteX9" fmla="*/ 634048 w 12299633"/>
              <a:gd name="connsiteY9" fmla="*/ 89535 h 541137"/>
              <a:gd name="connsiteX10" fmla="*/ 0 w 12299633"/>
              <a:gd name="connsiteY10" fmla="*/ 89535 h 541137"/>
              <a:gd name="connsiteX11" fmla="*/ 0 w 12299633"/>
              <a:gd name="connsiteY11" fmla="*/ 0 h 541137"/>
              <a:gd name="connsiteX12" fmla="*/ 634048 w 12299633"/>
              <a:gd name="connsiteY12" fmla="*/ 0 h 541137"/>
              <a:gd name="connsiteX13" fmla="*/ 3313430 w 12299633"/>
              <a:gd name="connsiteY13" fmla="*/ 0 h 541137"/>
              <a:gd name="connsiteX14" fmla="*/ 12299633 w 12299633"/>
              <a:gd name="connsiteY14" fmla="*/ 91440 h 541137"/>
              <a:gd name="connsiteX0" fmla="*/ 12208193 w 12208193"/>
              <a:gd name="connsiteY0" fmla="*/ 0 h 541137"/>
              <a:gd name="connsiteX1" fmla="*/ 12208193 w 12208193"/>
              <a:gd name="connsiteY1" fmla="*/ 89535 h 541137"/>
              <a:gd name="connsiteX2" fmla="*/ 3313430 w 12208193"/>
              <a:gd name="connsiteY2" fmla="*/ 89535 h 541137"/>
              <a:gd name="connsiteX3" fmla="*/ 3313430 w 12208193"/>
              <a:gd name="connsiteY3" fmla="*/ 110095 h 541137"/>
              <a:gd name="connsiteX4" fmla="*/ 3313430 w 12208193"/>
              <a:gd name="connsiteY4" fmla="*/ 450948 h 541137"/>
              <a:gd name="connsiteX5" fmla="*/ 3224117 w 12208193"/>
              <a:gd name="connsiteY5" fmla="*/ 541137 h 541137"/>
              <a:gd name="connsiteX6" fmla="*/ 723361 w 12208193"/>
              <a:gd name="connsiteY6" fmla="*/ 541137 h 541137"/>
              <a:gd name="connsiteX7" fmla="*/ 634048 w 12208193"/>
              <a:gd name="connsiteY7" fmla="*/ 450948 h 541137"/>
              <a:gd name="connsiteX8" fmla="*/ 634048 w 12208193"/>
              <a:gd name="connsiteY8" fmla="*/ 148848 h 541137"/>
              <a:gd name="connsiteX9" fmla="*/ 634048 w 12208193"/>
              <a:gd name="connsiteY9" fmla="*/ 89535 h 541137"/>
              <a:gd name="connsiteX10" fmla="*/ 0 w 12208193"/>
              <a:gd name="connsiteY10" fmla="*/ 89535 h 541137"/>
              <a:gd name="connsiteX11" fmla="*/ 0 w 12208193"/>
              <a:gd name="connsiteY11" fmla="*/ 0 h 541137"/>
              <a:gd name="connsiteX12" fmla="*/ 634048 w 12208193"/>
              <a:gd name="connsiteY12" fmla="*/ 0 h 541137"/>
              <a:gd name="connsiteX13" fmla="*/ 3313430 w 12208193"/>
              <a:gd name="connsiteY13" fmla="*/ 0 h 541137"/>
              <a:gd name="connsiteX0" fmla="*/ 12208193 w 12208193"/>
              <a:gd name="connsiteY0" fmla="*/ 89535 h 541137"/>
              <a:gd name="connsiteX1" fmla="*/ 3313430 w 12208193"/>
              <a:gd name="connsiteY1" fmla="*/ 89535 h 541137"/>
              <a:gd name="connsiteX2" fmla="*/ 3313430 w 12208193"/>
              <a:gd name="connsiteY2" fmla="*/ 110095 h 541137"/>
              <a:gd name="connsiteX3" fmla="*/ 3313430 w 12208193"/>
              <a:gd name="connsiteY3" fmla="*/ 450948 h 541137"/>
              <a:gd name="connsiteX4" fmla="*/ 3224117 w 12208193"/>
              <a:gd name="connsiteY4" fmla="*/ 541137 h 541137"/>
              <a:gd name="connsiteX5" fmla="*/ 723361 w 12208193"/>
              <a:gd name="connsiteY5" fmla="*/ 541137 h 541137"/>
              <a:gd name="connsiteX6" fmla="*/ 634048 w 12208193"/>
              <a:gd name="connsiteY6" fmla="*/ 450948 h 541137"/>
              <a:gd name="connsiteX7" fmla="*/ 634048 w 12208193"/>
              <a:gd name="connsiteY7" fmla="*/ 148848 h 541137"/>
              <a:gd name="connsiteX8" fmla="*/ 634048 w 12208193"/>
              <a:gd name="connsiteY8" fmla="*/ 89535 h 541137"/>
              <a:gd name="connsiteX9" fmla="*/ 0 w 12208193"/>
              <a:gd name="connsiteY9" fmla="*/ 89535 h 541137"/>
              <a:gd name="connsiteX10" fmla="*/ 0 w 12208193"/>
              <a:gd name="connsiteY10" fmla="*/ 0 h 541137"/>
              <a:gd name="connsiteX11" fmla="*/ 634048 w 12208193"/>
              <a:gd name="connsiteY11" fmla="*/ 0 h 541137"/>
              <a:gd name="connsiteX12" fmla="*/ 3313430 w 12208193"/>
              <a:gd name="connsiteY12" fmla="*/ 0 h 541137"/>
              <a:gd name="connsiteX0" fmla="*/ 12208193 w 12208193"/>
              <a:gd name="connsiteY0" fmla="*/ 89535 h 541137"/>
              <a:gd name="connsiteX1" fmla="*/ 3313430 w 12208193"/>
              <a:gd name="connsiteY1" fmla="*/ 89535 h 541137"/>
              <a:gd name="connsiteX2" fmla="*/ 3313430 w 12208193"/>
              <a:gd name="connsiteY2" fmla="*/ 110095 h 541137"/>
              <a:gd name="connsiteX3" fmla="*/ 3313430 w 12208193"/>
              <a:gd name="connsiteY3" fmla="*/ 450948 h 541137"/>
              <a:gd name="connsiteX4" fmla="*/ 3224117 w 12208193"/>
              <a:gd name="connsiteY4" fmla="*/ 541137 h 541137"/>
              <a:gd name="connsiteX5" fmla="*/ 723361 w 12208193"/>
              <a:gd name="connsiteY5" fmla="*/ 541137 h 541137"/>
              <a:gd name="connsiteX6" fmla="*/ 634048 w 12208193"/>
              <a:gd name="connsiteY6" fmla="*/ 450948 h 541137"/>
              <a:gd name="connsiteX7" fmla="*/ 634048 w 12208193"/>
              <a:gd name="connsiteY7" fmla="*/ 148848 h 541137"/>
              <a:gd name="connsiteX8" fmla="*/ 634048 w 12208193"/>
              <a:gd name="connsiteY8" fmla="*/ 89535 h 541137"/>
              <a:gd name="connsiteX9" fmla="*/ 0 w 12208193"/>
              <a:gd name="connsiteY9" fmla="*/ 89535 h 541137"/>
              <a:gd name="connsiteX10" fmla="*/ 634048 w 12208193"/>
              <a:gd name="connsiteY10" fmla="*/ 0 h 541137"/>
              <a:gd name="connsiteX11" fmla="*/ 3313430 w 12208193"/>
              <a:gd name="connsiteY11" fmla="*/ 0 h 541137"/>
              <a:gd name="connsiteX0" fmla="*/ 12208193 w 12208193"/>
              <a:gd name="connsiteY0" fmla="*/ 89535 h 541137"/>
              <a:gd name="connsiteX1" fmla="*/ 3313430 w 12208193"/>
              <a:gd name="connsiteY1" fmla="*/ 89535 h 541137"/>
              <a:gd name="connsiteX2" fmla="*/ 3313430 w 12208193"/>
              <a:gd name="connsiteY2" fmla="*/ 110095 h 541137"/>
              <a:gd name="connsiteX3" fmla="*/ 3313430 w 12208193"/>
              <a:gd name="connsiteY3" fmla="*/ 450948 h 541137"/>
              <a:gd name="connsiteX4" fmla="*/ 3224117 w 12208193"/>
              <a:gd name="connsiteY4" fmla="*/ 541137 h 541137"/>
              <a:gd name="connsiteX5" fmla="*/ 723361 w 12208193"/>
              <a:gd name="connsiteY5" fmla="*/ 541137 h 541137"/>
              <a:gd name="connsiteX6" fmla="*/ 634048 w 12208193"/>
              <a:gd name="connsiteY6" fmla="*/ 450948 h 541137"/>
              <a:gd name="connsiteX7" fmla="*/ 634048 w 12208193"/>
              <a:gd name="connsiteY7" fmla="*/ 148848 h 541137"/>
              <a:gd name="connsiteX8" fmla="*/ 634048 w 12208193"/>
              <a:gd name="connsiteY8" fmla="*/ 89535 h 541137"/>
              <a:gd name="connsiteX9" fmla="*/ 0 w 12208193"/>
              <a:gd name="connsiteY9" fmla="*/ 89535 h 541137"/>
              <a:gd name="connsiteX10" fmla="*/ 634048 w 12208193"/>
              <a:gd name="connsiteY10" fmla="*/ 0 h 541137"/>
              <a:gd name="connsiteX0" fmla="*/ 12208193 w 12208193"/>
              <a:gd name="connsiteY0" fmla="*/ 0 h 451602"/>
              <a:gd name="connsiteX1" fmla="*/ 3313430 w 12208193"/>
              <a:gd name="connsiteY1" fmla="*/ 0 h 451602"/>
              <a:gd name="connsiteX2" fmla="*/ 3313430 w 12208193"/>
              <a:gd name="connsiteY2" fmla="*/ 20560 h 451602"/>
              <a:gd name="connsiteX3" fmla="*/ 3313430 w 12208193"/>
              <a:gd name="connsiteY3" fmla="*/ 361413 h 451602"/>
              <a:gd name="connsiteX4" fmla="*/ 3224117 w 12208193"/>
              <a:gd name="connsiteY4" fmla="*/ 451602 h 451602"/>
              <a:gd name="connsiteX5" fmla="*/ 723361 w 12208193"/>
              <a:gd name="connsiteY5" fmla="*/ 451602 h 451602"/>
              <a:gd name="connsiteX6" fmla="*/ 634048 w 12208193"/>
              <a:gd name="connsiteY6" fmla="*/ 361413 h 451602"/>
              <a:gd name="connsiteX7" fmla="*/ 634048 w 12208193"/>
              <a:gd name="connsiteY7" fmla="*/ 59313 h 451602"/>
              <a:gd name="connsiteX8" fmla="*/ 634048 w 12208193"/>
              <a:gd name="connsiteY8" fmla="*/ 0 h 451602"/>
              <a:gd name="connsiteX9" fmla="*/ 0 w 12208193"/>
              <a:gd name="connsiteY9" fmla="*/ 0 h 45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08193" h="451602">
                <a:moveTo>
                  <a:pt x="12208193" y="0"/>
                </a:moveTo>
                <a:lnTo>
                  <a:pt x="3313430" y="0"/>
                </a:lnTo>
                <a:lnTo>
                  <a:pt x="3313430" y="20560"/>
                </a:lnTo>
                <a:lnTo>
                  <a:pt x="3313430" y="361413"/>
                </a:lnTo>
                <a:cubicBezTo>
                  <a:pt x="3313430" y="411017"/>
                  <a:pt x="3273240" y="451602"/>
                  <a:pt x="3224117" y="451602"/>
                </a:cubicBezTo>
                <a:lnTo>
                  <a:pt x="723361" y="451602"/>
                </a:lnTo>
                <a:cubicBezTo>
                  <a:pt x="674239" y="451602"/>
                  <a:pt x="634048" y="411017"/>
                  <a:pt x="634048" y="361413"/>
                </a:cubicBezTo>
                <a:lnTo>
                  <a:pt x="634048" y="59313"/>
                </a:lnTo>
                <a:lnTo>
                  <a:pt x="634048" y="0"/>
                </a:lnTo>
                <a:lnTo>
                  <a:pt x="0" y="0"/>
                </a:lnTo>
              </a:path>
            </a:pathLst>
          </a:cu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3" name="Tijdelijke aanduiding voor voettekst 2">
            <a:extLst>
              <a:ext uri="{FF2B5EF4-FFF2-40B4-BE49-F238E27FC236}">
                <a16:creationId xmlns:a16="http://schemas.microsoft.com/office/drawing/2014/main" id="{236EB783-5DE8-430C-83A1-94B6F87066D0}"/>
              </a:ext>
            </a:extLst>
          </p:cNvPr>
          <p:cNvSpPr>
            <a:spLocks noGrp="1"/>
          </p:cNvSpPr>
          <p:nvPr>
            <p:ph type="ftr" sz="quarter" idx="10"/>
          </p:nvPr>
        </p:nvSpPr>
        <p:spPr>
          <a:xfrm>
            <a:off x="664369" y="239344"/>
            <a:ext cx="2598420" cy="153888"/>
          </a:xfrm>
          <a:prstGeom prst="rect">
            <a:avLst/>
          </a:prstGeom>
        </p:spPr>
        <p:txBody>
          <a:bodyPr/>
          <a:lstStyle>
            <a:lvl1pPr>
              <a:defRPr>
                <a:solidFill>
                  <a:schemeClr val="bg1"/>
                </a:solidFill>
              </a:defRPr>
            </a:lvl1pPr>
          </a:lstStyle>
          <a:p>
            <a:r>
              <a:rPr lang="nl-NL" err="1"/>
              <a:t>Finding</a:t>
            </a:r>
            <a:r>
              <a:rPr lang="nl-NL"/>
              <a:t> </a:t>
            </a:r>
            <a:r>
              <a:rPr lang="nl-NL" err="1"/>
              <a:t>the</a:t>
            </a:r>
            <a:r>
              <a:rPr lang="nl-NL"/>
              <a:t> </a:t>
            </a:r>
            <a:r>
              <a:rPr lang="nl-NL" err="1"/>
              <a:t>balance</a:t>
            </a:r>
            <a:r>
              <a:rPr lang="nl-NL"/>
              <a:t> </a:t>
            </a:r>
            <a:r>
              <a:rPr lang="nl-NL" err="1"/>
              <a:t>between</a:t>
            </a:r>
            <a:r>
              <a:rPr lang="nl-NL"/>
              <a:t> over- </a:t>
            </a:r>
            <a:r>
              <a:rPr lang="nl-NL" err="1"/>
              <a:t>and</a:t>
            </a:r>
            <a:r>
              <a:rPr lang="nl-NL"/>
              <a:t> undertreatment</a:t>
            </a:r>
          </a:p>
        </p:txBody>
      </p:sp>
      <p:sp>
        <p:nvSpPr>
          <p:cNvPr id="11" name="Tijdelijke aanduiding voor tekst 3">
            <a:extLst>
              <a:ext uri="{FF2B5EF4-FFF2-40B4-BE49-F238E27FC236}">
                <a16:creationId xmlns:a16="http://schemas.microsoft.com/office/drawing/2014/main" id="{A0884546-8085-4AC6-8FC5-4EB35601B61A}"/>
              </a:ext>
            </a:extLst>
          </p:cNvPr>
          <p:cNvSpPr>
            <a:spLocks noGrp="1"/>
          </p:cNvSpPr>
          <p:nvPr>
            <p:ph type="body" sz="half" idx="2" hasCustomPrompt="1"/>
          </p:nvPr>
        </p:nvSpPr>
        <p:spPr>
          <a:xfrm>
            <a:off x="1838960" y="1881187"/>
            <a:ext cx="8514080" cy="3348037"/>
          </a:xfrm>
        </p:spPr>
        <p:txBody>
          <a:bodyPr>
            <a:normAutofit/>
          </a:bodyPr>
          <a:lstStyle>
            <a:lvl1pPr marL="0" indent="0">
              <a:lnSpc>
                <a:spcPct val="105000"/>
              </a:lnSpc>
              <a:buNone/>
              <a:defRPr sz="3300" b="1" spc="7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“Quote”</a:t>
            </a:r>
          </a:p>
        </p:txBody>
      </p:sp>
      <p:pic>
        <p:nvPicPr>
          <p:cNvPr id="9" name="Afbeelding 8">
            <a:extLst>
              <a:ext uri="{FF2B5EF4-FFF2-40B4-BE49-F238E27FC236}">
                <a16:creationId xmlns:a16="http://schemas.microsoft.com/office/drawing/2014/main" id="{CF0F3594-C850-492C-B13F-9675E75E00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568" y="5085047"/>
            <a:ext cx="12166863" cy="1772952"/>
          </a:xfrm>
          <a:prstGeom prst="rect">
            <a:avLst/>
          </a:prstGeom>
        </p:spPr>
      </p:pic>
    </p:spTree>
    <p:extLst>
      <p:ext uri="{BB962C8B-B14F-4D97-AF65-F5344CB8AC3E}">
        <p14:creationId xmlns:p14="http://schemas.microsoft.com/office/powerpoint/2010/main" val="3008188248"/>
      </p:ext>
    </p:extLst>
  </p:cSld>
  <p:clrMapOvr>
    <a:masterClrMapping/>
  </p:clrMapOvr>
  <p:extLst>
    <p:ext uri="{DCECCB84-F9BA-43D5-87BE-67443E8EF086}">
      <p15:sldGuideLst xmlns:p15="http://schemas.microsoft.com/office/powerpoint/2012/main">
        <p15:guide id="1" orient="horz" pos="3294" userDrawn="1">
          <p15:clr>
            <a:srgbClr val="FBAE40"/>
          </p15:clr>
        </p15:guide>
        <p15:guide id="2" orient="horz" pos="118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Quote en afbeelding - wit">
    <p:spTree>
      <p:nvGrpSpPr>
        <p:cNvPr id="1" name=""/>
        <p:cNvGrpSpPr/>
        <p:nvPr/>
      </p:nvGrpSpPr>
      <p:grpSpPr>
        <a:xfrm>
          <a:off x="0" y="0"/>
          <a:ext cx="0" cy="0"/>
          <a:chOff x="0" y="0"/>
          <a:chExt cx="0" cy="0"/>
        </a:xfrm>
      </p:grpSpPr>
      <p:sp>
        <p:nvSpPr>
          <p:cNvPr id="14" name="Vrije vorm: vorm 13">
            <a:extLst>
              <a:ext uri="{FF2B5EF4-FFF2-40B4-BE49-F238E27FC236}">
                <a16:creationId xmlns:a16="http://schemas.microsoft.com/office/drawing/2014/main" id="{FF6A2195-6A7A-494A-86AD-D06126838735}"/>
              </a:ext>
            </a:extLst>
          </p:cNvPr>
          <p:cNvSpPr/>
          <p:nvPr userDrawn="1"/>
        </p:nvSpPr>
        <p:spPr>
          <a:xfrm>
            <a:off x="-10160" y="89535"/>
            <a:ext cx="12208193" cy="451602"/>
          </a:xfrm>
          <a:custGeom>
            <a:avLst/>
            <a:gdLst>
              <a:gd name="connsiteX0" fmla="*/ 0 w 12208193"/>
              <a:gd name="connsiteY0" fmla="*/ 0 h 541137"/>
              <a:gd name="connsiteX1" fmla="*/ 634048 w 12208193"/>
              <a:gd name="connsiteY1" fmla="*/ 0 h 541137"/>
              <a:gd name="connsiteX2" fmla="*/ 3313430 w 12208193"/>
              <a:gd name="connsiteY2" fmla="*/ 0 h 541137"/>
              <a:gd name="connsiteX3" fmla="*/ 12208193 w 12208193"/>
              <a:gd name="connsiteY3" fmla="*/ 0 h 541137"/>
              <a:gd name="connsiteX4" fmla="*/ 12208193 w 12208193"/>
              <a:gd name="connsiteY4" fmla="*/ 89535 h 541137"/>
              <a:gd name="connsiteX5" fmla="*/ 3313430 w 12208193"/>
              <a:gd name="connsiteY5" fmla="*/ 89535 h 541137"/>
              <a:gd name="connsiteX6" fmla="*/ 3313430 w 12208193"/>
              <a:gd name="connsiteY6" fmla="*/ 110095 h 541137"/>
              <a:gd name="connsiteX7" fmla="*/ 3313430 w 12208193"/>
              <a:gd name="connsiteY7" fmla="*/ 450948 h 541137"/>
              <a:gd name="connsiteX8" fmla="*/ 3224117 w 12208193"/>
              <a:gd name="connsiteY8" fmla="*/ 541137 h 541137"/>
              <a:gd name="connsiteX9" fmla="*/ 723361 w 12208193"/>
              <a:gd name="connsiteY9" fmla="*/ 541137 h 541137"/>
              <a:gd name="connsiteX10" fmla="*/ 634048 w 12208193"/>
              <a:gd name="connsiteY10" fmla="*/ 450948 h 541137"/>
              <a:gd name="connsiteX11" fmla="*/ 634048 w 12208193"/>
              <a:gd name="connsiteY11" fmla="*/ 148848 h 541137"/>
              <a:gd name="connsiteX12" fmla="*/ 634048 w 12208193"/>
              <a:gd name="connsiteY12" fmla="*/ 89535 h 541137"/>
              <a:gd name="connsiteX13" fmla="*/ 0 w 12208193"/>
              <a:gd name="connsiteY13" fmla="*/ 89535 h 541137"/>
              <a:gd name="connsiteX0" fmla="*/ 12208193 w 12299633"/>
              <a:gd name="connsiteY0" fmla="*/ 0 h 541137"/>
              <a:gd name="connsiteX1" fmla="*/ 12208193 w 12299633"/>
              <a:gd name="connsiteY1" fmla="*/ 89535 h 541137"/>
              <a:gd name="connsiteX2" fmla="*/ 3313430 w 12299633"/>
              <a:gd name="connsiteY2" fmla="*/ 89535 h 541137"/>
              <a:gd name="connsiteX3" fmla="*/ 3313430 w 12299633"/>
              <a:gd name="connsiteY3" fmla="*/ 110095 h 541137"/>
              <a:gd name="connsiteX4" fmla="*/ 3313430 w 12299633"/>
              <a:gd name="connsiteY4" fmla="*/ 450948 h 541137"/>
              <a:gd name="connsiteX5" fmla="*/ 3224117 w 12299633"/>
              <a:gd name="connsiteY5" fmla="*/ 541137 h 541137"/>
              <a:gd name="connsiteX6" fmla="*/ 723361 w 12299633"/>
              <a:gd name="connsiteY6" fmla="*/ 541137 h 541137"/>
              <a:gd name="connsiteX7" fmla="*/ 634048 w 12299633"/>
              <a:gd name="connsiteY7" fmla="*/ 450948 h 541137"/>
              <a:gd name="connsiteX8" fmla="*/ 634048 w 12299633"/>
              <a:gd name="connsiteY8" fmla="*/ 148848 h 541137"/>
              <a:gd name="connsiteX9" fmla="*/ 634048 w 12299633"/>
              <a:gd name="connsiteY9" fmla="*/ 89535 h 541137"/>
              <a:gd name="connsiteX10" fmla="*/ 0 w 12299633"/>
              <a:gd name="connsiteY10" fmla="*/ 89535 h 541137"/>
              <a:gd name="connsiteX11" fmla="*/ 0 w 12299633"/>
              <a:gd name="connsiteY11" fmla="*/ 0 h 541137"/>
              <a:gd name="connsiteX12" fmla="*/ 634048 w 12299633"/>
              <a:gd name="connsiteY12" fmla="*/ 0 h 541137"/>
              <a:gd name="connsiteX13" fmla="*/ 3313430 w 12299633"/>
              <a:gd name="connsiteY13" fmla="*/ 0 h 541137"/>
              <a:gd name="connsiteX14" fmla="*/ 12299633 w 12299633"/>
              <a:gd name="connsiteY14" fmla="*/ 91440 h 541137"/>
              <a:gd name="connsiteX0" fmla="*/ 12208193 w 12208193"/>
              <a:gd name="connsiteY0" fmla="*/ 0 h 541137"/>
              <a:gd name="connsiteX1" fmla="*/ 12208193 w 12208193"/>
              <a:gd name="connsiteY1" fmla="*/ 89535 h 541137"/>
              <a:gd name="connsiteX2" fmla="*/ 3313430 w 12208193"/>
              <a:gd name="connsiteY2" fmla="*/ 89535 h 541137"/>
              <a:gd name="connsiteX3" fmla="*/ 3313430 w 12208193"/>
              <a:gd name="connsiteY3" fmla="*/ 110095 h 541137"/>
              <a:gd name="connsiteX4" fmla="*/ 3313430 w 12208193"/>
              <a:gd name="connsiteY4" fmla="*/ 450948 h 541137"/>
              <a:gd name="connsiteX5" fmla="*/ 3224117 w 12208193"/>
              <a:gd name="connsiteY5" fmla="*/ 541137 h 541137"/>
              <a:gd name="connsiteX6" fmla="*/ 723361 w 12208193"/>
              <a:gd name="connsiteY6" fmla="*/ 541137 h 541137"/>
              <a:gd name="connsiteX7" fmla="*/ 634048 w 12208193"/>
              <a:gd name="connsiteY7" fmla="*/ 450948 h 541137"/>
              <a:gd name="connsiteX8" fmla="*/ 634048 w 12208193"/>
              <a:gd name="connsiteY8" fmla="*/ 148848 h 541137"/>
              <a:gd name="connsiteX9" fmla="*/ 634048 w 12208193"/>
              <a:gd name="connsiteY9" fmla="*/ 89535 h 541137"/>
              <a:gd name="connsiteX10" fmla="*/ 0 w 12208193"/>
              <a:gd name="connsiteY10" fmla="*/ 89535 h 541137"/>
              <a:gd name="connsiteX11" fmla="*/ 0 w 12208193"/>
              <a:gd name="connsiteY11" fmla="*/ 0 h 541137"/>
              <a:gd name="connsiteX12" fmla="*/ 634048 w 12208193"/>
              <a:gd name="connsiteY12" fmla="*/ 0 h 541137"/>
              <a:gd name="connsiteX13" fmla="*/ 3313430 w 12208193"/>
              <a:gd name="connsiteY13" fmla="*/ 0 h 541137"/>
              <a:gd name="connsiteX0" fmla="*/ 12208193 w 12208193"/>
              <a:gd name="connsiteY0" fmla="*/ 89535 h 541137"/>
              <a:gd name="connsiteX1" fmla="*/ 3313430 w 12208193"/>
              <a:gd name="connsiteY1" fmla="*/ 89535 h 541137"/>
              <a:gd name="connsiteX2" fmla="*/ 3313430 w 12208193"/>
              <a:gd name="connsiteY2" fmla="*/ 110095 h 541137"/>
              <a:gd name="connsiteX3" fmla="*/ 3313430 w 12208193"/>
              <a:gd name="connsiteY3" fmla="*/ 450948 h 541137"/>
              <a:gd name="connsiteX4" fmla="*/ 3224117 w 12208193"/>
              <a:gd name="connsiteY4" fmla="*/ 541137 h 541137"/>
              <a:gd name="connsiteX5" fmla="*/ 723361 w 12208193"/>
              <a:gd name="connsiteY5" fmla="*/ 541137 h 541137"/>
              <a:gd name="connsiteX6" fmla="*/ 634048 w 12208193"/>
              <a:gd name="connsiteY6" fmla="*/ 450948 h 541137"/>
              <a:gd name="connsiteX7" fmla="*/ 634048 w 12208193"/>
              <a:gd name="connsiteY7" fmla="*/ 148848 h 541137"/>
              <a:gd name="connsiteX8" fmla="*/ 634048 w 12208193"/>
              <a:gd name="connsiteY8" fmla="*/ 89535 h 541137"/>
              <a:gd name="connsiteX9" fmla="*/ 0 w 12208193"/>
              <a:gd name="connsiteY9" fmla="*/ 89535 h 541137"/>
              <a:gd name="connsiteX10" fmla="*/ 0 w 12208193"/>
              <a:gd name="connsiteY10" fmla="*/ 0 h 541137"/>
              <a:gd name="connsiteX11" fmla="*/ 634048 w 12208193"/>
              <a:gd name="connsiteY11" fmla="*/ 0 h 541137"/>
              <a:gd name="connsiteX12" fmla="*/ 3313430 w 12208193"/>
              <a:gd name="connsiteY12" fmla="*/ 0 h 541137"/>
              <a:gd name="connsiteX0" fmla="*/ 12208193 w 12208193"/>
              <a:gd name="connsiteY0" fmla="*/ 89535 h 541137"/>
              <a:gd name="connsiteX1" fmla="*/ 3313430 w 12208193"/>
              <a:gd name="connsiteY1" fmla="*/ 89535 h 541137"/>
              <a:gd name="connsiteX2" fmla="*/ 3313430 w 12208193"/>
              <a:gd name="connsiteY2" fmla="*/ 110095 h 541137"/>
              <a:gd name="connsiteX3" fmla="*/ 3313430 w 12208193"/>
              <a:gd name="connsiteY3" fmla="*/ 450948 h 541137"/>
              <a:gd name="connsiteX4" fmla="*/ 3224117 w 12208193"/>
              <a:gd name="connsiteY4" fmla="*/ 541137 h 541137"/>
              <a:gd name="connsiteX5" fmla="*/ 723361 w 12208193"/>
              <a:gd name="connsiteY5" fmla="*/ 541137 h 541137"/>
              <a:gd name="connsiteX6" fmla="*/ 634048 w 12208193"/>
              <a:gd name="connsiteY6" fmla="*/ 450948 h 541137"/>
              <a:gd name="connsiteX7" fmla="*/ 634048 w 12208193"/>
              <a:gd name="connsiteY7" fmla="*/ 148848 h 541137"/>
              <a:gd name="connsiteX8" fmla="*/ 634048 w 12208193"/>
              <a:gd name="connsiteY8" fmla="*/ 89535 h 541137"/>
              <a:gd name="connsiteX9" fmla="*/ 0 w 12208193"/>
              <a:gd name="connsiteY9" fmla="*/ 89535 h 541137"/>
              <a:gd name="connsiteX10" fmla="*/ 634048 w 12208193"/>
              <a:gd name="connsiteY10" fmla="*/ 0 h 541137"/>
              <a:gd name="connsiteX11" fmla="*/ 3313430 w 12208193"/>
              <a:gd name="connsiteY11" fmla="*/ 0 h 541137"/>
              <a:gd name="connsiteX0" fmla="*/ 12208193 w 12208193"/>
              <a:gd name="connsiteY0" fmla="*/ 89535 h 541137"/>
              <a:gd name="connsiteX1" fmla="*/ 3313430 w 12208193"/>
              <a:gd name="connsiteY1" fmla="*/ 89535 h 541137"/>
              <a:gd name="connsiteX2" fmla="*/ 3313430 w 12208193"/>
              <a:gd name="connsiteY2" fmla="*/ 110095 h 541137"/>
              <a:gd name="connsiteX3" fmla="*/ 3313430 w 12208193"/>
              <a:gd name="connsiteY3" fmla="*/ 450948 h 541137"/>
              <a:gd name="connsiteX4" fmla="*/ 3224117 w 12208193"/>
              <a:gd name="connsiteY4" fmla="*/ 541137 h 541137"/>
              <a:gd name="connsiteX5" fmla="*/ 723361 w 12208193"/>
              <a:gd name="connsiteY5" fmla="*/ 541137 h 541137"/>
              <a:gd name="connsiteX6" fmla="*/ 634048 w 12208193"/>
              <a:gd name="connsiteY6" fmla="*/ 450948 h 541137"/>
              <a:gd name="connsiteX7" fmla="*/ 634048 w 12208193"/>
              <a:gd name="connsiteY7" fmla="*/ 148848 h 541137"/>
              <a:gd name="connsiteX8" fmla="*/ 634048 w 12208193"/>
              <a:gd name="connsiteY8" fmla="*/ 89535 h 541137"/>
              <a:gd name="connsiteX9" fmla="*/ 0 w 12208193"/>
              <a:gd name="connsiteY9" fmla="*/ 89535 h 541137"/>
              <a:gd name="connsiteX10" fmla="*/ 634048 w 12208193"/>
              <a:gd name="connsiteY10" fmla="*/ 0 h 541137"/>
              <a:gd name="connsiteX0" fmla="*/ 12208193 w 12208193"/>
              <a:gd name="connsiteY0" fmla="*/ 0 h 451602"/>
              <a:gd name="connsiteX1" fmla="*/ 3313430 w 12208193"/>
              <a:gd name="connsiteY1" fmla="*/ 0 h 451602"/>
              <a:gd name="connsiteX2" fmla="*/ 3313430 w 12208193"/>
              <a:gd name="connsiteY2" fmla="*/ 20560 h 451602"/>
              <a:gd name="connsiteX3" fmla="*/ 3313430 w 12208193"/>
              <a:gd name="connsiteY3" fmla="*/ 361413 h 451602"/>
              <a:gd name="connsiteX4" fmla="*/ 3224117 w 12208193"/>
              <a:gd name="connsiteY4" fmla="*/ 451602 h 451602"/>
              <a:gd name="connsiteX5" fmla="*/ 723361 w 12208193"/>
              <a:gd name="connsiteY5" fmla="*/ 451602 h 451602"/>
              <a:gd name="connsiteX6" fmla="*/ 634048 w 12208193"/>
              <a:gd name="connsiteY6" fmla="*/ 361413 h 451602"/>
              <a:gd name="connsiteX7" fmla="*/ 634048 w 12208193"/>
              <a:gd name="connsiteY7" fmla="*/ 59313 h 451602"/>
              <a:gd name="connsiteX8" fmla="*/ 634048 w 12208193"/>
              <a:gd name="connsiteY8" fmla="*/ 0 h 451602"/>
              <a:gd name="connsiteX9" fmla="*/ 0 w 12208193"/>
              <a:gd name="connsiteY9" fmla="*/ 0 h 45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08193" h="451602">
                <a:moveTo>
                  <a:pt x="12208193" y="0"/>
                </a:moveTo>
                <a:lnTo>
                  <a:pt x="3313430" y="0"/>
                </a:lnTo>
                <a:lnTo>
                  <a:pt x="3313430" y="20560"/>
                </a:lnTo>
                <a:lnTo>
                  <a:pt x="3313430" y="361413"/>
                </a:lnTo>
                <a:cubicBezTo>
                  <a:pt x="3313430" y="411017"/>
                  <a:pt x="3273240" y="451602"/>
                  <a:pt x="3224117" y="451602"/>
                </a:cubicBezTo>
                <a:lnTo>
                  <a:pt x="723361" y="451602"/>
                </a:lnTo>
                <a:cubicBezTo>
                  <a:pt x="674239" y="451602"/>
                  <a:pt x="634048" y="411017"/>
                  <a:pt x="634048" y="361413"/>
                </a:cubicBezTo>
                <a:lnTo>
                  <a:pt x="634048" y="59313"/>
                </a:lnTo>
                <a:lnTo>
                  <a:pt x="634048" y="0"/>
                </a:lnTo>
                <a:lnTo>
                  <a:pt x="0" y="0"/>
                </a:lnTo>
              </a:path>
            </a:pathLst>
          </a:cu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15" name="Tijdelijke aanduiding voor afbeelding 14">
            <a:extLst>
              <a:ext uri="{FF2B5EF4-FFF2-40B4-BE49-F238E27FC236}">
                <a16:creationId xmlns:a16="http://schemas.microsoft.com/office/drawing/2014/main" id="{24B1E4BF-0B34-4E8E-BF19-57315423A546}"/>
              </a:ext>
            </a:extLst>
          </p:cNvPr>
          <p:cNvSpPr>
            <a:spLocks noGrp="1"/>
          </p:cNvSpPr>
          <p:nvPr>
            <p:ph type="pic" idx="13" hasCustomPrompt="1"/>
          </p:nvPr>
        </p:nvSpPr>
        <p:spPr>
          <a:xfrm>
            <a:off x="6096000" y="1"/>
            <a:ext cx="6096000" cy="6858000"/>
          </a:xfrm>
          <a:custGeom>
            <a:avLst/>
            <a:gdLst>
              <a:gd name="connsiteX0" fmla="*/ 0 w 12192000"/>
              <a:gd name="connsiteY0" fmla="*/ 0 h 4663441"/>
              <a:gd name="connsiteX1" fmla="*/ 12192000 w 12192000"/>
              <a:gd name="connsiteY1" fmla="*/ 0 h 4663441"/>
              <a:gd name="connsiteX2" fmla="*/ 12192000 w 12192000"/>
              <a:gd name="connsiteY2" fmla="*/ 89536 h 4663441"/>
              <a:gd name="connsiteX3" fmla="*/ 12192000 w 12192000"/>
              <a:gd name="connsiteY3" fmla="*/ 660400 h 4663441"/>
              <a:gd name="connsiteX4" fmla="*/ 12192000 w 12192000"/>
              <a:gd name="connsiteY4" fmla="*/ 4663441 h 4663441"/>
              <a:gd name="connsiteX5" fmla="*/ 0 w 12192000"/>
              <a:gd name="connsiteY5" fmla="*/ 4663441 h 4663441"/>
              <a:gd name="connsiteX6" fmla="*/ 0 w 12192000"/>
              <a:gd name="connsiteY6" fmla="*/ 660400 h 4663441"/>
              <a:gd name="connsiteX7" fmla="*/ 0 w 12192000"/>
              <a:gd name="connsiteY7" fmla="*/ 89536 h 4663441"/>
              <a:gd name="connsiteX0" fmla="*/ 0 w 12192000"/>
              <a:gd name="connsiteY0" fmla="*/ 0 h 4663441"/>
              <a:gd name="connsiteX1" fmla="*/ 12192000 w 12192000"/>
              <a:gd name="connsiteY1" fmla="*/ 0 h 4663441"/>
              <a:gd name="connsiteX2" fmla="*/ 12192000 w 12192000"/>
              <a:gd name="connsiteY2" fmla="*/ 89536 h 4663441"/>
              <a:gd name="connsiteX3" fmla="*/ 12192000 w 12192000"/>
              <a:gd name="connsiteY3" fmla="*/ 660400 h 4663441"/>
              <a:gd name="connsiteX4" fmla="*/ 12192000 w 12192000"/>
              <a:gd name="connsiteY4" fmla="*/ 4663441 h 4663441"/>
              <a:gd name="connsiteX5" fmla="*/ 0 w 12192000"/>
              <a:gd name="connsiteY5" fmla="*/ 4663441 h 4663441"/>
              <a:gd name="connsiteX6" fmla="*/ 0 w 12192000"/>
              <a:gd name="connsiteY6" fmla="*/ 89536 h 4663441"/>
              <a:gd name="connsiteX7" fmla="*/ 0 w 12192000"/>
              <a:gd name="connsiteY7" fmla="*/ 0 h 4663441"/>
              <a:gd name="connsiteX0" fmla="*/ 0 w 12192000"/>
              <a:gd name="connsiteY0" fmla="*/ 0 h 4663441"/>
              <a:gd name="connsiteX1" fmla="*/ 12192000 w 12192000"/>
              <a:gd name="connsiteY1" fmla="*/ 0 h 4663441"/>
              <a:gd name="connsiteX2" fmla="*/ 12192000 w 12192000"/>
              <a:gd name="connsiteY2" fmla="*/ 89536 h 4663441"/>
              <a:gd name="connsiteX3" fmla="*/ 12192000 w 12192000"/>
              <a:gd name="connsiteY3" fmla="*/ 660400 h 4663441"/>
              <a:gd name="connsiteX4" fmla="*/ 12192000 w 12192000"/>
              <a:gd name="connsiteY4" fmla="*/ 4663441 h 4663441"/>
              <a:gd name="connsiteX5" fmla="*/ 0 w 12192000"/>
              <a:gd name="connsiteY5" fmla="*/ 4663441 h 4663441"/>
              <a:gd name="connsiteX6" fmla="*/ 0 w 12192000"/>
              <a:gd name="connsiteY6" fmla="*/ 0 h 4663441"/>
              <a:gd name="connsiteX0" fmla="*/ 0 w 12192000"/>
              <a:gd name="connsiteY0" fmla="*/ 0 h 4663441"/>
              <a:gd name="connsiteX1" fmla="*/ 12192000 w 12192000"/>
              <a:gd name="connsiteY1" fmla="*/ 0 h 4663441"/>
              <a:gd name="connsiteX2" fmla="*/ 12192000 w 12192000"/>
              <a:gd name="connsiteY2" fmla="*/ 660400 h 4663441"/>
              <a:gd name="connsiteX3" fmla="*/ 12192000 w 12192000"/>
              <a:gd name="connsiteY3" fmla="*/ 4663441 h 4663441"/>
              <a:gd name="connsiteX4" fmla="*/ 0 w 12192000"/>
              <a:gd name="connsiteY4" fmla="*/ 4663441 h 4663441"/>
              <a:gd name="connsiteX5" fmla="*/ 0 w 12192000"/>
              <a:gd name="connsiteY5" fmla="*/ 0 h 4663441"/>
              <a:gd name="connsiteX0" fmla="*/ 0 w 12192000"/>
              <a:gd name="connsiteY0" fmla="*/ 0 h 4663441"/>
              <a:gd name="connsiteX1" fmla="*/ 12192000 w 12192000"/>
              <a:gd name="connsiteY1" fmla="*/ 0 h 4663441"/>
              <a:gd name="connsiteX2" fmla="*/ 12192000 w 12192000"/>
              <a:gd name="connsiteY2" fmla="*/ 4663441 h 4663441"/>
              <a:gd name="connsiteX3" fmla="*/ 0 w 12192000"/>
              <a:gd name="connsiteY3" fmla="*/ 4663441 h 4663441"/>
              <a:gd name="connsiteX4" fmla="*/ 0 w 12192000"/>
              <a:gd name="connsiteY4" fmla="*/ 0 h 4663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663441">
                <a:moveTo>
                  <a:pt x="0" y="0"/>
                </a:moveTo>
                <a:lnTo>
                  <a:pt x="12192000" y="0"/>
                </a:lnTo>
                <a:lnTo>
                  <a:pt x="12192000" y="4663441"/>
                </a:lnTo>
                <a:lnTo>
                  <a:pt x="0" y="4663441"/>
                </a:lnTo>
                <a:lnTo>
                  <a:pt x="0" y="0"/>
                </a:lnTo>
                <a:close/>
              </a:path>
            </a:pathLst>
          </a:custGeom>
          <a:solidFill>
            <a:schemeClr val="accent1">
              <a:lumMod val="90000"/>
            </a:schemeClr>
          </a:solidFill>
        </p:spPr>
        <p:txBody>
          <a:bodyPr wrap="square" bIns="468000" anchor="ctr" anchorCtr="0">
            <a:no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ICOON OM AFBEELDING IN TE VOEGEN</a:t>
            </a:r>
          </a:p>
        </p:txBody>
      </p:sp>
      <p:sp>
        <p:nvSpPr>
          <p:cNvPr id="3" name="Tijdelijke aanduiding voor voettekst 2">
            <a:extLst>
              <a:ext uri="{FF2B5EF4-FFF2-40B4-BE49-F238E27FC236}">
                <a16:creationId xmlns:a16="http://schemas.microsoft.com/office/drawing/2014/main" id="{236EB783-5DE8-430C-83A1-94B6F87066D0}"/>
              </a:ext>
            </a:extLst>
          </p:cNvPr>
          <p:cNvSpPr>
            <a:spLocks noGrp="1"/>
          </p:cNvSpPr>
          <p:nvPr>
            <p:ph type="ftr" sz="quarter" idx="10"/>
          </p:nvPr>
        </p:nvSpPr>
        <p:spPr>
          <a:xfrm>
            <a:off x="664369" y="239344"/>
            <a:ext cx="2598420" cy="153888"/>
          </a:xfrm>
          <a:prstGeom prst="rect">
            <a:avLst/>
          </a:prstGeom>
        </p:spPr>
        <p:txBody>
          <a:bodyPr/>
          <a:lstStyle>
            <a:lvl1pPr>
              <a:defRPr>
                <a:solidFill>
                  <a:schemeClr val="accent2"/>
                </a:solidFill>
              </a:defRPr>
            </a:lvl1pPr>
          </a:lstStyle>
          <a:p>
            <a:r>
              <a:rPr lang="nl-NL"/>
              <a:t>titel van de presentatie</a:t>
            </a:r>
          </a:p>
        </p:txBody>
      </p:sp>
      <p:sp>
        <p:nvSpPr>
          <p:cNvPr id="17" name="Tijdelijke aanduiding voor tekst 25">
            <a:extLst>
              <a:ext uri="{FF2B5EF4-FFF2-40B4-BE49-F238E27FC236}">
                <a16:creationId xmlns:a16="http://schemas.microsoft.com/office/drawing/2014/main" id="{00D2E496-02E2-4663-A167-7B3690B3E2D3}"/>
              </a:ext>
            </a:extLst>
          </p:cNvPr>
          <p:cNvSpPr>
            <a:spLocks noGrp="1"/>
          </p:cNvSpPr>
          <p:nvPr>
            <p:ph type="body" sz="quarter" idx="14" hasCustomPrompt="1"/>
          </p:nvPr>
        </p:nvSpPr>
        <p:spPr>
          <a:xfrm>
            <a:off x="0" y="5083200"/>
            <a:ext cx="12192000" cy="1774800"/>
          </a:xfrm>
          <a:blipFill>
            <a:blip r:embed="rId2" cstate="screen">
              <a:extLst>
                <a:ext uri="{28A0092B-C50C-407E-A947-70E740481C1C}">
                  <a14:useLocalDpi xmlns:a14="http://schemas.microsoft.com/office/drawing/2010/main"/>
                </a:ext>
              </a:extLst>
            </a:blip>
            <a:stretch>
              <a:fillRect/>
            </a:stretch>
          </a:blipFill>
        </p:spPr>
        <p:txBody>
          <a:bodyPr/>
          <a:lstStyle>
            <a:lvl1pPr>
              <a:buFont typeface="Arial" panose="020B0604020202020204" pitchFamily="34" charset="0"/>
              <a:buNone/>
              <a:defRPr sz="100">
                <a:solidFill>
                  <a:schemeClr val="bg1"/>
                </a:solidFill>
              </a:defRPr>
            </a:lvl1pPr>
          </a:lstStyle>
          <a:p>
            <a:pPr lvl="0"/>
            <a:r>
              <a:rPr lang="nl-NL"/>
              <a:t> </a:t>
            </a:r>
          </a:p>
        </p:txBody>
      </p:sp>
      <p:sp>
        <p:nvSpPr>
          <p:cNvPr id="4" name="Tijdelijke aanduiding voor dianummer 3">
            <a:extLst>
              <a:ext uri="{FF2B5EF4-FFF2-40B4-BE49-F238E27FC236}">
                <a16:creationId xmlns:a16="http://schemas.microsoft.com/office/drawing/2014/main" id="{59016A85-3CC9-4010-881B-D2C3C6E3A136}"/>
              </a:ext>
            </a:extLst>
          </p:cNvPr>
          <p:cNvSpPr>
            <a:spLocks noGrp="1"/>
          </p:cNvSpPr>
          <p:nvPr>
            <p:ph type="sldNum" sz="quarter" idx="11"/>
          </p:nvPr>
        </p:nvSpPr>
        <p:spPr/>
        <p:txBody>
          <a:bodyPr/>
          <a:lstStyle>
            <a:lvl1pPr>
              <a:defRPr>
                <a:solidFill>
                  <a:schemeClr val="accent2"/>
                </a:solidFill>
              </a:defRPr>
            </a:lvl1pPr>
          </a:lstStyle>
          <a:p>
            <a:fld id="{83FFAF25-951C-4D24-A60E-827BDA81BA47}" type="slidenum">
              <a:rPr lang="nl-NL" smtClean="0"/>
              <a:pPr/>
              <a:t>‹#›</a:t>
            </a:fld>
            <a:endParaRPr lang="nl-NL"/>
          </a:p>
        </p:txBody>
      </p:sp>
      <p:sp>
        <p:nvSpPr>
          <p:cNvPr id="11" name="Tijdelijke aanduiding voor tekst 3">
            <a:extLst>
              <a:ext uri="{FF2B5EF4-FFF2-40B4-BE49-F238E27FC236}">
                <a16:creationId xmlns:a16="http://schemas.microsoft.com/office/drawing/2014/main" id="{A0884546-8085-4AC6-8FC5-4EB35601B61A}"/>
              </a:ext>
            </a:extLst>
          </p:cNvPr>
          <p:cNvSpPr>
            <a:spLocks noGrp="1"/>
          </p:cNvSpPr>
          <p:nvPr>
            <p:ph type="body" sz="half" idx="2" hasCustomPrompt="1"/>
          </p:nvPr>
        </p:nvSpPr>
        <p:spPr>
          <a:xfrm>
            <a:off x="623888" y="1700530"/>
            <a:ext cx="4824000" cy="3566160"/>
          </a:xfrm>
        </p:spPr>
        <p:txBody>
          <a:bodyPr>
            <a:normAutofit/>
          </a:bodyPr>
          <a:lstStyle>
            <a:lvl1pPr marL="0" indent="0">
              <a:lnSpc>
                <a:spcPct val="112000"/>
              </a:lnSpc>
              <a:buNone/>
              <a:defRPr sz="2600" b="1" spc="70" baseline="0">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“Quote”</a:t>
            </a:r>
          </a:p>
        </p:txBody>
      </p:sp>
      <p:sp>
        <p:nvSpPr>
          <p:cNvPr id="12" name="Tijdelijke aanduiding voor tekst 3">
            <a:extLst>
              <a:ext uri="{FF2B5EF4-FFF2-40B4-BE49-F238E27FC236}">
                <a16:creationId xmlns:a16="http://schemas.microsoft.com/office/drawing/2014/main" id="{1E61BEC9-14DA-4A1A-9DFB-B149C8DB986F}"/>
              </a:ext>
            </a:extLst>
          </p:cNvPr>
          <p:cNvSpPr>
            <a:spLocks noGrp="1"/>
          </p:cNvSpPr>
          <p:nvPr>
            <p:ph type="body" sz="half" idx="12" hasCustomPrompt="1"/>
          </p:nvPr>
        </p:nvSpPr>
        <p:spPr>
          <a:xfrm>
            <a:off x="623888" y="5345938"/>
            <a:ext cx="4824000" cy="316946"/>
          </a:xfrm>
        </p:spPr>
        <p:txBody>
          <a:bodyPr>
            <a:spAutoFit/>
          </a:bodyPr>
          <a:lstStyle>
            <a:lvl1pPr marL="0" indent="0">
              <a:lnSpc>
                <a:spcPct val="112000"/>
              </a:lnSpc>
              <a:buNone/>
              <a:defRPr sz="2000" b="0" spc="0" baseline="0">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Naam</a:t>
            </a:r>
          </a:p>
        </p:txBody>
      </p:sp>
    </p:spTree>
    <p:extLst>
      <p:ext uri="{BB962C8B-B14F-4D97-AF65-F5344CB8AC3E}">
        <p14:creationId xmlns:p14="http://schemas.microsoft.com/office/powerpoint/2010/main" val="2535923777"/>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grot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1D5C2F-2D03-45CD-B7D6-0A26C55DBA53}"/>
              </a:ext>
            </a:extLst>
          </p:cNvPr>
          <p:cNvSpPr>
            <a:spLocks noGrp="1"/>
          </p:cNvSpPr>
          <p:nvPr>
            <p:ph type="title" hasCustomPrompt="1"/>
          </p:nvPr>
        </p:nvSpPr>
        <p:spPr>
          <a:xfrm>
            <a:off x="623884" y="650616"/>
            <a:ext cx="10944225" cy="387798"/>
          </a:xfrm>
        </p:spPr>
        <p:txBody>
          <a:bodyPr/>
          <a:lstStyle>
            <a:lvl1pPr>
              <a:defRPr/>
            </a:lvl1pPr>
          </a:lstStyle>
          <a:p>
            <a:r>
              <a:rPr lang="nl-NL" dirty="0"/>
              <a:t>Titel</a:t>
            </a:r>
          </a:p>
        </p:txBody>
      </p:sp>
      <p:sp>
        <p:nvSpPr>
          <p:cNvPr id="8" name="Tijdelijke aanduiding voor dianummer 7">
            <a:extLst>
              <a:ext uri="{FF2B5EF4-FFF2-40B4-BE49-F238E27FC236}">
                <a16:creationId xmlns:a16="http://schemas.microsoft.com/office/drawing/2014/main" id="{6BFE184D-0DD5-48A7-BF22-2CFA10646A5C}"/>
              </a:ext>
            </a:extLst>
          </p:cNvPr>
          <p:cNvSpPr>
            <a:spLocks noGrp="1"/>
          </p:cNvSpPr>
          <p:nvPr>
            <p:ph type="sldNum" sz="quarter" idx="11"/>
          </p:nvPr>
        </p:nvSpPr>
        <p:spPr/>
        <p:txBody>
          <a:bodyPr/>
          <a:lstStyle/>
          <a:p>
            <a:pPr algn="l"/>
            <a:fld id="{83FFAF25-951C-4D24-A60E-827BDA81BA47}" type="slidenum">
              <a:rPr lang="nl-NL" smtClean="0"/>
              <a:pPr algn="l"/>
              <a:t>‹#›</a:t>
            </a:fld>
            <a:endParaRPr lang="nl-NL"/>
          </a:p>
        </p:txBody>
      </p:sp>
      <p:sp>
        <p:nvSpPr>
          <p:cNvPr id="10" name="Tijdelijke aanduiding voor tekst 3">
            <a:extLst>
              <a:ext uri="{FF2B5EF4-FFF2-40B4-BE49-F238E27FC236}">
                <a16:creationId xmlns:a16="http://schemas.microsoft.com/office/drawing/2014/main" id="{90490C2F-D8B1-4A57-8F48-CD1F97FE4115}"/>
              </a:ext>
            </a:extLst>
          </p:cNvPr>
          <p:cNvSpPr>
            <a:spLocks noGrp="1"/>
          </p:cNvSpPr>
          <p:nvPr>
            <p:ph type="body" sz="quarter" idx="12"/>
          </p:nvPr>
        </p:nvSpPr>
        <p:spPr>
          <a:xfrm>
            <a:off x="623885" y="1620000"/>
            <a:ext cx="10944225" cy="4320000"/>
          </a:xfrm>
        </p:spPr>
        <p:txBody>
          <a:bodyPr/>
          <a:lstStyle>
            <a:lvl1pPr>
              <a:defRPr sz="2400"/>
            </a:lvl1pPr>
            <a:lvl2pPr>
              <a:defRPr sz="2000"/>
            </a:lvl2pPr>
            <a:lvl3pPr>
              <a:defRPr sz="1800"/>
            </a:lvl3pPr>
            <a:lvl4pPr>
              <a:defRPr sz="1600"/>
            </a:lvl4pPr>
            <a:lvl5pPr>
              <a:defRPr sz="1400"/>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965497142"/>
      </p:ext>
    </p:extLst>
  </p:cSld>
  <p:clrMapOvr>
    <a:masterClrMapping/>
  </p:clrMapOvr>
  <p:extLst>
    <p:ext uri="{DCECCB84-F9BA-43D5-87BE-67443E8EF086}">
      <p15:sldGuideLst xmlns:p15="http://schemas.microsoft.com/office/powerpoint/2012/main">
        <p15:guide id="1" orient="horz" pos="3294">
          <p15:clr>
            <a:srgbClr val="FBAE40"/>
          </p15:clr>
        </p15:guide>
        <p15:guide id="2" orient="horz" pos="1094">
          <p15:clr>
            <a:srgbClr val="FBAE40"/>
          </p15:clr>
        </p15:guide>
        <p15:guide id="3" orient="horz" pos="150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Quote en afbeelding - rood">
    <p:bg>
      <p:bgPr>
        <a:solidFill>
          <a:schemeClr val="accent2"/>
        </a:solidFill>
        <a:effectLst/>
      </p:bgPr>
    </p:bg>
    <p:spTree>
      <p:nvGrpSpPr>
        <p:cNvPr id="1" name=""/>
        <p:cNvGrpSpPr/>
        <p:nvPr/>
      </p:nvGrpSpPr>
      <p:grpSpPr>
        <a:xfrm>
          <a:off x="0" y="0"/>
          <a:ext cx="0" cy="0"/>
          <a:chOff x="0" y="0"/>
          <a:chExt cx="0" cy="0"/>
        </a:xfrm>
      </p:grpSpPr>
      <p:sp>
        <p:nvSpPr>
          <p:cNvPr id="14" name="Vrije vorm: vorm 13">
            <a:extLst>
              <a:ext uri="{FF2B5EF4-FFF2-40B4-BE49-F238E27FC236}">
                <a16:creationId xmlns:a16="http://schemas.microsoft.com/office/drawing/2014/main" id="{FF6A2195-6A7A-494A-86AD-D06126838735}"/>
              </a:ext>
            </a:extLst>
          </p:cNvPr>
          <p:cNvSpPr/>
          <p:nvPr userDrawn="1"/>
        </p:nvSpPr>
        <p:spPr>
          <a:xfrm>
            <a:off x="-10160" y="89535"/>
            <a:ext cx="12208193" cy="451602"/>
          </a:xfrm>
          <a:custGeom>
            <a:avLst/>
            <a:gdLst>
              <a:gd name="connsiteX0" fmla="*/ 0 w 12208193"/>
              <a:gd name="connsiteY0" fmla="*/ 0 h 541137"/>
              <a:gd name="connsiteX1" fmla="*/ 634048 w 12208193"/>
              <a:gd name="connsiteY1" fmla="*/ 0 h 541137"/>
              <a:gd name="connsiteX2" fmla="*/ 3313430 w 12208193"/>
              <a:gd name="connsiteY2" fmla="*/ 0 h 541137"/>
              <a:gd name="connsiteX3" fmla="*/ 12208193 w 12208193"/>
              <a:gd name="connsiteY3" fmla="*/ 0 h 541137"/>
              <a:gd name="connsiteX4" fmla="*/ 12208193 w 12208193"/>
              <a:gd name="connsiteY4" fmla="*/ 89535 h 541137"/>
              <a:gd name="connsiteX5" fmla="*/ 3313430 w 12208193"/>
              <a:gd name="connsiteY5" fmla="*/ 89535 h 541137"/>
              <a:gd name="connsiteX6" fmla="*/ 3313430 w 12208193"/>
              <a:gd name="connsiteY6" fmla="*/ 110095 h 541137"/>
              <a:gd name="connsiteX7" fmla="*/ 3313430 w 12208193"/>
              <a:gd name="connsiteY7" fmla="*/ 450948 h 541137"/>
              <a:gd name="connsiteX8" fmla="*/ 3224117 w 12208193"/>
              <a:gd name="connsiteY8" fmla="*/ 541137 h 541137"/>
              <a:gd name="connsiteX9" fmla="*/ 723361 w 12208193"/>
              <a:gd name="connsiteY9" fmla="*/ 541137 h 541137"/>
              <a:gd name="connsiteX10" fmla="*/ 634048 w 12208193"/>
              <a:gd name="connsiteY10" fmla="*/ 450948 h 541137"/>
              <a:gd name="connsiteX11" fmla="*/ 634048 w 12208193"/>
              <a:gd name="connsiteY11" fmla="*/ 148848 h 541137"/>
              <a:gd name="connsiteX12" fmla="*/ 634048 w 12208193"/>
              <a:gd name="connsiteY12" fmla="*/ 89535 h 541137"/>
              <a:gd name="connsiteX13" fmla="*/ 0 w 12208193"/>
              <a:gd name="connsiteY13" fmla="*/ 89535 h 541137"/>
              <a:gd name="connsiteX0" fmla="*/ 12208193 w 12299633"/>
              <a:gd name="connsiteY0" fmla="*/ 0 h 541137"/>
              <a:gd name="connsiteX1" fmla="*/ 12208193 w 12299633"/>
              <a:gd name="connsiteY1" fmla="*/ 89535 h 541137"/>
              <a:gd name="connsiteX2" fmla="*/ 3313430 w 12299633"/>
              <a:gd name="connsiteY2" fmla="*/ 89535 h 541137"/>
              <a:gd name="connsiteX3" fmla="*/ 3313430 w 12299633"/>
              <a:gd name="connsiteY3" fmla="*/ 110095 h 541137"/>
              <a:gd name="connsiteX4" fmla="*/ 3313430 w 12299633"/>
              <a:gd name="connsiteY4" fmla="*/ 450948 h 541137"/>
              <a:gd name="connsiteX5" fmla="*/ 3224117 w 12299633"/>
              <a:gd name="connsiteY5" fmla="*/ 541137 h 541137"/>
              <a:gd name="connsiteX6" fmla="*/ 723361 w 12299633"/>
              <a:gd name="connsiteY6" fmla="*/ 541137 h 541137"/>
              <a:gd name="connsiteX7" fmla="*/ 634048 w 12299633"/>
              <a:gd name="connsiteY7" fmla="*/ 450948 h 541137"/>
              <a:gd name="connsiteX8" fmla="*/ 634048 w 12299633"/>
              <a:gd name="connsiteY8" fmla="*/ 148848 h 541137"/>
              <a:gd name="connsiteX9" fmla="*/ 634048 w 12299633"/>
              <a:gd name="connsiteY9" fmla="*/ 89535 h 541137"/>
              <a:gd name="connsiteX10" fmla="*/ 0 w 12299633"/>
              <a:gd name="connsiteY10" fmla="*/ 89535 h 541137"/>
              <a:gd name="connsiteX11" fmla="*/ 0 w 12299633"/>
              <a:gd name="connsiteY11" fmla="*/ 0 h 541137"/>
              <a:gd name="connsiteX12" fmla="*/ 634048 w 12299633"/>
              <a:gd name="connsiteY12" fmla="*/ 0 h 541137"/>
              <a:gd name="connsiteX13" fmla="*/ 3313430 w 12299633"/>
              <a:gd name="connsiteY13" fmla="*/ 0 h 541137"/>
              <a:gd name="connsiteX14" fmla="*/ 12299633 w 12299633"/>
              <a:gd name="connsiteY14" fmla="*/ 91440 h 541137"/>
              <a:gd name="connsiteX0" fmla="*/ 12208193 w 12208193"/>
              <a:gd name="connsiteY0" fmla="*/ 0 h 541137"/>
              <a:gd name="connsiteX1" fmla="*/ 12208193 w 12208193"/>
              <a:gd name="connsiteY1" fmla="*/ 89535 h 541137"/>
              <a:gd name="connsiteX2" fmla="*/ 3313430 w 12208193"/>
              <a:gd name="connsiteY2" fmla="*/ 89535 h 541137"/>
              <a:gd name="connsiteX3" fmla="*/ 3313430 w 12208193"/>
              <a:gd name="connsiteY3" fmla="*/ 110095 h 541137"/>
              <a:gd name="connsiteX4" fmla="*/ 3313430 w 12208193"/>
              <a:gd name="connsiteY4" fmla="*/ 450948 h 541137"/>
              <a:gd name="connsiteX5" fmla="*/ 3224117 w 12208193"/>
              <a:gd name="connsiteY5" fmla="*/ 541137 h 541137"/>
              <a:gd name="connsiteX6" fmla="*/ 723361 w 12208193"/>
              <a:gd name="connsiteY6" fmla="*/ 541137 h 541137"/>
              <a:gd name="connsiteX7" fmla="*/ 634048 w 12208193"/>
              <a:gd name="connsiteY7" fmla="*/ 450948 h 541137"/>
              <a:gd name="connsiteX8" fmla="*/ 634048 w 12208193"/>
              <a:gd name="connsiteY8" fmla="*/ 148848 h 541137"/>
              <a:gd name="connsiteX9" fmla="*/ 634048 w 12208193"/>
              <a:gd name="connsiteY9" fmla="*/ 89535 h 541137"/>
              <a:gd name="connsiteX10" fmla="*/ 0 w 12208193"/>
              <a:gd name="connsiteY10" fmla="*/ 89535 h 541137"/>
              <a:gd name="connsiteX11" fmla="*/ 0 w 12208193"/>
              <a:gd name="connsiteY11" fmla="*/ 0 h 541137"/>
              <a:gd name="connsiteX12" fmla="*/ 634048 w 12208193"/>
              <a:gd name="connsiteY12" fmla="*/ 0 h 541137"/>
              <a:gd name="connsiteX13" fmla="*/ 3313430 w 12208193"/>
              <a:gd name="connsiteY13" fmla="*/ 0 h 541137"/>
              <a:gd name="connsiteX0" fmla="*/ 12208193 w 12208193"/>
              <a:gd name="connsiteY0" fmla="*/ 89535 h 541137"/>
              <a:gd name="connsiteX1" fmla="*/ 3313430 w 12208193"/>
              <a:gd name="connsiteY1" fmla="*/ 89535 h 541137"/>
              <a:gd name="connsiteX2" fmla="*/ 3313430 w 12208193"/>
              <a:gd name="connsiteY2" fmla="*/ 110095 h 541137"/>
              <a:gd name="connsiteX3" fmla="*/ 3313430 w 12208193"/>
              <a:gd name="connsiteY3" fmla="*/ 450948 h 541137"/>
              <a:gd name="connsiteX4" fmla="*/ 3224117 w 12208193"/>
              <a:gd name="connsiteY4" fmla="*/ 541137 h 541137"/>
              <a:gd name="connsiteX5" fmla="*/ 723361 w 12208193"/>
              <a:gd name="connsiteY5" fmla="*/ 541137 h 541137"/>
              <a:gd name="connsiteX6" fmla="*/ 634048 w 12208193"/>
              <a:gd name="connsiteY6" fmla="*/ 450948 h 541137"/>
              <a:gd name="connsiteX7" fmla="*/ 634048 w 12208193"/>
              <a:gd name="connsiteY7" fmla="*/ 148848 h 541137"/>
              <a:gd name="connsiteX8" fmla="*/ 634048 w 12208193"/>
              <a:gd name="connsiteY8" fmla="*/ 89535 h 541137"/>
              <a:gd name="connsiteX9" fmla="*/ 0 w 12208193"/>
              <a:gd name="connsiteY9" fmla="*/ 89535 h 541137"/>
              <a:gd name="connsiteX10" fmla="*/ 0 w 12208193"/>
              <a:gd name="connsiteY10" fmla="*/ 0 h 541137"/>
              <a:gd name="connsiteX11" fmla="*/ 634048 w 12208193"/>
              <a:gd name="connsiteY11" fmla="*/ 0 h 541137"/>
              <a:gd name="connsiteX12" fmla="*/ 3313430 w 12208193"/>
              <a:gd name="connsiteY12" fmla="*/ 0 h 541137"/>
              <a:gd name="connsiteX0" fmla="*/ 12208193 w 12208193"/>
              <a:gd name="connsiteY0" fmla="*/ 89535 h 541137"/>
              <a:gd name="connsiteX1" fmla="*/ 3313430 w 12208193"/>
              <a:gd name="connsiteY1" fmla="*/ 89535 h 541137"/>
              <a:gd name="connsiteX2" fmla="*/ 3313430 w 12208193"/>
              <a:gd name="connsiteY2" fmla="*/ 110095 h 541137"/>
              <a:gd name="connsiteX3" fmla="*/ 3313430 w 12208193"/>
              <a:gd name="connsiteY3" fmla="*/ 450948 h 541137"/>
              <a:gd name="connsiteX4" fmla="*/ 3224117 w 12208193"/>
              <a:gd name="connsiteY4" fmla="*/ 541137 h 541137"/>
              <a:gd name="connsiteX5" fmla="*/ 723361 w 12208193"/>
              <a:gd name="connsiteY5" fmla="*/ 541137 h 541137"/>
              <a:gd name="connsiteX6" fmla="*/ 634048 w 12208193"/>
              <a:gd name="connsiteY6" fmla="*/ 450948 h 541137"/>
              <a:gd name="connsiteX7" fmla="*/ 634048 w 12208193"/>
              <a:gd name="connsiteY7" fmla="*/ 148848 h 541137"/>
              <a:gd name="connsiteX8" fmla="*/ 634048 w 12208193"/>
              <a:gd name="connsiteY8" fmla="*/ 89535 h 541137"/>
              <a:gd name="connsiteX9" fmla="*/ 0 w 12208193"/>
              <a:gd name="connsiteY9" fmla="*/ 89535 h 541137"/>
              <a:gd name="connsiteX10" fmla="*/ 634048 w 12208193"/>
              <a:gd name="connsiteY10" fmla="*/ 0 h 541137"/>
              <a:gd name="connsiteX11" fmla="*/ 3313430 w 12208193"/>
              <a:gd name="connsiteY11" fmla="*/ 0 h 541137"/>
              <a:gd name="connsiteX0" fmla="*/ 12208193 w 12208193"/>
              <a:gd name="connsiteY0" fmla="*/ 89535 h 541137"/>
              <a:gd name="connsiteX1" fmla="*/ 3313430 w 12208193"/>
              <a:gd name="connsiteY1" fmla="*/ 89535 h 541137"/>
              <a:gd name="connsiteX2" fmla="*/ 3313430 w 12208193"/>
              <a:gd name="connsiteY2" fmla="*/ 110095 h 541137"/>
              <a:gd name="connsiteX3" fmla="*/ 3313430 w 12208193"/>
              <a:gd name="connsiteY3" fmla="*/ 450948 h 541137"/>
              <a:gd name="connsiteX4" fmla="*/ 3224117 w 12208193"/>
              <a:gd name="connsiteY4" fmla="*/ 541137 h 541137"/>
              <a:gd name="connsiteX5" fmla="*/ 723361 w 12208193"/>
              <a:gd name="connsiteY5" fmla="*/ 541137 h 541137"/>
              <a:gd name="connsiteX6" fmla="*/ 634048 w 12208193"/>
              <a:gd name="connsiteY6" fmla="*/ 450948 h 541137"/>
              <a:gd name="connsiteX7" fmla="*/ 634048 w 12208193"/>
              <a:gd name="connsiteY7" fmla="*/ 148848 h 541137"/>
              <a:gd name="connsiteX8" fmla="*/ 634048 w 12208193"/>
              <a:gd name="connsiteY8" fmla="*/ 89535 h 541137"/>
              <a:gd name="connsiteX9" fmla="*/ 0 w 12208193"/>
              <a:gd name="connsiteY9" fmla="*/ 89535 h 541137"/>
              <a:gd name="connsiteX10" fmla="*/ 634048 w 12208193"/>
              <a:gd name="connsiteY10" fmla="*/ 0 h 541137"/>
              <a:gd name="connsiteX0" fmla="*/ 12208193 w 12208193"/>
              <a:gd name="connsiteY0" fmla="*/ 0 h 451602"/>
              <a:gd name="connsiteX1" fmla="*/ 3313430 w 12208193"/>
              <a:gd name="connsiteY1" fmla="*/ 0 h 451602"/>
              <a:gd name="connsiteX2" fmla="*/ 3313430 w 12208193"/>
              <a:gd name="connsiteY2" fmla="*/ 20560 h 451602"/>
              <a:gd name="connsiteX3" fmla="*/ 3313430 w 12208193"/>
              <a:gd name="connsiteY3" fmla="*/ 361413 h 451602"/>
              <a:gd name="connsiteX4" fmla="*/ 3224117 w 12208193"/>
              <a:gd name="connsiteY4" fmla="*/ 451602 h 451602"/>
              <a:gd name="connsiteX5" fmla="*/ 723361 w 12208193"/>
              <a:gd name="connsiteY5" fmla="*/ 451602 h 451602"/>
              <a:gd name="connsiteX6" fmla="*/ 634048 w 12208193"/>
              <a:gd name="connsiteY6" fmla="*/ 361413 h 451602"/>
              <a:gd name="connsiteX7" fmla="*/ 634048 w 12208193"/>
              <a:gd name="connsiteY7" fmla="*/ 59313 h 451602"/>
              <a:gd name="connsiteX8" fmla="*/ 634048 w 12208193"/>
              <a:gd name="connsiteY8" fmla="*/ 0 h 451602"/>
              <a:gd name="connsiteX9" fmla="*/ 0 w 12208193"/>
              <a:gd name="connsiteY9" fmla="*/ 0 h 45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08193" h="451602">
                <a:moveTo>
                  <a:pt x="12208193" y="0"/>
                </a:moveTo>
                <a:lnTo>
                  <a:pt x="3313430" y="0"/>
                </a:lnTo>
                <a:lnTo>
                  <a:pt x="3313430" y="20560"/>
                </a:lnTo>
                <a:lnTo>
                  <a:pt x="3313430" y="361413"/>
                </a:lnTo>
                <a:cubicBezTo>
                  <a:pt x="3313430" y="411017"/>
                  <a:pt x="3273240" y="451602"/>
                  <a:pt x="3224117" y="451602"/>
                </a:cubicBezTo>
                <a:lnTo>
                  <a:pt x="723361" y="451602"/>
                </a:lnTo>
                <a:cubicBezTo>
                  <a:pt x="674239" y="451602"/>
                  <a:pt x="634048" y="411017"/>
                  <a:pt x="634048" y="361413"/>
                </a:cubicBezTo>
                <a:lnTo>
                  <a:pt x="634048" y="59313"/>
                </a:lnTo>
                <a:lnTo>
                  <a:pt x="634048" y="0"/>
                </a:lnTo>
                <a:lnTo>
                  <a:pt x="0" y="0"/>
                </a:lnTo>
              </a:path>
            </a:pathLst>
          </a:cu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15" name="Tijdelijke aanduiding voor afbeelding 14">
            <a:extLst>
              <a:ext uri="{FF2B5EF4-FFF2-40B4-BE49-F238E27FC236}">
                <a16:creationId xmlns:a16="http://schemas.microsoft.com/office/drawing/2014/main" id="{24B1E4BF-0B34-4E8E-BF19-57315423A546}"/>
              </a:ext>
            </a:extLst>
          </p:cNvPr>
          <p:cNvSpPr>
            <a:spLocks noGrp="1"/>
          </p:cNvSpPr>
          <p:nvPr>
            <p:ph type="pic" idx="13" hasCustomPrompt="1"/>
          </p:nvPr>
        </p:nvSpPr>
        <p:spPr>
          <a:xfrm>
            <a:off x="6096000" y="1"/>
            <a:ext cx="6095999" cy="6858000"/>
          </a:xfrm>
          <a:custGeom>
            <a:avLst/>
            <a:gdLst>
              <a:gd name="connsiteX0" fmla="*/ 0 w 12192000"/>
              <a:gd name="connsiteY0" fmla="*/ 0 h 4663441"/>
              <a:gd name="connsiteX1" fmla="*/ 12192000 w 12192000"/>
              <a:gd name="connsiteY1" fmla="*/ 0 h 4663441"/>
              <a:gd name="connsiteX2" fmla="*/ 12192000 w 12192000"/>
              <a:gd name="connsiteY2" fmla="*/ 89536 h 4663441"/>
              <a:gd name="connsiteX3" fmla="*/ 12192000 w 12192000"/>
              <a:gd name="connsiteY3" fmla="*/ 660400 h 4663441"/>
              <a:gd name="connsiteX4" fmla="*/ 12192000 w 12192000"/>
              <a:gd name="connsiteY4" fmla="*/ 4663441 h 4663441"/>
              <a:gd name="connsiteX5" fmla="*/ 0 w 12192000"/>
              <a:gd name="connsiteY5" fmla="*/ 4663441 h 4663441"/>
              <a:gd name="connsiteX6" fmla="*/ 0 w 12192000"/>
              <a:gd name="connsiteY6" fmla="*/ 660400 h 4663441"/>
              <a:gd name="connsiteX7" fmla="*/ 0 w 12192000"/>
              <a:gd name="connsiteY7" fmla="*/ 89536 h 4663441"/>
              <a:gd name="connsiteX0" fmla="*/ 0 w 12192000"/>
              <a:gd name="connsiteY0" fmla="*/ 0 h 4663441"/>
              <a:gd name="connsiteX1" fmla="*/ 12192000 w 12192000"/>
              <a:gd name="connsiteY1" fmla="*/ 0 h 4663441"/>
              <a:gd name="connsiteX2" fmla="*/ 12192000 w 12192000"/>
              <a:gd name="connsiteY2" fmla="*/ 89536 h 4663441"/>
              <a:gd name="connsiteX3" fmla="*/ 12192000 w 12192000"/>
              <a:gd name="connsiteY3" fmla="*/ 660400 h 4663441"/>
              <a:gd name="connsiteX4" fmla="*/ 12192000 w 12192000"/>
              <a:gd name="connsiteY4" fmla="*/ 4663441 h 4663441"/>
              <a:gd name="connsiteX5" fmla="*/ 0 w 12192000"/>
              <a:gd name="connsiteY5" fmla="*/ 4663441 h 4663441"/>
              <a:gd name="connsiteX6" fmla="*/ 0 w 12192000"/>
              <a:gd name="connsiteY6" fmla="*/ 89536 h 4663441"/>
              <a:gd name="connsiteX7" fmla="*/ 0 w 12192000"/>
              <a:gd name="connsiteY7" fmla="*/ 0 h 4663441"/>
              <a:gd name="connsiteX0" fmla="*/ 0 w 12192000"/>
              <a:gd name="connsiteY0" fmla="*/ 0 h 4663441"/>
              <a:gd name="connsiteX1" fmla="*/ 12192000 w 12192000"/>
              <a:gd name="connsiteY1" fmla="*/ 0 h 4663441"/>
              <a:gd name="connsiteX2" fmla="*/ 12192000 w 12192000"/>
              <a:gd name="connsiteY2" fmla="*/ 89536 h 4663441"/>
              <a:gd name="connsiteX3" fmla="*/ 12192000 w 12192000"/>
              <a:gd name="connsiteY3" fmla="*/ 660400 h 4663441"/>
              <a:gd name="connsiteX4" fmla="*/ 12192000 w 12192000"/>
              <a:gd name="connsiteY4" fmla="*/ 4663441 h 4663441"/>
              <a:gd name="connsiteX5" fmla="*/ 0 w 12192000"/>
              <a:gd name="connsiteY5" fmla="*/ 4663441 h 4663441"/>
              <a:gd name="connsiteX6" fmla="*/ 0 w 12192000"/>
              <a:gd name="connsiteY6" fmla="*/ 0 h 4663441"/>
              <a:gd name="connsiteX0" fmla="*/ 0 w 12192000"/>
              <a:gd name="connsiteY0" fmla="*/ 0 h 4663441"/>
              <a:gd name="connsiteX1" fmla="*/ 12192000 w 12192000"/>
              <a:gd name="connsiteY1" fmla="*/ 0 h 4663441"/>
              <a:gd name="connsiteX2" fmla="*/ 12192000 w 12192000"/>
              <a:gd name="connsiteY2" fmla="*/ 660400 h 4663441"/>
              <a:gd name="connsiteX3" fmla="*/ 12192000 w 12192000"/>
              <a:gd name="connsiteY3" fmla="*/ 4663441 h 4663441"/>
              <a:gd name="connsiteX4" fmla="*/ 0 w 12192000"/>
              <a:gd name="connsiteY4" fmla="*/ 4663441 h 4663441"/>
              <a:gd name="connsiteX5" fmla="*/ 0 w 12192000"/>
              <a:gd name="connsiteY5" fmla="*/ 0 h 4663441"/>
              <a:gd name="connsiteX0" fmla="*/ 0 w 12192000"/>
              <a:gd name="connsiteY0" fmla="*/ 0 h 4663441"/>
              <a:gd name="connsiteX1" fmla="*/ 12192000 w 12192000"/>
              <a:gd name="connsiteY1" fmla="*/ 0 h 4663441"/>
              <a:gd name="connsiteX2" fmla="*/ 12192000 w 12192000"/>
              <a:gd name="connsiteY2" fmla="*/ 4663441 h 4663441"/>
              <a:gd name="connsiteX3" fmla="*/ 0 w 12192000"/>
              <a:gd name="connsiteY3" fmla="*/ 4663441 h 4663441"/>
              <a:gd name="connsiteX4" fmla="*/ 0 w 12192000"/>
              <a:gd name="connsiteY4" fmla="*/ 0 h 4663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663441">
                <a:moveTo>
                  <a:pt x="0" y="0"/>
                </a:moveTo>
                <a:lnTo>
                  <a:pt x="12192000" y="0"/>
                </a:lnTo>
                <a:lnTo>
                  <a:pt x="12192000" y="4663441"/>
                </a:lnTo>
                <a:lnTo>
                  <a:pt x="0" y="4663441"/>
                </a:lnTo>
                <a:lnTo>
                  <a:pt x="0" y="0"/>
                </a:lnTo>
                <a:close/>
              </a:path>
            </a:pathLst>
          </a:custGeom>
          <a:solidFill>
            <a:schemeClr val="accent1">
              <a:lumMod val="90000"/>
            </a:schemeClr>
          </a:solidFill>
        </p:spPr>
        <p:txBody>
          <a:bodyPr wrap="square" bIns="468000" anchor="ctr" anchorCtr="0">
            <a:no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ICOON OM AFBEELDING IN TE VOEGEN</a:t>
            </a:r>
          </a:p>
        </p:txBody>
      </p:sp>
      <p:sp>
        <p:nvSpPr>
          <p:cNvPr id="3" name="Tijdelijke aanduiding voor voettekst 2">
            <a:extLst>
              <a:ext uri="{FF2B5EF4-FFF2-40B4-BE49-F238E27FC236}">
                <a16:creationId xmlns:a16="http://schemas.microsoft.com/office/drawing/2014/main" id="{236EB783-5DE8-430C-83A1-94B6F87066D0}"/>
              </a:ext>
            </a:extLst>
          </p:cNvPr>
          <p:cNvSpPr>
            <a:spLocks noGrp="1"/>
          </p:cNvSpPr>
          <p:nvPr>
            <p:ph type="ftr" sz="quarter" idx="10"/>
          </p:nvPr>
        </p:nvSpPr>
        <p:spPr>
          <a:xfrm>
            <a:off x="664369" y="239344"/>
            <a:ext cx="2598420" cy="153888"/>
          </a:xfrm>
          <a:prstGeom prst="rect">
            <a:avLst/>
          </a:prstGeom>
        </p:spPr>
        <p:txBody>
          <a:bodyPr/>
          <a:lstStyle>
            <a:lvl1pPr>
              <a:defRPr>
                <a:solidFill>
                  <a:schemeClr val="bg1"/>
                </a:solidFill>
              </a:defRPr>
            </a:lvl1pPr>
          </a:lstStyle>
          <a:p>
            <a:r>
              <a:rPr lang="nl-NL"/>
              <a:t>titel van de presentatie</a:t>
            </a:r>
          </a:p>
        </p:txBody>
      </p:sp>
      <p:sp>
        <p:nvSpPr>
          <p:cNvPr id="9" name="Tijdelijke aanduiding voor tekst 25">
            <a:extLst>
              <a:ext uri="{FF2B5EF4-FFF2-40B4-BE49-F238E27FC236}">
                <a16:creationId xmlns:a16="http://schemas.microsoft.com/office/drawing/2014/main" id="{21BE812F-4BD8-4C37-B18B-027C7EB216DC}"/>
              </a:ext>
            </a:extLst>
          </p:cNvPr>
          <p:cNvSpPr>
            <a:spLocks noGrp="1"/>
          </p:cNvSpPr>
          <p:nvPr>
            <p:ph type="body" sz="quarter" idx="14" hasCustomPrompt="1"/>
          </p:nvPr>
        </p:nvSpPr>
        <p:spPr>
          <a:xfrm>
            <a:off x="0" y="5083200"/>
            <a:ext cx="12192000" cy="1774800"/>
          </a:xfrm>
          <a:blipFill>
            <a:blip r:embed="rId2" cstate="screen">
              <a:extLst>
                <a:ext uri="{28A0092B-C50C-407E-A947-70E740481C1C}">
                  <a14:useLocalDpi xmlns:a14="http://schemas.microsoft.com/office/drawing/2010/main"/>
                </a:ext>
              </a:extLst>
            </a:blip>
            <a:stretch>
              <a:fillRect/>
            </a:stretch>
          </a:blipFill>
        </p:spPr>
        <p:txBody>
          <a:bodyPr/>
          <a:lstStyle>
            <a:lvl1pPr>
              <a:buFont typeface="Arial" panose="020B0604020202020204" pitchFamily="34" charset="0"/>
              <a:buNone/>
              <a:defRPr sz="100">
                <a:solidFill>
                  <a:schemeClr val="bg1"/>
                </a:solidFill>
              </a:defRPr>
            </a:lvl1pPr>
          </a:lstStyle>
          <a:p>
            <a:pPr lvl="0"/>
            <a:r>
              <a:rPr lang="nl-NL"/>
              <a:t> </a:t>
            </a:r>
          </a:p>
        </p:txBody>
      </p:sp>
      <p:sp>
        <p:nvSpPr>
          <p:cNvPr id="4" name="Tijdelijke aanduiding voor dianummer 3">
            <a:extLst>
              <a:ext uri="{FF2B5EF4-FFF2-40B4-BE49-F238E27FC236}">
                <a16:creationId xmlns:a16="http://schemas.microsoft.com/office/drawing/2014/main" id="{59016A85-3CC9-4010-881B-D2C3C6E3A136}"/>
              </a:ext>
            </a:extLst>
          </p:cNvPr>
          <p:cNvSpPr>
            <a:spLocks noGrp="1"/>
          </p:cNvSpPr>
          <p:nvPr>
            <p:ph type="sldNum" sz="quarter" idx="11"/>
          </p:nvPr>
        </p:nvSpPr>
        <p:spPr/>
        <p:txBody>
          <a:bodyPr/>
          <a:lstStyle>
            <a:lvl1pPr>
              <a:defRPr>
                <a:solidFill>
                  <a:schemeClr val="bg1"/>
                </a:solidFill>
              </a:defRPr>
            </a:lvl1pPr>
          </a:lstStyle>
          <a:p>
            <a:fld id="{83FFAF25-951C-4D24-A60E-827BDA81BA47}" type="slidenum">
              <a:rPr lang="nl-NL" smtClean="0"/>
              <a:pPr/>
              <a:t>‹#›</a:t>
            </a:fld>
            <a:endParaRPr lang="nl-NL"/>
          </a:p>
        </p:txBody>
      </p:sp>
      <p:sp>
        <p:nvSpPr>
          <p:cNvPr id="11" name="Tijdelijke aanduiding voor tekst 3">
            <a:extLst>
              <a:ext uri="{FF2B5EF4-FFF2-40B4-BE49-F238E27FC236}">
                <a16:creationId xmlns:a16="http://schemas.microsoft.com/office/drawing/2014/main" id="{A0884546-8085-4AC6-8FC5-4EB35601B61A}"/>
              </a:ext>
            </a:extLst>
          </p:cNvPr>
          <p:cNvSpPr>
            <a:spLocks noGrp="1"/>
          </p:cNvSpPr>
          <p:nvPr>
            <p:ph type="body" sz="half" idx="2" hasCustomPrompt="1"/>
          </p:nvPr>
        </p:nvSpPr>
        <p:spPr>
          <a:xfrm>
            <a:off x="623888" y="1700530"/>
            <a:ext cx="4824000" cy="3566160"/>
          </a:xfrm>
        </p:spPr>
        <p:txBody>
          <a:bodyPr>
            <a:normAutofit/>
          </a:bodyPr>
          <a:lstStyle>
            <a:lvl1pPr marL="0" indent="0">
              <a:lnSpc>
                <a:spcPct val="112000"/>
              </a:lnSpc>
              <a:buNone/>
              <a:defRPr sz="2600" b="1" spc="7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“Quote”</a:t>
            </a:r>
          </a:p>
        </p:txBody>
      </p:sp>
      <p:sp>
        <p:nvSpPr>
          <p:cNvPr id="12" name="Tijdelijke aanduiding voor tekst 3">
            <a:extLst>
              <a:ext uri="{FF2B5EF4-FFF2-40B4-BE49-F238E27FC236}">
                <a16:creationId xmlns:a16="http://schemas.microsoft.com/office/drawing/2014/main" id="{1E61BEC9-14DA-4A1A-9DFB-B149C8DB986F}"/>
              </a:ext>
            </a:extLst>
          </p:cNvPr>
          <p:cNvSpPr>
            <a:spLocks noGrp="1"/>
          </p:cNvSpPr>
          <p:nvPr>
            <p:ph type="body" sz="half" idx="12" hasCustomPrompt="1"/>
          </p:nvPr>
        </p:nvSpPr>
        <p:spPr>
          <a:xfrm>
            <a:off x="623888" y="5345938"/>
            <a:ext cx="4824000" cy="316946"/>
          </a:xfrm>
        </p:spPr>
        <p:txBody>
          <a:bodyPr>
            <a:spAutoFit/>
          </a:bodyPr>
          <a:lstStyle>
            <a:lvl1pPr marL="0" indent="0">
              <a:lnSpc>
                <a:spcPct val="112000"/>
              </a:lnSpc>
              <a:buNone/>
              <a:defRPr sz="2000" b="0" spc="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Naam</a:t>
            </a:r>
          </a:p>
        </p:txBody>
      </p:sp>
    </p:spTree>
    <p:extLst>
      <p:ext uri="{BB962C8B-B14F-4D97-AF65-F5344CB8AC3E}">
        <p14:creationId xmlns:p14="http://schemas.microsoft.com/office/powerpoint/2010/main" val="801757555"/>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Quote en kleine afbeelding - rood">
    <p:bg>
      <p:bgPr>
        <a:solidFill>
          <a:schemeClr val="accent2"/>
        </a:solidFill>
        <a:effectLst/>
      </p:bgPr>
    </p:bg>
    <p:spTree>
      <p:nvGrpSpPr>
        <p:cNvPr id="1" name=""/>
        <p:cNvGrpSpPr/>
        <p:nvPr/>
      </p:nvGrpSpPr>
      <p:grpSpPr>
        <a:xfrm>
          <a:off x="0" y="0"/>
          <a:ext cx="0" cy="0"/>
          <a:chOff x="0" y="0"/>
          <a:chExt cx="0" cy="0"/>
        </a:xfrm>
      </p:grpSpPr>
      <p:sp>
        <p:nvSpPr>
          <p:cNvPr id="14" name="Vrije vorm: vorm 13">
            <a:extLst>
              <a:ext uri="{FF2B5EF4-FFF2-40B4-BE49-F238E27FC236}">
                <a16:creationId xmlns:a16="http://schemas.microsoft.com/office/drawing/2014/main" id="{FF6A2195-6A7A-494A-86AD-D06126838735}"/>
              </a:ext>
            </a:extLst>
          </p:cNvPr>
          <p:cNvSpPr/>
          <p:nvPr userDrawn="1"/>
        </p:nvSpPr>
        <p:spPr>
          <a:xfrm>
            <a:off x="-10160" y="89535"/>
            <a:ext cx="12208193" cy="451602"/>
          </a:xfrm>
          <a:custGeom>
            <a:avLst/>
            <a:gdLst>
              <a:gd name="connsiteX0" fmla="*/ 0 w 12208193"/>
              <a:gd name="connsiteY0" fmla="*/ 0 h 541137"/>
              <a:gd name="connsiteX1" fmla="*/ 634048 w 12208193"/>
              <a:gd name="connsiteY1" fmla="*/ 0 h 541137"/>
              <a:gd name="connsiteX2" fmla="*/ 3313430 w 12208193"/>
              <a:gd name="connsiteY2" fmla="*/ 0 h 541137"/>
              <a:gd name="connsiteX3" fmla="*/ 12208193 w 12208193"/>
              <a:gd name="connsiteY3" fmla="*/ 0 h 541137"/>
              <a:gd name="connsiteX4" fmla="*/ 12208193 w 12208193"/>
              <a:gd name="connsiteY4" fmla="*/ 89535 h 541137"/>
              <a:gd name="connsiteX5" fmla="*/ 3313430 w 12208193"/>
              <a:gd name="connsiteY5" fmla="*/ 89535 h 541137"/>
              <a:gd name="connsiteX6" fmla="*/ 3313430 w 12208193"/>
              <a:gd name="connsiteY6" fmla="*/ 110095 h 541137"/>
              <a:gd name="connsiteX7" fmla="*/ 3313430 w 12208193"/>
              <a:gd name="connsiteY7" fmla="*/ 450948 h 541137"/>
              <a:gd name="connsiteX8" fmla="*/ 3224117 w 12208193"/>
              <a:gd name="connsiteY8" fmla="*/ 541137 h 541137"/>
              <a:gd name="connsiteX9" fmla="*/ 723361 w 12208193"/>
              <a:gd name="connsiteY9" fmla="*/ 541137 h 541137"/>
              <a:gd name="connsiteX10" fmla="*/ 634048 w 12208193"/>
              <a:gd name="connsiteY10" fmla="*/ 450948 h 541137"/>
              <a:gd name="connsiteX11" fmla="*/ 634048 w 12208193"/>
              <a:gd name="connsiteY11" fmla="*/ 148848 h 541137"/>
              <a:gd name="connsiteX12" fmla="*/ 634048 w 12208193"/>
              <a:gd name="connsiteY12" fmla="*/ 89535 h 541137"/>
              <a:gd name="connsiteX13" fmla="*/ 0 w 12208193"/>
              <a:gd name="connsiteY13" fmla="*/ 89535 h 541137"/>
              <a:gd name="connsiteX0" fmla="*/ 12208193 w 12299633"/>
              <a:gd name="connsiteY0" fmla="*/ 0 h 541137"/>
              <a:gd name="connsiteX1" fmla="*/ 12208193 w 12299633"/>
              <a:gd name="connsiteY1" fmla="*/ 89535 h 541137"/>
              <a:gd name="connsiteX2" fmla="*/ 3313430 w 12299633"/>
              <a:gd name="connsiteY2" fmla="*/ 89535 h 541137"/>
              <a:gd name="connsiteX3" fmla="*/ 3313430 w 12299633"/>
              <a:gd name="connsiteY3" fmla="*/ 110095 h 541137"/>
              <a:gd name="connsiteX4" fmla="*/ 3313430 w 12299633"/>
              <a:gd name="connsiteY4" fmla="*/ 450948 h 541137"/>
              <a:gd name="connsiteX5" fmla="*/ 3224117 w 12299633"/>
              <a:gd name="connsiteY5" fmla="*/ 541137 h 541137"/>
              <a:gd name="connsiteX6" fmla="*/ 723361 w 12299633"/>
              <a:gd name="connsiteY6" fmla="*/ 541137 h 541137"/>
              <a:gd name="connsiteX7" fmla="*/ 634048 w 12299633"/>
              <a:gd name="connsiteY7" fmla="*/ 450948 h 541137"/>
              <a:gd name="connsiteX8" fmla="*/ 634048 w 12299633"/>
              <a:gd name="connsiteY8" fmla="*/ 148848 h 541137"/>
              <a:gd name="connsiteX9" fmla="*/ 634048 w 12299633"/>
              <a:gd name="connsiteY9" fmla="*/ 89535 h 541137"/>
              <a:gd name="connsiteX10" fmla="*/ 0 w 12299633"/>
              <a:gd name="connsiteY10" fmla="*/ 89535 h 541137"/>
              <a:gd name="connsiteX11" fmla="*/ 0 w 12299633"/>
              <a:gd name="connsiteY11" fmla="*/ 0 h 541137"/>
              <a:gd name="connsiteX12" fmla="*/ 634048 w 12299633"/>
              <a:gd name="connsiteY12" fmla="*/ 0 h 541137"/>
              <a:gd name="connsiteX13" fmla="*/ 3313430 w 12299633"/>
              <a:gd name="connsiteY13" fmla="*/ 0 h 541137"/>
              <a:gd name="connsiteX14" fmla="*/ 12299633 w 12299633"/>
              <a:gd name="connsiteY14" fmla="*/ 91440 h 541137"/>
              <a:gd name="connsiteX0" fmla="*/ 12208193 w 12208193"/>
              <a:gd name="connsiteY0" fmla="*/ 0 h 541137"/>
              <a:gd name="connsiteX1" fmla="*/ 12208193 w 12208193"/>
              <a:gd name="connsiteY1" fmla="*/ 89535 h 541137"/>
              <a:gd name="connsiteX2" fmla="*/ 3313430 w 12208193"/>
              <a:gd name="connsiteY2" fmla="*/ 89535 h 541137"/>
              <a:gd name="connsiteX3" fmla="*/ 3313430 w 12208193"/>
              <a:gd name="connsiteY3" fmla="*/ 110095 h 541137"/>
              <a:gd name="connsiteX4" fmla="*/ 3313430 w 12208193"/>
              <a:gd name="connsiteY4" fmla="*/ 450948 h 541137"/>
              <a:gd name="connsiteX5" fmla="*/ 3224117 w 12208193"/>
              <a:gd name="connsiteY5" fmla="*/ 541137 h 541137"/>
              <a:gd name="connsiteX6" fmla="*/ 723361 w 12208193"/>
              <a:gd name="connsiteY6" fmla="*/ 541137 h 541137"/>
              <a:gd name="connsiteX7" fmla="*/ 634048 w 12208193"/>
              <a:gd name="connsiteY7" fmla="*/ 450948 h 541137"/>
              <a:gd name="connsiteX8" fmla="*/ 634048 w 12208193"/>
              <a:gd name="connsiteY8" fmla="*/ 148848 h 541137"/>
              <a:gd name="connsiteX9" fmla="*/ 634048 w 12208193"/>
              <a:gd name="connsiteY9" fmla="*/ 89535 h 541137"/>
              <a:gd name="connsiteX10" fmla="*/ 0 w 12208193"/>
              <a:gd name="connsiteY10" fmla="*/ 89535 h 541137"/>
              <a:gd name="connsiteX11" fmla="*/ 0 w 12208193"/>
              <a:gd name="connsiteY11" fmla="*/ 0 h 541137"/>
              <a:gd name="connsiteX12" fmla="*/ 634048 w 12208193"/>
              <a:gd name="connsiteY12" fmla="*/ 0 h 541137"/>
              <a:gd name="connsiteX13" fmla="*/ 3313430 w 12208193"/>
              <a:gd name="connsiteY13" fmla="*/ 0 h 541137"/>
              <a:gd name="connsiteX0" fmla="*/ 12208193 w 12208193"/>
              <a:gd name="connsiteY0" fmla="*/ 89535 h 541137"/>
              <a:gd name="connsiteX1" fmla="*/ 3313430 w 12208193"/>
              <a:gd name="connsiteY1" fmla="*/ 89535 h 541137"/>
              <a:gd name="connsiteX2" fmla="*/ 3313430 w 12208193"/>
              <a:gd name="connsiteY2" fmla="*/ 110095 h 541137"/>
              <a:gd name="connsiteX3" fmla="*/ 3313430 w 12208193"/>
              <a:gd name="connsiteY3" fmla="*/ 450948 h 541137"/>
              <a:gd name="connsiteX4" fmla="*/ 3224117 w 12208193"/>
              <a:gd name="connsiteY4" fmla="*/ 541137 h 541137"/>
              <a:gd name="connsiteX5" fmla="*/ 723361 w 12208193"/>
              <a:gd name="connsiteY5" fmla="*/ 541137 h 541137"/>
              <a:gd name="connsiteX6" fmla="*/ 634048 w 12208193"/>
              <a:gd name="connsiteY6" fmla="*/ 450948 h 541137"/>
              <a:gd name="connsiteX7" fmla="*/ 634048 w 12208193"/>
              <a:gd name="connsiteY7" fmla="*/ 148848 h 541137"/>
              <a:gd name="connsiteX8" fmla="*/ 634048 w 12208193"/>
              <a:gd name="connsiteY8" fmla="*/ 89535 h 541137"/>
              <a:gd name="connsiteX9" fmla="*/ 0 w 12208193"/>
              <a:gd name="connsiteY9" fmla="*/ 89535 h 541137"/>
              <a:gd name="connsiteX10" fmla="*/ 0 w 12208193"/>
              <a:gd name="connsiteY10" fmla="*/ 0 h 541137"/>
              <a:gd name="connsiteX11" fmla="*/ 634048 w 12208193"/>
              <a:gd name="connsiteY11" fmla="*/ 0 h 541137"/>
              <a:gd name="connsiteX12" fmla="*/ 3313430 w 12208193"/>
              <a:gd name="connsiteY12" fmla="*/ 0 h 541137"/>
              <a:gd name="connsiteX0" fmla="*/ 12208193 w 12208193"/>
              <a:gd name="connsiteY0" fmla="*/ 89535 h 541137"/>
              <a:gd name="connsiteX1" fmla="*/ 3313430 w 12208193"/>
              <a:gd name="connsiteY1" fmla="*/ 89535 h 541137"/>
              <a:gd name="connsiteX2" fmla="*/ 3313430 w 12208193"/>
              <a:gd name="connsiteY2" fmla="*/ 110095 h 541137"/>
              <a:gd name="connsiteX3" fmla="*/ 3313430 w 12208193"/>
              <a:gd name="connsiteY3" fmla="*/ 450948 h 541137"/>
              <a:gd name="connsiteX4" fmla="*/ 3224117 w 12208193"/>
              <a:gd name="connsiteY4" fmla="*/ 541137 h 541137"/>
              <a:gd name="connsiteX5" fmla="*/ 723361 w 12208193"/>
              <a:gd name="connsiteY5" fmla="*/ 541137 h 541137"/>
              <a:gd name="connsiteX6" fmla="*/ 634048 w 12208193"/>
              <a:gd name="connsiteY6" fmla="*/ 450948 h 541137"/>
              <a:gd name="connsiteX7" fmla="*/ 634048 w 12208193"/>
              <a:gd name="connsiteY7" fmla="*/ 148848 h 541137"/>
              <a:gd name="connsiteX8" fmla="*/ 634048 w 12208193"/>
              <a:gd name="connsiteY8" fmla="*/ 89535 h 541137"/>
              <a:gd name="connsiteX9" fmla="*/ 0 w 12208193"/>
              <a:gd name="connsiteY9" fmla="*/ 89535 h 541137"/>
              <a:gd name="connsiteX10" fmla="*/ 634048 w 12208193"/>
              <a:gd name="connsiteY10" fmla="*/ 0 h 541137"/>
              <a:gd name="connsiteX11" fmla="*/ 3313430 w 12208193"/>
              <a:gd name="connsiteY11" fmla="*/ 0 h 541137"/>
              <a:gd name="connsiteX0" fmla="*/ 12208193 w 12208193"/>
              <a:gd name="connsiteY0" fmla="*/ 89535 h 541137"/>
              <a:gd name="connsiteX1" fmla="*/ 3313430 w 12208193"/>
              <a:gd name="connsiteY1" fmla="*/ 89535 h 541137"/>
              <a:gd name="connsiteX2" fmla="*/ 3313430 w 12208193"/>
              <a:gd name="connsiteY2" fmla="*/ 110095 h 541137"/>
              <a:gd name="connsiteX3" fmla="*/ 3313430 w 12208193"/>
              <a:gd name="connsiteY3" fmla="*/ 450948 h 541137"/>
              <a:gd name="connsiteX4" fmla="*/ 3224117 w 12208193"/>
              <a:gd name="connsiteY4" fmla="*/ 541137 h 541137"/>
              <a:gd name="connsiteX5" fmla="*/ 723361 w 12208193"/>
              <a:gd name="connsiteY5" fmla="*/ 541137 h 541137"/>
              <a:gd name="connsiteX6" fmla="*/ 634048 w 12208193"/>
              <a:gd name="connsiteY6" fmla="*/ 450948 h 541137"/>
              <a:gd name="connsiteX7" fmla="*/ 634048 w 12208193"/>
              <a:gd name="connsiteY7" fmla="*/ 148848 h 541137"/>
              <a:gd name="connsiteX8" fmla="*/ 634048 w 12208193"/>
              <a:gd name="connsiteY8" fmla="*/ 89535 h 541137"/>
              <a:gd name="connsiteX9" fmla="*/ 0 w 12208193"/>
              <a:gd name="connsiteY9" fmla="*/ 89535 h 541137"/>
              <a:gd name="connsiteX10" fmla="*/ 634048 w 12208193"/>
              <a:gd name="connsiteY10" fmla="*/ 0 h 541137"/>
              <a:gd name="connsiteX0" fmla="*/ 12208193 w 12208193"/>
              <a:gd name="connsiteY0" fmla="*/ 0 h 451602"/>
              <a:gd name="connsiteX1" fmla="*/ 3313430 w 12208193"/>
              <a:gd name="connsiteY1" fmla="*/ 0 h 451602"/>
              <a:gd name="connsiteX2" fmla="*/ 3313430 w 12208193"/>
              <a:gd name="connsiteY2" fmla="*/ 20560 h 451602"/>
              <a:gd name="connsiteX3" fmla="*/ 3313430 w 12208193"/>
              <a:gd name="connsiteY3" fmla="*/ 361413 h 451602"/>
              <a:gd name="connsiteX4" fmla="*/ 3224117 w 12208193"/>
              <a:gd name="connsiteY4" fmla="*/ 451602 h 451602"/>
              <a:gd name="connsiteX5" fmla="*/ 723361 w 12208193"/>
              <a:gd name="connsiteY5" fmla="*/ 451602 h 451602"/>
              <a:gd name="connsiteX6" fmla="*/ 634048 w 12208193"/>
              <a:gd name="connsiteY6" fmla="*/ 361413 h 451602"/>
              <a:gd name="connsiteX7" fmla="*/ 634048 w 12208193"/>
              <a:gd name="connsiteY7" fmla="*/ 59313 h 451602"/>
              <a:gd name="connsiteX8" fmla="*/ 634048 w 12208193"/>
              <a:gd name="connsiteY8" fmla="*/ 0 h 451602"/>
              <a:gd name="connsiteX9" fmla="*/ 0 w 12208193"/>
              <a:gd name="connsiteY9" fmla="*/ 0 h 45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08193" h="451602">
                <a:moveTo>
                  <a:pt x="12208193" y="0"/>
                </a:moveTo>
                <a:lnTo>
                  <a:pt x="3313430" y="0"/>
                </a:lnTo>
                <a:lnTo>
                  <a:pt x="3313430" y="20560"/>
                </a:lnTo>
                <a:lnTo>
                  <a:pt x="3313430" y="361413"/>
                </a:lnTo>
                <a:cubicBezTo>
                  <a:pt x="3313430" y="411017"/>
                  <a:pt x="3273240" y="451602"/>
                  <a:pt x="3224117" y="451602"/>
                </a:cubicBezTo>
                <a:lnTo>
                  <a:pt x="723361" y="451602"/>
                </a:lnTo>
                <a:cubicBezTo>
                  <a:pt x="674239" y="451602"/>
                  <a:pt x="634048" y="411017"/>
                  <a:pt x="634048" y="361413"/>
                </a:cubicBezTo>
                <a:lnTo>
                  <a:pt x="634048" y="59313"/>
                </a:lnTo>
                <a:lnTo>
                  <a:pt x="634048" y="0"/>
                </a:lnTo>
                <a:lnTo>
                  <a:pt x="0" y="0"/>
                </a:lnTo>
              </a:path>
            </a:pathLst>
          </a:cu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15" name="Tijdelijke aanduiding voor afbeelding 14">
            <a:extLst>
              <a:ext uri="{FF2B5EF4-FFF2-40B4-BE49-F238E27FC236}">
                <a16:creationId xmlns:a16="http://schemas.microsoft.com/office/drawing/2014/main" id="{24B1E4BF-0B34-4E8E-BF19-57315423A546}"/>
              </a:ext>
            </a:extLst>
          </p:cNvPr>
          <p:cNvSpPr>
            <a:spLocks noGrp="1"/>
          </p:cNvSpPr>
          <p:nvPr>
            <p:ph type="pic" idx="13" hasCustomPrompt="1"/>
          </p:nvPr>
        </p:nvSpPr>
        <p:spPr>
          <a:xfrm>
            <a:off x="8061960" y="1"/>
            <a:ext cx="4140000" cy="6858000"/>
          </a:xfrm>
          <a:custGeom>
            <a:avLst/>
            <a:gdLst>
              <a:gd name="connsiteX0" fmla="*/ 0 w 12192000"/>
              <a:gd name="connsiteY0" fmla="*/ 0 h 4663441"/>
              <a:gd name="connsiteX1" fmla="*/ 12192000 w 12192000"/>
              <a:gd name="connsiteY1" fmla="*/ 0 h 4663441"/>
              <a:gd name="connsiteX2" fmla="*/ 12192000 w 12192000"/>
              <a:gd name="connsiteY2" fmla="*/ 89536 h 4663441"/>
              <a:gd name="connsiteX3" fmla="*/ 12192000 w 12192000"/>
              <a:gd name="connsiteY3" fmla="*/ 660400 h 4663441"/>
              <a:gd name="connsiteX4" fmla="*/ 12192000 w 12192000"/>
              <a:gd name="connsiteY4" fmla="*/ 4663441 h 4663441"/>
              <a:gd name="connsiteX5" fmla="*/ 0 w 12192000"/>
              <a:gd name="connsiteY5" fmla="*/ 4663441 h 4663441"/>
              <a:gd name="connsiteX6" fmla="*/ 0 w 12192000"/>
              <a:gd name="connsiteY6" fmla="*/ 660400 h 4663441"/>
              <a:gd name="connsiteX7" fmla="*/ 0 w 12192000"/>
              <a:gd name="connsiteY7" fmla="*/ 89536 h 4663441"/>
              <a:gd name="connsiteX0" fmla="*/ 0 w 12192000"/>
              <a:gd name="connsiteY0" fmla="*/ 0 h 4663441"/>
              <a:gd name="connsiteX1" fmla="*/ 12192000 w 12192000"/>
              <a:gd name="connsiteY1" fmla="*/ 0 h 4663441"/>
              <a:gd name="connsiteX2" fmla="*/ 12192000 w 12192000"/>
              <a:gd name="connsiteY2" fmla="*/ 89536 h 4663441"/>
              <a:gd name="connsiteX3" fmla="*/ 12192000 w 12192000"/>
              <a:gd name="connsiteY3" fmla="*/ 660400 h 4663441"/>
              <a:gd name="connsiteX4" fmla="*/ 12192000 w 12192000"/>
              <a:gd name="connsiteY4" fmla="*/ 4663441 h 4663441"/>
              <a:gd name="connsiteX5" fmla="*/ 0 w 12192000"/>
              <a:gd name="connsiteY5" fmla="*/ 4663441 h 4663441"/>
              <a:gd name="connsiteX6" fmla="*/ 0 w 12192000"/>
              <a:gd name="connsiteY6" fmla="*/ 89536 h 4663441"/>
              <a:gd name="connsiteX7" fmla="*/ 0 w 12192000"/>
              <a:gd name="connsiteY7" fmla="*/ 0 h 4663441"/>
              <a:gd name="connsiteX0" fmla="*/ 0 w 12192000"/>
              <a:gd name="connsiteY0" fmla="*/ 0 h 4663441"/>
              <a:gd name="connsiteX1" fmla="*/ 12192000 w 12192000"/>
              <a:gd name="connsiteY1" fmla="*/ 0 h 4663441"/>
              <a:gd name="connsiteX2" fmla="*/ 12192000 w 12192000"/>
              <a:gd name="connsiteY2" fmla="*/ 89536 h 4663441"/>
              <a:gd name="connsiteX3" fmla="*/ 12192000 w 12192000"/>
              <a:gd name="connsiteY3" fmla="*/ 660400 h 4663441"/>
              <a:gd name="connsiteX4" fmla="*/ 12192000 w 12192000"/>
              <a:gd name="connsiteY4" fmla="*/ 4663441 h 4663441"/>
              <a:gd name="connsiteX5" fmla="*/ 0 w 12192000"/>
              <a:gd name="connsiteY5" fmla="*/ 4663441 h 4663441"/>
              <a:gd name="connsiteX6" fmla="*/ 0 w 12192000"/>
              <a:gd name="connsiteY6" fmla="*/ 0 h 4663441"/>
              <a:gd name="connsiteX0" fmla="*/ 0 w 12192000"/>
              <a:gd name="connsiteY0" fmla="*/ 0 h 4663441"/>
              <a:gd name="connsiteX1" fmla="*/ 12192000 w 12192000"/>
              <a:gd name="connsiteY1" fmla="*/ 0 h 4663441"/>
              <a:gd name="connsiteX2" fmla="*/ 12192000 w 12192000"/>
              <a:gd name="connsiteY2" fmla="*/ 660400 h 4663441"/>
              <a:gd name="connsiteX3" fmla="*/ 12192000 w 12192000"/>
              <a:gd name="connsiteY3" fmla="*/ 4663441 h 4663441"/>
              <a:gd name="connsiteX4" fmla="*/ 0 w 12192000"/>
              <a:gd name="connsiteY4" fmla="*/ 4663441 h 4663441"/>
              <a:gd name="connsiteX5" fmla="*/ 0 w 12192000"/>
              <a:gd name="connsiteY5" fmla="*/ 0 h 4663441"/>
              <a:gd name="connsiteX0" fmla="*/ 0 w 12192000"/>
              <a:gd name="connsiteY0" fmla="*/ 0 h 4663441"/>
              <a:gd name="connsiteX1" fmla="*/ 12192000 w 12192000"/>
              <a:gd name="connsiteY1" fmla="*/ 0 h 4663441"/>
              <a:gd name="connsiteX2" fmla="*/ 12192000 w 12192000"/>
              <a:gd name="connsiteY2" fmla="*/ 4663441 h 4663441"/>
              <a:gd name="connsiteX3" fmla="*/ 0 w 12192000"/>
              <a:gd name="connsiteY3" fmla="*/ 4663441 h 4663441"/>
              <a:gd name="connsiteX4" fmla="*/ 0 w 12192000"/>
              <a:gd name="connsiteY4" fmla="*/ 0 h 4663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663441">
                <a:moveTo>
                  <a:pt x="0" y="0"/>
                </a:moveTo>
                <a:lnTo>
                  <a:pt x="12192000" y="0"/>
                </a:lnTo>
                <a:lnTo>
                  <a:pt x="12192000" y="4663441"/>
                </a:lnTo>
                <a:lnTo>
                  <a:pt x="0" y="4663441"/>
                </a:lnTo>
                <a:lnTo>
                  <a:pt x="0" y="0"/>
                </a:lnTo>
                <a:close/>
              </a:path>
            </a:pathLst>
          </a:custGeom>
          <a:solidFill>
            <a:schemeClr val="accent1">
              <a:lumMod val="90000"/>
            </a:schemeClr>
          </a:solidFill>
        </p:spPr>
        <p:txBody>
          <a:bodyPr wrap="square" bIns="468000" anchor="ctr" anchorCtr="0">
            <a:no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ICOON OM AFBEELDING IN TE VOEGEN</a:t>
            </a:r>
          </a:p>
        </p:txBody>
      </p:sp>
      <p:sp>
        <p:nvSpPr>
          <p:cNvPr id="3" name="Tijdelijke aanduiding voor voettekst 2">
            <a:extLst>
              <a:ext uri="{FF2B5EF4-FFF2-40B4-BE49-F238E27FC236}">
                <a16:creationId xmlns:a16="http://schemas.microsoft.com/office/drawing/2014/main" id="{236EB783-5DE8-430C-83A1-94B6F87066D0}"/>
              </a:ext>
            </a:extLst>
          </p:cNvPr>
          <p:cNvSpPr>
            <a:spLocks noGrp="1"/>
          </p:cNvSpPr>
          <p:nvPr>
            <p:ph type="ftr" sz="quarter" idx="10"/>
          </p:nvPr>
        </p:nvSpPr>
        <p:spPr>
          <a:xfrm>
            <a:off x="664369" y="239344"/>
            <a:ext cx="2598420" cy="153888"/>
          </a:xfrm>
          <a:prstGeom prst="rect">
            <a:avLst/>
          </a:prstGeom>
        </p:spPr>
        <p:txBody>
          <a:bodyPr/>
          <a:lstStyle>
            <a:lvl1pPr>
              <a:defRPr>
                <a:solidFill>
                  <a:schemeClr val="bg1"/>
                </a:solidFill>
              </a:defRPr>
            </a:lvl1pPr>
          </a:lstStyle>
          <a:p>
            <a:r>
              <a:rPr lang="nl-NL"/>
              <a:t>titel van de presentatie</a:t>
            </a:r>
          </a:p>
        </p:txBody>
      </p:sp>
      <p:sp>
        <p:nvSpPr>
          <p:cNvPr id="9" name="Tijdelijke aanduiding voor tekst 25">
            <a:extLst>
              <a:ext uri="{FF2B5EF4-FFF2-40B4-BE49-F238E27FC236}">
                <a16:creationId xmlns:a16="http://schemas.microsoft.com/office/drawing/2014/main" id="{FC8DABC4-125A-4AD8-86FB-4F55A7AE8BD2}"/>
              </a:ext>
            </a:extLst>
          </p:cNvPr>
          <p:cNvSpPr>
            <a:spLocks noGrp="1"/>
          </p:cNvSpPr>
          <p:nvPr>
            <p:ph type="body" sz="quarter" idx="14" hasCustomPrompt="1"/>
          </p:nvPr>
        </p:nvSpPr>
        <p:spPr>
          <a:xfrm>
            <a:off x="0" y="5083200"/>
            <a:ext cx="12192000" cy="1774800"/>
          </a:xfrm>
          <a:blipFill>
            <a:blip r:embed="rId2" cstate="screen">
              <a:extLst>
                <a:ext uri="{28A0092B-C50C-407E-A947-70E740481C1C}">
                  <a14:useLocalDpi xmlns:a14="http://schemas.microsoft.com/office/drawing/2010/main"/>
                </a:ext>
              </a:extLst>
            </a:blip>
            <a:stretch>
              <a:fillRect/>
            </a:stretch>
          </a:blipFill>
        </p:spPr>
        <p:txBody>
          <a:bodyPr/>
          <a:lstStyle>
            <a:lvl1pPr>
              <a:buFont typeface="Arial" panose="020B0604020202020204" pitchFamily="34" charset="0"/>
              <a:buNone/>
              <a:defRPr sz="100">
                <a:solidFill>
                  <a:schemeClr val="bg1"/>
                </a:solidFill>
              </a:defRPr>
            </a:lvl1pPr>
          </a:lstStyle>
          <a:p>
            <a:pPr lvl="0"/>
            <a:r>
              <a:rPr lang="nl-NL"/>
              <a:t> </a:t>
            </a:r>
          </a:p>
        </p:txBody>
      </p:sp>
      <p:sp>
        <p:nvSpPr>
          <p:cNvPr id="4" name="Tijdelijke aanduiding voor dianummer 3">
            <a:extLst>
              <a:ext uri="{FF2B5EF4-FFF2-40B4-BE49-F238E27FC236}">
                <a16:creationId xmlns:a16="http://schemas.microsoft.com/office/drawing/2014/main" id="{59016A85-3CC9-4010-881B-D2C3C6E3A136}"/>
              </a:ext>
            </a:extLst>
          </p:cNvPr>
          <p:cNvSpPr>
            <a:spLocks noGrp="1"/>
          </p:cNvSpPr>
          <p:nvPr>
            <p:ph type="sldNum" sz="quarter" idx="11"/>
          </p:nvPr>
        </p:nvSpPr>
        <p:spPr/>
        <p:txBody>
          <a:bodyPr/>
          <a:lstStyle>
            <a:lvl1pPr>
              <a:defRPr>
                <a:solidFill>
                  <a:schemeClr val="bg1"/>
                </a:solidFill>
              </a:defRPr>
            </a:lvl1pPr>
          </a:lstStyle>
          <a:p>
            <a:fld id="{83FFAF25-951C-4D24-A60E-827BDA81BA47}" type="slidenum">
              <a:rPr lang="nl-NL" smtClean="0"/>
              <a:pPr/>
              <a:t>‹#›</a:t>
            </a:fld>
            <a:endParaRPr lang="nl-NL"/>
          </a:p>
        </p:txBody>
      </p:sp>
      <p:sp>
        <p:nvSpPr>
          <p:cNvPr id="11" name="Tijdelijke aanduiding voor tekst 3">
            <a:extLst>
              <a:ext uri="{FF2B5EF4-FFF2-40B4-BE49-F238E27FC236}">
                <a16:creationId xmlns:a16="http://schemas.microsoft.com/office/drawing/2014/main" id="{A0884546-8085-4AC6-8FC5-4EB35601B61A}"/>
              </a:ext>
            </a:extLst>
          </p:cNvPr>
          <p:cNvSpPr>
            <a:spLocks noGrp="1"/>
          </p:cNvSpPr>
          <p:nvPr>
            <p:ph type="body" sz="half" idx="2" hasCustomPrompt="1"/>
          </p:nvPr>
        </p:nvSpPr>
        <p:spPr>
          <a:xfrm>
            <a:off x="623888" y="1700530"/>
            <a:ext cx="6804000" cy="3566160"/>
          </a:xfrm>
        </p:spPr>
        <p:txBody>
          <a:bodyPr>
            <a:normAutofit/>
          </a:bodyPr>
          <a:lstStyle>
            <a:lvl1pPr marL="0" indent="0">
              <a:lnSpc>
                <a:spcPct val="112000"/>
              </a:lnSpc>
              <a:buNone/>
              <a:defRPr sz="2600" b="1" spc="7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“Quote”</a:t>
            </a:r>
          </a:p>
        </p:txBody>
      </p:sp>
      <p:sp>
        <p:nvSpPr>
          <p:cNvPr id="12" name="Tijdelijke aanduiding voor tekst 3">
            <a:extLst>
              <a:ext uri="{FF2B5EF4-FFF2-40B4-BE49-F238E27FC236}">
                <a16:creationId xmlns:a16="http://schemas.microsoft.com/office/drawing/2014/main" id="{1E61BEC9-14DA-4A1A-9DFB-B149C8DB986F}"/>
              </a:ext>
            </a:extLst>
          </p:cNvPr>
          <p:cNvSpPr>
            <a:spLocks noGrp="1"/>
          </p:cNvSpPr>
          <p:nvPr>
            <p:ph type="body" sz="half" idx="12" hasCustomPrompt="1"/>
          </p:nvPr>
        </p:nvSpPr>
        <p:spPr>
          <a:xfrm>
            <a:off x="623888" y="5345938"/>
            <a:ext cx="6804000" cy="316946"/>
          </a:xfrm>
        </p:spPr>
        <p:txBody>
          <a:bodyPr wrap="square">
            <a:spAutoFit/>
          </a:bodyPr>
          <a:lstStyle>
            <a:lvl1pPr marL="0" indent="0">
              <a:lnSpc>
                <a:spcPct val="112000"/>
              </a:lnSpc>
              <a:buNone/>
              <a:defRPr sz="2000" b="0" spc="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Naam</a:t>
            </a:r>
          </a:p>
        </p:txBody>
      </p:sp>
    </p:spTree>
    <p:extLst>
      <p:ext uri="{BB962C8B-B14F-4D97-AF65-F5344CB8AC3E}">
        <p14:creationId xmlns:p14="http://schemas.microsoft.com/office/powerpoint/2010/main" val="3867062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atrix">
    <p:spTree>
      <p:nvGrpSpPr>
        <p:cNvPr id="1" name=""/>
        <p:cNvGrpSpPr/>
        <p:nvPr/>
      </p:nvGrpSpPr>
      <p:grpSpPr>
        <a:xfrm>
          <a:off x="0" y="0"/>
          <a:ext cx="0" cy="0"/>
          <a:chOff x="0" y="0"/>
          <a:chExt cx="0" cy="0"/>
        </a:xfrm>
      </p:grpSpPr>
      <p:sp>
        <p:nvSpPr>
          <p:cNvPr id="4" name="Tijdelijke aanduiding voor voettekst 3">
            <a:extLst>
              <a:ext uri="{FF2B5EF4-FFF2-40B4-BE49-F238E27FC236}">
                <a16:creationId xmlns:a16="http://schemas.microsoft.com/office/drawing/2014/main" id="{0EB13D39-CCB7-4C59-9DC0-A35877D51887}"/>
              </a:ext>
            </a:extLst>
          </p:cNvPr>
          <p:cNvSpPr>
            <a:spLocks noGrp="1"/>
          </p:cNvSpPr>
          <p:nvPr>
            <p:ph type="ftr" sz="quarter" idx="11"/>
          </p:nvPr>
        </p:nvSpPr>
        <p:spPr>
          <a:xfrm>
            <a:off x="664369" y="239344"/>
            <a:ext cx="2598420" cy="153888"/>
          </a:xfrm>
          <a:prstGeom prst="rect">
            <a:avLst/>
          </a:prstGeom>
        </p:spPr>
        <p:txBody>
          <a:bodyPr/>
          <a:lstStyle/>
          <a:p>
            <a:r>
              <a:rPr lang="nl-NL"/>
              <a:t>titel van de presentatie</a:t>
            </a:r>
          </a:p>
        </p:txBody>
      </p:sp>
      <p:sp>
        <p:nvSpPr>
          <p:cNvPr id="5" name="Tijdelijke aanduiding voor dianummer 4">
            <a:extLst>
              <a:ext uri="{FF2B5EF4-FFF2-40B4-BE49-F238E27FC236}">
                <a16:creationId xmlns:a16="http://schemas.microsoft.com/office/drawing/2014/main" id="{0DF53E6E-2A87-4D17-91CE-88EA7FCB59C3}"/>
              </a:ext>
            </a:extLst>
          </p:cNvPr>
          <p:cNvSpPr>
            <a:spLocks noGrp="1"/>
          </p:cNvSpPr>
          <p:nvPr>
            <p:ph type="sldNum" sz="quarter" idx="12"/>
          </p:nvPr>
        </p:nvSpPr>
        <p:spPr/>
        <p:txBody>
          <a:bodyPr/>
          <a:lstStyle/>
          <a:p>
            <a:fld id="{83FFAF25-951C-4D24-A60E-827BDA81BA47}" type="slidenum">
              <a:rPr lang="nl-NL" smtClean="0"/>
              <a:t>‹#›</a:t>
            </a:fld>
            <a:endParaRPr lang="nl-NL"/>
          </a:p>
        </p:txBody>
      </p:sp>
      <p:sp>
        <p:nvSpPr>
          <p:cNvPr id="7" name="Tijdelijke aanduiding voor tekst 3">
            <a:extLst>
              <a:ext uri="{FF2B5EF4-FFF2-40B4-BE49-F238E27FC236}">
                <a16:creationId xmlns:a16="http://schemas.microsoft.com/office/drawing/2014/main" id="{CFFFA4AE-87B9-4324-9A27-0FA1BF60406D}"/>
              </a:ext>
            </a:extLst>
          </p:cNvPr>
          <p:cNvSpPr>
            <a:spLocks noGrp="1"/>
          </p:cNvSpPr>
          <p:nvPr>
            <p:ph type="body" sz="half" idx="2" hasCustomPrompt="1"/>
          </p:nvPr>
        </p:nvSpPr>
        <p:spPr>
          <a:xfrm>
            <a:off x="1825671" y="1164953"/>
            <a:ext cx="3660729" cy="1950538"/>
          </a:xfrm>
          <a:solidFill>
            <a:schemeClr val="accent2"/>
          </a:solidFill>
        </p:spPr>
        <p:txBody>
          <a:bodyPr lIns="72000" tIns="72000" rIns="72000" bIns="72000" anchor="ctr" anchorCtr="0">
            <a:normAutofit/>
          </a:bodyPr>
          <a:lstStyle>
            <a:lvl1pPr marL="0" indent="0" algn="ctr">
              <a:lnSpc>
                <a:spcPct val="112000"/>
              </a:lnSpc>
              <a:buNone/>
              <a:defRPr sz="2600" b="0" spc="7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a:t>
            </a:r>
          </a:p>
        </p:txBody>
      </p:sp>
      <p:sp>
        <p:nvSpPr>
          <p:cNvPr id="8" name="Tijdelijke aanduiding voor tekst 3">
            <a:extLst>
              <a:ext uri="{FF2B5EF4-FFF2-40B4-BE49-F238E27FC236}">
                <a16:creationId xmlns:a16="http://schemas.microsoft.com/office/drawing/2014/main" id="{8032D507-056E-4A59-8E4B-8B82E1E2FD46}"/>
              </a:ext>
            </a:extLst>
          </p:cNvPr>
          <p:cNvSpPr>
            <a:spLocks noGrp="1"/>
          </p:cNvSpPr>
          <p:nvPr>
            <p:ph type="body" sz="half" idx="13" hasCustomPrompt="1"/>
          </p:nvPr>
        </p:nvSpPr>
        <p:spPr>
          <a:xfrm>
            <a:off x="6695543" y="1164953"/>
            <a:ext cx="3660729" cy="1950538"/>
          </a:xfrm>
          <a:solidFill>
            <a:schemeClr val="accent2"/>
          </a:solidFill>
        </p:spPr>
        <p:txBody>
          <a:bodyPr lIns="72000" tIns="72000" rIns="72000" bIns="72000" anchor="ctr" anchorCtr="0">
            <a:normAutofit/>
          </a:bodyPr>
          <a:lstStyle>
            <a:lvl1pPr marL="0" indent="0" algn="ctr">
              <a:lnSpc>
                <a:spcPct val="112000"/>
              </a:lnSpc>
              <a:buNone/>
              <a:defRPr sz="2600" b="0" spc="7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a:t>
            </a:r>
          </a:p>
        </p:txBody>
      </p:sp>
      <p:sp>
        <p:nvSpPr>
          <p:cNvPr id="13" name="Tijdelijke aanduiding voor tekst 3">
            <a:extLst>
              <a:ext uri="{FF2B5EF4-FFF2-40B4-BE49-F238E27FC236}">
                <a16:creationId xmlns:a16="http://schemas.microsoft.com/office/drawing/2014/main" id="{19D854F3-7507-4BBE-99A9-76664ACB23DA}"/>
              </a:ext>
            </a:extLst>
          </p:cNvPr>
          <p:cNvSpPr>
            <a:spLocks noGrp="1"/>
          </p:cNvSpPr>
          <p:nvPr>
            <p:ph type="body" sz="half" idx="14" hasCustomPrompt="1"/>
          </p:nvPr>
        </p:nvSpPr>
        <p:spPr>
          <a:xfrm>
            <a:off x="1825671" y="3700335"/>
            <a:ext cx="3660729" cy="1950538"/>
          </a:xfrm>
          <a:solidFill>
            <a:schemeClr val="accent2"/>
          </a:solidFill>
        </p:spPr>
        <p:txBody>
          <a:bodyPr lIns="72000" tIns="72000" rIns="72000" bIns="72000" anchor="ctr" anchorCtr="0">
            <a:normAutofit/>
          </a:bodyPr>
          <a:lstStyle>
            <a:lvl1pPr marL="0" indent="0" algn="ctr">
              <a:lnSpc>
                <a:spcPct val="112000"/>
              </a:lnSpc>
              <a:buNone/>
              <a:defRPr sz="2600" b="0" spc="7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a:t>
            </a:r>
          </a:p>
        </p:txBody>
      </p:sp>
      <p:sp>
        <p:nvSpPr>
          <p:cNvPr id="14" name="Tijdelijke aanduiding voor tekst 3">
            <a:extLst>
              <a:ext uri="{FF2B5EF4-FFF2-40B4-BE49-F238E27FC236}">
                <a16:creationId xmlns:a16="http://schemas.microsoft.com/office/drawing/2014/main" id="{EABC6946-42F4-4972-9888-2A579F5B5072}"/>
              </a:ext>
            </a:extLst>
          </p:cNvPr>
          <p:cNvSpPr>
            <a:spLocks noGrp="1"/>
          </p:cNvSpPr>
          <p:nvPr>
            <p:ph type="body" sz="half" idx="15" hasCustomPrompt="1"/>
          </p:nvPr>
        </p:nvSpPr>
        <p:spPr>
          <a:xfrm>
            <a:off x="6695543" y="3700335"/>
            <a:ext cx="3660729" cy="1950538"/>
          </a:xfrm>
          <a:solidFill>
            <a:schemeClr val="accent2"/>
          </a:solidFill>
        </p:spPr>
        <p:txBody>
          <a:bodyPr lIns="72000" tIns="72000" rIns="72000" bIns="72000" anchor="ctr" anchorCtr="0">
            <a:normAutofit/>
          </a:bodyPr>
          <a:lstStyle>
            <a:lvl1pPr marL="0" indent="0" algn="ctr">
              <a:lnSpc>
                <a:spcPct val="112000"/>
              </a:lnSpc>
              <a:buNone/>
              <a:defRPr sz="2600" b="0" spc="7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a:t>
            </a:r>
          </a:p>
        </p:txBody>
      </p:sp>
    </p:spTree>
    <p:extLst>
      <p:ext uri="{BB962C8B-B14F-4D97-AF65-F5344CB8AC3E}">
        <p14:creationId xmlns:p14="http://schemas.microsoft.com/office/powerpoint/2010/main" val="16212775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458F6926-D553-9743-B7FD-D2EDACF6842F}"/>
              </a:ext>
            </a:extLst>
          </p:cNvPr>
          <p:cNvSpPr>
            <a:spLocks noGrp="1"/>
          </p:cNvSpPr>
          <p:nvPr>
            <p:ph type="sldNum" sz="quarter" idx="12"/>
          </p:nvPr>
        </p:nvSpPr>
        <p:spPr>
          <a:xfrm>
            <a:off x="11694282" y="6462000"/>
            <a:ext cx="188817" cy="192065"/>
          </a:xfrm>
        </p:spPr>
        <p:txBody>
          <a:bodyPr/>
          <a:lstStyle/>
          <a:p>
            <a:fld id="{3BDE516C-3F92-4BBF-8982-23C2FBFA20B2}" type="slidenum">
              <a:rPr lang="en-GB" smtClean="0"/>
              <a:t>‹#›</a:t>
            </a:fld>
            <a:endParaRPr lang="en-GB"/>
          </a:p>
        </p:txBody>
      </p:sp>
      <p:sp>
        <p:nvSpPr>
          <p:cNvPr id="4" name="TextBox 3">
            <a:extLst>
              <a:ext uri="{FF2B5EF4-FFF2-40B4-BE49-F238E27FC236}">
                <a16:creationId xmlns:a16="http://schemas.microsoft.com/office/drawing/2014/main" id="{0C42E39B-2B63-794A-A103-87EEB2735761}"/>
              </a:ext>
            </a:extLst>
          </p:cNvPr>
          <p:cNvSpPr txBox="1"/>
          <p:nvPr userDrawn="1"/>
        </p:nvSpPr>
        <p:spPr>
          <a:xfrm>
            <a:off x="10790479" y="73228"/>
            <a:ext cx="1296144" cy="193171"/>
          </a:xfrm>
          <a:prstGeom prst="rect">
            <a:avLst/>
          </a:prstGeom>
          <a:noFill/>
        </p:spPr>
        <p:txBody>
          <a:bodyPr wrap="square" lIns="0" tIns="0" rIns="0" bIns="0" rtlCol="0">
            <a:noAutofit/>
          </a:bodyPr>
          <a:lstStyle/>
          <a:p>
            <a:pPr algn="r">
              <a:lnSpc>
                <a:spcPct val="90000"/>
              </a:lnSpc>
            </a:pPr>
            <a:endParaRPr lang="en-NL" sz="1000" i="1">
              <a:solidFill>
                <a:schemeClr val="bg2">
                  <a:lumMod val="75000"/>
                </a:schemeClr>
              </a:solidFill>
            </a:endParaRPr>
          </a:p>
        </p:txBody>
      </p:sp>
      <p:sp>
        <p:nvSpPr>
          <p:cNvPr id="3" name="TextBox 2">
            <a:extLst>
              <a:ext uri="{FF2B5EF4-FFF2-40B4-BE49-F238E27FC236}">
                <a16:creationId xmlns:a16="http://schemas.microsoft.com/office/drawing/2014/main" id="{48614B70-4E7C-9834-646A-041A54187D14}"/>
              </a:ext>
            </a:extLst>
          </p:cNvPr>
          <p:cNvSpPr txBox="1"/>
          <p:nvPr userDrawn="1"/>
        </p:nvSpPr>
        <p:spPr>
          <a:xfrm>
            <a:off x="7821168" y="853440"/>
            <a:ext cx="0" cy="0"/>
          </a:xfrm>
          <a:prstGeom prst="rect">
            <a:avLst/>
          </a:prstGeom>
          <a:noFill/>
        </p:spPr>
        <p:txBody>
          <a:bodyPr wrap="none" lIns="0" tIns="0" rIns="0" bIns="0" rtlCol="0">
            <a:noAutofit/>
          </a:bodyPr>
          <a:lstStyle/>
          <a:p>
            <a:pPr algn="l">
              <a:lnSpc>
                <a:spcPct val="90000"/>
              </a:lnSpc>
            </a:pPr>
            <a:endParaRPr lang="en-NL" sz="1500"/>
          </a:p>
        </p:txBody>
      </p:sp>
    </p:spTree>
    <p:extLst>
      <p:ext uri="{BB962C8B-B14F-4D97-AF65-F5344CB8AC3E}">
        <p14:creationId xmlns:p14="http://schemas.microsoft.com/office/powerpoint/2010/main" val="19962040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63C925-2A41-4F1C-9BFF-F7D4644DADAB}"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332F8-9724-4B01-B9B0-A977115AF440}" type="slidenum">
              <a:rPr lang="en-US" smtClean="0"/>
              <a:t>‹#›</a:t>
            </a:fld>
            <a:endParaRPr lang="en-US"/>
          </a:p>
        </p:txBody>
      </p:sp>
    </p:spTree>
    <p:extLst>
      <p:ext uri="{BB962C8B-B14F-4D97-AF65-F5344CB8AC3E}">
        <p14:creationId xmlns:p14="http://schemas.microsoft.com/office/powerpoint/2010/main" val="1859058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C23B9-7733-42D4-A494-AC8A72FABA27}"/>
              </a:ext>
            </a:extLst>
          </p:cNvPr>
          <p:cNvSpPr>
            <a:spLocks noGrp="1"/>
          </p:cNvSpPr>
          <p:nvPr>
            <p:ph type="title"/>
          </p:nvPr>
        </p:nvSpPr>
        <p:spPr/>
        <p:txBody>
          <a:bodyPr/>
          <a:lstStyle/>
          <a:p>
            <a:r>
              <a:rPr lang="en-GB"/>
              <a:t>Click to edit Master title style</a:t>
            </a:r>
          </a:p>
        </p:txBody>
      </p:sp>
      <p:sp>
        <p:nvSpPr>
          <p:cNvPr id="6" name="Slide Number Placeholder 5">
            <a:extLst>
              <a:ext uri="{FF2B5EF4-FFF2-40B4-BE49-F238E27FC236}">
                <a16:creationId xmlns:a16="http://schemas.microsoft.com/office/drawing/2014/main" id="{E28B1692-13A4-4E49-82EA-ACC64C5E619B}"/>
              </a:ext>
            </a:extLst>
          </p:cNvPr>
          <p:cNvSpPr>
            <a:spLocks noGrp="1"/>
          </p:cNvSpPr>
          <p:nvPr>
            <p:ph type="sldNum" sz="quarter" idx="12"/>
          </p:nvPr>
        </p:nvSpPr>
        <p:spPr/>
        <p:txBody>
          <a:bodyPr/>
          <a:lstStyle/>
          <a:p>
            <a:fld id="{3BDE516C-3F92-4BBF-8982-23C2FBFA20B2}" type="slidenum">
              <a:rPr lang="en-GB" smtClean="0"/>
              <a:t>‹#›</a:t>
            </a:fld>
            <a:endParaRPr lang="en-GB" dirty="0"/>
          </a:p>
        </p:txBody>
      </p:sp>
      <p:sp>
        <p:nvSpPr>
          <p:cNvPr id="7" name="TextBox 6">
            <a:extLst>
              <a:ext uri="{FF2B5EF4-FFF2-40B4-BE49-F238E27FC236}">
                <a16:creationId xmlns:a16="http://schemas.microsoft.com/office/drawing/2014/main" id="{A62E046B-EAC2-B446-B1C8-D18DE604B3C0}"/>
              </a:ext>
            </a:extLst>
          </p:cNvPr>
          <p:cNvSpPr txBox="1"/>
          <p:nvPr userDrawn="1"/>
        </p:nvSpPr>
        <p:spPr>
          <a:xfrm>
            <a:off x="11066929" y="564776"/>
            <a:ext cx="0" cy="0"/>
          </a:xfrm>
          <a:prstGeom prst="rect">
            <a:avLst/>
          </a:prstGeom>
          <a:noFill/>
        </p:spPr>
        <p:txBody>
          <a:bodyPr wrap="none" lIns="0" tIns="0" rIns="0" bIns="0" rtlCol="0">
            <a:noAutofit/>
          </a:bodyPr>
          <a:lstStyle/>
          <a:p>
            <a:pPr algn="l">
              <a:lnSpc>
                <a:spcPct val="90000"/>
              </a:lnSpc>
            </a:pPr>
            <a:endParaRPr lang="en-US" sz="1500" dirty="0"/>
          </a:p>
        </p:txBody>
      </p:sp>
      <p:sp>
        <p:nvSpPr>
          <p:cNvPr id="10" name="TextBox 9">
            <a:extLst>
              <a:ext uri="{FF2B5EF4-FFF2-40B4-BE49-F238E27FC236}">
                <a16:creationId xmlns:a16="http://schemas.microsoft.com/office/drawing/2014/main" id="{08824306-DDCA-824F-B616-02247053BD61}"/>
              </a:ext>
            </a:extLst>
          </p:cNvPr>
          <p:cNvSpPr txBox="1"/>
          <p:nvPr userDrawn="1"/>
        </p:nvSpPr>
        <p:spPr>
          <a:xfrm>
            <a:off x="10233212" y="228600"/>
            <a:ext cx="0" cy="0"/>
          </a:xfrm>
          <a:prstGeom prst="rect">
            <a:avLst/>
          </a:prstGeom>
          <a:noFill/>
        </p:spPr>
        <p:txBody>
          <a:bodyPr wrap="none" lIns="0" tIns="0" rIns="0" bIns="0" rtlCol="0">
            <a:noAutofit/>
          </a:bodyPr>
          <a:lstStyle/>
          <a:p>
            <a:pPr algn="l">
              <a:lnSpc>
                <a:spcPct val="90000"/>
              </a:lnSpc>
            </a:pPr>
            <a:endParaRPr lang="en-US" sz="1500" dirty="0"/>
          </a:p>
        </p:txBody>
      </p:sp>
      <p:sp>
        <p:nvSpPr>
          <p:cNvPr id="11" name="TextBox 10">
            <a:extLst>
              <a:ext uri="{FF2B5EF4-FFF2-40B4-BE49-F238E27FC236}">
                <a16:creationId xmlns:a16="http://schemas.microsoft.com/office/drawing/2014/main" id="{5250395E-DD63-CC40-84E8-CD0A5409059B}"/>
              </a:ext>
            </a:extLst>
          </p:cNvPr>
          <p:cNvSpPr txBox="1"/>
          <p:nvPr userDrawn="1"/>
        </p:nvSpPr>
        <p:spPr>
          <a:xfrm>
            <a:off x="10488706" y="739588"/>
            <a:ext cx="0" cy="0"/>
          </a:xfrm>
          <a:prstGeom prst="rect">
            <a:avLst/>
          </a:prstGeom>
          <a:noFill/>
        </p:spPr>
        <p:txBody>
          <a:bodyPr wrap="none" lIns="0" tIns="0" rIns="0" bIns="0" rtlCol="0">
            <a:noAutofit/>
          </a:bodyPr>
          <a:lstStyle/>
          <a:p>
            <a:pPr algn="l">
              <a:lnSpc>
                <a:spcPct val="90000"/>
              </a:lnSpc>
            </a:pPr>
            <a:endParaRPr lang="en-US" sz="1500" dirty="0"/>
          </a:p>
        </p:txBody>
      </p:sp>
    </p:spTree>
    <p:extLst>
      <p:ext uri="{BB962C8B-B14F-4D97-AF65-F5344CB8AC3E}">
        <p14:creationId xmlns:p14="http://schemas.microsoft.com/office/powerpoint/2010/main" val="3625705083"/>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C23B9-7733-42D4-A494-AC8A72FABA2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AC91CEE-E20C-47D2-B935-2962B2071D2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E28B1692-13A4-4E49-82EA-ACC64C5E619B}"/>
              </a:ext>
            </a:extLst>
          </p:cNvPr>
          <p:cNvSpPr>
            <a:spLocks noGrp="1"/>
          </p:cNvSpPr>
          <p:nvPr>
            <p:ph type="sldNum" sz="quarter" idx="12"/>
          </p:nvPr>
        </p:nvSpPr>
        <p:spPr/>
        <p:txBody>
          <a:bodyPr/>
          <a:lstStyle/>
          <a:p>
            <a:fld id="{3BDE516C-3F92-4BBF-8982-23C2FBFA20B2}" type="slidenum">
              <a:rPr lang="en-GB" smtClean="0"/>
              <a:t>‹#›</a:t>
            </a:fld>
            <a:endParaRPr lang="en-GB" dirty="0"/>
          </a:p>
        </p:txBody>
      </p:sp>
      <p:sp>
        <p:nvSpPr>
          <p:cNvPr id="8" name="Text Placeholder 7">
            <a:extLst>
              <a:ext uri="{FF2B5EF4-FFF2-40B4-BE49-F238E27FC236}">
                <a16:creationId xmlns:a16="http://schemas.microsoft.com/office/drawing/2014/main" id="{87735076-09B0-4517-9C7D-AEB739F81B30}"/>
              </a:ext>
            </a:extLst>
          </p:cNvPr>
          <p:cNvSpPr>
            <a:spLocks noGrp="1"/>
          </p:cNvSpPr>
          <p:nvPr>
            <p:ph type="body" sz="quarter" idx="13"/>
          </p:nvPr>
        </p:nvSpPr>
        <p:spPr>
          <a:xfrm>
            <a:off x="1098551" y="930275"/>
            <a:ext cx="6660000" cy="820738"/>
          </a:xfrm>
        </p:spPr>
        <p:txBody>
          <a:bodyPr/>
          <a:lstStyle>
            <a:lvl1pPr>
              <a:spcAft>
                <a:spcPts val="0"/>
              </a:spcAft>
              <a:defRPr b="1"/>
            </a:lvl1pPr>
            <a:lvl2pPr>
              <a:spcAft>
                <a:spcPts val="0"/>
              </a:spcAft>
              <a:defRPr b="1"/>
            </a:lvl2pPr>
            <a:lvl3pPr>
              <a:spcAft>
                <a:spcPts val="0"/>
              </a:spcAft>
              <a:defRPr b="1"/>
            </a:lvl3pPr>
            <a:lvl4pPr>
              <a:spcAft>
                <a:spcPts val="0"/>
              </a:spcAft>
              <a:defRPr b="1"/>
            </a:lvl4pPr>
            <a:lvl5pPr>
              <a:spcAft>
                <a:spcPts val="0"/>
              </a:spcAft>
              <a:defRPr b="1"/>
            </a:lvl5pPr>
          </a:lstStyle>
          <a:p>
            <a:pPr lvl="0"/>
            <a:r>
              <a:rPr lang="en-GB"/>
              <a:t>Click to edit Master text styles</a:t>
            </a:r>
          </a:p>
        </p:txBody>
      </p:sp>
      <p:sp>
        <p:nvSpPr>
          <p:cNvPr id="9" name="Text Placeholder 8">
            <a:extLst>
              <a:ext uri="{FF2B5EF4-FFF2-40B4-BE49-F238E27FC236}">
                <a16:creationId xmlns:a16="http://schemas.microsoft.com/office/drawing/2014/main" id="{DD3D723B-7B55-44D0-A9E5-B4123A9206D7}"/>
              </a:ext>
            </a:extLst>
          </p:cNvPr>
          <p:cNvSpPr>
            <a:spLocks noGrp="1"/>
          </p:cNvSpPr>
          <p:nvPr>
            <p:ph type="body" sz="quarter" idx="14" hasCustomPrompt="1"/>
          </p:nvPr>
        </p:nvSpPr>
        <p:spPr>
          <a:xfrm>
            <a:off x="11445455" y="6462000"/>
            <a:ext cx="248827" cy="192801"/>
          </a:xfrm>
        </p:spPr>
        <p:txBody>
          <a:bodyPr/>
          <a:lstStyle>
            <a:lvl1pPr>
              <a:lnSpc>
                <a:spcPct val="100000"/>
              </a:lnSpc>
              <a:spcAft>
                <a:spcPts val="0"/>
              </a:spcAft>
              <a:defRPr sz="700"/>
            </a:lvl1pPr>
          </a:lstStyle>
          <a:p>
            <a:pPr lvl="0"/>
            <a:r>
              <a:rPr lang="en-US" dirty="0"/>
              <a:t>Slide</a:t>
            </a:r>
            <a:endParaRPr lang="en-GB" dirty="0"/>
          </a:p>
        </p:txBody>
      </p:sp>
      <p:sp>
        <p:nvSpPr>
          <p:cNvPr id="7" name="TextBox 6">
            <a:extLst>
              <a:ext uri="{FF2B5EF4-FFF2-40B4-BE49-F238E27FC236}">
                <a16:creationId xmlns:a16="http://schemas.microsoft.com/office/drawing/2014/main" id="{A62E046B-EAC2-B446-B1C8-D18DE604B3C0}"/>
              </a:ext>
            </a:extLst>
          </p:cNvPr>
          <p:cNvSpPr txBox="1"/>
          <p:nvPr userDrawn="1"/>
        </p:nvSpPr>
        <p:spPr>
          <a:xfrm>
            <a:off x="11066929" y="564776"/>
            <a:ext cx="0" cy="0"/>
          </a:xfrm>
          <a:prstGeom prst="rect">
            <a:avLst/>
          </a:prstGeom>
          <a:noFill/>
        </p:spPr>
        <p:txBody>
          <a:bodyPr wrap="none" lIns="0" tIns="0" rIns="0" bIns="0" rtlCol="0">
            <a:noAutofit/>
          </a:bodyPr>
          <a:lstStyle/>
          <a:p>
            <a:pPr algn="l">
              <a:lnSpc>
                <a:spcPct val="90000"/>
              </a:lnSpc>
            </a:pPr>
            <a:endParaRPr lang="en-US" sz="1500" dirty="0"/>
          </a:p>
        </p:txBody>
      </p:sp>
      <p:sp>
        <p:nvSpPr>
          <p:cNvPr id="10" name="TextBox 9">
            <a:extLst>
              <a:ext uri="{FF2B5EF4-FFF2-40B4-BE49-F238E27FC236}">
                <a16:creationId xmlns:a16="http://schemas.microsoft.com/office/drawing/2014/main" id="{08824306-DDCA-824F-B616-02247053BD61}"/>
              </a:ext>
            </a:extLst>
          </p:cNvPr>
          <p:cNvSpPr txBox="1"/>
          <p:nvPr userDrawn="1"/>
        </p:nvSpPr>
        <p:spPr>
          <a:xfrm>
            <a:off x="10233212" y="228600"/>
            <a:ext cx="0" cy="0"/>
          </a:xfrm>
          <a:prstGeom prst="rect">
            <a:avLst/>
          </a:prstGeom>
          <a:noFill/>
        </p:spPr>
        <p:txBody>
          <a:bodyPr wrap="none" lIns="0" tIns="0" rIns="0" bIns="0" rtlCol="0">
            <a:noAutofit/>
          </a:bodyPr>
          <a:lstStyle/>
          <a:p>
            <a:pPr algn="l">
              <a:lnSpc>
                <a:spcPct val="90000"/>
              </a:lnSpc>
            </a:pPr>
            <a:endParaRPr lang="en-US" sz="1500" dirty="0"/>
          </a:p>
        </p:txBody>
      </p:sp>
      <p:sp>
        <p:nvSpPr>
          <p:cNvPr id="11" name="TextBox 10">
            <a:extLst>
              <a:ext uri="{FF2B5EF4-FFF2-40B4-BE49-F238E27FC236}">
                <a16:creationId xmlns:a16="http://schemas.microsoft.com/office/drawing/2014/main" id="{5250395E-DD63-CC40-84E8-CD0A5409059B}"/>
              </a:ext>
            </a:extLst>
          </p:cNvPr>
          <p:cNvSpPr txBox="1"/>
          <p:nvPr userDrawn="1"/>
        </p:nvSpPr>
        <p:spPr>
          <a:xfrm>
            <a:off x="10488706" y="739588"/>
            <a:ext cx="0" cy="0"/>
          </a:xfrm>
          <a:prstGeom prst="rect">
            <a:avLst/>
          </a:prstGeom>
          <a:noFill/>
        </p:spPr>
        <p:txBody>
          <a:bodyPr wrap="none" lIns="0" tIns="0" rIns="0" bIns="0" rtlCol="0">
            <a:noAutofit/>
          </a:bodyPr>
          <a:lstStyle/>
          <a:p>
            <a:pPr algn="l">
              <a:lnSpc>
                <a:spcPct val="90000"/>
              </a:lnSpc>
            </a:pPr>
            <a:endParaRPr lang="en-US" sz="1500" dirty="0"/>
          </a:p>
        </p:txBody>
      </p:sp>
    </p:spTree>
    <p:extLst>
      <p:ext uri="{BB962C8B-B14F-4D97-AF65-F5344CB8AC3E}">
        <p14:creationId xmlns:p14="http://schemas.microsoft.com/office/powerpoint/2010/main" val="42138053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BCD22F-3166-4F26-9B37-4D4860CCAF1E}"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396E0D-2929-4878-A275-784BE5CBD50D}" type="slidenum">
              <a:rPr lang="en-US" smtClean="0"/>
              <a:t>‹#›</a:t>
            </a:fld>
            <a:endParaRPr lang="en-US"/>
          </a:p>
        </p:txBody>
      </p:sp>
    </p:spTree>
    <p:extLst>
      <p:ext uri="{BB962C8B-B14F-4D97-AF65-F5344CB8AC3E}">
        <p14:creationId xmlns:p14="http://schemas.microsoft.com/office/powerpoint/2010/main" val="36985994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eldia voorgevel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688D33-D407-4CBE-8283-A1527D69381C}"/>
              </a:ext>
            </a:extLst>
          </p:cNvPr>
          <p:cNvSpPr>
            <a:spLocks noGrp="1"/>
          </p:cNvSpPr>
          <p:nvPr>
            <p:ph type="title" hasCustomPrompt="1"/>
          </p:nvPr>
        </p:nvSpPr>
        <p:spPr>
          <a:xfrm>
            <a:off x="623888" y="4862468"/>
            <a:ext cx="8172000" cy="667747"/>
          </a:xfrm>
        </p:spPr>
        <p:txBody>
          <a:bodyPr wrap="square" anchor="b">
            <a:spAutoFit/>
          </a:bodyPr>
          <a:lstStyle>
            <a:lvl1pPr>
              <a:defRPr sz="4700">
                <a:solidFill>
                  <a:schemeClr val="accent2"/>
                </a:solidFill>
              </a:defRPr>
            </a:lvl1pPr>
          </a:lstStyle>
          <a:p>
            <a:r>
              <a:rPr lang="nl-NL"/>
              <a:t>Titel</a:t>
            </a:r>
          </a:p>
        </p:txBody>
      </p:sp>
      <p:sp>
        <p:nvSpPr>
          <p:cNvPr id="3" name="Tijdelijke aanduiding voor tekst 2">
            <a:extLst>
              <a:ext uri="{FF2B5EF4-FFF2-40B4-BE49-F238E27FC236}">
                <a16:creationId xmlns:a16="http://schemas.microsoft.com/office/drawing/2014/main" id="{3A4C4D4F-1A1C-43AB-BA58-E7F010B2C878}"/>
              </a:ext>
            </a:extLst>
          </p:cNvPr>
          <p:cNvSpPr>
            <a:spLocks noGrp="1"/>
          </p:cNvSpPr>
          <p:nvPr>
            <p:ph type="body" idx="1" hasCustomPrompt="1"/>
          </p:nvPr>
        </p:nvSpPr>
        <p:spPr>
          <a:xfrm>
            <a:off x="623888" y="5587683"/>
            <a:ext cx="8172000" cy="421590"/>
          </a:xfrm>
        </p:spPr>
        <p:txBody>
          <a:bodyPr wrap="square">
            <a:spAutoFit/>
          </a:bodyPr>
          <a:lstStyle>
            <a:lvl1pPr marL="0" indent="0">
              <a:buNone/>
              <a:defRPr sz="27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Subtitel</a:t>
            </a:r>
          </a:p>
        </p:txBody>
      </p:sp>
      <p:pic>
        <p:nvPicPr>
          <p:cNvPr id="9" name="Tijdelijke aanduiding voor afbeelding 4">
            <a:extLst>
              <a:ext uri="{FF2B5EF4-FFF2-40B4-BE49-F238E27FC236}">
                <a16:creationId xmlns:a16="http://schemas.microsoft.com/office/drawing/2014/main" id="{597589C2-F059-4F22-B992-F9D4C1A97E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986" b="38738"/>
          <a:stretch/>
        </p:blipFill>
        <p:spPr>
          <a:xfrm>
            <a:off x="0" y="89425"/>
            <a:ext cx="12192000" cy="4574016"/>
          </a:xfrm>
          <a:prstGeom prst="rect">
            <a:avLst/>
          </a:prstGeom>
        </p:spPr>
      </p:pic>
    </p:spTree>
    <p:extLst>
      <p:ext uri="{BB962C8B-B14F-4D97-AF65-F5344CB8AC3E}">
        <p14:creationId xmlns:p14="http://schemas.microsoft.com/office/powerpoint/2010/main" val="4220154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DABCF6-1F14-4940-8FC1-7DAAA819D8E5}"/>
              </a:ext>
            </a:extLst>
          </p:cNvPr>
          <p:cNvSpPr>
            <a:spLocks noGrp="1"/>
          </p:cNvSpPr>
          <p:nvPr>
            <p:ph type="title"/>
          </p:nvPr>
        </p:nvSpPr>
        <p:spPr>
          <a:xfrm>
            <a:off x="622800" y="900000"/>
            <a:ext cx="10944225" cy="387798"/>
          </a:xfrm>
        </p:spPr>
        <p:txBody>
          <a:bodyPr/>
          <a:lstStyle>
            <a:lvl1pPr>
              <a:defRPr sz="2800"/>
            </a:lvl1pPr>
          </a:lstStyle>
          <a:p>
            <a:r>
              <a:rPr lang="nl-NL" dirty="0"/>
              <a:t>Klik om de stijl te bewerken</a:t>
            </a:r>
          </a:p>
        </p:txBody>
      </p:sp>
      <p:sp>
        <p:nvSpPr>
          <p:cNvPr id="5" name="Tijdelijke aanduiding voor dianummer 4">
            <a:extLst>
              <a:ext uri="{FF2B5EF4-FFF2-40B4-BE49-F238E27FC236}">
                <a16:creationId xmlns:a16="http://schemas.microsoft.com/office/drawing/2014/main" id="{0DF53E6E-2A87-4D17-91CE-88EA7FCB59C3}"/>
              </a:ext>
            </a:extLst>
          </p:cNvPr>
          <p:cNvSpPr>
            <a:spLocks noGrp="1"/>
          </p:cNvSpPr>
          <p:nvPr>
            <p:ph type="sldNum" sz="quarter" idx="12"/>
          </p:nvPr>
        </p:nvSpPr>
        <p:spPr/>
        <p:txBody>
          <a:bodyPr/>
          <a:lstStyle/>
          <a:p>
            <a:fld id="{83FFAF25-951C-4D24-A60E-827BDA81BA47}" type="slidenum">
              <a:rPr lang="nl-NL" smtClean="0"/>
              <a:t>‹#›</a:t>
            </a:fld>
            <a:endParaRPr lang="nl-NL"/>
          </a:p>
        </p:txBody>
      </p:sp>
    </p:spTree>
    <p:extLst>
      <p:ext uri="{BB962C8B-B14F-4D97-AF65-F5344CB8AC3E}">
        <p14:creationId xmlns:p14="http://schemas.microsoft.com/office/powerpoint/2010/main" val="2181981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Hoofdstu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688D33-D407-4CBE-8283-A1527D69381C}"/>
              </a:ext>
            </a:extLst>
          </p:cNvPr>
          <p:cNvSpPr>
            <a:spLocks noGrp="1"/>
          </p:cNvSpPr>
          <p:nvPr>
            <p:ph type="title" hasCustomPrompt="1"/>
          </p:nvPr>
        </p:nvSpPr>
        <p:spPr>
          <a:xfrm>
            <a:off x="623888" y="4879268"/>
            <a:ext cx="8172000" cy="650947"/>
          </a:xfrm>
        </p:spPr>
        <p:txBody>
          <a:bodyPr wrap="square" anchor="b">
            <a:spAutoFit/>
          </a:bodyPr>
          <a:lstStyle>
            <a:lvl1pPr>
              <a:defRPr sz="4700">
                <a:solidFill>
                  <a:schemeClr val="accent2"/>
                </a:solidFill>
              </a:defRPr>
            </a:lvl1pPr>
          </a:lstStyle>
          <a:p>
            <a:r>
              <a:rPr lang="nl-NL"/>
              <a:t>Hoofdstuktitel</a:t>
            </a:r>
          </a:p>
        </p:txBody>
      </p:sp>
      <p:sp>
        <p:nvSpPr>
          <p:cNvPr id="3" name="Tijdelijke aanduiding voor tekst 2">
            <a:extLst>
              <a:ext uri="{FF2B5EF4-FFF2-40B4-BE49-F238E27FC236}">
                <a16:creationId xmlns:a16="http://schemas.microsoft.com/office/drawing/2014/main" id="{3A4C4D4F-1A1C-43AB-BA58-E7F010B2C878}"/>
              </a:ext>
            </a:extLst>
          </p:cNvPr>
          <p:cNvSpPr>
            <a:spLocks noGrp="1"/>
          </p:cNvSpPr>
          <p:nvPr>
            <p:ph type="body" idx="1" hasCustomPrompt="1"/>
          </p:nvPr>
        </p:nvSpPr>
        <p:spPr>
          <a:xfrm>
            <a:off x="623888" y="5587683"/>
            <a:ext cx="8172000" cy="421590"/>
          </a:xfrm>
        </p:spPr>
        <p:txBody>
          <a:bodyPr wrap="square">
            <a:spAutoFit/>
          </a:bodyPr>
          <a:lstStyle>
            <a:lvl1pPr marL="0" indent="0">
              <a:buNone/>
              <a:defRPr sz="27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Subtitel</a:t>
            </a:r>
          </a:p>
        </p:txBody>
      </p:sp>
    </p:spTree>
    <p:extLst>
      <p:ext uri="{BB962C8B-B14F-4D97-AF65-F5344CB8AC3E}">
        <p14:creationId xmlns:p14="http://schemas.microsoft.com/office/powerpoint/2010/main" val="3671615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ofdstuk met afbeeldin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2EE7BC0F-A7DB-4C82-B3D1-12353D4D9305}"/>
              </a:ext>
            </a:extLst>
          </p:cNvPr>
          <p:cNvSpPr/>
          <p:nvPr userDrawn="1"/>
        </p:nvSpPr>
        <p:spPr>
          <a:xfrm>
            <a:off x="0" y="0"/>
            <a:ext cx="12192000" cy="660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15688D33-D407-4CBE-8283-A1527D69381C}"/>
              </a:ext>
            </a:extLst>
          </p:cNvPr>
          <p:cNvSpPr>
            <a:spLocks noGrp="1"/>
          </p:cNvSpPr>
          <p:nvPr>
            <p:ph type="title" hasCustomPrompt="1"/>
          </p:nvPr>
        </p:nvSpPr>
        <p:spPr>
          <a:xfrm>
            <a:off x="623888" y="4879268"/>
            <a:ext cx="8172000" cy="650947"/>
          </a:xfrm>
        </p:spPr>
        <p:txBody>
          <a:bodyPr wrap="square" anchor="b">
            <a:spAutoFit/>
          </a:bodyPr>
          <a:lstStyle>
            <a:lvl1pPr>
              <a:defRPr sz="4700">
                <a:solidFill>
                  <a:schemeClr val="accent2"/>
                </a:solidFill>
              </a:defRPr>
            </a:lvl1pPr>
          </a:lstStyle>
          <a:p>
            <a:r>
              <a:rPr lang="nl-NL"/>
              <a:t>Hoofdstuktitel</a:t>
            </a:r>
          </a:p>
        </p:txBody>
      </p:sp>
      <p:sp>
        <p:nvSpPr>
          <p:cNvPr id="3" name="Tijdelijke aanduiding voor tekst 2">
            <a:extLst>
              <a:ext uri="{FF2B5EF4-FFF2-40B4-BE49-F238E27FC236}">
                <a16:creationId xmlns:a16="http://schemas.microsoft.com/office/drawing/2014/main" id="{3A4C4D4F-1A1C-43AB-BA58-E7F010B2C878}"/>
              </a:ext>
            </a:extLst>
          </p:cNvPr>
          <p:cNvSpPr>
            <a:spLocks noGrp="1"/>
          </p:cNvSpPr>
          <p:nvPr>
            <p:ph type="body" idx="1" hasCustomPrompt="1"/>
          </p:nvPr>
        </p:nvSpPr>
        <p:spPr>
          <a:xfrm>
            <a:off x="623888" y="5587683"/>
            <a:ext cx="8172000" cy="421590"/>
          </a:xfrm>
        </p:spPr>
        <p:txBody>
          <a:bodyPr wrap="square">
            <a:spAutoFit/>
          </a:bodyPr>
          <a:lstStyle>
            <a:lvl1pPr marL="0" indent="0">
              <a:buNone/>
              <a:defRPr sz="27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Subtitel</a:t>
            </a:r>
          </a:p>
        </p:txBody>
      </p:sp>
      <p:sp>
        <p:nvSpPr>
          <p:cNvPr id="12" name="Tijdelijke aanduiding voor afbeelding 11">
            <a:extLst>
              <a:ext uri="{FF2B5EF4-FFF2-40B4-BE49-F238E27FC236}">
                <a16:creationId xmlns:a16="http://schemas.microsoft.com/office/drawing/2014/main" id="{ABAF59FB-BCD9-4181-B1E7-9678B64D6A6C}"/>
              </a:ext>
            </a:extLst>
          </p:cNvPr>
          <p:cNvSpPr>
            <a:spLocks noGrp="1"/>
          </p:cNvSpPr>
          <p:nvPr>
            <p:ph type="pic" idx="12" hasCustomPrompt="1"/>
          </p:nvPr>
        </p:nvSpPr>
        <p:spPr>
          <a:xfrm>
            <a:off x="0" y="89425"/>
            <a:ext cx="12192000" cy="4574016"/>
          </a:xfrm>
          <a:custGeom>
            <a:avLst/>
            <a:gdLst>
              <a:gd name="connsiteX0" fmla="*/ 0 w 12192000"/>
              <a:gd name="connsiteY0" fmla="*/ 0 h 4574016"/>
              <a:gd name="connsiteX1" fmla="*/ 632670 w 12192000"/>
              <a:gd name="connsiteY1" fmla="*/ 0 h 4574016"/>
              <a:gd name="connsiteX2" fmla="*/ 632670 w 12192000"/>
              <a:gd name="connsiteY2" fmla="*/ 59240 h 4574016"/>
              <a:gd name="connsiteX3" fmla="*/ 632670 w 12192000"/>
              <a:gd name="connsiteY3" fmla="*/ 360969 h 4574016"/>
              <a:gd name="connsiteX4" fmla="*/ 721873 w 12192000"/>
              <a:gd name="connsiteY4" fmla="*/ 451047 h 4574016"/>
              <a:gd name="connsiteX5" fmla="*/ 3219558 w 12192000"/>
              <a:gd name="connsiteY5" fmla="*/ 451047 h 4574016"/>
              <a:gd name="connsiteX6" fmla="*/ 3308761 w 12192000"/>
              <a:gd name="connsiteY6" fmla="*/ 360969 h 4574016"/>
              <a:gd name="connsiteX7" fmla="*/ 3308761 w 12192000"/>
              <a:gd name="connsiteY7" fmla="*/ 20535 h 4574016"/>
              <a:gd name="connsiteX8" fmla="*/ 3308761 w 12192000"/>
              <a:gd name="connsiteY8" fmla="*/ 0 h 4574016"/>
              <a:gd name="connsiteX9" fmla="*/ 12192000 w 12192000"/>
              <a:gd name="connsiteY9" fmla="*/ 0 h 4574016"/>
              <a:gd name="connsiteX10" fmla="*/ 12192000 w 12192000"/>
              <a:gd name="connsiteY10" fmla="*/ 4574016 h 4574016"/>
              <a:gd name="connsiteX11" fmla="*/ 0 w 12192000"/>
              <a:gd name="connsiteY11" fmla="*/ 4574016 h 457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4574016">
                <a:moveTo>
                  <a:pt x="0" y="0"/>
                </a:moveTo>
                <a:lnTo>
                  <a:pt x="632670" y="0"/>
                </a:lnTo>
                <a:lnTo>
                  <a:pt x="632670" y="59240"/>
                </a:lnTo>
                <a:cubicBezTo>
                  <a:pt x="632670" y="360969"/>
                  <a:pt x="632670" y="360969"/>
                  <a:pt x="632670" y="360969"/>
                </a:cubicBezTo>
                <a:cubicBezTo>
                  <a:pt x="632670" y="410512"/>
                  <a:pt x="672811" y="451047"/>
                  <a:pt x="721873" y="451047"/>
                </a:cubicBezTo>
                <a:cubicBezTo>
                  <a:pt x="3219558" y="451047"/>
                  <a:pt x="3219558" y="451047"/>
                  <a:pt x="3219558" y="451047"/>
                </a:cubicBezTo>
                <a:cubicBezTo>
                  <a:pt x="3268620" y="451047"/>
                  <a:pt x="3308761" y="410512"/>
                  <a:pt x="3308761" y="360969"/>
                </a:cubicBezTo>
                <a:cubicBezTo>
                  <a:pt x="3308761" y="192071"/>
                  <a:pt x="3308761" y="86510"/>
                  <a:pt x="3308761" y="20535"/>
                </a:cubicBezTo>
                <a:lnTo>
                  <a:pt x="3308761" y="0"/>
                </a:lnTo>
                <a:lnTo>
                  <a:pt x="12192000" y="0"/>
                </a:lnTo>
                <a:lnTo>
                  <a:pt x="12192000" y="4574016"/>
                </a:lnTo>
                <a:lnTo>
                  <a:pt x="0" y="4574016"/>
                </a:lnTo>
                <a:close/>
              </a:path>
            </a:pathLst>
          </a:custGeom>
          <a:solidFill>
            <a:schemeClr val="accent1">
              <a:lumMod val="90000"/>
            </a:schemeClr>
          </a:solidFill>
        </p:spPr>
        <p:txBody>
          <a:bodyPr wrap="square" bIns="468000" anchor="ctr" anchorCtr="0">
            <a:no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ICOON OM AFBEELDING IN TE VOEGEN</a:t>
            </a:r>
          </a:p>
        </p:txBody>
      </p:sp>
    </p:spTree>
    <p:extLst>
      <p:ext uri="{BB962C8B-B14F-4D97-AF65-F5344CB8AC3E}">
        <p14:creationId xmlns:p14="http://schemas.microsoft.com/office/powerpoint/2010/main" val="1041890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ende foto en grote tekst">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2EE7BC0F-A7DB-4C82-B3D1-12353D4D9305}"/>
              </a:ext>
            </a:extLst>
          </p:cNvPr>
          <p:cNvSpPr/>
          <p:nvPr userDrawn="1"/>
        </p:nvSpPr>
        <p:spPr>
          <a:xfrm>
            <a:off x="0" y="0"/>
            <a:ext cx="12192000" cy="660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voettekst 4">
            <a:extLst>
              <a:ext uri="{FF2B5EF4-FFF2-40B4-BE49-F238E27FC236}">
                <a16:creationId xmlns:a16="http://schemas.microsoft.com/office/drawing/2014/main" id="{F1D3A989-CF79-40FB-B6E9-AF55685FF98F}"/>
              </a:ext>
            </a:extLst>
          </p:cNvPr>
          <p:cNvSpPr>
            <a:spLocks noGrp="1"/>
          </p:cNvSpPr>
          <p:nvPr>
            <p:ph type="ftr" sz="quarter" idx="11"/>
          </p:nvPr>
        </p:nvSpPr>
        <p:spPr>
          <a:xfrm>
            <a:off x="664369" y="239344"/>
            <a:ext cx="2598420" cy="153888"/>
          </a:xfrm>
          <a:prstGeom prst="rect">
            <a:avLst/>
          </a:prstGeom>
        </p:spPr>
        <p:txBody>
          <a:bodyPr/>
          <a:lstStyle>
            <a:lvl1pPr>
              <a:defRPr cap="all" baseline="0"/>
            </a:lvl1pPr>
          </a:lstStyle>
          <a:p>
            <a:r>
              <a:rPr lang="nl-NL"/>
              <a:t>titel van de presentatie</a:t>
            </a:r>
          </a:p>
        </p:txBody>
      </p:sp>
      <p:sp>
        <p:nvSpPr>
          <p:cNvPr id="11" name="Tijdelijke aanduiding voor afbeelding 10">
            <a:extLst>
              <a:ext uri="{FF2B5EF4-FFF2-40B4-BE49-F238E27FC236}">
                <a16:creationId xmlns:a16="http://schemas.microsoft.com/office/drawing/2014/main" id="{AD90270D-A19D-4CF5-AB57-FE28A21FAFF0}"/>
              </a:ext>
            </a:extLst>
          </p:cNvPr>
          <p:cNvSpPr>
            <a:spLocks noGrp="1"/>
          </p:cNvSpPr>
          <p:nvPr>
            <p:ph type="pic" idx="12" hasCustomPrompt="1"/>
          </p:nvPr>
        </p:nvSpPr>
        <p:spPr>
          <a:xfrm>
            <a:off x="0" y="89425"/>
            <a:ext cx="12192000" cy="3343610"/>
          </a:xfrm>
          <a:custGeom>
            <a:avLst/>
            <a:gdLst>
              <a:gd name="connsiteX0" fmla="*/ 0 w 12192000"/>
              <a:gd name="connsiteY0" fmla="*/ 0 h 3343610"/>
              <a:gd name="connsiteX1" fmla="*/ 632670 w 12192000"/>
              <a:gd name="connsiteY1" fmla="*/ 0 h 3343610"/>
              <a:gd name="connsiteX2" fmla="*/ 632670 w 12192000"/>
              <a:gd name="connsiteY2" fmla="*/ 59240 h 3343610"/>
              <a:gd name="connsiteX3" fmla="*/ 632670 w 12192000"/>
              <a:gd name="connsiteY3" fmla="*/ 360969 h 3343610"/>
              <a:gd name="connsiteX4" fmla="*/ 721873 w 12192000"/>
              <a:gd name="connsiteY4" fmla="*/ 451047 h 3343610"/>
              <a:gd name="connsiteX5" fmla="*/ 3219558 w 12192000"/>
              <a:gd name="connsiteY5" fmla="*/ 451047 h 3343610"/>
              <a:gd name="connsiteX6" fmla="*/ 3308761 w 12192000"/>
              <a:gd name="connsiteY6" fmla="*/ 360969 h 3343610"/>
              <a:gd name="connsiteX7" fmla="*/ 3308761 w 12192000"/>
              <a:gd name="connsiteY7" fmla="*/ 20535 h 3343610"/>
              <a:gd name="connsiteX8" fmla="*/ 3308761 w 12192000"/>
              <a:gd name="connsiteY8" fmla="*/ 0 h 3343610"/>
              <a:gd name="connsiteX9" fmla="*/ 12192000 w 12192000"/>
              <a:gd name="connsiteY9" fmla="*/ 0 h 3343610"/>
              <a:gd name="connsiteX10" fmla="*/ 12192000 w 12192000"/>
              <a:gd name="connsiteY10" fmla="*/ 3343610 h 3343610"/>
              <a:gd name="connsiteX11" fmla="*/ 0 w 12192000"/>
              <a:gd name="connsiteY11" fmla="*/ 3343610 h 334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3343610">
                <a:moveTo>
                  <a:pt x="0" y="0"/>
                </a:moveTo>
                <a:lnTo>
                  <a:pt x="632670" y="0"/>
                </a:lnTo>
                <a:lnTo>
                  <a:pt x="632670" y="59240"/>
                </a:lnTo>
                <a:cubicBezTo>
                  <a:pt x="632670" y="360969"/>
                  <a:pt x="632670" y="360969"/>
                  <a:pt x="632670" y="360969"/>
                </a:cubicBezTo>
                <a:cubicBezTo>
                  <a:pt x="632670" y="410512"/>
                  <a:pt x="672811" y="451047"/>
                  <a:pt x="721873" y="451047"/>
                </a:cubicBezTo>
                <a:cubicBezTo>
                  <a:pt x="3219558" y="451047"/>
                  <a:pt x="3219558" y="451047"/>
                  <a:pt x="3219558" y="451047"/>
                </a:cubicBezTo>
                <a:cubicBezTo>
                  <a:pt x="3268620" y="451047"/>
                  <a:pt x="3308761" y="410512"/>
                  <a:pt x="3308761" y="360969"/>
                </a:cubicBezTo>
                <a:cubicBezTo>
                  <a:pt x="3308761" y="192071"/>
                  <a:pt x="3308761" y="86510"/>
                  <a:pt x="3308761" y="20535"/>
                </a:cubicBezTo>
                <a:lnTo>
                  <a:pt x="3308761" y="0"/>
                </a:lnTo>
                <a:lnTo>
                  <a:pt x="12192000" y="0"/>
                </a:lnTo>
                <a:lnTo>
                  <a:pt x="12192000" y="3343610"/>
                </a:lnTo>
                <a:lnTo>
                  <a:pt x="0" y="3343610"/>
                </a:lnTo>
                <a:close/>
              </a:path>
            </a:pathLst>
          </a:custGeom>
          <a:solidFill>
            <a:schemeClr val="accent1">
              <a:lumMod val="90000"/>
            </a:schemeClr>
          </a:solidFill>
        </p:spPr>
        <p:txBody>
          <a:bodyPr wrap="square" bIns="468000" anchor="ctr" anchorCtr="0">
            <a:no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ICOON OM AFBEELDING IN TE VOEGEN</a:t>
            </a:r>
          </a:p>
        </p:txBody>
      </p:sp>
      <p:sp>
        <p:nvSpPr>
          <p:cNvPr id="17" name="Titel 16">
            <a:extLst>
              <a:ext uri="{FF2B5EF4-FFF2-40B4-BE49-F238E27FC236}">
                <a16:creationId xmlns:a16="http://schemas.microsoft.com/office/drawing/2014/main" id="{EE35D6C5-7B40-4B34-BB38-24190B4388F8}"/>
              </a:ext>
            </a:extLst>
          </p:cNvPr>
          <p:cNvSpPr>
            <a:spLocks noGrp="1"/>
          </p:cNvSpPr>
          <p:nvPr>
            <p:ph type="title"/>
          </p:nvPr>
        </p:nvSpPr>
        <p:spPr>
          <a:xfrm>
            <a:off x="623887" y="3766706"/>
            <a:ext cx="6120000" cy="387798"/>
          </a:xfrm>
        </p:spPr>
        <p:txBody>
          <a:bodyPr/>
          <a:lstStyle>
            <a:lvl1pPr>
              <a:defRPr sz="2700">
                <a:solidFill>
                  <a:schemeClr val="accent2"/>
                </a:solidFill>
              </a:defRPr>
            </a:lvl1pPr>
          </a:lstStyle>
          <a:p>
            <a:r>
              <a:rPr lang="nl-NL"/>
              <a:t>Klik om de stijl te bewerken</a:t>
            </a:r>
          </a:p>
        </p:txBody>
      </p:sp>
      <p:sp>
        <p:nvSpPr>
          <p:cNvPr id="19" name="Tijdelijke aanduiding voor tekst 18">
            <a:extLst>
              <a:ext uri="{FF2B5EF4-FFF2-40B4-BE49-F238E27FC236}">
                <a16:creationId xmlns:a16="http://schemas.microsoft.com/office/drawing/2014/main" id="{5FED67ED-D8E1-4CE5-9171-3FAC28EEEFFE}"/>
              </a:ext>
            </a:extLst>
          </p:cNvPr>
          <p:cNvSpPr>
            <a:spLocks noGrp="1"/>
          </p:cNvSpPr>
          <p:nvPr>
            <p:ph type="body" sz="quarter" idx="13" hasCustomPrompt="1"/>
          </p:nvPr>
        </p:nvSpPr>
        <p:spPr>
          <a:xfrm>
            <a:off x="623888" y="4412673"/>
            <a:ext cx="6120000" cy="1600200"/>
          </a:xfrm>
        </p:spPr>
        <p:txBody>
          <a:bodyPr/>
          <a:lstStyle>
            <a:lvl1pPr marL="268288" indent="-268288">
              <a:defRPr sz="2700"/>
            </a:lvl1pPr>
            <a:lvl2pPr>
              <a:defRPr sz="2000"/>
            </a:lvl2pPr>
            <a:lvl3pPr>
              <a:defRPr sz="2000"/>
            </a:lvl3pPr>
            <a:lvl4pPr>
              <a:defRPr sz="2700"/>
            </a:lvl4pPr>
            <a:lvl5pPr>
              <a:defRPr sz="2700"/>
            </a:lvl5pPr>
          </a:lstStyle>
          <a:p>
            <a:pPr lvl="0"/>
            <a:r>
              <a:rPr lang="nl-NL"/>
              <a:t>Tekst</a:t>
            </a:r>
          </a:p>
          <a:p>
            <a:pPr lvl="1"/>
            <a:r>
              <a:rPr lang="nl-NL"/>
              <a:t>Tweede niveau</a:t>
            </a:r>
          </a:p>
          <a:p>
            <a:pPr lvl="2"/>
            <a:r>
              <a:rPr lang="nl-NL"/>
              <a:t>Derde niveau</a:t>
            </a:r>
          </a:p>
        </p:txBody>
      </p:sp>
    </p:spTree>
    <p:extLst>
      <p:ext uri="{BB962C8B-B14F-4D97-AF65-F5344CB8AC3E}">
        <p14:creationId xmlns:p14="http://schemas.microsoft.com/office/powerpoint/2010/main" val="277029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te tekst en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1D5C2F-2D03-45CD-B7D6-0A26C55DBA53}"/>
              </a:ext>
            </a:extLst>
          </p:cNvPr>
          <p:cNvSpPr>
            <a:spLocks noGrp="1"/>
          </p:cNvSpPr>
          <p:nvPr>
            <p:ph type="title" hasCustomPrompt="1"/>
          </p:nvPr>
        </p:nvSpPr>
        <p:spPr>
          <a:xfrm>
            <a:off x="623887" y="977207"/>
            <a:ext cx="4824000" cy="470898"/>
          </a:xfrm>
        </p:spPr>
        <p:txBody>
          <a:bodyPr/>
          <a:lstStyle>
            <a:lvl1pPr>
              <a:defRPr>
                <a:solidFill>
                  <a:schemeClr val="accent2"/>
                </a:solidFill>
              </a:defRPr>
            </a:lvl1pPr>
          </a:lstStyle>
          <a:p>
            <a:r>
              <a:rPr lang="nl-NL"/>
              <a:t>Titel</a:t>
            </a:r>
          </a:p>
        </p:txBody>
      </p:sp>
      <p:sp>
        <p:nvSpPr>
          <p:cNvPr id="7" name="Tijdelijke aanduiding voor voettekst 6">
            <a:extLst>
              <a:ext uri="{FF2B5EF4-FFF2-40B4-BE49-F238E27FC236}">
                <a16:creationId xmlns:a16="http://schemas.microsoft.com/office/drawing/2014/main" id="{36B65DBA-47C4-4898-88B8-9AA8D94904C4}"/>
              </a:ext>
            </a:extLst>
          </p:cNvPr>
          <p:cNvSpPr>
            <a:spLocks noGrp="1"/>
          </p:cNvSpPr>
          <p:nvPr>
            <p:ph type="ftr" sz="quarter" idx="10"/>
          </p:nvPr>
        </p:nvSpPr>
        <p:spPr>
          <a:xfrm>
            <a:off x="664369" y="239344"/>
            <a:ext cx="2598420" cy="153888"/>
          </a:xfrm>
          <a:prstGeom prst="rect">
            <a:avLst/>
          </a:prstGeom>
        </p:spPr>
        <p:txBody>
          <a:bodyPr/>
          <a:lstStyle/>
          <a:p>
            <a:r>
              <a:rPr lang="nl-NL" err="1"/>
              <a:t>Finding</a:t>
            </a:r>
            <a:r>
              <a:rPr lang="nl-NL"/>
              <a:t> </a:t>
            </a:r>
            <a:r>
              <a:rPr lang="nl-NL" err="1"/>
              <a:t>the</a:t>
            </a:r>
            <a:r>
              <a:rPr lang="nl-NL"/>
              <a:t> </a:t>
            </a:r>
            <a:r>
              <a:rPr lang="nl-NL" err="1"/>
              <a:t>balance</a:t>
            </a:r>
            <a:r>
              <a:rPr lang="nl-NL"/>
              <a:t> </a:t>
            </a:r>
            <a:r>
              <a:rPr lang="nl-NL" err="1"/>
              <a:t>between</a:t>
            </a:r>
            <a:r>
              <a:rPr lang="nl-NL"/>
              <a:t> over- </a:t>
            </a:r>
            <a:r>
              <a:rPr lang="nl-NL" err="1"/>
              <a:t>and</a:t>
            </a:r>
            <a:r>
              <a:rPr lang="nl-NL"/>
              <a:t> undertreatment</a:t>
            </a:r>
          </a:p>
        </p:txBody>
      </p:sp>
      <p:sp>
        <p:nvSpPr>
          <p:cNvPr id="8" name="Tijdelijke aanduiding voor dianummer 7">
            <a:extLst>
              <a:ext uri="{FF2B5EF4-FFF2-40B4-BE49-F238E27FC236}">
                <a16:creationId xmlns:a16="http://schemas.microsoft.com/office/drawing/2014/main" id="{6BFE184D-0DD5-48A7-BF22-2CFA10646A5C}"/>
              </a:ext>
            </a:extLst>
          </p:cNvPr>
          <p:cNvSpPr>
            <a:spLocks noGrp="1"/>
          </p:cNvSpPr>
          <p:nvPr>
            <p:ph type="sldNum" sz="quarter" idx="11"/>
          </p:nvPr>
        </p:nvSpPr>
        <p:spPr/>
        <p:txBody>
          <a:bodyPr/>
          <a:lstStyle/>
          <a:p>
            <a:pPr algn="l"/>
            <a:fld id="{83FFAF25-951C-4D24-A60E-827BDA81BA47}" type="slidenum">
              <a:rPr lang="nl-NL" smtClean="0"/>
              <a:pPr algn="l"/>
              <a:t>‹#›</a:t>
            </a:fld>
            <a:endParaRPr lang="nl-NL"/>
          </a:p>
        </p:txBody>
      </p:sp>
      <p:sp>
        <p:nvSpPr>
          <p:cNvPr id="10" name="Tijdelijke aanduiding voor tekst 3">
            <a:extLst>
              <a:ext uri="{FF2B5EF4-FFF2-40B4-BE49-F238E27FC236}">
                <a16:creationId xmlns:a16="http://schemas.microsoft.com/office/drawing/2014/main" id="{90490C2F-D8B1-4A57-8F48-CD1F97FE4115}"/>
              </a:ext>
            </a:extLst>
          </p:cNvPr>
          <p:cNvSpPr>
            <a:spLocks noGrp="1"/>
          </p:cNvSpPr>
          <p:nvPr>
            <p:ph type="body" sz="quarter" idx="12"/>
          </p:nvPr>
        </p:nvSpPr>
        <p:spPr>
          <a:xfrm>
            <a:off x="623888" y="1736725"/>
            <a:ext cx="4824000" cy="3492500"/>
          </a:xfrm>
        </p:spPr>
        <p:txBody>
          <a:bodyPr/>
          <a:lstStyle>
            <a:lvl1pPr>
              <a:defRPr sz="2700"/>
            </a:lvl1pPr>
            <a:lvl2pPr>
              <a:defRPr sz="2000"/>
            </a:lvl2pPr>
            <a:lvl3pPr>
              <a:defRPr sz="2000"/>
            </a:lvl3pPr>
            <a:lvl4pPr>
              <a:defRPr sz="2000"/>
            </a:lvl4pPr>
            <a:lvl5pPr>
              <a:defRPr sz="2000"/>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14" name="Tijdelijke aanduiding voor afbeelding 13">
            <a:extLst>
              <a:ext uri="{FF2B5EF4-FFF2-40B4-BE49-F238E27FC236}">
                <a16:creationId xmlns:a16="http://schemas.microsoft.com/office/drawing/2014/main" id="{778524A2-32A6-4E51-B75D-38102B479299}"/>
              </a:ext>
            </a:extLst>
          </p:cNvPr>
          <p:cNvSpPr>
            <a:spLocks noGrp="1"/>
          </p:cNvSpPr>
          <p:nvPr>
            <p:ph type="pic" idx="13" hasCustomPrompt="1"/>
          </p:nvPr>
        </p:nvSpPr>
        <p:spPr>
          <a:xfrm>
            <a:off x="6096000" y="1"/>
            <a:ext cx="6096000" cy="6858000"/>
          </a:xfrm>
          <a:custGeom>
            <a:avLst/>
            <a:gdLst>
              <a:gd name="connsiteX0" fmla="*/ 0 w 12192000"/>
              <a:gd name="connsiteY0" fmla="*/ 0 h 4663441"/>
              <a:gd name="connsiteX1" fmla="*/ 12192000 w 12192000"/>
              <a:gd name="connsiteY1" fmla="*/ 0 h 4663441"/>
              <a:gd name="connsiteX2" fmla="*/ 12192000 w 12192000"/>
              <a:gd name="connsiteY2" fmla="*/ 89536 h 4663441"/>
              <a:gd name="connsiteX3" fmla="*/ 12192000 w 12192000"/>
              <a:gd name="connsiteY3" fmla="*/ 660400 h 4663441"/>
              <a:gd name="connsiteX4" fmla="*/ 12192000 w 12192000"/>
              <a:gd name="connsiteY4" fmla="*/ 4663441 h 4663441"/>
              <a:gd name="connsiteX5" fmla="*/ 0 w 12192000"/>
              <a:gd name="connsiteY5" fmla="*/ 4663441 h 4663441"/>
              <a:gd name="connsiteX6" fmla="*/ 0 w 12192000"/>
              <a:gd name="connsiteY6" fmla="*/ 660400 h 4663441"/>
              <a:gd name="connsiteX7" fmla="*/ 0 w 12192000"/>
              <a:gd name="connsiteY7" fmla="*/ 89536 h 4663441"/>
              <a:gd name="connsiteX0" fmla="*/ 0 w 12192000"/>
              <a:gd name="connsiteY0" fmla="*/ 0 h 4663441"/>
              <a:gd name="connsiteX1" fmla="*/ 12192000 w 12192000"/>
              <a:gd name="connsiteY1" fmla="*/ 0 h 4663441"/>
              <a:gd name="connsiteX2" fmla="*/ 12192000 w 12192000"/>
              <a:gd name="connsiteY2" fmla="*/ 89536 h 4663441"/>
              <a:gd name="connsiteX3" fmla="*/ 12192000 w 12192000"/>
              <a:gd name="connsiteY3" fmla="*/ 660400 h 4663441"/>
              <a:gd name="connsiteX4" fmla="*/ 12192000 w 12192000"/>
              <a:gd name="connsiteY4" fmla="*/ 4663441 h 4663441"/>
              <a:gd name="connsiteX5" fmla="*/ 0 w 12192000"/>
              <a:gd name="connsiteY5" fmla="*/ 4663441 h 4663441"/>
              <a:gd name="connsiteX6" fmla="*/ 0 w 12192000"/>
              <a:gd name="connsiteY6" fmla="*/ 89536 h 4663441"/>
              <a:gd name="connsiteX7" fmla="*/ 0 w 12192000"/>
              <a:gd name="connsiteY7" fmla="*/ 0 h 4663441"/>
              <a:gd name="connsiteX0" fmla="*/ 0 w 12192000"/>
              <a:gd name="connsiteY0" fmla="*/ 0 h 4663441"/>
              <a:gd name="connsiteX1" fmla="*/ 12192000 w 12192000"/>
              <a:gd name="connsiteY1" fmla="*/ 0 h 4663441"/>
              <a:gd name="connsiteX2" fmla="*/ 12192000 w 12192000"/>
              <a:gd name="connsiteY2" fmla="*/ 89536 h 4663441"/>
              <a:gd name="connsiteX3" fmla="*/ 12192000 w 12192000"/>
              <a:gd name="connsiteY3" fmla="*/ 660400 h 4663441"/>
              <a:gd name="connsiteX4" fmla="*/ 12192000 w 12192000"/>
              <a:gd name="connsiteY4" fmla="*/ 4663441 h 4663441"/>
              <a:gd name="connsiteX5" fmla="*/ 0 w 12192000"/>
              <a:gd name="connsiteY5" fmla="*/ 4663441 h 4663441"/>
              <a:gd name="connsiteX6" fmla="*/ 0 w 12192000"/>
              <a:gd name="connsiteY6" fmla="*/ 0 h 4663441"/>
              <a:gd name="connsiteX0" fmla="*/ 0 w 12192000"/>
              <a:gd name="connsiteY0" fmla="*/ 0 h 4663441"/>
              <a:gd name="connsiteX1" fmla="*/ 12192000 w 12192000"/>
              <a:gd name="connsiteY1" fmla="*/ 0 h 4663441"/>
              <a:gd name="connsiteX2" fmla="*/ 12192000 w 12192000"/>
              <a:gd name="connsiteY2" fmla="*/ 660400 h 4663441"/>
              <a:gd name="connsiteX3" fmla="*/ 12192000 w 12192000"/>
              <a:gd name="connsiteY3" fmla="*/ 4663441 h 4663441"/>
              <a:gd name="connsiteX4" fmla="*/ 0 w 12192000"/>
              <a:gd name="connsiteY4" fmla="*/ 4663441 h 4663441"/>
              <a:gd name="connsiteX5" fmla="*/ 0 w 12192000"/>
              <a:gd name="connsiteY5" fmla="*/ 0 h 4663441"/>
              <a:gd name="connsiteX0" fmla="*/ 0 w 12192000"/>
              <a:gd name="connsiteY0" fmla="*/ 0 h 4663441"/>
              <a:gd name="connsiteX1" fmla="*/ 12192000 w 12192000"/>
              <a:gd name="connsiteY1" fmla="*/ 0 h 4663441"/>
              <a:gd name="connsiteX2" fmla="*/ 12192000 w 12192000"/>
              <a:gd name="connsiteY2" fmla="*/ 4663441 h 4663441"/>
              <a:gd name="connsiteX3" fmla="*/ 0 w 12192000"/>
              <a:gd name="connsiteY3" fmla="*/ 4663441 h 4663441"/>
              <a:gd name="connsiteX4" fmla="*/ 0 w 12192000"/>
              <a:gd name="connsiteY4" fmla="*/ 0 h 4663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663441">
                <a:moveTo>
                  <a:pt x="0" y="0"/>
                </a:moveTo>
                <a:lnTo>
                  <a:pt x="12192000" y="0"/>
                </a:lnTo>
                <a:lnTo>
                  <a:pt x="12192000" y="4663441"/>
                </a:lnTo>
                <a:lnTo>
                  <a:pt x="0" y="4663441"/>
                </a:lnTo>
                <a:lnTo>
                  <a:pt x="0" y="0"/>
                </a:lnTo>
                <a:close/>
              </a:path>
            </a:pathLst>
          </a:custGeom>
          <a:solidFill>
            <a:schemeClr val="accent1">
              <a:lumMod val="90000"/>
            </a:schemeClr>
          </a:solidFill>
        </p:spPr>
        <p:txBody>
          <a:bodyPr wrap="square" bIns="468000" anchor="ctr" anchorCtr="0">
            <a:no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ICOON OM AFBEELDING IN TE VOEGEN</a:t>
            </a:r>
          </a:p>
        </p:txBody>
      </p:sp>
      <p:sp>
        <p:nvSpPr>
          <p:cNvPr id="15" name="Tijdelijke aanduiding voor tekst 25">
            <a:extLst>
              <a:ext uri="{FF2B5EF4-FFF2-40B4-BE49-F238E27FC236}">
                <a16:creationId xmlns:a16="http://schemas.microsoft.com/office/drawing/2014/main" id="{9CC068B6-7DFE-4959-A310-95D58078C014}"/>
              </a:ext>
            </a:extLst>
          </p:cNvPr>
          <p:cNvSpPr>
            <a:spLocks noGrp="1"/>
          </p:cNvSpPr>
          <p:nvPr>
            <p:ph type="body" sz="quarter" idx="14" hasCustomPrompt="1"/>
          </p:nvPr>
        </p:nvSpPr>
        <p:spPr>
          <a:xfrm>
            <a:off x="0" y="5083200"/>
            <a:ext cx="12192000" cy="1774800"/>
          </a:xfrm>
          <a:blipFill>
            <a:blip r:embed="rId2" cstate="screen">
              <a:extLst>
                <a:ext uri="{28A0092B-C50C-407E-A947-70E740481C1C}">
                  <a14:useLocalDpi xmlns:a14="http://schemas.microsoft.com/office/drawing/2010/main"/>
                </a:ext>
              </a:extLst>
            </a:blip>
            <a:stretch>
              <a:fillRect/>
            </a:stretch>
          </a:blipFill>
        </p:spPr>
        <p:txBody>
          <a:bodyPr/>
          <a:lstStyle>
            <a:lvl1pPr>
              <a:buFont typeface="Arial" panose="020B0604020202020204" pitchFamily="34" charset="0"/>
              <a:buNone/>
              <a:defRPr sz="100">
                <a:solidFill>
                  <a:schemeClr val="bg1"/>
                </a:solidFill>
              </a:defRPr>
            </a:lvl1pPr>
          </a:lstStyle>
          <a:p>
            <a:pPr lvl="0"/>
            <a:r>
              <a:rPr lang="nl-NL"/>
              <a:t> </a:t>
            </a:r>
          </a:p>
        </p:txBody>
      </p:sp>
    </p:spTree>
    <p:extLst>
      <p:ext uri="{BB962C8B-B14F-4D97-AF65-F5344CB8AC3E}">
        <p14:creationId xmlns:p14="http://schemas.microsoft.com/office/powerpoint/2010/main" val="120776794"/>
      </p:ext>
    </p:extLst>
  </p:cSld>
  <p:clrMapOvr>
    <a:masterClrMapping/>
  </p:clrMapOvr>
  <p:extLst>
    <p:ext uri="{DCECCB84-F9BA-43D5-87BE-67443E8EF086}">
      <p15:sldGuideLst xmlns:p15="http://schemas.microsoft.com/office/powerpoint/2012/main">
        <p15:guide id="1" orient="horz" pos="3294">
          <p15:clr>
            <a:srgbClr val="FBAE40"/>
          </p15:clr>
        </p15:guide>
        <p15:guide id="2" orient="horz" pos="109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fbeelding en grote tekst">
    <p:spTree>
      <p:nvGrpSpPr>
        <p:cNvPr id="1" name=""/>
        <p:cNvGrpSpPr/>
        <p:nvPr/>
      </p:nvGrpSpPr>
      <p:grpSpPr>
        <a:xfrm>
          <a:off x="0" y="0"/>
          <a:ext cx="0" cy="0"/>
          <a:chOff x="0" y="0"/>
          <a:chExt cx="0" cy="0"/>
        </a:xfrm>
      </p:grpSpPr>
      <p:sp>
        <p:nvSpPr>
          <p:cNvPr id="8" name="Tijdelijke aanduiding voor dianummer 7">
            <a:extLst>
              <a:ext uri="{FF2B5EF4-FFF2-40B4-BE49-F238E27FC236}">
                <a16:creationId xmlns:a16="http://schemas.microsoft.com/office/drawing/2014/main" id="{6BFE184D-0DD5-48A7-BF22-2CFA10646A5C}"/>
              </a:ext>
            </a:extLst>
          </p:cNvPr>
          <p:cNvSpPr>
            <a:spLocks noGrp="1"/>
          </p:cNvSpPr>
          <p:nvPr>
            <p:ph type="sldNum" sz="quarter" idx="11"/>
          </p:nvPr>
        </p:nvSpPr>
        <p:spPr/>
        <p:txBody>
          <a:bodyPr/>
          <a:lstStyle/>
          <a:p>
            <a:pPr algn="l"/>
            <a:fld id="{83FFAF25-951C-4D24-A60E-827BDA81BA47}" type="slidenum">
              <a:rPr lang="nl-NL" smtClean="0"/>
              <a:pPr algn="l"/>
              <a:t>‹#›</a:t>
            </a:fld>
            <a:endParaRPr lang="nl-NL"/>
          </a:p>
        </p:txBody>
      </p:sp>
      <p:sp>
        <p:nvSpPr>
          <p:cNvPr id="10" name="Tijdelijke aanduiding voor tekst 3">
            <a:extLst>
              <a:ext uri="{FF2B5EF4-FFF2-40B4-BE49-F238E27FC236}">
                <a16:creationId xmlns:a16="http://schemas.microsoft.com/office/drawing/2014/main" id="{90490C2F-D8B1-4A57-8F48-CD1F97FE4115}"/>
              </a:ext>
            </a:extLst>
          </p:cNvPr>
          <p:cNvSpPr>
            <a:spLocks noGrp="1"/>
          </p:cNvSpPr>
          <p:nvPr>
            <p:ph type="body" sz="quarter" idx="12"/>
          </p:nvPr>
        </p:nvSpPr>
        <p:spPr>
          <a:xfrm>
            <a:off x="6708775" y="1736725"/>
            <a:ext cx="4859338" cy="3492499"/>
          </a:xfrm>
        </p:spPr>
        <p:txBody>
          <a:bodyPr/>
          <a:lstStyle>
            <a:lvl1pPr>
              <a:defRPr sz="2700"/>
            </a:lvl1pPr>
            <a:lvl2pPr>
              <a:defRPr sz="2000"/>
            </a:lvl2pPr>
            <a:lvl3pPr>
              <a:defRPr sz="2000"/>
            </a:lvl3pPr>
            <a:lvl4pPr>
              <a:defRPr sz="2000"/>
            </a:lvl4pPr>
            <a:lvl5pPr>
              <a:defRPr sz="2000"/>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15" name="Tijdelijke aanduiding voor afbeelding 14">
            <a:extLst>
              <a:ext uri="{FF2B5EF4-FFF2-40B4-BE49-F238E27FC236}">
                <a16:creationId xmlns:a16="http://schemas.microsoft.com/office/drawing/2014/main" id="{1B40E5F9-8854-415F-9D31-EB2C05BC734E}"/>
              </a:ext>
            </a:extLst>
          </p:cNvPr>
          <p:cNvSpPr>
            <a:spLocks noGrp="1"/>
          </p:cNvSpPr>
          <p:nvPr>
            <p:ph type="pic" idx="13" hasCustomPrompt="1"/>
          </p:nvPr>
        </p:nvSpPr>
        <p:spPr>
          <a:xfrm>
            <a:off x="0" y="89425"/>
            <a:ext cx="6096000" cy="6768574"/>
          </a:xfrm>
          <a:custGeom>
            <a:avLst/>
            <a:gdLst>
              <a:gd name="connsiteX0" fmla="*/ 0 w 6096000"/>
              <a:gd name="connsiteY0" fmla="*/ 0 h 6768574"/>
              <a:gd name="connsiteX1" fmla="*/ 632670 w 6096000"/>
              <a:gd name="connsiteY1" fmla="*/ 0 h 6768574"/>
              <a:gd name="connsiteX2" fmla="*/ 632670 w 6096000"/>
              <a:gd name="connsiteY2" fmla="*/ 59240 h 6768574"/>
              <a:gd name="connsiteX3" fmla="*/ 632670 w 6096000"/>
              <a:gd name="connsiteY3" fmla="*/ 360969 h 6768574"/>
              <a:gd name="connsiteX4" fmla="*/ 721873 w 6096000"/>
              <a:gd name="connsiteY4" fmla="*/ 451047 h 6768574"/>
              <a:gd name="connsiteX5" fmla="*/ 3219558 w 6096000"/>
              <a:gd name="connsiteY5" fmla="*/ 451047 h 6768574"/>
              <a:gd name="connsiteX6" fmla="*/ 3308761 w 6096000"/>
              <a:gd name="connsiteY6" fmla="*/ 360969 h 6768574"/>
              <a:gd name="connsiteX7" fmla="*/ 3308761 w 6096000"/>
              <a:gd name="connsiteY7" fmla="*/ 20535 h 6768574"/>
              <a:gd name="connsiteX8" fmla="*/ 3308761 w 6096000"/>
              <a:gd name="connsiteY8" fmla="*/ 0 h 6768574"/>
              <a:gd name="connsiteX9" fmla="*/ 6096000 w 6096000"/>
              <a:gd name="connsiteY9" fmla="*/ 0 h 6768574"/>
              <a:gd name="connsiteX10" fmla="*/ 6096000 w 6096000"/>
              <a:gd name="connsiteY10" fmla="*/ 2869809 h 6768574"/>
              <a:gd name="connsiteX11" fmla="*/ 6096000 w 6096000"/>
              <a:gd name="connsiteY11" fmla="*/ 2869811 h 6768574"/>
              <a:gd name="connsiteX12" fmla="*/ 6096000 w 6096000"/>
              <a:gd name="connsiteY12" fmla="*/ 6768574 h 6768574"/>
              <a:gd name="connsiteX13" fmla="*/ 0 w 6096000"/>
              <a:gd name="connsiteY13" fmla="*/ 6768574 h 6768574"/>
              <a:gd name="connsiteX14" fmla="*/ 0 w 6096000"/>
              <a:gd name="connsiteY14" fmla="*/ 2869811 h 6768574"/>
              <a:gd name="connsiteX15" fmla="*/ 0 w 6096000"/>
              <a:gd name="connsiteY15" fmla="*/ 2869809 h 6768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96000" h="6768574">
                <a:moveTo>
                  <a:pt x="0" y="0"/>
                </a:moveTo>
                <a:lnTo>
                  <a:pt x="632670" y="0"/>
                </a:lnTo>
                <a:lnTo>
                  <a:pt x="632670" y="59240"/>
                </a:lnTo>
                <a:cubicBezTo>
                  <a:pt x="632670" y="360969"/>
                  <a:pt x="632670" y="360969"/>
                  <a:pt x="632670" y="360969"/>
                </a:cubicBezTo>
                <a:cubicBezTo>
                  <a:pt x="632670" y="410512"/>
                  <a:pt x="672811" y="451047"/>
                  <a:pt x="721873" y="451047"/>
                </a:cubicBezTo>
                <a:cubicBezTo>
                  <a:pt x="3219558" y="451047"/>
                  <a:pt x="3219558" y="451047"/>
                  <a:pt x="3219558" y="451047"/>
                </a:cubicBezTo>
                <a:cubicBezTo>
                  <a:pt x="3268620" y="451047"/>
                  <a:pt x="3308761" y="410512"/>
                  <a:pt x="3308761" y="360969"/>
                </a:cubicBezTo>
                <a:cubicBezTo>
                  <a:pt x="3308761" y="192071"/>
                  <a:pt x="3308761" y="86510"/>
                  <a:pt x="3308761" y="20535"/>
                </a:cubicBezTo>
                <a:lnTo>
                  <a:pt x="3308761" y="0"/>
                </a:lnTo>
                <a:lnTo>
                  <a:pt x="6096000" y="0"/>
                </a:lnTo>
                <a:lnTo>
                  <a:pt x="6096000" y="2869809"/>
                </a:lnTo>
                <a:lnTo>
                  <a:pt x="6096000" y="2869811"/>
                </a:lnTo>
                <a:lnTo>
                  <a:pt x="6096000" y="6768574"/>
                </a:lnTo>
                <a:lnTo>
                  <a:pt x="0" y="6768574"/>
                </a:lnTo>
                <a:lnTo>
                  <a:pt x="0" y="2869811"/>
                </a:lnTo>
                <a:lnTo>
                  <a:pt x="0" y="2869809"/>
                </a:lnTo>
                <a:close/>
              </a:path>
            </a:pathLst>
          </a:custGeom>
          <a:solidFill>
            <a:schemeClr val="accent1">
              <a:lumMod val="90000"/>
            </a:schemeClr>
          </a:solidFill>
        </p:spPr>
        <p:txBody>
          <a:bodyPr wrap="square" bIns="468000" anchor="ctr" anchorCtr="0">
            <a:no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ICOON OM AFBEELDING IN TE VOEGEN</a:t>
            </a:r>
          </a:p>
        </p:txBody>
      </p:sp>
      <p:sp>
        <p:nvSpPr>
          <p:cNvPr id="26" name="Tijdelijke aanduiding voor tekst 25">
            <a:extLst>
              <a:ext uri="{FF2B5EF4-FFF2-40B4-BE49-F238E27FC236}">
                <a16:creationId xmlns:a16="http://schemas.microsoft.com/office/drawing/2014/main" id="{3F2C5359-3146-409D-8B17-9A98C5DCE995}"/>
              </a:ext>
            </a:extLst>
          </p:cNvPr>
          <p:cNvSpPr>
            <a:spLocks noGrp="1"/>
          </p:cNvSpPr>
          <p:nvPr>
            <p:ph type="body" sz="quarter" idx="14" hasCustomPrompt="1"/>
          </p:nvPr>
        </p:nvSpPr>
        <p:spPr>
          <a:xfrm>
            <a:off x="0" y="5083200"/>
            <a:ext cx="12192000" cy="1774800"/>
          </a:xfrm>
          <a:blipFill>
            <a:blip r:embed="rId2" cstate="screen">
              <a:extLst>
                <a:ext uri="{28A0092B-C50C-407E-A947-70E740481C1C}">
                  <a14:useLocalDpi xmlns:a14="http://schemas.microsoft.com/office/drawing/2010/main"/>
                </a:ext>
              </a:extLst>
            </a:blip>
            <a:stretch>
              <a:fillRect/>
            </a:stretch>
          </a:blipFill>
        </p:spPr>
        <p:txBody>
          <a:bodyPr/>
          <a:lstStyle>
            <a:lvl1pPr>
              <a:buFont typeface="Arial" panose="020B0604020202020204" pitchFamily="34" charset="0"/>
              <a:buNone/>
              <a:defRPr sz="100">
                <a:solidFill>
                  <a:schemeClr val="bg1"/>
                </a:solidFill>
              </a:defRPr>
            </a:lvl1pPr>
          </a:lstStyle>
          <a:p>
            <a:pPr lvl="0"/>
            <a:r>
              <a:rPr lang="nl-NL"/>
              <a:t> </a:t>
            </a:r>
          </a:p>
        </p:txBody>
      </p:sp>
      <p:sp>
        <p:nvSpPr>
          <p:cNvPr id="28" name="Titel 1">
            <a:extLst>
              <a:ext uri="{FF2B5EF4-FFF2-40B4-BE49-F238E27FC236}">
                <a16:creationId xmlns:a16="http://schemas.microsoft.com/office/drawing/2014/main" id="{6427CACB-5277-47CE-8FF8-E60B8AF3400B}"/>
              </a:ext>
            </a:extLst>
          </p:cNvPr>
          <p:cNvSpPr>
            <a:spLocks noGrp="1"/>
          </p:cNvSpPr>
          <p:nvPr>
            <p:ph type="title" hasCustomPrompt="1"/>
          </p:nvPr>
        </p:nvSpPr>
        <p:spPr>
          <a:xfrm>
            <a:off x="6708775" y="977207"/>
            <a:ext cx="4859338" cy="470898"/>
          </a:xfrm>
        </p:spPr>
        <p:txBody>
          <a:bodyPr/>
          <a:lstStyle>
            <a:lvl1pPr>
              <a:defRPr>
                <a:solidFill>
                  <a:schemeClr val="accent2"/>
                </a:solidFill>
              </a:defRPr>
            </a:lvl1pPr>
          </a:lstStyle>
          <a:p>
            <a:r>
              <a:rPr lang="nl-NL"/>
              <a:t>Titel</a:t>
            </a:r>
          </a:p>
        </p:txBody>
      </p:sp>
    </p:spTree>
    <p:extLst>
      <p:ext uri="{BB962C8B-B14F-4D97-AF65-F5344CB8AC3E}">
        <p14:creationId xmlns:p14="http://schemas.microsoft.com/office/powerpoint/2010/main" val="2026356053"/>
      </p:ext>
    </p:extLst>
  </p:cSld>
  <p:clrMapOvr>
    <a:masterClrMapping/>
  </p:clrMapOvr>
  <p:extLst>
    <p:ext uri="{DCECCB84-F9BA-43D5-87BE-67443E8EF086}">
      <p15:sldGuideLst xmlns:p15="http://schemas.microsoft.com/office/powerpoint/2012/main">
        <p15:guide id="1" orient="horz" pos="3294">
          <p15:clr>
            <a:srgbClr val="FBAE40"/>
          </p15:clr>
        </p15:guide>
        <p15:guide id="2" orient="horz" pos="109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en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1D5C2F-2D03-45CD-B7D6-0A26C55DBA53}"/>
              </a:ext>
            </a:extLst>
          </p:cNvPr>
          <p:cNvSpPr>
            <a:spLocks noGrp="1"/>
          </p:cNvSpPr>
          <p:nvPr>
            <p:ph type="title"/>
          </p:nvPr>
        </p:nvSpPr>
        <p:spPr/>
        <p:txBody>
          <a:bodyPr/>
          <a:lstStyle/>
          <a:p>
            <a:r>
              <a:rPr lang="nl-NL"/>
              <a:t>Klik om de stijl te bewerken</a:t>
            </a:r>
          </a:p>
        </p:txBody>
      </p:sp>
      <p:sp>
        <p:nvSpPr>
          <p:cNvPr id="7" name="Tijdelijke aanduiding voor voettekst 6">
            <a:extLst>
              <a:ext uri="{FF2B5EF4-FFF2-40B4-BE49-F238E27FC236}">
                <a16:creationId xmlns:a16="http://schemas.microsoft.com/office/drawing/2014/main" id="{36B65DBA-47C4-4898-88B8-9AA8D94904C4}"/>
              </a:ext>
            </a:extLst>
          </p:cNvPr>
          <p:cNvSpPr>
            <a:spLocks noGrp="1"/>
          </p:cNvSpPr>
          <p:nvPr>
            <p:ph type="ftr" sz="quarter" idx="10"/>
          </p:nvPr>
        </p:nvSpPr>
        <p:spPr>
          <a:xfrm>
            <a:off x="664369" y="239344"/>
            <a:ext cx="2598420" cy="153888"/>
          </a:xfrm>
          <a:prstGeom prst="rect">
            <a:avLst/>
          </a:prstGeom>
        </p:spPr>
        <p:txBody>
          <a:bodyPr/>
          <a:lstStyle/>
          <a:p>
            <a:r>
              <a:rPr lang="nl-NL" err="1"/>
              <a:t>Finding</a:t>
            </a:r>
            <a:r>
              <a:rPr lang="nl-NL"/>
              <a:t> </a:t>
            </a:r>
            <a:r>
              <a:rPr lang="nl-NL" err="1"/>
              <a:t>the</a:t>
            </a:r>
            <a:r>
              <a:rPr lang="nl-NL"/>
              <a:t> </a:t>
            </a:r>
            <a:r>
              <a:rPr lang="nl-NL" err="1"/>
              <a:t>balance</a:t>
            </a:r>
            <a:r>
              <a:rPr lang="nl-NL"/>
              <a:t> </a:t>
            </a:r>
            <a:r>
              <a:rPr lang="nl-NL" err="1"/>
              <a:t>between</a:t>
            </a:r>
            <a:r>
              <a:rPr lang="nl-NL"/>
              <a:t> over- </a:t>
            </a:r>
            <a:r>
              <a:rPr lang="nl-NL" err="1"/>
              <a:t>and</a:t>
            </a:r>
            <a:r>
              <a:rPr lang="nl-NL"/>
              <a:t> undertreatment</a:t>
            </a:r>
          </a:p>
        </p:txBody>
      </p:sp>
      <p:sp>
        <p:nvSpPr>
          <p:cNvPr id="8" name="Tijdelijke aanduiding voor dianummer 7">
            <a:extLst>
              <a:ext uri="{FF2B5EF4-FFF2-40B4-BE49-F238E27FC236}">
                <a16:creationId xmlns:a16="http://schemas.microsoft.com/office/drawing/2014/main" id="{6BFE184D-0DD5-48A7-BF22-2CFA10646A5C}"/>
              </a:ext>
            </a:extLst>
          </p:cNvPr>
          <p:cNvSpPr>
            <a:spLocks noGrp="1"/>
          </p:cNvSpPr>
          <p:nvPr>
            <p:ph type="sldNum" sz="quarter" idx="11"/>
          </p:nvPr>
        </p:nvSpPr>
        <p:spPr/>
        <p:txBody>
          <a:bodyPr/>
          <a:lstStyle/>
          <a:p>
            <a:pPr algn="l"/>
            <a:fld id="{83FFAF25-951C-4D24-A60E-827BDA81BA47}" type="slidenum">
              <a:rPr lang="nl-NL" smtClean="0"/>
              <a:pPr algn="l"/>
              <a:t>‹#›</a:t>
            </a:fld>
            <a:endParaRPr lang="nl-NL"/>
          </a:p>
        </p:txBody>
      </p:sp>
      <p:sp>
        <p:nvSpPr>
          <p:cNvPr id="9" name="Tijdelijke aanduiding voor tekst 3">
            <a:extLst>
              <a:ext uri="{FF2B5EF4-FFF2-40B4-BE49-F238E27FC236}">
                <a16:creationId xmlns:a16="http://schemas.microsoft.com/office/drawing/2014/main" id="{84A4582D-FBB5-4126-8EDB-BB164AA4CF18}"/>
              </a:ext>
            </a:extLst>
          </p:cNvPr>
          <p:cNvSpPr>
            <a:spLocks noGrp="1"/>
          </p:cNvSpPr>
          <p:nvPr>
            <p:ph type="body" sz="half" idx="2" hasCustomPrompt="1"/>
          </p:nvPr>
        </p:nvSpPr>
        <p:spPr>
          <a:xfrm>
            <a:off x="623888" y="1745933"/>
            <a:ext cx="10944225" cy="387798"/>
          </a:xfrm>
        </p:spPr>
        <p:txBody>
          <a:bodyPr vert="horz" wrap="square" lIns="0" tIns="0" rIns="0" bIns="0" rtlCol="0" anchor="t" anchorCtr="0">
            <a:spAutoFit/>
          </a:bodyPr>
          <a:lstStyle>
            <a:lvl1pPr marL="0" indent="0">
              <a:buNone/>
              <a:defRPr lang="nl-NL" sz="2700" b="1" spc="70" baseline="0">
                <a:solidFill>
                  <a:schemeClr val="accent2"/>
                </a:solidFill>
                <a:latin typeface="+mj-lt"/>
                <a:ea typeface="+mj-ea"/>
                <a:cs typeface="+mj-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a:lnSpc>
                <a:spcPct val="90000"/>
              </a:lnSpc>
              <a:spcBef>
                <a:spcPct val="0"/>
              </a:spcBef>
              <a:buNone/>
            </a:pPr>
            <a:r>
              <a:rPr lang="nl-NL"/>
              <a:t>Subtitel</a:t>
            </a:r>
          </a:p>
        </p:txBody>
      </p:sp>
      <p:sp>
        <p:nvSpPr>
          <p:cNvPr id="4" name="Tijdelijke aanduiding voor tekst 3">
            <a:extLst>
              <a:ext uri="{FF2B5EF4-FFF2-40B4-BE49-F238E27FC236}">
                <a16:creationId xmlns:a16="http://schemas.microsoft.com/office/drawing/2014/main" id="{C3F448A7-117D-43E0-85D4-4C41DCB7BE00}"/>
              </a:ext>
            </a:extLst>
          </p:cNvPr>
          <p:cNvSpPr>
            <a:spLocks noGrp="1"/>
          </p:cNvSpPr>
          <p:nvPr>
            <p:ph type="body" sz="quarter" idx="12" hasCustomPrompt="1"/>
          </p:nvPr>
        </p:nvSpPr>
        <p:spPr>
          <a:xfrm>
            <a:off x="623888" y="2141220"/>
            <a:ext cx="10944225" cy="3823254"/>
          </a:xfrm>
        </p:spPr>
        <p:txBody>
          <a:bodyPr/>
          <a:lstStyle>
            <a:lvl1pPr>
              <a:lnSpc>
                <a:spcPct val="120000"/>
              </a:lnSpc>
              <a:defRPr sz="2400"/>
            </a:lvl1pPr>
            <a:lvl2pPr>
              <a:lnSpc>
                <a:spcPct val="120000"/>
              </a:lnSpc>
              <a:defRPr sz="2000"/>
            </a:lvl2pPr>
            <a:lvl3pPr>
              <a:lnSpc>
                <a:spcPct val="120000"/>
              </a:lnSpc>
              <a:defRPr sz="1800"/>
            </a:lvl3pPr>
            <a:lvl4pPr>
              <a:lnSpc>
                <a:spcPct val="120000"/>
              </a:lnSpc>
              <a:defRPr sz="1600"/>
            </a:lvl4pPr>
            <a:lvl5pPr>
              <a:lnSpc>
                <a:spcPct val="120000"/>
              </a:lnSpc>
              <a:defRPr sz="1400"/>
            </a:lvl5pPr>
          </a:lstStyle>
          <a:p>
            <a:pPr lvl="0"/>
            <a:r>
              <a:rPr lang="nl-NL" dirty="0"/>
              <a:t>Backspace om </a:t>
            </a:r>
            <a:r>
              <a:rPr lang="nl-NL" dirty="0" err="1"/>
              <a:t>bullet</a:t>
            </a:r>
            <a:r>
              <a:rPr lang="nl-NL" dirty="0"/>
              <a:t> te verwijderen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97375591"/>
      </p:ext>
    </p:extLst>
  </p:cSld>
  <p:clrMapOvr>
    <a:masterClrMapping/>
  </p:clrMapOvr>
  <p:extLst>
    <p:ext uri="{DCECCB84-F9BA-43D5-87BE-67443E8EF086}">
      <p15:sldGuideLst xmlns:p15="http://schemas.microsoft.com/office/powerpoint/2012/main">
        <p15:guide id="1" orient="horz" pos="3294">
          <p15:clr>
            <a:srgbClr val="FBAE40"/>
          </p15:clr>
        </p15:guide>
        <p15:guide id="2" orient="horz" pos="109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7F69230-FB06-4E2F-A220-3B00697D6FF2}"/>
              </a:ext>
            </a:extLst>
          </p:cNvPr>
          <p:cNvSpPr>
            <a:spLocks noGrp="1"/>
          </p:cNvSpPr>
          <p:nvPr>
            <p:ph type="title"/>
          </p:nvPr>
        </p:nvSpPr>
        <p:spPr>
          <a:xfrm>
            <a:off x="623884" y="900000"/>
            <a:ext cx="10944225" cy="387798"/>
          </a:xfrm>
          <a:prstGeom prst="rect">
            <a:avLst/>
          </a:prstGeom>
        </p:spPr>
        <p:txBody>
          <a:bodyPr vert="horz" wrap="square" lIns="0" tIns="0" rIns="0" bIns="0" rtlCol="0" anchor="t" anchorCtr="0">
            <a:sp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C8BFE311-2E21-4283-A4F1-32C654CCF992}"/>
              </a:ext>
            </a:extLst>
          </p:cNvPr>
          <p:cNvSpPr>
            <a:spLocks noGrp="1"/>
          </p:cNvSpPr>
          <p:nvPr>
            <p:ph type="body" idx="1"/>
          </p:nvPr>
        </p:nvSpPr>
        <p:spPr>
          <a:xfrm>
            <a:off x="623885" y="1620000"/>
            <a:ext cx="10944225" cy="4320000"/>
          </a:xfrm>
          <a:prstGeom prst="rect">
            <a:avLst/>
          </a:prstGeom>
        </p:spPr>
        <p:txBody>
          <a:bodyPr vert="horz" lIns="0" tIns="0" rIns="0" bIns="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dianummer 5">
            <a:extLst>
              <a:ext uri="{FF2B5EF4-FFF2-40B4-BE49-F238E27FC236}">
                <a16:creationId xmlns:a16="http://schemas.microsoft.com/office/drawing/2014/main" id="{BAF88A27-292C-404C-BF92-B2C287B7CB1D}"/>
              </a:ext>
            </a:extLst>
          </p:cNvPr>
          <p:cNvSpPr>
            <a:spLocks noGrp="1"/>
          </p:cNvSpPr>
          <p:nvPr>
            <p:ph type="sldNum" sz="quarter" idx="4"/>
          </p:nvPr>
        </p:nvSpPr>
        <p:spPr>
          <a:xfrm>
            <a:off x="623888" y="6446579"/>
            <a:ext cx="273665" cy="184666"/>
          </a:xfrm>
          <a:prstGeom prst="rect">
            <a:avLst/>
          </a:prstGeom>
        </p:spPr>
        <p:txBody>
          <a:bodyPr vert="horz" wrap="none" lIns="0" tIns="0" rIns="0" bIns="0" rtlCol="0" anchor="ctr">
            <a:spAutoFit/>
          </a:bodyPr>
          <a:lstStyle>
            <a:lvl1pPr algn="l">
              <a:defRPr sz="1200">
                <a:solidFill>
                  <a:schemeClr val="tx1"/>
                </a:solidFill>
              </a:defRPr>
            </a:lvl1pPr>
          </a:lstStyle>
          <a:p>
            <a:pPr algn="l"/>
            <a:fld id="{83FFAF25-951C-4D24-A60E-827BDA81BA47}" type="slidenum">
              <a:rPr lang="nl-NL" smtClean="0"/>
              <a:pPr algn="l"/>
              <a:t>‹#›</a:t>
            </a:fld>
            <a:endParaRPr lang="nl-NL"/>
          </a:p>
        </p:txBody>
      </p:sp>
      <p:pic>
        <p:nvPicPr>
          <p:cNvPr id="4" name="Afbeelding 13">
            <a:extLst>
              <a:ext uri="{FF2B5EF4-FFF2-40B4-BE49-F238E27FC236}">
                <a16:creationId xmlns:a16="http://schemas.microsoft.com/office/drawing/2014/main" id="{C7362C86-B73E-7DF8-9EFE-00EECAF35FA1}"/>
              </a:ext>
            </a:extLst>
          </p:cNvPr>
          <p:cNvPicPr>
            <a:picLocks noChangeAspect="1"/>
          </p:cNvPicPr>
          <p:nvPr userDrawn="1"/>
        </p:nvPicPr>
        <p:blipFill>
          <a:blip r:embed="rId30" cstate="hqprint">
            <a:extLst>
              <a:ext uri="{28A0092B-C50C-407E-A947-70E740481C1C}">
                <a14:useLocalDpi xmlns:a14="http://schemas.microsoft.com/office/drawing/2010/main" val="0"/>
              </a:ext>
            </a:extLst>
          </a:blip>
          <a:srcRect l="84946" t="44930"/>
          <a:stretch>
            <a:fillRect/>
          </a:stretch>
        </p:blipFill>
        <p:spPr>
          <a:xfrm>
            <a:off x="10356574" y="5880793"/>
            <a:ext cx="1835426" cy="977206"/>
          </a:xfrm>
          <a:prstGeom prst="rect">
            <a:avLst/>
          </a:prstGeom>
        </p:spPr>
      </p:pic>
    </p:spTree>
    <p:extLst>
      <p:ext uri="{BB962C8B-B14F-4D97-AF65-F5344CB8AC3E}">
        <p14:creationId xmlns:p14="http://schemas.microsoft.com/office/powerpoint/2010/main" val="156632286"/>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54" r:id="rId3"/>
    <p:sldLayoutId id="2147483651" r:id="rId4"/>
    <p:sldLayoutId id="2147483659" r:id="rId5"/>
    <p:sldLayoutId id="2147483672" r:id="rId6"/>
    <p:sldLayoutId id="2147483674" r:id="rId7"/>
    <p:sldLayoutId id="2147483675" r:id="rId8"/>
    <p:sldLayoutId id="2147483669" r:id="rId9"/>
    <p:sldLayoutId id="2147483650" r:id="rId10"/>
    <p:sldLayoutId id="2147483670" r:id="rId11"/>
    <p:sldLayoutId id="2147483671" r:id="rId12"/>
    <p:sldLayoutId id="2147483660" r:id="rId13"/>
    <p:sldLayoutId id="2147483665" r:id="rId14"/>
    <p:sldLayoutId id="2147483666" r:id="rId15"/>
    <p:sldLayoutId id="2147483667" r:id="rId16"/>
    <p:sldLayoutId id="2147483668" r:id="rId17"/>
    <p:sldLayoutId id="2147483664" r:id="rId18"/>
    <p:sldLayoutId id="2147483661" r:id="rId19"/>
    <p:sldLayoutId id="2147483662" r:id="rId20"/>
    <p:sldLayoutId id="2147483663" r:id="rId21"/>
    <p:sldLayoutId id="2147483676" r:id="rId22"/>
    <p:sldLayoutId id="2147483677" r:id="rId23"/>
    <p:sldLayoutId id="2147483678" r:id="rId24"/>
    <p:sldLayoutId id="2147483679" r:id="rId25"/>
    <p:sldLayoutId id="2147483680" r:id="rId26"/>
    <p:sldLayoutId id="2147483681" r:id="rId27"/>
    <p:sldLayoutId id="2147483682" r:id="rId28"/>
  </p:sldLayoutIdLst>
  <p:hf sldNum="0" hdr="0" dt="0"/>
  <p:txStyles>
    <p:titleStyle>
      <a:lvl1pPr algn="l" defTabSz="914400" rtl="0" eaLnBrk="1" latinLnBrk="0" hangingPunct="1">
        <a:lnSpc>
          <a:spcPct val="90000"/>
        </a:lnSpc>
        <a:spcBef>
          <a:spcPct val="0"/>
        </a:spcBef>
        <a:buNone/>
        <a:defRPr sz="2800" b="1" kern="1200" spc="70" baseline="0">
          <a:solidFill>
            <a:schemeClr val="tx1"/>
          </a:solidFill>
          <a:latin typeface="+mj-lt"/>
          <a:ea typeface="+mj-ea"/>
          <a:cs typeface="+mj-cs"/>
        </a:defRPr>
      </a:lvl1pPr>
    </p:titleStyle>
    <p:bodyStyle>
      <a:lvl1pPr marL="268288" indent="-268288" algn="l" defTabSz="914400" rtl="0" eaLnBrk="1" latinLnBrk="0" hangingPunct="1">
        <a:lnSpc>
          <a:spcPct val="110000"/>
        </a:lnSpc>
        <a:spcBef>
          <a:spcPts val="0"/>
        </a:spcBef>
        <a:buFont typeface="Arial" panose="020B0604020202020204" pitchFamily="34" charset="0"/>
        <a:buChar char="•"/>
        <a:defRPr sz="2400" kern="1200">
          <a:solidFill>
            <a:schemeClr val="tx1"/>
          </a:solidFill>
          <a:latin typeface="+mn-lt"/>
          <a:ea typeface="+mn-ea"/>
          <a:cs typeface="+mn-cs"/>
        </a:defRPr>
      </a:lvl1pPr>
      <a:lvl2pPr marL="536575" indent="-268288" algn="l" defTabSz="914400" rtl="0" eaLnBrk="1" latinLnBrk="0" hangingPunct="1">
        <a:lnSpc>
          <a:spcPct val="110000"/>
        </a:lnSpc>
        <a:spcBef>
          <a:spcPts val="0"/>
        </a:spcBef>
        <a:buFont typeface="System Font Regular"/>
        <a:buChar char="-"/>
        <a:defRPr sz="2000" kern="1200">
          <a:solidFill>
            <a:schemeClr val="tx1"/>
          </a:solidFill>
          <a:latin typeface="+mn-lt"/>
          <a:ea typeface="+mn-ea"/>
          <a:cs typeface="+mn-cs"/>
        </a:defRPr>
      </a:lvl2pPr>
      <a:lvl3pPr marL="804863" indent="-268288" algn="l" defTabSz="914400" rtl="0" eaLnBrk="1" latinLnBrk="0" hangingPunct="1">
        <a:lnSpc>
          <a:spcPct val="110000"/>
        </a:lnSpc>
        <a:spcBef>
          <a:spcPts val="0"/>
        </a:spcBef>
        <a:buSzPct val="60000"/>
        <a:buFont typeface="Courier New" panose="02070309020205020404" pitchFamily="49" charset="0"/>
        <a:buChar char="o"/>
        <a:defRPr sz="1800" kern="1200">
          <a:solidFill>
            <a:schemeClr val="tx1"/>
          </a:solidFill>
          <a:latin typeface="+mn-lt"/>
          <a:ea typeface="+mn-ea"/>
          <a:cs typeface="+mn-cs"/>
        </a:defRPr>
      </a:lvl3pPr>
      <a:lvl4pPr marL="1079500" indent="-274638" algn="l" defTabSz="914400" rtl="0" eaLnBrk="1" latinLnBrk="0" hangingPunct="1">
        <a:lnSpc>
          <a:spcPct val="110000"/>
        </a:lnSpc>
        <a:spcBef>
          <a:spcPts val="0"/>
        </a:spcBef>
        <a:buFont typeface="Wingdings" pitchFamily="2" charset="2"/>
        <a:buChar char="§"/>
        <a:defRPr sz="1600" kern="1200">
          <a:solidFill>
            <a:schemeClr val="tx1"/>
          </a:solidFill>
          <a:latin typeface="+mn-lt"/>
          <a:ea typeface="+mn-ea"/>
          <a:cs typeface="+mn-cs"/>
        </a:defRPr>
      </a:lvl4pPr>
      <a:lvl5pPr marL="1347788" indent="-268288" algn="l" defTabSz="914400" rtl="0" eaLnBrk="1" latinLnBrk="0" hangingPunct="1">
        <a:lnSpc>
          <a:spcPct val="110000"/>
        </a:lnSpc>
        <a:spcBef>
          <a:spcPts val="0"/>
        </a:spcBef>
        <a:buSzPct val="80000"/>
        <a:buFont typeface="Wingdings" pitchFamily="2" charset="2"/>
        <a:buChar char="v"/>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userDrawn="1">
          <p15:clr>
            <a:srgbClr val="F26B43"/>
          </p15:clr>
        </p15:guide>
        <p15:guide id="2" pos="728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3.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0.png"/><Relationship Id="rId2" Type="http://schemas.openxmlformats.org/officeDocument/2006/relationships/image" Target="../media/image26.png"/><Relationship Id="rId1" Type="http://schemas.openxmlformats.org/officeDocument/2006/relationships/slideLayout" Target="../slideLayouts/slideLayout2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7.xml"/><Relationship Id="rId6" Type="http://schemas.openxmlformats.org/officeDocument/2006/relationships/image" Target="../media/image34.gif"/><Relationship Id="rId5" Type="http://schemas.openxmlformats.org/officeDocument/2006/relationships/hyperlink" Target="http://www.jcog.jp/index.htm" TargetMode="Externa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9.png"/><Relationship Id="rId7" Type="http://schemas.openxmlformats.org/officeDocument/2006/relationships/image" Target="../media/image52.jpeg"/><Relationship Id="rId2" Type="http://schemas.openxmlformats.org/officeDocument/2006/relationships/notesSlide" Target="../notesSlides/notesSlide11.xml"/><Relationship Id="rId1" Type="http://schemas.openxmlformats.org/officeDocument/2006/relationships/slideLayout" Target="../slideLayouts/slideLayout23.xml"/><Relationship Id="rId6" Type="http://schemas.openxmlformats.org/officeDocument/2006/relationships/image" Target="../media/image51.png"/><Relationship Id="rId5" Type="http://schemas.openxmlformats.org/officeDocument/2006/relationships/image" Target="../media/image50.jpeg"/><Relationship Id="rId4" Type="http://schemas.openxmlformats.org/officeDocument/2006/relationships/hyperlink" Target="https://www.cancerresearchuk.org/our-research/researchers/professor-jelle-wesseling?_ga=2.15950260.304351269.1551265621-212762717.1493815033"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5.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5.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19E43E-F2EE-4743-AE81-0EEA70FC93AF}"/>
              </a:ext>
            </a:extLst>
          </p:cNvPr>
          <p:cNvSpPr>
            <a:spLocks noGrp="1"/>
          </p:cNvSpPr>
          <p:nvPr>
            <p:ph type="title"/>
          </p:nvPr>
        </p:nvSpPr>
        <p:spPr/>
        <p:txBody>
          <a:bodyPr/>
          <a:lstStyle/>
          <a:p>
            <a:r>
              <a:rPr lang="nl-NL" dirty="0">
                <a:solidFill>
                  <a:schemeClr val="tx1"/>
                </a:solidFill>
              </a:rPr>
              <a:t>DCIS: behandeling op maat</a:t>
            </a:r>
          </a:p>
        </p:txBody>
      </p:sp>
      <p:sp>
        <p:nvSpPr>
          <p:cNvPr id="3" name="Tijdelijke aanduiding voor tekst 2">
            <a:extLst>
              <a:ext uri="{FF2B5EF4-FFF2-40B4-BE49-F238E27FC236}">
                <a16:creationId xmlns:a16="http://schemas.microsoft.com/office/drawing/2014/main" id="{80A266AF-D099-4FD4-8BC3-8FA3A4329536}"/>
              </a:ext>
            </a:extLst>
          </p:cNvPr>
          <p:cNvSpPr>
            <a:spLocks noGrp="1"/>
          </p:cNvSpPr>
          <p:nvPr>
            <p:ph type="body" idx="1"/>
          </p:nvPr>
        </p:nvSpPr>
        <p:spPr>
          <a:xfrm>
            <a:off x="623888" y="5587683"/>
            <a:ext cx="8172000" cy="891206"/>
          </a:xfrm>
        </p:spPr>
        <p:txBody>
          <a:bodyPr/>
          <a:lstStyle/>
          <a:p>
            <a:r>
              <a:rPr lang="nl-NL" dirty="0" err="1">
                <a:solidFill>
                  <a:schemeClr val="tx1"/>
                </a:solidFill>
              </a:rPr>
              <a:t>Umbrella</a:t>
            </a:r>
            <a:r>
              <a:rPr lang="nl-NL" dirty="0">
                <a:solidFill>
                  <a:schemeClr val="tx1"/>
                </a:solidFill>
              </a:rPr>
              <a:t> dag, 21 november 2025</a:t>
            </a:r>
          </a:p>
          <a:p>
            <a:r>
              <a:rPr lang="nl-NL" i="1" dirty="0">
                <a:solidFill>
                  <a:schemeClr val="tx1"/>
                </a:solidFill>
              </a:rPr>
              <a:t>Dr. Esther Lips, senior onderzoeker, NKI-AVL</a:t>
            </a:r>
          </a:p>
        </p:txBody>
      </p:sp>
      <p:sp>
        <p:nvSpPr>
          <p:cNvPr id="4" name="Tijdelijke aanduiding voor voettekst 3">
            <a:extLst>
              <a:ext uri="{FF2B5EF4-FFF2-40B4-BE49-F238E27FC236}">
                <a16:creationId xmlns:a16="http://schemas.microsoft.com/office/drawing/2014/main" id="{4C6A014F-8123-44EE-9BBD-00D64882D58E}"/>
              </a:ext>
            </a:extLst>
          </p:cNvPr>
          <p:cNvSpPr>
            <a:spLocks noGrp="1"/>
          </p:cNvSpPr>
          <p:nvPr>
            <p:ph type="ftr" sz="quarter" idx="4294967295"/>
          </p:nvPr>
        </p:nvSpPr>
        <p:spPr/>
        <p:txBody>
          <a:bodyPr/>
          <a:lstStyle/>
          <a:p>
            <a:r>
              <a:rPr lang="nl-NL" dirty="0"/>
              <a:t>titel van de presentatie</a:t>
            </a:r>
          </a:p>
        </p:txBody>
      </p:sp>
    </p:spTree>
    <p:extLst>
      <p:ext uri="{BB962C8B-B14F-4D97-AF65-F5344CB8AC3E}">
        <p14:creationId xmlns:p14="http://schemas.microsoft.com/office/powerpoint/2010/main" val="316676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
            <a:extLst>
              <a:ext uri="{FF2B5EF4-FFF2-40B4-BE49-F238E27FC236}">
                <a16:creationId xmlns:a16="http://schemas.microsoft.com/office/drawing/2014/main" id="{782144E9-7F76-D3B5-8484-42679194AA82}"/>
              </a:ext>
            </a:extLst>
          </p:cNvPr>
          <p:cNvSpPr>
            <a:spLocks noGrp="1"/>
          </p:cNvSpPr>
          <p:nvPr>
            <p:ph type="body" sz="quarter" idx="12"/>
          </p:nvPr>
        </p:nvSpPr>
        <p:spPr>
          <a:xfrm>
            <a:off x="501263" y="1205097"/>
            <a:ext cx="8943820" cy="3492499"/>
          </a:xfrm>
        </p:spPr>
        <p:txBody>
          <a:bodyPr/>
          <a:lstStyle/>
          <a:p>
            <a:pPr marL="514350" indent="-514350">
              <a:lnSpc>
                <a:spcPct val="150000"/>
              </a:lnSpc>
              <a:buFont typeface="+mj-lt"/>
              <a:buAutoNum type="arabicPeriod"/>
            </a:pPr>
            <a:r>
              <a:rPr lang="nl-NL" noProof="0" dirty="0"/>
              <a:t>Wat maakt dat DCIS kanker wordt? </a:t>
            </a:r>
          </a:p>
          <a:p>
            <a:pPr marL="514350" indent="-514350">
              <a:lnSpc>
                <a:spcPct val="150000"/>
              </a:lnSpc>
              <a:buFont typeface="+mj-lt"/>
              <a:buAutoNum type="arabicPeriod"/>
            </a:pPr>
            <a:r>
              <a:rPr lang="nl-NL" noProof="0" dirty="0"/>
              <a:t>Hoe kunnen we laag- en hoog-risico DCIS onderscheiden?</a:t>
            </a:r>
          </a:p>
          <a:p>
            <a:pPr marL="514350" indent="-514350">
              <a:lnSpc>
                <a:spcPct val="150000"/>
              </a:lnSpc>
              <a:buFont typeface="+mj-lt"/>
              <a:buAutoNum type="arabicPeriod"/>
            </a:pPr>
            <a:r>
              <a:rPr lang="nl-NL" noProof="0" dirty="0"/>
              <a:t>Wanneer is ‘actieve controle’ veilig? </a:t>
            </a:r>
          </a:p>
        </p:txBody>
      </p:sp>
      <p:pic>
        <p:nvPicPr>
          <p:cNvPr id="4" name="Content Placeholder 8">
            <a:extLst>
              <a:ext uri="{FF2B5EF4-FFF2-40B4-BE49-F238E27FC236}">
                <a16:creationId xmlns:a16="http://schemas.microsoft.com/office/drawing/2014/main" id="{DDCBF5AD-65D8-E49D-81AD-C0430A431E93}"/>
              </a:ext>
            </a:extLst>
          </p:cNvPr>
          <p:cNvPicPr>
            <a:picLocks noChangeAspect="1"/>
          </p:cNvPicPr>
          <p:nvPr/>
        </p:nvPicPr>
        <p:blipFill>
          <a:blip r:embed="rId2">
            <a:extLst>
              <a:ext uri="{28A0092B-C50C-407E-A947-70E740481C1C}">
                <a14:useLocalDpi xmlns:a14="http://schemas.microsoft.com/office/drawing/2010/main" val="0"/>
              </a:ext>
            </a:extLst>
          </a:blip>
          <a:srcRect r="41697"/>
          <a:stretch>
            <a:fillRect/>
          </a:stretch>
        </p:blipFill>
        <p:spPr>
          <a:xfrm>
            <a:off x="7805312" y="2351244"/>
            <a:ext cx="4386688" cy="4425075"/>
          </a:xfrm>
          <a:prstGeom prst="rect">
            <a:avLst/>
          </a:prstGeom>
        </p:spPr>
      </p:pic>
      <p:sp>
        <p:nvSpPr>
          <p:cNvPr id="5" name="Title 1">
            <a:extLst>
              <a:ext uri="{FF2B5EF4-FFF2-40B4-BE49-F238E27FC236}">
                <a16:creationId xmlns:a16="http://schemas.microsoft.com/office/drawing/2014/main" id="{DBD9247E-716A-56AC-6619-3D0D587053BA}"/>
              </a:ext>
            </a:extLst>
          </p:cNvPr>
          <p:cNvSpPr txBox="1">
            <a:spLocks/>
          </p:cNvSpPr>
          <p:nvPr/>
        </p:nvSpPr>
        <p:spPr>
          <a:xfrm>
            <a:off x="373223" y="567903"/>
            <a:ext cx="10944225" cy="415498"/>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800" b="1" kern="1200" spc="70" baseline="0">
                <a:solidFill>
                  <a:schemeClr val="accent2"/>
                </a:solidFill>
                <a:latin typeface="+mj-lt"/>
                <a:ea typeface="+mj-ea"/>
                <a:cs typeface="+mj-cs"/>
              </a:defRPr>
            </a:lvl1pPr>
          </a:lstStyle>
          <a:p>
            <a:r>
              <a:rPr lang="en-US" sz="3000" dirty="0">
                <a:solidFill>
                  <a:schemeClr val="tx1"/>
                </a:solidFill>
              </a:rPr>
              <a:t>PRECISION: 3 </a:t>
            </a:r>
            <a:r>
              <a:rPr lang="en-US" sz="3000" dirty="0" err="1">
                <a:solidFill>
                  <a:schemeClr val="tx1"/>
                </a:solidFill>
              </a:rPr>
              <a:t>onderzoeksvragen</a:t>
            </a:r>
            <a:endParaRPr lang="en-US" sz="3000" dirty="0">
              <a:solidFill>
                <a:schemeClr val="tx1"/>
              </a:solidFill>
            </a:endParaRPr>
          </a:p>
        </p:txBody>
      </p:sp>
    </p:spTree>
    <p:extLst>
      <p:ext uri="{BB962C8B-B14F-4D97-AF65-F5344CB8AC3E}">
        <p14:creationId xmlns:p14="http://schemas.microsoft.com/office/powerpoint/2010/main" val="3844041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4" y="610074"/>
            <a:ext cx="10944225" cy="397801"/>
          </a:xfrm>
        </p:spPr>
        <p:txBody>
          <a:bodyPr/>
          <a:lstStyle/>
          <a:p>
            <a:r>
              <a:rPr lang="nl-NL" dirty="0"/>
              <a:t>Hoe kunnen we laag- en hoog-risico DCIS onderscheiden? </a:t>
            </a:r>
          </a:p>
        </p:txBody>
      </p:sp>
      <p:sp>
        <p:nvSpPr>
          <p:cNvPr id="3" name="Content Placeholder 2"/>
          <p:cNvSpPr>
            <a:spLocks noGrp="1"/>
          </p:cNvSpPr>
          <p:nvPr>
            <p:ph sz="half" idx="4294967295"/>
          </p:nvPr>
        </p:nvSpPr>
        <p:spPr>
          <a:xfrm>
            <a:off x="1539874" y="1227391"/>
            <a:ext cx="9045575" cy="523875"/>
          </a:xfrm>
        </p:spPr>
        <p:txBody>
          <a:bodyPr anchor="ctr">
            <a:normAutofit/>
          </a:bodyPr>
          <a:lstStyle/>
          <a:p>
            <a:pPr marL="0" indent="0" algn="ctr">
              <a:buNone/>
            </a:pPr>
            <a:r>
              <a:rPr lang="nl-NL" b="1" noProof="0" dirty="0"/>
              <a:t>Groot internationaal cohort van 47,695 vrouwen met DCIS</a:t>
            </a:r>
          </a:p>
        </p:txBody>
      </p:sp>
      <p:grpSp>
        <p:nvGrpSpPr>
          <p:cNvPr id="19" name="Group 18"/>
          <p:cNvGrpSpPr/>
          <p:nvPr/>
        </p:nvGrpSpPr>
        <p:grpSpPr>
          <a:xfrm>
            <a:off x="1539875" y="1813595"/>
            <a:ext cx="9045575" cy="2524125"/>
            <a:chOff x="1158948" y="3513703"/>
            <a:chExt cx="9867015" cy="3231176"/>
          </a:xfrm>
        </p:grpSpPr>
        <p:sp>
          <p:nvSpPr>
            <p:cNvPr id="20" name="Rectangle 19"/>
            <p:cNvSpPr/>
            <p:nvPr/>
          </p:nvSpPr>
          <p:spPr>
            <a:xfrm>
              <a:off x="4011668" y="5278797"/>
              <a:ext cx="4168663" cy="146608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Pooled Cohort</a:t>
              </a:r>
            </a:p>
            <a:p>
              <a:pPr algn="ctr"/>
              <a:r>
                <a:rPr lang="nl-NL" dirty="0">
                  <a:solidFill>
                    <a:schemeClr val="tx1"/>
                  </a:solidFill>
                </a:rPr>
                <a:t>n=47,695</a:t>
              </a:r>
            </a:p>
          </p:txBody>
        </p:sp>
        <p:sp>
          <p:nvSpPr>
            <p:cNvPr id="21" name="Down Arrow 20"/>
            <p:cNvSpPr/>
            <p:nvPr/>
          </p:nvSpPr>
          <p:spPr>
            <a:xfrm flipH="1">
              <a:off x="5920561" y="4741808"/>
              <a:ext cx="350875" cy="45720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2" name="Rectangle 21"/>
            <p:cNvSpPr/>
            <p:nvPr/>
          </p:nvSpPr>
          <p:spPr>
            <a:xfrm>
              <a:off x="1158948" y="3513703"/>
              <a:ext cx="9867015" cy="11483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3" name="Rectangle 22"/>
            <p:cNvSpPr/>
            <p:nvPr/>
          </p:nvSpPr>
          <p:spPr>
            <a:xfrm>
              <a:off x="1492986" y="3606847"/>
              <a:ext cx="2038350" cy="9620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NL Cohort</a:t>
              </a:r>
            </a:p>
            <a:p>
              <a:pPr algn="ctr"/>
              <a:r>
                <a:rPr lang="nl-NL" dirty="0">
                  <a:solidFill>
                    <a:schemeClr val="tx1"/>
                  </a:solidFill>
                </a:rPr>
                <a:t>n=28,509</a:t>
              </a:r>
            </a:p>
          </p:txBody>
        </p:sp>
        <p:sp>
          <p:nvSpPr>
            <p:cNvPr id="24" name="Rectangle 23"/>
            <p:cNvSpPr/>
            <p:nvPr/>
          </p:nvSpPr>
          <p:spPr>
            <a:xfrm>
              <a:off x="6271436" y="3606846"/>
              <a:ext cx="2038350" cy="9620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MDACC cohort</a:t>
              </a:r>
              <a:br>
                <a:rPr lang="nl-NL" dirty="0">
                  <a:solidFill>
                    <a:schemeClr val="tx1"/>
                  </a:solidFill>
                </a:rPr>
              </a:br>
              <a:r>
                <a:rPr lang="nl-NL" dirty="0">
                  <a:solidFill>
                    <a:schemeClr val="tx1"/>
                  </a:solidFill>
                </a:rPr>
                <a:t>n=2,083</a:t>
              </a:r>
            </a:p>
          </p:txBody>
        </p:sp>
        <p:sp>
          <p:nvSpPr>
            <p:cNvPr id="25" name="Rectangle 24"/>
            <p:cNvSpPr/>
            <p:nvPr/>
          </p:nvSpPr>
          <p:spPr>
            <a:xfrm>
              <a:off x="3882211" y="3606845"/>
              <a:ext cx="2038350" cy="9620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Sloane Cohort</a:t>
              </a:r>
              <a:br>
                <a:rPr lang="nl-NL" dirty="0">
                  <a:solidFill>
                    <a:schemeClr val="tx1"/>
                  </a:solidFill>
                </a:rPr>
              </a:br>
              <a:r>
                <a:rPr lang="nl-NL" dirty="0">
                  <a:solidFill>
                    <a:schemeClr val="tx1"/>
                  </a:solidFill>
                </a:rPr>
                <a:t>n=7,961</a:t>
              </a:r>
            </a:p>
          </p:txBody>
        </p:sp>
        <p:sp>
          <p:nvSpPr>
            <p:cNvPr id="26" name="Rectangle 25"/>
            <p:cNvSpPr/>
            <p:nvPr/>
          </p:nvSpPr>
          <p:spPr>
            <a:xfrm>
              <a:off x="8660661" y="3606844"/>
              <a:ext cx="2038350" cy="9620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NCDB cohort</a:t>
              </a:r>
              <a:br>
                <a:rPr lang="nl-NL" dirty="0">
                  <a:solidFill>
                    <a:schemeClr val="tx1"/>
                  </a:solidFill>
                </a:rPr>
              </a:br>
              <a:r>
                <a:rPr lang="nl-NL" dirty="0">
                  <a:solidFill>
                    <a:schemeClr val="tx1"/>
                  </a:solidFill>
                </a:rPr>
                <a:t>n=18,665</a:t>
              </a:r>
            </a:p>
          </p:txBody>
        </p:sp>
      </p:grpSp>
      <p:sp>
        <p:nvSpPr>
          <p:cNvPr id="4" name="TextBox 3">
            <a:extLst>
              <a:ext uri="{FF2B5EF4-FFF2-40B4-BE49-F238E27FC236}">
                <a16:creationId xmlns:a16="http://schemas.microsoft.com/office/drawing/2014/main" id="{B01A5604-8082-7B21-6F6A-9EFF1E891850}"/>
              </a:ext>
            </a:extLst>
          </p:cNvPr>
          <p:cNvSpPr txBox="1"/>
          <p:nvPr/>
        </p:nvSpPr>
        <p:spPr>
          <a:xfrm>
            <a:off x="12952" y="6569059"/>
            <a:ext cx="8171279" cy="276999"/>
          </a:xfrm>
          <a:prstGeom prst="rect">
            <a:avLst/>
          </a:prstGeom>
          <a:noFill/>
        </p:spPr>
        <p:txBody>
          <a:bodyPr wrap="square" rtlCol="0">
            <a:spAutoFit/>
          </a:bodyPr>
          <a:lstStyle/>
          <a:p>
            <a:pPr lvl="0">
              <a:defRPr/>
            </a:pPr>
            <a:r>
              <a:rPr kumimoji="0" lang="nl-NL" sz="1200" b="0" i="1" u="none" strike="noStrike" kern="1200" cap="none" spc="0" normalizeH="0" baseline="0" noProof="0" dirty="0">
                <a:ln>
                  <a:noFill/>
                </a:ln>
                <a:solidFill>
                  <a:schemeClr val="bg2">
                    <a:lumMod val="50000"/>
                  </a:schemeClr>
                </a:solidFill>
                <a:effectLst/>
                <a:uLnTx/>
                <a:uFillTx/>
                <a:ea typeface="+mn-ea"/>
                <a:cs typeface="+mn-cs"/>
              </a:rPr>
              <a:t>Renée Schmitz et al., </a:t>
            </a:r>
            <a:r>
              <a:rPr lang="nl-NL" sz="1200" i="1" dirty="0">
                <a:solidFill>
                  <a:schemeClr val="bg2">
                    <a:lumMod val="50000"/>
                  </a:schemeClr>
                </a:solidFill>
              </a:rPr>
              <a:t>BMJ 2023</a:t>
            </a:r>
            <a:endParaRPr kumimoji="0" lang="nl-NL" sz="1200" b="0" i="1" u="none" strike="noStrike" kern="1200" cap="none" spc="0" normalizeH="0" baseline="0" noProof="0" dirty="0">
              <a:ln>
                <a:noFill/>
              </a:ln>
              <a:solidFill>
                <a:schemeClr val="bg2">
                  <a:lumMod val="50000"/>
                </a:schemeClr>
              </a:solidFill>
              <a:effectLst/>
              <a:uLnTx/>
              <a:uFillTx/>
              <a:ea typeface="+mn-ea"/>
              <a:cs typeface="+mn-cs"/>
            </a:endParaRPr>
          </a:p>
        </p:txBody>
      </p:sp>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41991" y="2413833"/>
            <a:ext cx="372767" cy="236515"/>
          </a:xfrm>
          <a:prstGeom prst="rect">
            <a:avLst/>
          </a:prstGeom>
        </p:spPr>
      </p:pic>
      <p:pic>
        <p:nvPicPr>
          <p:cNvPr id="15" name="Pictur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51680" y="2401758"/>
            <a:ext cx="372767" cy="236515"/>
          </a:xfrm>
          <a:prstGeom prst="rect">
            <a:avLst/>
          </a:prstGeom>
        </p:spPr>
      </p:pic>
      <p:pic>
        <p:nvPicPr>
          <p:cNvPr id="16" name="Picture 1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04135" y="2401758"/>
            <a:ext cx="367209" cy="236515"/>
          </a:xfrm>
          <a:prstGeom prst="rect">
            <a:avLst/>
          </a:prstGeom>
        </p:spPr>
      </p:pic>
      <p:pic>
        <p:nvPicPr>
          <p:cNvPr id="5" name="Picture 4">
            <a:extLst>
              <a:ext uri="{FF2B5EF4-FFF2-40B4-BE49-F238E27FC236}">
                <a16:creationId xmlns:a16="http://schemas.microsoft.com/office/drawing/2014/main" id="{40DA75C5-4C8F-3E30-BA7E-A7DD206BCDF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09511" y="4088514"/>
            <a:ext cx="367209" cy="236515"/>
          </a:xfrm>
          <a:prstGeom prst="rect">
            <a:avLst/>
          </a:prstGeom>
        </p:spPr>
      </p:pic>
      <p:pic>
        <p:nvPicPr>
          <p:cNvPr id="6" name="Picture 5">
            <a:extLst>
              <a:ext uri="{FF2B5EF4-FFF2-40B4-BE49-F238E27FC236}">
                <a16:creationId xmlns:a16="http://schemas.microsoft.com/office/drawing/2014/main" id="{DC5454C2-DA43-F4F0-407E-76B244B4542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18508" y="2402273"/>
            <a:ext cx="367209" cy="236515"/>
          </a:xfrm>
          <a:prstGeom prst="rect">
            <a:avLst/>
          </a:prstGeom>
        </p:spPr>
      </p:pic>
      <p:pic>
        <p:nvPicPr>
          <p:cNvPr id="7" name="Picture 6">
            <a:extLst>
              <a:ext uri="{FF2B5EF4-FFF2-40B4-BE49-F238E27FC236}">
                <a16:creationId xmlns:a16="http://schemas.microsoft.com/office/drawing/2014/main" id="{9BF76923-B5B8-8BBB-53D4-80191DA299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6744" y="4088514"/>
            <a:ext cx="372767" cy="236515"/>
          </a:xfrm>
          <a:prstGeom prst="rect">
            <a:avLst/>
          </a:prstGeom>
        </p:spPr>
      </p:pic>
      <p:pic>
        <p:nvPicPr>
          <p:cNvPr id="8" name="Picture 7">
            <a:extLst>
              <a:ext uri="{FF2B5EF4-FFF2-40B4-BE49-F238E27FC236}">
                <a16:creationId xmlns:a16="http://schemas.microsoft.com/office/drawing/2014/main" id="{18AFB9E1-55CE-5A3D-A0D1-31C9B29EAA2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63977" y="4094273"/>
            <a:ext cx="372767" cy="236515"/>
          </a:xfrm>
          <a:prstGeom prst="rect">
            <a:avLst/>
          </a:prstGeom>
        </p:spPr>
      </p:pic>
      <p:sp>
        <p:nvSpPr>
          <p:cNvPr id="10" name="TextBox 9">
            <a:extLst>
              <a:ext uri="{FF2B5EF4-FFF2-40B4-BE49-F238E27FC236}">
                <a16:creationId xmlns:a16="http://schemas.microsoft.com/office/drawing/2014/main" id="{D30211CB-CF0A-AE83-5992-48AE06A98B8D}"/>
              </a:ext>
            </a:extLst>
          </p:cNvPr>
          <p:cNvSpPr txBox="1"/>
          <p:nvPr/>
        </p:nvSpPr>
        <p:spPr>
          <a:xfrm>
            <a:off x="1366601" y="4819533"/>
            <a:ext cx="10007642" cy="1015663"/>
          </a:xfrm>
          <a:prstGeom prst="rect">
            <a:avLst/>
          </a:prstGeom>
          <a:noFill/>
        </p:spPr>
        <p:txBody>
          <a:bodyPr wrap="square" lIns="0" tIns="0" rIns="0" bIns="0" rtlCol="0">
            <a:spAutoFit/>
          </a:bodyPr>
          <a:lstStyle/>
          <a:p>
            <a:pPr marL="285750" indent="-285750" algn="l">
              <a:buFont typeface="Arial" panose="020B0604020202020204" pitchFamily="34" charset="0"/>
              <a:buChar char="•"/>
            </a:pPr>
            <a:r>
              <a:rPr lang="nl-NL" sz="2200" dirty="0"/>
              <a:t>Laag risico op invasief borstkanker na DCIS (3,2 % in 10 jaar tijd)</a:t>
            </a:r>
          </a:p>
          <a:p>
            <a:pPr marL="285750" indent="-285750" algn="l">
              <a:buFont typeface="Arial" panose="020B0604020202020204" pitchFamily="34" charset="0"/>
              <a:buChar char="•"/>
            </a:pPr>
            <a:r>
              <a:rPr lang="nl-NL" sz="2200" dirty="0"/>
              <a:t>Grootte van de DCIS heeft weinig invloed op progressie naar borstkanker</a:t>
            </a:r>
          </a:p>
          <a:p>
            <a:pPr marL="285750" indent="-285750" algn="l">
              <a:buFont typeface="Arial" panose="020B0604020202020204" pitchFamily="34" charset="0"/>
              <a:buChar char="•"/>
            </a:pPr>
            <a:r>
              <a:rPr lang="nl-NL" sz="2200" dirty="0"/>
              <a:t>Positieve snijranden na DCIS leidt tot een iets verhoogd risico op borstkanker</a:t>
            </a:r>
          </a:p>
        </p:txBody>
      </p:sp>
    </p:spTree>
    <p:extLst>
      <p:ext uri="{BB962C8B-B14F-4D97-AF65-F5344CB8AC3E}">
        <p14:creationId xmlns:p14="http://schemas.microsoft.com/office/powerpoint/2010/main" val="4111384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09201E01-8685-BD21-44ED-170B4C6E223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03993" y="1176362"/>
            <a:ext cx="1680530" cy="1014479"/>
          </a:xfrm>
          <a:prstGeom prst="roundRect">
            <a:avLst>
              <a:gd name="adj" fmla="val 16667"/>
            </a:avLst>
          </a:prstGeom>
          <a:noFill/>
          <a:ln w="28575">
            <a:solidFill>
              <a:srgbClr val="7030A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7" name="Picture 66">
            <a:extLst>
              <a:ext uri="{FF2B5EF4-FFF2-40B4-BE49-F238E27FC236}">
                <a16:creationId xmlns:a16="http://schemas.microsoft.com/office/drawing/2014/main" id="{776EA046-4C1B-EAC7-46E2-A47CCEC6B2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47839" y="927087"/>
            <a:ext cx="1528544" cy="1475831"/>
          </a:xfrm>
          <a:prstGeom prst="roundRect">
            <a:avLst>
              <a:gd name="adj" fmla="val 16667"/>
            </a:avLst>
          </a:prstGeom>
          <a:no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9" name="Rectangle 68">
            <a:extLst>
              <a:ext uri="{FF2B5EF4-FFF2-40B4-BE49-F238E27FC236}">
                <a16:creationId xmlns:a16="http://schemas.microsoft.com/office/drawing/2014/main" id="{EA810808-3B04-73AF-D827-AECE3572E74A}"/>
              </a:ext>
            </a:extLst>
          </p:cNvPr>
          <p:cNvSpPr/>
          <p:nvPr/>
        </p:nvSpPr>
        <p:spPr>
          <a:xfrm>
            <a:off x="1106445" y="2528203"/>
            <a:ext cx="1524494" cy="338554"/>
          </a:xfrm>
          <a:prstGeom prst="rect">
            <a:avLst/>
          </a:prstGeom>
          <a:noFill/>
          <a:ln>
            <a:noFill/>
          </a:ln>
        </p:spPr>
        <p:txBody>
          <a:bodyPr wrap="square">
            <a:spAutoFit/>
          </a:bodyPr>
          <a:lstStyle>
            <a:defPPr>
              <a:defRPr lang="en-US"/>
            </a:defPPr>
            <a:lvl1pPr marL="0" algn="l" defTabSz="2952323" rtl="0" eaLnBrk="1" latinLnBrk="0" hangingPunct="1">
              <a:defRPr sz="5800" kern="1200">
                <a:solidFill>
                  <a:schemeClr val="tx1"/>
                </a:solidFill>
                <a:latin typeface="+mn-lt"/>
                <a:ea typeface="+mn-ea"/>
                <a:cs typeface="+mn-cs"/>
              </a:defRPr>
            </a:lvl1pPr>
            <a:lvl2pPr marL="1476162" algn="l" defTabSz="2952323" rtl="0" eaLnBrk="1" latinLnBrk="0" hangingPunct="1">
              <a:defRPr sz="5800" kern="1200">
                <a:solidFill>
                  <a:schemeClr val="tx1"/>
                </a:solidFill>
                <a:latin typeface="+mn-lt"/>
                <a:ea typeface="+mn-ea"/>
                <a:cs typeface="+mn-cs"/>
              </a:defRPr>
            </a:lvl2pPr>
            <a:lvl3pPr marL="2952323" algn="l" defTabSz="2952323" rtl="0" eaLnBrk="1" latinLnBrk="0" hangingPunct="1">
              <a:defRPr sz="5800" kern="1200">
                <a:solidFill>
                  <a:schemeClr val="tx1"/>
                </a:solidFill>
                <a:latin typeface="+mn-lt"/>
                <a:ea typeface="+mn-ea"/>
                <a:cs typeface="+mn-cs"/>
              </a:defRPr>
            </a:lvl3pPr>
            <a:lvl4pPr marL="4428485" algn="l" defTabSz="2952323" rtl="0" eaLnBrk="1" latinLnBrk="0" hangingPunct="1">
              <a:defRPr sz="5800" kern="1200">
                <a:solidFill>
                  <a:schemeClr val="tx1"/>
                </a:solidFill>
                <a:latin typeface="+mn-lt"/>
                <a:ea typeface="+mn-ea"/>
                <a:cs typeface="+mn-cs"/>
              </a:defRPr>
            </a:lvl4pPr>
            <a:lvl5pPr marL="5904647" algn="l" defTabSz="2952323" rtl="0" eaLnBrk="1" latinLnBrk="0" hangingPunct="1">
              <a:defRPr sz="5800" kern="1200">
                <a:solidFill>
                  <a:schemeClr val="tx1"/>
                </a:solidFill>
                <a:latin typeface="+mn-lt"/>
                <a:ea typeface="+mn-ea"/>
                <a:cs typeface="+mn-cs"/>
              </a:defRPr>
            </a:lvl5pPr>
            <a:lvl6pPr marL="7380808" algn="l" defTabSz="2952323" rtl="0" eaLnBrk="1" latinLnBrk="0" hangingPunct="1">
              <a:defRPr sz="5800" kern="1200">
                <a:solidFill>
                  <a:schemeClr val="tx1"/>
                </a:solidFill>
                <a:latin typeface="+mn-lt"/>
                <a:ea typeface="+mn-ea"/>
                <a:cs typeface="+mn-cs"/>
              </a:defRPr>
            </a:lvl6pPr>
            <a:lvl7pPr marL="8856970" algn="l" defTabSz="2952323" rtl="0" eaLnBrk="1" latinLnBrk="0" hangingPunct="1">
              <a:defRPr sz="5800" kern="1200">
                <a:solidFill>
                  <a:schemeClr val="tx1"/>
                </a:solidFill>
                <a:latin typeface="+mn-lt"/>
                <a:ea typeface="+mn-ea"/>
                <a:cs typeface="+mn-cs"/>
              </a:defRPr>
            </a:lvl7pPr>
            <a:lvl8pPr marL="10333131" algn="l" defTabSz="2952323" rtl="0" eaLnBrk="1" latinLnBrk="0" hangingPunct="1">
              <a:defRPr sz="5800" kern="1200">
                <a:solidFill>
                  <a:schemeClr val="tx1"/>
                </a:solidFill>
                <a:latin typeface="+mn-lt"/>
                <a:ea typeface="+mn-ea"/>
                <a:cs typeface="+mn-cs"/>
              </a:defRPr>
            </a:lvl8pPr>
            <a:lvl9pPr marL="11809293" algn="l" defTabSz="2952323" rtl="0" eaLnBrk="1" latinLnBrk="0" hangingPunct="1">
              <a:defRPr sz="5800" kern="1200">
                <a:solidFill>
                  <a:schemeClr val="tx1"/>
                </a:solidFill>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600" i="1" u="none" strike="noStrike" kern="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t>H&amp;E WSIs</a:t>
            </a:r>
          </a:p>
        </p:txBody>
      </p:sp>
      <p:sp>
        <p:nvSpPr>
          <p:cNvPr id="73" name="Rectangle 72">
            <a:extLst>
              <a:ext uri="{FF2B5EF4-FFF2-40B4-BE49-F238E27FC236}">
                <a16:creationId xmlns:a16="http://schemas.microsoft.com/office/drawing/2014/main" id="{E1925B29-F7DA-6AD6-60EF-BF18EF6E4260}"/>
              </a:ext>
            </a:extLst>
          </p:cNvPr>
          <p:cNvSpPr/>
          <p:nvPr/>
        </p:nvSpPr>
        <p:spPr>
          <a:xfrm>
            <a:off x="8362096" y="2334819"/>
            <a:ext cx="2218500" cy="584775"/>
          </a:xfrm>
          <a:prstGeom prst="rect">
            <a:avLst/>
          </a:prstGeom>
          <a:noFill/>
          <a:ln>
            <a:noFill/>
          </a:ln>
        </p:spPr>
        <p:txBody>
          <a:bodyPr wrap="square">
            <a:spAutoFit/>
          </a:bodyPr>
          <a:lstStyle>
            <a:defPPr>
              <a:defRPr lang="en-US"/>
            </a:defPPr>
            <a:lvl1pPr marL="0" algn="l" defTabSz="2952323" rtl="0" eaLnBrk="1" latinLnBrk="0" hangingPunct="1">
              <a:defRPr sz="5800" kern="1200">
                <a:solidFill>
                  <a:schemeClr val="tx1"/>
                </a:solidFill>
                <a:latin typeface="+mn-lt"/>
                <a:ea typeface="+mn-ea"/>
                <a:cs typeface="+mn-cs"/>
              </a:defRPr>
            </a:lvl1pPr>
            <a:lvl2pPr marL="1476162" algn="l" defTabSz="2952323" rtl="0" eaLnBrk="1" latinLnBrk="0" hangingPunct="1">
              <a:defRPr sz="5800" kern="1200">
                <a:solidFill>
                  <a:schemeClr val="tx1"/>
                </a:solidFill>
                <a:latin typeface="+mn-lt"/>
                <a:ea typeface="+mn-ea"/>
                <a:cs typeface="+mn-cs"/>
              </a:defRPr>
            </a:lvl2pPr>
            <a:lvl3pPr marL="2952323" algn="l" defTabSz="2952323" rtl="0" eaLnBrk="1" latinLnBrk="0" hangingPunct="1">
              <a:defRPr sz="5800" kern="1200">
                <a:solidFill>
                  <a:schemeClr val="tx1"/>
                </a:solidFill>
                <a:latin typeface="+mn-lt"/>
                <a:ea typeface="+mn-ea"/>
                <a:cs typeface="+mn-cs"/>
              </a:defRPr>
            </a:lvl3pPr>
            <a:lvl4pPr marL="4428485" algn="l" defTabSz="2952323" rtl="0" eaLnBrk="1" latinLnBrk="0" hangingPunct="1">
              <a:defRPr sz="5800" kern="1200">
                <a:solidFill>
                  <a:schemeClr val="tx1"/>
                </a:solidFill>
                <a:latin typeface="+mn-lt"/>
                <a:ea typeface="+mn-ea"/>
                <a:cs typeface="+mn-cs"/>
              </a:defRPr>
            </a:lvl4pPr>
            <a:lvl5pPr marL="5904647" algn="l" defTabSz="2952323" rtl="0" eaLnBrk="1" latinLnBrk="0" hangingPunct="1">
              <a:defRPr sz="5800" kern="1200">
                <a:solidFill>
                  <a:schemeClr val="tx1"/>
                </a:solidFill>
                <a:latin typeface="+mn-lt"/>
                <a:ea typeface="+mn-ea"/>
                <a:cs typeface="+mn-cs"/>
              </a:defRPr>
            </a:lvl5pPr>
            <a:lvl6pPr marL="7380808" algn="l" defTabSz="2952323" rtl="0" eaLnBrk="1" latinLnBrk="0" hangingPunct="1">
              <a:defRPr sz="5800" kern="1200">
                <a:solidFill>
                  <a:schemeClr val="tx1"/>
                </a:solidFill>
                <a:latin typeface="+mn-lt"/>
                <a:ea typeface="+mn-ea"/>
                <a:cs typeface="+mn-cs"/>
              </a:defRPr>
            </a:lvl6pPr>
            <a:lvl7pPr marL="8856970" algn="l" defTabSz="2952323" rtl="0" eaLnBrk="1" latinLnBrk="0" hangingPunct="1">
              <a:defRPr sz="5800" kern="1200">
                <a:solidFill>
                  <a:schemeClr val="tx1"/>
                </a:solidFill>
                <a:latin typeface="+mn-lt"/>
                <a:ea typeface="+mn-ea"/>
                <a:cs typeface="+mn-cs"/>
              </a:defRPr>
            </a:lvl7pPr>
            <a:lvl8pPr marL="10333131" algn="l" defTabSz="2952323" rtl="0" eaLnBrk="1" latinLnBrk="0" hangingPunct="1">
              <a:defRPr sz="5800" kern="1200">
                <a:solidFill>
                  <a:schemeClr val="tx1"/>
                </a:solidFill>
                <a:latin typeface="+mn-lt"/>
                <a:ea typeface="+mn-ea"/>
                <a:cs typeface="+mn-cs"/>
              </a:defRPr>
            </a:lvl8pPr>
            <a:lvl9pPr marL="11809293" algn="l" defTabSz="2952323" rtl="0" eaLnBrk="1" latinLnBrk="0" hangingPunct="1">
              <a:defRPr sz="5800" kern="1200">
                <a:solidFill>
                  <a:schemeClr val="tx1"/>
                </a:solidFill>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600" i="1" u="none" strike="noStrike" kern="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t>Morphological measurements</a:t>
            </a:r>
          </a:p>
        </p:txBody>
      </p:sp>
      <p:pic>
        <p:nvPicPr>
          <p:cNvPr id="74" name="Picture 73">
            <a:extLst>
              <a:ext uri="{FF2B5EF4-FFF2-40B4-BE49-F238E27FC236}">
                <a16:creationId xmlns:a16="http://schemas.microsoft.com/office/drawing/2014/main" id="{68B4D2E6-07CB-5E39-19F4-5F6312F5D65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06445" y="984952"/>
            <a:ext cx="1399927" cy="1345084"/>
          </a:xfrm>
          <a:prstGeom prst="roundRect">
            <a:avLst>
              <a:gd name="adj" fmla="val 16667"/>
            </a:avLst>
          </a:prstGeom>
          <a:no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2" name="Rectangle 81">
            <a:extLst>
              <a:ext uri="{FF2B5EF4-FFF2-40B4-BE49-F238E27FC236}">
                <a16:creationId xmlns:a16="http://schemas.microsoft.com/office/drawing/2014/main" id="{7735D9E8-C256-3749-F346-C078109BB59E}"/>
              </a:ext>
            </a:extLst>
          </p:cNvPr>
          <p:cNvSpPr/>
          <p:nvPr/>
        </p:nvSpPr>
        <p:spPr>
          <a:xfrm>
            <a:off x="4307115" y="2547477"/>
            <a:ext cx="3032747" cy="584776"/>
          </a:xfrm>
          <a:prstGeom prst="rect">
            <a:avLst/>
          </a:prstGeom>
          <a:noFill/>
          <a:ln>
            <a:noFill/>
          </a:ln>
        </p:spPr>
        <p:txBody>
          <a:bodyPr wrap="square">
            <a:spAutoFit/>
          </a:bodyPr>
          <a:lstStyle>
            <a:defPPr>
              <a:defRPr lang="en-US"/>
            </a:defPPr>
            <a:lvl1pPr marL="0" algn="l" defTabSz="2952323" rtl="0" eaLnBrk="1" latinLnBrk="0" hangingPunct="1">
              <a:defRPr sz="5800" kern="1200">
                <a:solidFill>
                  <a:schemeClr val="tx1"/>
                </a:solidFill>
                <a:latin typeface="+mn-lt"/>
                <a:ea typeface="+mn-ea"/>
                <a:cs typeface="+mn-cs"/>
              </a:defRPr>
            </a:lvl1pPr>
            <a:lvl2pPr marL="1476162" algn="l" defTabSz="2952323" rtl="0" eaLnBrk="1" latinLnBrk="0" hangingPunct="1">
              <a:defRPr sz="5800" kern="1200">
                <a:solidFill>
                  <a:schemeClr val="tx1"/>
                </a:solidFill>
                <a:latin typeface="+mn-lt"/>
                <a:ea typeface="+mn-ea"/>
                <a:cs typeface="+mn-cs"/>
              </a:defRPr>
            </a:lvl2pPr>
            <a:lvl3pPr marL="2952323" algn="l" defTabSz="2952323" rtl="0" eaLnBrk="1" latinLnBrk="0" hangingPunct="1">
              <a:defRPr sz="5800" kern="1200">
                <a:solidFill>
                  <a:schemeClr val="tx1"/>
                </a:solidFill>
                <a:latin typeface="+mn-lt"/>
                <a:ea typeface="+mn-ea"/>
                <a:cs typeface="+mn-cs"/>
              </a:defRPr>
            </a:lvl3pPr>
            <a:lvl4pPr marL="4428485" algn="l" defTabSz="2952323" rtl="0" eaLnBrk="1" latinLnBrk="0" hangingPunct="1">
              <a:defRPr sz="5800" kern="1200">
                <a:solidFill>
                  <a:schemeClr val="tx1"/>
                </a:solidFill>
                <a:latin typeface="+mn-lt"/>
                <a:ea typeface="+mn-ea"/>
                <a:cs typeface="+mn-cs"/>
              </a:defRPr>
            </a:lvl4pPr>
            <a:lvl5pPr marL="5904647" algn="l" defTabSz="2952323" rtl="0" eaLnBrk="1" latinLnBrk="0" hangingPunct="1">
              <a:defRPr sz="5800" kern="1200">
                <a:solidFill>
                  <a:schemeClr val="tx1"/>
                </a:solidFill>
                <a:latin typeface="+mn-lt"/>
                <a:ea typeface="+mn-ea"/>
                <a:cs typeface="+mn-cs"/>
              </a:defRPr>
            </a:lvl5pPr>
            <a:lvl6pPr marL="7380808" algn="l" defTabSz="2952323" rtl="0" eaLnBrk="1" latinLnBrk="0" hangingPunct="1">
              <a:defRPr sz="5800" kern="1200">
                <a:solidFill>
                  <a:schemeClr val="tx1"/>
                </a:solidFill>
                <a:latin typeface="+mn-lt"/>
                <a:ea typeface="+mn-ea"/>
                <a:cs typeface="+mn-cs"/>
              </a:defRPr>
            </a:lvl6pPr>
            <a:lvl7pPr marL="8856970" algn="l" defTabSz="2952323" rtl="0" eaLnBrk="1" latinLnBrk="0" hangingPunct="1">
              <a:defRPr sz="5800" kern="1200">
                <a:solidFill>
                  <a:schemeClr val="tx1"/>
                </a:solidFill>
                <a:latin typeface="+mn-lt"/>
                <a:ea typeface="+mn-ea"/>
                <a:cs typeface="+mn-cs"/>
              </a:defRPr>
            </a:lvl7pPr>
            <a:lvl8pPr marL="10333131" algn="l" defTabSz="2952323" rtl="0" eaLnBrk="1" latinLnBrk="0" hangingPunct="1">
              <a:defRPr sz="5800" kern="1200">
                <a:solidFill>
                  <a:schemeClr val="tx1"/>
                </a:solidFill>
                <a:latin typeface="+mn-lt"/>
                <a:ea typeface="+mn-ea"/>
                <a:cs typeface="+mn-cs"/>
              </a:defRPr>
            </a:lvl8pPr>
            <a:lvl9pPr marL="11809293" algn="l" defTabSz="2952323" rtl="0" eaLnBrk="1" latinLnBrk="0" hangingPunct="1">
              <a:defRPr sz="5800" kern="1200">
                <a:solidFill>
                  <a:schemeClr val="tx1"/>
                </a:solidFill>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r>
              <a:rPr lang="en-US" sz="1600" i="1" kern="0" dirty="0">
                <a:solidFill>
                  <a:prstClr val="black"/>
                </a:solidFill>
                <a:ea typeface="Verdana" panose="020B0604030504040204" pitchFamily="34" charset="0"/>
                <a:cs typeface="Verdana" panose="020B0604030504040204" pitchFamily="34" charset="0"/>
              </a:rPr>
              <a:t>DCIS</a:t>
            </a:r>
            <a:r>
              <a:rPr kumimoji="0" lang="en-US" sz="1600" i="1" u="none" strike="noStrike" kern="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t> regions detected</a:t>
            </a:r>
          </a:p>
          <a:p>
            <a:pPr marL="0" marR="0" lvl="0" indent="0" defTabSz="457200" eaLnBrk="1" fontAlgn="auto" latinLnBrk="0" hangingPunct="1">
              <a:lnSpc>
                <a:spcPct val="100000"/>
              </a:lnSpc>
              <a:spcBef>
                <a:spcPts val="0"/>
              </a:spcBef>
              <a:spcAft>
                <a:spcPts val="0"/>
              </a:spcAft>
              <a:buClrTx/>
              <a:buSzTx/>
              <a:buFontTx/>
              <a:buNone/>
              <a:tabLst/>
              <a:defRPr/>
            </a:pPr>
            <a:r>
              <a:rPr lang="en-US" sz="1600" i="1" kern="0" dirty="0">
                <a:solidFill>
                  <a:prstClr val="black"/>
                </a:solidFill>
                <a:ea typeface="Verdana" panose="020B0604030504040204" pitchFamily="34" charset="0"/>
                <a:cs typeface="Verdana" panose="020B0604030504040204" pitchFamily="34" charset="0"/>
              </a:rPr>
              <a:t>Cell segmentation</a:t>
            </a:r>
            <a:endParaRPr kumimoji="0" lang="en-US" sz="1600" i="1" u="none" strike="noStrike" kern="0" cap="none" spc="0" normalizeH="0" baseline="0" noProof="0" dirty="0">
              <a:ln>
                <a:noFill/>
              </a:ln>
              <a:solidFill>
                <a:prstClr val="black"/>
              </a:solidFill>
              <a:effectLst/>
              <a:uLnTx/>
              <a:uFillTx/>
              <a:ea typeface="Verdana" panose="020B0604030504040204" pitchFamily="34" charset="0"/>
              <a:cs typeface="Verdana" panose="020B0604030504040204" pitchFamily="34" charset="0"/>
            </a:endParaRPr>
          </a:p>
        </p:txBody>
      </p:sp>
      <p:pic>
        <p:nvPicPr>
          <p:cNvPr id="25" name="Picture 24">
            <a:extLst>
              <a:ext uri="{FF2B5EF4-FFF2-40B4-BE49-F238E27FC236}">
                <a16:creationId xmlns:a16="http://schemas.microsoft.com/office/drawing/2014/main" id="{890C377C-1FBA-EF0F-52C8-B44A55171D1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719779" y="3338340"/>
            <a:ext cx="4276878" cy="2765343"/>
          </a:xfrm>
          <a:prstGeom prst="rect">
            <a:avLst/>
          </a:prstGeom>
          <a:ln w="38100">
            <a:noFill/>
          </a:ln>
        </p:spPr>
      </p:pic>
      <p:sp>
        <p:nvSpPr>
          <p:cNvPr id="26" name="Rectangle 25">
            <a:extLst>
              <a:ext uri="{FF2B5EF4-FFF2-40B4-BE49-F238E27FC236}">
                <a16:creationId xmlns:a16="http://schemas.microsoft.com/office/drawing/2014/main" id="{E1925B29-F7DA-6AD6-60EF-BF18EF6E4260}"/>
              </a:ext>
            </a:extLst>
          </p:cNvPr>
          <p:cNvSpPr/>
          <p:nvPr/>
        </p:nvSpPr>
        <p:spPr>
          <a:xfrm>
            <a:off x="1868692" y="6014366"/>
            <a:ext cx="3541106" cy="584775"/>
          </a:xfrm>
          <a:prstGeom prst="rect">
            <a:avLst/>
          </a:prstGeom>
          <a:noFill/>
          <a:ln>
            <a:noFill/>
          </a:ln>
        </p:spPr>
        <p:txBody>
          <a:bodyPr wrap="square">
            <a:spAutoFit/>
          </a:bodyPr>
          <a:lstStyle>
            <a:defPPr>
              <a:defRPr lang="en-US"/>
            </a:defPPr>
            <a:lvl1pPr marL="0" algn="l" defTabSz="2952323" rtl="0" eaLnBrk="1" latinLnBrk="0" hangingPunct="1">
              <a:defRPr sz="5800" kern="1200">
                <a:solidFill>
                  <a:schemeClr val="tx1"/>
                </a:solidFill>
                <a:latin typeface="+mn-lt"/>
                <a:ea typeface="+mn-ea"/>
                <a:cs typeface="+mn-cs"/>
              </a:defRPr>
            </a:lvl1pPr>
            <a:lvl2pPr marL="1476162" algn="l" defTabSz="2952323" rtl="0" eaLnBrk="1" latinLnBrk="0" hangingPunct="1">
              <a:defRPr sz="5800" kern="1200">
                <a:solidFill>
                  <a:schemeClr val="tx1"/>
                </a:solidFill>
                <a:latin typeface="+mn-lt"/>
                <a:ea typeface="+mn-ea"/>
                <a:cs typeface="+mn-cs"/>
              </a:defRPr>
            </a:lvl2pPr>
            <a:lvl3pPr marL="2952323" algn="l" defTabSz="2952323" rtl="0" eaLnBrk="1" latinLnBrk="0" hangingPunct="1">
              <a:defRPr sz="5800" kern="1200">
                <a:solidFill>
                  <a:schemeClr val="tx1"/>
                </a:solidFill>
                <a:latin typeface="+mn-lt"/>
                <a:ea typeface="+mn-ea"/>
                <a:cs typeface="+mn-cs"/>
              </a:defRPr>
            </a:lvl3pPr>
            <a:lvl4pPr marL="4428485" algn="l" defTabSz="2952323" rtl="0" eaLnBrk="1" latinLnBrk="0" hangingPunct="1">
              <a:defRPr sz="5800" kern="1200">
                <a:solidFill>
                  <a:schemeClr val="tx1"/>
                </a:solidFill>
                <a:latin typeface="+mn-lt"/>
                <a:ea typeface="+mn-ea"/>
                <a:cs typeface="+mn-cs"/>
              </a:defRPr>
            </a:lvl4pPr>
            <a:lvl5pPr marL="5904647" algn="l" defTabSz="2952323" rtl="0" eaLnBrk="1" latinLnBrk="0" hangingPunct="1">
              <a:defRPr sz="5800" kern="1200">
                <a:solidFill>
                  <a:schemeClr val="tx1"/>
                </a:solidFill>
                <a:latin typeface="+mn-lt"/>
                <a:ea typeface="+mn-ea"/>
                <a:cs typeface="+mn-cs"/>
              </a:defRPr>
            </a:lvl5pPr>
            <a:lvl6pPr marL="7380808" algn="l" defTabSz="2952323" rtl="0" eaLnBrk="1" latinLnBrk="0" hangingPunct="1">
              <a:defRPr sz="5800" kern="1200">
                <a:solidFill>
                  <a:schemeClr val="tx1"/>
                </a:solidFill>
                <a:latin typeface="+mn-lt"/>
                <a:ea typeface="+mn-ea"/>
                <a:cs typeface="+mn-cs"/>
              </a:defRPr>
            </a:lvl6pPr>
            <a:lvl7pPr marL="8856970" algn="l" defTabSz="2952323" rtl="0" eaLnBrk="1" latinLnBrk="0" hangingPunct="1">
              <a:defRPr sz="5800" kern="1200">
                <a:solidFill>
                  <a:schemeClr val="tx1"/>
                </a:solidFill>
                <a:latin typeface="+mn-lt"/>
                <a:ea typeface="+mn-ea"/>
                <a:cs typeface="+mn-cs"/>
              </a:defRPr>
            </a:lvl7pPr>
            <a:lvl8pPr marL="10333131" algn="l" defTabSz="2952323" rtl="0" eaLnBrk="1" latinLnBrk="0" hangingPunct="1">
              <a:defRPr sz="5800" kern="1200">
                <a:solidFill>
                  <a:schemeClr val="tx1"/>
                </a:solidFill>
                <a:latin typeface="+mn-lt"/>
                <a:ea typeface="+mn-ea"/>
                <a:cs typeface="+mn-cs"/>
              </a:defRPr>
            </a:lvl8pPr>
            <a:lvl9pPr marL="11809293" algn="l" defTabSz="2952323" rtl="0" eaLnBrk="1" latinLnBrk="0" hangingPunct="1">
              <a:defRPr sz="5800" kern="1200">
                <a:solidFill>
                  <a:schemeClr val="tx1"/>
                </a:solidFill>
                <a:latin typeface="+mn-lt"/>
                <a:ea typeface="+mn-ea"/>
                <a:cs typeface="+mn-cs"/>
              </a:defRPr>
            </a:lvl9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i="1" u="none" strike="noStrike" kern="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t>Clustering on</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i="1" u="none" strike="noStrike" kern="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t>morphometric features </a:t>
            </a:r>
          </a:p>
        </p:txBody>
      </p:sp>
      <p:sp>
        <p:nvSpPr>
          <p:cNvPr id="28" name="Rectangle 27">
            <a:extLst>
              <a:ext uri="{FF2B5EF4-FFF2-40B4-BE49-F238E27FC236}">
                <a16:creationId xmlns:a16="http://schemas.microsoft.com/office/drawing/2014/main" id="{E1925B29-F7DA-6AD6-60EF-BF18EF6E4260}"/>
              </a:ext>
            </a:extLst>
          </p:cNvPr>
          <p:cNvSpPr/>
          <p:nvPr/>
        </p:nvSpPr>
        <p:spPr>
          <a:xfrm>
            <a:off x="7093856" y="6139096"/>
            <a:ext cx="3541106" cy="584775"/>
          </a:xfrm>
          <a:prstGeom prst="rect">
            <a:avLst/>
          </a:prstGeom>
          <a:noFill/>
          <a:ln>
            <a:noFill/>
          </a:ln>
        </p:spPr>
        <p:txBody>
          <a:bodyPr wrap="square">
            <a:spAutoFit/>
          </a:bodyPr>
          <a:lstStyle>
            <a:defPPr>
              <a:defRPr lang="en-US"/>
            </a:defPPr>
            <a:lvl1pPr marL="0" algn="l" defTabSz="2952323" rtl="0" eaLnBrk="1" latinLnBrk="0" hangingPunct="1">
              <a:defRPr sz="5800" kern="1200">
                <a:solidFill>
                  <a:schemeClr val="tx1"/>
                </a:solidFill>
                <a:latin typeface="+mn-lt"/>
                <a:ea typeface="+mn-ea"/>
                <a:cs typeface="+mn-cs"/>
              </a:defRPr>
            </a:lvl1pPr>
            <a:lvl2pPr marL="1476162" algn="l" defTabSz="2952323" rtl="0" eaLnBrk="1" latinLnBrk="0" hangingPunct="1">
              <a:defRPr sz="5800" kern="1200">
                <a:solidFill>
                  <a:schemeClr val="tx1"/>
                </a:solidFill>
                <a:latin typeface="+mn-lt"/>
                <a:ea typeface="+mn-ea"/>
                <a:cs typeface="+mn-cs"/>
              </a:defRPr>
            </a:lvl2pPr>
            <a:lvl3pPr marL="2952323" algn="l" defTabSz="2952323" rtl="0" eaLnBrk="1" latinLnBrk="0" hangingPunct="1">
              <a:defRPr sz="5800" kern="1200">
                <a:solidFill>
                  <a:schemeClr val="tx1"/>
                </a:solidFill>
                <a:latin typeface="+mn-lt"/>
                <a:ea typeface="+mn-ea"/>
                <a:cs typeface="+mn-cs"/>
              </a:defRPr>
            </a:lvl3pPr>
            <a:lvl4pPr marL="4428485" algn="l" defTabSz="2952323" rtl="0" eaLnBrk="1" latinLnBrk="0" hangingPunct="1">
              <a:defRPr sz="5800" kern="1200">
                <a:solidFill>
                  <a:schemeClr val="tx1"/>
                </a:solidFill>
                <a:latin typeface="+mn-lt"/>
                <a:ea typeface="+mn-ea"/>
                <a:cs typeface="+mn-cs"/>
              </a:defRPr>
            </a:lvl4pPr>
            <a:lvl5pPr marL="5904647" algn="l" defTabSz="2952323" rtl="0" eaLnBrk="1" latinLnBrk="0" hangingPunct="1">
              <a:defRPr sz="5800" kern="1200">
                <a:solidFill>
                  <a:schemeClr val="tx1"/>
                </a:solidFill>
                <a:latin typeface="+mn-lt"/>
                <a:ea typeface="+mn-ea"/>
                <a:cs typeface="+mn-cs"/>
              </a:defRPr>
            </a:lvl5pPr>
            <a:lvl6pPr marL="7380808" algn="l" defTabSz="2952323" rtl="0" eaLnBrk="1" latinLnBrk="0" hangingPunct="1">
              <a:defRPr sz="5800" kern="1200">
                <a:solidFill>
                  <a:schemeClr val="tx1"/>
                </a:solidFill>
                <a:latin typeface="+mn-lt"/>
                <a:ea typeface="+mn-ea"/>
                <a:cs typeface="+mn-cs"/>
              </a:defRPr>
            </a:lvl6pPr>
            <a:lvl7pPr marL="8856970" algn="l" defTabSz="2952323" rtl="0" eaLnBrk="1" latinLnBrk="0" hangingPunct="1">
              <a:defRPr sz="5800" kern="1200">
                <a:solidFill>
                  <a:schemeClr val="tx1"/>
                </a:solidFill>
                <a:latin typeface="+mn-lt"/>
                <a:ea typeface="+mn-ea"/>
                <a:cs typeface="+mn-cs"/>
              </a:defRPr>
            </a:lvl7pPr>
            <a:lvl8pPr marL="10333131" algn="l" defTabSz="2952323" rtl="0" eaLnBrk="1" latinLnBrk="0" hangingPunct="1">
              <a:defRPr sz="5800" kern="1200">
                <a:solidFill>
                  <a:schemeClr val="tx1"/>
                </a:solidFill>
                <a:latin typeface="+mn-lt"/>
                <a:ea typeface="+mn-ea"/>
                <a:cs typeface="+mn-cs"/>
              </a:defRPr>
            </a:lvl8pPr>
            <a:lvl9pPr marL="11809293" algn="l" defTabSz="2952323" rtl="0" eaLnBrk="1" latinLnBrk="0" hangingPunct="1">
              <a:defRPr sz="5800" kern="1200">
                <a:solidFill>
                  <a:schemeClr val="tx1"/>
                </a:solidFill>
                <a:latin typeface="+mn-lt"/>
                <a:ea typeface="+mn-ea"/>
                <a:cs typeface="+mn-cs"/>
              </a:defRPr>
            </a:lvl9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i="1" u="none" strike="noStrike" kern="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t>Blue</a:t>
            </a:r>
            <a:r>
              <a:rPr kumimoji="0" lang="en-US" sz="1600" i="1" u="none" strike="noStrike" kern="0" cap="none" spc="0" normalizeH="0" noProof="0" dirty="0">
                <a:ln>
                  <a:noFill/>
                </a:ln>
                <a:solidFill>
                  <a:prstClr val="black"/>
                </a:solidFill>
                <a:effectLst/>
                <a:uLnTx/>
                <a:uFillTx/>
                <a:ea typeface="Verdana" panose="020B0604030504040204" pitchFamily="34" charset="0"/>
                <a:cs typeface="Verdana" panose="020B0604030504040204" pitchFamily="34" charset="0"/>
              </a:rPr>
              <a:t> profile related to low recurrence risk</a:t>
            </a:r>
            <a:endParaRPr kumimoji="0" lang="en-US" sz="1600" i="1" u="none" strike="noStrike" kern="0" cap="none" spc="0" normalizeH="0" baseline="0" noProof="0" dirty="0">
              <a:ln>
                <a:noFill/>
              </a:ln>
              <a:solidFill>
                <a:prstClr val="black"/>
              </a:solidFill>
              <a:effectLst/>
              <a:uLnTx/>
              <a:uFillTx/>
              <a:ea typeface="Verdana" panose="020B0604030504040204" pitchFamily="34" charset="0"/>
              <a:cs typeface="Verdana" panose="020B0604030504040204" pitchFamily="34" charset="0"/>
            </a:endParaRPr>
          </a:p>
        </p:txBody>
      </p:sp>
      <p:cxnSp>
        <p:nvCxnSpPr>
          <p:cNvPr id="6" name="Straight Arrow Connector 5"/>
          <p:cNvCxnSpPr/>
          <p:nvPr/>
        </p:nvCxnSpPr>
        <p:spPr>
          <a:xfrm>
            <a:off x="3062180" y="1657494"/>
            <a:ext cx="74427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967722" y="1702254"/>
            <a:ext cx="74427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125502" y="4569652"/>
            <a:ext cx="74427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5642738" y="4569652"/>
            <a:ext cx="74427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23824" y="6629400"/>
            <a:ext cx="6029325" cy="914400"/>
          </a:xfrm>
          <a:prstGeom prst="rect">
            <a:avLst/>
          </a:prstGeom>
          <a:noFill/>
        </p:spPr>
        <p:txBody>
          <a:bodyPr wrap="none" lIns="0" tIns="0" rIns="0" bIns="0" rtlCol="0">
            <a:noAutofit/>
          </a:bodyPr>
          <a:lstStyle/>
          <a:p>
            <a:pPr algn="l">
              <a:lnSpc>
                <a:spcPct val="90000"/>
              </a:lnSpc>
            </a:pPr>
            <a:r>
              <a:rPr lang="en-US" sz="1300" i="1" dirty="0">
                <a:solidFill>
                  <a:schemeClr val="bg1">
                    <a:lumMod val="50000"/>
                  </a:schemeClr>
                </a:solidFill>
              </a:rPr>
              <a:t>Marcelo </a:t>
            </a:r>
            <a:r>
              <a:rPr lang="en-US" sz="1300" i="1" dirty="0" err="1">
                <a:solidFill>
                  <a:schemeClr val="bg1">
                    <a:lumMod val="50000"/>
                  </a:schemeClr>
                </a:solidFill>
              </a:rPr>
              <a:t>Sobral-Leite</a:t>
            </a:r>
            <a:r>
              <a:rPr lang="en-US" sz="1300" i="1" dirty="0">
                <a:solidFill>
                  <a:schemeClr val="bg1">
                    <a:lumMod val="50000"/>
                  </a:schemeClr>
                </a:solidFill>
              </a:rPr>
              <a:t>, NPJ </a:t>
            </a:r>
            <a:r>
              <a:rPr lang="en-US" sz="1300" i="1" dirty="0" err="1">
                <a:solidFill>
                  <a:schemeClr val="bg1">
                    <a:lumMod val="50000"/>
                  </a:schemeClr>
                </a:solidFill>
              </a:rPr>
              <a:t>Prec</a:t>
            </a:r>
            <a:r>
              <a:rPr lang="en-US" sz="1300" i="1" dirty="0">
                <a:solidFill>
                  <a:schemeClr val="bg1">
                    <a:lumMod val="50000"/>
                  </a:schemeClr>
                </a:solidFill>
              </a:rPr>
              <a:t> </a:t>
            </a:r>
            <a:r>
              <a:rPr lang="en-US" sz="1300" i="1" dirty="0" err="1">
                <a:solidFill>
                  <a:schemeClr val="bg1">
                    <a:lumMod val="50000"/>
                  </a:schemeClr>
                </a:solidFill>
              </a:rPr>
              <a:t>Onc</a:t>
            </a:r>
            <a:r>
              <a:rPr lang="en-US" sz="1300" i="1" dirty="0">
                <a:solidFill>
                  <a:schemeClr val="bg1">
                    <a:lumMod val="50000"/>
                  </a:schemeClr>
                </a:solidFill>
              </a:rPr>
              <a:t> 2024 </a:t>
            </a:r>
          </a:p>
        </p:txBody>
      </p:sp>
      <p:pic>
        <p:nvPicPr>
          <p:cNvPr id="19" name="Picture 18"/>
          <p:cNvPicPr>
            <a:picLocks noChangeAspect="1"/>
          </p:cNvPicPr>
          <p:nvPr/>
        </p:nvPicPr>
        <p:blipFill>
          <a:blip r:embed="rId6"/>
          <a:srcRect l="1132" r="14367"/>
          <a:stretch/>
        </p:blipFill>
        <p:spPr>
          <a:xfrm>
            <a:off x="2202544" y="3167390"/>
            <a:ext cx="3193333" cy="2834286"/>
          </a:xfrm>
          <a:prstGeom prst="rect">
            <a:avLst/>
          </a:prstGeom>
          <a:ln w="0">
            <a:noFill/>
          </a:ln>
        </p:spPr>
      </p:pic>
      <p:pic>
        <p:nvPicPr>
          <p:cNvPr id="22" name="Picture 21"/>
          <p:cNvPicPr>
            <a:picLocks noChangeAspect="1"/>
          </p:cNvPicPr>
          <p:nvPr/>
        </p:nvPicPr>
        <p:blipFill rotWithShape="1">
          <a:blip r:embed="rId7">
            <a:extLst>
              <a:ext uri="{28A0092B-C50C-407E-A947-70E740481C1C}">
                <a14:useLocalDpi xmlns:a14="http://schemas.microsoft.com/office/drawing/2010/main" val="0"/>
              </a:ext>
            </a:extLst>
          </a:blip>
          <a:srcRect r="11575"/>
          <a:stretch/>
        </p:blipFill>
        <p:spPr>
          <a:xfrm>
            <a:off x="9929857" y="0"/>
            <a:ext cx="2286000" cy="823506"/>
          </a:xfrm>
          <a:prstGeom prst="rect">
            <a:avLst/>
          </a:prstGeom>
        </p:spPr>
      </p:pic>
      <p:sp>
        <p:nvSpPr>
          <p:cNvPr id="20" name="Title 1"/>
          <p:cNvSpPr txBox="1">
            <a:spLocks/>
          </p:cNvSpPr>
          <p:nvPr/>
        </p:nvSpPr>
        <p:spPr>
          <a:xfrm>
            <a:off x="351375" y="476617"/>
            <a:ext cx="10944225" cy="397801"/>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800" b="1" kern="1200" spc="70" baseline="0">
                <a:solidFill>
                  <a:schemeClr val="tx1"/>
                </a:solidFill>
                <a:latin typeface="+mj-lt"/>
                <a:ea typeface="+mj-ea"/>
                <a:cs typeface="+mj-cs"/>
              </a:defRPr>
            </a:lvl1pPr>
          </a:lstStyle>
          <a:p>
            <a:r>
              <a:rPr lang="nl-NL" noProof="0" dirty="0"/>
              <a:t>Hoe kunnen we laag- en hoog-risico DCIS onderscheiden? </a:t>
            </a:r>
          </a:p>
        </p:txBody>
      </p:sp>
    </p:spTree>
    <p:extLst>
      <p:ext uri="{BB962C8B-B14F-4D97-AF65-F5344CB8AC3E}">
        <p14:creationId xmlns:p14="http://schemas.microsoft.com/office/powerpoint/2010/main" val="4133318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4" y="579960"/>
            <a:ext cx="10944225" cy="397801"/>
          </a:xfrm>
        </p:spPr>
        <p:txBody>
          <a:bodyPr/>
          <a:lstStyle/>
          <a:p>
            <a:r>
              <a:rPr lang="nl-NL" noProof="0"/>
              <a:t>Wanneer is ‘actieve controle’ veilig voor DCIS? </a:t>
            </a:r>
          </a:p>
        </p:txBody>
      </p:sp>
      <p:sp>
        <p:nvSpPr>
          <p:cNvPr id="4" name="Content Placeholder 3"/>
          <p:cNvSpPr>
            <a:spLocks noGrp="1"/>
          </p:cNvSpPr>
          <p:nvPr>
            <p:ph sz="half" idx="2"/>
          </p:nvPr>
        </p:nvSpPr>
        <p:spPr>
          <a:xfrm>
            <a:off x="6844146" y="2112010"/>
            <a:ext cx="5181600" cy="4351338"/>
          </a:xfrm>
        </p:spPr>
        <p:txBody>
          <a:bodyPr>
            <a:normAutofit/>
          </a:bodyPr>
          <a:lstStyle/>
          <a:p>
            <a:r>
              <a:rPr lang="en-US" dirty="0"/>
              <a:t>n</a:t>
            </a:r>
          </a:p>
        </p:txBody>
      </p:sp>
      <p:graphicFrame>
        <p:nvGraphicFramePr>
          <p:cNvPr id="5" name="Content Placeholder 3"/>
          <p:cNvGraphicFramePr>
            <a:graphicFrameLocks/>
          </p:cNvGraphicFramePr>
          <p:nvPr>
            <p:extLst>
              <p:ext uri="{D42A27DB-BD31-4B8C-83A1-F6EECF244321}">
                <p14:modId xmlns:p14="http://schemas.microsoft.com/office/powerpoint/2010/main" val="824616085"/>
              </p:ext>
            </p:extLst>
          </p:nvPr>
        </p:nvGraphicFramePr>
        <p:xfrm>
          <a:off x="1098550" y="1895955"/>
          <a:ext cx="10358148" cy="4709160"/>
        </p:xfrm>
        <a:graphic>
          <a:graphicData uri="http://schemas.openxmlformats.org/drawingml/2006/table">
            <a:tbl>
              <a:tblPr firstRow="1" bandRow="1">
                <a:tableStyleId>{93296810-A885-4BE3-A3E7-6D5BEEA58F35}</a:tableStyleId>
              </a:tblPr>
              <a:tblGrid>
                <a:gridCol w="2455838">
                  <a:extLst>
                    <a:ext uri="{9D8B030D-6E8A-4147-A177-3AD203B41FA5}">
                      <a16:colId xmlns:a16="http://schemas.microsoft.com/office/drawing/2014/main" val="20000"/>
                    </a:ext>
                  </a:extLst>
                </a:gridCol>
                <a:gridCol w="2064901">
                  <a:extLst>
                    <a:ext uri="{9D8B030D-6E8A-4147-A177-3AD203B41FA5}">
                      <a16:colId xmlns:a16="http://schemas.microsoft.com/office/drawing/2014/main" val="20001"/>
                    </a:ext>
                  </a:extLst>
                </a:gridCol>
                <a:gridCol w="2010428">
                  <a:extLst>
                    <a:ext uri="{9D8B030D-6E8A-4147-A177-3AD203B41FA5}">
                      <a16:colId xmlns:a16="http://schemas.microsoft.com/office/drawing/2014/main" val="20002"/>
                    </a:ext>
                  </a:extLst>
                </a:gridCol>
                <a:gridCol w="2037785">
                  <a:extLst>
                    <a:ext uri="{9D8B030D-6E8A-4147-A177-3AD203B41FA5}">
                      <a16:colId xmlns:a16="http://schemas.microsoft.com/office/drawing/2014/main" val="20003"/>
                    </a:ext>
                  </a:extLst>
                </a:gridCol>
                <a:gridCol w="1789196">
                  <a:extLst>
                    <a:ext uri="{9D8B030D-6E8A-4147-A177-3AD203B41FA5}">
                      <a16:colId xmlns:a16="http://schemas.microsoft.com/office/drawing/2014/main" val="20004"/>
                    </a:ext>
                  </a:extLst>
                </a:gridCol>
              </a:tblGrid>
              <a:tr h="425647">
                <a:tc>
                  <a:txBody>
                    <a:bodyPr/>
                    <a:lstStyle/>
                    <a:p>
                      <a:endParaRPr lang="en-US" sz="2400" dirty="0">
                        <a:latin typeface="Calibri" panose="020F0502020204030204" pitchFamily="34" charset="0"/>
                        <a:cs typeface="Calibri" panose="020F0502020204030204" pitchFamily="34" charset="0"/>
                      </a:endParaRPr>
                    </a:p>
                  </a:txBody>
                  <a:tcPr marL="68580" marR="68580" marT="34290" marB="34290"/>
                </a:tc>
                <a:tc>
                  <a:txBody>
                    <a:bodyPr/>
                    <a:lstStyle/>
                    <a:p>
                      <a:r>
                        <a:rPr lang="en-US" sz="2400" dirty="0">
                          <a:latin typeface="Calibri" panose="020F0502020204030204" pitchFamily="34" charset="0"/>
                          <a:cs typeface="Calibri" panose="020F0502020204030204" pitchFamily="34" charset="0"/>
                        </a:rPr>
                        <a:t>LORIS</a:t>
                      </a:r>
                      <a:endParaRPr lang="en-US" sz="2400" dirty="0">
                        <a:solidFill>
                          <a:srgbClr val="2E008B"/>
                        </a:solidFill>
                        <a:latin typeface="Calibri" panose="020F0502020204030204" pitchFamily="34" charset="0"/>
                        <a:cs typeface="Calibri" panose="020F0502020204030204" pitchFamily="34" charset="0"/>
                      </a:endParaRPr>
                    </a:p>
                  </a:txBody>
                  <a:tcPr marL="68580" marR="68580" marT="34290" marB="34290"/>
                </a:tc>
                <a:tc>
                  <a:txBody>
                    <a:bodyPr/>
                    <a:lstStyle/>
                    <a:p>
                      <a:r>
                        <a:rPr lang="en-US" sz="2400" dirty="0">
                          <a:latin typeface="Calibri" panose="020F0502020204030204" pitchFamily="34" charset="0"/>
                          <a:cs typeface="Calibri" panose="020F0502020204030204" pitchFamily="34" charset="0"/>
                        </a:rPr>
                        <a:t>COMET**</a:t>
                      </a:r>
                      <a:endParaRPr lang="en-US" sz="2400" dirty="0">
                        <a:solidFill>
                          <a:srgbClr val="2E008B"/>
                        </a:solidFill>
                        <a:latin typeface="Calibri" panose="020F0502020204030204" pitchFamily="34" charset="0"/>
                        <a:cs typeface="Calibri" panose="020F0502020204030204" pitchFamily="34" charset="0"/>
                      </a:endParaRPr>
                    </a:p>
                  </a:txBody>
                  <a:tcPr marL="68580" marR="68580" marT="34290" marB="34290"/>
                </a:tc>
                <a:tc>
                  <a:txBody>
                    <a:bodyPr/>
                    <a:lstStyle/>
                    <a:p>
                      <a:r>
                        <a:rPr lang="en-US" sz="2400" dirty="0">
                          <a:latin typeface="Calibri" panose="020F0502020204030204" pitchFamily="34" charset="0"/>
                          <a:cs typeface="Calibri" panose="020F0502020204030204" pitchFamily="34" charset="0"/>
                        </a:rPr>
                        <a:t>LORD*</a:t>
                      </a:r>
                      <a:endParaRPr lang="en-US" sz="2400" dirty="0">
                        <a:solidFill>
                          <a:srgbClr val="2E008B"/>
                        </a:solidFill>
                        <a:latin typeface="Calibri" panose="020F0502020204030204" pitchFamily="34" charset="0"/>
                        <a:cs typeface="Calibri" panose="020F0502020204030204" pitchFamily="34" charset="0"/>
                      </a:endParaRPr>
                    </a:p>
                  </a:txBody>
                  <a:tcPr marL="68580" marR="68580" marT="34290" marB="34290"/>
                </a:tc>
                <a:tc>
                  <a:txBody>
                    <a:bodyPr/>
                    <a:lstStyle/>
                    <a:p>
                      <a:r>
                        <a:rPr lang="ja-JP" altLang="ja-JP" sz="2400" dirty="0">
                          <a:latin typeface="Calibri" panose="020F0502020204030204" pitchFamily="34" charset="0"/>
                          <a:cs typeface="Calibri" panose="020F0502020204030204" pitchFamily="34" charset="0"/>
                        </a:rPr>
                        <a:t>LORETTA</a:t>
                      </a:r>
                      <a:endParaRPr lang="en-US" sz="2400" dirty="0">
                        <a:solidFill>
                          <a:srgbClr val="2E008B"/>
                        </a:solidFill>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0"/>
                  </a:ext>
                </a:extLst>
              </a:tr>
              <a:tr h="425647">
                <a:tc>
                  <a:txBody>
                    <a:bodyPr/>
                    <a:lstStyle/>
                    <a:p>
                      <a:r>
                        <a:rPr lang="en-US" sz="2400" dirty="0">
                          <a:latin typeface="Calibri" panose="020F0502020204030204" pitchFamily="34" charset="0"/>
                          <a:cs typeface="Calibri" panose="020F0502020204030204" pitchFamily="34" charset="0"/>
                        </a:rPr>
                        <a:t>Country</a:t>
                      </a:r>
                    </a:p>
                  </a:txBody>
                  <a:tcPr marL="68580" marR="68580" marT="34290" marB="34290"/>
                </a:tc>
                <a:tc>
                  <a:txBody>
                    <a:bodyPr/>
                    <a:lstStyle/>
                    <a:p>
                      <a:r>
                        <a:rPr lang="en-US" sz="2400" dirty="0">
                          <a:latin typeface="Calibri" panose="020F0502020204030204" pitchFamily="34" charset="0"/>
                          <a:cs typeface="Calibri" panose="020F0502020204030204" pitchFamily="34" charset="0"/>
                        </a:rPr>
                        <a:t>UK</a:t>
                      </a:r>
                    </a:p>
                  </a:txBody>
                  <a:tcPr marL="68580" marR="68580" marT="34290" marB="34290"/>
                </a:tc>
                <a:tc>
                  <a:txBody>
                    <a:bodyPr/>
                    <a:lstStyle/>
                    <a:p>
                      <a:r>
                        <a:rPr lang="en-US" sz="2400" dirty="0">
                          <a:latin typeface="Calibri" panose="020F0502020204030204" pitchFamily="34" charset="0"/>
                          <a:cs typeface="Calibri" panose="020F0502020204030204" pitchFamily="34" charset="0"/>
                        </a:rPr>
                        <a:t>US</a:t>
                      </a:r>
                    </a:p>
                  </a:txBody>
                  <a:tcPr marL="68580" marR="68580" marT="34290" marB="34290"/>
                </a:tc>
                <a:tc>
                  <a:txBody>
                    <a:bodyPr/>
                    <a:lstStyle/>
                    <a:p>
                      <a:r>
                        <a:rPr lang="en-US" sz="2400" dirty="0">
                          <a:latin typeface="Calibri" panose="020F0502020204030204" pitchFamily="34" charset="0"/>
                          <a:cs typeface="Calibri" panose="020F0502020204030204" pitchFamily="34" charset="0"/>
                        </a:rPr>
                        <a:t>Netherlands</a:t>
                      </a:r>
                    </a:p>
                  </a:txBody>
                  <a:tcPr marL="68580" marR="68580" marT="34290" marB="34290"/>
                </a:tc>
                <a:tc>
                  <a:txBody>
                    <a:bodyPr/>
                    <a:lstStyle/>
                    <a:p>
                      <a:r>
                        <a:rPr lang="ja-JP" altLang="ja-JP" sz="2400" dirty="0">
                          <a:effectLst/>
                          <a:latin typeface="Calibri" panose="020F0502020204030204" pitchFamily="34" charset="0"/>
                          <a:cs typeface="Calibri" panose="020F0502020204030204" pitchFamily="34" charset="0"/>
                        </a:rPr>
                        <a:t>Japan</a:t>
                      </a:r>
                      <a:endParaRPr lang="en-US" sz="24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1"/>
                  </a:ext>
                </a:extLst>
              </a:tr>
              <a:tr h="425647">
                <a:tc>
                  <a:txBody>
                    <a:bodyPr/>
                    <a:lstStyle/>
                    <a:p>
                      <a:r>
                        <a:rPr lang="en-US" sz="2400" dirty="0">
                          <a:latin typeface="Calibri" panose="020F0502020204030204" pitchFamily="34" charset="0"/>
                          <a:cs typeface="Calibri" panose="020F0502020204030204" pitchFamily="34" charset="0"/>
                        </a:rPr>
                        <a:t>Age</a:t>
                      </a:r>
                    </a:p>
                  </a:txBody>
                  <a:tcPr marL="68580" marR="68580" marT="34290" marB="34290"/>
                </a:tc>
                <a:tc>
                  <a:txBody>
                    <a:bodyPr/>
                    <a:lstStyle/>
                    <a:p>
                      <a:r>
                        <a:rPr lang="en-US" sz="2400" u="sng" dirty="0">
                          <a:latin typeface="Calibri" panose="020F0502020204030204" pitchFamily="34" charset="0"/>
                          <a:cs typeface="Calibri" panose="020F0502020204030204" pitchFamily="34" charset="0"/>
                        </a:rPr>
                        <a:t>&gt;</a:t>
                      </a:r>
                      <a:r>
                        <a:rPr lang="en-US" sz="2400" dirty="0">
                          <a:latin typeface="Calibri" panose="020F0502020204030204" pitchFamily="34" charset="0"/>
                          <a:cs typeface="Calibri" panose="020F0502020204030204" pitchFamily="34" charset="0"/>
                        </a:rPr>
                        <a:t>48</a:t>
                      </a:r>
                    </a:p>
                  </a:txBody>
                  <a:tcPr marL="68580" marR="68580" marT="34290" marB="34290"/>
                </a:tc>
                <a:tc>
                  <a:txBody>
                    <a:bodyPr/>
                    <a:lstStyle/>
                    <a:p>
                      <a:r>
                        <a:rPr lang="en-US" sz="2400" u="sng" dirty="0">
                          <a:latin typeface="Calibri" panose="020F0502020204030204" pitchFamily="34" charset="0"/>
                          <a:cs typeface="Calibri" panose="020F0502020204030204" pitchFamily="34" charset="0"/>
                        </a:rPr>
                        <a:t>&gt;</a:t>
                      </a:r>
                      <a:r>
                        <a:rPr lang="en-US" sz="2400" dirty="0">
                          <a:latin typeface="Calibri" panose="020F0502020204030204" pitchFamily="34" charset="0"/>
                          <a:cs typeface="Calibri" panose="020F0502020204030204" pitchFamily="34" charset="0"/>
                        </a:rPr>
                        <a:t>40</a:t>
                      </a:r>
                    </a:p>
                  </a:txBody>
                  <a:tcPr marL="68580" marR="68580" marT="34290" marB="34290"/>
                </a:tc>
                <a:tc>
                  <a:txBody>
                    <a:bodyPr/>
                    <a:lstStyle/>
                    <a:p>
                      <a:r>
                        <a:rPr lang="en-US" sz="2400" u="sng" dirty="0">
                          <a:latin typeface="Calibri" panose="020F0502020204030204" pitchFamily="34" charset="0"/>
                          <a:cs typeface="Calibri" panose="020F0502020204030204" pitchFamily="34" charset="0"/>
                        </a:rPr>
                        <a:t>&gt;</a:t>
                      </a:r>
                      <a:r>
                        <a:rPr lang="en-US" sz="2400" dirty="0">
                          <a:latin typeface="Calibri" panose="020F0502020204030204" pitchFamily="34" charset="0"/>
                          <a:cs typeface="Calibri" panose="020F0502020204030204" pitchFamily="34" charset="0"/>
                        </a:rPr>
                        <a:t>45</a:t>
                      </a:r>
                    </a:p>
                  </a:txBody>
                  <a:tcPr marL="68580" marR="68580" marT="34290" marB="34290"/>
                </a:tc>
                <a:tc>
                  <a:txBody>
                    <a:bodyPr/>
                    <a:lstStyle/>
                    <a:p>
                      <a:pPr algn="l">
                        <a:lnSpc>
                          <a:spcPct val="100000"/>
                        </a:lnSpc>
                      </a:pPr>
                      <a:r>
                        <a:rPr lang="en-US" altLang="ja-JP" sz="2400" u="sng" kern="1200" dirty="0">
                          <a:effectLst/>
                          <a:latin typeface="Calibri" panose="020F0502020204030204" pitchFamily="34" charset="0"/>
                          <a:cs typeface="Calibri" panose="020F0502020204030204" pitchFamily="34" charset="0"/>
                        </a:rPr>
                        <a:t>&gt;</a:t>
                      </a:r>
                      <a:r>
                        <a:rPr lang="en-US" altLang="ja-JP" sz="2400" kern="1200" dirty="0">
                          <a:effectLst/>
                          <a:latin typeface="Calibri" panose="020F0502020204030204" pitchFamily="34" charset="0"/>
                          <a:cs typeface="Calibri" panose="020F0502020204030204" pitchFamily="34" charset="0"/>
                        </a:rPr>
                        <a:t>40, </a:t>
                      </a:r>
                      <a:r>
                        <a:rPr lang="en-US" altLang="ja-JP" sz="2400" u="sng" kern="1200" dirty="0">
                          <a:effectLst/>
                          <a:latin typeface="Calibri" panose="020F0502020204030204" pitchFamily="34" charset="0"/>
                          <a:cs typeface="Calibri" panose="020F0502020204030204" pitchFamily="34" charset="0"/>
                        </a:rPr>
                        <a:t>&lt;</a:t>
                      </a:r>
                      <a:r>
                        <a:rPr lang="en-US" altLang="ja-JP" sz="2400" kern="1200" dirty="0">
                          <a:effectLst/>
                          <a:latin typeface="Calibri" panose="020F0502020204030204" pitchFamily="34" charset="0"/>
                          <a:cs typeface="Calibri" panose="020F0502020204030204" pitchFamily="34" charset="0"/>
                        </a:rPr>
                        <a:t>75</a:t>
                      </a:r>
                      <a:endParaRPr lang="en-US" sz="24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2"/>
                  </a:ext>
                </a:extLst>
              </a:tr>
              <a:tr h="784087">
                <a:tc>
                  <a:txBody>
                    <a:bodyPr/>
                    <a:lstStyle/>
                    <a:p>
                      <a:r>
                        <a:rPr lang="en-US" sz="2400" dirty="0">
                          <a:latin typeface="Calibri" panose="020F0502020204030204" pitchFamily="34" charset="0"/>
                          <a:cs typeface="Calibri" panose="020F0502020204030204" pitchFamily="34" charset="0"/>
                        </a:rPr>
                        <a:t>Design/ standards of care</a:t>
                      </a:r>
                    </a:p>
                  </a:txBody>
                  <a:tcPr marL="68580" marR="68580" marT="34290" marB="34290"/>
                </a:tc>
                <a:tc>
                  <a:txBody>
                    <a:bodyPr/>
                    <a:lstStyle/>
                    <a:p>
                      <a:r>
                        <a:rPr lang="en-US" sz="2400" dirty="0">
                          <a:latin typeface="Calibri" panose="020F0502020204030204" pitchFamily="34" charset="0"/>
                          <a:cs typeface="Calibri" panose="020F0502020204030204" pitchFamily="34" charset="0"/>
                        </a:rPr>
                        <a:t>RCT/ local care</a:t>
                      </a:r>
                    </a:p>
                  </a:txBody>
                  <a:tcPr marL="68580" marR="68580" marT="34290" marB="34290"/>
                </a:tc>
                <a:tc>
                  <a:txBody>
                    <a:bodyPr/>
                    <a:lstStyle/>
                    <a:p>
                      <a:r>
                        <a:rPr lang="en-US" sz="2400" dirty="0">
                          <a:latin typeface="Calibri" panose="020F0502020204030204" pitchFamily="34" charset="0"/>
                          <a:cs typeface="Calibri" panose="020F0502020204030204" pitchFamily="34" charset="0"/>
                        </a:rPr>
                        <a:t>RCT/guideline concordant </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cs typeface="Calibri" panose="020F0502020204030204" pitchFamily="34" charset="0"/>
                        </a:rPr>
                        <a:t>RCT/ local care</a:t>
                      </a:r>
                    </a:p>
                  </a:txBody>
                  <a:tcPr marL="68580" marR="68580" marT="34290" marB="34290"/>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altLang="ja-JP" sz="2400" dirty="0">
                          <a:latin typeface="Calibri" panose="020F0502020204030204" pitchFamily="34" charset="0"/>
                          <a:cs typeface="Calibri" panose="020F0502020204030204" pitchFamily="34" charset="0"/>
                        </a:rPr>
                        <a:t>Single arm</a:t>
                      </a:r>
                      <a:endParaRPr lang="en-US" sz="24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3"/>
                  </a:ext>
                </a:extLst>
              </a:tr>
              <a:tr h="425647">
                <a:tc>
                  <a:txBody>
                    <a:bodyPr/>
                    <a:lstStyle/>
                    <a:p>
                      <a:r>
                        <a:rPr lang="en-US" sz="2400" dirty="0">
                          <a:latin typeface="Calibri" panose="020F0502020204030204" pitchFamily="34" charset="0"/>
                          <a:cs typeface="Calibri" panose="020F0502020204030204" pitchFamily="34" charset="0"/>
                        </a:rPr>
                        <a:t>Endocrine therapy</a:t>
                      </a:r>
                    </a:p>
                  </a:txBody>
                  <a:tcPr marL="68580" marR="68580" marT="34290" marB="34290"/>
                </a:tc>
                <a:tc>
                  <a:txBody>
                    <a:bodyPr/>
                    <a:lstStyle/>
                    <a:p>
                      <a:r>
                        <a:rPr lang="en-US" sz="2400" dirty="0">
                          <a:latin typeface="Calibri" panose="020F0502020204030204" pitchFamily="34" charset="0"/>
                          <a:cs typeface="Calibri" panose="020F0502020204030204" pitchFamily="34" charset="0"/>
                        </a:rPr>
                        <a:t>Possible </a:t>
                      </a:r>
                    </a:p>
                  </a:txBody>
                  <a:tcPr marL="68580" marR="68580" marT="34290" marB="34290"/>
                </a:tc>
                <a:tc>
                  <a:txBody>
                    <a:bodyPr/>
                    <a:lstStyle/>
                    <a:p>
                      <a:r>
                        <a:rPr lang="en-US" sz="2400" dirty="0">
                          <a:latin typeface="Calibri" panose="020F0502020204030204" pitchFamily="34" charset="0"/>
                          <a:cs typeface="Calibri" panose="020F0502020204030204" pitchFamily="34" charset="0"/>
                        </a:rPr>
                        <a:t>Possible</a:t>
                      </a:r>
                    </a:p>
                  </a:txBody>
                  <a:tcPr marL="68580" marR="68580" marT="34290" marB="34290"/>
                </a:tc>
                <a:tc>
                  <a:txBody>
                    <a:bodyPr/>
                    <a:lstStyle/>
                    <a:p>
                      <a:r>
                        <a:rPr lang="en-US" sz="2400" dirty="0">
                          <a:latin typeface="Calibri" panose="020F0502020204030204" pitchFamily="34" charset="0"/>
                          <a:cs typeface="Calibri" panose="020F0502020204030204" pitchFamily="34" charset="0"/>
                        </a:rPr>
                        <a:t>Not allowed</a:t>
                      </a:r>
                    </a:p>
                  </a:txBody>
                  <a:tcPr marL="68580" marR="68580" marT="34290" marB="34290"/>
                </a:tc>
                <a:tc>
                  <a:txBody>
                    <a:bodyPr/>
                    <a:lstStyle/>
                    <a:p>
                      <a:r>
                        <a:rPr lang="en-US" altLang="ja-JP" sz="2400" dirty="0">
                          <a:latin typeface="Calibri" panose="020F0502020204030204" pitchFamily="34" charset="0"/>
                          <a:cs typeface="Calibri" panose="020F0502020204030204" pitchFamily="34" charset="0"/>
                        </a:rPr>
                        <a:t>Tamoxifen</a:t>
                      </a:r>
                      <a:endParaRPr lang="en-US" sz="24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4"/>
                  </a:ext>
                </a:extLst>
              </a:tr>
              <a:tr h="425647">
                <a:tc>
                  <a:txBody>
                    <a:bodyPr/>
                    <a:lstStyle/>
                    <a:p>
                      <a:r>
                        <a:rPr lang="en-US" sz="2400" dirty="0">
                          <a:latin typeface="Calibri" panose="020F0502020204030204" pitchFamily="34" charset="0"/>
                          <a:cs typeface="Calibri" panose="020F0502020204030204" pitchFamily="34" charset="0"/>
                        </a:rPr>
                        <a:t>Primary</a:t>
                      </a:r>
                      <a:r>
                        <a:rPr lang="en-US" sz="2400" baseline="0" dirty="0">
                          <a:latin typeface="Calibri" panose="020F0502020204030204" pitchFamily="34" charset="0"/>
                          <a:cs typeface="Calibri" panose="020F0502020204030204" pitchFamily="34" charset="0"/>
                        </a:rPr>
                        <a:t> outcome</a:t>
                      </a:r>
                      <a:endParaRPr lang="en-US" sz="2400" dirty="0">
                        <a:latin typeface="Calibri" panose="020F0502020204030204" pitchFamily="34" charset="0"/>
                        <a:cs typeface="Calibri" panose="020F0502020204030204" pitchFamily="34" charset="0"/>
                      </a:endParaRPr>
                    </a:p>
                  </a:txBody>
                  <a:tcPr marL="68580" marR="68580" marT="34290" marB="34290"/>
                </a:tc>
                <a:tc>
                  <a:txBody>
                    <a:bodyPr/>
                    <a:lstStyle/>
                    <a:p>
                      <a:r>
                        <a:rPr lang="en-US" sz="2400" dirty="0">
                          <a:latin typeface="Calibri" panose="020F0502020204030204" pitchFamily="34" charset="0"/>
                          <a:cs typeface="Calibri" panose="020F0502020204030204" pitchFamily="34" charset="0"/>
                        </a:rPr>
                        <a:t>10 years</a:t>
                      </a:r>
                    </a:p>
                  </a:txBody>
                  <a:tcPr marL="68580" marR="68580" marT="34290" marB="34290"/>
                </a:tc>
                <a:tc>
                  <a:txBody>
                    <a:bodyPr/>
                    <a:lstStyle/>
                    <a:p>
                      <a:r>
                        <a:rPr lang="en-US" sz="2400" dirty="0">
                          <a:latin typeface="Calibri" panose="020F0502020204030204" pitchFamily="34" charset="0"/>
                          <a:cs typeface="Calibri" panose="020F0502020204030204" pitchFamily="34" charset="0"/>
                        </a:rPr>
                        <a:t>2, 5, 7 years</a:t>
                      </a:r>
                    </a:p>
                  </a:txBody>
                  <a:tcPr marL="68580" marR="68580" marT="34290" marB="34290"/>
                </a:tc>
                <a:tc>
                  <a:txBody>
                    <a:bodyPr/>
                    <a:lstStyle/>
                    <a:p>
                      <a:r>
                        <a:rPr lang="en-US" sz="2400" dirty="0">
                          <a:latin typeface="Calibri" panose="020F0502020204030204" pitchFamily="34" charset="0"/>
                          <a:cs typeface="Calibri" panose="020F0502020204030204" pitchFamily="34" charset="0"/>
                        </a:rPr>
                        <a:t>10 years</a:t>
                      </a:r>
                    </a:p>
                  </a:txBody>
                  <a:tcPr marL="68580" marR="68580" marT="34290" marB="34290"/>
                </a:tc>
                <a:tc>
                  <a:txBody>
                    <a:bodyPr/>
                    <a:lstStyle/>
                    <a:p>
                      <a:r>
                        <a:rPr lang="en-US" sz="2400" dirty="0">
                          <a:latin typeface="Calibri" panose="020F0502020204030204" pitchFamily="34" charset="0"/>
                          <a:cs typeface="Calibri" panose="020F0502020204030204" pitchFamily="34" charset="0"/>
                        </a:rPr>
                        <a:t>5, 10 years</a:t>
                      </a:r>
                    </a:p>
                  </a:txBody>
                  <a:tcPr marL="68580" marR="68580" marT="34290" marB="34290"/>
                </a:tc>
                <a:extLst>
                  <a:ext uri="{0D108BD9-81ED-4DB2-BD59-A6C34878D82A}">
                    <a16:rowId xmlns:a16="http://schemas.microsoft.com/office/drawing/2014/main" val="10005"/>
                  </a:ext>
                </a:extLst>
              </a:tr>
              <a:tr h="425647">
                <a:tc>
                  <a:txBody>
                    <a:bodyPr/>
                    <a:lstStyle/>
                    <a:p>
                      <a:r>
                        <a:rPr lang="en-US" sz="2400" dirty="0">
                          <a:latin typeface="Calibri" panose="020F0502020204030204" pitchFamily="34" charset="0"/>
                          <a:cs typeface="Calibri" panose="020F0502020204030204" pitchFamily="34" charset="0"/>
                        </a:rPr>
                        <a:t>Opened</a:t>
                      </a:r>
                    </a:p>
                  </a:txBody>
                  <a:tcPr marL="68580" marR="68580" marT="34290" marB="34290"/>
                </a:tc>
                <a:tc>
                  <a:txBody>
                    <a:bodyPr/>
                    <a:lstStyle/>
                    <a:p>
                      <a:r>
                        <a:rPr lang="en-US" sz="2400" dirty="0">
                          <a:latin typeface="Calibri" panose="020F0502020204030204" pitchFamily="34" charset="0"/>
                          <a:cs typeface="Calibri" panose="020F0502020204030204" pitchFamily="34" charset="0"/>
                        </a:rPr>
                        <a:t>2014/2016</a:t>
                      </a:r>
                    </a:p>
                  </a:txBody>
                  <a:tcPr marL="68580" marR="68580" marT="34290" marB="34290"/>
                </a:tc>
                <a:tc>
                  <a:txBody>
                    <a:bodyPr/>
                    <a:lstStyle/>
                    <a:p>
                      <a:r>
                        <a:rPr lang="en-US" sz="2400" dirty="0">
                          <a:latin typeface="Calibri" panose="020F0502020204030204" pitchFamily="34" charset="0"/>
                          <a:cs typeface="Calibri" panose="020F0502020204030204" pitchFamily="34" charset="0"/>
                        </a:rPr>
                        <a:t>2017</a:t>
                      </a:r>
                    </a:p>
                  </a:txBody>
                  <a:tcPr marL="68580" marR="68580" marT="34290" marB="34290"/>
                </a:tc>
                <a:tc>
                  <a:txBody>
                    <a:bodyPr/>
                    <a:lstStyle/>
                    <a:p>
                      <a:r>
                        <a:rPr lang="en-US" sz="2400" dirty="0">
                          <a:latin typeface="Calibri" panose="020F0502020204030204" pitchFamily="34" charset="0"/>
                          <a:cs typeface="Calibri" panose="020F0502020204030204" pitchFamily="34" charset="0"/>
                        </a:rPr>
                        <a:t>2017/2021</a:t>
                      </a:r>
                    </a:p>
                  </a:txBody>
                  <a:tcPr marL="68580" marR="68580" marT="34290" marB="34290"/>
                </a:tc>
                <a:tc>
                  <a:txBody>
                    <a:bodyPr/>
                    <a:lstStyle/>
                    <a:p>
                      <a:r>
                        <a:rPr lang="en-US" sz="2400" dirty="0">
                          <a:latin typeface="Calibri" panose="020F0502020204030204" pitchFamily="34" charset="0"/>
                          <a:cs typeface="Calibri" panose="020F0502020204030204" pitchFamily="34" charset="0"/>
                        </a:rPr>
                        <a:t>2017</a:t>
                      </a:r>
                    </a:p>
                  </a:txBody>
                  <a:tcPr marL="68580" marR="68580" marT="34290" marB="34290"/>
                </a:tc>
                <a:extLst>
                  <a:ext uri="{0D108BD9-81ED-4DB2-BD59-A6C34878D82A}">
                    <a16:rowId xmlns:a16="http://schemas.microsoft.com/office/drawing/2014/main" val="10006"/>
                  </a:ext>
                </a:extLst>
              </a:tr>
              <a:tr h="425647">
                <a:tc>
                  <a:txBody>
                    <a:bodyPr/>
                    <a:lstStyle/>
                    <a:p>
                      <a:r>
                        <a:rPr lang="en-US" sz="2400" dirty="0">
                          <a:latin typeface="Calibri" panose="020F0502020204030204" pitchFamily="34" charset="0"/>
                          <a:cs typeface="Calibri" panose="020F0502020204030204" pitchFamily="34" charset="0"/>
                        </a:rPr>
                        <a:t>Sites open</a:t>
                      </a:r>
                    </a:p>
                  </a:txBody>
                  <a:tcPr marL="68580" marR="68580" marT="34290" marB="34290"/>
                </a:tc>
                <a:tc>
                  <a:txBody>
                    <a:bodyPr/>
                    <a:lstStyle/>
                    <a:p>
                      <a:r>
                        <a:rPr lang="en-US" sz="2400" dirty="0">
                          <a:latin typeface="Calibri" panose="020F0502020204030204" pitchFamily="34" charset="0"/>
                          <a:cs typeface="Calibri" panose="020F0502020204030204" pitchFamily="34" charset="0"/>
                        </a:rPr>
                        <a:t>63/63</a:t>
                      </a:r>
                    </a:p>
                  </a:txBody>
                  <a:tcPr marL="68580" marR="68580" marT="34290" marB="34290"/>
                </a:tc>
                <a:tc>
                  <a:txBody>
                    <a:bodyPr/>
                    <a:lstStyle/>
                    <a:p>
                      <a:r>
                        <a:rPr lang="en-US" sz="2400" dirty="0">
                          <a:latin typeface="Calibri" panose="020F0502020204030204" pitchFamily="34" charset="0"/>
                          <a:cs typeface="Calibri" panose="020F0502020204030204" pitchFamily="34" charset="0"/>
                        </a:rPr>
                        <a:t>83/100</a:t>
                      </a:r>
                    </a:p>
                  </a:txBody>
                  <a:tcPr marL="68580" marR="68580" marT="34290" marB="34290"/>
                </a:tc>
                <a:tc>
                  <a:txBody>
                    <a:bodyPr/>
                    <a:lstStyle/>
                    <a:p>
                      <a:r>
                        <a:rPr lang="en-US" sz="2400" dirty="0">
                          <a:latin typeface="Calibri" panose="020F0502020204030204" pitchFamily="34" charset="0"/>
                          <a:cs typeface="Calibri" panose="020F0502020204030204" pitchFamily="34" charset="0"/>
                        </a:rPr>
                        <a:t>45</a:t>
                      </a:r>
                    </a:p>
                  </a:txBody>
                  <a:tcPr marL="68580" marR="68580" marT="34290" marB="34290"/>
                </a:tc>
                <a:tc>
                  <a:txBody>
                    <a:bodyPr/>
                    <a:lstStyle/>
                    <a:p>
                      <a:r>
                        <a:rPr lang="en-US" sz="2400" dirty="0">
                          <a:latin typeface="Calibri" panose="020F0502020204030204" pitchFamily="34" charset="0"/>
                          <a:cs typeface="Calibri" panose="020F0502020204030204" pitchFamily="34" charset="0"/>
                        </a:rPr>
                        <a:t>43/43</a:t>
                      </a:r>
                    </a:p>
                  </a:txBody>
                  <a:tcPr marL="68580" marR="68580" marT="34290" marB="34290"/>
                </a:tc>
                <a:extLst>
                  <a:ext uri="{0D108BD9-81ED-4DB2-BD59-A6C34878D82A}">
                    <a16:rowId xmlns:a16="http://schemas.microsoft.com/office/drawing/2014/main" val="10007"/>
                  </a:ext>
                </a:extLst>
              </a:tr>
              <a:tr h="425647">
                <a:tc>
                  <a:txBody>
                    <a:bodyPr/>
                    <a:lstStyle/>
                    <a:p>
                      <a:r>
                        <a:rPr lang="en-US" sz="2400" dirty="0">
                          <a:latin typeface="Calibri" panose="020F0502020204030204" pitchFamily="34" charset="0"/>
                          <a:cs typeface="Calibri" panose="020F0502020204030204" pitchFamily="34" charset="0"/>
                        </a:rPr>
                        <a:t>Patient</a:t>
                      </a:r>
                      <a:r>
                        <a:rPr lang="en-US" sz="2400" baseline="0" dirty="0">
                          <a:latin typeface="Calibri" panose="020F0502020204030204" pitchFamily="34" charset="0"/>
                          <a:cs typeface="Calibri" panose="020F0502020204030204" pitchFamily="34" charset="0"/>
                        </a:rPr>
                        <a:t> accrual</a:t>
                      </a:r>
                      <a:endParaRPr lang="en-US" sz="2400" dirty="0">
                        <a:latin typeface="Calibri" panose="020F0502020204030204" pitchFamily="34" charset="0"/>
                        <a:cs typeface="Calibri" panose="020F0502020204030204" pitchFamily="34" charset="0"/>
                      </a:endParaRPr>
                    </a:p>
                  </a:txBody>
                  <a:tcPr marL="68580" marR="68580" marT="34290" marB="34290"/>
                </a:tc>
                <a:tc>
                  <a:txBody>
                    <a:bodyPr/>
                    <a:lstStyle/>
                    <a:p>
                      <a:r>
                        <a:rPr lang="en-US" sz="2400" dirty="0">
                          <a:latin typeface="Calibri" panose="020F0502020204030204" pitchFamily="34" charset="0"/>
                          <a:cs typeface="Calibri" panose="020F0502020204030204" pitchFamily="34" charset="0"/>
                        </a:rPr>
                        <a:t>188</a:t>
                      </a:r>
                    </a:p>
                  </a:txBody>
                  <a:tcPr marL="68580" marR="68580" marT="34290" marB="34290"/>
                </a:tc>
                <a:tc>
                  <a:txBody>
                    <a:bodyPr/>
                    <a:lstStyle/>
                    <a:p>
                      <a:r>
                        <a:rPr lang="en-US" sz="2400" dirty="0">
                          <a:latin typeface="Calibri" panose="020F0502020204030204" pitchFamily="34" charset="0"/>
                          <a:cs typeface="Calibri" panose="020F0502020204030204" pitchFamily="34" charset="0"/>
                        </a:rPr>
                        <a:t>997</a:t>
                      </a:r>
                      <a:endParaRPr lang="en-US" sz="2400" b="0" dirty="0">
                        <a:latin typeface="Calibri" panose="020F0502020204030204" pitchFamily="34" charset="0"/>
                        <a:cs typeface="Calibri" panose="020F0502020204030204" pitchFamily="34" charset="0"/>
                      </a:endParaRPr>
                    </a:p>
                  </a:txBody>
                  <a:tcPr marL="68580" marR="68580" marT="34290" marB="34290"/>
                </a:tc>
                <a:tc>
                  <a:txBody>
                    <a:bodyPr/>
                    <a:lstStyle/>
                    <a:p>
                      <a:r>
                        <a:rPr lang="en-US" sz="2400" dirty="0">
                          <a:latin typeface="Calibri" panose="020F0502020204030204" pitchFamily="34" charset="0"/>
                          <a:cs typeface="Calibri" panose="020F0502020204030204" pitchFamily="34" charset="0"/>
                        </a:rPr>
                        <a:t>1900</a:t>
                      </a:r>
                    </a:p>
                  </a:txBody>
                  <a:tcPr marL="68580" marR="68580" marT="34290" marB="34290"/>
                </a:tc>
                <a:tc>
                  <a:txBody>
                    <a:bodyPr/>
                    <a:lstStyle/>
                    <a:p>
                      <a:r>
                        <a:rPr lang="en-US" sz="2400" dirty="0">
                          <a:latin typeface="Calibri" panose="020F0502020204030204" pitchFamily="34" charset="0"/>
                          <a:cs typeface="Calibri" panose="020F0502020204030204" pitchFamily="34" charset="0"/>
                        </a:rPr>
                        <a:t>320</a:t>
                      </a:r>
                    </a:p>
                  </a:txBody>
                  <a:tcPr marL="68580" marR="68580" marT="34290" marB="34290"/>
                </a:tc>
                <a:extLst>
                  <a:ext uri="{0D108BD9-81ED-4DB2-BD59-A6C34878D82A}">
                    <a16:rowId xmlns:a16="http://schemas.microsoft.com/office/drawing/2014/main" val="10008"/>
                  </a:ext>
                </a:extLst>
              </a:tr>
              <a:tr h="425647">
                <a:tc>
                  <a:txBody>
                    <a:bodyPr/>
                    <a:lstStyle/>
                    <a:p>
                      <a:r>
                        <a:rPr lang="en-US" sz="2400" dirty="0">
                          <a:latin typeface="Calibri" panose="020F0502020204030204" pitchFamily="34" charset="0"/>
                          <a:cs typeface="Calibri" panose="020F0502020204030204" pitchFamily="34" charset="0"/>
                        </a:rPr>
                        <a:t>Target</a:t>
                      </a:r>
                    </a:p>
                  </a:txBody>
                  <a:tcPr marL="68580" marR="68580" marT="34290" marB="34290"/>
                </a:tc>
                <a:tc>
                  <a:txBody>
                    <a:bodyPr/>
                    <a:lstStyle/>
                    <a:p>
                      <a:r>
                        <a:rPr lang="en-US" sz="2400" dirty="0">
                          <a:latin typeface="Calibri" panose="020F0502020204030204" pitchFamily="34" charset="0"/>
                          <a:cs typeface="Calibri" panose="020F0502020204030204" pitchFamily="34" charset="0"/>
                        </a:rPr>
                        <a:t>932;</a:t>
                      </a:r>
                      <a:r>
                        <a:rPr lang="en-US" sz="2400" baseline="0" dirty="0">
                          <a:latin typeface="Calibri" panose="020F0502020204030204" pitchFamily="34" charset="0"/>
                          <a:cs typeface="Calibri" panose="020F0502020204030204" pitchFamily="34" charset="0"/>
                        </a:rPr>
                        <a:t> closed</a:t>
                      </a:r>
                      <a:endParaRPr lang="en-US" sz="2400" dirty="0">
                        <a:latin typeface="Calibri" panose="020F0502020204030204" pitchFamily="34" charset="0"/>
                        <a:cs typeface="Calibri" panose="020F0502020204030204" pitchFamily="34" charset="0"/>
                      </a:endParaRPr>
                    </a:p>
                  </a:txBody>
                  <a:tcPr marL="68580" marR="68580" marT="34290" marB="34290"/>
                </a:tc>
                <a:tc>
                  <a:txBody>
                    <a:bodyPr/>
                    <a:lstStyle/>
                    <a:p>
                      <a:r>
                        <a:rPr lang="en-US" sz="2400" dirty="0">
                          <a:latin typeface="Calibri" panose="020F0502020204030204" pitchFamily="34" charset="0"/>
                          <a:cs typeface="Calibri" panose="020F0502020204030204" pitchFamily="34" charset="0"/>
                        </a:rPr>
                        <a:t>900+</a:t>
                      </a:r>
                      <a:r>
                        <a:rPr lang="en-US" sz="2400" baseline="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closed</a:t>
                      </a:r>
                    </a:p>
                  </a:txBody>
                  <a:tcPr marL="68580" marR="68580" marT="34290" marB="34290"/>
                </a:tc>
                <a:tc>
                  <a:txBody>
                    <a:bodyPr/>
                    <a:lstStyle/>
                    <a:p>
                      <a:r>
                        <a:rPr lang="en-US" sz="2400" dirty="0">
                          <a:latin typeface="Calibri" panose="020F0502020204030204" pitchFamily="34" charset="0"/>
                          <a:cs typeface="Calibri" panose="020F0502020204030204" pitchFamily="34" charset="0"/>
                        </a:rPr>
                        <a:t>2500</a:t>
                      </a:r>
                    </a:p>
                  </a:txBody>
                  <a:tcPr marL="68580" marR="68580" marT="34290" marB="34290"/>
                </a:tc>
                <a:tc>
                  <a:txBody>
                    <a:bodyPr/>
                    <a:lstStyle/>
                    <a:p>
                      <a:r>
                        <a:rPr lang="en-US" sz="2400" dirty="0">
                          <a:latin typeface="Calibri" panose="020F0502020204030204" pitchFamily="34" charset="0"/>
                          <a:cs typeface="Calibri" panose="020F0502020204030204" pitchFamily="34" charset="0"/>
                        </a:rPr>
                        <a:t>340</a:t>
                      </a:r>
                    </a:p>
                  </a:txBody>
                  <a:tcPr marL="68580" marR="68580" marT="34290" marB="34290"/>
                </a:tc>
                <a:extLst>
                  <a:ext uri="{0D108BD9-81ED-4DB2-BD59-A6C34878D82A}">
                    <a16:rowId xmlns:a16="http://schemas.microsoft.com/office/drawing/2014/main" val="10009"/>
                  </a:ext>
                </a:extLst>
              </a:tr>
            </a:tbl>
          </a:graphicData>
        </a:graphic>
      </p:graphicFrame>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7328" r="27500" b="28310"/>
          <a:stretch/>
        </p:blipFill>
        <p:spPr>
          <a:xfrm>
            <a:off x="3632821" y="974279"/>
            <a:ext cx="1392833" cy="871310"/>
          </a:xfrm>
          <a:prstGeom prst="rect">
            <a:avLst/>
          </a:prstGeom>
          <a:ln>
            <a:noFill/>
          </a:ln>
        </p:spPr>
      </p:pic>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5678224" y="980408"/>
            <a:ext cx="1562916" cy="773780"/>
          </a:xfrm>
          <a:prstGeom prst="rect">
            <a:avLst/>
          </a:prstGeom>
        </p:spPr>
      </p:pic>
      <p:pic>
        <p:nvPicPr>
          <p:cNvPr id="9" name="Picture 8"/>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82432" y="940786"/>
            <a:ext cx="733372" cy="82364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descr="日本臨床腫瘍研究グループ（JCOG:Japan Clinical Oncology Group）">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46581" y="1278642"/>
            <a:ext cx="1426001" cy="509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378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8BCF-EB8B-474C-9EC0-306F2A57F93A}"/>
              </a:ext>
            </a:extLst>
          </p:cNvPr>
          <p:cNvSpPr>
            <a:spLocks noGrp="1"/>
          </p:cNvSpPr>
          <p:nvPr>
            <p:ph type="title"/>
          </p:nvPr>
        </p:nvSpPr>
        <p:spPr>
          <a:xfrm>
            <a:off x="623884" y="650616"/>
            <a:ext cx="10944225" cy="397801"/>
          </a:xfrm>
        </p:spPr>
        <p:txBody>
          <a:bodyPr/>
          <a:lstStyle/>
          <a:p>
            <a:r>
              <a:rPr lang="nl-NL"/>
              <a:t>Waarom zijn er nog geen prognostische markers voor DCIS? </a:t>
            </a:r>
          </a:p>
        </p:txBody>
      </p:sp>
      <p:sp>
        <p:nvSpPr>
          <p:cNvPr id="4" name="Text Placeholder 3">
            <a:extLst>
              <a:ext uri="{FF2B5EF4-FFF2-40B4-BE49-F238E27FC236}">
                <a16:creationId xmlns:a16="http://schemas.microsoft.com/office/drawing/2014/main" id="{656E8D46-15A0-934F-BBAA-9002929A8FB6}"/>
              </a:ext>
            </a:extLst>
          </p:cNvPr>
          <p:cNvSpPr>
            <a:spLocks noGrp="1"/>
          </p:cNvSpPr>
          <p:nvPr>
            <p:ph type="body" sz="quarter" idx="12"/>
          </p:nvPr>
        </p:nvSpPr>
        <p:spPr>
          <a:xfrm>
            <a:off x="623885" y="1547610"/>
            <a:ext cx="10944225" cy="5071046"/>
          </a:xfrm>
        </p:spPr>
        <p:txBody>
          <a:bodyPr>
            <a:normAutofit/>
          </a:bodyPr>
          <a:lstStyle/>
          <a:p>
            <a:r>
              <a:rPr lang="nl-NL" dirty="0"/>
              <a:t>DCIS heeft een laag risico op progressie, en progressie kan vele jaren duren</a:t>
            </a:r>
          </a:p>
          <a:p>
            <a:pPr lvl="1"/>
            <a:r>
              <a:rPr lang="nl-NL" dirty="0"/>
              <a:t>Prognostische waarde van </a:t>
            </a:r>
            <a:r>
              <a:rPr lang="nl-NL" dirty="0" err="1"/>
              <a:t>biomarkers</a:t>
            </a:r>
            <a:r>
              <a:rPr lang="nl-NL" dirty="0"/>
              <a:t> valt tegen bij DCIS</a:t>
            </a:r>
          </a:p>
          <a:p>
            <a:pPr lvl="1"/>
            <a:r>
              <a:rPr lang="nl-NL" dirty="0"/>
              <a:t>Duizenden vrouwen zullen moeten deelnemen</a:t>
            </a:r>
          </a:p>
          <a:p>
            <a:pPr lvl="1"/>
            <a:r>
              <a:rPr lang="nl-NL" dirty="0"/>
              <a:t>Een lange follow up is nodig (&gt;10 jaar)</a:t>
            </a:r>
          </a:p>
          <a:p>
            <a:pPr lvl="1"/>
            <a:r>
              <a:rPr lang="nl-NL" dirty="0"/>
              <a:t>Goed geannoteerde data van retrospectieve cohorten is zeldzaam</a:t>
            </a:r>
          </a:p>
          <a:p>
            <a:pPr lvl="1"/>
            <a:endParaRPr lang="nl-NL" dirty="0"/>
          </a:p>
          <a:p>
            <a:r>
              <a:rPr lang="nl-NL" dirty="0"/>
              <a:t>De input variabelen voor de risico voorspelling veranderen over tijd</a:t>
            </a:r>
          </a:p>
          <a:p>
            <a:pPr lvl="1"/>
            <a:r>
              <a:rPr lang="nl-NL" dirty="0"/>
              <a:t>Voorkeur van de patiënten</a:t>
            </a:r>
          </a:p>
          <a:p>
            <a:pPr lvl="1"/>
            <a:r>
              <a:rPr lang="nl-NL" dirty="0"/>
              <a:t>De populatie verandert</a:t>
            </a:r>
          </a:p>
          <a:p>
            <a:pPr lvl="1"/>
            <a:r>
              <a:rPr lang="nl-NL" dirty="0"/>
              <a:t>Detectie van DCIS verandert (de screening verandert)</a:t>
            </a:r>
          </a:p>
          <a:p>
            <a:pPr lvl="1"/>
            <a:r>
              <a:rPr lang="nl-NL" dirty="0"/>
              <a:t>Behandelingen veranderen</a:t>
            </a:r>
          </a:p>
          <a:p>
            <a:pPr lvl="1"/>
            <a:r>
              <a:rPr lang="nl-NL" dirty="0"/>
              <a:t>Er zijn nieuwe </a:t>
            </a:r>
            <a:r>
              <a:rPr lang="nl-NL" dirty="0" err="1"/>
              <a:t>biomarkers</a:t>
            </a:r>
            <a:r>
              <a:rPr lang="nl-NL" dirty="0"/>
              <a:t> (bijvoorbeeld AI-gebaseerd)</a:t>
            </a:r>
          </a:p>
          <a:p>
            <a:pPr lvl="1"/>
            <a:endParaRPr lang="nl-NL" dirty="0"/>
          </a:p>
          <a:p>
            <a:pPr lvl="1"/>
            <a:endParaRPr lang="nl-NL" dirty="0"/>
          </a:p>
          <a:p>
            <a:endParaRPr lang="nl-NL" dirty="0"/>
          </a:p>
        </p:txBody>
      </p:sp>
    </p:spTree>
    <p:extLst>
      <p:ext uri="{BB962C8B-B14F-4D97-AF65-F5344CB8AC3E}">
        <p14:creationId xmlns:p14="http://schemas.microsoft.com/office/powerpoint/2010/main" val="2685480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2074B-FDAF-4446-8C8E-4D3785595B35}"/>
              </a:ext>
            </a:extLst>
          </p:cNvPr>
          <p:cNvSpPr>
            <a:spLocks noGrp="1"/>
          </p:cNvSpPr>
          <p:nvPr>
            <p:ph type="title"/>
          </p:nvPr>
        </p:nvSpPr>
        <p:spPr/>
        <p:txBody>
          <a:bodyPr/>
          <a:lstStyle/>
          <a:p>
            <a:r>
              <a:rPr lang="en-NL"/>
              <a:t>Weermoddellen kunnen steeds beter voorspellen…</a:t>
            </a:r>
          </a:p>
        </p:txBody>
      </p:sp>
      <p:pic>
        <p:nvPicPr>
          <p:cNvPr id="5" name="Picture 4">
            <a:extLst>
              <a:ext uri="{FF2B5EF4-FFF2-40B4-BE49-F238E27FC236}">
                <a16:creationId xmlns:a16="http://schemas.microsoft.com/office/drawing/2014/main" id="{BC115C7B-5EA0-6749-A3B8-34761141A9E5}"/>
              </a:ext>
            </a:extLst>
          </p:cNvPr>
          <p:cNvPicPr>
            <a:picLocks noChangeAspect="1"/>
          </p:cNvPicPr>
          <p:nvPr/>
        </p:nvPicPr>
        <p:blipFill>
          <a:blip r:embed="rId3"/>
          <a:stretch>
            <a:fillRect/>
          </a:stretch>
        </p:blipFill>
        <p:spPr>
          <a:xfrm>
            <a:off x="1699268" y="1281269"/>
            <a:ext cx="8791287" cy="5337387"/>
          </a:xfrm>
          <a:prstGeom prst="rect">
            <a:avLst/>
          </a:prstGeom>
        </p:spPr>
      </p:pic>
      <p:sp>
        <p:nvSpPr>
          <p:cNvPr id="6" name="TextBox 5">
            <a:extLst>
              <a:ext uri="{FF2B5EF4-FFF2-40B4-BE49-F238E27FC236}">
                <a16:creationId xmlns:a16="http://schemas.microsoft.com/office/drawing/2014/main" id="{649BAD14-6C96-7743-AF21-08A78C4696EE}"/>
              </a:ext>
            </a:extLst>
          </p:cNvPr>
          <p:cNvSpPr txBox="1"/>
          <p:nvPr/>
        </p:nvSpPr>
        <p:spPr>
          <a:xfrm>
            <a:off x="0" y="6541711"/>
            <a:ext cx="6096000" cy="307777"/>
          </a:xfrm>
          <a:prstGeom prst="rect">
            <a:avLst/>
          </a:prstGeom>
          <a:noFill/>
        </p:spPr>
        <p:txBody>
          <a:bodyPr wrap="square">
            <a:spAutoFit/>
          </a:bodyPr>
          <a:lstStyle/>
          <a:p>
            <a:r>
              <a:rPr lang="en-NL" sz="1400" i="1">
                <a:solidFill>
                  <a:schemeClr val="bg2">
                    <a:lumMod val="65000"/>
                  </a:schemeClr>
                </a:solidFill>
              </a:rPr>
              <a:t>Bauer, Thorpe, Brunet; Nature (2015) 525:47-55</a:t>
            </a:r>
          </a:p>
        </p:txBody>
      </p:sp>
      <p:cxnSp>
        <p:nvCxnSpPr>
          <p:cNvPr id="8" name="Straight Connector 7">
            <a:extLst>
              <a:ext uri="{FF2B5EF4-FFF2-40B4-BE49-F238E27FC236}">
                <a16:creationId xmlns:a16="http://schemas.microsoft.com/office/drawing/2014/main" id="{DC8387EC-7922-B646-A47F-9162DD78C711}"/>
              </a:ext>
            </a:extLst>
          </p:cNvPr>
          <p:cNvCxnSpPr/>
          <p:nvPr/>
        </p:nvCxnSpPr>
        <p:spPr>
          <a:xfrm flipV="1">
            <a:off x="2743200" y="3677921"/>
            <a:ext cx="7288107" cy="6096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D1D4444-E1B9-404A-94BC-13284E98949D}"/>
              </a:ext>
            </a:extLst>
          </p:cNvPr>
          <p:cNvCxnSpPr/>
          <p:nvPr/>
        </p:nvCxnSpPr>
        <p:spPr>
          <a:xfrm flipV="1">
            <a:off x="2743200" y="4487335"/>
            <a:ext cx="7288107" cy="60960"/>
          </a:xfrm>
          <a:prstGeom prst="line">
            <a:avLst/>
          </a:prstGeom>
          <a:ln w="19050">
            <a:solidFill>
              <a:srgbClr val="FF7C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9707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EAE4F7-38BB-192A-9FB4-6BC898BCA8F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6234"/>
          <a:stretch/>
        </p:blipFill>
        <p:spPr bwMode="auto">
          <a:xfrm>
            <a:off x="2709582" y="1483249"/>
            <a:ext cx="6772828" cy="5055803"/>
          </a:xfrm>
          <a:prstGeom prst="rect">
            <a:avLst/>
          </a:prstGeom>
          <a:ln>
            <a:noFill/>
          </a:ln>
          <a:extLst>
            <a:ext uri="{53640926-AAD7-44D8-BBD7-CCE9431645EC}">
              <a14:shadowObscured xmlns:a14="http://schemas.microsoft.com/office/drawing/2010/main"/>
            </a:ext>
          </a:extLst>
        </p:spPr>
      </p:pic>
      <p:sp>
        <p:nvSpPr>
          <p:cNvPr id="6" name="Title 1">
            <a:extLst>
              <a:ext uri="{FF2B5EF4-FFF2-40B4-BE49-F238E27FC236}">
                <a16:creationId xmlns:a16="http://schemas.microsoft.com/office/drawing/2014/main" id="{2A21F6C1-075E-BE68-3E1D-F8577D4366CB}"/>
              </a:ext>
            </a:extLst>
          </p:cNvPr>
          <p:cNvSpPr txBox="1">
            <a:spLocks/>
          </p:cNvSpPr>
          <p:nvPr/>
        </p:nvSpPr>
        <p:spPr>
          <a:xfrm>
            <a:off x="623883" y="515150"/>
            <a:ext cx="11150428" cy="775597"/>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800" b="1" kern="1200" spc="70" baseline="0">
                <a:solidFill>
                  <a:schemeClr val="tx1"/>
                </a:solidFill>
                <a:latin typeface="+mj-lt"/>
                <a:ea typeface="+mj-ea"/>
                <a:cs typeface="+mj-cs"/>
              </a:defRPr>
            </a:lvl1pPr>
          </a:lstStyle>
          <a:p>
            <a:r>
              <a:rPr lang="en-US"/>
              <a:t>Direct-DCIS: </a:t>
            </a:r>
            <a:r>
              <a:rPr lang="en-US">
                <a:solidFill>
                  <a:srgbClr val="0033CC"/>
                </a:solidFill>
                <a:ea typeface="Calibri" panose="020F0502020204030204" pitchFamily="34" charset="0"/>
              </a:rPr>
              <a:t>D</a:t>
            </a:r>
            <a:r>
              <a:rPr lang="en-US">
                <a:ea typeface="Calibri" panose="020F0502020204030204" pitchFamily="34" charset="0"/>
              </a:rPr>
              <a:t>ynamic </a:t>
            </a:r>
            <a:r>
              <a:rPr lang="en-US">
                <a:solidFill>
                  <a:srgbClr val="0033CC"/>
                </a:solidFill>
                <a:ea typeface="Calibri" panose="020F0502020204030204" pitchFamily="34" charset="0"/>
              </a:rPr>
              <a:t>I</a:t>
            </a:r>
            <a:r>
              <a:rPr lang="en-US">
                <a:ea typeface="Calibri" panose="020F0502020204030204" pitchFamily="34" charset="0"/>
              </a:rPr>
              <a:t>ntegrative </a:t>
            </a:r>
            <a:r>
              <a:rPr lang="en-US">
                <a:solidFill>
                  <a:srgbClr val="0033CC"/>
                </a:solidFill>
                <a:ea typeface="Calibri" panose="020F0502020204030204" pitchFamily="34" charset="0"/>
              </a:rPr>
              <a:t>R</a:t>
            </a:r>
            <a:r>
              <a:rPr lang="en-US">
                <a:ea typeface="Calibri" panose="020F0502020204030204" pitchFamily="34" charset="0"/>
              </a:rPr>
              <a:t>isk for</a:t>
            </a:r>
            <a:r>
              <a:rPr lang="en-US">
                <a:solidFill>
                  <a:srgbClr val="0033CC"/>
                </a:solidFill>
                <a:ea typeface="Calibri" panose="020F0502020204030204" pitchFamily="34" charset="0"/>
              </a:rPr>
              <a:t>E</a:t>
            </a:r>
            <a:r>
              <a:rPr lang="en-US">
                <a:ea typeface="Calibri" panose="020F0502020204030204" pitchFamily="34" charset="0"/>
              </a:rPr>
              <a:t>casting to </a:t>
            </a:r>
            <a:r>
              <a:rPr lang="en-US">
                <a:solidFill>
                  <a:srgbClr val="0033CC"/>
                </a:solidFill>
                <a:ea typeface="Calibri" panose="020F0502020204030204" pitchFamily="34" charset="0"/>
              </a:rPr>
              <a:t>C</a:t>
            </a:r>
            <a:r>
              <a:rPr lang="en-US">
                <a:ea typeface="Calibri" panose="020F0502020204030204" pitchFamily="34" charset="0"/>
              </a:rPr>
              <a:t>onquer over</a:t>
            </a:r>
            <a:r>
              <a:rPr lang="en-US">
                <a:solidFill>
                  <a:srgbClr val="0033CC"/>
                </a:solidFill>
                <a:ea typeface="Calibri" panose="020F0502020204030204" pitchFamily="34" charset="0"/>
              </a:rPr>
              <a:t>T</a:t>
            </a:r>
            <a:r>
              <a:rPr lang="en-US">
                <a:ea typeface="Calibri" panose="020F0502020204030204" pitchFamily="34" charset="0"/>
              </a:rPr>
              <a:t>reatment of </a:t>
            </a:r>
            <a:r>
              <a:rPr lang="en-US">
                <a:solidFill>
                  <a:srgbClr val="0033CC"/>
                </a:solidFill>
                <a:ea typeface="Calibri" panose="020F0502020204030204" pitchFamily="34" charset="0"/>
              </a:rPr>
              <a:t>D</a:t>
            </a:r>
            <a:r>
              <a:rPr lang="en-US">
                <a:ea typeface="Calibri" panose="020F0502020204030204" pitchFamily="34" charset="0"/>
              </a:rPr>
              <a:t>uctal </a:t>
            </a:r>
            <a:r>
              <a:rPr lang="en-US">
                <a:solidFill>
                  <a:srgbClr val="0033CC"/>
                </a:solidFill>
                <a:ea typeface="Calibri" panose="020F0502020204030204" pitchFamily="34" charset="0"/>
              </a:rPr>
              <a:t>C</a:t>
            </a:r>
            <a:r>
              <a:rPr lang="en-US">
                <a:ea typeface="Calibri" panose="020F0502020204030204" pitchFamily="34" charset="0"/>
              </a:rPr>
              <a:t>arcinoma </a:t>
            </a:r>
            <a:r>
              <a:rPr lang="en-US">
                <a:solidFill>
                  <a:srgbClr val="0033CC"/>
                </a:solidFill>
                <a:ea typeface="Calibri" panose="020F0502020204030204" pitchFamily="34" charset="0"/>
              </a:rPr>
              <a:t>I</a:t>
            </a:r>
            <a:r>
              <a:rPr lang="en-US">
                <a:ea typeface="Calibri" panose="020F0502020204030204" pitchFamily="34" charset="0"/>
              </a:rPr>
              <a:t>n </a:t>
            </a:r>
            <a:r>
              <a:rPr lang="en-US">
                <a:solidFill>
                  <a:srgbClr val="0033CC"/>
                </a:solidFill>
                <a:ea typeface="Calibri" panose="020F0502020204030204" pitchFamily="34" charset="0"/>
              </a:rPr>
              <a:t>S</a:t>
            </a:r>
            <a:r>
              <a:rPr lang="en-US">
                <a:ea typeface="Calibri" panose="020F0502020204030204" pitchFamily="34" charset="0"/>
              </a:rPr>
              <a:t>itu: </a:t>
            </a:r>
            <a:r>
              <a:rPr lang="en-US"/>
              <a:t>a DCIS risk forecast</a:t>
            </a:r>
            <a:endParaRPr lang="en-NL" dirty="0"/>
          </a:p>
        </p:txBody>
      </p:sp>
    </p:spTree>
    <p:extLst>
      <p:ext uri="{BB962C8B-B14F-4D97-AF65-F5344CB8AC3E}">
        <p14:creationId xmlns:p14="http://schemas.microsoft.com/office/powerpoint/2010/main" val="2281976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AAE16-D60E-4633-92BC-229959578D52}"/>
              </a:ext>
            </a:extLst>
          </p:cNvPr>
          <p:cNvSpPr>
            <a:spLocks noGrp="1"/>
          </p:cNvSpPr>
          <p:nvPr>
            <p:ph type="title"/>
          </p:nvPr>
        </p:nvSpPr>
        <p:spPr>
          <a:xfrm>
            <a:off x="623884" y="650616"/>
            <a:ext cx="10944225" cy="397801"/>
          </a:xfrm>
        </p:spPr>
        <p:txBody>
          <a:bodyPr/>
          <a:lstStyle/>
          <a:p>
            <a:r>
              <a:rPr lang="en-NL" dirty="0"/>
              <a:t>Direct-DCIS: </a:t>
            </a:r>
            <a:r>
              <a:rPr lang="en-US" dirty="0"/>
              <a:t>de </a:t>
            </a:r>
            <a:r>
              <a:rPr lang="en-NL" dirty="0"/>
              <a:t>onderdelen</a:t>
            </a:r>
          </a:p>
        </p:txBody>
      </p:sp>
      <p:pic>
        <p:nvPicPr>
          <p:cNvPr id="3" name="Picture 2">
            <a:extLst>
              <a:ext uri="{FF2B5EF4-FFF2-40B4-BE49-F238E27FC236}">
                <a16:creationId xmlns:a16="http://schemas.microsoft.com/office/drawing/2014/main" id="{C20B6FE9-076A-B738-D666-16553C29EAB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720" t="22485" r="14037" b="12204"/>
          <a:stretch/>
        </p:blipFill>
        <p:spPr bwMode="auto">
          <a:xfrm>
            <a:off x="1606378" y="1234900"/>
            <a:ext cx="8689528" cy="520939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1225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AA3B7-EAE9-2F3D-1DDB-8957C213110F}"/>
            </a:ext>
          </a:extLst>
        </p:cNvPr>
        <p:cNvGrpSpPr/>
        <p:nvPr/>
      </p:nvGrpSpPr>
      <p:grpSpPr>
        <a:xfrm>
          <a:off x="0" y="0"/>
          <a:ext cx="0" cy="0"/>
          <a:chOff x="0" y="0"/>
          <a:chExt cx="0" cy="0"/>
        </a:xfrm>
      </p:grpSpPr>
      <p:pic>
        <p:nvPicPr>
          <p:cNvPr id="31" name="Picture 30"/>
          <p:cNvPicPr>
            <a:picLocks noChangeAspect="1"/>
          </p:cNvPicPr>
          <p:nvPr/>
        </p:nvPicPr>
        <p:blipFill rotWithShape="1">
          <a:blip r:embed="rId3">
            <a:extLst>
              <a:ext uri="{28A0092B-C50C-407E-A947-70E740481C1C}">
                <a14:useLocalDpi xmlns:a14="http://schemas.microsoft.com/office/drawing/2010/main" val="0"/>
              </a:ext>
            </a:extLst>
          </a:blip>
          <a:srcRect l="34240" t="24051" r="59106" b="38351"/>
          <a:stretch/>
        </p:blipFill>
        <p:spPr>
          <a:xfrm>
            <a:off x="2518624" y="4935173"/>
            <a:ext cx="557913" cy="768754"/>
          </a:xfrm>
          <a:prstGeom prst="rect">
            <a:avLst/>
          </a:prstGeom>
        </p:spPr>
      </p:pic>
      <p:pic>
        <p:nvPicPr>
          <p:cNvPr id="32" name="Picture 31"/>
          <p:cNvPicPr>
            <a:picLocks noChangeAspect="1"/>
          </p:cNvPicPr>
          <p:nvPr/>
        </p:nvPicPr>
        <p:blipFill rotWithShape="1">
          <a:blip r:embed="rId4"/>
          <a:srcRect l="26472" t="15066" r="17755" b="18689"/>
          <a:stretch/>
        </p:blipFill>
        <p:spPr>
          <a:xfrm>
            <a:off x="4967110" y="4915142"/>
            <a:ext cx="739404" cy="840803"/>
          </a:xfrm>
          <a:prstGeom prst="rect">
            <a:avLst/>
          </a:prstGeom>
        </p:spPr>
      </p:pic>
      <p:sp>
        <p:nvSpPr>
          <p:cNvPr id="18" name="TextBox 17">
            <a:extLst>
              <a:ext uri="{FF2B5EF4-FFF2-40B4-BE49-F238E27FC236}">
                <a16:creationId xmlns:a16="http://schemas.microsoft.com/office/drawing/2014/main" id="{E59AF9FE-A14F-3381-77B6-5CEAF2F37AC4}"/>
              </a:ext>
            </a:extLst>
          </p:cNvPr>
          <p:cNvSpPr txBox="1"/>
          <p:nvPr/>
        </p:nvSpPr>
        <p:spPr>
          <a:xfrm>
            <a:off x="6035010" y="4037198"/>
            <a:ext cx="2331816" cy="646986"/>
          </a:xfrm>
          <a:prstGeom prst="roundRect">
            <a:avLst/>
          </a:prstGeom>
          <a:noFill/>
          <a:ln>
            <a:solidFill>
              <a:srgbClr val="F75FF6"/>
            </a:solidFill>
          </a:ln>
        </p:spPr>
        <p:txBody>
          <a:bodyPr wrap="square" rtlCol="0">
            <a:spAutoFit/>
          </a:bodyPr>
          <a:lstStyle/>
          <a:p>
            <a:pPr marL="285750" indent="-285750">
              <a:buFont typeface="Arial" panose="020B0604020202020204" pitchFamily="34" charset="0"/>
              <a:buChar char="•"/>
            </a:pPr>
            <a:r>
              <a:rPr lang="en-NL" sz="1600" dirty="0"/>
              <a:t>Breastcare</a:t>
            </a:r>
          </a:p>
          <a:p>
            <a:pPr marL="285750" indent="-285750">
              <a:buFont typeface="Arial" panose="020B0604020202020204" pitchFamily="34" charset="0"/>
              <a:buChar char="•"/>
            </a:pPr>
            <a:r>
              <a:rPr lang="en-NL" sz="1600" dirty="0"/>
              <a:t>IMAGINE</a:t>
            </a:r>
            <a:r>
              <a:rPr lang="en-US" sz="1600" dirty="0"/>
              <a:t>/</a:t>
            </a:r>
            <a:r>
              <a:rPr lang="en-US" sz="1600" dirty="0" err="1"/>
              <a:t>Preventicon</a:t>
            </a:r>
            <a:endParaRPr lang="en-NL" sz="1600" dirty="0"/>
          </a:p>
        </p:txBody>
      </p:sp>
      <p:sp>
        <p:nvSpPr>
          <p:cNvPr id="14" name="Content Placeholder 2">
            <a:extLst>
              <a:ext uri="{FF2B5EF4-FFF2-40B4-BE49-F238E27FC236}">
                <a16:creationId xmlns:a16="http://schemas.microsoft.com/office/drawing/2014/main" id="{572AC981-8E92-B115-E072-3F925A60161A}"/>
              </a:ext>
            </a:extLst>
          </p:cNvPr>
          <p:cNvSpPr txBox="1">
            <a:spLocks/>
          </p:cNvSpPr>
          <p:nvPr/>
        </p:nvSpPr>
        <p:spPr>
          <a:xfrm>
            <a:off x="1876886" y="1628100"/>
            <a:ext cx="4437428" cy="4674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t>Population-based cohorts</a:t>
            </a:r>
            <a:endParaRPr lang="en-NL" sz="1800" dirty="0"/>
          </a:p>
        </p:txBody>
      </p:sp>
      <p:pic>
        <p:nvPicPr>
          <p:cNvPr id="15" name="Picture 2" descr="Home">
            <a:extLst>
              <a:ext uri="{FF2B5EF4-FFF2-40B4-BE49-F238E27FC236}">
                <a16:creationId xmlns:a16="http://schemas.microsoft.com/office/drawing/2014/main" id="{5B65952D-5B5B-7413-84A4-678A72297241}"/>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t="11794"/>
          <a:stretch/>
        </p:blipFill>
        <p:spPr bwMode="auto">
          <a:xfrm>
            <a:off x="2992778" y="2183139"/>
            <a:ext cx="1826264" cy="51356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Lid Raad van Toezicht in Houten (Stichting Palga) | medischebanenbank.nl">
            <a:extLst>
              <a:ext uri="{FF2B5EF4-FFF2-40B4-BE49-F238E27FC236}">
                <a16:creationId xmlns:a16="http://schemas.microsoft.com/office/drawing/2014/main" id="{F5D8E700-7529-7311-85F7-793F0AF1AEB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7683" y="1939457"/>
            <a:ext cx="876473" cy="97255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A0E544D5-6EE2-BED9-ECC7-C0329086B80A}"/>
              </a:ext>
            </a:extLst>
          </p:cNvPr>
          <p:cNvSpPr txBox="1"/>
          <p:nvPr/>
        </p:nvSpPr>
        <p:spPr>
          <a:xfrm>
            <a:off x="5917665" y="2134622"/>
            <a:ext cx="1466980" cy="584775"/>
          </a:xfrm>
          <a:prstGeom prst="rect">
            <a:avLst/>
          </a:prstGeom>
          <a:noFill/>
        </p:spPr>
        <p:txBody>
          <a:bodyPr wrap="square" rtlCol="0">
            <a:spAutoFit/>
          </a:bodyPr>
          <a:lstStyle/>
          <a:p>
            <a:r>
              <a:rPr lang="en-NL" sz="1600" dirty="0"/>
              <a:t>Nederlandse ziekenhuizen</a:t>
            </a:r>
          </a:p>
        </p:txBody>
      </p:sp>
      <p:cxnSp>
        <p:nvCxnSpPr>
          <p:cNvPr id="23" name="Straight Arrow Connector 22">
            <a:extLst>
              <a:ext uri="{FF2B5EF4-FFF2-40B4-BE49-F238E27FC236}">
                <a16:creationId xmlns:a16="http://schemas.microsoft.com/office/drawing/2014/main" id="{D9F1B832-468E-F1FD-9793-C061E8A30EF6}"/>
              </a:ext>
            </a:extLst>
          </p:cNvPr>
          <p:cNvCxnSpPr>
            <a:cxnSpLocks/>
            <a:stCxn id="15" idx="1"/>
            <a:endCxn id="17" idx="3"/>
          </p:cNvCxnSpPr>
          <p:nvPr/>
        </p:nvCxnSpPr>
        <p:spPr>
          <a:xfrm flipH="1" flipV="1">
            <a:off x="1894156" y="2425732"/>
            <a:ext cx="1098622" cy="14191"/>
          </a:xfrm>
          <a:prstGeom prst="straightConnector1">
            <a:avLst/>
          </a:prstGeom>
          <a:ln w="57150">
            <a:solidFill>
              <a:srgbClr val="4A7CF6"/>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68D5B9B1-7DB1-CAE8-DB56-4BB530227482}"/>
              </a:ext>
            </a:extLst>
          </p:cNvPr>
          <p:cNvCxnSpPr>
            <a:cxnSpLocks/>
            <a:endCxn id="21" idx="1"/>
          </p:cNvCxnSpPr>
          <p:nvPr/>
        </p:nvCxnSpPr>
        <p:spPr>
          <a:xfrm>
            <a:off x="4876800" y="2427009"/>
            <a:ext cx="1040865" cy="1"/>
          </a:xfrm>
          <a:prstGeom prst="straightConnector1">
            <a:avLst/>
          </a:prstGeom>
          <a:ln w="57150">
            <a:solidFill>
              <a:srgbClr val="4A7CF6"/>
            </a:solidFill>
            <a:tailEnd type="triangle"/>
          </a:ln>
        </p:spPr>
        <p:style>
          <a:lnRef idx="2">
            <a:schemeClr val="accent1"/>
          </a:lnRef>
          <a:fillRef idx="0">
            <a:schemeClr val="accent1"/>
          </a:fillRef>
          <a:effectRef idx="1">
            <a:schemeClr val="accent1"/>
          </a:effectRef>
          <a:fontRef idx="minor">
            <a:schemeClr val="tx1"/>
          </a:fontRef>
        </p:style>
      </p:cxnSp>
      <p:pic>
        <p:nvPicPr>
          <p:cNvPr id="25" name="Picture 24" descr="A magnifying glass and a map&#10;&#10;Description automatically generated">
            <a:extLst>
              <a:ext uri="{FF2B5EF4-FFF2-40B4-BE49-F238E27FC236}">
                <a16:creationId xmlns:a16="http://schemas.microsoft.com/office/drawing/2014/main" id="{FCE59BF9-D34C-3EDC-DD01-792430DADAE6}"/>
              </a:ext>
            </a:extLst>
          </p:cNvPr>
          <p:cNvPicPr>
            <a:picLocks noChangeAspect="1"/>
          </p:cNvPicPr>
          <p:nvPr/>
        </p:nvPicPr>
        <p:blipFill>
          <a:blip r:embed="rId7"/>
          <a:stretch>
            <a:fillRect/>
          </a:stretch>
        </p:blipFill>
        <p:spPr>
          <a:xfrm>
            <a:off x="7030912" y="1897292"/>
            <a:ext cx="1301531" cy="900871"/>
          </a:xfrm>
          <a:prstGeom prst="rect">
            <a:avLst/>
          </a:prstGeom>
        </p:spPr>
      </p:pic>
      <p:grpSp>
        <p:nvGrpSpPr>
          <p:cNvPr id="43" name="Group 42"/>
          <p:cNvGrpSpPr/>
          <p:nvPr/>
        </p:nvGrpSpPr>
        <p:grpSpPr>
          <a:xfrm>
            <a:off x="518253" y="4960973"/>
            <a:ext cx="8193947" cy="1149489"/>
            <a:chOff x="640867" y="3759130"/>
            <a:chExt cx="7117899" cy="1149489"/>
          </a:xfrm>
        </p:grpSpPr>
        <p:sp>
          <p:nvSpPr>
            <p:cNvPr id="19" name="TextBox 18">
              <a:extLst>
                <a:ext uri="{FF2B5EF4-FFF2-40B4-BE49-F238E27FC236}">
                  <a16:creationId xmlns:a16="http://schemas.microsoft.com/office/drawing/2014/main" id="{C821B9CC-FA08-513D-5054-06AD64A1C8F2}"/>
                </a:ext>
              </a:extLst>
            </p:cNvPr>
            <p:cNvSpPr txBox="1"/>
            <p:nvPr/>
          </p:nvSpPr>
          <p:spPr>
            <a:xfrm>
              <a:off x="741897" y="3766274"/>
              <a:ext cx="1587673" cy="374571"/>
            </a:xfrm>
            <a:prstGeom prst="roundRect">
              <a:avLst/>
            </a:prstGeom>
            <a:noFill/>
            <a:ln>
              <a:solidFill>
                <a:srgbClr val="F75FF6"/>
              </a:solidFill>
            </a:ln>
          </p:spPr>
          <p:txBody>
            <a:bodyPr wrap="square" rtlCol="0">
              <a:spAutoFit/>
            </a:bodyPr>
            <a:lstStyle/>
            <a:p>
              <a:pPr algn="ctr"/>
              <a:r>
                <a:rPr lang="en-US" sz="1600" dirty="0"/>
                <a:t>Pathology </a:t>
              </a:r>
              <a:endParaRPr lang="en-NL" sz="1600" dirty="0"/>
            </a:p>
          </p:txBody>
        </p:sp>
        <p:sp>
          <p:nvSpPr>
            <p:cNvPr id="20" name="TextBox 19">
              <a:extLst>
                <a:ext uri="{FF2B5EF4-FFF2-40B4-BE49-F238E27FC236}">
                  <a16:creationId xmlns:a16="http://schemas.microsoft.com/office/drawing/2014/main" id="{B4E156B1-3547-AAF3-491A-26A9502BA4C5}"/>
                </a:ext>
              </a:extLst>
            </p:cNvPr>
            <p:cNvSpPr txBox="1"/>
            <p:nvPr/>
          </p:nvSpPr>
          <p:spPr>
            <a:xfrm>
              <a:off x="3060656" y="3759131"/>
              <a:ext cx="1512839" cy="374571"/>
            </a:xfrm>
            <a:prstGeom prst="roundRect">
              <a:avLst/>
            </a:prstGeom>
            <a:noFill/>
            <a:ln>
              <a:solidFill>
                <a:srgbClr val="F75FF6"/>
              </a:solidFill>
            </a:ln>
          </p:spPr>
          <p:txBody>
            <a:bodyPr wrap="square" rtlCol="0">
              <a:spAutoFit/>
            </a:bodyPr>
            <a:lstStyle/>
            <a:p>
              <a:pPr algn="ctr"/>
              <a:r>
                <a:rPr lang="en-US" sz="1600" dirty="0"/>
                <a:t>Clinical data</a:t>
              </a:r>
              <a:endParaRPr lang="en-NL" sz="1600" dirty="0"/>
            </a:p>
          </p:txBody>
        </p:sp>
        <p:sp>
          <p:nvSpPr>
            <p:cNvPr id="22" name="TextBox 21">
              <a:extLst>
                <a:ext uri="{FF2B5EF4-FFF2-40B4-BE49-F238E27FC236}">
                  <a16:creationId xmlns:a16="http://schemas.microsoft.com/office/drawing/2014/main" id="{1B6C7BA6-2350-6E6F-9A82-7FCF5D7E8DF2}"/>
                </a:ext>
              </a:extLst>
            </p:cNvPr>
            <p:cNvSpPr txBox="1"/>
            <p:nvPr/>
          </p:nvSpPr>
          <p:spPr>
            <a:xfrm>
              <a:off x="5186208" y="3759130"/>
              <a:ext cx="1982306" cy="374571"/>
            </a:xfrm>
            <a:prstGeom prst="roundRect">
              <a:avLst/>
            </a:prstGeom>
            <a:noFill/>
            <a:ln w="31750">
              <a:solidFill>
                <a:srgbClr val="F75FF6"/>
              </a:solidFill>
            </a:ln>
          </p:spPr>
          <p:txBody>
            <a:bodyPr wrap="square" rtlCol="0">
              <a:spAutoFit/>
            </a:bodyPr>
            <a:lstStyle/>
            <a:p>
              <a:pPr algn="ctr"/>
              <a:r>
                <a:rPr lang="en-US" sz="1600" dirty="0"/>
                <a:t>Digital mammograms</a:t>
              </a:r>
              <a:endParaRPr lang="en-NL" sz="1400" dirty="0"/>
            </a:p>
          </p:txBody>
        </p:sp>
        <p:grpSp>
          <p:nvGrpSpPr>
            <p:cNvPr id="11" name="Group 10"/>
            <p:cNvGrpSpPr/>
            <p:nvPr/>
          </p:nvGrpSpPr>
          <p:grpSpPr>
            <a:xfrm>
              <a:off x="640867" y="4116981"/>
              <a:ext cx="7117899" cy="791638"/>
              <a:chOff x="3915159" y="4316860"/>
              <a:chExt cx="7117899" cy="791638"/>
            </a:xfrm>
          </p:grpSpPr>
          <p:sp>
            <p:nvSpPr>
              <p:cNvPr id="4" name="Rounded Rectangle 3">
                <a:extLst>
                  <a:ext uri="{FF2B5EF4-FFF2-40B4-BE49-F238E27FC236}">
                    <a16:creationId xmlns:a16="http://schemas.microsoft.com/office/drawing/2014/main" id="{C3A976AB-4217-1F64-12B8-E8A74E062004}"/>
                  </a:ext>
                </a:extLst>
              </p:cNvPr>
              <p:cNvSpPr/>
              <p:nvPr/>
            </p:nvSpPr>
            <p:spPr>
              <a:xfrm>
                <a:off x="3915159" y="4657941"/>
                <a:ext cx="7117899" cy="450557"/>
              </a:xfrm>
              <a:prstGeom prst="roundRect">
                <a:avLst/>
              </a:prstGeom>
              <a:solidFill>
                <a:srgbClr val="4A7CF6"/>
              </a:solidFill>
              <a:ln>
                <a:solidFill>
                  <a:srgbClr val="4A7CF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1400" b="1" dirty="0"/>
                  <a:t>DIRECT-DCIS database </a:t>
                </a:r>
              </a:p>
            </p:txBody>
          </p:sp>
          <p:cxnSp>
            <p:nvCxnSpPr>
              <p:cNvPr id="7" name="Straight Arrow Connector 6">
                <a:extLst>
                  <a:ext uri="{FF2B5EF4-FFF2-40B4-BE49-F238E27FC236}">
                    <a16:creationId xmlns:a16="http://schemas.microsoft.com/office/drawing/2014/main" id="{3D855306-9CF0-7F2C-A993-00609A79FA75}"/>
                  </a:ext>
                </a:extLst>
              </p:cNvPr>
              <p:cNvCxnSpPr>
                <a:cxnSpLocks/>
                <a:stCxn id="19" idx="2"/>
              </p:cNvCxnSpPr>
              <p:nvPr/>
            </p:nvCxnSpPr>
            <p:spPr>
              <a:xfrm>
                <a:off x="4726592" y="4338835"/>
                <a:ext cx="0" cy="355191"/>
              </a:xfrm>
              <a:prstGeom prst="straightConnector1">
                <a:avLst/>
              </a:prstGeom>
              <a:ln w="57150">
                <a:solidFill>
                  <a:srgbClr val="4A7CF6"/>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09C3790F-73AB-96E8-3C1F-089816902893}"/>
                  </a:ext>
                </a:extLst>
              </p:cNvPr>
              <p:cNvCxnSpPr>
                <a:cxnSpLocks/>
              </p:cNvCxnSpPr>
              <p:nvPr/>
            </p:nvCxnSpPr>
            <p:spPr>
              <a:xfrm>
                <a:off x="7070152" y="4316860"/>
                <a:ext cx="0" cy="377165"/>
              </a:xfrm>
              <a:prstGeom prst="straightConnector1">
                <a:avLst/>
              </a:prstGeom>
              <a:ln w="57150">
                <a:solidFill>
                  <a:srgbClr val="4A7CF6"/>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6E524FD1-DA80-6459-BBBA-AA61DA10ECED}"/>
                  </a:ext>
                </a:extLst>
              </p:cNvPr>
              <p:cNvCxnSpPr>
                <a:cxnSpLocks/>
              </p:cNvCxnSpPr>
              <p:nvPr/>
            </p:nvCxnSpPr>
            <p:spPr>
              <a:xfrm>
                <a:off x="9451653" y="4326792"/>
                <a:ext cx="1" cy="354464"/>
              </a:xfrm>
              <a:prstGeom prst="straightConnector1">
                <a:avLst/>
              </a:prstGeom>
              <a:ln w="57150">
                <a:solidFill>
                  <a:srgbClr val="4A7CF6"/>
                </a:solidFill>
                <a:tailEnd type="triangle"/>
              </a:ln>
            </p:spPr>
            <p:style>
              <a:lnRef idx="2">
                <a:schemeClr val="accent1"/>
              </a:lnRef>
              <a:fillRef idx="0">
                <a:schemeClr val="accent1"/>
              </a:fillRef>
              <a:effectRef idx="1">
                <a:schemeClr val="accent1"/>
              </a:effectRef>
              <a:fontRef idx="minor">
                <a:schemeClr val="tx1"/>
              </a:fontRef>
            </p:style>
          </p:cxnSp>
        </p:grpSp>
      </p:grpSp>
      <p:sp>
        <p:nvSpPr>
          <p:cNvPr id="26" name="Rectangle 25">
            <a:extLst>
              <a:ext uri="{FF2B5EF4-FFF2-40B4-BE49-F238E27FC236}">
                <a16:creationId xmlns:a16="http://schemas.microsoft.com/office/drawing/2014/main" id="{1162C6CA-F1E2-1A64-B6D4-4E0105FC31E7}"/>
              </a:ext>
            </a:extLst>
          </p:cNvPr>
          <p:cNvSpPr/>
          <p:nvPr/>
        </p:nvSpPr>
        <p:spPr>
          <a:xfrm>
            <a:off x="518253" y="1485840"/>
            <a:ext cx="8193947" cy="1553758"/>
          </a:xfrm>
          <a:prstGeom prst="rect">
            <a:avLst/>
          </a:prstGeom>
          <a:noFill/>
          <a:ln w="76200">
            <a:solidFill>
              <a:schemeClr val="accent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NL"/>
          </a:p>
        </p:txBody>
      </p:sp>
      <p:sp>
        <p:nvSpPr>
          <p:cNvPr id="30" name="Title 1"/>
          <p:cNvSpPr>
            <a:spLocks noGrp="1"/>
          </p:cNvSpPr>
          <p:nvPr>
            <p:ph type="title"/>
          </p:nvPr>
        </p:nvSpPr>
        <p:spPr>
          <a:xfrm>
            <a:off x="515013" y="583584"/>
            <a:ext cx="10944225" cy="664797"/>
          </a:xfrm>
        </p:spPr>
        <p:txBody>
          <a:bodyPr/>
          <a:lstStyle/>
          <a:p>
            <a:r>
              <a:rPr lang="nl-NL" noProof="0" dirty="0"/>
              <a:t>Werkpakket 1: De data verzameling</a:t>
            </a:r>
            <a:br>
              <a:rPr lang="nl-NL" noProof="0" dirty="0"/>
            </a:br>
            <a:r>
              <a:rPr lang="nl-NL" sz="2000" b="0" noProof="0" dirty="0"/>
              <a:t>Dr. Esther Lips (NKI) </a:t>
            </a:r>
          </a:p>
        </p:txBody>
      </p:sp>
      <p:grpSp>
        <p:nvGrpSpPr>
          <p:cNvPr id="13" name="Group 12"/>
          <p:cNvGrpSpPr/>
          <p:nvPr/>
        </p:nvGrpSpPr>
        <p:grpSpPr>
          <a:xfrm>
            <a:off x="515013" y="3250344"/>
            <a:ext cx="8197375" cy="1503732"/>
            <a:chOff x="335927" y="5334123"/>
            <a:chExt cx="3579232" cy="3209288"/>
          </a:xfrm>
        </p:grpSpPr>
        <p:sp>
          <p:nvSpPr>
            <p:cNvPr id="27" name="Rectangle 26">
              <a:extLst>
                <a:ext uri="{FF2B5EF4-FFF2-40B4-BE49-F238E27FC236}">
                  <a16:creationId xmlns:a16="http://schemas.microsoft.com/office/drawing/2014/main" id="{1F305369-6FE8-2CFF-F635-F503D1542E2E}"/>
                </a:ext>
              </a:extLst>
            </p:cNvPr>
            <p:cNvSpPr/>
            <p:nvPr/>
          </p:nvSpPr>
          <p:spPr>
            <a:xfrm>
              <a:off x="335927" y="5334123"/>
              <a:ext cx="3579232" cy="3209288"/>
            </a:xfrm>
            <a:prstGeom prst="rect">
              <a:avLst/>
            </a:prstGeom>
            <a:noFill/>
            <a:ln w="76200">
              <a:solidFill>
                <a:srgbClr val="008A9E"/>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NL"/>
            </a:p>
          </p:txBody>
        </p:sp>
        <p:sp>
          <p:nvSpPr>
            <p:cNvPr id="5" name="Rectangle 4"/>
            <p:cNvSpPr/>
            <p:nvPr/>
          </p:nvSpPr>
          <p:spPr>
            <a:xfrm>
              <a:off x="1523329" y="5460441"/>
              <a:ext cx="1152495" cy="1379410"/>
            </a:xfrm>
            <a:prstGeom prst="rect">
              <a:avLst/>
            </a:prstGeom>
          </p:spPr>
          <p:txBody>
            <a:bodyPr wrap="square">
              <a:spAutoFit/>
            </a:bodyPr>
            <a:lstStyle/>
            <a:p>
              <a:r>
                <a:rPr lang="en-US" dirty="0"/>
                <a:t>S</a:t>
              </a:r>
              <a:r>
                <a:rPr lang="en-NL" dirty="0"/>
                <a:t>creening </a:t>
              </a:r>
              <a:r>
                <a:rPr lang="en-US" dirty="0"/>
                <a:t>cohorts 			</a:t>
              </a:r>
              <a:endParaRPr lang="nl-NL" dirty="0"/>
            </a:p>
          </p:txBody>
        </p:sp>
      </p:grpSp>
      <p:pic>
        <p:nvPicPr>
          <p:cNvPr id="44" name="Picture 4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11966" y="3423276"/>
            <a:ext cx="1160980" cy="620198"/>
          </a:xfrm>
          <a:prstGeom prst="rect">
            <a:avLst/>
          </a:prstGeom>
        </p:spPr>
      </p:pic>
      <p:pic>
        <p:nvPicPr>
          <p:cNvPr id="45" name="Picture 2" descr="Home">
            <a:extLst>
              <a:ext uri="{FF2B5EF4-FFF2-40B4-BE49-F238E27FC236}">
                <a16:creationId xmlns:a16="http://schemas.microsoft.com/office/drawing/2014/main" id="{5B65952D-5B5B-7413-84A4-678A72297241}"/>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t="11794"/>
          <a:stretch/>
        </p:blipFill>
        <p:spPr bwMode="auto">
          <a:xfrm>
            <a:off x="2976625" y="3744910"/>
            <a:ext cx="1826264" cy="51356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Lid Raad van Toezicht in Houten (Stichting Palga) | medischebanenbank.nl">
            <a:extLst>
              <a:ext uri="{FF2B5EF4-FFF2-40B4-BE49-F238E27FC236}">
                <a16:creationId xmlns:a16="http://schemas.microsoft.com/office/drawing/2014/main" id="{F5D8E700-7529-7311-85F7-793F0AF1AEB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5270" y="3557199"/>
            <a:ext cx="876473" cy="972550"/>
          </a:xfrm>
          <a:prstGeom prst="rect">
            <a:avLst/>
          </a:prstGeom>
          <a:noFill/>
          <a:extLst>
            <a:ext uri="{909E8E84-426E-40DD-AFC4-6F175D3DCCD1}">
              <a14:hiddenFill xmlns:a14="http://schemas.microsoft.com/office/drawing/2010/main">
                <a:solidFill>
                  <a:srgbClr val="FFFFFF"/>
                </a:solidFill>
              </a14:hiddenFill>
            </a:ext>
          </a:extLst>
        </p:spPr>
      </p:pic>
      <p:cxnSp>
        <p:nvCxnSpPr>
          <p:cNvPr id="47" name="Straight Arrow Connector 46">
            <a:extLst>
              <a:ext uri="{FF2B5EF4-FFF2-40B4-BE49-F238E27FC236}">
                <a16:creationId xmlns:a16="http://schemas.microsoft.com/office/drawing/2014/main" id="{D9F1B832-468E-F1FD-9793-C061E8A30EF6}"/>
              </a:ext>
            </a:extLst>
          </p:cNvPr>
          <p:cNvCxnSpPr>
            <a:cxnSpLocks/>
          </p:cNvCxnSpPr>
          <p:nvPr/>
        </p:nvCxnSpPr>
        <p:spPr>
          <a:xfrm flipH="1">
            <a:off x="1934805" y="4038909"/>
            <a:ext cx="1024295" cy="4565"/>
          </a:xfrm>
          <a:prstGeom prst="straightConnector1">
            <a:avLst/>
          </a:prstGeom>
          <a:ln w="57150">
            <a:solidFill>
              <a:srgbClr val="4A7CF6"/>
            </a:solidFill>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D9F1B832-468E-F1FD-9793-C061E8A30EF6}"/>
              </a:ext>
            </a:extLst>
          </p:cNvPr>
          <p:cNvCxnSpPr>
            <a:cxnSpLocks/>
          </p:cNvCxnSpPr>
          <p:nvPr/>
        </p:nvCxnSpPr>
        <p:spPr>
          <a:xfrm flipH="1">
            <a:off x="4855017" y="4031751"/>
            <a:ext cx="1062649" cy="11169"/>
          </a:xfrm>
          <a:prstGeom prst="straightConnector1">
            <a:avLst/>
          </a:prstGeom>
          <a:ln w="57150">
            <a:solidFill>
              <a:srgbClr val="4A7CF6"/>
            </a:solidFill>
            <a:tailEnd type="triangle"/>
          </a:ln>
        </p:spPr>
        <p:style>
          <a:lnRef idx="2">
            <a:schemeClr val="accent1"/>
          </a:lnRef>
          <a:fillRef idx="0">
            <a:schemeClr val="accent1"/>
          </a:fillRef>
          <a:effectRef idx="1">
            <a:schemeClr val="accent1"/>
          </a:effectRef>
          <a:fontRef idx="minor">
            <a:schemeClr val="tx1"/>
          </a:fontRef>
        </p:style>
      </p:cxnSp>
      <p:pic>
        <p:nvPicPr>
          <p:cNvPr id="29" name="Picture 28"/>
          <p:cNvPicPr>
            <a:picLocks noChangeAspect="1"/>
          </p:cNvPicPr>
          <p:nvPr/>
        </p:nvPicPr>
        <p:blipFill rotWithShape="1">
          <a:blip r:embed="rId9"/>
          <a:srcRect l="33567" t="32150" r="33617" b="31740"/>
          <a:stretch/>
        </p:blipFill>
        <p:spPr>
          <a:xfrm>
            <a:off x="8091866" y="4960973"/>
            <a:ext cx="511346" cy="601584"/>
          </a:xfrm>
          <a:prstGeom prst="rect">
            <a:avLst/>
          </a:prstGeom>
        </p:spPr>
      </p:pic>
      <p:sp>
        <p:nvSpPr>
          <p:cNvPr id="2" name="TextBox 1"/>
          <p:cNvSpPr txBox="1"/>
          <p:nvPr/>
        </p:nvSpPr>
        <p:spPr>
          <a:xfrm>
            <a:off x="9004805" y="2209227"/>
            <a:ext cx="2851743" cy="276999"/>
          </a:xfrm>
          <a:prstGeom prst="rect">
            <a:avLst/>
          </a:prstGeom>
          <a:noFill/>
        </p:spPr>
        <p:txBody>
          <a:bodyPr wrap="none" lIns="0" tIns="0" rIns="0" bIns="0" rtlCol="0">
            <a:spAutoFit/>
          </a:bodyPr>
          <a:lstStyle/>
          <a:p>
            <a:pPr algn="l"/>
            <a:r>
              <a:rPr lang="en-US" dirty="0"/>
              <a:t>n = 40.000 </a:t>
            </a:r>
            <a:r>
              <a:rPr lang="en-US" dirty="0" err="1"/>
              <a:t>vrouwen</a:t>
            </a:r>
            <a:r>
              <a:rPr lang="en-US" dirty="0"/>
              <a:t> met DCIS</a:t>
            </a:r>
          </a:p>
        </p:txBody>
      </p:sp>
      <p:sp>
        <p:nvSpPr>
          <p:cNvPr id="33" name="TextBox 32"/>
          <p:cNvSpPr txBox="1"/>
          <p:nvPr/>
        </p:nvSpPr>
        <p:spPr>
          <a:xfrm>
            <a:off x="9004805" y="3893251"/>
            <a:ext cx="2293898" cy="276999"/>
          </a:xfrm>
          <a:prstGeom prst="rect">
            <a:avLst/>
          </a:prstGeom>
          <a:noFill/>
        </p:spPr>
        <p:txBody>
          <a:bodyPr wrap="none" lIns="0" tIns="0" rIns="0" bIns="0" rtlCol="0">
            <a:spAutoFit/>
          </a:bodyPr>
          <a:lstStyle/>
          <a:p>
            <a:pPr algn="l"/>
            <a:r>
              <a:rPr lang="en-US" dirty="0"/>
              <a:t>n = ~1M mammograms</a:t>
            </a:r>
          </a:p>
        </p:txBody>
      </p:sp>
      <p:sp>
        <p:nvSpPr>
          <p:cNvPr id="3" name="TextBox 2">
            <a:extLst>
              <a:ext uri="{FF2B5EF4-FFF2-40B4-BE49-F238E27FC236}">
                <a16:creationId xmlns:a16="http://schemas.microsoft.com/office/drawing/2014/main" id="{816171A6-A80D-4BC8-2AD6-E1ABD0154E77}"/>
              </a:ext>
            </a:extLst>
          </p:cNvPr>
          <p:cNvSpPr txBox="1"/>
          <p:nvPr/>
        </p:nvSpPr>
        <p:spPr>
          <a:xfrm>
            <a:off x="0" y="6332319"/>
            <a:ext cx="10699750" cy="523220"/>
          </a:xfrm>
          <a:prstGeom prst="rect">
            <a:avLst/>
          </a:prstGeom>
          <a:noFill/>
        </p:spPr>
        <p:txBody>
          <a:bodyPr wrap="square">
            <a:spAutoFit/>
          </a:bodyPr>
          <a:lstStyle/>
          <a:p>
            <a:r>
              <a:rPr lang="en-US" sz="1400" i="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NKI: </a:t>
            </a:r>
            <a:r>
              <a:rPr lang="en-US" sz="1400" i="1"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Marjanka</a:t>
            </a:r>
            <a:r>
              <a:rPr lang="en-US" sz="1400" i="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Schmidt; </a:t>
            </a:r>
            <a:r>
              <a:rPr lang="en-US" sz="1400" i="1"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Radboudumc</a:t>
            </a:r>
            <a:r>
              <a:rPr lang="en-US" sz="1400" i="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Mireille Broeders; RIVM: Patricia Hugen; PALGA: Rinus </a:t>
            </a:r>
            <a:r>
              <a:rPr lang="en-US" sz="1400" i="1"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Voorham</a:t>
            </a:r>
            <a:r>
              <a:rPr lang="en-US" sz="1400" i="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IKNL: Sabine </a:t>
            </a:r>
            <a:r>
              <a:rPr lang="en-US" sz="1400" i="1"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Siesling</a:t>
            </a:r>
            <a:r>
              <a:rPr lang="en-US" sz="1400" i="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Linda de Munck, Janneke </a:t>
            </a:r>
            <a:r>
              <a:rPr lang="en-US" sz="1400" i="1"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Verloop</a:t>
            </a:r>
            <a:r>
              <a:rPr lang="en-US" sz="1400" i="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IQVIA: Jacqueline Hartgerink; </a:t>
            </a:r>
            <a:r>
              <a:rPr lang="en-US" sz="1400" i="1"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DEARhealth</a:t>
            </a:r>
            <a:r>
              <a:rPr lang="en-US" sz="1400" i="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Katinka de Korte</a:t>
            </a:r>
            <a:r>
              <a:rPr lang="en-NL" sz="1400" i="1" dirty="0">
                <a:solidFill>
                  <a:srgbClr val="002060"/>
                </a:solidFill>
                <a:effectLst/>
                <a:latin typeface="Calibri" panose="020F0502020204030204" pitchFamily="34" charset="0"/>
                <a:cs typeface="Calibri" panose="020F0502020204030204" pitchFamily="34" charset="0"/>
              </a:rPr>
              <a:t> </a:t>
            </a:r>
            <a:endParaRPr lang="en-NL" sz="1400" i="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92149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451A-F2EB-5A17-4C67-C7795774FE34}"/>
              </a:ext>
            </a:extLst>
          </p:cNvPr>
          <p:cNvSpPr>
            <a:spLocks noGrp="1"/>
          </p:cNvSpPr>
          <p:nvPr>
            <p:ph type="title"/>
          </p:nvPr>
        </p:nvSpPr>
        <p:spPr>
          <a:xfrm>
            <a:off x="623884" y="650616"/>
            <a:ext cx="10944225" cy="664797"/>
          </a:xfrm>
        </p:spPr>
        <p:txBody>
          <a:bodyPr/>
          <a:lstStyle/>
          <a:p>
            <a:r>
              <a:rPr lang="nl-NL" dirty="0"/>
              <a:t>WP2: Patiënten preferenties en kosten effectiviteit </a:t>
            </a:r>
            <a:br>
              <a:rPr lang="nl-NL" dirty="0"/>
            </a:br>
            <a:r>
              <a:rPr lang="nl-NL" sz="2000" b="0" dirty="0"/>
              <a:t>Prof. Dr. </a:t>
            </a:r>
            <a:r>
              <a:rPr lang="nl-NL" sz="2000" b="0" dirty="0" err="1"/>
              <a:t>Valesca</a:t>
            </a:r>
            <a:r>
              <a:rPr lang="nl-NL" sz="2000" b="0" dirty="0"/>
              <a:t> </a:t>
            </a:r>
            <a:r>
              <a:rPr lang="nl-NL" sz="2000" b="0" dirty="0" err="1"/>
              <a:t>Retèl</a:t>
            </a:r>
            <a:r>
              <a:rPr lang="nl-NL" sz="2000" b="0" dirty="0"/>
              <a:t> (NKI, EUR), Prof. Dr. Esther de Bekker-</a:t>
            </a:r>
            <a:r>
              <a:rPr lang="nl-NL" sz="2000" b="0" dirty="0" err="1"/>
              <a:t>Grob</a:t>
            </a:r>
            <a:r>
              <a:rPr lang="nl-NL" sz="2000" b="0" dirty="0"/>
              <a:t> (EUR)</a:t>
            </a:r>
          </a:p>
        </p:txBody>
      </p:sp>
      <p:pic>
        <p:nvPicPr>
          <p:cNvPr id="3" name="Picture 2">
            <a:extLst>
              <a:ext uri="{FF2B5EF4-FFF2-40B4-BE49-F238E27FC236}">
                <a16:creationId xmlns:a16="http://schemas.microsoft.com/office/drawing/2014/main" id="{BC869C2A-D0F8-EE21-0E83-96BA6D6D48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626" t="7146" r="17367" b="14259"/>
          <a:stretch/>
        </p:blipFill>
        <p:spPr bwMode="auto">
          <a:xfrm>
            <a:off x="2837327" y="1551502"/>
            <a:ext cx="6517346" cy="4655882"/>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A67C1BD8-070D-8439-7856-59077886CEA0}"/>
              </a:ext>
            </a:extLst>
          </p:cNvPr>
          <p:cNvSpPr txBox="1"/>
          <p:nvPr/>
        </p:nvSpPr>
        <p:spPr>
          <a:xfrm>
            <a:off x="0" y="6332319"/>
            <a:ext cx="10699750" cy="523220"/>
          </a:xfrm>
          <a:prstGeom prst="rect">
            <a:avLst/>
          </a:prstGeom>
          <a:noFill/>
        </p:spPr>
        <p:txBody>
          <a:bodyPr wrap="square">
            <a:spAutoFit/>
          </a:bodyPr>
          <a:lstStyle/>
          <a:p>
            <a:r>
              <a:rPr lang="en-US" sz="1400" i="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Valesca </a:t>
            </a:r>
            <a:r>
              <a:rPr lang="en-US" sz="1400" i="1"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Retèl</a:t>
            </a:r>
            <a:r>
              <a:rPr lang="en-US" sz="1400" i="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NKI-AVL</a:t>
            </a:r>
          </a:p>
          <a:p>
            <a:r>
              <a:rPr lang="en-US" sz="1400" i="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Esther de Bekker-Grob EUR</a:t>
            </a:r>
          </a:p>
        </p:txBody>
      </p:sp>
    </p:spTree>
    <p:extLst>
      <p:ext uri="{BB962C8B-B14F-4D97-AF65-F5344CB8AC3E}">
        <p14:creationId xmlns:p14="http://schemas.microsoft.com/office/powerpoint/2010/main" val="3175769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defTabSz="450000">
              <a:defRPr/>
            </a:pPr>
            <a:r>
              <a:rPr lang="en-US" dirty="0"/>
              <a:t>Ductal Carcinoma In Situ (DCIS) ≠ </a:t>
            </a:r>
            <a:r>
              <a:rPr lang="nl-NL" dirty="0"/>
              <a:t>Borstkanker</a:t>
            </a:r>
          </a:p>
        </p:txBody>
      </p:sp>
      <p:sp>
        <p:nvSpPr>
          <p:cNvPr id="20483" name="Tijdelijke aanduiding voor inhoud 2"/>
          <p:cNvSpPr>
            <a:spLocks noGrp="1"/>
          </p:cNvSpPr>
          <p:nvPr>
            <p:ph idx="1"/>
          </p:nvPr>
        </p:nvSpPr>
        <p:spPr>
          <a:xfrm>
            <a:off x="5880100" y="1557338"/>
            <a:ext cx="5869940" cy="4210050"/>
          </a:xfrm>
        </p:spPr>
        <p:txBody>
          <a:bodyPr>
            <a:normAutofit/>
          </a:bodyPr>
          <a:lstStyle/>
          <a:p>
            <a:pPr lvl="3">
              <a:spcBef>
                <a:spcPct val="0"/>
              </a:spcBef>
            </a:pPr>
            <a:endParaRPr lang="nl-NL" altLang="nl-NL" sz="2000" dirty="0"/>
          </a:p>
          <a:p>
            <a:pPr>
              <a:spcBef>
                <a:spcPct val="0"/>
              </a:spcBef>
            </a:pPr>
            <a:r>
              <a:rPr lang="nl-NL" altLang="nl-NL" dirty="0"/>
              <a:t>Neoplastische cellen beperkt tot de melkgangetjes van de borst</a:t>
            </a:r>
            <a:endParaRPr lang="nl-NL" altLang="nl-NL" sz="2000" dirty="0"/>
          </a:p>
          <a:p>
            <a:pPr>
              <a:spcBef>
                <a:spcPct val="0"/>
              </a:spcBef>
            </a:pPr>
            <a:r>
              <a:rPr lang="nl-NL" altLang="nl-NL" dirty="0"/>
              <a:t>Kan uitgroeien tot borstkanker</a:t>
            </a:r>
          </a:p>
          <a:p>
            <a:pPr>
              <a:spcBef>
                <a:spcPct val="0"/>
              </a:spcBef>
            </a:pPr>
            <a:r>
              <a:rPr lang="nl-NL" altLang="nl-NL" dirty="0"/>
              <a:t>Vaak gevonden door screening vanwege kleine verkalkingen</a:t>
            </a:r>
            <a:endParaRPr lang="nl-NL" altLang="nl-NL" sz="2000" dirty="0"/>
          </a:p>
          <a:p>
            <a:pPr>
              <a:spcBef>
                <a:spcPct val="0"/>
              </a:spcBef>
            </a:pPr>
            <a:r>
              <a:rPr lang="nl-NL" altLang="nl-NL" dirty="0"/>
              <a:t>Verkalkingen ≠ DCIS</a:t>
            </a:r>
          </a:p>
          <a:p>
            <a:pPr>
              <a:spcBef>
                <a:spcPct val="0"/>
              </a:spcBef>
            </a:pPr>
            <a:r>
              <a:rPr lang="nl-NL" altLang="nl-NL" dirty="0"/>
              <a:t>~2.500 vrouwen met DCIS in NL</a:t>
            </a:r>
            <a:endParaRPr lang="nl-NL" altLang="nl-NL" sz="2000" dirty="0"/>
          </a:p>
          <a:p>
            <a:pPr>
              <a:spcBef>
                <a:spcPct val="0"/>
              </a:spcBef>
            </a:pPr>
            <a:r>
              <a:rPr lang="nl-NL" altLang="nl-NL" dirty="0"/>
              <a:t>Behandeling: chirurgie +/- bestraling</a:t>
            </a:r>
          </a:p>
          <a:p>
            <a:pPr eaLnBrk="1" hangingPunct="1">
              <a:spcBef>
                <a:spcPct val="0"/>
              </a:spcBef>
            </a:pPr>
            <a:endParaRPr lang="nl-NL" altLang="nl-NL" dirty="0"/>
          </a:p>
        </p:txBody>
      </p:sp>
      <p:pic>
        <p:nvPicPr>
          <p:cNvPr id="20484"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24301" y="5072064"/>
            <a:ext cx="696913"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2739" y="3467100"/>
            <a:ext cx="5603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7050" y="5053014"/>
            <a:ext cx="560388"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62264" y="2351088"/>
            <a:ext cx="5540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8" name="Group 22"/>
          <p:cNvGrpSpPr>
            <a:grpSpLocks noChangeAspect="1"/>
          </p:cNvGrpSpPr>
          <p:nvPr/>
        </p:nvGrpSpPr>
        <p:grpSpPr bwMode="auto">
          <a:xfrm>
            <a:off x="943214" y="2276318"/>
            <a:ext cx="1838325" cy="2638425"/>
            <a:chOff x="94250" y="2826685"/>
            <a:chExt cx="2070139" cy="2970549"/>
          </a:xfrm>
        </p:grpSpPr>
        <p:pic>
          <p:nvPicPr>
            <p:cNvPr id="20503"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4250" y="2826685"/>
              <a:ext cx="2054398" cy="297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0"/>
            <p:cNvSpPr/>
            <p:nvPr/>
          </p:nvSpPr>
          <p:spPr>
            <a:xfrm>
              <a:off x="1023846" y="5445130"/>
              <a:ext cx="1140543" cy="352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21"/>
            <p:cNvSpPr/>
            <p:nvPr/>
          </p:nvSpPr>
          <p:spPr>
            <a:xfrm>
              <a:off x="1345629" y="5112686"/>
              <a:ext cx="818760" cy="344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20489" name="Picture 3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68639" y="2944813"/>
            <a:ext cx="1047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TextBox 36"/>
          <p:cNvSpPr txBox="1">
            <a:spLocks noChangeArrowheads="1"/>
          </p:cNvSpPr>
          <p:nvPr/>
        </p:nvSpPr>
        <p:spPr bwMode="auto">
          <a:xfrm>
            <a:off x="2492375" y="4937126"/>
            <a:ext cx="140970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2000"/>
              </a:lnSpc>
              <a:spcBef>
                <a:spcPts val="300"/>
              </a:spcBef>
              <a:buClr>
                <a:schemeClr val="accent2"/>
              </a:buClr>
              <a:buFont typeface="Arial" panose="020B0604020202020204" pitchFamily="34" charset="0"/>
              <a:buChar char="•"/>
              <a:defRPr sz="1600">
                <a:solidFill>
                  <a:schemeClr val="tx1"/>
                </a:solidFill>
                <a:latin typeface="Times New Roman" panose="02020603050405020304" pitchFamily="18" charset="0"/>
              </a:defRPr>
            </a:lvl1pPr>
            <a:lvl2pPr marL="742950" indent="-285750" eaLnBrk="0" hangingPunct="0">
              <a:lnSpc>
                <a:spcPts val="1563"/>
              </a:lnSpc>
              <a:spcBef>
                <a:spcPts val="300"/>
              </a:spcBef>
              <a:buFont typeface="Arial" panose="020B0604020202020204" pitchFamily="34" charset="0"/>
              <a:buChar char="•"/>
              <a:defRPr sz="1300">
                <a:solidFill>
                  <a:schemeClr val="tx1"/>
                </a:solidFill>
                <a:latin typeface="Arial" panose="020B0604020202020204" pitchFamily="34" charset="0"/>
              </a:defRPr>
            </a:lvl2pPr>
            <a:lvl3pPr marL="1143000" indent="-228600" eaLnBrk="0" hangingPunct="0">
              <a:lnSpc>
                <a:spcPts val="1563"/>
              </a:lnSpc>
              <a:spcBef>
                <a:spcPts val="300"/>
              </a:spcBef>
              <a:buFont typeface="Arial" panose="020B0604020202020204" pitchFamily="34" charset="0"/>
              <a:buChar char="•"/>
              <a:defRPr sz="1300">
                <a:solidFill>
                  <a:schemeClr val="accent1"/>
                </a:solidFill>
                <a:latin typeface="Arial" panose="020B0604020202020204" pitchFamily="34" charset="0"/>
              </a:defRPr>
            </a:lvl3pPr>
            <a:lvl4pPr marL="1600200" indent="-228600" eaLnBrk="0" hangingPunct="0">
              <a:lnSpc>
                <a:spcPts val="1563"/>
              </a:lnSpc>
              <a:spcBef>
                <a:spcPts val="300"/>
              </a:spcBef>
              <a:buFont typeface="Arial" panose="020B0604020202020204" pitchFamily="34" charset="0"/>
              <a:buChar char="•"/>
              <a:defRPr sz="1300">
                <a:solidFill>
                  <a:schemeClr val="accent1"/>
                </a:solidFill>
                <a:latin typeface="Arial" panose="020B0604020202020204" pitchFamily="34" charset="0"/>
              </a:defRPr>
            </a:lvl4pPr>
            <a:lvl5pPr marL="2057400" indent="-228600" eaLnBrk="0" hangingPunct="0">
              <a:lnSpc>
                <a:spcPts val="1563"/>
              </a:lnSpc>
              <a:spcBef>
                <a:spcPts val="300"/>
              </a:spcBef>
              <a:buFont typeface="Arial" panose="020B0604020202020204" pitchFamily="34" charset="0"/>
              <a:buChar char="•"/>
              <a:defRPr sz="1300">
                <a:solidFill>
                  <a:schemeClr val="accent1"/>
                </a:solidFill>
                <a:latin typeface="Arial" panose="020B0604020202020204" pitchFamily="34" charset="0"/>
              </a:defRPr>
            </a:lvl5pPr>
            <a:lvl6pPr marL="2514600" indent="-228600" eaLnBrk="0" fontAlgn="base" hangingPunct="0">
              <a:lnSpc>
                <a:spcPts val="1563"/>
              </a:lnSpc>
              <a:spcBef>
                <a:spcPts val="300"/>
              </a:spcBef>
              <a:spcAft>
                <a:spcPct val="0"/>
              </a:spcAft>
              <a:buFont typeface="Arial" panose="020B0604020202020204" pitchFamily="34" charset="0"/>
              <a:buChar char="•"/>
              <a:defRPr sz="1300">
                <a:solidFill>
                  <a:schemeClr val="accent1"/>
                </a:solidFill>
                <a:latin typeface="Arial" panose="020B0604020202020204" pitchFamily="34" charset="0"/>
              </a:defRPr>
            </a:lvl6pPr>
            <a:lvl7pPr marL="2971800" indent="-228600" eaLnBrk="0" fontAlgn="base" hangingPunct="0">
              <a:lnSpc>
                <a:spcPts val="1563"/>
              </a:lnSpc>
              <a:spcBef>
                <a:spcPts val="300"/>
              </a:spcBef>
              <a:spcAft>
                <a:spcPct val="0"/>
              </a:spcAft>
              <a:buFont typeface="Arial" panose="020B0604020202020204" pitchFamily="34" charset="0"/>
              <a:buChar char="•"/>
              <a:defRPr sz="1300">
                <a:solidFill>
                  <a:schemeClr val="accent1"/>
                </a:solidFill>
                <a:latin typeface="Arial" panose="020B0604020202020204" pitchFamily="34" charset="0"/>
              </a:defRPr>
            </a:lvl7pPr>
            <a:lvl8pPr marL="3429000" indent="-228600" eaLnBrk="0" fontAlgn="base" hangingPunct="0">
              <a:lnSpc>
                <a:spcPts val="1563"/>
              </a:lnSpc>
              <a:spcBef>
                <a:spcPts val="300"/>
              </a:spcBef>
              <a:spcAft>
                <a:spcPct val="0"/>
              </a:spcAft>
              <a:buFont typeface="Arial" panose="020B0604020202020204" pitchFamily="34" charset="0"/>
              <a:buChar char="•"/>
              <a:defRPr sz="1300">
                <a:solidFill>
                  <a:schemeClr val="accent1"/>
                </a:solidFill>
                <a:latin typeface="Arial" panose="020B0604020202020204" pitchFamily="34" charset="0"/>
              </a:defRPr>
            </a:lvl8pPr>
            <a:lvl9pPr marL="3886200" indent="-228600" eaLnBrk="0" fontAlgn="base" hangingPunct="0">
              <a:lnSpc>
                <a:spcPts val="1563"/>
              </a:lnSpc>
              <a:spcBef>
                <a:spcPts val="300"/>
              </a:spcBef>
              <a:spcAft>
                <a:spcPct val="0"/>
              </a:spcAft>
              <a:buFont typeface="Arial" panose="020B0604020202020204" pitchFamily="34" charset="0"/>
              <a:buChar char="•"/>
              <a:defRPr sz="1300">
                <a:solidFill>
                  <a:schemeClr val="accent1"/>
                </a:solidFill>
                <a:latin typeface="Arial" panose="020B0604020202020204" pitchFamily="34" charset="0"/>
              </a:defRPr>
            </a:lvl9pPr>
          </a:lstStyle>
          <a:p>
            <a:pPr eaLnBrk="1" hangingPunct="1">
              <a:lnSpc>
                <a:spcPts val="1375"/>
              </a:lnSpc>
              <a:spcBef>
                <a:spcPct val="0"/>
              </a:spcBef>
              <a:buClrTx/>
              <a:buNone/>
            </a:pPr>
            <a:r>
              <a:rPr lang="en-US" altLang="nl-NL" sz="1200">
                <a:solidFill>
                  <a:srgbClr val="FF2F92"/>
                </a:solidFill>
                <a:latin typeface="Arial" panose="020B0604020202020204" pitchFamily="34" charset="0"/>
              </a:rPr>
              <a:t>PROGRESSIE?</a:t>
            </a:r>
          </a:p>
        </p:txBody>
      </p:sp>
      <p:sp>
        <p:nvSpPr>
          <p:cNvPr id="20491" name="TextBox 37"/>
          <p:cNvSpPr txBox="1">
            <a:spLocks noChangeArrowheads="1"/>
          </p:cNvSpPr>
          <p:nvPr/>
        </p:nvSpPr>
        <p:spPr bwMode="auto">
          <a:xfrm>
            <a:off x="3114676" y="3621088"/>
            <a:ext cx="1120775"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2000"/>
              </a:lnSpc>
              <a:spcBef>
                <a:spcPts val="300"/>
              </a:spcBef>
              <a:buClr>
                <a:schemeClr val="accent2"/>
              </a:buClr>
              <a:buFont typeface="Arial" panose="020B0604020202020204" pitchFamily="34" charset="0"/>
              <a:buChar char="•"/>
              <a:defRPr sz="1600">
                <a:solidFill>
                  <a:schemeClr val="tx1"/>
                </a:solidFill>
                <a:latin typeface="Times New Roman" panose="02020603050405020304" pitchFamily="18" charset="0"/>
              </a:defRPr>
            </a:lvl1pPr>
            <a:lvl2pPr marL="742950" indent="-285750" eaLnBrk="0" hangingPunct="0">
              <a:lnSpc>
                <a:spcPts val="1563"/>
              </a:lnSpc>
              <a:spcBef>
                <a:spcPts val="300"/>
              </a:spcBef>
              <a:buFont typeface="Arial" panose="020B0604020202020204" pitchFamily="34" charset="0"/>
              <a:buChar char="•"/>
              <a:defRPr sz="1300">
                <a:solidFill>
                  <a:schemeClr val="tx1"/>
                </a:solidFill>
                <a:latin typeface="Arial" panose="020B0604020202020204" pitchFamily="34" charset="0"/>
              </a:defRPr>
            </a:lvl2pPr>
            <a:lvl3pPr marL="1143000" indent="-228600" eaLnBrk="0" hangingPunct="0">
              <a:lnSpc>
                <a:spcPts val="1563"/>
              </a:lnSpc>
              <a:spcBef>
                <a:spcPts val="300"/>
              </a:spcBef>
              <a:buFont typeface="Arial" panose="020B0604020202020204" pitchFamily="34" charset="0"/>
              <a:buChar char="•"/>
              <a:defRPr sz="1300">
                <a:solidFill>
                  <a:schemeClr val="accent1"/>
                </a:solidFill>
                <a:latin typeface="Arial" panose="020B0604020202020204" pitchFamily="34" charset="0"/>
              </a:defRPr>
            </a:lvl3pPr>
            <a:lvl4pPr marL="1600200" indent="-228600" eaLnBrk="0" hangingPunct="0">
              <a:lnSpc>
                <a:spcPts val="1563"/>
              </a:lnSpc>
              <a:spcBef>
                <a:spcPts val="300"/>
              </a:spcBef>
              <a:buFont typeface="Arial" panose="020B0604020202020204" pitchFamily="34" charset="0"/>
              <a:buChar char="•"/>
              <a:defRPr sz="1300">
                <a:solidFill>
                  <a:schemeClr val="accent1"/>
                </a:solidFill>
                <a:latin typeface="Arial" panose="020B0604020202020204" pitchFamily="34" charset="0"/>
              </a:defRPr>
            </a:lvl4pPr>
            <a:lvl5pPr marL="2057400" indent="-228600" eaLnBrk="0" hangingPunct="0">
              <a:lnSpc>
                <a:spcPts val="1563"/>
              </a:lnSpc>
              <a:spcBef>
                <a:spcPts val="300"/>
              </a:spcBef>
              <a:buFont typeface="Arial" panose="020B0604020202020204" pitchFamily="34" charset="0"/>
              <a:buChar char="•"/>
              <a:defRPr sz="1300">
                <a:solidFill>
                  <a:schemeClr val="accent1"/>
                </a:solidFill>
                <a:latin typeface="Arial" panose="020B0604020202020204" pitchFamily="34" charset="0"/>
              </a:defRPr>
            </a:lvl5pPr>
            <a:lvl6pPr marL="2514600" indent="-228600" eaLnBrk="0" fontAlgn="base" hangingPunct="0">
              <a:lnSpc>
                <a:spcPts val="1563"/>
              </a:lnSpc>
              <a:spcBef>
                <a:spcPts val="300"/>
              </a:spcBef>
              <a:spcAft>
                <a:spcPct val="0"/>
              </a:spcAft>
              <a:buFont typeface="Arial" panose="020B0604020202020204" pitchFamily="34" charset="0"/>
              <a:buChar char="•"/>
              <a:defRPr sz="1300">
                <a:solidFill>
                  <a:schemeClr val="accent1"/>
                </a:solidFill>
                <a:latin typeface="Arial" panose="020B0604020202020204" pitchFamily="34" charset="0"/>
              </a:defRPr>
            </a:lvl6pPr>
            <a:lvl7pPr marL="2971800" indent="-228600" eaLnBrk="0" fontAlgn="base" hangingPunct="0">
              <a:lnSpc>
                <a:spcPts val="1563"/>
              </a:lnSpc>
              <a:spcBef>
                <a:spcPts val="300"/>
              </a:spcBef>
              <a:spcAft>
                <a:spcPct val="0"/>
              </a:spcAft>
              <a:buFont typeface="Arial" panose="020B0604020202020204" pitchFamily="34" charset="0"/>
              <a:buChar char="•"/>
              <a:defRPr sz="1300">
                <a:solidFill>
                  <a:schemeClr val="accent1"/>
                </a:solidFill>
                <a:latin typeface="Arial" panose="020B0604020202020204" pitchFamily="34" charset="0"/>
              </a:defRPr>
            </a:lvl7pPr>
            <a:lvl8pPr marL="3429000" indent="-228600" eaLnBrk="0" fontAlgn="base" hangingPunct="0">
              <a:lnSpc>
                <a:spcPts val="1563"/>
              </a:lnSpc>
              <a:spcBef>
                <a:spcPts val="300"/>
              </a:spcBef>
              <a:spcAft>
                <a:spcPct val="0"/>
              </a:spcAft>
              <a:buFont typeface="Arial" panose="020B0604020202020204" pitchFamily="34" charset="0"/>
              <a:buChar char="•"/>
              <a:defRPr sz="1300">
                <a:solidFill>
                  <a:schemeClr val="accent1"/>
                </a:solidFill>
                <a:latin typeface="Arial" panose="020B0604020202020204" pitchFamily="34" charset="0"/>
              </a:defRPr>
            </a:lvl8pPr>
            <a:lvl9pPr marL="3886200" indent="-228600" eaLnBrk="0" fontAlgn="base" hangingPunct="0">
              <a:lnSpc>
                <a:spcPts val="1563"/>
              </a:lnSpc>
              <a:spcBef>
                <a:spcPts val="300"/>
              </a:spcBef>
              <a:spcAft>
                <a:spcPct val="0"/>
              </a:spcAft>
              <a:buFont typeface="Arial" panose="020B0604020202020204" pitchFamily="34" charset="0"/>
              <a:buChar char="•"/>
              <a:defRPr sz="1300">
                <a:solidFill>
                  <a:schemeClr val="accent1"/>
                </a:solidFill>
                <a:latin typeface="Arial" panose="020B0604020202020204" pitchFamily="34" charset="0"/>
              </a:defRPr>
            </a:lvl9pPr>
          </a:lstStyle>
          <a:p>
            <a:pPr algn="ctr" eaLnBrk="1" hangingPunct="1">
              <a:lnSpc>
                <a:spcPts val="1075"/>
              </a:lnSpc>
              <a:spcBef>
                <a:spcPct val="0"/>
              </a:spcBef>
              <a:buClrTx/>
              <a:buNone/>
            </a:pPr>
            <a:r>
              <a:rPr lang="en-US" altLang="nl-NL" sz="1200">
                <a:solidFill>
                  <a:srgbClr val="FF2F92"/>
                </a:solidFill>
                <a:latin typeface="Arial" panose="020B0604020202020204" pitchFamily="34" charset="0"/>
              </a:rPr>
              <a:t>DCIS</a:t>
            </a:r>
          </a:p>
        </p:txBody>
      </p:sp>
      <p:sp>
        <p:nvSpPr>
          <p:cNvPr id="20492" name="TextBox 38"/>
          <p:cNvSpPr txBox="1">
            <a:spLocks noChangeArrowheads="1"/>
          </p:cNvSpPr>
          <p:nvPr/>
        </p:nvSpPr>
        <p:spPr bwMode="auto">
          <a:xfrm>
            <a:off x="3276601" y="2441575"/>
            <a:ext cx="112077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2000"/>
              </a:lnSpc>
              <a:spcBef>
                <a:spcPts val="300"/>
              </a:spcBef>
              <a:buClr>
                <a:schemeClr val="accent2"/>
              </a:buClr>
              <a:buFont typeface="Arial" panose="020B0604020202020204" pitchFamily="34" charset="0"/>
              <a:buChar char="•"/>
              <a:defRPr sz="1600">
                <a:solidFill>
                  <a:schemeClr val="tx1"/>
                </a:solidFill>
                <a:latin typeface="Times New Roman" panose="02020603050405020304" pitchFamily="18" charset="0"/>
              </a:defRPr>
            </a:lvl1pPr>
            <a:lvl2pPr marL="742950" indent="-285750" eaLnBrk="0" hangingPunct="0">
              <a:lnSpc>
                <a:spcPts val="1563"/>
              </a:lnSpc>
              <a:spcBef>
                <a:spcPts val="300"/>
              </a:spcBef>
              <a:buFont typeface="Arial" panose="020B0604020202020204" pitchFamily="34" charset="0"/>
              <a:buChar char="•"/>
              <a:defRPr sz="1300">
                <a:solidFill>
                  <a:schemeClr val="tx1"/>
                </a:solidFill>
                <a:latin typeface="Arial" panose="020B0604020202020204" pitchFamily="34" charset="0"/>
              </a:defRPr>
            </a:lvl2pPr>
            <a:lvl3pPr marL="1143000" indent="-228600" eaLnBrk="0" hangingPunct="0">
              <a:lnSpc>
                <a:spcPts val="1563"/>
              </a:lnSpc>
              <a:spcBef>
                <a:spcPts val="300"/>
              </a:spcBef>
              <a:buFont typeface="Arial" panose="020B0604020202020204" pitchFamily="34" charset="0"/>
              <a:buChar char="•"/>
              <a:defRPr sz="1300">
                <a:solidFill>
                  <a:schemeClr val="accent1"/>
                </a:solidFill>
                <a:latin typeface="Arial" panose="020B0604020202020204" pitchFamily="34" charset="0"/>
              </a:defRPr>
            </a:lvl3pPr>
            <a:lvl4pPr marL="1600200" indent="-228600" eaLnBrk="0" hangingPunct="0">
              <a:lnSpc>
                <a:spcPts val="1563"/>
              </a:lnSpc>
              <a:spcBef>
                <a:spcPts val="300"/>
              </a:spcBef>
              <a:buFont typeface="Arial" panose="020B0604020202020204" pitchFamily="34" charset="0"/>
              <a:buChar char="•"/>
              <a:defRPr sz="1300">
                <a:solidFill>
                  <a:schemeClr val="accent1"/>
                </a:solidFill>
                <a:latin typeface="Arial" panose="020B0604020202020204" pitchFamily="34" charset="0"/>
              </a:defRPr>
            </a:lvl4pPr>
            <a:lvl5pPr marL="2057400" indent="-228600" eaLnBrk="0" hangingPunct="0">
              <a:lnSpc>
                <a:spcPts val="1563"/>
              </a:lnSpc>
              <a:spcBef>
                <a:spcPts val="300"/>
              </a:spcBef>
              <a:buFont typeface="Arial" panose="020B0604020202020204" pitchFamily="34" charset="0"/>
              <a:buChar char="•"/>
              <a:defRPr sz="1300">
                <a:solidFill>
                  <a:schemeClr val="accent1"/>
                </a:solidFill>
                <a:latin typeface="Arial" panose="020B0604020202020204" pitchFamily="34" charset="0"/>
              </a:defRPr>
            </a:lvl5pPr>
            <a:lvl6pPr marL="2514600" indent="-228600" eaLnBrk="0" fontAlgn="base" hangingPunct="0">
              <a:lnSpc>
                <a:spcPts val="1563"/>
              </a:lnSpc>
              <a:spcBef>
                <a:spcPts val="300"/>
              </a:spcBef>
              <a:spcAft>
                <a:spcPct val="0"/>
              </a:spcAft>
              <a:buFont typeface="Arial" panose="020B0604020202020204" pitchFamily="34" charset="0"/>
              <a:buChar char="•"/>
              <a:defRPr sz="1300">
                <a:solidFill>
                  <a:schemeClr val="accent1"/>
                </a:solidFill>
                <a:latin typeface="Arial" panose="020B0604020202020204" pitchFamily="34" charset="0"/>
              </a:defRPr>
            </a:lvl6pPr>
            <a:lvl7pPr marL="2971800" indent="-228600" eaLnBrk="0" fontAlgn="base" hangingPunct="0">
              <a:lnSpc>
                <a:spcPts val="1563"/>
              </a:lnSpc>
              <a:spcBef>
                <a:spcPts val="300"/>
              </a:spcBef>
              <a:spcAft>
                <a:spcPct val="0"/>
              </a:spcAft>
              <a:buFont typeface="Arial" panose="020B0604020202020204" pitchFamily="34" charset="0"/>
              <a:buChar char="•"/>
              <a:defRPr sz="1300">
                <a:solidFill>
                  <a:schemeClr val="accent1"/>
                </a:solidFill>
                <a:latin typeface="Arial" panose="020B0604020202020204" pitchFamily="34" charset="0"/>
              </a:defRPr>
            </a:lvl7pPr>
            <a:lvl8pPr marL="3429000" indent="-228600" eaLnBrk="0" fontAlgn="base" hangingPunct="0">
              <a:lnSpc>
                <a:spcPts val="1563"/>
              </a:lnSpc>
              <a:spcBef>
                <a:spcPts val="300"/>
              </a:spcBef>
              <a:spcAft>
                <a:spcPct val="0"/>
              </a:spcAft>
              <a:buFont typeface="Arial" panose="020B0604020202020204" pitchFamily="34" charset="0"/>
              <a:buChar char="•"/>
              <a:defRPr sz="1300">
                <a:solidFill>
                  <a:schemeClr val="accent1"/>
                </a:solidFill>
                <a:latin typeface="Arial" panose="020B0604020202020204" pitchFamily="34" charset="0"/>
              </a:defRPr>
            </a:lvl8pPr>
            <a:lvl9pPr marL="3886200" indent="-228600" eaLnBrk="0" fontAlgn="base" hangingPunct="0">
              <a:lnSpc>
                <a:spcPts val="1563"/>
              </a:lnSpc>
              <a:spcBef>
                <a:spcPts val="300"/>
              </a:spcBef>
              <a:spcAft>
                <a:spcPct val="0"/>
              </a:spcAft>
              <a:buFont typeface="Arial" panose="020B0604020202020204" pitchFamily="34" charset="0"/>
              <a:buChar char="•"/>
              <a:defRPr sz="1300">
                <a:solidFill>
                  <a:schemeClr val="accent1"/>
                </a:solidFill>
                <a:latin typeface="Arial" panose="020B0604020202020204" pitchFamily="34" charset="0"/>
              </a:defRPr>
            </a:lvl9pPr>
          </a:lstStyle>
          <a:p>
            <a:pPr algn="ctr" eaLnBrk="1" hangingPunct="1">
              <a:lnSpc>
                <a:spcPts val="1075"/>
              </a:lnSpc>
              <a:spcBef>
                <a:spcPct val="0"/>
              </a:spcBef>
              <a:buClrTx/>
              <a:buNone/>
            </a:pPr>
            <a:r>
              <a:rPr lang="en-US" altLang="nl-NL" sz="1200">
                <a:solidFill>
                  <a:srgbClr val="011893"/>
                </a:solidFill>
                <a:latin typeface="Arial" panose="020B0604020202020204" pitchFamily="34" charset="0"/>
              </a:rPr>
              <a:t>NORMALE DUCT</a:t>
            </a:r>
          </a:p>
        </p:txBody>
      </p:sp>
      <p:sp>
        <p:nvSpPr>
          <p:cNvPr id="20493" name="TextBox 23"/>
          <p:cNvSpPr txBox="1">
            <a:spLocks noChangeArrowheads="1"/>
          </p:cNvSpPr>
          <p:nvPr/>
        </p:nvSpPr>
        <p:spPr bwMode="auto">
          <a:xfrm>
            <a:off x="1514476" y="5638801"/>
            <a:ext cx="1120775"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2000"/>
              </a:lnSpc>
              <a:spcBef>
                <a:spcPts val="300"/>
              </a:spcBef>
              <a:buClr>
                <a:schemeClr val="accent2"/>
              </a:buClr>
              <a:buFont typeface="Arial" panose="020B0604020202020204" pitchFamily="34" charset="0"/>
              <a:buChar char="•"/>
              <a:defRPr sz="1600">
                <a:solidFill>
                  <a:schemeClr val="tx1"/>
                </a:solidFill>
                <a:latin typeface="Times New Roman" panose="02020603050405020304" pitchFamily="18" charset="0"/>
              </a:defRPr>
            </a:lvl1pPr>
            <a:lvl2pPr marL="742950" indent="-285750" eaLnBrk="0" hangingPunct="0">
              <a:lnSpc>
                <a:spcPts val="1563"/>
              </a:lnSpc>
              <a:spcBef>
                <a:spcPts val="300"/>
              </a:spcBef>
              <a:buFont typeface="Arial" panose="020B0604020202020204" pitchFamily="34" charset="0"/>
              <a:buChar char="•"/>
              <a:defRPr sz="1300">
                <a:solidFill>
                  <a:schemeClr val="tx1"/>
                </a:solidFill>
                <a:latin typeface="Arial" panose="020B0604020202020204" pitchFamily="34" charset="0"/>
              </a:defRPr>
            </a:lvl2pPr>
            <a:lvl3pPr marL="1143000" indent="-228600" eaLnBrk="0" hangingPunct="0">
              <a:lnSpc>
                <a:spcPts val="1563"/>
              </a:lnSpc>
              <a:spcBef>
                <a:spcPts val="300"/>
              </a:spcBef>
              <a:buFont typeface="Arial" panose="020B0604020202020204" pitchFamily="34" charset="0"/>
              <a:buChar char="•"/>
              <a:defRPr sz="1300">
                <a:solidFill>
                  <a:schemeClr val="accent1"/>
                </a:solidFill>
                <a:latin typeface="Arial" panose="020B0604020202020204" pitchFamily="34" charset="0"/>
              </a:defRPr>
            </a:lvl3pPr>
            <a:lvl4pPr marL="1600200" indent="-228600" eaLnBrk="0" hangingPunct="0">
              <a:lnSpc>
                <a:spcPts val="1563"/>
              </a:lnSpc>
              <a:spcBef>
                <a:spcPts val="300"/>
              </a:spcBef>
              <a:buFont typeface="Arial" panose="020B0604020202020204" pitchFamily="34" charset="0"/>
              <a:buChar char="•"/>
              <a:defRPr sz="1300">
                <a:solidFill>
                  <a:schemeClr val="accent1"/>
                </a:solidFill>
                <a:latin typeface="Arial" panose="020B0604020202020204" pitchFamily="34" charset="0"/>
              </a:defRPr>
            </a:lvl4pPr>
            <a:lvl5pPr marL="2057400" indent="-228600" eaLnBrk="0" hangingPunct="0">
              <a:lnSpc>
                <a:spcPts val="1563"/>
              </a:lnSpc>
              <a:spcBef>
                <a:spcPts val="300"/>
              </a:spcBef>
              <a:buFont typeface="Arial" panose="020B0604020202020204" pitchFamily="34" charset="0"/>
              <a:buChar char="•"/>
              <a:defRPr sz="1300">
                <a:solidFill>
                  <a:schemeClr val="accent1"/>
                </a:solidFill>
                <a:latin typeface="Arial" panose="020B0604020202020204" pitchFamily="34" charset="0"/>
              </a:defRPr>
            </a:lvl5pPr>
            <a:lvl6pPr marL="2514600" indent="-228600" eaLnBrk="0" fontAlgn="base" hangingPunct="0">
              <a:lnSpc>
                <a:spcPts val="1563"/>
              </a:lnSpc>
              <a:spcBef>
                <a:spcPts val="300"/>
              </a:spcBef>
              <a:spcAft>
                <a:spcPct val="0"/>
              </a:spcAft>
              <a:buFont typeface="Arial" panose="020B0604020202020204" pitchFamily="34" charset="0"/>
              <a:buChar char="•"/>
              <a:defRPr sz="1300">
                <a:solidFill>
                  <a:schemeClr val="accent1"/>
                </a:solidFill>
                <a:latin typeface="Arial" panose="020B0604020202020204" pitchFamily="34" charset="0"/>
              </a:defRPr>
            </a:lvl6pPr>
            <a:lvl7pPr marL="2971800" indent="-228600" eaLnBrk="0" fontAlgn="base" hangingPunct="0">
              <a:lnSpc>
                <a:spcPts val="1563"/>
              </a:lnSpc>
              <a:spcBef>
                <a:spcPts val="300"/>
              </a:spcBef>
              <a:spcAft>
                <a:spcPct val="0"/>
              </a:spcAft>
              <a:buFont typeface="Arial" panose="020B0604020202020204" pitchFamily="34" charset="0"/>
              <a:buChar char="•"/>
              <a:defRPr sz="1300">
                <a:solidFill>
                  <a:schemeClr val="accent1"/>
                </a:solidFill>
                <a:latin typeface="Arial" panose="020B0604020202020204" pitchFamily="34" charset="0"/>
              </a:defRPr>
            </a:lvl7pPr>
            <a:lvl8pPr marL="3429000" indent="-228600" eaLnBrk="0" fontAlgn="base" hangingPunct="0">
              <a:lnSpc>
                <a:spcPts val="1563"/>
              </a:lnSpc>
              <a:spcBef>
                <a:spcPts val="300"/>
              </a:spcBef>
              <a:spcAft>
                <a:spcPct val="0"/>
              </a:spcAft>
              <a:buFont typeface="Arial" panose="020B0604020202020204" pitchFamily="34" charset="0"/>
              <a:buChar char="•"/>
              <a:defRPr sz="1300">
                <a:solidFill>
                  <a:schemeClr val="accent1"/>
                </a:solidFill>
                <a:latin typeface="Arial" panose="020B0604020202020204" pitchFamily="34" charset="0"/>
              </a:defRPr>
            </a:lvl8pPr>
            <a:lvl9pPr marL="3886200" indent="-228600" eaLnBrk="0" fontAlgn="base" hangingPunct="0">
              <a:lnSpc>
                <a:spcPts val="1563"/>
              </a:lnSpc>
              <a:spcBef>
                <a:spcPts val="300"/>
              </a:spcBef>
              <a:spcAft>
                <a:spcPct val="0"/>
              </a:spcAft>
              <a:buFont typeface="Arial" panose="020B0604020202020204" pitchFamily="34" charset="0"/>
              <a:buChar char="•"/>
              <a:defRPr sz="1300">
                <a:solidFill>
                  <a:schemeClr val="accent1"/>
                </a:solidFill>
                <a:latin typeface="Arial" panose="020B0604020202020204" pitchFamily="34" charset="0"/>
              </a:defRPr>
            </a:lvl9pPr>
          </a:lstStyle>
          <a:p>
            <a:pPr algn="ctr" eaLnBrk="1" hangingPunct="1">
              <a:lnSpc>
                <a:spcPts val="1075"/>
              </a:lnSpc>
              <a:spcBef>
                <a:spcPct val="0"/>
              </a:spcBef>
              <a:buClrTx/>
              <a:buNone/>
            </a:pPr>
            <a:r>
              <a:rPr lang="en-US" altLang="nl-NL" sz="1200">
                <a:solidFill>
                  <a:srgbClr val="011893"/>
                </a:solidFill>
                <a:latin typeface="Arial" panose="020B0604020202020204" pitchFamily="34" charset="0"/>
              </a:rPr>
              <a:t>DCIS</a:t>
            </a:r>
          </a:p>
        </p:txBody>
      </p:sp>
      <p:sp>
        <p:nvSpPr>
          <p:cNvPr id="20494" name="TextBox 28"/>
          <p:cNvSpPr txBox="1">
            <a:spLocks noChangeArrowheads="1"/>
          </p:cNvSpPr>
          <p:nvPr/>
        </p:nvSpPr>
        <p:spPr bwMode="auto">
          <a:xfrm>
            <a:off x="3535364" y="5643563"/>
            <a:ext cx="1360487"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2000"/>
              </a:lnSpc>
              <a:spcBef>
                <a:spcPts val="300"/>
              </a:spcBef>
              <a:buClr>
                <a:schemeClr val="accent2"/>
              </a:buClr>
              <a:buFont typeface="Arial" panose="020B0604020202020204" pitchFamily="34" charset="0"/>
              <a:buChar char="•"/>
              <a:defRPr sz="1600">
                <a:solidFill>
                  <a:schemeClr val="tx1"/>
                </a:solidFill>
                <a:latin typeface="Times New Roman" panose="02020603050405020304" pitchFamily="18" charset="0"/>
              </a:defRPr>
            </a:lvl1pPr>
            <a:lvl2pPr marL="742950" indent="-285750" eaLnBrk="0" hangingPunct="0">
              <a:lnSpc>
                <a:spcPts val="1563"/>
              </a:lnSpc>
              <a:spcBef>
                <a:spcPts val="300"/>
              </a:spcBef>
              <a:buFont typeface="Arial" panose="020B0604020202020204" pitchFamily="34" charset="0"/>
              <a:buChar char="•"/>
              <a:defRPr sz="1300">
                <a:solidFill>
                  <a:schemeClr val="tx1"/>
                </a:solidFill>
                <a:latin typeface="Arial" panose="020B0604020202020204" pitchFamily="34" charset="0"/>
              </a:defRPr>
            </a:lvl2pPr>
            <a:lvl3pPr marL="1143000" indent="-228600" eaLnBrk="0" hangingPunct="0">
              <a:lnSpc>
                <a:spcPts val="1563"/>
              </a:lnSpc>
              <a:spcBef>
                <a:spcPts val="300"/>
              </a:spcBef>
              <a:buFont typeface="Arial" panose="020B0604020202020204" pitchFamily="34" charset="0"/>
              <a:buChar char="•"/>
              <a:defRPr sz="1300">
                <a:solidFill>
                  <a:schemeClr val="accent1"/>
                </a:solidFill>
                <a:latin typeface="Arial" panose="020B0604020202020204" pitchFamily="34" charset="0"/>
              </a:defRPr>
            </a:lvl3pPr>
            <a:lvl4pPr marL="1600200" indent="-228600" eaLnBrk="0" hangingPunct="0">
              <a:lnSpc>
                <a:spcPts val="1563"/>
              </a:lnSpc>
              <a:spcBef>
                <a:spcPts val="300"/>
              </a:spcBef>
              <a:buFont typeface="Arial" panose="020B0604020202020204" pitchFamily="34" charset="0"/>
              <a:buChar char="•"/>
              <a:defRPr sz="1300">
                <a:solidFill>
                  <a:schemeClr val="accent1"/>
                </a:solidFill>
                <a:latin typeface="Arial" panose="020B0604020202020204" pitchFamily="34" charset="0"/>
              </a:defRPr>
            </a:lvl4pPr>
            <a:lvl5pPr marL="2057400" indent="-228600" eaLnBrk="0" hangingPunct="0">
              <a:lnSpc>
                <a:spcPts val="1563"/>
              </a:lnSpc>
              <a:spcBef>
                <a:spcPts val="300"/>
              </a:spcBef>
              <a:buFont typeface="Arial" panose="020B0604020202020204" pitchFamily="34" charset="0"/>
              <a:buChar char="•"/>
              <a:defRPr sz="1300">
                <a:solidFill>
                  <a:schemeClr val="accent1"/>
                </a:solidFill>
                <a:latin typeface="Arial" panose="020B0604020202020204" pitchFamily="34" charset="0"/>
              </a:defRPr>
            </a:lvl5pPr>
            <a:lvl6pPr marL="2514600" indent="-228600" eaLnBrk="0" fontAlgn="base" hangingPunct="0">
              <a:lnSpc>
                <a:spcPts val="1563"/>
              </a:lnSpc>
              <a:spcBef>
                <a:spcPts val="300"/>
              </a:spcBef>
              <a:spcAft>
                <a:spcPct val="0"/>
              </a:spcAft>
              <a:buFont typeface="Arial" panose="020B0604020202020204" pitchFamily="34" charset="0"/>
              <a:buChar char="•"/>
              <a:defRPr sz="1300">
                <a:solidFill>
                  <a:schemeClr val="accent1"/>
                </a:solidFill>
                <a:latin typeface="Arial" panose="020B0604020202020204" pitchFamily="34" charset="0"/>
              </a:defRPr>
            </a:lvl6pPr>
            <a:lvl7pPr marL="2971800" indent="-228600" eaLnBrk="0" fontAlgn="base" hangingPunct="0">
              <a:lnSpc>
                <a:spcPts val="1563"/>
              </a:lnSpc>
              <a:spcBef>
                <a:spcPts val="300"/>
              </a:spcBef>
              <a:spcAft>
                <a:spcPct val="0"/>
              </a:spcAft>
              <a:buFont typeface="Arial" panose="020B0604020202020204" pitchFamily="34" charset="0"/>
              <a:buChar char="•"/>
              <a:defRPr sz="1300">
                <a:solidFill>
                  <a:schemeClr val="accent1"/>
                </a:solidFill>
                <a:latin typeface="Arial" panose="020B0604020202020204" pitchFamily="34" charset="0"/>
              </a:defRPr>
            </a:lvl7pPr>
            <a:lvl8pPr marL="3429000" indent="-228600" eaLnBrk="0" fontAlgn="base" hangingPunct="0">
              <a:lnSpc>
                <a:spcPts val="1563"/>
              </a:lnSpc>
              <a:spcBef>
                <a:spcPts val="300"/>
              </a:spcBef>
              <a:spcAft>
                <a:spcPct val="0"/>
              </a:spcAft>
              <a:buFont typeface="Arial" panose="020B0604020202020204" pitchFamily="34" charset="0"/>
              <a:buChar char="•"/>
              <a:defRPr sz="1300">
                <a:solidFill>
                  <a:schemeClr val="accent1"/>
                </a:solidFill>
                <a:latin typeface="Arial" panose="020B0604020202020204" pitchFamily="34" charset="0"/>
              </a:defRPr>
            </a:lvl8pPr>
            <a:lvl9pPr marL="3886200" indent="-228600" eaLnBrk="0" fontAlgn="base" hangingPunct="0">
              <a:lnSpc>
                <a:spcPts val="1563"/>
              </a:lnSpc>
              <a:spcBef>
                <a:spcPts val="300"/>
              </a:spcBef>
              <a:spcAft>
                <a:spcPct val="0"/>
              </a:spcAft>
              <a:buFont typeface="Arial" panose="020B0604020202020204" pitchFamily="34" charset="0"/>
              <a:buChar char="•"/>
              <a:defRPr sz="1300">
                <a:solidFill>
                  <a:schemeClr val="accent1"/>
                </a:solidFill>
                <a:latin typeface="Arial" panose="020B0604020202020204" pitchFamily="34" charset="0"/>
              </a:defRPr>
            </a:lvl9pPr>
          </a:lstStyle>
          <a:p>
            <a:pPr algn="ctr" eaLnBrk="1" hangingPunct="1">
              <a:lnSpc>
                <a:spcPts val="1075"/>
              </a:lnSpc>
              <a:spcBef>
                <a:spcPct val="0"/>
              </a:spcBef>
              <a:buClrTx/>
              <a:buNone/>
            </a:pPr>
            <a:r>
              <a:rPr lang="en-US" altLang="nl-NL" sz="1200">
                <a:solidFill>
                  <a:srgbClr val="011893"/>
                </a:solidFill>
                <a:latin typeface="Arial" panose="020B0604020202020204" pitchFamily="34" charset="0"/>
              </a:rPr>
              <a:t>BORSTKANKER</a:t>
            </a:r>
          </a:p>
        </p:txBody>
      </p:sp>
      <p:grpSp>
        <p:nvGrpSpPr>
          <p:cNvPr id="20495" name="Group 35"/>
          <p:cNvGrpSpPr>
            <a:grpSpLocks/>
          </p:cNvGrpSpPr>
          <p:nvPr/>
        </p:nvGrpSpPr>
        <p:grpSpPr bwMode="auto">
          <a:xfrm rot="16200000" flipH="1">
            <a:off x="2908301" y="3629026"/>
            <a:ext cx="461962" cy="2249487"/>
            <a:chOff x="4167279" y="2145220"/>
            <a:chExt cx="463209" cy="2249773"/>
          </a:xfrm>
        </p:grpSpPr>
        <p:grpSp>
          <p:nvGrpSpPr>
            <p:cNvPr id="20497" name="Group 26"/>
            <p:cNvGrpSpPr>
              <a:grpSpLocks noChangeAspect="1"/>
            </p:cNvGrpSpPr>
            <p:nvPr/>
          </p:nvGrpSpPr>
          <p:grpSpPr bwMode="auto">
            <a:xfrm rot="5400000" flipV="1">
              <a:off x="3291034" y="3055539"/>
              <a:ext cx="2249773" cy="429135"/>
              <a:chOff x="0" y="2260600"/>
              <a:chExt cx="10058400" cy="1918599"/>
            </a:xfrm>
          </p:grpSpPr>
          <p:pic>
            <p:nvPicPr>
              <p:cNvPr id="20501" name="Picture 2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2260600"/>
                <a:ext cx="10058400" cy="191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5"/>
              <p:cNvSpPr/>
              <p:nvPr/>
            </p:nvSpPr>
            <p:spPr>
              <a:xfrm>
                <a:off x="3584674" y="4029752"/>
                <a:ext cx="2974223" cy="1494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1" name="Chord 30"/>
            <p:cNvSpPr/>
            <p:nvPr/>
          </p:nvSpPr>
          <p:spPr>
            <a:xfrm rot="10800000">
              <a:off x="4210257" y="3105779"/>
              <a:ext cx="319949" cy="273085"/>
            </a:xfrm>
            <a:prstGeom prst="chord">
              <a:avLst>
                <a:gd name="adj1" fmla="val 20878175"/>
                <a:gd name="adj2" fmla="val 11535690"/>
              </a:avLst>
            </a:prstGeom>
            <a:solidFill>
              <a:srgbClr val="76D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Chord 32"/>
            <p:cNvSpPr/>
            <p:nvPr/>
          </p:nvSpPr>
          <p:spPr>
            <a:xfrm>
              <a:off x="4210257" y="3169287"/>
              <a:ext cx="319949" cy="273085"/>
            </a:xfrm>
            <a:prstGeom prst="chord">
              <a:avLst>
                <a:gd name="adj1" fmla="val 20878175"/>
                <a:gd name="adj2" fmla="val 11535690"/>
              </a:avLst>
            </a:prstGeom>
            <a:solidFill>
              <a:srgbClr val="FF2F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00" name="TextBox 33"/>
            <p:cNvSpPr txBox="1">
              <a:spLocks noChangeArrowheads="1"/>
            </p:cNvSpPr>
            <p:nvPr/>
          </p:nvSpPr>
          <p:spPr bwMode="auto">
            <a:xfrm rot="-5400000">
              <a:off x="4241921" y="3072212"/>
              <a:ext cx="2508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2000"/>
                </a:lnSpc>
                <a:spcBef>
                  <a:spcPts val="300"/>
                </a:spcBef>
                <a:buClr>
                  <a:schemeClr val="accent2"/>
                </a:buClr>
                <a:buFont typeface="Arial" panose="020B0604020202020204" pitchFamily="34" charset="0"/>
                <a:buChar char="•"/>
                <a:defRPr sz="1600">
                  <a:solidFill>
                    <a:schemeClr val="tx1"/>
                  </a:solidFill>
                  <a:latin typeface="Times New Roman" panose="02020603050405020304" pitchFamily="18" charset="0"/>
                </a:defRPr>
              </a:lvl1pPr>
              <a:lvl2pPr marL="742950" indent="-285750" eaLnBrk="0" hangingPunct="0">
                <a:lnSpc>
                  <a:spcPts val="1563"/>
                </a:lnSpc>
                <a:spcBef>
                  <a:spcPts val="300"/>
                </a:spcBef>
                <a:buFont typeface="Arial" panose="020B0604020202020204" pitchFamily="34" charset="0"/>
                <a:buChar char="•"/>
                <a:defRPr sz="1300">
                  <a:solidFill>
                    <a:schemeClr val="tx1"/>
                  </a:solidFill>
                  <a:latin typeface="Arial" panose="020B0604020202020204" pitchFamily="34" charset="0"/>
                </a:defRPr>
              </a:lvl2pPr>
              <a:lvl3pPr marL="1143000" indent="-228600" eaLnBrk="0" hangingPunct="0">
                <a:lnSpc>
                  <a:spcPts val="1563"/>
                </a:lnSpc>
                <a:spcBef>
                  <a:spcPts val="300"/>
                </a:spcBef>
                <a:buFont typeface="Arial" panose="020B0604020202020204" pitchFamily="34" charset="0"/>
                <a:buChar char="•"/>
                <a:defRPr sz="1300">
                  <a:solidFill>
                    <a:schemeClr val="accent1"/>
                  </a:solidFill>
                  <a:latin typeface="Arial" panose="020B0604020202020204" pitchFamily="34" charset="0"/>
                </a:defRPr>
              </a:lvl3pPr>
              <a:lvl4pPr marL="1600200" indent="-228600" eaLnBrk="0" hangingPunct="0">
                <a:lnSpc>
                  <a:spcPts val="1563"/>
                </a:lnSpc>
                <a:spcBef>
                  <a:spcPts val="300"/>
                </a:spcBef>
                <a:buFont typeface="Arial" panose="020B0604020202020204" pitchFamily="34" charset="0"/>
                <a:buChar char="•"/>
                <a:defRPr sz="1300">
                  <a:solidFill>
                    <a:schemeClr val="accent1"/>
                  </a:solidFill>
                  <a:latin typeface="Arial" panose="020B0604020202020204" pitchFamily="34" charset="0"/>
                </a:defRPr>
              </a:lvl4pPr>
              <a:lvl5pPr marL="2057400" indent="-228600" eaLnBrk="0" hangingPunct="0">
                <a:lnSpc>
                  <a:spcPts val="1563"/>
                </a:lnSpc>
                <a:spcBef>
                  <a:spcPts val="300"/>
                </a:spcBef>
                <a:buFont typeface="Arial" panose="020B0604020202020204" pitchFamily="34" charset="0"/>
                <a:buChar char="•"/>
                <a:defRPr sz="1300">
                  <a:solidFill>
                    <a:schemeClr val="accent1"/>
                  </a:solidFill>
                  <a:latin typeface="Arial" panose="020B0604020202020204" pitchFamily="34" charset="0"/>
                </a:defRPr>
              </a:lvl5pPr>
              <a:lvl6pPr marL="2514600" indent="-228600" eaLnBrk="0" fontAlgn="base" hangingPunct="0">
                <a:lnSpc>
                  <a:spcPts val="1563"/>
                </a:lnSpc>
                <a:spcBef>
                  <a:spcPts val="300"/>
                </a:spcBef>
                <a:spcAft>
                  <a:spcPct val="0"/>
                </a:spcAft>
                <a:buFont typeface="Arial" panose="020B0604020202020204" pitchFamily="34" charset="0"/>
                <a:buChar char="•"/>
                <a:defRPr sz="1300">
                  <a:solidFill>
                    <a:schemeClr val="accent1"/>
                  </a:solidFill>
                  <a:latin typeface="Arial" panose="020B0604020202020204" pitchFamily="34" charset="0"/>
                </a:defRPr>
              </a:lvl6pPr>
              <a:lvl7pPr marL="2971800" indent="-228600" eaLnBrk="0" fontAlgn="base" hangingPunct="0">
                <a:lnSpc>
                  <a:spcPts val="1563"/>
                </a:lnSpc>
                <a:spcBef>
                  <a:spcPts val="300"/>
                </a:spcBef>
                <a:spcAft>
                  <a:spcPct val="0"/>
                </a:spcAft>
                <a:buFont typeface="Arial" panose="020B0604020202020204" pitchFamily="34" charset="0"/>
                <a:buChar char="•"/>
                <a:defRPr sz="1300">
                  <a:solidFill>
                    <a:schemeClr val="accent1"/>
                  </a:solidFill>
                  <a:latin typeface="Arial" panose="020B0604020202020204" pitchFamily="34" charset="0"/>
                </a:defRPr>
              </a:lvl7pPr>
              <a:lvl8pPr marL="3429000" indent="-228600" eaLnBrk="0" fontAlgn="base" hangingPunct="0">
                <a:lnSpc>
                  <a:spcPts val="1563"/>
                </a:lnSpc>
                <a:spcBef>
                  <a:spcPts val="300"/>
                </a:spcBef>
                <a:spcAft>
                  <a:spcPct val="0"/>
                </a:spcAft>
                <a:buFont typeface="Arial" panose="020B0604020202020204" pitchFamily="34" charset="0"/>
                <a:buChar char="•"/>
                <a:defRPr sz="1300">
                  <a:solidFill>
                    <a:schemeClr val="accent1"/>
                  </a:solidFill>
                  <a:latin typeface="Arial" panose="020B0604020202020204" pitchFamily="34" charset="0"/>
                </a:defRPr>
              </a:lvl8pPr>
              <a:lvl9pPr marL="3886200" indent="-228600" eaLnBrk="0" fontAlgn="base" hangingPunct="0">
                <a:lnSpc>
                  <a:spcPts val="1563"/>
                </a:lnSpc>
                <a:spcBef>
                  <a:spcPts val="300"/>
                </a:spcBef>
                <a:spcAft>
                  <a:spcPct val="0"/>
                </a:spcAft>
                <a:buFont typeface="Arial" panose="020B0604020202020204" pitchFamily="34" charset="0"/>
                <a:buChar char="•"/>
                <a:defRPr sz="1300">
                  <a:solidFill>
                    <a:schemeClr val="accent1"/>
                  </a:solidFill>
                  <a:latin typeface="Arial" panose="020B0604020202020204" pitchFamily="34" charset="0"/>
                </a:defRPr>
              </a:lvl9pPr>
            </a:lstStyle>
            <a:p>
              <a:pPr algn="ctr" eaLnBrk="1" hangingPunct="1">
                <a:lnSpc>
                  <a:spcPct val="100000"/>
                </a:lnSpc>
                <a:spcBef>
                  <a:spcPct val="0"/>
                </a:spcBef>
                <a:buClrTx/>
                <a:buFontTx/>
                <a:buNone/>
              </a:pPr>
              <a:r>
                <a:rPr lang="en-US" altLang="nl-NL" sz="2000">
                  <a:solidFill>
                    <a:schemeClr val="bg1"/>
                  </a:solidFill>
                  <a:latin typeface="Arial" panose="020B0604020202020204" pitchFamily="34" charset="0"/>
                </a:rPr>
                <a:t>?</a:t>
              </a:r>
            </a:p>
          </p:txBody>
        </p:sp>
      </p:grpSp>
      <p:pic>
        <p:nvPicPr>
          <p:cNvPr id="20496" name="Picture 3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79751" y="4056064"/>
            <a:ext cx="106363"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0865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5EC98A-DFB5-0AB4-0452-1438F690B7A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4575"/>
          <a:stretch/>
        </p:blipFill>
        <p:spPr bwMode="auto">
          <a:xfrm>
            <a:off x="1847050" y="1505063"/>
            <a:ext cx="8497892" cy="4549873"/>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F4DE5FC6-3EBA-3104-2FE5-2CAFD6C0F78B}"/>
              </a:ext>
            </a:extLst>
          </p:cNvPr>
          <p:cNvSpPr txBox="1"/>
          <p:nvPr/>
        </p:nvSpPr>
        <p:spPr>
          <a:xfrm>
            <a:off x="0" y="6332319"/>
            <a:ext cx="10699750" cy="523220"/>
          </a:xfrm>
          <a:prstGeom prst="rect">
            <a:avLst/>
          </a:prstGeom>
          <a:noFill/>
        </p:spPr>
        <p:txBody>
          <a:bodyPr wrap="square">
            <a:spAutoFit/>
          </a:bodyPr>
          <a:lstStyle/>
          <a:p>
            <a:r>
              <a:rPr lang="en-US" sz="1400" i="1" err="1">
                <a:solidFill>
                  <a:srgbClr val="002060"/>
                </a:solidFill>
                <a:effectLst/>
                <a:latin typeface="Calibri" panose="020F0502020204030204" pitchFamily="34" charset="0"/>
                <a:ea typeface="Calibri" panose="020F0502020204030204" pitchFamily="34" charset="0"/>
                <a:cs typeface="Calibri" panose="020F0502020204030204" pitchFamily="34" charset="0"/>
              </a:rPr>
              <a:t>Dr.ir</a:t>
            </a:r>
            <a:r>
              <a:rPr lang="en-US" sz="1400" i="1">
                <a:solidFill>
                  <a:srgbClr val="002060"/>
                </a:solidFill>
                <a:effectLst/>
                <a:latin typeface="Calibri" panose="020F0502020204030204" pitchFamily="34" charset="0"/>
                <a:ea typeface="Calibri" panose="020F0502020204030204" pitchFamily="34" charset="0"/>
                <a:cs typeface="Calibri" panose="020F0502020204030204" pitchFamily="34" charset="0"/>
              </a:rPr>
              <a:t>. J. Teuwen (NKI-AVL), Dr. R. Mann (NKI-AVL, Radboud UMC), </a:t>
            </a:r>
            <a:r>
              <a:rPr lang="en-US" sz="1400" i="1" err="1">
                <a:solidFill>
                  <a:srgbClr val="002060"/>
                </a:solidFill>
                <a:effectLst/>
                <a:latin typeface="Calibri" panose="020F0502020204030204" pitchFamily="34" charset="0"/>
                <a:ea typeface="Calibri" panose="020F0502020204030204" pitchFamily="34" charset="0"/>
                <a:cs typeface="Calibri" panose="020F0502020204030204" pitchFamily="34" charset="0"/>
              </a:rPr>
              <a:t>Prof.dr.ir</a:t>
            </a:r>
            <a:r>
              <a:rPr lang="en-US" sz="1400" i="1">
                <a:solidFill>
                  <a:srgbClr val="002060"/>
                </a:solidFill>
                <a:effectLst/>
                <a:latin typeface="Calibri" panose="020F0502020204030204" pitchFamily="34" charset="0"/>
                <a:ea typeface="Calibri" panose="020F0502020204030204" pitchFamily="34" charset="0"/>
                <a:cs typeface="Calibri" panose="020F0502020204030204" pitchFamily="34" charset="0"/>
              </a:rPr>
              <a:t>. H.W.J. (Herman) </a:t>
            </a:r>
            <a:r>
              <a:rPr lang="en-US" sz="1400" i="1" err="1">
                <a:solidFill>
                  <a:srgbClr val="002060"/>
                </a:solidFill>
                <a:effectLst/>
                <a:latin typeface="Calibri" panose="020F0502020204030204" pitchFamily="34" charset="0"/>
                <a:ea typeface="Calibri" panose="020F0502020204030204" pitchFamily="34" charset="0"/>
                <a:cs typeface="Calibri" panose="020F0502020204030204" pitchFamily="34" charset="0"/>
              </a:rPr>
              <a:t>Russchenberg</a:t>
            </a:r>
            <a:r>
              <a:rPr lang="en-US" sz="1400" i="1">
                <a:solidFill>
                  <a:srgbClr val="002060"/>
                </a:solidFill>
                <a:effectLst/>
                <a:latin typeface="Calibri" panose="020F0502020204030204" pitchFamily="34" charset="0"/>
                <a:ea typeface="Calibri" panose="020F0502020204030204" pitchFamily="34" charset="0"/>
                <a:cs typeface="Calibri" panose="020F0502020204030204" pitchFamily="34" charset="0"/>
              </a:rPr>
              <a:t>, Prof. dr. A.P. (Pier) </a:t>
            </a:r>
            <a:r>
              <a:rPr lang="en-US" sz="1400" i="1" err="1">
                <a:solidFill>
                  <a:srgbClr val="002060"/>
                </a:solidFill>
                <a:effectLst/>
                <a:latin typeface="Calibri" panose="020F0502020204030204" pitchFamily="34" charset="0"/>
                <a:ea typeface="Calibri" panose="020F0502020204030204" pitchFamily="34" charset="0"/>
                <a:cs typeface="Calibri" panose="020F0502020204030204" pitchFamily="34" charset="0"/>
              </a:rPr>
              <a:t>Siebesma</a:t>
            </a:r>
            <a:r>
              <a:rPr lang="en-US" sz="1400" i="1">
                <a:solidFill>
                  <a:srgbClr val="002060"/>
                </a:solidFill>
                <a:effectLst/>
                <a:latin typeface="Calibri" panose="020F0502020204030204" pitchFamily="34" charset="0"/>
                <a:ea typeface="Calibri" panose="020F0502020204030204" pitchFamily="34" charset="0"/>
                <a:cs typeface="Calibri" panose="020F0502020204030204" pitchFamily="34" charset="0"/>
              </a:rPr>
              <a:t> (TU Delft Climate Institute), </a:t>
            </a:r>
            <a:r>
              <a:rPr lang="en-US" sz="1400" i="1" err="1">
                <a:solidFill>
                  <a:srgbClr val="002060"/>
                </a:solidFill>
                <a:effectLst/>
                <a:latin typeface="Calibri" panose="020F0502020204030204" pitchFamily="34" charset="0"/>
                <a:ea typeface="Calibri" panose="020F0502020204030204" pitchFamily="34" charset="0"/>
                <a:cs typeface="Calibri" panose="020F0502020204030204" pitchFamily="34" charset="0"/>
              </a:rPr>
              <a:t>Prof.dr</a:t>
            </a:r>
            <a:r>
              <a:rPr lang="en-US" sz="1400" i="1">
                <a:solidFill>
                  <a:srgbClr val="002060"/>
                </a:solidFill>
                <a:effectLst/>
                <a:latin typeface="Calibri" panose="020F0502020204030204" pitchFamily="34" charset="0"/>
                <a:ea typeface="Calibri" panose="020F0502020204030204" pitchFamily="34" charset="0"/>
                <a:cs typeface="Calibri" panose="020F0502020204030204" pitchFamily="34" charset="0"/>
              </a:rPr>
              <a:t>. L.F.A. Wessels (NKI-AVL, TU Delft), </a:t>
            </a:r>
            <a:r>
              <a:rPr lang="en-US" sz="1400" i="1" err="1">
                <a:solidFill>
                  <a:srgbClr val="002060"/>
                </a:solidFill>
                <a:effectLst/>
                <a:latin typeface="Calibri" panose="020F0502020204030204" pitchFamily="34" charset="0"/>
                <a:ea typeface="Calibri" panose="020F0502020204030204" pitchFamily="34" charset="0"/>
                <a:cs typeface="Calibri" panose="020F0502020204030204" pitchFamily="34" charset="0"/>
              </a:rPr>
              <a:t>Prof.dr.ir</a:t>
            </a:r>
            <a:r>
              <a:rPr lang="en-US" sz="1400" i="1">
                <a:solidFill>
                  <a:srgbClr val="002060"/>
                </a:solidFill>
                <a:effectLst/>
                <a:latin typeface="Calibri" panose="020F0502020204030204" pitchFamily="34" charset="0"/>
                <a:ea typeface="Calibri" panose="020F0502020204030204" pitchFamily="34" charset="0"/>
                <a:cs typeface="Calibri" panose="020F0502020204030204" pitchFamily="34" charset="0"/>
              </a:rPr>
              <a:t>. M. Staring (LUMC), </a:t>
            </a:r>
            <a:r>
              <a:rPr lang="en-US" sz="1400" i="1" err="1">
                <a:solidFill>
                  <a:srgbClr val="002060"/>
                </a:solidFill>
                <a:effectLst/>
                <a:latin typeface="Calibri" panose="020F0502020204030204" pitchFamily="34" charset="0"/>
                <a:ea typeface="Calibri" panose="020F0502020204030204" pitchFamily="34" charset="0"/>
                <a:cs typeface="Calibri" panose="020F0502020204030204" pitchFamily="34" charset="0"/>
              </a:rPr>
              <a:t>DEARhealth</a:t>
            </a:r>
            <a:r>
              <a:rPr lang="en-US" sz="1400" i="1">
                <a:solidFill>
                  <a:srgbClr val="002060"/>
                </a:solidFill>
                <a:effectLst/>
                <a:latin typeface="Calibri" panose="020F0502020204030204" pitchFamily="34" charset="0"/>
                <a:ea typeface="Calibri" panose="020F0502020204030204" pitchFamily="34" charset="0"/>
                <a:cs typeface="Calibri" panose="020F0502020204030204" pitchFamily="34" charset="0"/>
              </a:rPr>
              <a:t>, IQVIA – </a:t>
            </a:r>
            <a:r>
              <a:rPr lang="en-US" sz="1400" i="1" err="1">
                <a:solidFill>
                  <a:srgbClr val="002060"/>
                </a:solidFill>
                <a:effectLst/>
                <a:latin typeface="Calibri" panose="020F0502020204030204" pitchFamily="34" charset="0"/>
                <a:ea typeface="Calibri" panose="020F0502020204030204" pitchFamily="34" charset="0"/>
                <a:cs typeface="Calibri" panose="020F0502020204030204" pitchFamily="34" charset="0"/>
              </a:rPr>
              <a:t>CTcue</a:t>
            </a:r>
            <a:r>
              <a:rPr lang="en-NL" sz="1400" i="1">
                <a:solidFill>
                  <a:srgbClr val="002060"/>
                </a:solidFill>
                <a:effectLst/>
                <a:latin typeface="Calibri" panose="020F0502020204030204" pitchFamily="34" charset="0"/>
                <a:cs typeface="Calibri" panose="020F0502020204030204" pitchFamily="34" charset="0"/>
              </a:rPr>
              <a:t> </a:t>
            </a:r>
            <a:endParaRPr lang="en-NL" sz="1400" i="1">
              <a:solidFill>
                <a:srgbClr val="002060"/>
              </a:solidFill>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id="{B81ECE3A-26B1-EE2B-3AE3-F26F434B4BF7}"/>
              </a:ext>
            </a:extLst>
          </p:cNvPr>
          <p:cNvSpPr txBox="1">
            <a:spLocks/>
          </p:cNvSpPr>
          <p:nvPr/>
        </p:nvSpPr>
        <p:spPr>
          <a:xfrm>
            <a:off x="623884" y="670280"/>
            <a:ext cx="10944225" cy="664797"/>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800" b="1" kern="1200" spc="70" baseline="0">
                <a:solidFill>
                  <a:schemeClr val="tx1"/>
                </a:solidFill>
                <a:latin typeface="+mj-lt"/>
                <a:ea typeface="+mj-ea"/>
                <a:cs typeface="+mj-cs"/>
              </a:defRPr>
            </a:lvl1pPr>
          </a:lstStyle>
          <a:p>
            <a:r>
              <a:rPr lang="en-NL" dirty="0"/>
              <a:t>WP3: eXplainable Dynamic Predictive Modelling (XDPM) AI</a:t>
            </a:r>
            <a:br>
              <a:rPr lang="en-NL" dirty="0"/>
            </a:br>
            <a:r>
              <a:rPr lang="en-US" sz="2000" b="0" dirty="0" err="1"/>
              <a:t>Prof.Dr</a:t>
            </a:r>
            <a:r>
              <a:rPr lang="en-US" sz="2000" b="0" dirty="0"/>
              <a:t>. Peter A.N. Bosman (CWI &amp; TU Delft) and Dr. Tanja Alderliesten (LUMC)</a:t>
            </a:r>
            <a:endParaRPr lang="en-NL" sz="2000" b="0" dirty="0"/>
          </a:p>
        </p:txBody>
      </p:sp>
    </p:spTree>
    <p:extLst>
      <p:ext uri="{BB962C8B-B14F-4D97-AF65-F5344CB8AC3E}">
        <p14:creationId xmlns:p14="http://schemas.microsoft.com/office/powerpoint/2010/main" val="3501984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BA140-B015-2219-BAD4-3885D6862DB3}"/>
              </a:ext>
            </a:extLst>
          </p:cNvPr>
          <p:cNvSpPr>
            <a:spLocks noGrp="1"/>
          </p:cNvSpPr>
          <p:nvPr>
            <p:ph type="title"/>
          </p:nvPr>
        </p:nvSpPr>
        <p:spPr>
          <a:xfrm>
            <a:off x="623884" y="650616"/>
            <a:ext cx="10944225" cy="664797"/>
          </a:xfrm>
        </p:spPr>
        <p:txBody>
          <a:bodyPr/>
          <a:lstStyle/>
          <a:p>
            <a:r>
              <a:rPr lang="en-NL"/>
              <a:t>WP4: Klinische implementatie van XDPM voor DCIS</a:t>
            </a:r>
            <a:br>
              <a:rPr lang="en-NL"/>
            </a:br>
            <a:r>
              <a:rPr lang="en-NL" sz="2000" b="0"/>
              <a:t>Prof. Dr. Helena (Lenny) Verkooijen (UMCU)</a:t>
            </a:r>
            <a:endParaRPr lang="en-NL" sz="2000"/>
          </a:p>
        </p:txBody>
      </p:sp>
      <p:pic>
        <p:nvPicPr>
          <p:cNvPr id="4" name="Picture 3">
            <a:extLst>
              <a:ext uri="{FF2B5EF4-FFF2-40B4-BE49-F238E27FC236}">
                <a16:creationId xmlns:a16="http://schemas.microsoft.com/office/drawing/2014/main" id="{6B345BF6-8B7E-FCBB-20FF-A7630D152C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09" t="16669" r="1957" b="12998"/>
          <a:stretch/>
        </p:blipFill>
        <p:spPr bwMode="auto">
          <a:xfrm>
            <a:off x="1467955" y="1315413"/>
            <a:ext cx="8944734" cy="3668067"/>
          </a:xfrm>
          <a:prstGeom prst="rect">
            <a:avLst/>
          </a:prstGeom>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58BC6499-6D48-70C6-025F-ACC96016833A}"/>
              </a:ext>
            </a:extLst>
          </p:cNvPr>
          <p:cNvSpPr txBox="1"/>
          <p:nvPr/>
        </p:nvSpPr>
        <p:spPr>
          <a:xfrm>
            <a:off x="0" y="6332319"/>
            <a:ext cx="10699750" cy="523220"/>
          </a:xfrm>
          <a:prstGeom prst="rect">
            <a:avLst/>
          </a:prstGeom>
          <a:noFill/>
        </p:spPr>
        <p:txBody>
          <a:bodyPr wrap="square">
            <a:spAutoFit/>
          </a:bodyPr>
          <a:lstStyle/>
          <a:p>
            <a:r>
              <a:rPr lang="en-US" sz="1400" i="1">
                <a:solidFill>
                  <a:srgbClr val="002060"/>
                </a:solidFill>
                <a:effectLst/>
                <a:latin typeface="Calibri" panose="020F0502020204030204" pitchFamily="34" charset="0"/>
                <a:ea typeface="Calibri" panose="020F0502020204030204" pitchFamily="34" charset="0"/>
                <a:cs typeface="Calibri" panose="020F0502020204030204" pitchFamily="34" charset="0"/>
              </a:rPr>
              <a:t>Dr. Sofie </a:t>
            </a:r>
            <a:r>
              <a:rPr lang="en-US" sz="1400" i="1" err="1">
                <a:solidFill>
                  <a:srgbClr val="002060"/>
                </a:solidFill>
                <a:effectLst/>
                <a:latin typeface="Calibri" panose="020F0502020204030204" pitchFamily="34" charset="0"/>
                <a:ea typeface="Calibri" panose="020F0502020204030204" pitchFamily="34" charset="0"/>
                <a:cs typeface="Calibri" panose="020F0502020204030204" pitchFamily="34" charset="0"/>
              </a:rPr>
              <a:t>Gernaat</a:t>
            </a:r>
            <a:r>
              <a:rPr lang="en-US" sz="1400" i="1">
                <a:solidFill>
                  <a:srgbClr val="002060"/>
                </a:solidFill>
                <a:effectLst/>
                <a:latin typeface="Calibri" panose="020F0502020204030204" pitchFamily="34" charset="0"/>
                <a:ea typeface="Calibri" panose="020F0502020204030204" pitchFamily="34" charset="0"/>
                <a:cs typeface="Calibri" panose="020F0502020204030204" pitchFamily="34" charset="0"/>
              </a:rPr>
              <a:t> (UMCU), Dr. Peter van de Ven (UMCU), Prof. Dr. Lenny </a:t>
            </a:r>
            <a:r>
              <a:rPr lang="en-US" sz="1400" i="1" err="1">
                <a:solidFill>
                  <a:srgbClr val="002060"/>
                </a:solidFill>
                <a:effectLst/>
                <a:latin typeface="Calibri" panose="020F0502020204030204" pitchFamily="34" charset="0"/>
                <a:ea typeface="Calibri" panose="020F0502020204030204" pitchFamily="34" charset="0"/>
                <a:cs typeface="Calibri" panose="020F0502020204030204" pitchFamily="34" charset="0"/>
              </a:rPr>
              <a:t>Verkooijen</a:t>
            </a:r>
            <a:r>
              <a:rPr lang="en-US" sz="1400" i="1">
                <a:solidFill>
                  <a:srgbClr val="002060"/>
                </a:solidFill>
                <a:effectLst/>
                <a:latin typeface="Calibri" panose="020F0502020204030204" pitchFamily="34" charset="0"/>
                <a:ea typeface="Calibri" panose="020F0502020204030204" pitchFamily="34" charset="0"/>
                <a:cs typeface="Calibri" panose="020F0502020204030204" pitchFamily="34" charset="0"/>
              </a:rPr>
              <a:t> (UMCU)</a:t>
            </a:r>
          </a:p>
          <a:p>
            <a:r>
              <a:rPr lang="en-US" sz="1400" i="1">
                <a:solidFill>
                  <a:srgbClr val="002060"/>
                </a:solidFill>
                <a:effectLst/>
                <a:latin typeface="Calibri" panose="020F0502020204030204" pitchFamily="34" charset="0"/>
                <a:ea typeface="Calibri" panose="020F0502020204030204" pitchFamily="34" charset="0"/>
                <a:cs typeface="Calibri" panose="020F0502020204030204" pitchFamily="34" charset="0"/>
              </a:rPr>
              <a:t>Prof. Sabine </a:t>
            </a:r>
            <a:r>
              <a:rPr lang="en-US" sz="1400" i="1" err="1">
                <a:solidFill>
                  <a:srgbClr val="002060"/>
                </a:solidFill>
                <a:effectLst/>
                <a:latin typeface="Calibri" panose="020F0502020204030204" pitchFamily="34" charset="0"/>
                <a:ea typeface="Calibri" panose="020F0502020204030204" pitchFamily="34" charset="0"/>
                <a:cs typeface="Calibri" panose="020F0502020204030204" pitchFamily="34" charset="0"/>
              </a:rPr>
              <a:t>Siesling</a:t>
            </a:r>
            <a:r>
              <a:rPr lang="en-US" sz="1400" i="1">
                <a:solidFill>
                  <a:srgbClr val="002060"/>
                </a:solidFill>
                <a:effectLst/>
                <a:latin typeface="Calibri" panose="020F0502020204030204" pitchFamily="34" charset="0"/>
                <a:ea typeface="Calibri" panose="020F0502020204030204" pitchFamily="34" charset="0"/>
                <a:cs typeface="Calibri" panose="020F0502020204030204" pitchFamily="34" charset="0"/>
              </a:rPr>
              <a:t> (IKNL), BOOG, BVN, UT, NIVEL</a:t>
            </a:r>
            <a:endParaRPr lang="en-NL" sz="1400" i="1">
              <a:solidFill>
                <a:srgbClr val="002060"/>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C4A56AAA-9AE4-E275-7506-C4DF044ADC19}"/>
              </a:ext>
            </a:extLst>
          </p:cNvPr>
          <p:cNvSpPr txBox="1"/>
          <p:nvPr/>
        </p:nvSpPr>
        <p:spPr>
          <a:xfrm rot="16200000">
            <a:off x="212798" y="1958128"/>
            <a:ext cx="1894761" cy="615553"/>
          </a:xfrm>
          <a:prstGeom prst="rect">
            <a:avLst/>
          </a:prstGeom>
          <a:noFill/>
        </p:spPr>
        <p:txBody>
          <a:bodyPr wrap="square" lIns="0" tIns="0" rIns="0" bIns="0" rtlCol="0">
            <a:spAutoFit/>
          </a:bodyPr>
          <a:lstStyle/>
          <a:p>
            <a:pPr algn="ctr"/>
            <a:r>
              <a:rPr lang="en-NL" sz="2000" i="1">
                <a:solidFill>
                  <a:schemeClr val="tx1">
                    <a:lumMod val="65000"/>
                    <a:lumOff val="35000"/>
                  </a:schemeClr>
                </a:solidFill>
              </a:rPr>
              <a:t>Direct-DCIS-Umbrella trial </a:t>
            </a:r>
          </a:p>
        </p:txBody>
      </p:sp>
      <p:pic>
        <p:nvPicPr>
          <p:cNvPr id="6"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44882" y="5171415"/>
            <a:ext cx="733372" cy="82364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680960" y="5444737"/>
            <a:ext cx="3391954" cy="276999"/>
          </a:xfrm>
          <a:prstGeom prst="rect">
            <a:avLst/>
          </a:prstGeom>
          <a:noFill/>
        </p:spPr>
        <p:txBody>
          <a:bodyPr wrap="none" lIns="0" tIns="0" rIns="0" bIns="0" rtlCol="0">
            <a:spAutoFit/>
          </a:bodyPr>
          <a:lstStyle/>
          <a:p>
            <a:pPr algn="l"/>
            <a:r>
              <a:rPr lang="nl-NL" i="1"/>
              <a:t>Parallel/aansluitend aan LORD trial </a:t>
            </a:r>
          </a:p>
        </p:txBody>
      </p:sp>
    </p:spTree>
    <p:extLst>
      <p:ext uri="{BB962C8B-B14F-4D97-AF65-F5344CB8AC3E}">
        <p14:creationId xmlns:p14="http://schemas.microsoft.com/office/powerpoint/2010/main" val="291939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0482D-AD8D-573C-7D6C-72FEFFF75CE2}"/>
              </a:ext>
            </a:extLst>
          </p:cNvPr>
          <p:cNvSpPr>
            <a:spLocks noGrp="1"/>
          </p:cNvSpPr>
          <p:nvPr>
            <p:ph type="title"/>
          </p:nvPr>
        </p:nvSpPr>
        <p:spPr>
          <a:xfrm>
            <a:off x="623884" y="650616"/>
            <a:ext cx="10944225" cy="664797"/>
          </a:xfrm>
        </p:spPr>
        <p:txBody>
          <a:bodyPr/>
          <a:lstStyle/>
          <a:p>
            <a:r>
              <a:rPr lang="en-NL" dirty="0"/>
              <a:t>WP5: Vrouwen met DCIS als co-onderzoeker</a:t>
            </a:r>
            <a:br>
              <a:rPr lang="en-NL" dirty="0"/>
            </a:br>
            <a:r>
              <a:rPr lang="en-NL" sz="2000" b="0" dirty="0"/>
              <a:t>Dr. Nanne Bos (N</a:t>
            </a:r>
            <a:r>
              <a:rPr lang="nl-NL" sz="2000" b="0" dirty="0" err="1"/>
              <a:t>ivel</a:t>
            </a:r>
            <a:r>
              <a:rPr lang="en-NL" sz="2000" b="0" dirty="0"/>
              <a:t>)</a:t>
            </a:r>
          </a:p>
        </p:txBody>
      </p:sp>
      <p:sp>
        <p:nvSpPr>
          <p:cNvPr id="4" name="Text Placeholder 3">
            <a:extLst>
              <a:ext uri="{FF2B5EF4-FFF2-40B4-BE49-F238E27FC236}">
                <a16:creationId xmlns:a16="http://schemas.microsoft.com/office/drawing/2014/main" id="{1BB5BEFB-D586-8D11-D2F2-88CF87FCDA03}"/>
              </a:ext>
            </a:extLst>
          </p:cNvPr>
          <p:cNvSpPr>
            <a:spLocks noGrp="1"/>
          </p:cNvSpPr>
          <p:nvPr>
            <p:ph type="body" sz="quarter" idx="12"/>
          </p:nvPr>
        </p:nvSpPr>
        <p:spPr>
          <a:xfrm>
            <a:off x="6007510" y="1620000"/>
            <a:ext cx="5560600" cy="4320000"/>
          </a:xfrm>
        </p:spPr>
        <p:txBody>
          <a:bodyPr>
            <a:normAutofit fontScale="92500"/>
          </a:bodyPr>
          <a:lstStyle/>
          <a:p>
            <a:r>
              <a:rPr lang="en-NL"/>
              <a:t>Co-onderzoekers: </a:t>
            </a:r>
            <a:r>
              <a:rPr lang="nl-NL"/>
              <a:t>kern van </a:t>
            </a:r>
            <a:r>
              <a:rPr lang="en-NL"/>
              <a:t>6 vrouwen met DCIS worden getraind als co-onderzoeker</a:t>
            </a:r>
          </a:p>
          <a:p>
            <a:r>
              <a:rPr lang="en-NL"/>
              <a:t>Werving via BVN</a:t>
            </a:r>
            <a:r>
              <a:rPr lang="nl-NL"/>
              <a:t> en LORD/</a:t>
            </a:r>
            <a:r>
              <a:rPr lang="nl-NL" err="1"/>
              <a:t>Umbrella</a:t>
            </a:r>
            <a:r>
              <a:rPr lang="nl-NL"/>
              <a:t> studie, </a:t>
            </a:r>
            <a:r>
              <a:rPr lang="en-NL"/>
              <a:t>Nivel</a:t>
            </a:r>
            <a:r>
              <a:rPr lang="nl-NL"/>
              <a:t> en</a:t>
            </a:r>
            <a:r>
              <a:rPr lang="en-NL"/>
              <a:t> Citizenlab UT</a:t>
            </a:r>
            <a:r>
              <a:rPr lang="nl-NL"/>
              <a:t> ondersteunen</a:t>
            </a:r>
            <a:endParaRPr lang="en-NL"/>
          </a:p>
          <a:p>
            <a:r>
              <a:rPr lang="en-NL"/>
              <a:t>Meedenken bij alle onderdelen van Direct-DCIS (datasets, vragenlijsten, implementatie, etc.)</a:t>
            </a:r>
          </a:p>
          <a:p>
            <a:r>
              <a:rPr lang="en-NL"/>
              <a:t>Interesse groep/netwerk van 20 vrouwen</a:t>
            </a:r>
            <a:r>
              <a:rPr lang="nl-NL"/>
              <a:t> (schil rond kern)</a:t>
            </a:r>
            <a:endParaRPr lang="en-NL"/>
          </a:p>
          <a:p>
            <a:r>
              <a:rPr lang="en-NL"/>
              <a:t>Communicatie over Direct-DCIS via verschillende kanalen</a:t>
            </a:r>
          </a:p>
          <a:p>
            <a:endParaRPr lang="en-NL"/>
          </a:p>
        </p:txBody>
      </p:sp>
      <p:pic>
        <p:nvPicPr>
          <p:cNvPr id="3" name="Picture 2">
            <a:extLst>
              <a:ext uri="{FF2B5EF4-FFF2-40B4-BE49-F238E27FC236}">
                <a16:creationId xmlns:a16="http://schemas.microsoft.com/office/drawing/2014/main" id="{1C5266A1-F244-2525-A6CA-EC2613FE90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54" t="2699" r="4023" b="3603"/>
          <a:stretch/>
        </p:blipFill>
        <p:spPr bwMode="auto">
          <a:xfrm>
            <a:off x="668020" y="1489830"/>
            <a:ext cx="4681855" cy="4325234"/>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749A62CB-F4B6-0FFE-2438-C57219107963}"/>
              </a:ext>
            </a:extLst>
          </p:cNvPr>
          <p:cNvSpPr txBox="1"/>
          <p:nvPr/>
        </p:nvSpPr>
        <p:spPr>
          <a:xfrm>
            <a:off x="0" y="6332319"/>
            <a:ext cx="10699750" cy="523220"/>
          </a:xfrm>
          <a:prstGeom prst="rect">
            <a:avLst/>
          </a:prstGeom>
          <a:noFill/>
        </p:spPr>
        <p:txBody>
          <a:bodyPr wrap="square">
            <a:spAutoFit/>
          </a:bodyPr>
          <a:lstStyle/>
          <a:p>
            <a:r>
              <a:rPr lang="en-US" sz="1400" i="1">
                <a:solidFill>
                  <a:srgbClr val="002060"/>
                </a:solidFill>
                <a:effectLst/>
                <a:latin typeface="Calibri" panose="020F0502020204030204" pitchFamily="34" charset="0"/>
                <a:ea typeface="Calibri" panose="020F0502020204030204" pitchFamily="34" charset="0"/>
                <a:cs typeface="Calibri" panose="020F0502020204030204" pitchFamily="34" charset="0"/>
              </a:rPr>
              <a:t>Ria </a:t>
            </a:r>
            <a:r>
              <a:rPr lang="en-US" sz="1400" i="1" err="1">
                <a:solidFill>
                  <a:srgbClr val="002060"/>
                </a:solidFill>
                <a:effectLst/>
                <a:latin typeface="Calibri" panose="020F0502020204030204" pitchFamily="34" charset="0"/>
                <a:ea typeface="Calibri" panose="020F0502020204030204" pitchFamily="34" charset="0"/>
                <a:cs typeface="Calibri" panose="020F0502020204030204" pitchFamily="34" charset="0"/>
              </a:rPr>
              <a:t>Wolkorte</a:t>
            </a:r>
            <a:r>
              <a:rPr lang="en-US" sz="1400" i="1">
                <a:solidFill>
                  <a:srgbClr val="002060"/>
                </a:solidFill>
                <a:effectLst/>
                <a:latin typeface="Calibri" panose="020F0502020204030204" pitchFamily="34" charset="0"/>
                <a:ea typeface="Calibri" panose="020F0502020204030204" pitchFamily="34" charset="0"/>
                <a:cs typeface="Calibri" panose="020F0502020204030204" pitchFamily="34" charset="0"/>
              </a:rPr>
              <a:t>, Maya van den Berg (UT); </a:t>
            </a:r>
          </a:p>
          <a:p>
            <a:r>
              <a:rPr lang="en-US" sz="1400" i="1">
                <a:solidFill>
                  <a:srgbClr val="002060"/>
                </a:solidFill>
                <a:effectLst/>
                <a:latin typeface="Calibri" panose="020F0502020204030204" pitchFamily="34" charset="0"/>
                <a:ea typeface="Calibri" panose="020F0502020204030204" pitchFamily="34" charset="0"/>
                <a:cs typeface="Calibri" panose="020F0502020204030204" pitchFamily="34" charset="0"/>
              </a:rPr>
              <a:t>Ellen </a:t>
            </a:r>
            <a:r>
              <a:rPr lang="en-US" sz="1400" i="1" err="1">
                <a:solidFill>
                  <a:srgbClr val="002060"/>
                </a:solidFill>
                <a:effectLst/>
                <a:latin typeface="Calibri" panose="020F0502020204030204" pitchFamily="34" charset="0"/>
                <a:ea typeface="Calibri" panose="020F0502020204030204" pitchFamily="34" charset="0"/>
                <a:cs typeface="Calibri" panose="020F0502020204030204" pitchFamily="34" charset="0"/>
              </a:rPr>
              <a:t>Verschuur</a:t>
            </a:r>
            <a:r>
              <a:rPr lang="en-US" sz="1400" i="1">
                <a:solidFill>
                  <a:srgbClr val="002060"/>
                </a:solidFill>
                <a:effectLst/>
                <a:latin typeface="Calibri" panose="020F0502020204030204" pitchFamily="34" charset="0"/>
                <a:ea typeface="Calibri" panose="020F0502020204030204" pitchFamily="34" charset="0"/>
                <a:cs typeface="Calibri" panose="020F0502020204030204" pitchFamily="34" charset="0"/>
              </a:rPr>
              <a:t> (BVN)</a:t>
            </a:r>
            <a:endParaRPr lang="en-NL" sz="1400" i="1">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91816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A90431F-B666-444A-8A17-7D1868B2FA27}"/>
              </a:ext>
            </a:extLst>
          </p:cNvPr>
          <p:cNvSpPr>
            <a:spLocks noGrp="1"/>
          </p:cNvSpPr>
          <p:nvPr>
            <p:ph type="title"/>
          </p:nvPr>
        </p:nvSpPr>
        <p:spPr>
          <a:xfrm>
            <a:off x="623884" y="650616"/>
            <a:ext cx="10944225" cy="775597"/>
          </a:xfrm>
        </p:spPr>
        <p:txBody>
          <a:bodyPr/>
          <a:lstStyle/>
          <a:p>
            <a:r>
              <a:rPr lang="nl-NL" noProof="0"/>
              <a:t>Direct-DCIS bereikt impact op 3 manieren</a:t>
            </a:r>
            <a:br>
              <a:rPr lang="nl-NL" noProof="0"/>
            </a:br>
            <a:endParaRPr lang="nl-NL" noProof="0"/>
          </a:p>
        </p:txBody>
      </p:sp>
      <p:sp>
        <p:nvSpPr>
          <p:cNvPr id="15" name="Tijdelijke aanduiding voor voettekst 2">
            <a:extLst>
              <a:ext uri="{FF2B5EF4-FFF2-40B4-BE49-F238E27FC236}">
                <a16:creationId xmlns:a16="http://schemas.microsoft.com/office/drawing/2014/main" id="{77119BE2-D8D6-D743-BAAF-487807D4B4CE}"/>
              </a:ext>
            </a:extLst>
          </p:cNvPr>
          <p:cNvSpPr>
            <a:spLocks noGrp="1"/>
          </p:cNvSpPr>
          <p:nvPr>
            <p:ph type="ftr" sz="quarter" idx="4294967295"/>
          </p:nvPr>
        </p:nvSpPr>
        <p:spPr>
          <a:xfrm>
            <a:off x="686946" y="108913"/>
            <a:ext cx="2598420" cy="387798"/>
          </a:xfrm>
          <a:prstGeom prst="rect">
            <a:avLst/>
          </a:prstGeom>
        </p:spPr>
        <p:txBody>
          <a:bodyPr anchor="ctr"/>
          <a:lstStyle/>
          <a:p>
            <a:pPr algn="ctr"/>
            <a:r>
              <a:rPr lang="en-US" sz="1200">
                <a:solidFill>
                  <a:schemeClr val="bg1"/>
                </a:solidFill>
              </a:rPr>
              <a:t>DIRECT-DCIS</a:t>
            </a:r>
            <a:endParaRPr lang="nl-NL" sz="1200">
              <a:solidFill>
                <a:schemeClr val="bg1"/>
              </a:solidFill>
            </a:endParaRPr>
          </a:p>
        </p:txBody>
      </p:sp>
      <p:sp>
        <p:nvSpPr>
          <p:cNvPr id="2" name="Text Placeholder 1">
            <a:extLst>
              <a:ext uri="{FF2B5EF4-FFF2-40B4-BE49-F238E27FC236}">
                <a16:creationId xmlns:a16="http://schemas.microsoft.com/office/drawing/2014/main" id="{4052607F-D6CD-A244-B629-86ABF604E854}"/>
              </a:ext>
            </a:extLst>
          </p:cNvPr>
          <p:cNvSpPr>
            <a:spLocks noGrp="1"/>
          </p:cNvSpPr>
          <p:nvPr>
            <p:ph type="body" sz="quarter" idx="12"/>
          </p:nvPr>
        </p:nvSpPr>
        <p:spPr/>
        <p:txBody>
          <a:bodyPr>
            <a:normAutofit/>
          </a:bodyPr>
          <a:lstStyle/>
          <a:p>
            <a:r>
              <a:rPr lang="en-NL" dirty="0"/>
              <a:t>Het voorkomen van overbehandeling van DCIS</a:t>
            </a:r>
          </a:p>
          <a:p>
            <a:endParaRPr lang="en-NL" dirty="0"/>
          </a:p>
          <a:p>
            <a:r>
              <a:rPr lang="en-NL" dirty="0"/>
              <a:t>Kwaliteit van leven behouden</a:t>
            </a:r>
          </a:p>
          <a:p>
            <a:endParaRPr lang="en-NL" dirty="0"/>
          </a:p>
          <a:p>
            <a:r>
              <a:rPr lang="en-NL" dirty="0"/>
              <a:t>Zorgkosten besparen </a:t>
            </a:r>
          </a:p>
          <a:p>
            <a:endParaRPr lang="en-NL" dirty="0"/>
          </a:p>
          <a:p>
            <a:endParaRPr lang="en-NL" dirty="0"/>
          </a:p>
        </p:txBody>
      </p:sp>
    </p:spTree>
    <p:extLst>
      <p:ext uri="{BB962C8B-B14F-4D97-AF65-F5344CB8AC3E}">
        <p14:creationId xmlns:p14="http://schemas.microsoft.com/office/powerpoint/2010/main" val="1195688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3884" y="512148"/>
            <a:ext cx="10944225" cy="397801"/>
          </a:xfrm>
        </p:spPr>
        <p:txBody>
          <a:bodyPr/>
          <a:lstStyle/>
          <a:p>
            <a:r>
              <a:rPr lang="en-US" dirty="0"/>
              <a:t>Dank!</a:t>
            </a:r>
          </a:p>
        </p:txBody>
      </p:sp>
      <p:sp>
        <p:nvSpPr>
          <p:cNvPr id="5" name="Shape 474"/>
          <p:cNvSpPr/>
          <p:nvPr/>
        </p:nvSpPr>
        <p:spPr>
          <a:xfrm>
            <a:off x="623884" y="1103946"/>
            <a:ext cx="2272054" cy="4968552"/>
          </a:xfrm>
          <a:prstGeom prst="rect">
            <a:avLst/>
          </a:prstGeom>
          <a:ln w="12700">
            <a:miter lim="400000"/>
          </a:ln>
          <a:extLst>
            <a:ext uri="{C572A759-6A51-4108-AA02-DFA0A04FC94B}">
              <ma14:wrappingTextBoxFlag xmlns="" xmlns:ma14="http://schemas.microsoft.com/office/mac/drawingml/2011/main" val="1"/>
            </a:ext>
          </a:extLst>
        </p:spPr>
        <p:txBody>
          <a:bodyPr lIns="0" tIns="0" rIns="0" bIns="0" numCol="1" spcCol="438104" anchor="t" anchorCtr="0"/>
          <a:lstStyle/>
          <a:p>
            <a:pPr lvl="0">
              <a:defRPr sz="1800">
                <a:solidFill>
                  <a:srgbClr val="000000"/>
                </a:solidFill>
              </a:defRPr>
            </a:pPr>
            <a:r>
              <a:rPr lang="nl-NL" sz="1000" b="1" dirty="0"/>
              <a:t>Wesseling Group NKI-AVL</a:t>
            </a:r>
            <a:endParaRPr sz="1000" b="1" dirty="0"/>
          </a:p>
          <a:p>
            <a:pPr lvl="0">
              <a:defRPr sz="1800">
                <a:solidFill>
                  <a:srgbClr val="000000"/>
                </a:solidFill>
              </a:defRPr>
            </a:pPr>
            <a:r>
              <a:rPr lang="en-US" sz="1000" dirty="0"/>
              <a:t>Jelle Wesseling</a:t>
            </a:r>
          </a:p>
          <a:p>
            <a:pPr lvl="0">
              <a:defRPr sz="1800">
                <a:solidFill>
                  <a:srgbClr val="000000"/>
                </a:solidFill>
              </a:defRPr>
            </a:pPr>
            <a:r>
              <a:rPr lang="en-US" sz="1000" dirty="0"/>
              <a:t>Proteeti Bhattacharjee</a:t>
            </a:r>
          </a:p>
          <a:p>
            <a:pPr lvl="0">
              <a:defRPr sz="1800">
                <a:solidFill>
                  <a:srgbClr val="000000"/>
                </a:solidFill>
              </a:defRPr>
            </a:pPr>
            <a:r>
              <a:rPr lang="en-US" sz="1000" dirty="0"/>
              <a:t>Marcelo Sobral-Leite</a:t>
            </a:r>
          </a:p>
          <a:p>
            <a:pPr lvl="0">
              <a:defRPr sz="1800">
                <a:solidFill>
                  <a:srgbClr val="000000"/>
                </a:solidFill>
              </a:defRPr>
            </a:pPr>
            <a:r>
              <a:rPr lang="en-US" sz="1000" dirty="0"/>
              <a:t>Sandra van den Belt</a:t>
            </a:r>
          </a:p>
          <a:p>
            <a:pPr lvl="0">
              <a:defRPr sz="1800">
                <a:solidFill>
                  <a:srgbClr val="000000"/>
                </a:solidFill>
              </a:defRPr>
            </a:pPr>
            <a:r>
              <a:rPr lang="en-US" sz="1000" dirty="0"/>
              <a:t>Renée Schmitz</a:t>
            </a:r>
          </a:p>
          <a:p>
            <a:pPr lvl="0">
              <a:defRPr sz="1800">
                <a:solidFill>
                  <a:srgbClr val="000000"/>
                </a:solidFill>
              </a:defRPr>
            </a:pPr>
            <a:r>
              <a:rPr lang="en-US" sz="1000" dirty="0"/>
              <a:t>Merle van Leeuwen</a:t>
            </a:r>
          </a:p>
          <a:p>
            <a:pPr lvl="0">
              <a:defRPr sz="1800">
                <a:solidFill>
                  <a:srgbClr val="000000"/>
                </a:solidFill>
              </a:defRPr>
            </a:pPr>
            <a:r>
              <a:rPr lang="en-US" sz="1000" dirty="0"/>
              <a:t>Lot Mulder</a:t>
            </a:r>
          </a:p>
          <a:p>
            <a:pPr lvl="0">
              <a:defRPr sz="1800">
                <a:solidFill>
                  <a:srgbClr val="000000"/>
                </a:solidFill>
              </a:defRPr>
            </a:pPr>
            <a:r>
              <a:rPr lang="en-US" sz="1000" dirty="0"/>
              <a:t>Mathilde Almekinders</a:t>
            </a:r>
          </a:p>
          <a:p>
            <a:pPr lvl="0">
              <a:defRPr sz="1800">
                <a:solidFill>
                  <a:srgbClr val="000000"/>
                </a:solidFill>
              </a:defRPr>
            </a:pPr>
            <a:r>
              <a:rPr lang="en-US" sz="1000" dirty="0" err="1"/>
              <a:t>Sena</a:t>
            </a:r>
            <a:r>
              <a:rPr lang="en-US" sz="1000" dirty="0"/>
              <a:t> </a:t>
            </a:r>
            <a:r>
              <a:rPr lang="en-US" sz="1000" dirty="0" err="1"/>
              <a:t>Alaeikhanehshir</a:t>
            </a:r>
            <a:endParaRPr lang="en-US" sz="1000" dirty="0"/>
          </a:p>
          <a:p>
            <a:pPr lvl="0">
              <a:defRPr sz="1800">
                <a:solidFill>
                  <a:srgbClr val="000000"/>
                </a:solidFill>
              </a:defRPr>
            </a:pPr>
            <a:r>
              <a:rPr lang="en-US" sz="1000" dirty="0"/>
              <a:t>Shannon Doyle</a:t>
            </a:r>
          </a:p>
          <a:p>
            <a:pPr lvl="0">
              <a:defRPr sz="1800">
                <a:solidFill>
                  <a:srgbClr val="000000"/>
                </a:solidFill>
              </a:defRPr>
            </a:pPr>
            <a:r>
              <a:rPr lang="en-US" sz="1000" dirty="0"/>
              <a:t>Marek </a:t>
            </a:r>
            <a:r>
              <a:rPr lang="en-US" sz="1000" dirty="0" err="1"/>
              <a:t>Oerlemans</a:t>
            </a:r>
            <a:endParaRPr lang="en-US" sz="1000" dirty="0"/>
          </a:p>
          <a:p>
            <a:pPr lvl="0">
              <a:defRPr sz="1800">
                <a:solidFill>
                  <a:srgbClr val="000000"/>
                </a:solidFill>
              </a:defRPr>
            </a:pPr>
            <a:r>
              <a:rPr lang="en-US" sz="1000" dirty="0"/>
              <a:t>Will Harley</a:t>
            </a:r>
            <a:br>
              <a:rPr lang="en-US" sz="1000" dirty="0"/>
            </a:br>
            <a:r>
              <a:rPr lang="en-US" sz="1000" dirty="0"/>
              <a:t>Margot Nieberg</a:t>
            </a:r>
          </a:p>
          <a:p>
            <a:pPr lvl="0">
              <a:defRPr sz="1800">
                <a:solidFill>
                  <a:srgbClr val="000000"/>
                </a:solidFill>
              </a:defRPr>
            </a:pPr>
            <a:r>
              <a:rPr lang="en-US" sz="1000" dirty="0"/>
              <a:t>Lennart Mulder</a:t>
            </a:r>
          </a:p>
          <a:p>
            <a:pPr lvl="0">
              <a:defRPr sz="1800">
                <a:solidFill>
                  <a:srgbClr val="000000"/>
                </a:solidFill>
              </a:defRPr>
            </a:pPr>
            <a:r>
              <a:rPr lang="en-US" sz="1000" dirty="0"/>
              <a:t>Petra </a:t>
            </a:r>
            <a:r>
              <a:rPr lang="en-US" sz="1000" dirty="0" err="1"/>
              <a:t>Kristel</a:t>
            </a:r>
            <a:endParaRPr lang="en-US" sz="1000" dirty="0"/>
          </a:p>
          <a:p>
            <a:pPr lvl="0">
              <a:defRPr sz="1800">
                <a:solidFill>
                  <a:srgbClr val="000000"/>
                </a:solidFill>
              </a:defRPr>
            </a:pPr>
            <a:r>
              <a:rPr lang="en-US" sz="1000" dirty="0" err="1"/>
              <a:t>Yat-Hee</a:t>
            </a:r>
            <a:r>
              <a:rPr lang="en-US" sz="1000" dirty="0"/>
              <a:t> Liu</a:t>
            </a:r>
          </a:p>
          <a:p>
            <a:pPr lvl="0">
              <a:defRPr sz="1800">
                <a:solidFill>
                  <a:srgbClr val="000000"/>
                </a:solidFill>
              </a:defRPr>
            </a:pPr>
            <a:endParaRPr sz="1000" dirty="0"/>
          </a:p>
          <a:p>
            <a:pPr lvl="0">
              <a:defRPr sz="1800">
                <a:solidFill>
                  <a:srgbClr val="000000"/>
                </a:solidFill>
              </a:defRPr>
            </a:pPr>
            <a:r>
              <a:rPr lang="nl-NL" sz="1000" b="1" dirty="0" err="1"/>
              <a:t>Molecular</a:t>
            </a:r>
            <a:r>
              <a:rPr lang="nl-NL" sz="1000" b="1" dirty="0"/>
              <a:t> </a:t>
            </a:r>
            <a:r>
              <a:rPr lang="nl-NL" sz="1000" b="1" dirty="0" err="1"/>
              <a:t>Pathology</a:t>
            </a:r>
            <a:r>
              <a:rPr lang="nl-NL" sz="1000" b="1" dirty="0"/>
              <a:t> NKI</a:t>
            </a:r>
          </a:p>
          <a:p>
            <a:pPr lvl="0">
              <a:defRPr sz="1800">
                <a:solidFill>
                  <a:srgbClr val="000000"/>
                </a:solidFill>
              </a:defRPr>
            </a:pPr>
            <a:r>
              <a:rPr lang="nl-NL" sz="1000" dirty="0"/>
              <a:t>Hugo Horlings Group</a:t>
            </a:r>
          </a:p>
          <a:p>
            <a:pPr lvl="0">
              <a:defRPr sz="1800">
                <a:solidFill>
                  <a:srgbClr val="000000"/>
                </a:solidFill>
              </a:defRPr>
            </a:pPr>
            <a:r>
              <a:rPr lang="nl-NL" sz="1000" dirty="0"/>
              <a:t>Marjanka Schmidt Group</a:t>
            </a:r>
          </a:p>
          <a:p>
            <a:pPr lvl="0">
              <a:defRPr sz="1800">
                <a:solidFill>
                  <a:srgbClr val="000000"/>
                </a:solidFill>
              </a:defRPr>
            </a:pPr>
            <a:r>
              <a:rPr lang="nl-NL" sz="1000" dirty="0"/>
              <a:t>Jacco van Rheenen Group</a:t>
            </a:r>
          </a:p>
          <a:p>
            <a:pPr lvl="0">
              <a:defRPr sz="1800">
                <a:solidFill>
                  <a:srgbClr val="000000"/>
                </a:solidFill>
              </a:defRPr>
            </a:pPr>
            <a:r>
              <a:rPr lang="nl-NL" sz="1000" dirty="0"/>
              <a:t>Jos Jonkers Group</a:t>
            </a:r>
          </a:p>
          <a:p>
            <a:pPr lvl="0">
              <a:defRPr sz="1800">
                <a:solidFill>
                  <a:srgbClr val="000000"/>
                </a:solidFill>
              </a:defRPr>
            </a:pPr>
            <a:endParaRPr lang="nl-NL" sz="1000" dirty="0"/>
          </a:p>
          <a:p>
            <a:pPr lvl="0">
              <a:defRPr sz="1800">
                <a:solidFill>
                  <a:srgbClr val="000000"/>
                </a:solidFill>
              </a:defRPr>
            </a:pPr>
            <a:r>
              <a:rPr lang="en-US" sz="1000" b="1" dirty="0"/>
              <a:t>Imaging &amp; AI NKI-AVL</a:t>
            </a:r>
          </a:p>
          <a:p>
            <a:pPr lvl="0">
              <a:defRPr sz="1800">
                <a:solidFill>
                  <a:srgbClr val="000000"/>
                </a:solidFill>
              </a:defRPr>
            </a:pPr>
            <a:r>
              <a:rPr lang="en-US" sz="1000" dirty="0"/>
              <a:t>Ritse Mann Group</a:t>
            </a:r>
          </a:p>
          <a:p>
            <a:pPr lvl="0">
              <a:defRPr sz="1800">
                <a:solidFill>
                  <a:srgbClr val="000000"/>
                </a:solidFill>
              </a:defRPr>
            </a:pPr>
            <a:r>
              <a:rPr lang="en-US" sz="1000" dirty="0"/>
              <a:t>Jonas Teuwen Group</a:t>
            </a:r>
          </a:p>
          <a:p>
            <a:pPr lvl="0">
              <a:defRPr sz="1800">
                <a:solidFill>
                  <a:srgbClr val="000000"/>
                </a:solidFill>
              </a:defRPr>
            </a:pPr>
            <a:endParaRPr lang="en-US" sz="1000" dirty="0"/>
          </a:p>
          <a:p>
            <a:pPr lvl="0">
              <a:defRPr sz="1800">
                <a:solidFill>
                  <a:srgbClr val="000000"/>
                </a:solidFill>
              </a:defRPr>
            </a:pPr>
            <a:r>
              <a:rPr lang="nl-NL" sz="1000" b="1" dirty="0" err="1"/>
              <a:t>Epidemiology</a:t>
            </a:r>
            <a:r>
              <a:rPr lang="nl-NL" sz="1000" b="1" dirty="0"/>
              <a:t>, HTA &amp;</a:t>
            </a:r>
          </a:p>
          <a:p>
            <a:pPr lvl="0">
              <a:defRPr sz="1800">
                <a:solidFill>
                  <a:srgbClr val="000000"/>
                </a:solidFill>
              </a:defRPr>
            </a:pPr>
            <a:r>
              <a:rPr lang="nl-NL" sz="1000" b="1" dirty="0" err="1"/>
              <a:t>Psycho-Oncology</a:t>
            </a:r>
            <a:r>
              <a:rPr lang="nl-NL" sz="1000" b="1" dirty="0"/>
              <a:t>, NKI-AVL</a:t>
            </a:r>
          </a:p>
          <a:p>
            <a:pPr lvl="0">
              <a:defRPr sz="1800">
                <a:solidFill>
                  <a:srgbClr val="000000"/>
                </a:solidFill>
              </a:defRPr>
            </a:pPr>
            <a:r>
              <a:rPr lang="nl-NL" sz="1000" dirty="0"/>
              <a:t>Flora van Leeuwen</a:t>
            </a:r>
          </a:p>
          <a:p>
            <a:pPr lvl="0">
              <a:defRPr sz="1800">
                <a:solidFill>
                  <a:srgbClr val="000000"/>
                </a:solidFill>
              </a:defRPr>
            </a:pPr>
            <a:r>
              <a:rPr lang="nl-NL" sz="1000" dirty="0"/>
              <a:t>Eveline Bleiker Group</a:t>
            </a:r>
          </a:p>
          <a:p>
            <a:pPr lvl="0">
              <a:defRPr sz="1800">
                <a:solidFill>
                  <a:srgbClr val="000000"/>
                </a:solidFill>
              </a:defRPr>
            </a:pPr>
            <a:r>
              <a:rPr lang="nl-NL" sz="1000" dirty="0"/>
              <a:t>Valesca </a:t>
            </a:r>
            <a:r>
              <a:rPr lang="nl-NL" sz="1000" dirty="0" err="1"/>
              <a:t>Rètel</a:t>
            </a:r>
            <a:r>
              <a:rPr lang="nl-NL" sz="1000" dirty="0"/>
              <a:t> Group</a:t>
            </a:r>
          </a:p>
          <a:p>
            <a:pPr>
              <a:defRPr sz="1800">
                <a:solidFill>
                  <a:srgbClr val="000000"/>
                </a:solidFill>
              </a:defRPr>
            </a:pPr>
            <a:r>
              <a:rPr lang="nl-NL" sz="1000" dirty="0"/>
              <a:t>Michael Schaapveld</a:t>
            </a:r>
            <a:endParaRPr lang="en-US" sz="1000" dirty="0"/>
          </a:p>
          <a:p>
            <a:pPr lvl="0">
              <a:defRPr sz="1800">
                <a:solidFill>
                  <a:srgbClr val="000000"/>
                </a:solidFill>
              </a:defRPr>
            </a:pPr>
            <a:endParaRPr lang="en-US" sz="1000" dirty="0"/>
          </a:p>
          <a:p>
            <a:pPr lvl="0">
              <a:defRPr sz="1800">
                <a:solidFill>
                  <a:srgbClr val="000000"/>
                </a:solidFill>
              </a:defRPr>
            </a:pPr>
            <a:endParaRPr lang="nl-NL" sz="1000" dirty="0"/>
          </a:p>
        </p:txBody>
      </p:sp>
      <p:sp>
        <p:nvSpPr>
          <p:cNvPr id="6" name="Shape 474"/>
          <p:cNvSpPr/>
          <p:nvPr/>
        </p:nvSpPr>
        <p:spPr>
          <a:xfrm>
            <a:off x="5527517" y="1103946"/>
            <a:ext cx="4047306" cy="2235949"/>
          </a:xfrm>
          <a:prstGeom prst="rect">
            <a:avLst/>
          </a:prstGeom>
          <a:ln w="12700">
            <a:miter lim="400000"/>
          </a:ln>
          <a:extLst>
            <a:ext uri="{C572A759-6A51-4108-AA02-DFA0A04FC94B}">
              <ma14:wrappingTextBoxFlag xmlns="" xmlns:ma14="http://schemas.microsoft.com/office/mac/drawingml/2011/main" val="1"/>
            </a:ext>
          </a:extLst>
        </p:spPr>
        <p:txBody>
          <a:bodyPr lIns="0" tIns="0" rIns="0" bIns="0" numCol="1" spcCol="438104" anchor="t" anchorCtr="0"/>
          <a:lstStyle/>
          <a:p>
            <a:pPr lvl="0">
              <a:defRPr sz="1800">
                <a:solidFill>
                  <a:srgbClr val="000000"/>
                </a:solidFill>
              </a:defRPr>
            </a:pPr>
            <a:r>
              <a:rPr lang="en-US" sz="1000" b="1" dirty="0"/>
              <a:t>DIRECT-DCIS</a:t>
            </a:r>
          </a:p>
          <a:p>
            <a:pPr>
              <a:defRPr sz="1800">
                <a:solidFill>
                  <a:srgbClr val="000000"/>
                </a:solidFill>
              </a:defRPr>
            </a:pPr>
            <a:r>
              <a:rPr lang="en-US" sz="1000" dirty="0">
                <a:ea typeface="Calibri" panose="020F0502020204030204" pitchFamily="34" charset="0"/>
                <a:cs typeface="Calibri" panose="020F0502020204030204" pitchFamily="34" charset="0"/>
              </a:rPr>
              <a:t>Mireille Broeders (</a:t>
            </a:r>
            <a:r>
              <a:rPr lang="en-US" sz="1000" dirty="0" err="1">
                <a:ea typeface="Calibri" panose="020F0502020204030204" pitchFamily="34" charset="0"/>
                <a:cs typeface="Calibri" panose="020F0502020204030204" pitchFamily="34" charset="0"/>
              </a:rPr>
              <a:t>RadboudUMC</a:t>
            </a:r>
            <a:r>
              <a:rPr lang="en-US" sz="1000" dirty="0">
                <a:ea typeface="Calibri" panose="020F0502020204030204" pitchFamily="34" charset="0"/>
                <a:cs typeface="Calibri" panose="020F0502020204030204" pitchFamily="34" charset="0"/>
              </a:rPr>
              <a:t>) </a:t>
            </a:r>
          </a:p>
          <a:p>
            <a:pPr>
              <a:defRPr sz="1800">
                <a:solidFill>
                  <a:srgbClr val="000000"/>
                </a:solidFill>
              </a:defRPr>
            </a:pPr>
            <a:r>
              <a:rPr lang="en-US" sz="1000" dirty="0">
                <a:ea typeface="Calibri" panose="020F0502020204030204" pitchFamily="34" charset="0"/>
                <a:cs typeface="Calibri" panose="020F0502020204030204" pitchFamily="34" charset="0"/>
              </a:rPr>
              <a:t>Patricia </a:t>
            </a:r>
            <a:r>
              <a:rPr lang="en-US" sz="1000" dirty="0" err="1">
                <a:ea typeface="Calibri" panose="020F0502020204030204" pitchFamily="34" charset="0"/>
                <a:cs typeface="Calibri" panose="020F0502020204030204" pitchFamily="34" charset="0"/>
              </a:rPr>
              <a:t>Hugen</a:t>
            </a:r>
            <a:r>
              <a:rPr lang="en-US" sz="1000" dirty="0">
                <a:ea typeface="Calibri" panose="020F0502020204030204" pitchFamily="34" charset="0"/>
                <a:cs typeface="Calibri" panose="020F0502020204030204" pitchFamily="34" charset="0"/>
              </a:rPr>
              <a:t> (RIVM)</a:t>
            </a:r>
          </a:p>
          <a:p>
            <a:pPr>
              <a:defRPr sz="1800">
                <a:solidFill>
                  <a:srgbClr val="000000"/>
                </a:solidFill>
              </a:defRPr>
            </a:pPr>
            <a:r>
              <a:rPr lang="en-US" sz="1000" dirty="0">
                <a:ea typeface="Calibri" panose="020F0502020204030204" pitchFamily="34" charset="0"/>
                <a:cs typeface="Calibri" panose="020F0502020204030204" pitchFamily="34" charset="0"/>
              </a:rPr>
              <a:t>Rinse </a:t>
            </a:r>
            <a:r>
              <a:rPr lang="en-US" sz="1000" dirty="0" err="1">
                <a:ea typeface="Calibri" panose="020F0502020204030204" pitchFamily="34" charset="0"/>
                <a:cs typeface="Calibri" panose="020F0502020204030204" pitchFamily="34" charset="0"/>
              </a:rPr>
              <a:t>Voorham</a:t>
            </a:r>
            <a:r>
              <a:rPr lang="en-US" sz="1000" dirty="0">
                <a:ea typeface="Calibri" panose="020F0502020204030204" pitchFamily="34" charset="0"/>
                <a:cs typeface="Calibri" panose="020F0502020204030204" pitchFamily="34" charset="0"/>
              </a:rPr>
              <a:t> (Palga) </a:t>
            </a:r>
          </a:p>
          <a:p>
            <a:pPr>
              <a:defRPr sz="1800">
                <a:solidFill>
                  <a:srgbClr val="000000"/>
                </a:solidFill>
              </a:defRPr>
            </a:pPr>
            <a:r>
              <a:rPr lang="en-US" sz="1000" dirty="0">
                <a:ea typeface="Calibri" panose="020F0502020204030204" pitchFamily="34" charset="0"/>
                <a:cs typeface="Calibri" panose="020F0502020204030204" pitchFamily="34" charset="0"/>
              </a:rPr>
              <a:t>Sabine </a:t>
            </a:r>
            <a:r>
              <a:rPr lang="en-US" sz="1000" dirty="0" err="1">
                <a:ea typeface="Calibri" panose="020F0502020204030204" pitchFamily="34" charset="0"/>
                <a:cs typeface="Calibri" panose="020F0502020204030204" pitchFamily="34" charset="0"/>
              </a:rPr>
              <a:t>Siesling</a:t>
            </a:r>
            <a:r>
              <a:rPr lang="en-US" sz="1000" dirty="0">
                <a:ea typeface="Calibri" panose="020F0502020204030204" pitchFamily="34" charset="0"/>
                <a:cs typeface="Calibri" panose="020F0502020204030204" pitchFamily="34" charset="0"/>
              </a:rPr>
              <a:t>, Linda de </a:t>
            </a:r>
            <a:r>
              <a:rPr lang="en-US" sz="1000" dirty="0" err="1">
                <a:ea typeface="Calibri" panose="020F0502020204030204" pitchFamily="34" charset="0"/>
                <a:cs typeface="Calibri" panose="020F0502020204030204" pitchFamily="34" charset="0"/>
              </a:rPr>
              <a:t>Munck</a:t>
            </a:r>
            <a:r>
              <a:rPr lang="en-US" sz="1000" dirty="0">
                <a:ea typeface="Calibri" panose="020F0502020204030204" pitchFamily="34" charset="0"/>
                <a:cs typeface="Calibri" panose="020F0502020204030204" pitchFamily="34" charset="0"/>
              </a:rPr>
              <a:t>, Janneke </a:t>
            </a:r>
            <a:r>
              <a:rPr lang="en-US" sz="1000" dirty="0" err="1">
                <a:ea typeface="Calibri" panose="020F0502020204030204" pitchFamily="34" charset="0"/>
                <a:cs typeface="Calibri" panose="020F0502020204030204" pitchFamily="34" charset="0"/>
              </a:rPr>
              <a:t>Verloop</a:t>
            </a:r>
            <a:r>
              <a:rPr lang="en-US" sz="1000" dirty="0">
                <a:ea typeface="Calibri" panose="020F0502020204030204" pitchFamily="34" charset="0"/>
                <a:cs typeface="Calibri" panose="020F0502020204030204" pitchFamily="34" charset="0"/>
              </a:rPr>
              <a:t> (IKNL)</a:t>
            </a:r>
          </a:p>
          <a:p>
            <a:pPr>
              <a:defRPr sz="1800">
                <a:solidFill>
                  <a:srgbClr val="000000"/>
                </a:solidFill>
              </a:defRPr>
            </a:pPr>
            <a:r>
              <a:rPr lang="en-US" sz="1000" dirty="0">
                <a:ea typeface="Calibri" panose="020F0502020204030204" pitchFamily="34" charset="0"/>
                <a:cs typeface="Calibri" panose="020F0502020204030204" pitchFamily="34" charset="0"/>
              </a:rPr>
              <a:t>Jacqueline Hartgerink (IQVIA)</a:t>
            </a:r>
          </a:p>
          <a:p>
            <a:pPr>
              <a:defRPr sz="1800">
                <a:solidFill>
                  <a:srgbClr val="000000"/>
                </a:solidFill>
              </a:defRPr>
            </a:pPr>
            <a:r>
              <a:rPr lang="en-US" sz="1000" dirty="0" err="1">
                <a:ea typeface="Calibri" panose="020F0502020204030204" pitchFamily="34" charset="0"/>
                <a:cs typeface="Calibri" panose="020F0502020204030204" pitchFamily="34" charset="0"/>
              </a:rPr>
              <a:t>Katinka</a:t>
            </a:r>
            <a:r>
              <a:rPr lang="en-US" sz="1000" dirty="0">
                <a:ea typeface="Calibri" panose="020F0502020204030204" pitchFamily="34" charset="0"/>
                <a:cs typeface="Calibri" panose="020F0502020204030204" pitchFamily="34" charset="0"/>
              </a:rPr>
              <a:t> de </a:t>
            </a:r>
            <a:r>
              <a:rPr lang="en-US" sz="1000" dirty="0" err="1">
                <a:ea typeface="Calibri" panose="020F0502020204030204" pitchFamily="34" charset="0"/>
                <a:cs typeface="Calibri" panose="020F0502020204030204" pitchFamily="34" charset="0"/>
              </a:rPr>
              <a:t>Korte</a:t>
            </a:r>
            <a:r>
              <a:rPr lang="en-NL" sz="1000" dirty="0">
                <a:cs typeface="Calibri" panose="020F0502020204030204" pitchFamily="34" charset="0"/>
              </a:rPr>
              <a:t> </a:t>
            </a:r>
            <a:r>
              <a:rPr lang="en-US" sz="1000" dirty="0">
                <a:cs typeface="Calibri" panose="020F0502020204030204" pitchFamily="34" charset="0"/>
              </a:rPr>
              <a:t>(</a:t>
            </a:r>
            <a:r>
              <a:rPr lang="en-US" sz="1000" dirty="0" err="1">
                <a:cs typeface="Calibri" panose="020F0502020204030204" pitchFamily="34" charset="0"/>
              </a:rPr>
              <a:t>DEARhealth</a:t>
            </a:r>
            <a:r>
              <a:rPr lang="en-US" sz="1000" dirty="0">
                <a:cs typeface="Calibri" panose="020F0502020204030204" pitchFamily="34" charset="0"/>
              </a:rPr>
              <a:t>)</a:t>
            </a:r>
            <a:endParaRPr lang="en-US" sz="1000" dirty="0">
              <a:ea typeface="Calibri" panose="020F0502020204030204" pitchFamily="34" charset="0"/>
              <a:cs typeface="Calibri" panose="020F0502020204030204" pitchFamily="34" charset="0"/>
            </a:endParaRPr>
          </a:p>
          <a:p>
            <a:r>
              <a:rPr lang="en-US" sz="1000" dirty="0">
                <a:ea typeface="Calibri" panose="020F0502020204030204" pitchFamily="34" charset="0"/>
                <a:cs typeface="Calibri" panose="020F0502020204030204" pitchFamily="34" charset="0"/>
              </a:rPr>
              <a:t>Valesca Retèl, NKI-AVL</a:t>
            </a:r>
          </a:p>
          <a:p>
            <a:r>
              <a:rPr lang="en-US" sz="1000" dirty="0">
                <a:ea typeface="Calibri" panose="020F0502020204030204" pitchFamily="34" charset="0"/>
                <a:cs typeface="Calibri" panose="020F0502020204030204" pitchFamily="34" charset="0"/>
              </a:rPr>
              <a:t>Esther de </a:t>
            </a:r>
            <a:r>
              <a:rPr lang="en-US" sz="1000" dirty="0" err="1">
                <a:ea typeface="Calibri" panose="020F0502020204030204" pitchFamily="34" charset="0"/>
                <a:cs typeface="Calibri" panose="020F0502020204030204" pitchFamily="34" charset="0"/>
              </a:rPr>
              <a:t>Bekker-Grob</a:t>
            </a:r>
            <a:r>
              <a:rPr lang="en-US" sz="1000" dirty="0">
                <a:ea typeface="Calibri" panose="020F0502020204030204" pitchFamily="34" charset="0"/>
                <a:cs typeface="Calibri" panose="020F0502020204030204" pitchFamily="34" charset="0"/>
              </a:rPr>
              <a:t> EUR</a:t>
            </a:r>
          </a:p>
          <a:p>
            <a:r>
              <a:rPr lang="en-US" sz="1000" dirty="0">
                <a:ea typeface="Calibri" panose="020F0502020204030204" pitchFamily="34" charset="0"/>
                <a:cs typeface="Calibri" panose="020F0502020204030204" pitchFamily="34" charset="0"/>
              </a:rPr>
              <a:t>Herman </a:t>
            </a:r>
            <a:r>
              <a:rPr lang="en-US" sz="1000" dirty="0" err="1">
                <a:ea typeface="Calibri" panose="020F0502020204030204" pitchFamily="34" charset="0"/>
                <a:cs typeface="Calibri" panose="020F0502020204030204" pitchFamily="34" charset="0"/>
              </a:rPr>
              <a:t>Russchenberg</a:t>
            </a:r>
            <a:r>
              <a:rPr lang="en-US" sz="1000" dirty="0">
                <a:ea typeface="Calibri" panose="020F0502020204030204" pitchFamily="34" charset="0"/>
                <a:cs typeface="Calibri" panose="020F0502020204030204" pitchFamily="34" charset="0"/>
              </a:rPr>
              <a:t>, Pier </a:t>
            </a:r>
            <a:r>
              <a:rPr lang="en-US" sz="1000" dirty="0" err="1">
                <a:ea typeface="Calibri" panose="020F0502020204030204" pitchFamily="34" charset="0"/>
                <a:cs typeface="Calibri" panose="020F0502020204030204" pitchFamily="34" charset="0"/>
              </a:rPr>
              <a:t>Siebesma</a:t>
            </a:r>
            <a:r>
              <a:rPr lang="en-US" sz="1000" dirty="0">
                <a:ea typeface="Calibri" panose="020F0502020204030204" pitchFamily="34" charset="0"/>
                <a:cs typeface="Calibri" panose="020F0502020204030204" pitchFamily="34" charset="0"/>
              </a:rPr>
              <a:t> (TU Delft Climate Institute),</a:t>
            </a:r>
          </a:p>
          <a:p>
            <a:r>
              <a:rPr lang="en-US" sz="1000" dirty="0">
                <a:ea typeface="Calibri" panose="020F0502020204030204" pitchFamily="34" charset="0"/>
                <a:cs typeface="Calibri" panose="020F0502020204030204" pitchFamily="34" charset="0"/>
              </a:rPr>
              <a:t>Marius Staring (LUMC)</a:t>
            </a:r>
          </a:p>
          <a:p>
            <a:r>
              <a:rPr lang="en-US" sz="1000" dirty="0">
                <a:ea typeface="Calibri" panose="020F0502020204030204" pitchFamily="34" charset="0"/>
                <a:cs typeface="Calibri" panose="020F0502020204030204" pitchFamily="34" charset="0"/>
              </a:rPr>
              <a:t>Sofie </a:t>
            </a:r>
            <a:r>
              <a:rPr lang="en-US" sz="1000" dirty="0" err="1">
                <a:ea typeface="Calibri" panose="020F0502020204030204" pitchFamily="34" charset="0"/>
                <a:cs typeface="Calibri" panose="020F0502020204030204" pitchFamily="34" charset="0"/>
              </a:rPr>
              <a:t>Gernaat</a:t>
            </a:r>
            <a:r>
              <a:rPr lang="en-US" sz="1000" dirty="0">
                <a:ea typeface="Calibri" panose="020F0502020204030204" pitchFamily="34" charset="0"/>
                <a:cs typeface="Calibri" panose="020F0502020204030204" pitchFamily="34" charset="0"/>
              </a:rPr>
              <a:t>, Peter van de </a:t>
            </a:r>
            <a:r>
              <a:rPr lang="en-US" sz="1000" dirty="0" err="1">
                <a:ea typeface="Calibri" panose="020F0502020204030204" pitchFamily="34" charset="0"/>
                <a:cs typeface="Calibri" panose="020F0502020204030204" pitchFamily="34" charset="0"/>
              </a:rPr>
              <a:t>Ven</a:t>
            </a:r>
            <a:r>
              <a:rPr lang="en-US" sz="1000" dirty="0">
                <a:ea typeface="Calibri" panose="020F0502020204030204" pitchFamily="34" charset="0"/>
                <a:cs typeface="Calibri" panose="020F0502020204030204" pitchFamily="34" charset="0"/>
              </a:rPr>
              <a:t>, Lenny Verkooijen (UMCU)</a:t>
            </a:r>
          </a:p>
          <a:p>
            <a:r>
              <a:rPr lang="en-US" sz="1000" dirty="0">
                <a:ea typeface="Calibri" panose="020F0502020204030204" pitchFamily="34" charset="0"/>
                <a:cs typeface="Calibri" panose="020F0502020204030204" pitchFamily="34" charset="0"/>
              </a:rPr>
              <a:t>Nanne </a:t>
            </a:r>
            <a:r>
              <a:rPr lang="en-US" sz="1000" dirty="0" err="1">
                <a:ea typeface="Calibri" panose="020F0502020204030204" pitchFamily="34" charset="0"/>
                <a:cs typeface="Calibri" panose="020F0502020204030204" pitchFamily="34" charset="0"/>
              </a:rPr>
              <a:t>Bos</a:t>
            </a:r>
            <a:r>
              <a:rPr lang="en-US" sz="1000" dirty="0">
                <a:ea typeface="Calibri" panose="020F0502020204030204" pitchFamily="34" charset="0"/>
                <a:cs typeface="Calibri" panose="020F0502020204030204" pitchFamily="34" charset="0"/>
              </a:rPr>
              <a:t> (</a:t>
            </a:r>
            <a:r>
              <a:rPr lang="en-US" sz="1000" dirty="0" err="1">
                <a:ea typeface="Calibri" panose="020F0502020204030204" pitchFamily="34" charset="0"/>
                <a:cs typeface="Calibri" panose="020F0502020204030204" pitchFamily="34" charset="0"/>
              </a:rPr>
              <a:t>Nivel</a:t>
            </a:r>
            <a:r>
              <a:rPr lang="en-US" sz="1000" dirty="0">
                <a:ea typeface="Calibri" panose="020F0502020204030204" pitchFamily="34" charset="0"/>
                <a:cs typeface="Calibri" panose="020F0502020204030204" pitchFamily="34" charset="0"/>
              </a:rPr>
              <a:t>)</a:t>
            </a:r>
          </a:p>
          <a:p>
            <a:r>
              <a:rPr lang="en-US" sz="1000" dirty="0">
                <a:ea typeface="Calibri" panose="020F0502020204030204" pitchFamily="34" charset="0"/>
                <a:cs typeface="Calibri" panose="020F0502020204030204" pitchFamily="34" charset="0"/>
              </a:rPr>
              <a:t>Ria </a:t>
            </a:r>
            <a:r>
              <a:rPr lang="en-US" sz="1000" dirty="0" err="1">
                <a:ea typeface="Calibri" panose="020F0502020204030204" pitchFamily="34" charset="0"/>
                <a:cs typeface="Calibri" panose="020F0502020204030204" pitchFamily="34" charset="0"/>
              </a:rPr>
              <a:t>Wolkorte</a:t>
            </a:r>
            <a:r>
              <a:rPr lang="en-US" sz="1000" dirty="0">
                <a:ea typeface="Calibri" panose="020F0502020204030204" pitchFamily="34" charset="0"/>
                <a:cs typeface="Calibri" panose="020F0502020204030204" pitchFamily="34" charset="0"/>
              </a:rPr>
              <a:t>, Maya van den Berg (UT) </a:t>
            </a:r>
          </a:p>
          <a:p>
            <a:r>
              <a:rPr lang="en-US" sz="1000" dirty="0">
                <a:ea typeface="Calibri" panose="020F0502020204030204" pitchFamily="34" charset="0"/>
                <a:cs typeface="Calibri" panose="020F0502020204030204" pitchFamily="34" charset="0"/>
              </a:rPr>
              <a:t>Ellen Verschuur (BVN)</a:t>
            </a:r>
            <a:endParaRPr lang="en-NL" sz="1000" dirty="0">
              <a:cs typeface="Calibri" panose="020F0502020204030204" pitchFamily="34" charset="0"/>
            </a:endParaRPr>
          </a:p>
          <a:p>
            <a:endParaRPr lang="en-NL" sz="1000" i="1" dirty="0">
              <a:solidFill>
                <a:srgbClr val="002060"/>
              </a:solidFill>
              <a:latin typeface="Calibri" panose="020F0502020204030204" pitchFamily="34" charset="0"/>
              <a:cs typeface="Calibri" panose="020F0502020204030204" pitchFamily="34" charset="0"/>
            </a:endParaRPr>
          </a:p>
          <a:p>
            <a:endParaRPr lang="en-NL" sz="1000" i="1" dirty="0">
              <a:solidFill>
                <a:srgbClr val="002060"/>
              </a:solidFill>
              <a:latin typeface="Calibri" panose="020F0502020204030204" pitchFamily="34" charset="0"/>
              <a:cs typeface="Calibri" panose="020F0502020204030204" pitchFamily="34" charset="0"/>
            </a:endParaRPr>
          </a:p>
          <a:p>
            <a:endParaRPr lang="en-US" sz="1000" i="1"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defRPr sz="1800">
                <a:solidFill>
                  <a:srgbClr val="000000"/>
                </a:solidFill>
              </a:defRPr>
            </a:pPr>
            <a:endParaRPr lang="en-NL" sz="1000" i="1" dirty="0">
              <a:solidFill>
                <a:srgbClr val="002060"/>
              </a:solidFill>
              <a:latin typeface="Calibri" panose="020F0502020204030204" pitchFamily="34" charset="0"/>
              <a:cs typeface="Calibri" panose="020F0502020204030204" pitchFamily="34" charset="0"/>
            </a:endParaRPr>
          </a:p>
          <a:p>
            <a:pPr lvl="0">
              <a:defRPr sz="1800">
                <a:solidFill>
                  <a:srgbClr val="000000"/>
                </a:solidFill>
              </a:defRPr>
            </a:pPr>
            <a:endParaRPr lang="en-US" sz="1000" b="1" dirty="0"/>
          </a:p>
          <a:p>
            <a:pPr lvl="0">
              <a:defRPr sz="1800">
                <a:solidFill>
                  <a:srgbClr val="000000"/>
                </a:solidFill>
              </a:defRPr>
            </a:pPr>
            <a:endParaRPr lang="en-US" sz="1000" b="1" dirty="0"/>
          </a:p>
        </p:txBody>
      </p:sp>
      <p:sp>
        <p:nvSpPr>
          <p:cNvPr id="7" name="Shape 474"/>
          <p:cNvSpPr/>
          <p:nvPr/>
        </p:nvSpPr>
        <p:spPr>
          <a:xfrm>
            <a:off x="2490600" y="1103946"/>
            <a:ext cx="2785587" cy="4968552"/>
          </a:xfrm>
          <a:prstGeom prst="rect">
            <a:avLst/>
          </a:prstGeom>
          <a:ln w="12700">
            <a:miter lim="400000"/>
          </a:ln>
          <a:extLst>
            <a:ext uri="{C572A759-6A51-4108-AA02-DFA0A04FC94B}">
              <ma14:wrappingTextBoxFlag xmlns="" xmlns:ma14="http://schemas.microsoft.com/office/mac/drawingml/2011/main" val="1"/>
            </a:ext>
          </a:extLst>
        </p:spPr>
        <p:txBody>
          <a:bodyPr lIns="0" tIns="0" rIns="0" bIns="0" numCol="1" spcCol="438104" anchor="t" anchorCtr="0"/>
          <a:lstStyle/>
          <a:p>
            <a:pPr lvl="0">
              <a:defRPr sz="1800">
                <a:solidFill>
                  <a:srgbClr val="000000"/>
                </a:solidFill>
              </a:defRPr>
            </a:pPr>
            <a:r>
              <a:rPr lang="en-US" sz="1000" b="1" dirty="0"/>
              <a:t>Surgical Oncology NKI-AVL</a:t>
            </a:r>
          </a:p>
          <a:p>
            <a:pPr lvl="0">
              <a:defRPr sz="1800">
                <a:solidFill>
                  <a:srgbClr val="000000"/>
                </a:solidFill>
              </a:defRPr>
            </a:pPr>
            <a:r>
              <a:rPr lang="en-US" sz="1000" dirty="0"/>
              <a:t>Frederieke van Duijnhoven</a:t>
            </a:r>
          </a:p>
          <a:p>
            <a:pPr lvl="0">
              <a:defRPr sz="1800">
                <a:solidFill>
                  <a:srgbClr val="000000"/>
                </a:solidFill>
              </a:defRPr>
            </a:pPr>
            <a:r>
              <a:rPr lang="en-US" sz="1000" dirty="0" err="1"/>
              <a:t>Emiel</a:t>
            </a:r>
            <a:r>
              <a:rPr lang="en-US" sz="1000" dirty="0"/>
              <a:t> Rutgers</a:t>
            </a:r>
          </a:p>
          <a:p>
            <a:pPr lvl="0">
              <a:defRPr sz="1800">
                <a:solidFill>
                  <a:srgbClr val="000000"/>
                </a:solidFill>
              </a:defRPr>
            </a:pPr>
            <a:endParaRPr lang="en-US" sz="1000" dirty="0"/>
          </a:p>
          <a:p>
            <a:pPr lvl="0">
              <a:defRPr sz="1800">
                <a:solidFill>
                  <a:srgbClr val="000000"/>
                </a:solidFill>
              </a:defRPr>
            </a:pPr>
            <a:r>
              <a:rPr lang="en-US" sz="1000" b="1" dirty="0"/>
              <a:t>Bioinformatics NKI-AVL</a:t>
            </a:r>
          </a:p>
          <a:p>
            <a:pPr lvl="0">
              <a:defRPr sz="1800">
                <a:solidFill>
                  <a:srgbClr val="000000"/>
                </a:solidFill>
              </a:defRPr>
            </a:pPr>
            <a:r>
              <a:rPr lang="en-US" sz="1000" dirty="0"/>
              <a:t>Tycho Bismeijer</a:t>
            </a:r>
          </a:p>
          <a:p>
            <a:pPr lvl="0">
              <a:defRPr sz="1800">
                <a:solidFill>
                  <a:srgbClr val="000000"/>
                </a:solidFill>
              </a:defRPr>
            </a:pPr>
            <a:r>
              <a:rPr lang="en-US" sz="1000" dirty="0"/>
              <a:t>Misha Sheinman</a:t>
            </a:r>
          </a:p>
          <a:p>
            <a:pPr lvl="0">
              <a:defRPr sz="1800">
                <a:solidFill>
                  <a:srgbClr val="000000"/>
                </a:solidFill>
              </a:defRPr>
            </a:pPr>
            <a:r>
              <a:rPr lang="en-US" sz="1000" dirty="0"/>
              <a:t>Lodewyk Wessels</a:t>
            </a:r>
          </a:p>
          <a:p>
            <a:pPr lvl="0">
              <a:defRPr sz="1800">
                <a:solidFill>
                  <a:srgbClr val="000000"/>
                </a:solidFill>
              </a:defRPr>
            </a:pPr>
            <a:endParaRPr lang="en-US" sz="1000" dirty="0"/>
          </a:p>
          <a:p>
            <a:pPr lvl="0">
              <a:defRPr sz="1800">
                <a:solidFill>
                  <a:srgbClr val="000000"/>
                </a:solidFill>
              </a:defRPr>
            </a:pPr>
            <a:r>
              <a:rPr lang="en-US" sz="1000" b="1" dirty="0"/>
              <a:t>Clinical Project Manager</a:t>
            </a:r>
          </a:p>
          <a:p>
            <a:pPr lvl="0">
              <a:defRPr sz="1800">
                <a:solidFill>
                  <a:srgbClr val="000000"/>
                </a:solidFill>
              </a:defRPr>
            </a:pPr>
            <a:r>
              <a:rPr lang="en-US" sz="1000" dirty="0"/>
              <a:t>Carine Sondermeijer</a:t>
            </a:r>
          </a:p>
          <a:p>
            <a:pPr lvl="0">
              <a:defRPr sz="1800">
                <a:solidFill>
                  <a:srgbClr val="000000"/>
                </a:solidFill>
              </a:defRPr>
            </a:pPr>
            <a:endParaRPr lang="en-US" sz="1000" b="1" dirty="0"/>
          </a:p>
          <a:p>
            <a:pPr lvl="0">
              <a:defRPr sz="1800">
                <a:solidFill>
                  <a:srgbClr val="000000"/>
                </a:solidFill>
              </a:defRPr>
            </a:pPr>
            <a:r>
              <a:rPr lang="en-US" sz="1000" b="1" dirty="0"/>
              <a:t>Alumni Wesseling Group</a:t>
            </a:r>
          </a:p>
          <a:p>
            <a:pPr lvl="0">
              <a:defRPr sz="1800">
                <a:solidFill>
                  <a:srgbClr val="000000"/>
                </a:solidFill>
              </a:defRPr>
            </a:pPr>
            <a:r>
              <a:rPr lang="en-US" sz="1000" dirty="0" err="1"/>
              <a:t>Lotte</a:t>
            </a:r>
            <a:r>
              <a:rPr lang="en-US" sz="1000" dirty="0"/>
              <a:t> </a:t>
            </a:r>
            <a:r>
              <a:rPr lang="en-US" sz="1000" dirty="0" err="1"/>
              <a:t>Elshof</a:t>
            </a:r>
            <a:r>
              <a:rPr lang="en-US" sz="1000" dirty="0"/>
              <a:t>, Lindy Visser, Maartje van Seijen, Emilie Groen, Marlous Hoogstraat</a:t>
            </a:r>
          </a:p>
          <a:p>
            <a:pPr lvl="0">
              <a:defRPr sz="1800">
                <a:solidFill>
                  <a:srgbClr val="000000"/>
                </a:solidFill>
              </a:defRPr>
            </a:pPr>
            <a:endParaRPr lang="en-US" sz="1000" dirty="0"/>
          </a:p>
          <a:p>
            <a:pPr lvl="0">
              <a:defRPr sz="1800">
                <a:solidFill>
                  <a:srgbClr val="000000"/>
                </a:solidFill>
              </a:defRPr>
            </a:pPr>
            <a:r>
              <a:rPr lang="en-US" sz="1000" b="1" dirty="0"/>
              <a:t>CFMBP NKI-AVL</a:t>
            </a:r>
          </a:p>
          <a:p>
            <a:pPr lvl="0">
              <a:defRPr sz="1800">
                <a:solidFill>
                  <a:srgbClr val="000000"/>
                </a:solidFill>
              </a:defRPr>
            </a:pPr>
            <a:r>
              <a:rPr lang="en-US" sz="1000" dirty="0"/>
              <a:t>Annegien Broeks, Dennis Peters, Ingrid </a:t>
            </a:r>
            <a:r>
              <a:rPr lang="en-US" sz="1000" dirty="0" err="1"/>
              <a:t>Hofland</a:t>
            </a:r>
            <a:endParaRPr lang="en-US" sz="1000" dirty="0"/>
          </a:p>
          <a:p>
            <a:pPr lvl="0">
              <a:defRPr sz="1800">
                <a:solidFill>
                  <a:srgbClr val="000000"/>
                </a:solidFill>
              </a:defRPr>
            </a:pPr>
            <a:endParaRPr lang="en-US" sz="1000" dirty="0"/>
          </a:p>
          <a:p>
            <a:pPr lvl="0">
              <a:defRPr sz="1800">
                <a:solidFill>
                  <a:srgbClr val="000000"/>
                </a:solidFill>
              </a:defRPr>
            </a:pPr>
            <a:r>
              <a:rPr lang="en-US" sz="1000" b="1" dirty="0"/>
              <a:t>Other</a:t>
            </a:r>
          </a:p>
          <a:p>
            <a:pPr lvl="0">
              <a:defRPr sz="1800">
                <a:solidFill>
                  <a:srgbClr val="000000"/>
                </a:solidFill>
              </a:defRPr>
            </a:pPr>
            <a:r>
              <a:rPr lang="en-US" sz="1000" dirty="0"/>
              <a:t>National Pathology Database (PALGA), Dutch Cancer Registry (IKNL), Dutch screening organization (RIVM), Dutch Breast Cancer Study Group (BOOG), EORTC HQ</a:t>
            </a:r>
          </a:p>
          <a:p>
            <a:pPr lvl="0">
              <a:defRPr sz="1800">
                <a:solidFill>
                  <a:srgbClr val="000000"/>
                </a:solidFill>
              </a:defRPr>
            </a:pPr>
            <a:endParaRPr lang="en-US" sz="1000" dirty="0"/>
          </a:p>
          <a:p>
            <a:pPr lvl="0">
              <a:defRPr sz="1800">
                <a:solidFill>
                  <a:srgbClr val="000000"/>
                </a:solidFill>
              </a:defRPr>
            </a:pPr>
            <a:r>
              <a:rPr lang="en-US" sz="1000" b="1" dirty="0"/>
              <a:t>Grand Challenge PRECISION </a:t>
            </a:r>
          </a:p>
          <a:p>
            <a:pPr lvl="0">
              <a:defRPr sz="1800">
                <a:solidFill>
                  <a:srgbClr val="000000"/>
                </a:solidFill>
              </a:defRPr>
            </a:pPr>
            <a:r>
              <a:rPr lang="en-US" sz="1000" dirty="0"/>
              <a:t>PRECISION</a:t>
            </a:r>
            <a:r>
              <a:rPr lang="en-US" sz="1000" b="1" dirty="0"/>
              <a:t> </a:t>
            </a:r>
            <a:r>
              <a:rPr lang="en-US" sz="1000" dirty="0"/>
              <a:t>Patient Voices, UK &amp; US &amp; NL</a:t>
            </a:r>
          </a:p>
          <a:p>
            <a:pPr lvl="0">
              <a:defRPr sz="1800">
                <a:solidFill>
                  <a:srgbClr val="000000"/>
                </a:solidFill>
              </a:defRPr>
            </a:pPr>
            <a:r>
              <a:rPr lang="en-US" sz="1000" dirty="0"/>
              <a:t>Alastair Thompson, BCM, Houston, US</a:t>
            </a:r>
          </a:p>
          <a:p>
            <a:pPr lvl="0">
              <a:defRPr sz="1800">
                <a:solidFill>
                  <a:srgbClr val="000000"/>
                </a:solidFill>
              </a:defRPr>
            </a:pPr>
            <a:r>
              <a:rPr lang="en-US" sz="1000" dirty="0"/>
              <a:t>Elinor Sawyer, KCL, London, UK</a:t>
            </a:r>
          </a:p>
          <a:p>
            <a:pPr lvl="0">
              <a:defRPr sz="1800">
                <a:solidFill>
                  <a:srgbClr val="000000"/>
                </a:solidFill>
              </a:defRPr>
            </a:pPr>
            <a:r>
              <a:rPr lang="en-US" sz="1000" dirty="0"/>
              <a:t>Serena Nik-Zainal, Cambridge University, UK</a:t>
            </a:r>
          </a:p>
          <a:p>
            <a:pPr lvl="0">
              <a:defRPr sz="1800">
                <a:solidFill>
                  <a:srgbClr val="000000"/>
                </a:solidFill>
              </a:defRPr>
            </a:pPr>
            <a:r>
              <a:rPr lang="en-US" sz="1000" dirty="0"/>
              <a:t>Helen Davis, Cambridge University, UK</a:t>
            </a:r>
          </a:p>
          <a:p>
            <a:pPr lvl="0">
              <a:defRPr sz="1800">
                <a:solidFill>
                  <a:srgbClr val="000000"/>
                </a:solidFill>
              </a:defRPr>
            </a:pPr>
            <a:r>
              <a:rPr lang="en-US" sz="1000" dirty="0"/>
              <a:t>Andrew </a:t>
            </a:r>
            <a:r>
              <a:rPr lang="en-US" sz="1000" dirty="0" err="1"/>
              <a:t>Futreal</a:t>
            </a:r>
            <a:r>
              <a:rPr lang="en-US" sz="1000" dirty="0"/>
              <a:t>, MDACC, Houston, US</a:t>
            </a:r>
          </a:p>
          <a:p>
            <a:pPr lvl="0">
              <a:defRPr sz="1800">
                <a:solidFill>
                  <a:srgbClr val="000000"/>
                </a:solidFill>
              </a:defRPr>
            </a:pPr>
            <a:r>
              <a:rPr lang="en-US" sz="1000" dirty="0"/>
              <a:t>Nicholas </a:t>
            </a:r>
            <a:r>
              <a:rPr lang="en-US" sz="1000" dirty="0" err="1"/>
              <a:t>Navin</a:t>
            </a:r>
            <a:r>
              <a:rPr lang="en-US" sz="1000" dirty="0"/>
              <a:t>, MDACC, Houston, US</a:t>
            </a:r>
          </a:p>
          <a:p>
            <a:pPr lvl="0">
              <a:defRPr sz="1800">
                <a:solidFill>
                  <a:srgbClr val="000000"/>
                </a:solidFill>
              </a:defRPr>
            </a:pPr>
            <a:r>
              <a:rPr lang="en-US" sz="1000" dirty="0"/>
              <a:t>Shelley Hwang, Duke University, Durham, US</a:t>
            </a:r>
          </a:p>
          <a:p>
            <a:pPr lvl="0">
              <a:defRPr sz="1800">
                <a:solidFill>
                  <a:srgbClr val="000000"/>
                </a:solidFill>
              </a:defRPr>
            </a:pPr>
            <a:r>
              <a:rPr lang="en-US" sz="1000" dirty="0" err="1"/>
              <a:t>Fariba</a:t>
            </a:r>
            <a:r>
              <a:rPr lang="en-US" sz="1000" dirty="0"/>
              <a:t> </a:t>
            </a:r>
            <a:r>
              <a:rPr lang="en-US" sz="1000" dirty="0" err="1"/>
              <a:t>Behbod</a:t>
            </a:r>
            <a:r>
              <a:rPr lang="en-US" sz="1000" dirty="0"/>
              <a:t>, Kansas University, US</a:t>
            </a:r>
          </a:p>
          <a:p>
            <a:pPr lvl="0">
              <a:defRPr sz="1800">
                <a:solidFill>
                  <a:srgbClr val="000000"/>
                </a:solidFill>
              </a:defRPr>
            </a:pPr>
            <a:r>
              <a:rPr lang="en-US" sz="1000" dirty="0"/>
              <a:t>Daniel Rea, Birmingham University, UK</a:t>
            </a:r>
          </a:p>
          <a:p>
            <a:pPr lvl="0">
              <a:defRPr sz="1800">
                <a:solidFill>
                  <a:srgbClr val="000000"/>
                </a:solidFill>
              </a:defRPr>
            </a:pPr>
            <a:endParaRPr lang="en-US" sz="1000" dirty="0"/>
          </a:p>
          <a:p>
            <a:pPr lvl="0">
              <a:defRPr sz="1800">
                <a:solidFill>
                  <a:srgbClr val="000000"/>
                </a:solidFill>
              </a:defRPr>
            </a:pPr>
            <a:endParaRPr lang="en-US" sz="1000" dirty="0"/>
          </a:p>
          <a:p>
            <a:pPr lvl="0">
              <a:defRPr sz="1800">
                <a:solidFill>
                  <a:srgbClr val="000000"/>
                </a:solidFill>
              </a:defRPr>
            </a:pPr>
            <a:endParaRPr lang="en-US" sz="1000" dirty="0"/>
          </a:p>
          <a:p>
            <a:pPr lvl="0">
              <a:defRPr sz="1800">
                <a:solidFill>
                  <a:srgbClr val="000000"/>
                </a:solidFill>
              </a:defRPr>
            </a:pPr>
            <a:endParaRPr lang="en-US" sz="1000" dirty="0"/>
          </a:p>
          <a:p>
            <a:pPr lvl="0">
              <a:defRPr sz="1800">
                <a:solidFill>
                  <a:srgbClr val="000000"/>
                </a:solidFill>
              </a:defRPr>
            </a:pPr>
            <a:endParaRPr lang="en-US" sz="1000" dirty="0"/>
          </a:p>
          <a:p>
            <a:pPr lvl="0">
              <a:defRPr sz="1800">
                <a:solidFill>
                  <a:srgbClr val="000000"/>
                </a:solidFill>
              </a:defRPr>
            </a:pPr>
            <a:endParaRPr lang="en-US" sz="1000" dirty="0"/>
          </a:p>
        </p:txBody>
      </p:sp>
      <p:pic>
        <p:nvPicPr>
          <p:cNvPr id="12" name="Picture 11" descr="Logo&#10;&#10;Description automatically generated">
            <a:extLst>
              <a:ext uri="{FF2B5EF4-FFF2-40B4-BE49-F238E27FC236}">
                <a16:creationId xmlns:a16="http://schemas.microsoft.com/office/drawing/2014/main" id="{49D43459-C51C-F743-9458-BE42051702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36585" y="1796852"/>
            <a:ext cx="1259033" cy="535781"/>
          </a:xfrm>
          <a:prstGeom prst="rect">
            <a:avLst/>
          </a:prstGeom>
        </p:spPr>
      </p:pic>
      <p:sp>
        <p:nvSpPr>
          <p:cNvPr id="14" name="Shape 474">
            <a:extLst>
              <a:ext uri="{FF2B5EF4-FFF2-40B4-BE49-F238E27FC236}">
                <a16:creationId xmlns:a16="http://schemas.microsoft.com/office/drawing/2014/main" id="{CED76E1C-5B3D-314E-AD41-D8634F157165}"/>
              </a:ext>
            </a:extLst>
          </p:cNvPr>
          <p:cNvSpPr/>
          <p:nvPr/>
        </p:nvSpPr>
        <p:spPr>
          <a:xfrm>
            <a:off x="10221144" y="560714"/>
            <a:ext cx="1715639" cy="4032448"/>
          </a:xfrm>
          <a:prstGeom prst="rect">
            <a:avLst/>
          </a:prstGeom>
          <a:ln w="12700">
            <a:miter lim="400000"/>
          </a:ln>
          <a:extLst>
            <a:ext uri="{C572A759-6A51-4108-AA02-DFA0A04FC94B}">
              <ma14:wrappingTextBoxFlag xmlns="" xmlns:ma14="http://schemas.microsoft.com/office/mac/drawingml/2011/main" val="1"/>
            </a:ext>
          </a:extLst>
        </p:spPr>
        <p:txBody>
          <a:bodyPr lIns="0" tIns="0" rIns="0" bIns="0" numCol="1" spcCol="438104" anchor="t" anchorCtr="0"/>
          <a:lstStyle/>
          <a:p>
            <a:pPr lvl="0" algn="ctr">
              <a:defRPr sz="1800">
                <a:solidFill>
                  <a:srgbClr val="000000"/>
                </a:solidFill>
              </a:defRPr>
            </a:pPr>
            <a:endParaRPr lang="en-US" sz="1200" b="1">
              <a:solidFill>
                <a:srgbClr val="FF2F92"/>
              </a:solidFill>
            </a:endParaRPr>
          </a:p>
        </p:txBody>
      </p:sp>
      <p:pic>
        <p:nvPicPr>
          <p:cNvPr id="16" name="Picture 3">
            <a:hlinkClick r:id="rId4"/>
            <a:extLst>
              <a:ext uri="{FF2B5EF4-FFF2-40B4-BE49-F238E27FC236}">
                <a16:creationId xmlns:a16="http://schemas.microsoft.com/office/drawing/2014/main" id="{FAB00829-AF3D-534B-9610-F6169EE8A2A4}"/>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9478085" y="2509622"/>
            <a:ext cx="2138636" cy="49225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ZonMw logo, link naar ZonMw homepage">
            <a:extLst>
              <a:ext uri="{FF2B5EF4-FFF2-40B4-BE49-F238E27FC236}">
                <a16:creationId xmlns:a16="http://schemas.microsoft.com/office/drawing/2014/main" id="{DC2CB321-5C2A-0846-BEB4-6699DA6F33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61249" y="1257979"/>
            <a:ext cx="1519518" cy="3545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 NWO">
            <a:extLst>
              <a:ext uri="{FF2B5EF4-FFF2-40B4-BE49-F238E27FC236}">
                <a16:creationId xmlns:a16="http://schemas.microsoft.com/office/drawing/2014/main" id="{B30938D4-8C4D-A426-47E2-7E405A998AA1}"/>
              </a:ext>
            </a:extLst>
          </p:cNvPr>
          <p:cNvPicPr>
            <a:picLocks noChangeAspect="1" noChangeArrowheads="1"/>
          </p:cNvPicPr>
          <p:nvPr/>
        </p:nvPicPr>
        <p:blipFill rotWithShape="1">
          <a:blip r:embed="rId7" cstate="hqprint">
            <a:extLst>
              <a:ext uri="{28A0092B-C50C-407E-A947-70E740481C1C}">
                <a14:useLocalDpi xmlns:a14="http://schemas.microsoft.com/office/drawing/2010/main" val="0"/>
              </a:ext>
            </a:extLst>
          </a:blip>
          <a:srcRect l="31202" t="7425" r="30567" b="4292"/>
          <a:stretch/>
        </p:blipFill>
        <p:spPr bwMode="auto">
          <a:xfrm>
            <a:off x="10858062" y="1258815"/>
            <a:ext cx="710047" cy="103797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922508" y="3487568"/>
            <a:ext cx="5694213" cy="3188630"/>
          </a:xfrm>
          <a:prstGeom prst="rect">
            <a:avLst/>
          </a:prstGeom>
        </p:spPr>
      </p:pic>
    </p:spTree>
    <p:extLst>
      <p:ext uri="{BB962C8B-B14F-4D97-AF65-F5344CB8AC3E}">
        <p14:creationId xmlns:p14="http://schemas.microsoft.com/office/powerpoint/2010/main" val="3629382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884" y="900000"/>
            <a:ext cx="10944225" cy="397801"/>
          </a:xfrm>
        </p:spPr>
        <p:txBody>
          <a:bodyPr/>
          <a:lstStyle/>
          <a:p>
            <a:r>
              <a:rPr lang="nl-NL" noProof="0"/>
              <a:t>Ductaal</a:t>
            </a:r>
            <a:r>
              <a:rPr lang="nl-NL" noProof="0" dirty="0"/>
              <a:t> carcinoom in situ (DCIS): een voorloper van borstkanker </a:t>
            </a:r>
          </a:p>
        </p:txBody>
      </p:sp>
      <p:sp>
        <p:nvSpPr>
          <p:cNvPr id="3" name="Slide Number Placeholder 2">
            <a:extLst>
              <a:ext uri="{FF2B5EF4-FFF2-40B4-BE49-F238E27FC236}">
                <a16:creationId xmlns:a16="http://schemas.microsoft.com/office/drawing/2014/main" id="{DF96162B-B58D-ADDF-4C10-01F11A92F6D6}"/>
              </a:ext>
            </a:extLst>
          </p:cNvPr>
          <p:cNvSpPr>
            <a:spLocks noGrp="1"/>
          </p:cNvSpPr>
          <p:nvPr>
            <p:ph type="sldNum" sz="quarter" idx="12"/>
          </p:nvPr>
        </p:nvSpPr>
        <p:spPr/>
        <p:txBody>
          <a:bodyPr/>
          <a:lstStyle/>
          <a:p>
            <a:fld id="{3BDE516C-3F92-4BBF-8982-23C2FBFA20B2}" type="slidenum">
              <a:rPr lang="en-GB" smtClean="0"/>
              <a:t>3</a:t>
            </a:fld>
            <a:endParaRPr lang="en-GB" dirty="0"/>
          </a:p>
        </p:txBody>
      </p:sp>
      <p:sp>
        <p:nvSpPr>
          <p:cNvPr id="7" name="TextBox 6">
            <a:extLst>
              <a:ext uri="{FF2B5EF4-FFF2-40B4-BE49-F238E27FC236}">
                <a16:creationId xmlns:a16="http://schemas.microsoft.com/office/drawing/2014/main" id="{51E0EDAC-5381-62B0-5BEA-ED4DDF424327}"/>
              </a:ext>
            </a:extLst>
          </p:cNvPr>
          <p:cNvSpPr txBox="1"/>
          <p:nvPr/>
        </p:nvSpPr>
        <p:spPr>
          <a:xfrm>
            <a:off x="-24680" y="6580187"/>
            <a:ext cx="10515600" cy="276999"/>
          </a:xfrm>
          <a:prstGeom prst="rect">
            <a:avLst/>
          </a:prstGeom>
          <a:noFill/>
        </p:spPr>
        <p:txBody>
          <a:bodyPr wrap="square" rtlCol="0">
            <a:spAutoFit/>
          </a:bodyPr>
          <a:lstStyle/>
          <a:p>
            <a:r>
              <a:rPr lang="en-US" sz="1200" i="1" dirty="0" err="1">
                <a:solidFill>
                  <a:schemeClr val="bg2">
                    <a:lumMod val="50000"/>
                  </a:schemeClr>
                </a:solidFill>
              </a:rPr>
              <a:t>Bron</a:t>
            </a:r>
            <a:r>
              <a:rPr lang="en-US" sz="1200" i="1" dirty="0">
                <a:solidFill>
                  <a:schemeClr val="bg2">
                    <a:lumMod val="50000"/>
                  </a:schemeClr>
                </a:solidFill>
              </a:rPr>
              <a:t>: IKNL (2024)</a:t>
            </a:r>
          </a:p>
        </p:txBody>
      </p:sp>
      <p:grpSp>
        <p:nvGrpSpPr>
          <p:cNvPr id="2" name="Group 1">
            <a:extLst>
              <a:ext uri="{FF2B5EF4-FFF2-40B4-BE49-F238E27FC236}">
                <a16:creationId xmlns:a16="http://schemas.microsoft.com/office/drawing/2014/main" id="{E530B507-2199-C6E6-E070-61FFF77F2976}"/>
              </a:ext>
            </a:extLst>
          </p:cNvPr>
          <p:cNvGrpSpPr/>
          <p:nvPr/>
        </p:nvGrpSpPr>
        <p:grpSpPr>
          <a:xfrm>
            <a:off x="1701984" y="1584961"/>
            <a:ext cx="8788936" cy="4877040"/>
            <a:chOff x="2047438" y="1480544"/>
            <a:chExt cx="7637474" cy="4151897"/>
          </a:xfrm>
        </p:grpSpPr>
        <p:sp>
          <p:nvSpPr>
            <p:cNvPr id="13" name="TextBox 12">
              <a:extLst>
                <a:ext uri="{FF2B5EF4-FFF2-40B4-BE49-F238E27FC236}">
                  <a16:creationId xmlns:a16="http://schemas.microsoft.com/office/drawing/2014/main" id="{532C7CA1-998C-7F63-295B-397CFA7BBDC8}"/>
                </a:ext>
              </a:extLst>
            </p:cNvPr>
            <p:cNvSpPr txBox="1"/>
            <p:nvPr/>
          </p:nvSpPr>
          <p:spPr>
            <a:xfrm>
              <a:off x="2047438" y="5402242"/>
              <a:ext cx="4103935" cy="230199"/>
            </a:xfrm>
            <a:prstGeom prst="rect">
              <a:avLst/>
            </a:prstGeom>
            <a:noFill/>
          </p:spPr>
          <p:txBody>
            <a:bodyPr wrap="square" lIns="0" tIns="0" rIns="0" bIns="0" rtlCol="0" anchor="ctr">
              <a:noAutofit/>
            </a:bodyPr>
            <a:lstStyle/>
            <a:p>
              <a:pPr algn="ctr">
                <a:lnSpc>
                  <a:spcPct val="90000"/>
                </a:lnSpc>
              </a:pPr>
              <a:r>
                <a:rPr lang="en-NL" sz="1200" dirty="0">
                  <a:solidFill>
                    <a:srgbClr val="002060"/>
                  </a:solidFill>
                </a:rPr>
                <a:t>Implementation breast cancer screening</a:t>
              </a:r>
            </a:p>
          </p:txBody>
        </p:sp>
        <p:sp>
          <p:nvSpPr>
            <p:cNvPr id="36" name="Down Arrow 35">
              <a:extLst>
                <a:ext uri="{FF2B5EF4-FFF2-40B4-BE49-F238E27FC236}">
                  <a16:creationId xmlns:a16="http://schemas.microsoft.com/office/drawing/2014/main" id="{E73A792E-7DBE-58B1-6782-6B095865BB53}"/>
                </a:ext>
              </a:extLst>
            </p:cNvPr>
            <p:cNvSpPr/>
            <p:nvPr/>
          </p:nvSpPr>
          <p:spPr>
            <a:xfrm rot="10800000">
              <a:off x="3994769" y="5005532"/>
              <a:ext cx="209275" cy="370624"/>
            </a:xfrm>
            <a:prstGeom prst="downArrow">
              <a:avLst/>
            </a:prstGeom>
            <a:solidFill>
              <a:schemeClr val="accent4"/>
            </a:solidFill>
            <a:ln w="165100">
              <a:noFill/>
            </a:ln>
          </p:spPr>
          <p:style>
            <a:lnRef idx="2">
              <a:schemeClr val="accent1">
                <a:shade val="50000"/>
              </a:schemeClr>
            </a:lnRef>
            <a:fillRef idx="1">
              <a:schemeClr val="accent1"/>
            </a:fillRef>
            <a:effectRef idx="0">
              <a:schemeClr val="accent1"/>
            </a:effectRef>
            <a:fontRef idx="minor">
              <a:schemeClr val="lt1"/>
            </a:fontRef>
          </p:style>
          <p:txBody>
            <a:bodyPr lIns="324000" tIns="324000" rIns="324000" bIns="324000" rtlCol="0" anchor="t"/>
            <a:lstStyle/>
            <a:p>
              <a:pPr algn="l"/>
              <a:endParaRPr lang="en-NL" sz="2100" b="1" dirty="0">
                <a:solidFill>
                  <a:schemeClr val="tx1"/>
                </a:solidFill>
              </a:endParaRPr>
            </a:p>
          </p:txBody>
        </p:sp>
        <p:grpSp>
          <p:nvGrpSpPr>
            <p:cNvPr id="43" name="Group 42">
              <a:extLst>
                <a:ext uri="{FF2B5EF4-FFF2-40B4-BE49-F238E27FC236}">
                  <a16:creationId xmlns:a16="http://schemas.microsoft.com/office/drawing/2014/main" id="{19BE8981-740F-5D40-BE57-86EFA6D6BC91}"/>
                </a:ext>
              </a:extLst>
            </p:cNvPr>
            <p:cNvGrpSpPr/>
            <p:nvPr/>
          </p:nvGrpSpPr>
          <p:grpSpPr>
            <a:xfrm>
              <a:off x="3088860" y="1480544"/>
              <a:ext cx="6596052" cy="3497743"/>
              <a:chOff x="2773328" y="1669108"/>
              <a:chExt cx="6596052" cy="3497743"/>
            </a:xfrm>
          </p:grpSpPr>
          <p:pic>
            <p:nvPicPr>
              <p:cNvPr id="10" name="Picture 9" descr="A graph of growth and progress&#10;&#10;Description automatically generated with medium confidence">
                <a:extLst>
                  <a:ext uri="{FF2B5EF4-FFF2-40B4-BE49-F238E27FC236}">
                    <a16:creationId xmlns:a16="http://schemas.microsoft.com/office/drawing/2014/main" id="{9D112BF3-FCC3-1312-30A1-A0D483B4185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4318" t="9045" b="20746"/>
              <a:stretch/>
            </p:blipFill>
            <p:spPr>
              <a:xfrm>
                <a:off x="3458831" y="1806539"/>
                <a:ext cx="4103935" cy="3233167"/>
              </a:xfrm>
              <a:prstGeom prst="rect">
                <a:avLst/>
              </a:prstGeom>
            </p:spPr>
          </p:pic>
          <p:sp>
            <p:nvSpPr>
              <p:cNvPr id="11" name="TextBox 10">
                <a:extLst>
                  <a:ext uri="{FF2B5EF4-FFF2-40B4-BE49-F238E27FC236}">
                    <a16:creationId xmlns:a16="http://schemas.microsoft.com/office/drawing/2014/main" id="{261E381A-6BFC-1AC2-0648-9BC1F5C05125}"/>
                  </a:ext>
                </a:extLst>
              </p:cNvPr>
              <p:cNvSpPr txBox="1"/>
              <p:nvPr/>
            </p:nvSpPr>
            <p:spPr>
              <a:xfrm>
                <a:off x="7471750" y="4006217"/>
                <a:ext cx="1267365" cy="230199"/>
              </a:xfrm>
              <a:prstGeom prst="rect">
                <a:avLst/>
              </a:prstGeom>
              <a:noFill/>
            </p:spPr>
            <p:txBody>
              <a:bodyPr wrap="square" lIns="0" tIns="0" rIns="0" bIns="0" rtlCol="0" anchor="ctr">
                <a:noAutofit/>
              </a:bodyPr>
              <a:lstStyle/>
              <a:p>
                <a:pPr algn="l">
                  <a:lnSpc>
                    <a:spcPct val="90000"/>
                  </a:lnSpc>
                </a:pPr>
                <a:r>
                  <a:rPr lang="en-NL" sz="1500" dirty="0">
                    <a:solidFill>
                      <a:srgbClr val="00B0F0"/>
                    </a:solidFill>
                  </a:rPr>
                  <a:t>DCIS</a:t>
                </a:r>
              </a:p>
            </p:txBody>
          </p:sp>
          <p:sp>
            <p:nvSpPr>
              <p:cNvPr id="12" name="TextBox 11">
                <a:extLst>
                  <a:ext uri="{FF2B5EF4-FFF2-40B4-BE49-F238E27FC236}">
                    <a16:creationId xmlns:a16="http://schemas.microsoft.com/office/drawing/2014/main" id="{69FCDDBC-3524-8B3E-D851-17CF2A5DD69D}"/>
                  </a:ext>
                </a:extLst>
              </p:cNvPr>
              <p:cNvSpPr txBox="1"/>
              <p:nvPr/>
            </p:nvSpPr>
            <p:spPr>
              <a:xfrm>
                <a:off x="7471750" y="4471943"/>
                <a:ext cx="1267365" cy="230199"/>
              </a:xfrm>
              <a:prstGeom prst="rect">
                <a:avLst/>
              </a:prstGeom>
              <a:noFill/>
            </p:spPr>
            <p:txBody>
              <a:bodyPr wrap="square" lIns="0" tIns="0" rIns="0" bIns="0" rtlCol="0" anchor="ctr">
                <a:noAutofit/>
              </a:bodyPr>
              <a:lstStyle/>
              <a:p>
                <a:pPr algn="l">
                  <a:lnSpc>
                    <a:spcPct val="90000"/>
                  </a:lnSpc>
                </a:pPr>
                <a:r>
                  <a:rPr lang="en-NL" sz="1500" dirty="0">
                    <a:solidFill>
                      <a:srgbClr val="92D050"/>
                    </a:solidFill>
                  </a:rPr>
                  <a:t>Stage IV</a:t>
                </a:r>
              </a:p>
            </p:txBody>
          </p:sp>
          <p:sp>
            <p:nvSpPr>
              <p:cNvPr id="14" name="TextBox 13">
                <a:extLst>
                  <a:ext uri="{FF2B5EF4-FFF2-40B4-BE49-F238E27FC236}">
                    <a16:creationId xmlns:a16="http://schemas.microsoft.com/office/drawing/2014/main" id="{9B77AEDB-ECF5-813F-2306-271E67CA8D52}"/>
                  </a:ext>
                </a:extLst>
              </p:cNvPr>
              <p:cNvSpPr txBox="1"/>
              <p:nvPr/>
            </p:nvSpPr>
            <p:spPr>
              <a:xfrm rot="16200000">
                <a:off x="1197106" y="3245330"/>
                <a:ext cx="3382643" cy="230199"/>
              </a:xfrm>
              <a:prstGeom prst="rect">
                <a:avLst/>
              </a:prstGeom>
              <a:noFill/>
            </p:spPr>
            <p:txBody>
              <a:bodyPr wrap="square" lIns="0" tIns="0" rIns="0" bIns="0" rtlCol="0" anchor="ctr">
                <a:noAutofit/>
              </a:bodyPr>
              <a:lstStyle/>
              <a:p>
                <a:pPr algn="ctr">
                  <a:lnSpc>
                    <a:spcPct val="90000"/>
                  </a:lnSpc>
                </a:pPr>
                <a:endParaRPr lang="en-NL" sz="1200" dirty="0">
                  <a:solidFill>
                    <a:srgbClr val="002060"/>
                  </a:solidFill>
                </a:endParaRPr>
              </a:p>
              <a:p>
                <a:pPr algn="ctr">
                  <a:lnSpc>
                    <a:spcPct val="90000"/>
                  </a:lnSpc>
                </a:pPr>
                <a:r>
                  <a:rPr lang="en-NL" sz="1200" dirty="0">
                    <a:solidFill>
                      <a:srgbClr val="002060"/>
                    </a:solidFill>
                  </a:rPr>
                  <a:t>Count per 100,000</a:t>
                </a:r>
              </a:p>
              <a:p>
                <a:pPr algn="ctr">
                  <a:lnSpc>
                    <a:spcPct val="90000"/>
                  </a:lnSpc>
                </a:pPr>
                <a:r>
                  <a:rPr lang="en-NL" sz="1200" dirty="0">
                    <a:solidFill>
                      <a:srgbClr val="002060"/>
                    </a:solidFill>
                  </a:rPr>
                  <a:t>(Revised European Standard Rate)</a:t>
                </a:r>
              </a:p>
            </p:txBody>
          </p:sp>
          <p:sp>
            <p:nvSpPr>
              <p:cNvPr id="15" name="TextBox 14">
                <a:extLst>
                  <a:ext uri="{FF2B5EF4-FFF2-40B4-BE49-F238E27FC236}">
                    <a16:creationId xmlns:a16="http://schemas.microsoft.com/office/drawing/2014/main" id="{8A5B7B17-416A-D802-A95A-8A6F1DB423E6}"/>
                  </a:ext>
                </a:extLst>
              </p:cNvPr>
              <p:cNvSpPr txBox="1"/>
              <p:nvPr/>
            </p:nvSpPr>
            <p:spPr>
              <a:xfrm>
                <a:off x="3227570" y="1776681"/>
                <a:ext cx="325046" cy="230199"/>
              </a:xfrm>
              <a:prstGeom prst="rect">
                <a:avLst/>
              </a:prstGeom>
              <a:solidFill>
                <a:schemeClr val="bg1"/>
              </a:solidFill>
            </p:spPr>
            <p:txBody>
              <a:bodyPr wrap="square" lIns="0" tIns="0" rIns="0" bIns="0" rtlCol="0" anchor="ctr">
                <a:noAutofit/>
              </a:bodyPr>
              <a:lstStyle/>
              <a:p>
                <a:pPr algn="r">
                  <a:lnSpc>
                    <a:spcPct val="90000"/>
                  </a:lnSpc>
                </a:pPr>
                <a:r>
                  <a:rPr lang="en-NL" sz="1000" dirty="0">
                    <a:solidFill>
                      <a:srgbClr val="002060"/>
                    </a:solidFill>
                  </a:rPr>
                  <a:t>90</a:t>
                </a:r>
              </a:p>
            </p:txBody>
          </p:sp>
          <p:sp>
            <p:nvSpPr>
              <p:cNvPr id="16" name="TextBox 15">
                <a:extLst>
                  <a:ext uri="{FF2B5EF4-FFF2-40B4-BE49-F238E27FC236}">
                    <a16:creationId xmlns:a16="http://schemas.microsoft.com/office/drawing/2014/main" id="{D3248422-CAB7-3660-20D3-B0D358EB30CB}"/>
                  </a:ext>
                </a:extLst>
              </p:cNvPr>
              <p:cNvSpPr txBox="1"/>
              <p:nvPr/>
            </p:nvSpPr>
            <p:spPr>
              <a:xfrm>
                <a:off x="3227570" y="2789706"/>
                <a:ext cx="325046" cy="230199"/>
              </a:xfrm>
              <a:prstGeom prst="rect">
                <a:avLst/>
              </a:prstGeom>
              <a:solidFill>
                <a:schemeClr val="bg1"/>
              </a:solidFill>
            </p:spPr>
            <p:txBody>
              <a:bodyPr wrap="square" lIns="0" tIns="0" rIns="0" bIns="0" rtlCol="0" anchor="ctr">
                <a:noAutofit/>
              </a:bodyPr>
              <a:lstStyle/>
              <a:p>
                <a:pPr algn="r">
                  <a:lnSpc>
                    <a:spcPct val="90000"/>
                  </a:lnSpc>
                </a:pPr>
                <a:r>
                  <a:rPr lang="en-NL" sz="1000" dirty="0">
                    <a:solidFill>
                      <a:srgbClr val="002060"/>
                    </a:solidFill>
                  </a:rPr>
                  <a:t>60</a:t>
                </a:r>
              </a:p>
            </p:txBody>
          </p:sp>
          <p:sp>
            <p:nvSpPr>
              <p:cNvPr id="17" name="TextBox 16">
                <a:extLst>
                  <a:ext uri="{FF2B5EF4-FFF2-40B4-BE49-F238E27FC236}">
                    <a16:creationId xmlns:a16="http://schemas.microsoft.com/office/drawing/2014/main" id="{D72F8E94-022E-A952-ABAA-DCE1CC309A28}"/>
                  </a:ext>
                </a:extLst>
              </p:cNvPr>
              <p:cNvSpPr txBox="1"/>
              <p:nvPr/>
            </p:nvSpPr>
            <p:spPr>
              <a:xfrm>
                <a:off x="3227570" y="3127381"/>
                <a:ext cx="325046" cy="230199"/>
              </a:xfrm>
              <a:prstGeom prst="rect">
                <a:avLst/>
              </a:prstGeom>
              <a:solidFill>
                <a:schemeClr val="bg1"/>
              </a:solidFill>
            </p:spPr>
            <p:txBody>
              <a:bodyPr wrap="square" lIns="0" tIns="0" rIns="0" bIns="0" rtlCol="0" anchor="ctr">
                <a:noAutofit/>
              </a:bodyPr>
              <a:lstStyle/>
              <a:p>
                <a:pPr algn="r">
                  <a:lnSpc>
                    <a:spcPct val="90000"/>
                  </a:lnSpc>
                </a:pPr>
                <a:r>
                  <a:rPr lang="en-NL" sz="1000" dirty="0">
                    <a:solidFill>
                      <a:srgbClr val="002060"/>
                    </a:solidFill>
                  </a:rPr>
                  <a:t>50</a:t>
                </a:r>
              </a:p>
            </p:txBody>
          </p:sp>
          <p:sp>
            <p:nvSpPr>
              <p:cNvPr id="18" name="TextBox 17">
                <a:extLst>
                  <a:ext uri="{FF2B5EF4-FFF2-40B4-BE49-F238E27FC236}">
                    <a16:creationId xmlns:a16="http://schemas.microsoft.com/office/drawing/2014/main" id="{C295160E-D89C-A629-3100-94021213232E}"/>
                  </a:ext>
                </a:extLst>
              </p:cNvPr>
              <p:cNvSpPr txBox="1"/>
              <p:nvPr/>
            </p:nvSpPr>
            <p:spPr>
              <a:xfrm>
                <a:off x="3227570" y="3465056"/>
                <a:ext cx="325046" cy="230199"/>
              </a:xfrm>
              <a:prstGeom prst="rect">
                <a:avLst/>
              </a:prstGeom>
              <a:solidFill>
                <a:schemeClr val="bg1"/>
              </a:solidFill>
            </p:spPr>
            <p:txBody>
              <a:bodyPr wrap="square" lIns="0" tIns="0" rIns="0" bIns="0" rtlCol="0" anchor="ctr">
                <a:noAutofit/>
              </a:bodyPr>
              <a:lstStyle/>
              <a:p>
                <a:pPr algn="r">
                  <a:lnSpc>
                    <a:spcPct val="90000"/>
                  </a:lnSpc>
                </a:pPr>
                <a:r>
                  <a:rPr lang="en-NL" sz="1000" dirty="0">
                    <a:solidFill>
                      <a:srgbClr val="002060"/>
                    </a:solidFill>
                  </a:rPr>
                  <a:t>40</a:t>
                </a:r>
              </a:p>
            </p:txBody>
          </p:sp>
          <p:sp>
            <p:nvSpPr>
              <p:cNvPr id="19" name="TextBox 18">
                <a:extLst>
                  <a:ext uri="{FF2B5EF4-FFF2-40B4-BE49-F238E27FC236}">
                    <a16:creationId xmlns:a16="http://schemas.microsoft.com/office/drawing/2014/main" id="{E718AA35-EC89-3942-2A0A-DF2A14BF2833}"/>
                  </a:ext>
                </a:extLst>
              </p:cNvPr>
              <p:cNvSpPr txBox="1"/>
              <p:nvPr/>
            </p:nvSpPr>
            <p:spPr>
              <a:xfrm>
                <a:off x="3227570" y="3802731"/>
                <a:ext cx="325046" cy="230199"/>
              </a:xfrm>
              <a:prstGeom prst="rect">
                <a:avLst/>
              </a:prstGeom>
              <a:solidFill>
                <a:schemeClr val="bg1"/>
              </a:solidFill>
            </p:spPr>
            <p:txBody>
              <a:bodyPr wrap="square" lIns="0" tIns="0" rIns="0" bIns="0" rtlCol="0" anchor="ctr">
                <a:noAutofit/>
              </a:bodyPr>
              <a:lstStyle/>
              <a:p>
                <a:pPr algn="r">
                  <a:lnSpc>
                    <a:spcPct val="90000"/>
                  </a:lnSpc>
                </a:pPr>
                <a:r>
                  <a:rPr lang="en-NL" sz="1000" dirty="0">
                    <a:solidFill>
                      <a:srgbClr val="002060"/>
                    </a:solidFill>
                  </a:rPr>
                  <a:t>30</a:t>
                </a:r>
              </a:p>
            </p:txBody>
          </p:sp>
          <p:sp>
            <p:nvSpPr>
              <p:cNvPr id="20" name="TextBox 19">
                <a:extLst>
                  <a:ext uri="{FF2B5EF4-FFF2-40B4-BE49-F238E27FC236}">
                    <a16:creationId xmlns:a16="http://schemas.microsoft.com/office/drawing/2014/main" id="{41E73ED1-EB46-5AFD-E5A7-C5BECCB25AA1}"/>
                  </a:ext>
                </a:extLst>
              </p:cNvPr>
              <p:cNvSpPr txBox="1"/>
              <p:nvPr/>
            </p:nvSpPr>
            <p:spPr>
              <a:xfrm>
                <a:off x="3227570" y="4140406"/>
                <a:ext cx="325046" cy="230199"/>
              </a:xfrm>
              <a:prstGeom prst="rect">
                <a:avLst/>
              </a:prstGeom>
              <a:solidFill>
                <a:schemeClr val="bg1"/>
              </a:solidFill>
            </p:spPr>
            <p:txBody>
              <a:bodyPr wrap="square" lIns="0" tIns="0" rIns="0" bIns="0" rtlCol="0" anchor="ctr">
                <a:noAutofit/>
              </a:bodyPr>
              <a:lstStyle/>
              <a:p>
                <a:pPr algn="r">
                  <a:lnSpc>
                    <a:spcPct val="90000"/>
                  </a:lnSpc>
                </a:pPr>
                <a:r>
                  <a:rPr lang="en-NL" sz="1000" dirty="0">
                    <a:solidFill>
                      <a:srgbClr val="002060"/>
                    </a:solidFill>
                  </a:rPr>
                  <a:t>20</a:t>
                </a:r>
              </a:p>
            </p:txBody>
          </p:sp>
          <p:sp>
            <p:nvSpPr>
              <p:cNvPr id="21" name="TextBox 20">
                <a:extLst>
                  <a:ext uri="{FF2B5EF4-FFF2-40B4-BE49-F238E27FC236}">
                    <a16:creationId xmlns:a16="http://schemas.microsoft.com/office/drawing/2014/main" id="{EF5CBA95-3F93-BEED-212D-9AE765133976}"/>
                  </a:ext>
                </a:extLst>
              </p:cNvPr>
              <p:cNvSpPr txBox="1"/>
              <p:nvPr/>
            </p:nvSpPr>
            <p:spPr>
              <a:xfrm>
                <a:off x="3227570" y="4478081"/>
                <a:ext cx="325046" cy="230199"/>
              </a:xfrm>
              <a:prstGeom prst="rect">
                <a:avLst/>
              </a:prstGeom>
              <a:solidFill>
                <a:schemeClr val="bg1"/>
              </a:solidFill>
            </p:spPr>
            <p:txBody>
              <a:bodyPr wrap="square" lIns="0" tIns="0" rIns="0" bIns="0" rtlCol="0" anchor="ctr">
                <a:noAutofit/>
              </a:bodyPr>
              <a:lstStyle/>
              <a:p>
                <a:pPr algn="r">
                  <a:lnSpc>
                    <a:spcPct val="90000"/>
                  </a:lnSpc>
                </a:pPr>
                <a:r>
                  <a:rPr lang="en-NL" sz="1000" dirty="0">
                    <a:solidFill>
                      <a:srgbClr val="002060"/>
                    </a:solidFill>
                  </a:rPr>
                  <a:t>10</a:t>
                </a:r>
              </a:p>
            </p:txBody>
          </p:sp>
          <p:sp>
            <p:nvSpPr>
              <p:cNvPr id="22" name="TextBox 21">
                <a:extLst>
                  <a:ext uri="{FF2B5EF4-FFF2-40B4-BE49-F238E27FC236}">
                    <a16:creationId xmlns:a16="http://schemas.microsoft.com/office/drawing/2014/main" id="{D2B67D33-1762-2841-EE2A-983D1F983CFF}"/>
                  </a:ext>
                </a:extLst>
              </p:cNvPr>
              <p:cNvSpPr txBox="1"/>
              <p:nvPr/>
            </p:nvSpPr>
            <p:spPr>
              <a:xfrm>
                <a:off x="3227570" y="4815753"/>
                <a:ext cx="325046" cy="230199"/>
              </a:xfrm>
              <a:prstGeom prst="rect">
                <a:avLst/>
              </a:prstGeom>
              <a:solidFill>
                <a:schemeClr val="bg1"/>
              </a:solidFill>
            </p:spPr>
            <p:txBody>
              <a:bodyPr wrap="square" lIns="0" tIns="0" rIns="0" bIns="0" rtlCol="0" anchor="ctr">
                <a:noAutofit/>
              </a:bodyPr>
              <a:lstStyle/>
              <a:p>
                <a:pPr algn="r">
                  <a:lnSpc>
                    <a:spcPct val="90000"/>
                  </a:lnSpc>
                </a:pPr>
                <a:r>
                  <a:rPr lang="en-NL" sz="1000" dirty="0">
                    <a:solidFill>
                      <a:srgbClr val="002060"/>
                    </a:solidFill>
                  </a:rPr>
                  <a:t>0</a:t>
                </a:r>
              </a:p>
            </p:txBody>
          </p:sp>
          <p:sp>
            <p:nvSpPr>
              <p:cNvPr id="24" name="TextBox 23">
                <a:extLst>
                  <a:ext uri="{FF2B5EF4-FFF2-40B4-BE49-F238E27FC236}">
                    <a16:creationId xmlns:a16="http://schemas.microsoft.com/office/drawing/2014/main" id="{04729374-3695-7492-DFB8-8DEF1C2ADBEA}"/>
                  </a:ext>
                </a:extLst>
              </p:cNvPr>
              <p:cNvSpPr txBox="1"/>
              <p:nvPr/>
            </p:nvSpPr>
            <p:spPr>
              <a:xfrm>
                <a:off x="3227570" y="2114356"/>
                <a:ext cx="325046" cy="230199"/>
              </a:xfrm>
              <a:prstGeom prst="rect">
                <a:avLst/>
              </a:prstGeom>
              <a:solidFill>
                <a:schemeClr val="bg1"/>
              </a:solidFill>
            </p:spPr>
            <p:txBody>
              <a:bodyPr wrap="square" lIns="0" tIns="0" rIns="0" bIns="0" rtlCol="0" anchor="ctr">
                <a:noAutofit/>
              </a:bodyPr>
              <a:lstStyle/>
              <a:p>
                <a:pPr algn="r">
                  <a:lnSpc>
                    <a:spcPct val="90000"/>
                  </a:lnSpc>
                </a:pPr>
                <a:r>
                  <a:rPr lang="en-NL" sz="1000" dirty="0">
                    <a:solidFill>
                      <a:srgbClr val="002060"/>
                    </a:solidFill>
                  </a:rPr>
                  <a:t>80</a:t>
                </a:r>
              </a:p>
            </p:txBody>
          </p:sp>
          <p:sp>
            <p:nvSpPr>
              <p:cNvPr id="25" name="TextBox 24">
                <a:extLst>
                  <a:ext uri="{FF2B5EF4-FFF2-40B4-BE49-F238E27FC236}">
                    <a16:creationId xmlns:a16="http://schemas.microsoft.com/office/drawing/2014/main" id="{7A2F48B5-F813-14E1-88B9-FD1FB8BDAA11}"/>
                  </a:ext>
                </a:extLst>
              </p:cNvPr>
              <p:cNvSpPr txBox="1"/>
              <p:nvPr/>
            </p:nvSpPr>
            <p:spPr>
              <a:xfrm>
                <a:off x="3227570" y="2452031"/>
                <a:ext cx="325046" cy="230199"/>
              </a:xfrm>
              <a:prstGeom prst="rect">
                <a:avLst/>
              </a:prstGeom>
              <a:solidFill>
                <a:schemeClr val="bg1"/>
              </a:solidFill>
            </p:spPr>
            <p:txBody>
              <a:bodyPr wrap="square" lIns="0" tIns="0" rIns="0" bIns="0" rtlCol="0" anchor="ctr">
                <a:noAutofit/>
              </a:bodyPr>
              <a:lstStyle/>
              <a:p>
                <a:pPr algn="r">
                  <a:lnSpc>
                    <a:spcPct val="90000"/>
                  </a:lnSpc>
                </a:pPr>
                <a:r>
                  <a:rPr lang="en-NL" sz="1000" dirty="0">
                    <a:solidFill>
                      <a:srgbClr val="002060"/>
                    </a:solidFill>
                  </a:rPr>
                  <a:t>70</a:t>
                </a:r>
              </a:p>
            </p:txBody>
          </p:sp>
          <p:sp>
            <p:nvSpPr>
              <p:cNvPr id="26" name="TextBox 25">
                <a:extLst>
                  <a:ext uri="{FF2B5EF4-FFF2-40B4-BE49-F238E27FC236}">
                    <a16:creationId xmlns:a16="http://schemas.microsoft.com/office/drawing/2014/main" id="{D08CE186-2508-E8B6-7C72-798B68842DD6}"/>
                  </a:ext>
                </a:extLst>
              </p:cNvPr>
              <p:cNvSpPr txBox="1"/>
              <p:nvPr/>
            </p:nvSpPr>
            <p:spPr>
              <a:xfrm>
                <a:off x="3621354" y="4936652"/>
                <a:ext cx="325046" cy="230199"/>
              </a:xfrm>
              <a:prstGeom prst="rect">
                <a:avLst/>
              </a:prstGeom>
              <a:solidFill>
                <a:schemeClr val="bg1"/>
              </a:solidFill>
            </p:spPr>
            <p:txBody>
              <a:bodyPr wrap="square" lIns="0" tIns="0" rIns="0" bIns="0" rtlCol="0" anchor="ctr">
                <a:noAutofit/>
              </a:bodyPr>
              <a:lstStyle/>
              <a:p>
                <a:pPr algn="r">
                  <a:lnSpc>
                    <a:spcPct val="90000"/>
                  </a:lnSpc>
                </a:pPr>
                <a:r>
                  <a:rPr lang="en-NL" sz="1000" dirty="0">
                    <a:solidFill>
                      <a:srgbClr val="002060"/>
                    </a:solidFill>
                  </a:rPr>
                  <a:t>1990</a:t>
                </a:r>
              </a:p>
            </p:txBody>
          </p:sp>
          <p:sp>
            <p:nvSpPr>
              <p:cNvPr id="27" name="TextBox 26">
                <a:extLst>
                  <a:ext uri="{FF2B5EF4-FFF2-40B4-BE49-F238E27FC236}">
                    <a16:creationId xmlns:a16="http://schemas.microsoft.com/office/drawing/2014/main" id="{9C2CB961-BBA4-ABFB-A101-3874E06F3787}"/>
                  </a:ext>
                </a:extLst>
              </p:cNvPr>
              <p:cNvSpPr txBox="1"/>
              <p:nvPr/>
            </p:nvSpPr>
            <p:spPr>
              <a:xfrm>
                <a:off x="4170441" y="4936652"/>
                <a:ext cx="325046" cy="230199"/>
              </a:xfrm>
              <a:prstGeom prst="rect">
                <a:avLst/>
              </a:prstGeom>
              <a:solidFill>
                <a:schemeClr val="bg1"/>
              </a:solidFill>
            </p:spPr>
            <p:txBody>
              <a:bodyPr wrap="square" lIns="0" tIns="0" rIns="0" bIns="0" rtlCol="0" anchor="ctr">
                <a:noAutofit/>
              </a:bodyPr>
              <a:lstStyle/>
              <a:p>
                <a:pPr algn="r">
                  <a:lnSpc>
                    <a:spcPct val="90000"/>
                  </a:lnSpc>
                </a:pPr>
                <a:r>
                  <a:rPr lang="en-NL" sz="1000" dirty="0">
                    <a:solidFill>
                      <a:srgbClr val="002060"/>
                    </a:solidFill>
                  </a:rPr>
                  <a:t>1995</a:t>
                </a:r>
              </a:p>
            </p:txBody>
          </p:sp>
          <p:sp>
            <p:nvSpPr>
              <p:cNvPr id="28" name="TextBox 27">
                <a:extLst>
                  <a:ext uri="{FF2B5EF4-FFF2-40B4-BE49-F238E27FC236}">
                    <a16:creationId xmlns:a16="http://schemas.microsoft.com/office/drawing/2014/main" id="{5D2F2DCC-2169-A928-87B1-EAAD5CA89809}"/>
                  </a:ext>
                </a:extLst>
              </p:cNvPr>
              <p:cNvSpPr txBox="1"/>
              <p:nvPr/>
            </p:nvSpPr>
            <p:spPr>
              <a:xfrm>
                <a:off x="4719528" y="4936652"/>
                <a:ext cx="325046" cy="230199"/>
              </a:xfrm>
              <a:prstGeom prst="rect">
                <a:avLst/>
              </a:prstGeom>
              <a:solidFill>
                <a:schemeClr val="bg1"/>
              </a:solidFill>
            </p:spPr>
            <p:txBody>
              <a:bodyPr wrap="square" lIns="0" tIns="0" rIns="0" bIns="0" rtlCol="0" anchor="ctr">
                <a:noAutofit/>
              </a:bodyPr>
              <a:lstStyle/>
              <a:p>
                <a:pPr algn="r">
                  <a:lnSpc>
                    <a:spcPct val="90000"/>
                  </a:lnSpc>
                </a:pPr>
                <a:r>
                  <a:rPr lang="en-NL" sz="1000" dirty="0">
                    <a:solidFill>
                      <a:srgbClr val="002060"/>
                    </a:solidFill>
                  </a:rPr>
                  <a:t>2000</a:t>
                </a:r>
              </a:p>
            </p:txBody>
          </p:sp>
          <p:sp>
            <p:nvSpPr>
              <p:cNvPr id="29" name="TextBox 28">
                <a:extLst>
                  <a:ext uri="{FF2B5EF4-FFF2-40B4-BE49-F238E27FC236}">
                    <a16:creationId xmlns:a16="http://schemas.microsoft.com/office/drawing/2014/main" id="{7B3E0C09-09F1-BA7B-D973-191C18B93E38}"/>
                  </a:ext>
                </a:extLst>
              </p:cNvPr>
              <p:cNvSpPr txBox="1"/>
              <p:nvPr/>
            </p:nvSpPr>
            <p:spPr>
              <a:xfrm>
                <a:off x="5268615" y="4936652"/>
                <a:ext cx="325046" cy="230199"/>
              </a:xfrm>
              <a:prstGeom prst="rect">
                <a:avLst/>
              </a:prstGeom>
              <a:solidFill>
                <a:schemeClr val="bg1"/>
              </a:solidFill>
            </p:spPr>
            <p:txBody>
              <a:bodyPr wrap="square" lIns="0" tIns="0" rIns="0" bIns="0" rtlCol="0" anchor="ctr">
                <a:noAutofit/>
              </a:bodyPr>
              <a:lstStyle/>
              <a:p>
                <a:pPr algn="r">
                  <a:lnSpc>
                    <a:spcPct val="90000"/>
                  </a:lnSpc>
                </a:pPr>
                <a:r>
                  <a:rPr lang="en-NL" sz="1000" dirty="0">
                    <a:solidFill>
                      <a:srgbClr val="002060"/>
                    </a:solidFill>
                  </a:rPr>
                  <a:t>2005</a:t>
                </a:r>
              </a:p>
            </p:txBody>
          </p:sp>
          <p:sp>
            <p:nvSpPr>
              <p:cNvPr id="30" name="TextBox 29">
                <a:extLst>
                  <a:ext uri="{FF2B5EF4-FFF2-40B4-BE49-F238E27FC236}">
                    <a16:creationId xmlns:a16="http://schemas.microsoft.com/office/drawing/2014/main" id="{0A9CC9FA-ACC3-C669-E13F-6527052F3F1D}"/>
                  </a:ext>
                </a:extLst>
              </p:cNvPr>
              <p:cNvSpPr txBox="1"/>
              <p:nvPr/>
            </p:nvSpPr>
            <p:spPr>
              <a:xfrm>
                <a:off x="6366791" y="4936652"/>
                <a:ext cx="325046" cy="230199"/>
              </a:xfrm>
              <a:prstGeom prst="rect">
                <a:avLst/>
              </a:prstGeom>
              <a:solidFill>
                <a:schemeClr val="bg1"/>
              </a:solidFill>
            </p:spPr>
            <p:txBody>
              <a:bodyPr wrap="square" lIns="0" tIns="0" rIns="0" bIns="0" rtlCol="0" anchor="ctr">
                <a:noAutofit/>
              </a:bodyPr>
              <a:lstStyle/>
              <a:p>
                <a:pPr algn="r">
                  <a:lnSpc>
                    <a:spcPct val="90000"/>
                  </a:lnSpc>
                </a:pPr>
                <a:r>
                  <a:rPr lang="en-NL" sz="1000" dirty="0">
                    <a:solidFill>
                      <a:srgbClr val="002060"/>
                    </a:solidFill>
                  </a:rPr>
                  <a:t>2015</a:t>
                </a:r>
              </a:p>
            </p:txBody>
          </p:sp>
          <p:sp>
            <p:nvSpPr>
              <p:cNvPr id="31" name="TextBox 30">
                <a:extLst>
                  <a:ext uri="{FF2B5EF4-FFF2-40B4-BE49-F238E27FC236}">
                    <a16:creationId xmlns:a16="http://schemas.microsoft.com/office/drawing/2014/main" id="{B045DC00-9FAE-2A4D-B43D-1F25650E6D34}"/>
                  </a:ext>
                </a:extLst>
              </p:cNvPr>
              <p:cNvSpPr txBox="1"/>
              <p:nvPr/>
            </p:nvSpPr>
            <p:spPr>
              <a:xfrm>
                <a:off x="5817702" y="4936652"/>
                <a:ext cx="325046" cy="230199"/>
              </a:xfrm>
              <a:prstGeom prst="rect">
                <a:avLst/>
              </a:prstGeom>
              <a:solidFill>
                <a:schemeClr val="bg1"/>
              </a:solidFill>
            </p:spPr>
            <p:txBody>
              <a:bodyPr wrap="square" lIns="0" tIns="0" rIns="0" bIns="0" rtlCol="0" anchor="ctr">
                <a:noAutofit/>
              </a:bodyPr>
              <a:lstStyle/>
              <a:p>
                <a:pPr algn="r">
                  <a:lnSpc>
                    <a:spcPct val="90000"/>
                  </a:lnSpc>
                </a:pPr>
                <a:r>
                  <a:rPr lang="en-NL" sz="1000" dirty="0">
                    <a:solidFill>
                      <a:srgbClr val="002060"/>
                    </a:solidFill>
                  </a:rPr>
                  <a:t>2010</a:t>
                </a:r>
              </a:p>
            </p:txBody>
          </p:sp>
          <p:sp>
            <p:nvSpPr>
              <p:cNvPr id="32" name="TextBox 31">
                <a:extLst>
                  <a:ext uri="{FF2B5EF4-FFF2-40B4-BE49-F238E27FC236}">
                    <a16:creationId xmlns:a16="http://schemas.microsoft.com/office/drawing/2014/main" id="{4458CA10-AD53-6033-F18E-B7D53CB25AE2}"/>
                  </a:ext>
                </a:extLst>
              </p:cNvPr>
              <p:cNvSpPr txBox="1"/>
              <p:nvPr/>
            </p:nvSpPr>
            <p:spPr>
              <a:xfrm>
                <a:off x="7280646" y="4936652"/>
                <a:ext cx="325046" cy="230199"/>
              </a:xfrm>
              <a:prstGeom prst="rect">
                <a:avLst/>
              </a:prstGeom>
              <a:solidFill>
                <a:schemeClr val="bg1"/>
              </a:solidFill>
            </p:spPr>
            <p:txBody>
              <a:bodyPr wrap="square" lIns="0" tIns="0" rIns="0" bIns="0" rtlCol="0" anchor="ctr">
                <a:noAutofit/>
              </a:bodyPr>
              <a:lstStyle/>
              <a:p>
                <a:pPr algn="r">
                  <a:lnSpc>
                    <a:spcPct val="90000"/>
                  </a:lnSpc>
                </a:pPr>
                <a:r>
                  <a:rPr lang="en-NL" sz="1000" dirty="0">
                    <a:solidFill>
                      <a:srgbClr val="002060"/>
                    </a:solidFill>
                  </a:rPr>
                  <a:t>2023</a:t>
                </a:r>
              </a:p>
            </p:txBody>
          </p:sp>
          <p:sp>
            <p:nvSpPr>
              <p:cNvPr id="41" name="TextBox 40">
                <a:extLst>
                  <a:ext uri="{FF2B5EF4-FFF2-40B4-BE49-F238E27FC236}">
                    <a16:creationId xmlns:a16="http://schemas.microsoft.com/office/drawing/2014/main" id="{E357D078-3448-96C8-3BB6-17C744CCC73A}"/>
                  </a:ext>
                </a:extLst>
              </p:cNvPr>
              <p:cNvSpPr txBox="1"/>
              <p:nvPr/>
            </p:nvSpPr>
            <p:spPr>
              <a:xfrm>
                <a:off x="9369380" y="1964028"/>
                <a:ext cx="0" cy="0"/>
              </a:xfrm>
              <a:prstGeom prst="rect">
                <a:avLst/>
              </a:prstGeom>
              <a:noFill/>
            </p:spPr>
            <p:txBody>
              <a:bodyPr wrap="none" lIns="0" tIns="0" rIns="0" bIns="0" rtlCol="0">
                <a:noAutofit/>
              </a:bodyPr>
              <a:lstStyle/>
              <a:p>
                <a:pPr algn="l">
                  <a:lnSpc>
                    <a:spcPct val="90000"/>
                  </a:lnSpc>
                </a:pPr>
                <a:endParaRPr lang="en-NL" sz="1500" dirty="0"/>
              </a:p>
            </p:txBody>
          </p:sp>
          <p:sp>
            <p:nvSpPr>
              <p:cNvPr id="42" name="TextBox 41">
                <a:extLst>
                  <a:ext uri="{FF2B5EF4-FFF2-40B4-BE49-F238E27FC236}">
                    <a16:creationId xmlns:a16="http://schemas.microsoft.com/office/drawing/2014/main" id="{9030E798-2B80-B8DA-176F-FFA91F15AF42}"/>
                  </a:ext>
                </a:extLst>
              </p:cNvPr>
              <p:cNvSpPr txBox="1"/>
              <p:nvPr/>
            </p:nvSpPr>
            <p:spPr>
              <a:xfrm>
                <a:off x="7443169" y="2270957"/>
                <a:ext cx="1267365" cy="230199"/>
              </a:xfrm>
              <a:prstGeom prst="rect">
                <a:avLst/>
              </a:prstGeom>
              <a:noFill/>
            </p:spPr>
            <p:txBody>
              <a:bodyPr wrap="square" lIns="0" tIns="0" rIns="0" bIns="0" rtlCol="0" anchor="ctr">
                <a:noAutofit/>
              </a:bodyPr>
              <a:lstStyle/>
              <a:p>
                <a:pPr algn="l">
                  <a:lnSpc>
                    <a:spcPct val="90000"/>
                  </a:lnSpc>
                </a:pPr>
                <a:r>
                  <a:rPr lang="en-NL" sz="1500" dirty="0">
                    <a:solidFill>
                      <a:srgbClr val="2E008B"/>
                    </a:solidFill>
                  </a:rPr>
                  <a:t>Stage I</a:t>
                </a:r>
              </a:p>
            </p:txBody>
          </p:sp>
        </p:grpSp>
      </p:grpSp>
      <p:sp>
        <p:nvSpPr>
          <p:cNvPr id="5" name="TextBox 4">
            <a:extLst>
              <a:ext uri="{FF2B5EF4-FFF2-40B4-BE49-F238E27FC236}">
                <a16:creationId xmlns:a16="http://schemas.microsoft.com/office/drawing/2014/main" id="{F55F18A3-7AD3-35DC-BDD8-FE31ACB3D710}"/>
              </a:ext>
            </a:extLst>
          </p:cNvPr>
          <p:cNvSpPr txBox="1"/>
          <p:nvPr/>
        </p:nvSpPr>
        <p:spPr>
          <a:xfrm>
            <a:off x="11153192" y="622041"/>
            <a:ext cx="0" cy="0"/>
          </a:xfrm>
          <a:prstGeom prst="rect">
            <a:avLst/>
          </a:prstGeom>
          <a:noFill/>
        </p:spPr>
        <p:txBody>
          <a:bodyPr wrap="none" lIns="0" tIns="0" rIns="0" bIns="0" rtlCol="0">
            <a:noAutofit/>
          </a:bodyPr>
          <a:lstStyle/>
          <a:p>
            <a:pPr algn="l">
              <a:lnSpc>
                <a:spcPct val="90000"/>
              </a:lnSpc>
            </a:pPr>
            <a:endParaRPr lang="en-NL" sz="1500" dirty="0"/>
          </a:p>
        </p:txBody>
      </p:sp>
    </p:spTree>
    <p:extLst>
      <p:ext uri="{BB962C8B-B14F-4D97-AF65-F5344CB8AC3E}">
        <p14:creationId xmlns:p14="http://schemas.microsoft.com/office/powerpoint/2010/main" val="4144029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noProof="0"/>
              <a:t>Het ideale scenario…</a:t>
            </a:r>
          </a:p>
        </p:txBody>
      </p:sp>
      <p:sp>
        <p:nvSpPr>
          <p:cNvPr id="31" name="Rectangle 30">
            <a:extLst>
              <a:ext uri="{FF2B5EF4-FFF2-40B4-BE49-F238E27FC236}">
                <a16:creationId xmlns:a16="http://schemas.microsoft.com/office/drawing/2014/main" id="{64850915-1EA2-1542-9E8E-D70DA7C824F2}"/>
              </a:ext>
            </a:extLst>
          </p:cNvPr>
          <p:cNvSpPr/>
          <p:nvPr/>
        </p:nvSpPr>
        <p:spPr>
          <a:xfrm>
            <a:off x="1273269" y="16451833"/>
            <a:ext cx="309700" cy="338554"/>
          </a:xfrm>
          <a:prstGeom prst="rect">
            <a:avLst/>
          </a:prstGeom>
        </p:spPr>
        <p:txBody>
          <a:bodyPr wrap="none">
            <a:spAutoFit/>
          </a:bodyPr>
          <a:lstStyle/>
          <a:p>
            <a:r>
              <a:rPr lang="en-GB" sz="1600" b="1" dirty="0">
                <a:latin typeface="Arial" pitchFamily="34" charset="0"/>
                <a:cs typeface="Arial" pitchFamily="34" charset="0"/>
              </a:rPr>
              <a:t>b</a:t>
            </a:r>
            <a:endParaRPr lang="en-GB" sz="1600" dirty="0"/>
          </a:p>
        </p:txBody>
      </p:sp>
      <p:cxnSp>
        <p:nvCxnSpPr>
          <p:cNvPr id="5" name="Straight Arrow Connector 4"/>
          <p:cNvCxnSpPr>
            <a:cxnSpLocks/>
          </p:cNvCxnSpPr>
          <p:nvPr/>
        </p:nvCxnSpPr>
        <p:spPr>
          <a:xfrm>
            <a:off x="5257492" y="2444784"/>
            <a:ext cx="1028323" cy="0"/>
          </a:xfrm>
          <a:prstGeom prst="straightConnector1">
            <a:avLst/>
          </a:prstGeom>
          <a:ln w="28575">
            <a:solidFill>
              <a:srgbClr val="FF3399"/>
            </a:solidFill>
            <a:prstDash val="sysDash"/>
            <a:tailEnd type="arrow"/>
          </a:ln>
        </p:spPr>
        <p:style>
          <a:lnRef idx="3">
            <a:schemeClr val="accent2"/>
          </a:lnRef>
          <a:fillRef idx="0">
            <a:schemeClr val="accent2"/>
          </a:fillRef>
          <a:effectRef idx="2">
            <a:schemeClr val="accent2"/>
          </a:effectRef>
          <a:fontRef idx="minor">
            <a:schemeClr val="tx1"/>
          </a:fontRef>
        </p:style>
      </p:cxnSp>
      <p:cxnSp>
        <p:nvCxnSpPr>
          <p:cNvPr id="7" name="Straight Arrow Connector 6"/>
          <p:cNvCxnSpPr>
            <a:cxnSpLocks/>
          </p:cNvCxnSpPr>
          <p:nvPr/>
        </p:nvCxnSpPr>
        <p:spPr>
          <a:xfrm flipV="1">
            <a:off x="1672576" y="2708920"/>
            <a:ext cx="1183943" cy="793827"/>
          </a:xfrm>
          <a:prstGeom prst="straightConnector1">
            <a:avLst/>
          </a:prstGeom>
          <a:ln>
            <a:solidFill>
              <a:srgbClr val="00B0F0"/>
            </a:solidFill>
            <a:prstDash val="sysDash"/>
            <a:tailEnd type="arrow"/>
          </a:ln>
        </p:spPr>
        <p:style>
          <a:lnRef idx="3">
            <a:schemeClr val="accent2"/>
          </a:lnRef>
          <a:fillRef idx="0">
            <a:schemeClr val="accent2"/>
          </a:fillRef>
          <a:effectRef idx="2">
            <a:schemeClr val="accent2"/>
          </a:effectRef>
          <a:fontRef idx="minor">
            <a:schemeClr val="tx1"/>
          </a:fontRef>
        </p:style>
      </p:cxnSp>
      <p:grpSp>
        <p:nvGrpSpPr>
          <p:cNvPr id="8" name="Group 7"/>
          <p:cNvGrpSpPr>
            <a:grpSpLocks noChangeAspect="1"/>
          </p:cNvGrpSpPr>
          <p:nvPr/>
        </p:nvGrpSpPr>
        <p:grpSpPr>
          <a:xfrm>
            <a:off x="286071" y="2821030"/>
            <a:ext cx="1247584" cy="1377928"/>
            <a:chOff x="1755760" y="646759"/>
            <a:chExt cx="1167398" cy="1289365"/>
          </a:xfrm>
        </p:grpSpPr>
        <p:pic>
          <p:nvPicPr>
            <p:cNvPr id="18" name="Picture 7" descr="Afbeeldingsresultaat voor silhouette head woma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55760" y="646759"/>
              <a:ext cx="1167398" cy="128936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2002774" y="895867"/>
              <a:ext cx="673367" cy="777587"/>
            </a:xfrm>
            <a:prstGeom prst="rect">
              <a:avLst/>
            </a:prstGeom>
            <a:noFill/>
          </p:spPr>
          <p:txBody>
            <a:bodyPr wrap="square" rtlCol="0">
              <a:spAutoFit/>
            </a:bodyPr>
            <a:lstStyle/>
            <a:p>
              <a:pPr algn="ctr"/>
              <a:r>
                <a:rPr lang="en-US" sz="4800" b="1" dirty="0">
                  <a:solidFill>
                    <a:schemeClr val="accent6">
                      <a:lumMod val="10000"/>
                    </a:schemeClr>
                  </a:solidFill>
                  <a:ea typeface="Verdana" panose="020B0604030504040204" pitchFamily="34" charset="0"/>
                  <a:cs typeface="Verdana" panose="020B0604030504040204" pitchFamily="34" charset="0"/>
                </a:rPr>
                <a:t>?</a:t>
              </a:r>
            </a:p>
          </p:txBody>
        </p:sp>
      </p:grpSp>
      <p:pic>
        <p:nvPicPr>
          <p:cNvPr id="17" name="Pictur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89645" y="4513017"/>
            <a:ext cx="995556" cy="960000"/>
          </a:xfrm>
          <a:prstGeom prst="rect">
            <a:avLst/>
          </a:prstGeom>
        </p:spPr>
      </p:pic>
      <p:sp>
        <p:nvSpPr>
          <p:cNvPr id="14" name="TextBox 13"/>
          <p:cNvSpPr txBox="1"/>
          <p:nvPr/>
        </p:nvSpPr>
        <p:spPr>
          <a:xfrm>
            <a:off x="3221105" y="2920374"/>
            <a:ext cx="1932636" cy="338554"/>
          </a:xfrm>
          <a:prstGeom prst="rect">
            <a:avLst/>
          </a:prstGeom>
          <a:noFill/>
        </p:spPr>
        <p:txBody>
          <a:bodyPr wrap="square" rtlCol="0">
            <a:spAutoFit/>
          </a:bodyPr>
          <a:lstStyle/>
          <a:p>
            <a:pPr algn="ctr"/>
            <a:r>
              <a:rPr lang="nl-NL" sz="1600" noProof="0" dirty="0">
                <a:solidFill>
                  <a:schemeClr val="accent6">
                    <a:lumMod val="10000"/>
                  </a:schemeClr>
                </a:solidFill>
                <a:ea typeface="Verdana" panose="020B0604030504040204" pitchFamily="34" charset="0"/>
                <a:cs typeface="Verdana" panose="020B0604030504040204" pitchFamily="34" charset="0"/>
              </a:rPr>
              <a:t>Onschuldig DCIS</a:t>
            </a:r>
          </a:p>
        </p:txBody>
      </p:sp>
      <p:pic>
        <p:nvPicPr>
          <p:cNvPr id="15" name="Pictur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89646" y="1988840"/>
            <a:ext cx="995555" cy="960000"/>
          </a:xfrm>
          <a:prstGeom prst="rect">
            <a:avLst/>
          </a:prstGeom>
        </p:spPr>
      </p:pic>
      <p:sp>
        <p:nvSpPr>
          <p:cNvPr id="12" name="TextBox 11"/>
          <p:cNvSpPr txBox="1"/>
          <p:nvPr/>
        </p:nvSpPr>
        <p:spPr>
          <a:xfrm>
            <a:off x="6669186" y="5473017"/>
            <a:ext cx="1386033" cy="584775"/>
          </a:xfrm>
          <a:prstGeom prst="rect">
            <a:avLst/>
          </a:prstGeom>
          <a:noFill/>
        </p:spPr>
        <p:txBody>
          <a:bodyPr wrap="square" rtlCol="0">
            <a:spAutoFit/>
          </a:bodyPr>
          <a:lstStyle/>
          <a:p>
            <a:pPr algn="ctr"/>
            <a:r>
              <a:rPr lang="nl-NL" sz="1600" noProof="0" dirty="0">
                <a:solidFill>
                  <a:schemeClr val="accent6">
                    <a:lumMod val="10000"/>
                  </a:schemeClr>
                </a:solidFill>
                <a:ea typeface="Verdana" panose="020B0604030504040204" pitchFamily="34" charset="0"/>
                <a:cs typeface="Verdana" panose="020B0604030504040204" pitchFamily="34" charset="0"/>
              </a:rPr>
              <a:t>Invasief borstkanker</a:t>
            </a:r>
          </a:p>
        </p:txBody>
      </p:sp>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54357" y="4513017"/>
            <a:ext cx="1245292" cy="964939"/>
          </a:xfrm>
          <a:prstGeom prst="rect">
            <a:avLst/>
          </a:prstGeom>
        </p:spPr>
      </p:pic>
      <p:sp>
        <p:nvSpPr>
          <p:cNvPr id="24" name="TextBox 23">
            <a:extLst>
              <a:ext uri="{FF2B5EF4-FFF2-40B4-BE49-F238E27FC236}">
                <a16:creationId xmlns:a16="http://schemas.microsoft.com/office/drawing/2014/main" id="{D8863D97-45E4-1942-AD81-8A91DE98F30F}"/>
              </a:ext>
            </a:extLst>
          </p:cNvPr>
          <p:cNvSpPr txBox="1"/>
          <p:nvPr/>
        </p:nvSpPr>
        <p:spPr>
          <a:xfrm>
            <a:off x="541591" y="3236437"/>
            <a:ext cx="719619" cy="461665"/>
          </a:xfrm>
          <a:prstGeom prst="rect">
            <a:avLst/>
          </a:prstGeom>
          <a:noFill/>
        </p:spPr>
        <p:txBody>
          <a:bodyPr wrap="square" rtlCol="0">
            <a:spAutoFit/>
          </a:bodyPr>
          <a:lstStyle/>
          <a:p>
            <a:pPr algn="ctr"/>
            <a:r>
              <a:rPr lang="en-US" sz="2400" dirty="0">
                <a:solidFill>
                  <a:schemeClr val="bg1"/>
                </a:solidFill>
                <a:ea typeface="Verdana" panose="020B0604030504040204" pitchFamily="34" charset="0"/>
                <a:cs typeface="Verdana" panose="020B0604030504040204" pitchFamily="34" charset="0"/>
              </a:rPr>
              <a:t>?</a:t>
            </a:r>
          </a:p>
        </p:txBody>
      </p:sp>
      <p:pic>
        <p:nvPicPr>
          <p:cNvPr id="28" name="Picture 27">
            <a:extLst>
              <a:ext uri="{FF2B5EF4-FFF2-40B4-BE49-F238E27FC236}">
                <a16:creationId xmlns:a16="http://schemas.microsoft.com/office/drawing/2014/main" id="{A475F33F-EF5E-7A4D-AB3E-43F221785B5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54357" y="1988840"/>
            <a:ext cx="995554" cy="960000"/>
          </a:xfrm>
          <a:prstGeom prst="rect">
            <a:avLst/>
          </a:prstGeom>
        </p:spPr>
      </p:pic>
      <p:sp>
        <p:nvSpPr>
          <p:cNvPr id="33" name="TextBox 32">
            <a:extLst>
              <a:ext uri="{FF2B5EF4-FFF2-40B4-BE49-F238E27FC236}">
                <a16:creationId xmlns:a16="http://schemas.microsoft.com/office/drawing/2014/main" id="{74A5E337-A625-494A-AFD7-E379449356B4}"/>
              </a:ext>
            </a:extLst>
          </p:cNvPr>
          <p:cNvSpPr txBox="1"/>
          <p:nvPr/>
        </p:nvSpPr>
        <p:spPr>
          <a:xfrm>
            <a:off x="3614491" y="1340267"/>
            <a:ext cx="1116513" cy="338554"/>
          </a:xfrm>
          <a:prstGeom prst="rect">
            <a:avLst/>
          </a:prstGeom>
          <a:noFill/>
        </p:spPr>
        <p:txBody>
          <a:bodyPr wrap="square" rtlCol="0">
            <a:spAutoFit/>
          </a:bodyPr>
          <a:lstStyle/>
          <a:p>
            <a:pPr algn="ctr"/>
            <a:r>
              <a:rPr lang="en-US" sz="1600" b="1" i="1" dirty="0">
                <a:ea typeface="Verdana" panose="020B0604030504040204" pitchFamily="34" charset="0"/>
                <a:cs typeface="Verdana" panose="020B0604030504040204" pitchFamily="34" charset="0"/>
              </a:rPr>
              <a:t>t=0</a:t>
            </a:r>
          </a:p>
        </p:txBody>
      </p:sp>
      <p:sp>
        <p:nvSpPr>
          <p:cNvPr id="34" name="TextBox 33">
            <a:extLst>
              <a:ext uri="{FF2B5EF4-FFF2-40B4-BE49-F238E27FC236}">
                <a16:creationId xmlns:a16="http://schemas.microsoft.com/office/drawing/2014/main" id="{B33821C1-2C2B-D948-A488-B589A4683837}"/>
              </a:ext>
            </a:extLst>
          </p:cNvPr>
          <p:cNvSpPr txBox="1"/>
          <p:nvPr/>
        </p:nvSpPr>
        <p:spPr>
          <a:xfrm>
            <a:off x="6693877" y="1340267"/>
            <a:ext cx="1116513" cy="338554"/>
          </a:xfrm>
          <a:prstGeom prst="rect">
            <a:avLst/>
          </a:prstGeom>
          <a:noFill/>
        </p:spPr>
        <p:txBody>
          <a:bodyPr wrap="square" rtlCol="0">
            <a:spAutoFit/>
          </a:bodyPr>
          <a:lstStyle/>
          <a:p>
            <a:pPr algn="ctr"/>
            <a:r>
              <a:rPr lang="en-US" sz="1600" b="1" i="1" dirty="0">
                <a:ea typeface="Verdana" panose="020B0604030504040204" pitchFamily="34" charset="0"/>
                <a:cs typeface="Verdana" panose="020B0604030504040204" pitchFamily="34" charset="0"/>
              </a:rPr>
              <a:t>t=x</a:t>
            </a:r>
          </a:p>
        </p:txBody>
      </p:sp>
      <p:sp>
        <p:nvSpPr>
          <p:cNvPr id="48" name="TextBox 47">
            <a:extLst>
              <a:ext uri="{FF2B5EF4-FFF2-40B4-BE49-F238E27FC236}">
                <a16:creationId xmlns:a16="http://schemas.microsoft.com/office/drawing/2014/main" id="{2E5EABB5-5821-CC45-9989-2A19DBF869A6}"/>
              </a:ext>
            </a:extLst>
          </p:cNvPr>
          <p:cNvSpPr txBox="1"/>
          <p:nvPr/>
        </p:nvSpPr>
        <p:spPr>
          <a:xfrm>
            <a:off x="4851133" y="5962180"/>
            <a:ext cx="0" cy="0"/>
          </a:xfrm>
          <a:prstGeom prst="rect">
            <a:avLst/>
          </a:prstGeom>
          <a:noFill/>
        </p:spPr>
        <p:txBody>
          <a:bodyPr wrap="none" lIns="0" tIns="0" rIns="0" bIns="0" rtlCol="0">
            <a:noAutofit/>
          </a:bodyPr>
          <a:lstStyle/>
          <a:p>
            <a:pPr algn="l">
              <a:lnSpc>
                <a:spcPct val="90000"/>
              </a:lnSpc>
            </a:pPr>
            <a:endParaRPr lang="en-NL" sz="1500" dirty="0"/>
          </a:p>
        </p:txBody>
      </p:sp>
      <p:sp>
        <p:nvSpPr>
          <p:cNvPr id="50" name="TextBox 49">
            <a:extLst>
              <a:ext uri="{FF2B5EF4-FFF2-40B4-BE49-F238E27FC236}">
                <a16:creationId xmlns:a16="http://schemas.microsoft.com/office/drawing/2014/main" id="{E44761BA-3A1C-8B40-90CE-66DFCD9A2DD5}"/>
              </a:ext>
            </a:extLst>
          </p:cNvPr>
          <p:cNvSpPr txBox="1"/>
          <p:nvPr/>
        </p:nvSpPr>
        <p:spPr>
          <a:xfrm>
            <a:off x="4726004" y="6237312"/>
            <a:ext cx="0" cy="0"/>
          </a:xfrm>
          <a:prstGeom prst="rect">
            <a:avLst/>
          </a:prstGeom>
          <a:noFill/>
        </p:spPr>
        <p:txBody>
          <a:bodyPr wrap="none" lIns="0" tIns="0" rIns="0" bIns="0" rtlCol="0">
            <a:noAutofit/>
          </a:bodyPr>
          <a:lstStyle/>
          <a:p>
            <a:pPr algn="l">
              <a:lnSpc>
                <a:spcPct val="90000"/>
              </a:lnSpc>
            </a:pPr>
            <a:endParaRPr lang="en-NL" sz="1500" dirty="0"/>
          </a:p>
        </p:txBody>
      </p:sp>
      <p:cxnSp>
        <p:nvCxnSpPr>
          <p:cNvPr id="60" name="Straight Arrow Connector 59">
            <a:extLst>
              <a:ext uri="{FF2B5EF4-FFF2-40B4-BE49-F238E27FC236}">
                <a16:creationId xmlns:a16="http://schemas.microsoft.com/office/drawing/2014/main" id="{F1C9B16E-CE41-1D49-9A40-C6AB171EBE0A}"/>
              </a:ext>
            </a:extLst>
          </p:cNvPr>
          <p:cNvCxnSpPr>
            <a:cxnSpLocks/>
          </p:cNvCxnSpPr>
          <p:nvPr/>
        </p:nvCxnSpPr>
        <p:spPr>
          <a:xfrm>
            <a:off x="1750307" y="3990715"/>
            <a:ext cx="1081334" cy="793019"/>
          </a:xfrm>
          <a:prstGeom prst="straightConnector1">
            <a:avLst/>
          </a:prstGeom>
          <a:ln>
            <a:solidFill>
              <a:srgbClr val="00B0F0"/>
            </a:solidFill>
            <a:prstDash val="sysDash"/>
            <a:tailEnd type="arrow"/>
          </a:ln>
        </p:spPr>
        <p:style>
          <a:lnRef idx="3">
            <a:schemeClr val="accent2"/>
          </a:lnRef>
          <a:fillRef idx="0">
            <a:schemeClr val="accent2"/>
          </a:fillRef>
          <a:effectRef idx="2">
            <a:schemeClr val="accent2"/>
          </a:effectRef>
          <a:fontRef idx="minor">
            <a:schemeClr val="tx1"/>
          </a:fontRef>
        </p:style>
      </p:cxnSp>
      <p:sp>
        <p:nvSpPr>
          <p:cNvPr id="61" name="TextBox 60">
            <a:extLst>
              <a:ext uri="{FF2B5EF4-FFF2-40B4-BE49-F238E27FC236}">
                <a16:creationId xmlns:a16="http://schemas.microsoft.com/office/drawing/2014/main" id="{9C937901-F011-2A41-A3B7-1AD8E0A180B6}"/>
              </a:ext>
            </a:extLst>
          </p:cNvPr>
          <p:cNvSpPr txBox="1"/>
          <p:nvPr/>
        </p:nvSpPr>
        <p:spPr>
          <a:xfrm>
            <a:off x="3088001" y="5452904"/>
            <a:ext cx="2169491" cy="338554"/>
          </a:xfrm>
          <a:prstGeom prst="rect">
            <a:avLst/>
          </a:prstGeom>
          <a:noFill/>
        </p:spPr>
        <p:txBody>
          <a:bodyPr wrap="square" rtlCol="0">
            <a:spAutoFit/>
          </a:bodyPr>
          <a:lstStyle/>
          <a:p>
            <a:pPr algn="ctr"/>
            <a:r>
              <a:rPr lang="nl-NL" sz="1600" noProof="0" dirty="0">
                <a:solidFill>
                  <a:schemeClr val="accent6">
                    <a:lumMod val="10000"/>
                  </a:schemeClr>
                </a:solidFill>
                <a:ea typeface="Verdana" panose="020B0604030504040204" pitchFamily="34" charset="0"/>
                <a:cs typeface="Verdana" panose="020B0604030504040204" pitchFamily="34" charset="0"/>
              </a:rPr>
              <a:t>Progressief DCIS</a:t>
            </a:r>
          </a:p>
        </p:txBody>
      </p:sp>
      <p:sp>
        <p:nvSpPr>
          <p:cNvPr id="64" name="TextBox 63">
            <a:extLst>
              <a:ext uri="{FF2B5EF4-FFF2-40B4-BE49-F238E27FC236}">
                <a16:creationId xmlns:a16="http://schemas.microsoft.com/office/drawing/2014/main" id="{48F5407D-F1B3-A14B-AFEE-38994AFA84E9}"/>
              </a:ext>
            </a:extLst>
          </p:cNvPr>
          <p:cNvSpPr txBox="1"/>
          <p:nvPr/>
        </p:nvSpPr>
        <p:spPr>
          <a:xfrm>
            <a:off x="6285815" y="2920374"/>
            <a:ext cx="1932636" cy="338554"/>
          </a:xfrm>
          <a:prstGeom prst="rect">
            <a:avLst/>
          </a:prstGeom>
          <a:noFill/>
        </p:spPr>
        <p:txBody>
          <a:bodyPr wrap="square" rtlCol="0">
            <a:spAutoFit/>
          </a:bodyPr>
          <a:lstStyle/>
          <a:p>
            <a:pPr algn="ctr"/>
            <a:r>
              <a:rPr lang="nl-NL" sz="1600" noProof="0" dirty="0">
                <a:solidFill>
                  <a:schemeClr val="accent6">
                    <a:lumMod val="10000"/>
                  </a:schemeClr>
                </a:solidFill>
                <a:ea typeface="Verdana" panose="020B0604030504040204" pitchFamily="34" charset="0"/>
                <a:cs typeface="Verdana" panose="020B0604030504040204" pitchFamily="34" charset="0"/>
              </a:rPr>
              <a:t>Onschuldig DCIS</a:t>
            </a:r>
          </a:p>
        </p:txBody>
      </p:sp>
      <p:cxnSp>
        <p:nvCxnSpPr>
          <p:cNvPr id="66" name="Straight Connector 65">
            <a:extLst>
              <a:ext uri="{FF2B5EF4-FFF2-40B4-BE49-F238E27FC236}">
                <a16:creationId xmlns:a16="http://schemas.microsoft.com/office/drawing/2014/main" id="{F92F1B09-55C8-FE47-96E3-06C03BC686F5}"/>
              </a:ext>
            </a:extLst>
          </p:cNvPr>
          <p:cNvCxnSpPr>
            <a:cxnSpLocks/>
          </p:cNvCxnSpPr>
          <p:nvPr/>
        </p:nvCxnSpPr>
        <p:spPr>
          <a:xfrm flipV="1">
            <a:off x="3087999" y="1718512"/>
            <a:ext cx="7795901" cy="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CB897A9F-5C50-2C45-8939-20C1144D3688}"/>
              </a:ext>
            </a:extLst>
          </p:cNvPr>
          <p:cNvSpPr txBox="1"/>
          <p:nvPr/>
        </p:nvSpPr>
        <p:spPr>
          <a:xfrm>
            <a:off x="8288590" y="1348826"/>
            <a:ext cx="2415922" cy="338554"/>
          </a:xfrm>
          <a:prstGeom prst="rect">
            <a:avLst/>
          </a:prstGeom>
          <a:noFill/>
        </p:spPr>
        <p:txBody>
          <a:bodyPr wrap="square" rtlCol="0">
            <a:spAutoFit/>
          </a:bodyPr>
          <a:lstStyle/>
          <a:p>
            <a:pPr algn="ctr"/>
            <a:r>
              <a:rPr lang="en-US" sz="1600" b="1" i="1" dirty="0" err="1">
                <a:ea typeface="Verdana" panose="020B0604030504040204" pitchFamily="34" charset="0"/>
                <a:cs typeface="Verdana" panose="020B0604030504040204" pitchFamily="34" charset="0"/>
              </a:rPr>
              <a:t>Behandling</a:t>
            </a:r>
            <a:r>
              <a:rPr lang="en-US" sz="1600" b="1" i="1" dirty="0">
                <a:ea typeface="Verdana" panose="020B0604030504040204" pitchFamily="34" charset="0"/>
                <a:cs typeface="Verdana" panose="020B0604030504040204" pitchFamily="34" charset="0"/>
              </a:rPr>
              <a:t> t=0?</a:t>
            </a:r>
          </a:p>
        </p:txBody>
      </p:sp>
      <p:sp>
        <p:nvSpPr>
          <p:cNvPr id="88" name="TextBox 87">
            <a:extLst>
              <a:ext uri="{FF2B5EF4-FFF2-40B4-BE49-F238E27FC236}">
                <a16:creationId xmlns:a16="http://schemas.microsoft.com/office/drawing/2014/main" id="{FE8DB0AB-B657-DB4E-A2DD-815AFBD0FD61}"/>
              </a:ext>
            </a:extLst>
          </p:cNvPr>
          <p:cNvSpPr txBox="1"/>
          <p:nvPr/>
        </p:nvSpPr>
        <p:spPr>
          <a:xfrm>
            <a:off x="8938294" y="2346191"/>
            <a:ext cx="1116513" cy="338554"/>
          </a:xfrm>
          <a:prstGeom prst="rect">
            <a:avLst/>
          </a:prstGeom>
          <a:noFill/>
        </p:spPr>
        <p:txBody>
          <a:bodyPr wrap="square" rtlCol="0">
            <a:spAutoFit/>
          </a:bodyPr>
          <a:lstStyle/>
          <a:p>
            <a:pPr algn="ctr"/>
            <a:r>
              <a:rPr lang="en-US" sz="1600" b="1" i="1" dirty="0">
                <a:solidFill>
                  <a:srgbClr val="00B050"/>
                </a:solidFill>
                <a:ea typeface="Verdana" panose="020B0604030504040204" pitchFamily="34" charset="0"/>
                <a:cs typeface="Verdana" panose="020B0604030504040204" pitchFamily="34" charset="0"/>
              </a:rPr>
              <a:t>Nee</a:t>
            </a:r>
          </a:p>
        </p:txBody>
      </p:sp>
      <p:sp>
        <p:nvSpPr>
          <p:cNvPr id="89" name="TextBox 88">
            <a:extLst>
              <a:ext uri="{FF2B5EF4-FFF2-40B4-BE49-F238E27FC236}">
                <a16:creationId xmlns:a16="http://schemas.microsoft.com/office/drawing/2014/main" id="{323B20E5-4AA3-8D4F-82CF-3CDD5923691F}"/>
              </a:ext>
            </a:extLst>
          </p:cNvPr>
          <p:cNvSpPr txBox="1"/>
          <p:nvPr/>
        </p:nvSpPr>
        <p:spPr>
          <a:xfrm>
            <a:off x="8938257" y="4827463"/>
            <a:ext cx="1116513" cy="338554"/>
          </a:xfrm>
          <a:prstGeom prst="rect">
            <a:avLst/>
          </a:prstGeom>
          <a:noFill/>
        </p:spPr>
        <p:txBody>
          <a:bodyPr wrap="square" rtlCol="0">
            <a:spAutoFit/>
          </a:bodyPr>
          <a:lstStyle/>
          <a:p>
            <a:pPr algn="ctr"/>
            <a:r>
              <a:rPr lang="en-US" sz="1600" b="1" i="1" dirty="0">
                <a:solidFill>
                  <a:srgbClr val="FF0000"/>
                </a:solidFill>
                <a:ea typeface="Verdana" panose="020B0604030504040204" pitchFamily="34" charset="0"/>
                <a:cs typeface="Verdana" panose="020B0604030504040204" pitchFamily="34" charset="0"/>
              </a:rPr>
              <a:t>Ja</a:t>
            </a:r>
          </a:p>
        </p:txBody>
      </p:sp>
      <p:cxnSp>
        <p:nvCxnSpPr>
          <p:cNvPr id="95" name="Straight Arrow Connector 94">
            <a:extLst>
              <a:ext uri="{FF2B5EF4-FFF2-40B4-BE49-F238E27FC236}">
                <a16:creationId xmlns:a16="http://schemas.microsoft.com/office/drawing/2014/main" id="{D9895C45-ECCE-2641-9C83-A21D365FB41D}"/>
              </a:ext>
            </a:extLst>
          </p:cNvPr>
          <p:cNvCxnSpPr>
            <a:cxnSpLocks/>
          </p:cNvCxnSpPr>
          <p:nvPr/>
        </p:nvCxnSpPr>
        <p:spPr>
          <a:xfrm>
            <a:off x="5257492" y="4972508"/>
            <a:ext cx="1028323" cy="0"/>
          </a:xfrm>
          <a:prstGeom prst="straightConnector1">
            <a:avLst/>
          </a:prstGeom>
          <a:ln w="28575">
            <a:solidFill>
              <a:srgbClr val="FF3399"/>
            </a:solidFill>
            <a:prstDash val="sysDash"/>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87003617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646" y="772953"/>
            <a:ext cx="10944225" cy="483017"/>
          </a:xfrm>
        </p:spPr>
        <p:txBody>
          <a:bodyPr>
            <a:normAutofit/>
          </a:bodyPr>
          <a:lstStyle/>
          <a:p>
            <a:r>
              <a:rPr lang="nl-NL" sz="3000" noProof="0" dirty="0"/>
              <a:t>…maar onzekerheid leidt tot behandeling</a:t>
            </a:r>
          </a:p>
        </p:txBody>
      </p:sp>
      <p:sp>
        <p:nvSpPr>
          <p:cNvPr id="31" name="Rectangle 30">
            <a:extLst>
              <a:ext uri="{FF2B5EF4-FFF2-40B4-BE49-F238E27FC236}">
                <a16:creationId xmlns:a16="http://schemas.microsoft.com/office/drawing/2014/main" id="{64850915-1EA2-1542-9E8E-D70DA7C824F2}"/>
              </a:ext>
            </a:extLst>
          </p:cNvPr>
          <p:cNvSpPr/>
          <p:nvPr/>
        </p:nvSpPr>
        <p:spPr>
          <a:xfrm>
            <a:off x="1273269" y="16451833"/>
            <a:ext cx="309700" cy="338554"/>
          </a:xfrm>
          <a:prstGeom prst="rect">
            <a:avLst/>
          </a:prstGeom>
        </p:spPr>
        <p:txBody>
          <a:bodyPr wrap="none">
            <a:spAutoFit/>
          </a:bodyPr>
          <a:lstStyle/>
          <a:p>
            <a:r>
              <a:rPr lang="en-GB" sz="1600" b="1" dirty="0">
                <a:latin typeface="Arial" pitchFamily="34" charset="0"/>
                <a:cs typeface="Arial" pitchFamily="34" charset="0"/>
              </a:rPr>
              <a:t>b</a:t>
            </a:r>
            <a:endParaRPr lang="en-GB" sz="1600" dirty="0"/>
          </a:p>
        </p:txBody>
      </p:sp>
      <p:cxnSp>
        <p:nvCxnSpPr>
          <p:cNvPr id="5" name="Straight Arrow Connector 4"/>
          <p:cNvCxnSpPr>
            <a:cxnSpLocks/>
          </p:cNvCxnSpPr>
          <p:nvPr/>
        </p:nvCxnSpPr>
        <p:spPr>
          <a:xfrm>
            <a:off x="5257492" y="2667804"/>
            <a:ext cx="1028323" cy="0"/>
          </a:xfrm>
          <a:prstGeom prst="straightConnector1">
            <a:avLst/>
          </a:prstGeom>
          <a:ln w="28575">
            <a:solidFill>
              <a:srgbClr val="FF3399"/>
            </a:solidFill>
            <a:prstDash val="sysDash"/>
            <a:tailEnd type="arrow"/>
          </a:ln>
        </p:spPr>
        <p:style>
          <a:lnRef idx="3">
            <a:schemeClr val="accent2"/>
          </a:lnRef>
          <a:fillRef idx="0">
            <a:schemeClr val="accent2"/>
          </a:fillRef>
          <a:effectRef idx="2">
            <a:schemeClr val="accent2"/>
          </a:effectRef>
          <a:fontRef idx="minor">
            <a:schemeClr val="tx1"/>
          </a:fontRef>
        </p:style>
      </p:cxnSp>
      <p:cxnSp>
        <p:nvCxnSpPr>
          <p:cNvPr id="7" name="Straight Arrow Connector 6"/>
          <p:cNvCxnSpPr>
            <a:cxnSpLocks/>
          </p:cNvCxnSpPr>
          <p:nvPr/>
        </p:nvCxnSpPr>
        <p:spPr>
          <a:xfrm flipV="1">
            <a:off x="1672576" y="2931940"/>
            <a:ext cx="1183943" cy="793827"/>
          </a:xfrm>
          <a:prstGeom prst="straightConnector1">
            <a:avLst/>
          </a:prstGeom>
          <a:ln>
            <a:solidFill>
              <a:srgbClr val="00B0F0"/>
            </a:solidFill>
            <a:prstDash val="sysDash"/>
            <a:tailEnd type="arrow"/>
          </a:ln>
        </p:spPr>
        <p:style>
          <a:lnRef idx="3">
            <a:schemeClr val="accent2"/>
          </a:lnRef>
          <a:fillRef idx="0">
            <a:schemeClr val="accent2"/>
          </a:fillRef>
          <a:effectRef idx="2">
            <a:schemeClr val="accent2"/>
          </a:effectRef>
          <a:fontRef idx="minor">
            <a:schemeClr val="tx1"/>
          </a:fontRef>
        </p:style>
      </p:cxnSp>
      <p:grpSp>
        <p:nvGrpSpPr>
          <p:cNvPr id="8" name="Group 7"/>
          <p:cNvGrpSpPr>
            <a:grpSpLocks noChangeAspect="1"/>
          </p:cNvGrpSpPr>
          <p:nvPr/>
        </p:nvGrpSpPr>
        <p:grpSpPr>
          <a:xfrm>
            <a:off x="286071" y="3044050"/>
            <a:ext cx="1247584" cy="1377928"/>
            <a:chOff x="1755760" y="646759"/>
            <a:chExt cx="1167398" cy="1289365"/>
          </a:xfrm>
        </p:grpSpPr>
        <p:pic>
          <p:nvPicPr>
            <p:cNvPr id="18" name="Picture 7" descr="Afbeeldingsresultaat voor silhouette head woma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55760" y="646759"/>
              <a:ext cx="1167398" cy="128936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2002774" y="895867"/>
              <a:ext cx="673367" cy="777587"/>
            </a:xfrm>
            <a:prstGeom prst="rect">
              <a:avLst/>
            </a:prstGeom>
            <a:noFill/>
          </p:spPr>
          <p:txBody>
            <a:bodyPr wrap="square" rtlCol="0">
              <a:spAutoFit/>
            </a:bodyPr>
            <a:lstStyle/>
            <a:p>
              <a:pPr algn="ctr"/>
              <a:r>
                <a:rPr lang="en-US" sz="4800" b="1" dirty="0">
                  <a:solidFill>
                    <a:schemeClr val="accent6">
                      <a:lumMod val="10000"/>
                    </a:schemeClr>
                  </a:solidFill>
                  <a:ea typeface="Verdana" panose="020B0604030504040204" pitchFamily="34" charset="0"/>
                  <a:cs typeface="Verdana" panose="020B0604030504040204" pitchFamily="34" charset="0"/>
                </a:rPr>
                <a:t>?</a:t>
              </a:r>
            </a:p>
          </p:txBody>
        </p:sp>
      </p:grpSp>
      <p:pic>
        <p:nvPicPr>
          <p:cNvPr id="17" name="Pictur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89645" y="4736037"/>
            <a:ext cx="995556" cy="960000"/>
          </a:xfrm>
          <a:prstGeom prst="rect">
            <a:avLst/>
          </a:prstGeom>
        </p:spPr>
      </p:pic>
      <p:sp>
        <p:nvSpPr>
          <p:cNvPr id="14" name="TextBox 13"/>
          <p:cNvSpPr txBox="1"/>
          <p:nvPr/>
        </p:nvSpPr>
        <p:spPr>
          <a:xfrm>
            <a:off x="3221105" y="3143394"/>
            <a:ext cx="1932636" cy="338554"/>
          </a:xfrm>
          <a:prstGeom prst="rect">
            <a:avLst/>
          </a:prstGeom>
          <a:noFill/>
        </p:spPr>
        <p:txBody>
          <a:bodyPr wrap="square" rtlCol="0">
            <a:spAutoFit/>
          </a:bodyPr>
          <a:lstStyle/>
          <a:p>
            <a:pPr algn="ctr"/>
            <a:r>
              <a:rPr lang="nl-NL" sz="1600" noProof="0" dirty="0">
                <a:solidFill>
                  <a:schemeClr val="accent6">
                    <a:lumMod val="10000"/>
                  </a:schemeClr>
                </a:solidFill>
                <a:ea typeface="Verdana" panose="020B0604030504040204" pitchFamily="34" charset="0"/>
                <a:cs typeface="Verdana" panose="020B0604030504040204" pitchFamily="34" charset="0"/>
              </a:rPr>
              <a:t>Onschuldig DCIS</a:t>
            </a:r>
          </a:p>
        </p:txBody>
      </p:sp>
      <p:pic>
        <p:nvPicPr>
          <p:cNvPr id="15" name="Pictur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89646" y="2211860"/>
            <a:ext cx="995555" cy="960000"/>
          </a:xfrm>
          <a:prstGeom prst="rect">
            <a:avLst/>
          </a:prstGeom>
        </p:spPr>
      </p:pic>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54357" y="4736037"/>
            <a:ext cx="1245292" cy="964939"/>
          </a:xfrm>
          <a:prstGeom prst="rect">
            <a:avLst/>
          </a:prstGeom>
        </p:spPr>
      </p:pic>
      <p:sp>
        <p:nvSpPr>
          <p:cNvPr id="24" name="TextBox 23">
            <a:extLst>
              <a:ext uri="{FF2B5EF4-FFF2-40B4-BE49-F238E27FC236}">
                <a16:creationId xmlns:a16="http://schemas.microsoft.com/office/drawing/2014/main" id="{D8863D97-45E4-1942-AD81-8A91DE98F30F}"/>
              </a:ext>
            </a:extLst>
          </p:cNvPr>
          <p:cNvSpPr txBox="1"/>
          <p:nvPr/>
        </p:nvSpPr>
        <p:spPr>
          <a:xfrm>
            <a:off x="541591" y="3459457"/>
            <a:ext cx="719619" cy="461665"/>
          </a:xfrm>
          <a:prstGeom prst="rect">
            <a:avLst/>
          </a:prstGeom>
          <a:noFill/>
        </p:spPr>
        <p:txBody>
          <a:bodyPr wrap="square" rtlCol="0">
            <a:spAutoFit/>
          </a:bodyPr>
          <a:lstStyle/>
          <a:p>
            <a:pPr algn="ctr"/>
            <a:r>
              <a:rPr lang="en-US" sz="2400" dirty="0">
                <a:solidFill>
                  <a:schemeClr val="bg1"/>
                </a:solidFill>
                <a:ea typeface="Verdana" panose="020B0604030504040204" pitchFamily="34" charset="0"/>
                <a:cs typeface="Verdana" panose="020B0604030504040204" pitchFamily="34" charset="0"/>
              </a:rPr>
              <a:t>?</a:t>
            </a:r>
          </a:p>
        </p:txBody>
      </p:sp>
      <p:pic>
        <p:nvPicPr>
          <p:cNvPr id="28" name="Picture 27">
            <a:extLst>
              <a:ext uri="{FF2B5EF4-FFF2-40B4-BE49-F238E27FC236}">
                <a16:creationId xmlns:a16="http://schemas.microsoft.com/office/drawing/2014/main" id="{A475F33F-EF5E-7A4D-AB3E-43F221785B5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54357" y="2211860"/>
            <a:ext cx="995554" cy="960000"/>
          </a:xfrm>
          <a:prstGeom prst="rect">
            <a:avLst/>
          </a:prstGeom>
        </p:spPr>
      </p:pic>
      <p:sp>
        <p:nvSpPr>
          <p:cNvPr id="33" name="TextBox 32">
            <a:extLst>
              <a:ext uri="{FF2B5EF4-FFF2-40B4-BE49-F238E27FC236}">
                <a16:creationId xmlns:a16="http://schemas.microsoft.com/office/drawing/2014/main" id="{74A5E337-A625-494A-AFD7-E379449356B4}"/>
              </a:ext>
            </a:extLst>
          </p:cNvPr>
          <p:cNvSpPr txBox="1"/>
          <p:nvPr/>
        </p:nvSpPr>
        <p:spPr>
          <a:xfrm>
            <a:off x="3614491" y="1563287"/>
            <a:ext cx="1116513" cy="338554"/>
          </a:xfrm>
          <a:prstGeom prst="rect">
            <a:avLst/>
          </a:prstGeom>
          <a:noFill/>
        </p:spPr>
        <p:txBody>
          <a:bodyPr wrap="square" rtlCol="0">
            <a:spAutoFit/>
          </a:bodyPr>
          <a:lstStyle/>
          <a:p>
            <a:pPr algn="ctr"/>
            <a:r>
              <a:rPr lang="en-US" sz="1600" b="1" i="1" dirty="0">
                <a:ea typeface="Verdana" panose="020B0604030504040204" pitchFamily="34" charset="0"/>
                <a:cs typeface="Verdana" panose="020B0604030504040204" pitchFamily="34" charset="0"/>
              </a:rPr>
              <a:t>t=0</a:t>
            </a:r>
          </a:p>
        </p:txBody>
      </p:sp>
      <p:sp>
        <p:nvSpPr>
          <p:cNvPr id="34" name="TextBox 33">
            <a:extLst>
              <a:ext uri="{FF2B5EF4-FFF2-40B4-BE49-F238E27FC236}">
                <a16:creationId xmlns:a16="http://schemas.microsoft.com/office/drawing/2014/main" id="{B33821C1-2C2B-D948-A488-B589A4683837}"/>
              </a:ext>
            </a:extLst>
          </p:cNvPr>
          <p:cNvSpPr txBox="1"/>
          <p:nvPr/>
        </p:nvSpPr>
        <p:spPr>
          <a:xfrm>
            <a:off x="6693877" y="1563287"/>
            <a:ext cx="1116513" cy="338554"/>
          </a:xfrm>
          <a:prstGeom prst="rect">
            <a:avLst/>
          </a:prstGeom>
          <a:noFill/>
        </p:spPr>
        <p:txBody>
          <a:bodyPr wrap="square" rtlCol="0">
            <a:spAutoFit/>
          </a:bodyPr>
          <a:lstStyle/>
          <a:p>
            <a:pPr algn="ctr"/>
            <a:r>
              <a:rPr lang="en-US" sz="1600" b="1" i="1" dirty="0">
                <a:ea typeface="Verdana" panose="020B0604030504040204" pitchFamily="34" charset="0"/>
                <a:cs typeface="Verdana" panose="020B0604030504040204" pitchFamily="34" charset="0"/>
              </a:rPr>
              <a:t>t=x</a:t>
            </a:r>
          </a:p>
        </p:txBody>
      </p:sp>
      <p:sp>
        <p:nvSpPr>
          <p:cNvPr id="48" name="TextBox 47">
            <a:extLst>
              <a:ext uri="{FF2B5EF4-FFF2-40B4-BE49-F238E27FC236}">
                <a16:creationId xmlns:a16="http://schemas.microsoft.com/office/drawing/2014/main" id="{2E5EABB5-5821-CC45-9989-2A19DBF869A6}"/>
              </a:ext>
            </a:extLst>
          </p:cNvPr>
          <p:cNvSpPr txBox="1"/>
          <p:nvPr/>
        </p:nvSpPr>
        <p:spPr>
          <a:xfrm>
            <a:off x="4851133" y="6185200"/>
            <a:ext cx="0" cy="0"/>
          </a:xfrm>
          <a:prstGeom prst="rect">
            <a:avLst/>
          </a:prstGeom>
          <a:noFill/>
        </p:spPr>
        <p:txBody>
          <a:bodyPr wrap="none" lIns="0" tIns="0" rIns="0" bIns="0" rtlCol="0">
            <a:noAutofit/>
          </a:bodyPr>
          <a:lstStyle/>
          <a:p>
            <a:pPr algn="l">
              <a:lnSpc>
                <a:spcPct val="90000"/>
              </a:lnSpc>
            </a:pPr>
            <a:endParaRPr lang="en-NL" sz="1500" dirty="0"/>
          </a:p>
        </p:txBody>
      </p:sp>
      <p:sp>
        <p:nvSpPr>
          <p:cNvPr id="50" name="TextBox 49">
            <a:extLst>
              <a:ext uri="{FF2B5EF4-FFF2-40B4-BE49-F238E27FC236}">
                <a16:creationId xmlns:a16="http://schemas.microsoft.com/office/drawing/2014/main" id="{E44761BA-3A1C-8B40-90CE-66DFCD9A2DD5}"/>
              </a:ext>
            </a:extLst>
          </p:cNvPr>
          <p:cNvSpPr txBox="1"/>
          <p:nvPr/>
        </p:nvSpPr>
        <p:spPr>
          <a:xfrm>
            <a:off x="4726004" y="6460332"/>
            <a:ext cx="0" cy="0"/>
          </a:xfrm>
          <a:prstGeom prst="rect">
            <a:avLst/>
          </a:prstGeom>
          <a:noFill/>
        </p:spPr>
        <p:txBody>
          <a:bodyPr wrap="none" lIns="0" tIns="0" rIns="0" bIns="0" rtlCol="0">
            <a:noAutofit/>
          </a:bodyPr>
          <a:lstStyle/>
          <a:p>
            <a:pPr algn="l">
              <a:lnSpc>
                <a:spcPct val="90000"/>
              </a:lnSpc>
            </a:pPr>
            <a:endParaRPr lang="en-NL" sz="1500" dirty="0"/>
          </a:p>
        </p:txBody>
      </p:sp>
      <p:cxnSp>
        <p:nvCxnSpPr>
          <p:cNvPr id="60" name="Straight Arrow Connector 59">
            <a:extLst>
              <a:ext uri="{FF2B5EF4-FFF2-40B4-BE49-F238E27FC236}">
                <a16:creationId xmlns:a16="http://schemas.microsoft.com/office/drawing/2014/main" id="{F1C9B16E-CE41-1D49-9A40-C6AB171EBE0A}"/>
              </a:ext>
            </a:extLst>
          </p:cNvPr>
          <p:cNvCxnSpPr>
            <a:cxnSpLocks/>
          </p:cNvCxnSpPr>
          <p:nvPr/>
        </p:nvCxnSpPr>
        <p:spPr>
          <a:xfrm>
            <a:off x="1750307" y="4213735"/>
            <a:ext cx="1081334" cy="793019"/>
          </a:xfrm>
          <a:prstGeom prst="straightConnector1">
            <a:avLst/>
          </a:prstGeom>
          <a:ln>
            <a:solidFill>
              <a:srgbClr val="00B0F0"/>
            </a:solidFill>
            <a:prstDash val="sysDash"/>
            <a:tailEnd type="arrow"/>
          </a:ln>
        </p:spPr>
        <p:style>
          <a:lnRef idx="3">
            <a:schemeClr val="accent2"/>
          </a:lnRef>
          <a:fillRef idx="0">
            <a:schemeClr val="accent2"/>
          </a:fillRef>
          <a:effectRef idx="2">
            <a:schemeClr val="accent2"/>
          </a:effectRef>
          <a:fontRef idx="minor">
            <a:schemeClr val="tx1"/>
          </a:fontRef>
        </p:style>
      </p:cxnSp>
      <p:sp>
        <p:nvSpPr>
          <p:cNvPr id="64" name="TextBox 63">
            <a:extLst>
              <a:ext uri="{FF2B5EF4-FFF2-40B4-BE49-F238E27FC236}">
                <a16:creationId xmlns:a16="http://schemas.microsoft.com/office/drawing/2014/main" id="{48F5407D-F1B3-A14B-AFEE-38994AFA84E9}"/>
              </a:ext>
            </a:extLst>
          </p:cNvPr>
          <p:cNvSpPr txBox="1"/>
          <p:nvPr/>
        </p:nvSpPr>
        <p:spPr>
          <a:xfrm>
            <a:off x="6285815" y="3143394"/>
            <a:ext cx="1932636" cy="338554"/>
          </a:xfrm>
          <a:prstGeom prst="rect">
            <a:avLst/>
          </a:prstGeom>
          <a:noFill/>
        </p:spPr>
        <p:txBody>
          <a:bodyPr wrap="square" rtlCol="0">
            <a:spAutoFit/>
          </a:bodyPr>
          <a:lstStyle/>
          <a:p>
            <a:pPr algn="ctr"/>
            <a:r>
              <a:rPr lang="nl-NL" sz="1600" noProof="0" dirty="0">
                <a:solidFill>
                  <a:schemeClr val="accent6">
                    <a:lumMod val="10000"/>
                  </a:schemeClr>
                </a:solidFill>
                <a:ea typeface="Verdana" panose="020B0604030504040204" pitchFamily="34" charset="0"/>
                <a:cs typeface="Verdana" panose="020B0604030504040204" pitchFamily="34" charset="0"/>
              </a:rPr>
              <a:t>Onschuldig DCIS</a:t>
            </a:r>
          </a:p>
        </p:txBody>
      </p:sp>
      <p:cxnSp>
        <p:nvCxnSpPr>
          <p:cNvPr id="66" name="Straight Connector 65">
            <a:extLst>
              <a:ext uri="{FF2B5EF4-FFF2-40B4-BE49-F238E27FC236}">
                <a16:creationId xmlns:a16="http://schemas.microsoft.com/office/drawing/2014/main" id="{F92F1B09-55C8-FE47-96E3-06C03BC686F5}"/>
              </a:ext>
            </a:extLst>
          </p:cNvPr>
          <p:cNvCxnSpPr>
            <a:cxnSpLocks/>
          </p:cNvCxnSpPr>
          <p:nvPr/>
        </p:nvCxnSpPr>
        <p:spPr>
          <a:xfrm flipV="1">
            <a:off x="3087999" y="1941532"/>
            <a:ext cx="7795901" cy="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CB897A9F-5C50-2C45-8939-20C1144D3688}"/>
              </a:ext>
            </a:extLst>
          </p:cNvPr>
          <p:cNvSpPr txBox="1"/>
          <p:nvPr/>
        </p:nvSpPr>
        <p:spPr>
          <a:xfrm>
            <a:off x="8288590" y="1571846"/>
            <a:ext cx="2415922" cy="338554"/>
          </a:xfrm>
          <a:prstGeom prst="rect">
            <a:avLst/>
          </a:prstGeom>
          <a:noFill/>
        </p:spPr>
        <p:txBody>
          <a:bodyPr wrap="square" rtlCol="0">
            <a:spAutoFit/>
          </a:bodyPr>
          <a:lstStyle/>
          <a:p>
            <a:pPr algn="ctr"/>
            <a:r>
              <a:rPr lang="en-US" sz="1600" b="1" i="1" dirty="0">
                <a:ea typeface="Verdana" panose="020B0604030504040204" pitchFamily="34" charset="0"/>
                <a:cs typeface="Verdana" panose="020B0604030504040204" pitchFamily="34" charset="0"/>
              </a:rPr>
              <a:t>Treatment at t=0?</a:t>
            </a:r>
          </a:p>
        </p:txBody>
      </p:sp>
      <p:sp>
        <p:nvSpPr>
          <p:cNvPr id="88" name="TextBox 87">
            <a:extLst>
              <a:ext uri="{FF2B5EF4-FFF2-40B4-BE49-F238E27FC236}">
                <a16:creationId xmlns:a16="http://schemas.microsoft.com/office/drawing/2014/main" id="{FE8DB0AB-B657-DB4E-A2DD-815AFBD0FD61}"/>
              </a:ext>
            </a:extLst>
          </p:cNvPr>
          <p:cNvSpPr txBox="1"/>
          <p:nvPr/>
        </p:nvSpPr>
        <p:spPr>
          <a:xfrm>
            <a:off x="8938294" y="2569211"/>
            <a:ext cx="1116513" cy="338554"/>
          </a:xfrm>
          <a:prstGeom prst="rect">
            <a:avLst/>
          </a:prstGeom>
          <a:noFill/>
        </p:spPr>
        <p:txBody>
          <a:bodyPr wrap="square" rtlCol="0">
            <a:spAutoFit/>
          </a:bodyPr>
          <a:lstStyle/>
          <a:p>
            <a:pPr algn="ctr"/>
            <a:r>
              <a:rPr lang="en-US" sz="1600" b="1" i="1" dirty="0">
                <a:solidFill>
                  <a:srgbClr val="FF2F92"/>
                </a:solidFill>
                <a:ea typeface="Verdana" panose="020B0604030504040204" pitchFamily="34" charset="0"/>
                <a:cs typeface="Verdana" panose="020B0604030504040204" pitchFamily="34" charset="0"/>
              </a:rPr>
              <a:t>Ja</a:t>
            </a:r>
          </a:p>
        </p:txBody>
      </p:sp>
      <p:sp>
        <p:nvSpPr>
          <p:cNvPr id="89" name="TextBox 88">
            <a:extLst>
              <a:ext uri="{FF2B5EF4-FFF2-40B4-BE49-F238E27FC236}">
                <a16:creationId xmlns:a16="http://schemas.microsoft.com/office/drawing/2014/main" id="{323B20E5-4AA3-8D4F-82CF-3CDD5923691F}"/>
              </a:ext>
            </a:extLst>
          </p:cNvPr>
          <p:cNvSpPr txBox="1"/>
          <p:nvPr/>
        </p:nvSpPr>
        <p:spPr>
          <a:xfrm>
            <a:off x="8938257" y="5050483"/>
            <a:ext cx="1116513" cy="338554"/>
          </a:xfrm>
          <a:prstGeom prst="rect">
            <a:avLst/>
          </a:prstGeom>
          <a:noFill/>
        </p:spPr>
        <p:txBody>
          <a:bodyPr wrap="square" rtlCol="0">
            <a:spAutoFit/>
          </a:bodyPr>
          <a:lstStyle/>
          <a:p>
            <a:pPr algn="ctr"/>
            <a:r>
              <a:rPr lang="en-US" sz="1600" b="1" i="1" dirty="0">
                <a:solidFill>
                  <a:srgbClr val="FF0000"/>
                </a:solidFill>
                <a:ea typeface="Verdana" panose="020B0604030504040204" pitchFamily="34" charset="0"/>
                <a:cs typeface="Verdana" panose="020B0604030504040204" pitchFamily="34" charset="0"/>
              </a:rPr>
              <a:t>Ja</a:t>
            </a:r>
          </a:p>
        </p:txBody>
      </p:sp>
      <p:cxnSp>
        <p:nvCxnSpPr>
          <p:cNvPr id="95" name="Straight Arrow Connector 94">
            <a:extLst>
              <a:ext uri="{FF2B5EF4-FFF2-40B4-BE49-F238E27FC236}">
                <a16:creationId xmlns:a16="http://schemas.microsoft.com/office/drawing/2014/main" id="{D9895C45-ECCE-2641-9C83-A21D365FB41D}"/>
              </a:ext>
            </a:extLst>
          </p:cNvPr>
          <p:cNvCxnSpPr>
            <a:cxnSpLocks/>
          </p:cNvCxnSpPr>
          <p:nvPr/>
        </p:nvCxnSpPr>
        <p:spPr>
          <a:xfrm>
            <a:off x="5257492" y="5195528"/>
            <a:ext cx="1028323" cy="0"/>
          </a:xfrm>
          <a:prstGeom prst="straightConnector1">
            <a:avLst/>
          </a:prstGeom>
          <a:ln w="28575">
            <a:solidFill>
              <a:srgbClr val="FF3399"/>
            </a:solidFill>
            <a:prstDash val="sysDash"/>
            <a:tailEnd type="arrow"/>
          </a:ln>
        </p:spPr>
        <p:style>
          <a:lnRef idx="3">
            <a:schemeClr val="accent2"/>
          </a:lnRef>
          <a:fillRef idx="0">
            <a:schemeClr val="accent2"/>
          </a:fillRef>
          <a:effectRef idx="2">
            <a:schemeClr val="accent2"/>
          </a:effectRef>
          <a:fontRef idx="minor">
            <a:schemeClr val="tx1"/>
          </a:fontRef>
        </p:style>
      </p:cxnSp>
      <p:sp>
        <p:nvSpPr>
          <p:cNvPr id="32" name="TextBox 31">
            <a:extLst>
              <a:ext uri="{FF2B5EF4-FFF2-40B4-BE49-F238E27FC236}">
                <a16:creationId xmlns:a16="http://schemas.microsoft.com/office/drawing/2014/main" id="{EFB860AC-68B1-764F-91F7-35BDACC07515}"/>
              </a:ext>
            </a:extLst>
          </p:cNvPr>
          <p:cNvSpPr txBox="1"/>
          <p:nvPr/>
        </p:nvSpPr>
        <p:spPr>
          <a:xfrm>
            <a:off x="5257493" y="4626552"/>
            <a:ext cx="995556" cy="646331"/>
          </a:xfrm>
          <a:prstGeom prst="rect">
            <a:avLst/>
          </a:prstGeom>
          <a:noFill/>
        </p:spPr>
        <p:txBody>
          <a:bodyPr wrap="square" rtlCol="0">
            <a:spAutoFit/>
          </a:bodyPr>
          <a:lstStyle/>
          <a:p>
            <a:pPr algn="ctr"/>
            <a:r>
              <a:rPr lang="en-US" sz="3600" dirty="0">
                <a:solidFill>
                  <a:srgbClr val="FF2F92"/>
                </a:solidFill>
                <a:ea typeface="Verdana" panose="020B0604030504040204" pitchFamily="34" charset="0"/>
                <a:cs typeface="Verdana" panose="020B0604030504040204" pitchFamily="34" charset="0"/>
              </a:rPr>
              <a:t>?</a:t>
            </a:r>
          </a:p>
        </p:txBody>
      </p:sp>
      <p:sp>
        <p:nvSpPr>
          <p:cNvPr id="35" name="TextBox 34">
            <a:extLst>
              <a:ext uri="{FF2B5EF4-FFF2-40B4-BE49-F238E27FC236}">
                <a16:creationId xmlns:a16="http://schemas.microsoft.com/office/drawing/2014/main" id="{35E3699B-F130-FB44-ABF5-33BAA874E114}"/>
              </a:ext>
            </a:extLst>
          </p:cNvPr>
          <p:cNvSpPr txBox="1"/>
          <p:nvPr/>
        </p:nvSpPr>
        <p:spPr>
          <a:xfrm>
            <a:off x="5272981" y="2067844"/>
            <a:ext cx="995556" cy="646331"/>
          </a:xfrm>
          <a:prstGeom prst="rect">
            <a:avLst/>
          </a:prstGeom>
          <a:noFill/>
        </p:spPr>
        <p:txBody>
          <a:bodyPr wrap="square" rtlCol="0">
            <a:spAutoFit/>
          </a:bodyPr>
          <a:lstStyle/>
          <a:p>
            <a:pPr algn="ctr"/>
            <a:r>
              <a:rPr lang="en-US" sz="3600" dirty="0">
                <a:solidFill>
                  <a:srgbClr val="FF2F92"/>
                </a:solidFill>
                <a:ea typeface="Verdana" panose="020B0604030504040204" pitchFamily="34" charset="0"/>
                <a:cs typeface="Verdana" panose="020B0604030504040204" pitchFamily="34" charset="0"/>
              </a:rPr>
              <a:t>?</a:t>
            </a:r>
          </a:p>
        </p:txBody>
      </p:sp>
      <p:sp>
        <p:nvSpPr>
          <p:cNvPr id="3" name="TextBox 2">
            <a:extLst>
              <a:ext uri="{FF2B5EF4-FFF2-40B4-BE49-F238E27FC236}">
                <a16:creationId xmlns:a16="http://schemas.microsoft.com/office/drawing/2014/main" id="{3313481A-A57B-BCA9-50B6-ACF806364D23}"/>
              </a:ext>
            </a:extLst>
          </p:cNvPr>
          <p:cNvSpPr txBox="1"/>
          <p:nvPr/>
        </p:nvSpPr>
        <p:spPr>
          <a:xfrm>
            <a:off x="6669186" y="5696037"/>
            <a:ext cx="1386033" cy="584775"/>
          </a:xfrm>
          <a:prstGeom prst="rect">
            <a:avLst/>
          </a:prstGeom>
          <a:noFill/>
        </p:spPr>
        <p:txBody>
          <a:bodyPr wrap="square" rtlCol="0">
            <a:spAutoFit/>
          </a:bodyPr>
          <a:lstStyle/>
          <a:p>
            <a:pPr algn="ctr"/>
            <a:r>
              <a:rPr lang="nl-NL" sz="1600" noProof="0" dirty="0">
                <a:solidFill>
                  <a:schemeClr val="accent6">
                    <a:lumMod val="10000"/>
                  </a:schemeClr>
                </a:solidFill>
                <a:ea typeface="Verdana" panose="020B0604030504040204" pitchFamily="34" charset="0"/>
                <a:cs typeface="Verdana" panose="020B0604030504040204" pitchFamily="34" charset="0"/>
              </a:rPr>
              <a:t>Invasief borstkanker</a:t>
            </a:r>
          </a:p>
        </p:txBody>
      </p:sp>
      <p:sp>
        <p:nvSpPr>
          <p:cNvPr id="4" name="TextBox 3">
            <a:extLst>
              <a:ext uri="{FF2B5EF4-FFF2-40B4-BE49-F238E27FC236}">
                <a16:creationId xmlns:a16="http://schemas.microsoft.com/office/drawing/2014/main" id="{4D68A278-0C2D-AC96-F5D0-E35BCBC9EA24}"/>
              </a:ext>
            </a:extLst>
          </p:cNvPr>
          <p:cNvSpPr txBox="1"/>
          <p:nvPr/>
        </p:nvSpPr>
        <p:spPr>
          <a:xfrm>
            <a:off x="3088001" y="5675924"/>
            <a:ext cx="2169491" cy="338554"/>
          </a:xfrm>
          <a:prstGeom prst="rect">
            <a:avLst/>
          </a:prstGeom>
          <a:noFill/>
        </p:spPr>
        <p:txBody>
          <a:bodyPr wrap="square" rtlCol="0">
            <a:spAutoFit/>
          </a:bodyPr>
          <a:lstStyle/>
          <a:p>
            <a:pPr algn="ctr"/>
            <a:r>
              <a:rPr lang="nl-NL" sz="1600" noProof="0" dirty="0">
                <a:solidFill>
                  <a:schemeClr val="accent6">
                    <a:lumMod val="10000"/>
                  </a:schemeClr>
                </a:solidFill>
                <a:ea typeface="Verdana" panose="020B0604030504040204" pitchFamily="34" charset="0"/>
                <a:cs typeface="Verdana" panose="020B0604030504040204" pitchFamily="34" charset="0"/>
              </a:rPr>
              <a:t>Progressief DCIS</a:t>
            </a:r>
          </a:p>
        </p:txBody>
      </p:sp>
    </p:spTree>
    <p:extLst>
      <p:ext uri="{BB962C8B-B14F-4D97-AF65-F5344CB8AC3E}">
        <p14:creationId xmlns:p14="http://schemas.microsoft.com/office/powerpoint/2010/main" val="422946603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nl-NL" dirty="0"/>
              <a:t>Waarom moeten we weten of DCIS borstkanker is?</a:t>
            </a:r>
          </a:p>
        </p:txBody>
      </p:sp>
      <p:sp>
        <p:nvSpPr>
          <p:cNvPr id="22531" name="Tijdelijke aanduiding voor inhoud 2"/>
          <p:cNvSpPr>
            <a:spLocks noGrp="1"/>
          </p:cNvSpPr>
          <p:nvPr>
            <p:ph idx="1"/>
          </p:nvPr>
        </p:nvSpPr>
        <p:spPr>
          <a:xfrm>
            <a:off x="976314" y="1961833"/>
            <a:ext cx="9935526" cy="4210050"/>
          </a:xfrm>
        </p:spPr>
        <p:txBody>
          <a:bodyPr/>
          <a:lstStyle/>
          <a:p>
            <a:pPr>
              <a:spcBef>
                <a:spcPct val="0"/>
              </a:spcBef>
            </a:pPr>
            <a:r>
              <a:rPr lang="nl-NL" altLang="nl-NL" dirty="0"/>
              <a:t>Vermijden van onnodige behandeling van ongevaarlijk DCIS, maar….</a:t>
            </a:r>
          </a:p>
          <a:p>
            <a:pPr lvl="4">
              <a:spcBef>
                <a:spcPct val="0"/>
              </a:spcBef>
            </a:pPr>
            <a:endParaRPr lang="nl-NL" altLang="nl-NL" sz="2400" dirty="0"/>
          </a:p>
          <a:p>
            <a:pPr>
              <a:spcBef>
                <a:spcPct val="0"/>
              </a:spcBef>
            </a:pPr>
            <a:r>
              <a:rPr lang="nl-NL" altLang="nl-NL" dirty="0"/>
              <a:t>…..adequate behandeling van DCIS met een hoog risico op invasieve uitgroei</a:t>
            </a:r>
          </a:p>
          <a:p>
            <a:pPr lvl="4">
              <a:spcBef>
                <a:spcPct val="0"/>
              </a:spcBef>
            </a:pPr>
            <a:endParaRPr lang="nl-NL" altLang="nl-NL" sz="2400" dirty="0"/>
          </a:p>
          <a:p>
            <a:pPr>
              <a:spcBef>
                <a:spcPct val="0"/>
              </a:spcBef>
            </a:pPr>
            <a:r>
              <a:rPr lang="nl-NL" altLang="nl-NL" dirty="0"/>
              <a:t>…..en we willen de uitstekende overleving na DCIS absoluut zo houden!</a:t>
            </a:r>
          </a:p>
          <a:p>
            <a:pPr>
              <a:spcBef>
                <a:spcPct val="0"/>
              </a:spcBef>
            </a:pPr>
            <a:endParaRPr lang="nl-NL" altLang="nl-NL" dirty="0"/>
          </a:p>
        </p:txBody>
      </p:sp>
    </p:spTree>
    <p:extLst>
      <p:ext uri="{BB962C8B-B14F-4D97-AF65-F5344CB8AC3E}">
        <p14:creationId xmlns:p14="http://schemas.microsoft.com/office/powerpoint/2010/main" val="3627942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3884" y="900000"/>
            <a:ext cx="10944225" cy="387798"/>
          </a:xfrm>
        </p:spPr>
        <p:txBody>
          <a:bodyPr wrap="square" anchor="t">
            <a:normAutofit/>
          </a:bodyPr>
          <a:lstStyle/>
          <a:p>
            <a:pPr>
              <a:defRPr/>
            </a:pPr>
            <a:r>
              <a:rPr lang="nl-NL" noProof="0"/>
              <a:t>Voordelen van niet behandelen bij DCIS</a:t>
            </a:r>
          </a:p>
        </p:txBody>
      </p:sp>
      <p:sp>
        <p:nvSpPr>
          <p:cNvPr id="23559" name="Tijdelijke aanduiding voor inhoud 2"/>
          <p:cNvSpPr>
            <a:spLocks noGrp="1"/>
          </p:cNvSpPr>
          <p:nvPr>
            <p:ph idx="1"/>
          </p:nvPr>
        </p:nvSpPr>
        <p:spPr>
          <a:xfrm>
            <a:off x="623885" y="1620000"/>
            <a:ext cx="10944225" cy="4320000"/>
          </a:xfrm>
        </p:spPr>
        <p:txBody>
          <a:bodyPr>
            <a:normAutofit/>
          </a:bodyPr>
          <a:lstStyle/>
          <a:p>
            <a:pPr lvl="1">
              <a:spcBef>
                <a:spcPct val="0"/>
              </a:spcBef>
              <a:spcAft>
                <a:spcPts val="600"/>
              </a:spcAft>
              <a:buFont typeface="Arial" panose="020B0604020202020204" pitchFamily="34" charset="0"/>
              <a:buChar char="•"/>
            </a:pPr>
            <a:r>
              <a:rPr lang="nl-NL" altLang="nl-NL" sz="2400" dirty="0"/>
              <a:t>Voor de vrouw met DCIS:</a:t>
            </a:r>
          </a:p>
          <a:p>
            <a:pPr lvl="2">
              <a:spcBef>
                <a:spcPct val="0"/>
              </a:spcBef>
              <a:spcAft>
                <a:spcPts val="600"/>
              </a:spcAft>
              <a:buFont typeface="Arial" panose="020B0604020202020204" pitchFamily="34" charset="0"/>
              <a:buChar char="•"/>
            </a:pPr>
            <a:r>
              <a:rPr lang="nl-NL" altLang="nl-NL" sz="2400" dirty="0"/>
              <a:t>Geen nadelen van de behandeling</a:t>
            </a:r>
          </a:p>
          <a:p>
            <a:pPr lvl="2">
              <a:spcBef>
                <a:spcPct val="0"/>
              </a:spcBef>
              <a:spcAft>
                <a:spcPts val="600"/>
              </a:spcAft>
              <a:buFont typeface="Arial" panose="020B0604020202020204" pitchFamily="34" charset="0"/>
              <a:buChar char="•"/>
            </a:pPr>
            <a:r>
              <a:rPr lang="nl-NL" altLang="nl-NL" sz="2400" dirty="0"/>
              <a:t>Behoud van kwaliteit van leven</a:t>
            </a:r>
          </a:p>
          <a:p>
            <a:pPr lvl="4">
              <a:spcBef>
                <a:spcPct val="0"/>
              </a:spcBef>
              <a:spcAft>
                <a:spcPts val="600"/>
              </a:spcAft>
              <a:buFont typeface="Arial" panose="020B0604020202020204" pitchFamily="34" charset="0"/>
              <a:buChar char="•"/>
            </a:pPr>
            <a:endParaRPr lang="nl-NL" altLang="nl-NL" sz="2400" dirty="0"/>
          </a:p>
          <a:p>
            <a:pPr lvl="1">
              <a:spcBef>
                <a:spcPct val="0"/>
              </a:spcBef>
              <a:spcAft>
                <a:spcPts val="600"/>
              </a:spcAft>
              <a:buFont typeface="Arial" panose="020B0604020202020204" pitchFamily="34" charset="0"/>
              <a:buChar char="•"/>
            </a:pPr>
            <a:r>
              <a:rPr lang="nl-NL" altLang="nl-NL" sz="2400" dirty="0"/>
              <a:t>Voor de vrouw met DCIS, omgeving en maatschappij:</a:t>
            </a:r>
          </a:p>
          <a:p>
            <a:pPr lvl="2">
              <a:spcBef>
                <a:spcPct val="0"/>
              </a:spcBef>
              <a:spcAft>
                <a:spcPts val="600"/>
              </a:spcAft>
              <a:buFont typeface="Arial" panose="020B0604020202020204" pitchFamily="34" charset="0"/>
              <a:buChar char="•"/>
            </a:pPr>
            <a:r>
              <a:rPr lang="nl-NL" altLang="nl-NL" sz="2400" dirty="0"/>
              <a:t>Afname zorggebruik</a:t>
            </a:r>
          </a:p>
          <a:p>
            <a:pPr lvl="2">
              <a:spcBef>
                <a:spcPct val="0"/>
              </a:spcBef>
              <a:spcAft>
                <a:spcPts val="600"/>
              </a:spcAft>
              <a:buFont typeface="Arial" panose="020B0604020202020204" pitchFamily="34" charset="0"/>
              <a:buChar char="•"/>
            </a:pPr>
            <a:r>
              <a:rPr lang="nl-NL" altLang="nl-NL" sz="2400" dirty="0"/>
              <a:t>Kostenbesparing en afname ziektelast voor de maatschappij</a:t>
            </a:r>
          </a:p>
          <a:p>
            <a:pPr lvl="2">
              <a:spcBef>
                <a:spcPct val="0"/>
              </a:spcBef>
              <a:spcAft>
                <a:spcPts val="600"/>
              </a:spcAft>
              <a:buFont typeface="Arial" panose="020B0604020202020204" pitchFamily="34" charset="0"/>
              <a:buChar char="•"/>
            </a:pPr>
            <a:r>
              <a:rPr lang="nl-NL" altLang="nl-NL" sz="2400" dirty="0"/>
              <a:t>Veranderde perceptie over een relatief onschuldige voorloper afwijking van borstkanker</a:t>
            </a:r>
          </a:p>
          <a:p>
            <a:pPr>
              <a:spcBef>
                <a:spcPct val="0"/>
              </a:spcBef>
              <a:spcAft>
                <a:spcPts val="600"/>
              </a:spcAft>
            </a:pPr>
            <a:endParaRPr lang="nl-NL" altLang="nl-NL" dirty="0"/>
          </a:p>
        </p:txBody>
      </p:sp>
      <p:sp>
        <p:nvSpPr>
          <p:cNvPr id="23562" name="Text Placeholder 4">
            <a:extLst>
              <a:ext uri="{FF2B5EF4-FFF2-40B4-BE49-F238E27FC236}">
                <a16:creationId xmlns:a16="http://schemas.microsoft.com/office/drawing/2014/main" id="{1227CE83-B8FB-8F96-190A-700C09E698E3}"/>
              </a:ext>
            </a:extLst>
          </p:cNvPr>
          <p:cNvSpPr>
            <a:spLocks noGrp="1"/>
          </p:cNvSpPr>
          <p:nvPr>
            <p:ph type="body" sz="quarter" idx="14"/>
          </p:nvPr>
        </p:nvSpPr>
        <p:spPr>
          <a:xfrm>
            <a:off x="11445455" y="6462000"/>
            <a:ext cx="248827" cy="192801"/>
          </a:xfrm>
        </p:spPr>
        <p:txBody>
          <a:bodyPr/>
          <a:lstStyle/>
          <a:p>
            <a:endParaRPr lang="en-US"/>
          </a:p>
        </p:txBody>
      </p:sp>
    </p:spTree>
    <p:extLst>
      <p:ext uri="{BB962C8B-B14F-4D97-AF65-F5344CB8AC3E}">
        <p14:creationId xmlns:p14="http://schemas.microsoft.com/office/powerpoint/2010/main" val="90339240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en-US" dirty="0"/>
              <a:t>2015: ‘What if I decide to just do nothing?’</a:t>
            </a:r>
            <a:endParaRPr lang="nl-NL" dirty="0"/>
          </a:p>
        </p:txBody>
      </p:sp>
      <p:pic>
        <p:nvPicPr>
          <p:cNvPr id="24579"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36694" y="1448435"/>
            <a:ext cx="3888106" cy="523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3874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223" y="322579"/>
            <a:ext cx="10944225" cy="841705"/>
          </a:xfrm>
        </p:spPr>
        <p:txBody>
          <a:bodyPr/>
          <a:lstStyle/>
          <a:p>
            <a:r>
              <a:rPr lang="en-US" sz="3000" dirty="0"/>
              <a:t>PRECISION: </a:t>
            </a:r>
            <a:r>
              <a:rPr lang="en-US" sz="3000" dirty="0" err="1">
                <a:solidFill>
                  <a:srgbClr val="FF00FF"/>
                </a:solidFill>
              </a:rPr>
              <a:t>PRE</a:t>
            </a:r>
            <a:r>
              <a:rPr lang="en-US" sz="3000" dirty="0" err="1"/>
              <a:t>vent</a:t>
            </a:r>
            <a:r>
              <a:rPr lang="en-US" sz="3000" dirty="0"/>
              <a:t> ductal </a:t>
            </a:r>
            <a:r>
              <a:rPr lang="en-US" sz="3000" dirty="0">
                <a:solidFill>
                  <a:srgbClr val="FF00FF"/>
                </a:solidFill>
              </a:rPr>
              <a:t>C</a:t>
            </a:r>
            <a:r>
              <a:rPr lang="en-US" sz="3000" dirty="0"/>
              <a:t>arcinoma </a:t>
            </a:r>
            <a:r>
              <a:rPr lang="en-US" sz="3000" dirty="0">
                <a:solidFill>
                  <a:srgbClr val="FF00FF"/>
                </a:solidFill>
              </a:rPr>
              <a:t>I</a:t>
            </a:r>
            <a:r>
              <a:rPr lang="en-US" sz="3000" dirty="0"/>
              <a:t>n </a:t>
            </a:r>
            <a:r>
              <a:rPr lang="en-US" sz="3000" dirty="0">
                <a:solidFill>
                  <a:srgbClr val="FF00FF"/>
                </a:solidFill>
              </a:rPr>
              <a:t>S</a:t>
            </a:r>
            <a:r>
              <a:rPr lang="en-US" sz="3000" dirty="0"/>
              <a:t>itu </a:t>
            </a:r>
            <a:r>
              <a:rPr lang="en-US" sz="3000" dirty="0">
                <a:solidFill>
                  <a:srgbClr val="FF00FF"/>
                </a:solidFill>
              </a:rPr>
              <a:t>I</a:t>
            </a:r>
            <a:r>
              <a:rPr lang="en-US" sz="3000" dirty="0"/>
              <a:t>nvasive </a:t>
            </a:r>
            <a:r>
              <a:rPr lang="en-US" sz="3000" dirty="0">
                <a:solidFill>
                  <a:srgbClr val="FF00FF"/>
                </a:solidFill>
              </a:rPr>
              <a:t>O</a:t>
            </a:r>
            <a:r>
              <a:rPr lang="en-US" sz="3000" dirty="0"/>
              <a:t>vertreatment </a:t>
            </a:r>
            <a:r>
              <a:rPr lang="en-US" sz="3000" dirty="0">
                <a:solidFill>
                  <a:srgbClr val="FF00FF"/>
                </a:solidFill>
              </a:rPr>
              <a:t>N</a:t>
            </a:r>
            <a:r>
              <a:rPr lang="en-US" sz="3000" dirty="0"/>
              <a:t>ow</a:t>
            </a:r>
          </a:p>
        </p:txBody>
      </p:sp>
      <p:sp>
        <p:nvSpPr>
          <p:cNvPr id="3" name="Slide Number Placeholder 2"/>
          <p:cNvSpPr>
            <a:spLocks noGrp="1"/>
          </p:cNvSpPr>
          <p:nvPr>
            <p:ph type="sldNum" sz="quarter" idx="12"/>
          </p:nvPr>
        </p:nvSpPr>
        <p:spPr/>
        <p:txBody>
          <a:bodyPr/>
          <a:lstStyle/>
          <a:p>
            <a:fld id="{3BDE516C-3F92-4BBF-8982-23C2FBFA20B2}" type="slidenum">
              <a:rPr lang="en-GB" smtClean="0"/>
              <a:t>9</a:t>
            </a:fld>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11575"/>
          <a:stretch/>
        </p:blipFill>
        <p:spPr>
          <a:xfrm>
            <a:off x="9894614" y="0"/>
            <a:ext cx="2286000" cy="823506"/>
          </a:xfrm>
          <a:prstGeom prst="rect">
            <a:avLst/>
          </a:prstGeom>
        </p:spPr>
      </p:pic>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83656" y="1235237"/>
            <a:ext cx="9911934" cy="5528170"/>
          </a:xfrm>
          <a:prstGeom prst="rect">
            <a:avLst/>
          </a:prstGeom>
        </p:spPr>
      </p:pic>
    </p:spTree>
    <p:extLst>
      <p:ext uri="{BB962C8B-B14F-4D97-AF65-F5344CB8AC3E}">
        <p14:creationId xmlns:p14="http://schemas.microsoft.com/office/powerpoint/2010/main" val="14496536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heme/theme1.xml><?xml version="1.0" encoding="utf-8"?>
<a:theme xmlns:a="http://schemas.openxmlformats.org/drawingml/2006/main" name="NKI - Streep">
  <a:themeElements>
    <a:clrScheme name="NKI">
      <a:dk1>
        <a:sysClr val="windowText" lastClr="000000"/>
      </a:dk1>
      <a:lt1>
        <a:srgbClr val="FFFFFF"/>
      </a:lt1>
      <a:dk2>
        <a:srgbClr val="000000"/>
      </a:dk2>
      <a:lt2>
        <a:srgbClr val="FFFFFF"/>
      </a:lt2>
      <a:accent1>
        <a:srgbClr val="DDDDDD"/>
      </a:accent1>
      <a:accent2>
        <a:srgbClr val="131A3B"/>
      </a:accent2>
      <a:accent3>
        <a:srgbClr val="969696"/>
      </a:accent3>
      <a:accent4>
        <a:srgbClr val="808080"/>
      </a:accent4>
      <a:accent5>
        <a:srgbClr val="5F5F5F"/>
      </a:accent5>
      <a:accent6>
        <a:srgbClr val="4D4D4D"/>
      </a:accent6>
      <a:hlink>
        <a:srgbClr val="000000"/>
      </a:hlink>
      <a:folHlink>
        <a:srgbClr val="000000"/>
      </a:folHlink>
    </a:clrScheme>
    <a:fontScheme name="AvL / NKI">
      <a:majorFont>
        <a:latin typeface="VAG Rounded Std Thin"/>
        <a:ea typeface=""/>
        <a:cs typeface=""/>
      </a:majorFont>
      <a:minorFont>
        <a:latin typeface="VAG Rounded Std Thi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lIns="72000" tIns="72000" rIns="72000" bIns="72000" rtlCol="0" anchor="ctr"/>
      <a:lstStyle>
        <a:defPPr algn="ctr">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defPPr>
      </a:lstStyle>
    </a:txDef>
  </a:objectDefaults>
  <a:extraClrSchemeLst/>
  <a:extLst>
    <a:ext uri="{05A4C25C-085E-4340-85A3-A5531E510DB2}">
      <thm15:themeFamily xmlns:thm15="http://schemas.microsoft.com/office/thememl/2012/main" name="PPT Template NKI.potx" id="{A96C7A4A-198C-463D-8151-741B3846B65E}" vid="{6C11CB1E-1884-48FB-A4B7-23F7DEF95589}"/>
    </a:ext>
  </a:extLst>
</a:theme>
</file>

<file path=ppt/theme/theme2.xml><?xml version="1.0" encoding="utf-8"?>
<a:theme xmlns:a="http://schemas.openxmlformats.org/drawingml/2006/main" name="Kantoorthema">
  <a:themeElements>
    <a:clrScheme name="AvL">
      <a:dk1>
        <a:sysClr val="windowText" lastClr="000000"/>
      </a:dk1>
      <a:lt1>
        <a:srgbClr val="FFFFFF"/>
      </a:lt1>
      <a:dk2>
        <a:srgbClr val="000000"/>
      </a:dk2>
      <a:lt2>
        <a:srgbClr val="FFFFFF"/>
      </a:lt2>
      <a:accent1>
        <a:srgbClr val="DDDDDD"/>
      </a:accent1>
      <a:accent2>
        <a:srgbClr val="9A0036"/>
      </a:accent2>
      <a:accent3>
        <a:srgbClr val="969696"/>
      </a:accent3>
      <a:accent4>
        <a:srgbClr val="808080"/>
      </a:accent4>
      <a:accent5>
        <a:srgbClr val="5F5F5F"/>
      </a:accent5>
      <a:accent6>
        <a:srgbClr val="4D4D4D"/>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iel effen">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AvL">
      <a:dk1>
        <a:sysClr val="windowText" lastClr="000000"/>
      </a:dk1>
      <a:lt1>
        <a:srgbClr val="FFFFFF"/>
      </a:lt1>
      <a:dk2>
        <a:srgbClr val="000000"/>
      </a:dk2>
      <a:lt2>
        <a:srgbClr val="FFFFFF"/>
      </a:lt2>
      <a:accent1>
        <a:srgbClr val="DDDDDD"/>
      </a:accent1>
      <a:accent2>
        <a:srgbClr val="9A0036"/>
      </a:accent2>
      <a:accent3>
        <a:srgbClr val="969696"/>
      </a:accent3>
      <a:accent4>
        <a:srgbClr val="808080"/>
      </a:accent4>
      <a:accent5>
        <a:srgbClr val="5F5F5F"/>
      </a:accent5>
      <a:accent6>
        <a:srgbClr val="4D4D4D"/>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iel effen">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9F3692A-929D-C74B-84D3-B8A307C2D05F}">
  <we:reference id="wa200000113" version="1.0.0.0" store="en-US" storeType="OMEX"/>
  <we:alternateReferences>
    <we:reference id="wa200000113" version="1.0.0.0" store="WA20000011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PPT Template NKI</Template>
  <TotalTime>22302</TotalTime>
  <Words>1703</Words>
  <Application>Microsoft Macintosh PowerPoint</Application>
  <PresentationFormat>Widescreen</PresentationFormat>
  <Paragraphs>328</Paragraphs>
  <Slides>24</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Courier New</vt:lpstr>
      <vt:lpstr>System Font Regular</vt:lpstr>
      <vt:lpstr>VAG Rounded Std Thin</vt:lpstr>
      <vt:lpstr>Verdana</vt:lpstr>
      <vt:lpstr>Wingdings</vt:lpstr>
      <vt:lpstr>NKI - Streep</vt:lpstr>
      <vt:lpstr>DCIS: behandeling op maat</vt:lpstr>
      <vt:lpstr>Ductal Carcinoma In Situ (DCIS) ≠ Borstkanker</vt:lpstr>
      <vt:lpstr>Ductaal carcinoom in situ (DCIS): een voorloper van borstkanker </vt:lpstr>
      <vt:lpstr>Het ideale scenario…</vt:lpstr>
      <vt:lpstr>…maar onzekerheid leidt tot behandeling</vt:lpstr>
      <vt:lpstr>Waarom moeten we weten of DCIS borstkanker is?</vt:lpstr>
      <vt:lpstr>Voordelen van niet behandelen bij DCIS</vt:lpstr>
      <vt:lpstr>2015: ‘What if I decide to just do nothing?’</vt:lpstr>
      <vt:lpstr>PRECISION: PREvent ductal Carcinoma In Situ Invasive Overtreatment Now</vt:lpstr>
      <vt:lpstr>PowerPoint Presentation</vt:lpstr>
      <vt:lpstr>Hoe kunnen we laag- en hoog-risico DCIS onderscheiden? </vt:lpstr>
      <vt:lpstr>PowerPoint Presentation</vt:lpstr>
      <vt:lpstr>Wanneer is ‘actieve controle’ veilig voor DCIS? </vt:lpstr>
      <vt:lpstr>Waarom zijn er nog geen prognostische markers voor DCIS? </vt:lpstr>
      <vt:lpstr>Weermoddellen kunnen steeds beter voorspellen…</vt:lpstr>
      <vt:lpstr>PowerPoint Presentation</vt:lpstr>
      <vt:lpstr>Direct-DCIS: de onderdelen</vt:lpstr>
      <vt:lpstr>Werkpakket 1: De data verzameling Dr. Esther Lips (NKI) </vt:lpstr>
      <vt:lpstr>WP2: Patiënten preferenties en kosten effectiviteit  Prof. Dr. Valesca Retèl (NKI, EUR), Prof. Dr. Esther de Bekker-Grob (EUR)</vt:lpstr>
      <vt:lpstr>PowerPoint Presentation</vt:lpstr>
      <vt:lpstr>WP4: Klinische implementatie van XDPM voor DCIS Prof. Dr. Helena (Lenny) Verkooijen (UMCU)</vt:lpstr>
      <vt:lpstr>WP5: Vrouwen met DCIS als co-onderzoeker Dr. Nanne Bos (Nivel)</vt:lpstr>
      <vt:lpstr>Direct-DCIS bereikt impact op 3 manieren </vt:lpstr>
      <vt:lpstr>Dank!</vt:lpstr>
    </vt:vector>
  </TitlesOfParts>
  <Company>Antoni van Leeuwenhoek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Suzanne van der Kaars</dc:creator>
  <cp:lastModifiedBy>Esther Lips</cp:lastModifiedBy>
  <cp:revision>122</cp:revision>
  <dcterms:created xsi:type="dcterms:W3CDTF">2021-02-24T13:54:00Z</dcterms:created>
  <dcterms:modified xsi:type="dcterms:W3CDTF">2025-11-20T13:35:23Z</dcterms:modified>
</cp:coreProperties>
</file>