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 id="2147483670" r:id="rId5"/>
    <p:sldMasterId id="2147483674" r:id="rId6"/>
  </p:sldMasterIdLst>
  <p:sldIdLst>
    <p:sldId id="259" r:id="rId7"/>
  </p:sldIdLst>
  <p:sldSz cx="9144000" cy="5143500" type="screen16x9"/>
  <p:notesSz cx="6858000" cy="9144000"/>
  <p:defaultTextStyle>
    <a:defPPr>
      <a:defRPr lang="nl-NL"/>
    </a:defPPr>
    <a:lvl1pPr algn="l" defTabSz="457200"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61AB"/>
    <a:srgbClr val="82BC00"/>
    <a:srgbClr val="0F84C9"/>
    <a:srgbClr val="B7B145"/>
    <a:srgbClr val="79B829"/>
    <a:srgbClr val="D0103A"/>
    <a:srgbClr val="B7B1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29"/>
    <p:restoredTop sz="94674"/>
  </p:normalViewPr>
  <p:slideViewPr>
    <p:cSldViewPr snapToGrid="0" snapToObjects="1">
      <p:cViewPr varScale="1">
        <p:scale>
          <a:sx n="142" d="100"/>
          <a:sy n="142" d="100"/>
        </p:scale>
        <p:origin x="-108"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tel 1"/>
          <p:cNvSpPr>
            <a:spLocks noGrp="1"/>
          </p:cNvSpPr>
          <p:nvPr>
            <p:ph type="ctrTitle"/>
          </p:nvPr>
        </p:nvSpPr>
        <p:spPr>
          <a:xfrm>
            <a:off x="718545" y="1637845"/>
            <a:ext cx="7402748" cy="782344"/>
          </a:xfrm>
          <a:prstGeom prst="rect">
            <a:avLst/>
          </a:prstGeom>
        </p:spPr>
        <p:txBody>
          <a:bodyPr/>
          <a:lstStyle>
            <a:lvl1pPr algn="l" defTabSz="88900">
              <a:defRPr sz="3500" b="1" i="0" cap="none">
                <a:solidFill>
                  <a:schemeClr val="bg1"/>
                </a:solidFill>
                <a:latin typeface="Segoe UI"/>
              </a:defRPr>
            </a:lvl1pPr>
          </a:lstStyle>
          <a:p>
            <a:r>
              <a:rPr lang="nl-NL" smtClean="0"/>
              <a:t>Klik om de stijl te bewerken</a:t>
            </a:r>
            <a:endParaRPr lang="nl-NL" dirty="0"/>
          </a:p>
        </p:txBody>
      </p:sp>
      <p:sp>
        <p:nvSpPr>
          <p:cNvPr id="8" name="Subtitel 2"/>
          <p:cNvSpPr>
            <a:spLocks noGrp="1"/>
          </p:cNvSpPr>
          <p:nvPr>
            <p:ph type="subTitle" idx="1"/>
          </p:nvPr>
        </p:nvSpPr>
        <p:spPr>
          <a:xfrm>
            <a:off x="718544" y="2420189"/>
            <a:ext cx="7402749" cy="1752600"/>
          </a:xfrm>
          <a:prstGeom prst="rect">
            <a:avLst/>
          </a:prstGeom>
        </p:spPr>
        <p:txBody>
          <a:bodyPr/>
          <a:lstStyle>
            <a:lvl1pPr marL="0" indent="0" algn="l">
              <a:buNone/>
              <a:defRPr sz="2000" b="0" i="0" baseline="0">
                <a:solidFill>
                  <a:schemeClr val="bg1"/>
                </a:solidFill>
                <a:latin typeface="Segoe UI"/>
                <a:cs typeface="Segoe U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dirty="0"/>
          </a:p>
        </p:txBody>
      </p:sp>
    </p:spTree>
    <p:extLst>
      <p:ext uri="{BB962C8B-B14F-4D97-AF65-F5344CB8AC3E}">
        <p14:creationId xmlns:p14="http://schemas.microsoft.com/office/powerpoint/2010/main" val="1417475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sp>
        <p:nvSpPr>
          <p:cNvPr id="5"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6" name="Tijdelijke aanduiding voor inhoud 2"/>
          <p:cNvSpPr>
            <a:spLocks noGrp="1"/>
          </p:cNvSpPr>
          <p:nvPr>
            <p:ph idx="1"/>
          </p:nvPr>
        </p:nvSpPr>
        <p:spPr>
          <a:xfrm>
            <a:off x="719136" y="1291083"/>
            <a:ext cx="7543260" cy="2970952"/>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stStyle>
          <a:p>
            <a:pPr lvl="0"/>
            <a:r>
              <a:rPr lang="nl-BE" dirty="0"/>
              <a:t>Klik om de tekststijl van het model te bewerken</a:t>
            </a:r>
          </a:p>
          <a:p>
            <a:pPr lvl="1"/>
            <a:r>
              <a:rPr lang="nl-BE" dirty="0"/>
              <a:t>Tweede niveau</a:t>
            </a:r>
          </a:p>
          <a:p>
            <a:pPr lvl="2"/>
            <a:r>
              <a:rPr lang="nl-BE" dirty="0"/>
              <a:t>Derde niveau</a:t>
            </a:r>
          </a:p>
          <a:p>
            <a:pPr lvl="3"/>
            <a:r>
              <a:rPr lang="nl-BE" dirty="0"/>
              <a:t>Vierde niveau</a:t>
            </a:r>
          </a:p>
        </p:txBody>
      </p:sp>
      <p:sp>
        <p:nvSpPr>
          <p:cNvPr id="4" name="Tijdelijke aanduiding voor voettekst 4"/>
          <p:cNvSpPr>
            <a:spLocks noGrp="1"/>
          </p:cNvSpPr>
          <p:nvPr>
            <p:ph type="ftr" sz="quarter" idx="10"/>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3633341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Aangepaste indeling">
    <p:spTree>
      <p:nvGrpSpPr>
        <p:cNvPr id="1" name=""/>
        <p:cNvGrpSpPr/>
        <p:nvPr/>
      </p:nvGrpSpPr>
      <p:grpSpPr>
        <a:xfrm>
          <a:off x="0" y="0"/>
          <a:ext cx="0" cy="0"/>
          <a:chOff x="0" y="0"/>
          <a:chExt cx="0" cy="0"/>
        </a:xfrm>
      </p:grpSpPr>
      <p:sp>
        <p:nvSpPr>
          <p:cNvPr id="3" name="Tijdelijke aanduiding voor inhoud 3"/>
          <p:cNvSpPr>
            <a:spLocks noGrp="1"/>
          </p:cNvSpPr>
          <p:nvPr>
            <p:ph sz="half" idx="13"/>
          </p:nvPr>
        </p:nvSpPr>
        <p:spPr>
          <a:xfrm>
            <a:off x="725819" y="1291446"/>
            <a:ext cx="3665166" cy="3652029"/>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a:p>
            <a:pPr lvl="1"/>
            <a:r>
              <a:rPr lang="nl-BE" dirty="0"/>
              <a:t>Tweede niveau</a:t>
            </a:r>
          </a:p>
          <a:p>
            <a:pPr lvl="2"/>
            <a:r>
              <a:rPr lang="nl-BE" dirty="0"/>
              <a:t>Derde niveau</a:t>
            </a:r>
          </a:p>
        </p:txBody>
      </p:sp>
      <p:sp>
        <p:nvSpPr>
          <p:cNvPr id="4" name="Tijdelijke aanduiding voor inhoud 3"/>
          <p:cNvSpPr>
            <a:spLocks noGrp="1"/>
          </p:cNvSpPr>
          <p:nvPr>
            <p:ph sz="half" idx="14"/>
          </p:nvPr>
        </p:nvSpPr>
        <p:spPr>
          <a:xfrm>
            <a:off x="4619045" y="1291446"/>
            <a:ext cx="3665166" cy="2900846"/>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a:p>
            <a:pPr lvl="1"/>
            <a:r>
              <a:rPr lang="nl-BE" dirty="0"/>
              <a:t>Tweede niveau</a:t>
            </a:r>
          </a:p>
          <a:p>
            <a:pPr lvl="2"/>
            <a:r>
              <a:rPr lang="nl-BE" dirty="0"/>
              <a:t>Derde niveau</a:t>
            </a:r>
          </a:p>
        </p:txBody>
      </p:sp>
      <p:sp>
        <p:nvSpPr>
          <p:cNvPr id="6"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voettekst 4"/>
          <p:cNvSpPr>
            <a:spLocks noGrp="1"/>
          </p:cNvSpPr>
          <p:nvPr>
            <p:ph type="ftr" sz="quarter" idx="15"/>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3482598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tekst 2"/>
          <p:cNvSpPr>
            <a:spLocks noGrp="1"/>
          </p:cNvSpPr>
          <p:nvPr>
            <p:ph type="body" idx="1"/>
          </p:nvPr>
        </p:nvSpPr>
        <p:spPr>
          <a:xfrm>
            <a:off x="705480"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6" name="Tijdelijke aanduiding voor inhoud 3"/>
          <p:cNvSpPr>
            <a:spLocks noGrp="1"/>
          </p:cNvSpPr>
          <p:nvPr>
            <p:ph sz="half" idx="2"/>
          </p:nvPr>
        </p:nvSpPr>
        <p:spPr>
          <a:xfrm>
            <a:off x="705480" y="2028320"/>
            <a:ext cx="3668409" cy="2915155"/>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BE" dirty="0"/>
              <a:t>Klik om de tekststijl van het model te bewerken</a:t>
            </a:r>
          </a:p>
          <a:p>
            <a:pPr lvl="1"/>
            <a:r>
              <a:rPr lang="nl-BE" dirty="0"/>
              <a:t>Tweede niveau</a:t>
            </a:r>
          </a:p>
          <a:p>
            <a:pPr lvl="2"/>
            <a:r>
              <a:rPr lang="nl-BE" dirty="0"/>
              <a:t>Derde niveau</a:t>
            </a:r>
          </a:p>
        </p:txBody>
      </p:sp>
      <p:sp>
        <p:nvSpPr>
          <p:cNvPr id="7" name="Tijdelijke aanduiding voor tekst 2"/>
          <p:cNvSpPr>
            <a:spLocks noGrp="1"/>
          </p:cNvSpPr>
          <p:nvPr>
            <p:ph type="body" idx="13"/>
          </p:nvPr>
        </p:nvSpPr>
        <p:spPr>
          <a:xfrm>
            <a:off x="4585735"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8" name="Tijdelijke aanduiding voor inhoud 3"/>
          <p:cNvSpPr>
            <a:spLocks noGrp="1"/>
          </p:cNvSpPr>
          <p:nvPr>
            <p:ph sz="half" idx="14"/>
          </p:nvPr>
        </p:nvSpPr>
        <p:spPr>
          <a:xfrm>
            <a:off x="4585735" y="2028321"/>
            <a:ext cx="3668409" cy="2218216"/>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BE" dirty="0"/>
              <a:t>Klik om de tekststijl van het model te bewerken</a:t>
            </a:r>
          </a:p>
          <a:p>
            <a:pPr lvl="1"/>
            <a:r>
              <a:rPr lang="nl-BE" dirty="0"/>
              <a:t>Tweede niveau</a:t>
            </a:r>
          </a:p>
          <a:p>
            <a:pPr lvl="2"/>
            <a:r>
              <a:rPr lang="nl-BE" dirty="0"/>
              <a:t>Derde niveau</a:t>
            </a:r>
          </a:p>
        </p:txBody>
      </p:sp>
      <p:sp>
        <p:nvSpPr>
          <p:cNvPr id="9" name="Tijdelijke aanduiding voor voettekst 4"/>
          <p:cNvSpPr>
            <a:spLocks noGrp="1"/>
          </p:cNvSpPr>
          <p:nvPr>
            <p:ph type="ftr" sz="quarter" idx="15"/>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307791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inhoud 3"/>
          <p:cNvSpPr>
            <a:spLocks noGrp="1"/>
          </p:cNvSpPr>
          <p:nvPr>
            <p:ph sz="half" idx="16"/>
          </p:nvPr>
        </p:nvSpPr>
        <p:spPr>
          <a:xfrm>
            <a:off x="4631630" y="1303097"/>
            <a:ext cx="3665166" cy="1523865"/>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8" name="Tijdelijke aanduiding voor afbeelding 3"/>
          <p:cNvSpPr>
            <a:spLocks noGrp="1"/>
          </p:cNvSpPr>
          <p:nvPr>
            <p:ph type="pic" sz="quarter" idx="20"/>
          </p:nvPr>
        </p:nvSpPr>
        <p:spPr>
          <a:xfrm>
            <a:off x="739620" y="1310393"/>
            <a:ext cx="3663950" cy="1516569"/>
          </a:xfrm>
          <a:prstGeom prst="rect">
            <a:avLst/>
          </a:prstGeom>
        </p:spPr>
        <p:txBody>
          <a:bodyPr vert="horz"/>
          <a:lstStyle>
            <a:lvl1pPr marL="0" indent="0">
              <a:buNone/>
              <a:defRPr sz="2000">
                <a:latin typeface="Segoe UI"/>
              </a:defRPr>
            </a:lvl1pPr>
          </a:lstStyle>
          <a:p>
            <a:pPr lvl="0"/>
            <a:endParaRPr lang="nl-NL" noProof="0" dirty="0"/>
          </a:p>
        </p:txBody>
      </p:sp>
      <p:sp>
        <p:nvSpPr>
          <p:cNvPr id="9" name="Tijdelijke aanduiding voor inhoud 3"/>
          <p:cNvSpPr>
            <a:spLocks noGrp="1"/>
          </p:cNvSpPr>
          <p:nvPr>
            <p:ph sz="half" idx="21"/>
          </p:nvPr>
        </p:nvSpPr>
        <p:spPr>
          <a:xfrm>
            <a:off x="4633814" y="2979362"/>
            <a:ext cx="3665166" cy="1290421"/>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10" name="Tijdelijke aanduiding voor afbeelding 3"/>
          <p:cNvSpPr>
            <a:spLocks noGrp="1"/>
          </p:cNvSpPr>
          <p:nvPr>
            <p:ph type="pic" sz="quarter" idx="22"/>
          </p:nvPr>
        </p:nvSpPr>
        <p:spPr>
          <a:xfrm>
            <a:off x="741804" y="2986658"/>
            <a:ext cx="3663950" cy="1956817"/>
          </a:xfrm>
          <a:prstGeom prst="rect">
            <a:avLst/>
          </a:prstGeom>
        </p:spPr>
        <p:txBody>
          <a:bodyPr vert="horz"/>
          <a:lstStyle>
            <a:lvl1pPr marL="0" indent="0">
              <a:buNone/>
              <a:defRPr sz="2000">
                <a:latin typeface="Segoe UI"/>
              </a:defRPr>
            </a:lvl1pPr>
          </a:lstStyle>
          <a:p>
            <a:pPr lvl="0"/>
            <a:endParaRPr lang="nl-NL" noProof="0" dirty="0"/>
          </a:p>
        </p:txBody>
      </p:sp>
      <p:sp>
        <p:nvSpPr>
          <p:cNvPr id="7" name="Tijdelijke aanduiding voor voettekst 4"/>
          <p:cNvSpPr>
            <a:spLocks noGrp="1"/>
          </p:cNvSpPr>
          <p:nvPr>
            <p:ph type="ftr" sz="quarter" idx="23"/>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1960521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inhoud 3"/>
          <p:cNvSpPr>
            <a:spLocks noGrp="1"/>
          </p:cNvSpPr>
          <p:nvPr>
            <p:ph sz="half" idx="17"/>
          </p:nvPr>
        </p:nvSpPr>
        <p:spPr>
          <a:xfrm>
            <a:off x="4617974" y="2987706"/>
            <a:ext cx="3665166" cy="1266579"/>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6" name="Tijdelijke aanduiding voor afbeelding 3"/>
          <p:cNvSpPr>
            <a:spLocks noGrp="1"/>
          </p:cNvSpPr>
          <p:nvPr>
            <p:ph type="pic" sz="quarter" idx="19"/>
          </p:nvPr>
        </p:nvSpPr>
        <p:spPr>
          <a:xfrm>
            <a:off x="4619190" y="1278194"/>
            <a:ext cx="3663950" cy="1521454"/>
          </a:xfrm>
          <a:prstGeom prst="rect">
            <a:avLst/>
          </a:prstGeom>
        </p:spPr>
        <p:txBody>
          <a:bodyPr vert="horz"/>
          <a:lstStyle>
            <a:lvl1pPr marL="0" indent="0">
              <a:buNone/>
              <a:defRPr sz="2000">
                <a:latin typeface="Segoe UI"/>
              </a:defRPr>
            </a:lvl1pPr>
          </a:lstStyle>
          <a:p>
            <a:pPr lvl="0"/>
            <a:endParaRPr lang="nl-NL" noProof="0" dirty="0"/>
          </a:p>
        </p:txBody>
      </p:sp>
      <p:sp>
        <p:nvSpPr>
          <p:cNvPr id="7" name="Tijdelijke aanduiding voor afbeelding 3"/>
          <p:cNvSpPr>
            <a:spLocks noGrp="1"/>
          </p:cNvSpPr>
          <p:nvPr>
            <p:ph type="pic" sz="quarter" idx="20"/>
          </p:nvPr>
        </p:nvSpPr>
        <p:spPr>
          <a:xfrm>
            <a:off x="725964" y="1278194"/>
            <a:ext cx="3663950" cy="1521454"/>
          </a:xfrm>
          <a:prstGeom prst="rect">
            <a:avLst/>
          </a:prstGeom>
        </p:spPr>
        <p:txBody>
          <a:bodyPr vert="horz"/>
          <a:lstStyle>
            <a:lvl1pPr marL="0" indent="0">
              <a:buNone/>
              <a:defRPr sz="2000">
                <a:latin typeface="Segoe UI"/>
              </a:defRPr>
            </a:lvl1pPr>
          </a:lstStyle>
          <a:p>
            <a:pPr lvl="0"/>
            <a:endParaRPr lang="nl-NL" noProof="0" dirty="0"/>
          </a:p>
        </p:txBody>
      </p:sp>
      <p:sp>
        <p:nvSpPr>
          <p:cNvPr id="8" name="Tijdelijke aanduiding voor inhoud 3"/>
          <p:cNvSpPr>
            <a:spLocks noGrp="1"/>
          </p:cNvSpPr>
          <p:nvPr>
            <p:ph sz="half" idx="21"/>
          </p:nvPr>
        </p:nvSpPr>
        <p:spPr>
          <a:xfrm>
            <a:off x="725964" y="2987705"/>
            <a:ext cx="3665166" cy="1955769"/>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9" name="Tijdelijke aanduiding voor voettekst 4"/>
          <p:cNvSpPr>
            <a:spLocks noGrp="1"/>
          </p:cNvSpPr>
          <p:nvPr>
            <p:ph type="ftr" sz="quarter" idx="22"/>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1141969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Aangepaste indeling">
    <p:spTree>
      <p:nvGrpSpPr>
        <p:cNvPr id="1" name=""/>
        <p:cNvGrpSpPr/>
        <p:nvPr/>
      </p:nvGrpSpPr>
      <p:grpSpPr>
        <a:xfrm>
          <a:off x="0" y="0"/>
          <a:ext cx="0" cy="0"/>
          <a:chOff x="0" y="0"/>
          <a:chExt cx="0" cy="0"/>
        </a:xfrm>
      </p:grpSpPr>
      <p:sp>
        <p:nvSpPr>
          <p:cNvPr id="3" name="Tijdelijke aanduiding voor afbeelding 3"/>
          <p:cNvSpPr>
            <a:spLocks noGrp="1"/>
          </p:cNvSpPr>
          <p:nvPr>
            <p:ph type="pic" sz="quarter" idx="10"/>
          </p:nvPr>
        </p:nvSpPr>
        <p:spPr>
          <a:xfrm>
            <a:off x="0" y="209226"/>
            <a:ext cx="9144000" cy="4934273"/>
          </a:xfrm>
          <a:prstGeom prst="rect">
            <a:avLst/>
          </a:prstGeom>
        </p:spPr>
        <p:txBody>
          <a:bodyPr vert="horz"/>
          <a:lstStyle>
            <a:lvl1pPr>
              <a:defRPr sz="2400">
                <a:latin typeface="Segoe UI"/>
              </a:defRPr>
            </a:lvl1pPr>
          </a:lstStyle>
          <a:p>
            <a:pPr lvl="0"/>
            <a:endParaRPr lang="nl-NL" noProof="0" dirty="0"/>
          </a:p>
        </p:txBody>
      </p:sp>
    </p:spTree>
    <p:extLst>
      <p:ext uri="{BB962C8B-B14F-4D97-AF65-F5344CB8AC3E}">
        <p14:creationId xmlns:p14="http://schemas.microsoft.com/office/powerpoint/2010/main" val="3888500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1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34517" y="2874761"/>
            <a:ext cx="5765260" cy="606255"/>
          </a:xfrm>
          <a:prstGeom prst="rect">
            <a:avLst/>
          </a:prstGeom>
        </p:spPr>
        <p:txBody>
          <a:bodyPr/>
          <a:lstStyle>
            <a:lvl1pPr algn="l">
              <a:defRPr sz="2400">
                <a:solidFill>
                  <a:srgbClr val="1961AB"/>
                </a:solidFill>
              </a:defRPr>
            </a:lvl1pPr>
          </a:lstStyle>
          <a:p>
            <a:r>
              <a:rPr lang="nl-BE" dirty="0"/>
              <a:t>Titelstijl van model bewerken</a:t>
            </a:r>
            <a:endParaRPr lang="nl-NL" dirty="0"/>
          </a:p>
        </p:txBody>
      </p:sp>
      <p:sp>
        <p:nvSpPr>
          <p:cNvPr id="5" name="Tijdelijke aanduiding voor tekst 2"/>
          <p:cNvSpPr>
            <a:spLocks noGrp="1"/>
          </p:cNvSpPr>
          <p:nvPr>
            <p:ph type="body" idx="1"/>
          </p:nvPr>
        </p:nvSpPr>
        <p:spPr>
          <a:xfrm>
            <a:off x="734517" y="3481016"/>
            <a:ext cx="5765260" cy="421531"/>
          </a:xfrm>
          <a:prstGeom prst="rect">
            <a:avLst/>
          </a:prstGeom>
        </p:spPr>
        <p:txBody>
          <a:bodyPr anchor="b"/>
          <a:lstStyle>
            <a:lvl1pPr marL="0" indent="0" algn="l">
              <a:buNone/>
              <a:defRPr sz="20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6" name="Tijdelijke aanduiding voor afbeelding 3"/>
          <p:cNvSpPr>
            <a:spLocks noGrp="1"/>
          </p:cNvSpPr>
          <p:nvPr>
            <p:ph type="pic" sz="quarter" idx="11"/>
          </p:nvPr>
        </p:nvSpPr>
        <p:spPr>
          <a:xfrm>
            <a:off x="0" y="200024"/>
            <a:ext cx="9144000" cy="2490369"/>
          </a:xfrm>
          <a:prstGeom prst="rect">
            <a:avLst/>
          </a:prstGeom>
        </p:spPr>
        <p:txBody>
          <a:bodyPr vert="horz"/>
          <a:lstStyle>
            <a:lvl1pPr>
              <a:defRPr sz="2400">
                <a:latin typeface="Segoe UI"/>
              </a:defRPr>
            </a:lvl1pPr>
          </a:lstStyle>
          <a:p>
            <a:pPr lvl="0"/>
            <a:endParaRPr lang="nl-NL" noProof="0" dirty="0"/>
          </a:p>
        </p:txBody>
      </p:sp>
      <p:sp>
        <p:nvSpPr>
          <p:cNvPr id="7" name="Tijdelijke aanduiding voor voettekst 4"/>
          <p:cNvSpPr>
            <a:spLocks noGrp="1"/>
          </p:cNvSpPr>
          <p:nvPr>
            <p:ph type="ftr" sz="quarter" idx="12"/>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3690454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tel 1"/>
          <p:cNvSpPr>
            <a:spLocks noGrp="1"/>
          </p:cNvSpPr>
          <p:nvPr>
            <p:ph type="ctrTitle"/>
          </p:nvPr>
        </p:nvSpPr>
        <p:spPr>
          <a:xfrm>
            <a:off x="714666" y="1140080"/>
            <a:ext cx="7402748" cy="667890"/>
          </a:xfrm>
          <a:prstGeom prst="rect">
            <a:avLst/>
          </a:prstGeom>
        </p:spPr>
        <p:txBody>
          <a:bodyPr/>
          <a:lstStyle>
            <a:lvl1pPr algn="l">
              <a:defRPr sz="3000" b="1" i="0" cap="none">
                <a:solidFill>
                  <a:srgbClr val="1961AB"/>
                </a:solidFill>
                <a:latin typeface="Segoe UI"/>
              </a:defRPr>
            </a:lvl1pPr>
          </a:lstStyle>
          <a:p>
            <a:r>
              <a:rPr lang="nl-BE" dirty="0"/>
              <a:t>Titelstijl van model bewerken</a:t>
            </a:r>
            <a:endParaRPr lang="nl-NL" dirty="0"/>
          </a:p>
        </p:txBody>
      </p:sp>
      <p:sp>
        <p:nvSpPr>
          <p:cNvPr id="8" name="Subtitel 2"/>
          <p:cNvSpPr>
            <a:spLocks noGrp="1"/>
          </p:cNvSpPr>
          <p:nvPr>
            <p:ph type="subTitle" idx="1"/>
          </p:nvPr>
        </p:nvSpPr>
        <p:spPr>
          <a:xfrm>
            <a:off x="714665" y="2005879"/>
            <a:ext cx="7402749" cy="2271653"/>
          </a:xfrm>
          <a:prstGeom prst="rect">
            <a:avLst/>
          </a:prstGeom>
        </p:spPr>
        <p:txBody>
          <a:bodyPr/>
          <a:lstStyle>
            <a:lvl1pPr marL="0" indent="0" algn="l">
              <a:buNone/>
              <a:defRPr sz="2000" b="0" i="0" baseline="0">
                <a:solidFill>
                  <a:srgbClr val="B7B1A9"/>
                </a:solidFill>
                <a:latin typeface="Segoe UI"/>
                <a:cs typeface="Segoe U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Klik om de titelstijl van het model te bewerken</a:t>
            </a:r>
            <a:endParaRPr lang="nl-NL" dirty="0"/>
          </a:p>
        </p:txBody>
      </p:sp>
      <p:sp>
        <p:nvSpPr>
          <p:cNvPr id="4" name="Tijdelijke aanduiding voor voettekst 4"/>
          <p:cNvSpPr>
            <a:spLocks noGrp="1"/>
          </p:cNvSpPr>
          <p:nvPr>
            <p:ph type="ftr" sz="quarter" idx="10"/>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306170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5"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6" name="Tijdelijke aanduiding voor inhoud 2"/>
          <p:cNvSpPr>
            <a:spLocks noGrp="1"/>
          </p:cNvSpPr>
          <p:nvPr>
            <p:ph idx="1"/>
          </p:nvPr>
        </p:nvSpPr>
        <p:spPr>
          <a:xfrm>
            <a:off x="719136" y="1291083"/>
            <a:ext cx="7543260" cy="294770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stStyle>
          <a:p>
            <a:pPr lvl="0"/>
            <a:r>
              <a:rPr lang="nl-BE" dirty="0"/>
              <a:t>Klik om de tekststijl van het model te bewerken</a:t>
            </a:r>
          </a:p>
          <a:p>
            <a:pPr lvl="1"/>
            <a:r>
              <a:rPr lang="nl-BE" dirty="0"/>
              <a:t>Tweede niveau</a:t>
            </a:r>
          </a:p>
          <a:p>
            <a:pPr lvl="2"/>
            <a:r>
              <a:rPr lang="nl-BE" dirty="0"/>
              <a:t>Derde niveau</a:t>
            </a:r>
          </a:p>
          <a:p>
            <a:pPr lvl="3"/>
            <a:r>
              <a:rPr lang="nl-BE" dirty="0"/>
              <a:t>Vierde niveau</a:t>
            </a:r>
          </a:p>
        </p:txBody>
      </p:sp>
      <p:sp>
        <p:nvSpPr>
          <p:cNvPr id="4" name="Tijdelijke aanduiding voor voettekst 4"/>
          <p:cNvSpPr>
            <a:spLocks noGrp="1"/>
          </p:cNvSpPr>
          <p:nvPr>
            <p:ph type="ftr" sz="quarter" idx="10"/>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183360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inhoud 3"/>
          <p:cNvSpPr>
            <a:spLocks noGrp="1"/>
          </p:cNvSpPr>
          <p:nvPr>
            <p:ph sz="half" idx="13"/>
          </p:nvPr>
        </p:nvSpPr>
        <p:spPr>
          <a:xfrm>
            <a:off x="725819" y="1291446"/>
            <a:ext cx="3665166" cy="3652029"/>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a:p>
            <a:pPr lvl="1"/>
            <a:r>
              <a:rPr lang="nl-BE" dirty="0"/>
              <a:t>Tweede niveau</a:t>
            </a:r>
          </a:p>
          <a:p>
            <a:pPr lvl="2"/>
            <a:r>
              <a:rPr lang="nl-BE" dirty="0"/>
              <a:t>Derde niveau</a:t>
            </a:r>
          </a:p>
        </p:txBody>
      </p:sp>
      <p:sp>
        <p:nvSpPr>
          <p:cNvPr id="4" name="Tijdelijke aanduiding voor inhoud 3"/>
          <p:cNvSpPr>
            <a:spLocks noGrp="1"/>
          </p:cNvSpPr>
          <p:nvPr>
            <p:ph sz="half" idx="14"/>
          </p:nvPr>
        </p:nvSpPr>
        <p:spPr>
          <a:xfrm>
            <a:off x="4619045" y="1291446"/>
            <a:ext cx="3665166" cy="2924093"/>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a:p>
            <a:pPr lvl="1"/>
            <a:r>
              <a:rPr lang="nl-BE" dirty="0"/>
              <a:t>Tweede niveau</a:t>
            </a:r>
          </a:p>
          <a:p>
            <a:pPr lvl="2"/>
            <a:r>
              <a:rPr lang="nl-BE" dirty="0"/>
              <a:t>Derde niveau</a:t>
            </a:r>
          </a:p>
        </p:txBody>
      </p:sp>
      <p:sp>
        <p:nvSpPr>
          <p:cNvPr id="6"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voettekst 4"/>
          <p:cNvSpPr>
            <a:spLocks noGrp="1"/>
          </p:cNvSpPr>
          <p:nvPr>
            <p:ph type="ftr" sz="quarter" idx="15"/>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163930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tekst 2"/>
          <p:cNvSpPr>
            <a:spLocks noGrp="1"/>
          </p:cNvSpPr>
          <p:nvPr>
            <p:ph type="body" idx="1"/>
          </p:nvPr>
        </p:nvSpPr>
        <p:spPr>
          <a:xfrm>
            <a:off x="705480"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6" name="Tijdelijke aanduiding voor inhoud 3"/>
          <p:cNvSpPr>
            <a:spLocks noGrp="1"/>
          </p:cNvSpPr>
          <p:nvPr>
            <p:ph sz="half" idx="2"/>
          </p:nvPr>
        </p:nvSpPr>
        <p:spPr>
          <a:xfrm>
            <a:off x="705480" y="2028320"/>
            <a:ext cx="3668409" cy="2915155"/>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BE" dirty="0"/>
              <a:t>Klik om de tekststijl van het model te bewerken</a:t>
            </a:r>
          </a:p>
          <a:p>
            <a:pPr lvl="1"/>
            <a:r>
              <a:rPr lang="nl-BE" dirty="0"/>
              <a:t>Tweede niveau</a:t>
            </a:r>
          </a:p>
          <a:p>
            <a:pPr lvl="2"/>
            <a:r>
              <a:rPr lang="nl-BE" dirty="0"/>
              <a:t>Derde niveau</a:t>
            </a:r>
          </a:p>
        </p:txBody>
      </p:sp>
      <p:sp>
        <p:nvSpPr>
          <p:cNvPr id="7" name="Tijdelijke aanduiding voor tekst 2"/>
          <p:cNvSpPr>
            <a:spLocks noGrp="1"/>
          </p:cNvSpPr>
          <p:nvPr>
            <p:ph type="body" idx="13"/>
          </p:nvPr>
        </p:nvSpPr>
        <p:spPr>
          <a:xfrm>
            <a:off x="4585735"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8" name="Tijdelijke aanduiding voor inhoud 3"/>
          <p:cNvSpPr>
            <a:spLocks noGrp="1"/>
          </p:cNvSpPr>
          <p:nvPr>
            <p:ph sz="half" idx="14"/>
          </p:nvPr>
        </p:nvSpPr>
        <p:spPr>
          <a:xfrm>
            <a:off x="4585735" y="2028320"/>
            <a:ext cx="3668409" cy="2187219"/>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BE" dirty="0"/>
              <a:t>Klik om de tekststijl van het model te bewerken</a:t>
            </a:r>
          </a:p>
          <a:p>
            <a:pPr lvl="1"/>
            <a:r>
              <a:rPr lang="nl-BE" dirty="0"/>
              <a:t>Tweede niveau</a:t>
            </a:r>
          </a:p>
          <a:p>
            <a:pPr lvl="2"/>
            <a:r>
              <a:rPr lang="nl-BE" dirty="0"/>
              <a:t>Derde niveau</a:t>
            </a:r>
          </a:p>
        </p:txBody>
      </p:sp>
      <p:sp>
        <p:nvSpPr>
          <p:cNvPr id="9" name="Tijdelijke aanduiding voor voettekst 4"/>
          <p:cNvSpPr>
            <a:spLocks noGrp="1"/>
          </p:cNvSpPr>
          <p:nvPr>
            <p:ph type="ftr" sz="quarter" idx="15"/>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45102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inhoud 3"/>
          <p:cNvSpPr>
            <a:spLocks noGrp="1"/>
          </p:cNvSpPr>
          <p:nvPr>
            <p:ph sz="half" idx="16"/>
          </p:nvPr>
        </p:nvSpPr>
        <p:spPr>
          <a:xfrm>
            <a:off x="4631630" y="1303097"/>
            <a:ext cx="3665166" cy="1523865"/>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8" name="Tijdelijke aanduiding voor afbeelding 3"/>
          <p:cNvSpPr>
            <a:spLocks noGrp="1"/>
          </p:cNvSpPr>
          <p:nvPr>
            <p:ph type="pic" sz="quarter" idx="20"/>
          </p:nvPr>
        </p:nvSpPr>
        <p:spPr>
          <a:xfrm>
            <a:off x="739620" y="1310393"/>
            <a:ext cx="3663950" cy="1516569"/>
          </a:xfrm>
          <a:prstGeom prst="rect">
            <a:avLst/>
          </a:prstGeom>
        </p:spPr>
        <p:txBody>
          <a:bodyPr vert="horz"/>
          <a:lstStyle>
            <a:lvl1pPr marL="0" indent="0">
              <a:buNone/>
              <a:defRPr sz="2000">
                <a:latin typeface="Segoe UI"/>
              </a:defRPr>
            </a:lvl1pPr>
          </a:lstStyle>
          <a:p>
            <a:pPr lvl="0"/>
            <a:endParaRPr lang="nl-NL" noProof="0" dirty="0"/>
          </a:p>
        </p:txBody>
      </p:sp>
      <p:sp>
        <p:nvSpPr>
          <p:cNvPr id="9" name="Tijdelijke aanduiding voor inhoud 3"/>
          <p:cNvSpPr>
            <a:spLocks noGrp="1"/>
          </p:cNvSpPr>
          <p:nvPr>
            <p:ph sz="half" idx="21"/>
          </p:nvPr>
        </p:nvSpPr>
        <p:spPr>
          <a:xfrm>
            <a:off x="4633814" y="2979362"/>
            <a:ext cx="3665166" cy="1290421"/>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10" name="Tijdelijke aanduiding voor afbeelding 3"/>
          <p:cNvSpPr>
            <a:spLocks noGrp="1"/>
          </p:cNvSpPr>
          <p:nvPr>
            <p:ph type="pic" sz="quarter" idx="22"/>
          </p:nvPr>
        </p:nvSpPr>
        <p:spPr>
          <a:xfrm>
            <a:off x="741804" y="2986658"/>
            <a:ext cx="3663950" cy="1956817"/>
          </a:xfrm>
          <a:prstGeom prst="rect">
            <a:avLst/>
          </a:prstGeom>
        </p:spPr>
        <p:txBody>
          <a:bodyPr vert="horz"/>
          <a:lstStyle>
            <a:lvl1pPr marL="0" indent="0">
              <a:buNone/>
              <a:defRPr sz="2000">
                <a:latin typeface="Segoe UI"/>
              </a:defRPr>
            </a:lvl1pPr>
          </a:lstStyle>
          <a:p>
            <a:pPr lvl="0"/>
            <a:endParaRPr lang="nl-NL" noProof="0" dirty="0"/>
          </a:p>
        </p:txBody>
      </p:sp>
      <p:sp>
        <p:nvSpPr>
          <p:cNvPr id="7" name="Tijdelijke aanduiding voor voettekst 4"/>
          <p:cNvSpPr>
            <a:spLocks noGrp="1"/>
          </p:cNvSpPr>
          <p:nvPr>
            <p:ph type="ftr" sz="quarter" idx="23"/>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4253466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inhoud 3"/>
          <p:cNvSpPr>
            <a:spLocks noGrp="1"/>
          </p:cNvSpPr>
          <p:nvPr>
            <p:ph sz="half" idx="17"/>
          </p:nvPr>
        </p:nvSpPr>
        <p:spPr>
          <a:xfrm>
            <a:off x="4617974" y="2987706"/>
            <a:ext cx="3665166" cy="1251080"/>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6" name="Tijdelijke aanduiding voor afbeelding 3"/>
          <p:cNvSpPr>
            <a:spLocks noGrp="1"/>
          </p:cNvSpPr>
          <p:nvPr>
            <p:ph type="pic" sz="quarter" idx="19"/>
          </p:nvPr>
        </p:nvSpPr>
        <p:spPr>
          <a:xfrm>
            <a:off x="4619190" y="1278194"/>
            <a:ext cx="3663950" cy="1521454"/>
          </a:xfrm>
          <a:prstGeom prst="rect">
            <a:avLst/>
          </a:prstGeom>
        </p:spPr>
        <p:txBody>
          <a:bodyPr vert="horz"/>
          <a:lstStyle>
            <a:lvl1pPr marL="0" indent="0">
              <a:buNone/>
              <a:defRPr sz="2000">
                <a:latin typeface="Segoe UI"/>
              </a:defRPr>
            </a:lvl1pPr>
          </a:lstStyle>
          <a:p>
            <a:pPr lvl="0"/>
            <a:endParaRPr lang="nl-NL" noProof="0" dirty="0"/>
          </a:p>
        </p:txBody>
      </p:sp>
      <p:sp>
        <p:nvSpPr>
          <p:cNvPr id="7" name="Tijdelijke aanduiding voor afbeelding 3"/>
          <p:cNvSpPr>
            <a:spLocks noGrp="1"/>
          </p:cNvSpPr>
          <p:nvPr>
            <p:ph type="pic" sz="quarter" idx="20"/>
          </p:nvPr>
        </p:nvSpPr>
        <p:spPr>
          <a:xfrm>
            <a:off x="725964" y="1278194"/>
            <a:ext cx="3663950" cy="1521454"/>
          </a:xfrm>
          <a:prstGeom prst="rect">
            <a:avLst/>
          </a:prstGeom>
        </p:spPr>
        <p:txBody>
          <a:bodyPr vert="horz"/>
          <a:lstStyle>
            <a:lvl1pPr marL="0" indent="0">
              <a:buNone/>
              <a:defRPr sz="2000">
                <a:latin typeface="Segoe UI"/>
              </a:defRPr>
            </a:lvl1pPr>
          </a:lstStyle>
          <a:p>
            <a:pPr lvl="0"/>
            <a:endParaRPr lang="nl-NL" noProof="0" dirty="0"/>
          </a:p>
        </p:txBody>
      </p:sp>
      <p:sp>
        <p:nvSpPr>
          <p:cNvPr id="8" name="Tijdelijke aanduiding voor inhoud 3"/>
          <p:cNvSpPr>
            <a:spLocks noGrp="1"/>
          </p:cNvSpPr>
          <p:nvPr>
            <p:ph sz="half" idx="21"/>
          </p:nvPr>
        </p:nvSpPr>
        <p:spPr>
          <a:xfrm>
            <a:off x="725964" y="2987705"/>
            <a:ext cx="3665166" cy="1955769"/>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9" name="Tijdelijke aanduiding voor voettekst 4"/>
          <p:cNvSpPr>
            <a:spLocks noGrp="1"/>
          </p:cNvSpPr>
          <p:nvPr>
            <p:ph type="ftr" sz="quarter" idx="22"/>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421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Aangepaste indeling">
    <p:spTree>
      <p:nvGrpSpPr>
        <p:cNvPr id="1" name=""/>
        <p:cNvGrpSpPr/>
        <p:nvPr/>
      </p:nvGrpSpPr>
      <p:grpSpPr>
        <a:xfrm>
          <a:off x="0" y="0"/>
          <a:ext cx="0" cy="0"/>
          <a:chOff x="0" y="0"/>
          <a:chExt cx="0" cy="0"/>
        </a:xfrm>
      </p:grpSpPr>
      <p:sp>
        <p:nvSpPr>
          <p:cNvPr id="3" name="Tijdelijke aanduiding voor afbeelding 3"/>
          <p:cNvSpPr>
            <a:spLocks noGrp="1"/>
          </p:cNvSpPr>
          <p:nvPr>
            <p:ph type="pic" sz="quarter" idx="10"/>
          </p:nvPr>
        </p:nvSpPr>
        <p:spPr>
          <a:xfrm>
            <a:off x="0" y="216976"/>
            <a:ext cx="9144000" cy="4926524"/>
          </a:xfrm>
          <a:prstGeom prst="rect">
            <a:avLst/>
          </a:prstGeom>
        </p:spPr>
        <p:txBody>
          <a:bodyPr vert="horz"/>
          <a:lstStyle>
            <a:lvl1pPr>
              <a:defRPr sz="2400">
                <a:latin typeface="Segoe UI"/>
              </a:defRPr>
            </a:lvl1pPr>
          </a:lstStyle>
          <a:p>
            <a:pPr lvl="0"/>
            <a:endParaRPr lang="nl-NL" noProof="0" dirty="0"/>
          </a:p>
        </p:txBody>
      </p:sp>
    </p:spTree>
    <p:extLst>
      <p:ext uri="{BB962C8B-B14F-4D97-AF65-F5344CB8AC3E}">
        <p14:creationId xmlns:p14="http://schemas.microsoft.com/office/powerpoint/2010/main" val="1888471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34517" y="2874761"/>
            <a:ext cx="5765260" cy="606255"/>
          </a:xfrm>
          <a:prstGeom prst="rect">
            <a:avLst/>
          </a:prstGeom>
        </p:spPr>
        <p:txBody>
          <a:bodyPr/>
          <a:lstStyle>
            <a:lvl1pPr algn="l">
              <a:defRPr sz="2400">
                <a:solidFill>
                  <a:srgbClr val="1961AB"/>
                </a:solidFill>
              </a:defRPr>
            </a:lvl1pPr>
          </a:lstStyle>
          <a:p>
            <a:r>
              <a:rPr lang="nl-BE" dirty="0"/>
              <a:t>Titelstijl van model bewerken</a:t>
            </a:r>
            <a:endParaRPr lang="nl-NL" dirty="0"/>
          </a:p>
        </p:txBody>
      </p:sp>
      <p:sp>
        <p:nvSpPr>
          <p:cNvPr id="5" name="Tijdelijke aanduiding voor tekst 2"/>
          <p:cNvSpPr>
            <a:spLocks noGrp="1"/>
          </p:cNvSpPr>
          <p:nvPr>
            <p:ph type="body" idx="1"/>
          </p:nvPr>
        </p:nvSpPr>
        <p:spPr>
          <a:xfrm>
            <a:off x="734517" y="3481016"/>
            <a:ext cx="5765260" cy="421531"/>
          </a:xfrm>
          <a:prstGeom prst="rect">
            <a:avLst/>
          </a:prstGeom>
        </p:spPr>
        <p:txBody>
          <a:bodyPr anchor="b"/>
          <a:lstStyle>
            <a:lvl1pPr marL="0" indent="0" algn="l">
              <a:buNone/>
              <a:defRPr sz="20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6" name="Tijdelijke aanduiding voor afbeelding 3"/>
          <p:cNvSpPr>
            <a:spLocks noGrp="1"/>
          </p:cNvSpPr>
          <p:nvPr>
            <p:ph type="pic" sz="quarter" idx="11"/>
          </p:nvPr>
        </p:nvSpPr>
        <p:spPr>
          <a:xfrm>
            <a:off x="0" y="200024"/>
            <a:ext cx="9144000" cy="2490369"/>
          </a:xfrm>
          <a:prstGeom prst="rect">
            <a:avLst/>
          </a:prstGeom>
        </p:spPr>
        <p:txBody>
          <a:bodyPr vert="horz"/>
          <a:lstStyle>
            <a:lvl1pPr>
              <a:defRPr sz="2400">
                <a:latin typeface="Segoe UI"/>
              </a:defRPr>
            </a:lvl1pPr>
          </a:lstStyle>
          <a:p>
            <a:pPr lvl="0"/>
            <a:endParaRPr lang="nl-NL" noProof="0" dirty="0"/>
          </a:p>
        </p:txBody>
      </p:sp>
      <p:sp>
        <p:nvSpPr>
          <p:cNvPr id="7" name="Tijdelijke aanduiding voor voettekst 4"/>
          <p:cNvSpPr>
            <a:spLocks noGrp="1"/>
          </p:cNvSpPr>
          <p:nvPr>
            <p:ph type="ftr" sz="quarter" idx="12"/>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2438487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heme" Target="../theme/theme3.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961AB"/>
        </a:solidFill>
        <a:effectLst/>
      </p:bgPr>
    </p:bg>
    <p:spTree>
      <p:nvGrpSpPr>
        <p:cNvPr id="1" name=""/>
        <p:cNvGrpSpPr/>
        <p:nvPr/>
      </p:nvGrpSpPr>
      <p:grpSpPr>
        <a:xfrm>
          <a:off x="0" y="0"/>
          <a:ext cx="0" cy="0"/>
          <a:chOff x="0" y="0"/>
          <a:chExt cx="0" cy="0"/>
        </a:xfrm>
      </p:grpSpPr>
      <p:sp>
        <p:nvSpPr>
          <p:cNvPr id="3" name="Rechthoek 2">
            <a:extLst>
              <a:ext uri="{FF2B5EF4-FFF2-40B4-BE49-F238E27FC236}">
                <a16:creationId xmlns="" xmlns:a16="http://schemas.microsoft.com/office/drawing/2014/main" id="{C1C51CAE-7BEE-8548-9E9C-E0CA53B1F220}"/>
              </a:ext>
            </a:extLst>
          </p:cNvPr>
          <p:cNvSpPr/>
          <p:nvPr/>
        </p:nvSpPr>
        <p:spPr>
          <a:xfrm>
            <a:off x="-1" y="4477084"/>
            <a:ext cx="9144000" cy="66641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pic>
        <p:nvPicPr>
          <p:cNvPr id="5" name="Afbeelding 4">
            <a:extLst>
              <a:ext uri="{FF2B5EF4-FFF2-40B4-BE49-F238E27FC236}">
                <a16:creationId xmlns="" xmlns:a16="http://schemas.microsoft.com/office/drawing/2014/main" id="{921F16AA-A651-2846-A787-851EA9C49F21}"/>
              </a:ext>
            </a:extLst>
          </p:cNvPr>
          <p:cNvPicPr>
            <a:picLocks noChangeAspect="1"/>
          </p:cNvPicPr>
          <p:nvPr/>
        </p:nvPicPr>
        <p:blipFill>
          <a:blip r:embed="rId3"/>
          <a:stretch>
            <a:fillRect/>
          </a:stretch>
        </p:blipFill>
        <p:spPr>
          <a:xfrm>
            <a:off x="810079" y="401864"/>
            <a:ext cx="1834896" cy="536448"/>
          </a:xfrm>
          <a:prstGeom prst="rect">
            <a:avLst/>
          </a:prstGeom>
        </p:spPr>
      </p:pic>
      <p:pic>
        <p:nvPicPr>
          <p:cNvPr id="6" name="Afbeelding 3" descr="onderzoek achtergrond 16-9.png">
            <a:extLst>
              <a:ext uri="{FF2B5EF4-FFF2-40B4-BE49-F238E27FC236}">
                <a16:creationId xmlns="" xmlns:a16="http://schemas.microsoft.com/office/drawing/2014/main" id="{AD012F6A-8A16-544B-9878-0B59569BF85B}"/>
              </a:ext>
            </a:extLst>
          </p:cNvPr>
          <p:cNvPicPr>
            <a:picLocks noChangeAspect="1"/>
          </p:cNvPicPr>
          <p:nvPr/>
        </p:nvPicPr>
        <p:blipFill rotWithShape="1">
          <a:blip r:embed="rId4">
            <a:extLst>
              <a:ext uri="{28A0092B-C50C-407E-A947-70E740481C1C}">
                <a14:useLocalDpi xmlns:a14="http://schemas.microsoft.com/office/drawing/2010/main" val="0"/>
              </a:ext>
            </a:extLst>
          </a:blip>
          <a:srcRect t="75137" b="11894"/>
          <a:stretch/>
        </p:blipFill>
        <p:spPr bwMode="auto">
          <a:xfrm>
            <a:off x="-1" y="4477085"/>
            <a:ext cx="9144000" cy="666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3"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hthoek 2">
            <a:extLst>
              <a:ext uri="{FF2B5EF4-FFF2-40B4-BE49-F238E27FC236}">
                <a16:creationId xmlns="" xmlns:a16="http://schemas.microsoft.com/office/drawing/2014/main" id="{30AB74CC-F8AC-4744-98EB-8AA8AC3FAF2A}"/>
              </a:ext>
            </a:extLst>
          </p:cNvPr>
          <p:cNvSpPr/>
          <p:nvPr/>
        </p:nvSpPr>
        <p:spPr>
          <a:xfrm>
            <a:off x="-1" y="204932"/>
            <a:ext cx="9144000" cy="442450"/>
          </a:xfrm>
          <a:prstGeom prst="rect">
            <a:avLst/>
          </a:prstGeom>
          <a:solidFill>
            <a:srgbClr val="82BC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dirty="0"/>
              <a:t> </a:t>
            </a:r>
          </a:p>
        </p:txBody>
      </p:sp>
      <p:sp>
        <p:nvSpPr>
          <p:cNvPr id="4" name="Rechthoek 3">
            <a:extLst>
              <a:ext uri="{FF2B5EF4-FFF2-40B4-BE49-F238E27FC236}">
                <a16:creationId xmlns="" xmlns:a16="http://schemas.microsoft.com/office/drawing/2014/main" id="{266700A8-DCC4-B748-AD8F-D8C9EF2083DB}"/>
              </a:ext>
            </a:extLst>
          </p:cNvPr>
          <p:cNvSpPr/>
          <p:nvPr/>
        </p:nvSpPr>
        <p:spPr>
          <a:xfrm>
            <a:off x="0" y="0"/>
            <a:ext cx="9144000" cy="647381"/>
          </a:xfrm>
          <a:prstGeom prst="rect">
            <a:avLst/>
          </a:prstGeom>
          <a:solidFill>
            <a:srgbClr val="1961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pic>
        <p:nvPicPr>
          <p:cNvPr id="5" name="Afbeelding 4">
            <a:extLst>
              <a:ext uri="{FF2B5EF4-FFF2-40B4-BE49-F238E27FC236}">
                <a16:creationId xmlns="" xmlns:a16="http://schemas.microsoft.com/office/drawing/2014/main" id="{C2B95DC2-8931-7B48-9A53-6195F4894135}"/>
              </a:ext>
            </a:extLst>
          </p:cNvPr>
          <p:cNvPicPr>
            <a:picLocks noChangeAspect="1"/>
          </p:cNvPicPr>
          <p:nvPr/>
        </p:nvPicPr>
        <p:blipFill>
          <a:blip r:embed="rId3"/>
          <a:stretch>
            <a:fillRect/>
          </a:stretch>
        </p:blipFill>
        <p:spPr>
          <a:xfrm>
            <a:off x="7269972" y="4400550"/>
            <a:ext cx="1555750" cy="457200"/>
          </a:xfrm>
          <a:prstGeom prst="rect">
            <a:avLst/>
          </a:prstGeom>
        </p:spPr>
      </p:pic>
      <p:pic>
        <p:nvPicPr>
          <p:cNvPr id="6" name="Afbeelding 3" descr="onderzoek 2 achtergrond 16-9.png">
            <a:extLst>
              <a:ext uri="{FF2B5EF4-FFF2-40B4-BE49-F238E27FC236}">
                <a16:creationId xmlns="" xmlns:a16="http://schemas.microsoft.com/office/drawing/2014/main" id="{2C152E61-9C92-5846-9503-1B50406BDD54}"/>
              </a:ext>
            </a:extLst>
          </p:cNvPr>
          <p:cNvPicPr>
            <a:picLocks noChangeAspect="1"/>
          </p:cNvPicPr>
          <p:nvPr/>
        </p:nvPicPr>
        <p:blipFill rotWithShape="1">
          <a:blip r:embed="rId4">
            <a:extLst>
              <a:ext uri="{28A0092B-C50C-407E-A947-70E740481C1C}">
                <a14:useLocalDpi xmlns:a14="http://schemas.microsoft.com/office/drawing/2010/main" val="0"/>
              </a:ext>
            </a:extLst>
          </a:blip>
          <a:srcRect t="3985" b="87413"/>
          <a:stretch/>
        </p:blipFill>
        <p:spPr bwMode="auto">
          <a:xfrm>
            <a:off x="-1" y="204932"/>
            <a:ext cx="9144000" cy="44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4"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hthoek 2">
            <a:extLst>
              <a:ext uri="{FF2B5EF4-FFF2-40B4-BE49-F238E27FC236}">
                <a16:creationId xmlns="" xmlns:a16="http://schemas.microsoft.com/office/drawing/2014/main" id="{B84F82BC-A73F-9440-9B88-C80F61421EAE}"/>
              </a:ext>
            </a:extLst>
          </p:cNvPr>
          <p:cNvSpPr/>
          <p:nvPr/>
        </p:nvSpPr>
        <p:spPr>
          <a:xfrm>
            <a:off x="-1" y="92150"/>
            <a:ext cx="9144000" cy="113414"/>
          </a:xfrm>
          <a:prstGeom prst="rect">
            <a:avLst/>
          </a:prstGeom>
          <a:solidFill>
            <a:srgbClr val="82BC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dirty="0"/>
              <a:t> </a:t>
            </a:r>
          </a:p>
        </p:txBody>
      </p:sp>
      <p:sp>
        <p:nvSpPr>
          <p:cNvPr id="4" name="Rechthoek 3">
            <a:extLst>
              <a:ext uri="{FF2B5EF4-FFF2-40B4-BE49-F238E27FC236}">
                <a16:creationId xmlns="" xmlns:a16="http://schemas.microsoft.com/office/drawing/2014/main" id="{F964495A-646A-7F4F-8749-2CC1B2722C83}"/>
              </a:ext>
            </a:extLst>
          </p:cNvPr>
          <p:cNvSpPr/>
          <p:nvPr/>
        </p:nvSpPr>
        <p:spPr>
          <a:xfrm>
            <a:off x="0" y="1"/>
            <a:ext cx="9144000" cy="92148"/>
          </a:xfrm>
          <a:prstGeom prst="rect">
            <a:avLst/>
          </a:prstGeom>
          <a:solidFill>
            <a:srgbClr val="1961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pic>
        <p:nvPicPr>
          <p:cNvPr id="5" name="Afbeelding 4">
            <a:extLst>
              <a:ext uri="{FF2B5EF4-FFF2-40B4-BE49-F238E27FC236}">
                <a16:creationId xmlns="" xmlns:a16="http://schemas.microsoft.com/office/drawing/2014/main" id="{4384372B-C448-5543-8A59-54919794AE3B}"/>
              </a:ext>
            </a:extLst>
          </p:cNvPr>
          <p:cNvPicPr>
            <a:picLocks noChangeAspect="1"/>
          </p:cNvPicPr>
          <p:nvPr/>
        </p:nvPicPr>
        <p:blipFill>
          <a:blip r:embed="rId16"/>
          <a:stretch>
            <a:fillRect/>
          </a:stretch>
        </p:blipFill>
        <p:spPr>
          <a:xfrm>
            <a:off x="7269972" y="4400550"/>
            <a:ext cx="1555750" cy="457200"/>
          </a:xfrm>
          <a:prstGeom prst="rect">
            <a:avLst/>
          </a:prstGeom>
        </p:spPr>
      </p:pic>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61" r:id="rId6"/>
    <p:sldLayoutId id="2147483970" r:id="rId7"/>
    <p:sldLayoutId id="2147483971" r:id="rId8"/>
    <p:sldLayoutId id="2147483972" r:id="rId9"/>
    <p:sldLayoutId id="2147483973" r:id="rId10"/>
    <p:sldLayoutId id="2147483974" r:id="rId11"/>
    <p:sldLayoutId id="2147483975" r:id="rId12"/>
    <p:sldLayoutId id="2147483962" r:id="rId13"/>
    <p:sldLayoutId id="2147483976" r:id="rId14"/>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WCServiceDeskICT@umcutrecht.nl"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
          <p:cNvSpPr>
            <a:spLocks noGrp="1"/>
          </p:cNvSpPr>
          <p:nvPr/>
        </p:nvSpPr>
        <p:spPr>
          <a:xfrm>
            <a:off x="675985" y="303933"/>
            <a:ext cx="7543260" cy="817022"/>
          </a:xfrm>
          <a:prstGeom prst="rect">
            <a:avLst/>
          </a:prstGeom>
        </p:spPr>
        <p:txBody>
          <a:bodyPr/>
          <a:lstStyle>
            <a:lvl1pPr algn="l" defTabSz="457200" rtl="0" eaLnBrk="0" fontAlgn="base" hangingPunct="0">
              <a:spcBef>
                <a:spcPct val="0"/>
              </a:spcBef>
              <a:spcAft>
                <a:spcPct val="0"/>
              </a:spcAft>
              <a:defRPr sz="2800" b="1" i="0" kern="1200">
                <a:solidFill>
                  <a:srgbClr val="1961AB"/>
                </a:solidFill>
                <a:latin typeface="Segoe UI"/>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r>
              <a:rPr lang="en-US" sz="1600" dirty="0" err="1" smtClean="0"/>
              <a:t>Privacybescherming</a:t>
            </a:r>
            <a:r>
              <a:rPr lang="en-US" sz="1600" dirty="0" smtClean="0"/>
              <a:t/>
            </a:r>
            <a:br>
              <a:rPr lang="en-US" sz="1600" dirty="0" smtClean="0"/>
            </a:br>
            <a:r>
              <a:rPr lang="en-US" dirty="0" smtClean="0"/>
              <a:t/>
            </a:r>
            <a:br>
              <a:rPr lang="en-US" dirty="0" smtClean="0"/>
            </a:br>
            <a:r>
              <a:rPr lang="en-US" dirty="0" smtClean="0"/>
              <a:t>[</a:t>
            </a:r>
            <a:r>
              <a:rPr lang="en-US" i="1" dirty="0" err="1" smtClean="0"/>
              <a:t>Dit</a:t>
            </a:r>
            <a:r>
              <a:rPr lang="en-US" i="1" dirty="0" smtClean="0"/>
              <a:t> college</a:t>
            </a:r>
            <a:r>
              <a:rPr lang="en-US" dirty="0" smtClean="0"/>
              <a:t>] </a:t>
            </a:r>
            <a:r>
              <a:rPr lang="en-US" dirty="0" err="1" smtClean="0"/>
              <a:t>wordt</a:t>
            </a:r>
            <a:r>
              <a:rPr lang="en-US" smtClean="0"/>
              <a:t> opgenomen</a:t>
            </a:r>
            <a:r>
              <a:rPr lang="en-US" dirty="0" smtClean="0"/>
              <a:t/>
            </a:r>
            <a:br>
              <a:rPr lang="en-US" dirty="0" smtClean="0"/>
            </a:br>
            <a:r>
              <a:rPr lang="en-US" dirty="0"/>
              <a:t/>
            </a:r>
            <a:br>
              <a:rPr lang="en-US" dirty="0"/>
            </a:br>
            <a:endParaRPr lang="nl-NL" dirty="0"/>
          </a:p>
        </p:txBody>
      </p:sp>
      <p:sp>
        <p:nvSpPr>
          <p:cNvPr id="17" name="Tijdelijke aanduiding voor inhoud 2"/>
          <p:cNvSpPr>
            <a:spLocks noGrp="1"/>
          </p:cNvSpPr>
          <p:nvPr/>
        </p:nvSpPr>
        <p:spPr>
          <a:xfrm>
            <a:off x="924755" y="1824720"/>
            <a:ext cx="7543260" cy="3014847"/>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2200" kern="1200">
                <a:solidFill>
                  <a:schemeClr val="tx1"/>
                </a:solidFill>
                <a:latin typeface="Segoe UI"/>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000" kern="1200">
                <a:solidFill>
                  <a:schemeClr val="tx1"/>
                </a:solidFill>
                <a:latin typeface="Segoe UI"/>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1700" kern="1200">
                <a:solidFill>
                  <a:schemeClr val="tx1"/>
                </a:solidFill>
                <a:latin typeface="Segoe UI"/>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1700" kern="1200">
                <a:solidFill>
                  <a:schemeClr val="tx1"/>
                </a:solidFill>
                <a:latin typeface="Segoe UI"/>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1700" kern="1200">
                <a:solidFill>
                  <a:schemeClr val="tx1"/>
                </a:solidFill>
                <a:latin typeface="Segoe UI"/>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sz="1100" dirty="0" smtClean="0"/>
              <a:t>[</a:t>
            </a:r>
            <a:r>
              <a:rPr lang="nl-NL" sz="1100" i="1" dirty="0" smtClean="0"/>
              <a:t>Dit college</a:t>
            </a:r>
            <a:r>
              <a:rPr lang="nl-NL" sz="1100" dirty="0" smtClean="0"/>
              <a:t>] </a:t>
            </a:r>
            <a:r>
              <a:rPr lang="nl-NL" sz="1100" dirty="0"/>
              <a:t>wordt opgenomen en achteraf gedeeld op [</a:t>
            </a:r>
            <a:r>
              <a:rPr lang="nl-NL" sz="1100" i="1" dirty="0"/>
              <a:t>locatie</a:t>
            </a:r>
            <a:r>
              <a:rPr lang="nl-NL" sz="1100" dirty="0"/>
              <a:t>]. De opname wordt verwijderd op [</a:t>
            </a:r>
            <a:r>
              <a:rPr lang="nl-NL" sz="1100" i="1" dirty="0"/>
              <a:t>datum</a:t>
            </a:r>
            <a:r>
              <a:rPr lang="nl-NL" sz="1100" dirty="0"/>
              <a:t>].</a:t>
            </a:r>
          </a:p>
          <a:p>
            <a:pPr lvl="0"/>
            <a:r>
              <a:rPr lang="nl-NL" sz="1100" dirty="0" smtClean="0"/>
              <a:t>Je mag het niet zelf opnemen, ook niet met behulp van een externe recorder. </a:t>
            </a:r>
          </a:p>
          <a:p>
            <a:r>
              <a:rPr lang="nl-NL" sz="1100" dirty="0" smtClean="0"/>
              <a:t>Foto’s of screenshots maken mag wel, behalve</a:t>
            </a:r>
            <a:r>
              <a:rPr lang="nl-NL" sz="1100" dirty="0" smtClean="0">
                <a:solidFill>
                  <a:srgbClr val="FF0000"/>
                </a:solidFill>
              </a:rPr>
              <a:t> </a:t>
            </a:r>
            <a:r>
              <a:rPr lang="nl-NL" sz="1100" dirty="0" smtClean="0"/>
              <a:t>wanneer </a:t>
            </a:r>
            <a:r>
              <a:rPr lang="nl-NL" sz="1100" dirty="0"/>
              <a:t>er andere personen dan </a:t>
            </a:r>
            <a:r>
              <a:rPr lang="nl-NL" sz="1100" dirty="0" smtClean="0"/>
              <a:t>jezelf, </a:t>
            </a:r>
            <a:r>
              <a:rPr lang="nl-NL" sz="1100" dirty="0"/>
              <a:t>of </a:t>
            </a:r>
            <a:r>
              <a:rPr lang="nl-NL" sz="1100" dirty="0" smtClean="0"/>
              <a:t>andere persoonsgegevens van iemand anders, in </a:t>
            </a:r>
            <a:r>
              <a:rPr lang="nl-NL" sz="1100" dirty="0"/>
              <a:t>beeld zijn</a:t>
            </a:r>
            <a:r>
              <a:rPr lang="nl-NL" sz="1100" dirty="0" smtClean="0"/>
              <a:t>.</a:t>
            </a:r>
            <a:endParaRPr lang="nl-NL" sz="1100" dirty="0"/>
          </a:p>
          <a:p>
            <a:pPr lvl="0"/>
            <a:r>
              <a:rPr lang="nl-NL" sz="1100" dirty="0"/>
              <a:t>Let </a:t>
            </a:r>
            <a:r>
              <a:rPr lang="nl-NL" sz="1100" dirty="0" smtClean="0"/>
              <a:t>erop dat je nooit persoonsgegevens of andere gevoelige gegevens deelt. Niet bij het chatten, niet bij het videobellen en niet bij het delen van je scherm. </a:t>
            </a:r>
          </a:p>
          <a:p>
            <a:pPr lvl="0"/>
            <a:r>
              <a:rPr lang="nl-NL" sz="1100" dirty="0"/>
              <a:t>Tip: Je kunt bij sommige tools, waaronder MS Teams en Zoom, </a:t>
            </a:r>
            <a:r>
              <a:rPr lang="nl-NL" sz="1100" dirty="0" smtClean="0"/>
              <a:t>kiezen </a:t>
            </a:r>
            <a:r>
              <a:rPr lang="nl-NL" sz="1100" dirty="0"/>
              <a:t>voor een alternatieve achtergrond in de instellingen. </a:t>
            </a:r>
          </a:p>
          <a:p>
            <a:pPr lvl="0"/>
            <a:r>
              <a:rPr lang="nl-NL" sz="1100" dirty="0"/>
              <a:t>Let er op dat eventuele gezinsleden of huisgenoten </a:t>
            </a:r>
            <a:r>
              <a:rPr lang="nl-NL" sz="1100" dirty="0" smtClean="0"/>
              <a:t>niet </a:t>
            </a:r>
            <a:r>
              <a:rPr lang="nl-NL" sz="1100" dirty="0"/>
              <a:t>kunnen meeluisteren of meekijken bij deze online </a:t>
            </a:r>
            <a:r>
              <a:rPr lang="nl-NL" sz="1100" dirty="0" smtClean="0"/>
              <a:t>onderwijsactiviteit.</a:t>
            </a:r>
            <a:endParaRPr lang="nl-NL" sz="1100" dirty="0"/>
          </a:p>
          <a:p>
            <a:pPr lvl="0"/>
            <a:r>
              <a:rPr lang="nl-NL" sz="1100" dirty="0"/>
              <a:t>Sluit je browserscherm of de app als deze online onderwijsactiviteit afgelopen is</a:t>
            </a:r>
            <a:r>
              <a:rPr lang="nl-NL" sz="1100" dirty="0" smtClean="0"/>
              <a:t>.</a:t>
            </a:r>
          </a:p>
          <a:p>
            <a:pPr marL="0" lvl="0" indent="0">
              <a:buNone/>
            </a:pPr>
            <a:endParaRPr lang="en-US" sz="1100" dirty="0" smtClean="0"/>
          </a:p>
          <a:p>
            <a:pPr marL="0" lvl="0" indent="0">
              <a:buNone/>
            </a:pPr>
            <a:r>
              <a:rPr lang="en-US" sz="1100" dirty="0" err="1" smtClean="0"/>
              <a:t>Heb</a:t>
            </a:r>
            <a:r>
              <a:rPr lang="en-US" sz="1100" dirty="0" smtClean="0"/>
              <a:t> je </a:t>
            </a:r>
            <a:r>
              <a:rPr lang="en-US" sz="1100" dirty="0" err="1" smtClean="0"/>
              <a:t>vragen</a:t>
            </a:r>
            <a:r>
              <a:rPr lang="en-US" sz="1100" dirty="0" smtClean="0"/>
              <a:t> over </a:t>
            </a:r>
            <a:r>
              <a:rPr lang="en-US" sz="1100" dirty="0" err="1" smtClean="0"/>
              <a:t>privacybescherming</a:t>
            </a:r>
            <a:r>
              <a:rPr lang="en-US" sz="1100" dirty="0" smtClean="0"/>
              <a:t> of </a:t>
            </a:r>
            <a:r>
              <a:rPr lang="en-US" sz="1100" dirty="0" err="1" smtClean="0"/>
              <a:t>hulp</a:t>
            </a:r>
            <a:r>
              <a:rPr lang="en-US" sz="1100" dirty="0" smtClean="0"/>
              <a:t> </a:t>
            </a:r>
            <a:r>
              <a:rPr lang="en-US" sz="1100" dirty="0" err="1" smtClean="0"/>
              <a:t>nodig</a:t>
            </a:r>
            <a:r>
              <a:rPr lang="en-US" sz="1100" dirty="0" smtClean="0"/>
              <a:t> </a:t>
            </a:r>
            <a:r>
              <a:rPr lang="en-US" sz="1100" dirty="0" err="1" smtClean="0"/>
              <a:t>bij</a:t>
            </a:r>
            <a:r>
              <a:rPr lang="en-US" sz="1100" dirty="0" smtClean="0"/>
              <a:t> het </a:t>
            </a:r>
            <a:r>
              <a:rPr lang="en-US" sz="1100" dirty="0" err="1" smtClean="0"/>
              <a:t>gebruik</a:t>
            </a:r>
            <a:r>
              <a:rPr lang="en-US" sz="1100" dirty="0" smtClean="0"/>
              <a:t> van </a:t>
            </a:r>
            <a:r>
              <a:rPr lang="en-US" sz="1100" dirty="0" err="1" smtClean="0"/>
              <a:t>een</a:t>
            </a:r>
            <a:r>
              <a:rPr lang="en-US" sz="1100" dirty="0" smtClean="0"/>
              <a:t> online </a:t>
            </a:r>
            <a:r>
              <a:rPr lang="en-US" sz="1100" dirty="0" err="1" smtClean="0"/>
              <a:t>onderwijstool</a:t>
            </a:r>
            <a:r>
              <a:rPr lang="en-US" sz="1100" dirty="0" smtClean="0"/>
              <a:t>? Mail </a:t>
            </a:r>
            <a:r>
              <a:rPr lang="en-US" sz="1100" dirty="0" err="1" smtClean="0"/>
              <a:t>dan</a:t>
            </a:r>
            <a:r>
              <a:rPr lang="en-US" sz="1100" dirty="0" smtClean="0"/>
              <a:t> </a:t>
            </a:r>
            <a:r>
              <a:rPr lang="en-US" sz="1100" dirty="0" err="1" smtClean="0"/>
              <a:t>naar</a:t>
            </a:r>
            <a:r>
              <a:rPr lang="en-US" sz="1100" dirty="0" smtClean="0"/>
              <a:t> </a:t>
            </a:r>
            <a:r>
              <a:rPr lang="en-US" sz="1100" dirty="0" smtClean="0">
                <a:hlinkClick r:id="rId2"/>
              </a:rPr>
              <a:t>OWCServiceDeskICT@umcutrecht.nl</a:t>
            </a:r>
            <a:r>
              <a:rPr lang="en-US" sz="1100" dirty="0"/>
              <a:t>.</a:t>
            </a:r>
            <a:endParaRPr lang="nl-NL" sz="1100" dirty="0"/>
          </a:p>
          <a:p>
            <a:endParaRPr lang="nl-NL" sz="1050" dirty="0"/>
          </a:p>
        </p:txBody>
      </p:sp>
    </p:spTree>
    <p:extLst>
      <p:ext uri="{BB962C8B-B14F-4D97-AF65-F5344CB8AC3E}">
        <p14:creationId xmlns:p14="http://schemas.microsoft.com/office/powerpoint/2010/main" val="1534560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UMC Onderwijs NED_breedbeeld (1)">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UMC Utrecht Onderwijs presentatie breedbeeld.pptx" id="{1C660333-DA65-6741-AA72-C3D85DDF9F98}" vid="{965572C6-42BE-1244-BBE6-736A8AB2BFB7}"/>
    </a:ext>
  </a:extLst>
</a:theme>
</file>

<file path=ppt/theme/theme2.xml><?xml version="1.0" encoding="utf-8"?>
<a:theme xmlns:a="http://schemas.openxmlformats.org/drawingml/2006/main" name="6_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UMC Utrecht Onderwijs presentatie breedbeeld.pptx" id="{1C660333-DA65-6741-AA72-C3D85DDF9F98}" vid="{B522E098-B862-3744-80E5-99B0D1195BC5}"/>
    </a:ext>
  </a:extLst>
</a:theme>
</file>

<file path=ppt/theme/theme3.xml><?xml version="1.0" encoding="utf-8"?>
<a:theme xmlns:a="http://schemas.openxmlformats.org/drawingml/2006/main" name="8_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UMC Utrecht Onderwijs presentatie breedbeeld.pptx" id="{1C660333-DA65-6741-AA72-C3D85DDF9F98}" vid="{2B2318C0-82FE-6943-8024-14B6DF6EAB8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55805915088E44BA7B45EAE3320B8E" ma:contentTypeVersion="27" ma:contentTypeDescription="Een nieuw document maken." ma:contentTypeScope="" ma:versionID="8a7593904d335e69c49aa5ef91bead3c">
  <xsd:schema xmlns:xsd="http://www.w3.org/2001/XMLSchema" xmlns:xs="http://www.w3.org/2001/XMLSchema" xmlns:p="http://schemas.microsoft.com/office/2006/metadata/properties" xmlns:ns1="http://schemas.microsoft.com/sharepoint/v3" xmlns:ns2="d0d0f197-3d5e-4fe8-a0ca-107cc2f0a84a" targetNamespace="http://schemas.microsoft.com/office/2006/metadata/properties" ma:root="true" ma:fieldsID="b3691d71369ff7824da25229d210ec29" ns1:_="" ns2:_="">
    <xsd:import namespace="http://schemas.microsoft.com/sharepoint/v3"/>
    <xsd:import namespace="d0d0f197-3d5e-4fe8-a0ca-107cc2f0a84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Begindatum van de planning" ma:description="Geplande begindatum is een sitekolom die door de publicatiefunctie gemaakt wordt. Het wordt gebruikt om een specifieke datum en tijd op te geven waarop de pagina voor het eerst verschijnt voor sitebezoekers." ma:hidden="true" ma:internalName="PublishingStartDate">
      <xsd:simpleType>
        <xsd:restriction base="dms:Unknown"/>
      </xsd:simpleType>
    </xsd:element>
    <xsd:element name="PublishingExpirationDate" ma:index="5" nillable="true" ma:displayName="Einddatum van de planning" ma:description="Geplande einddatum is een sitekolom die door de publicatiefunctie gemaakt wordt. Het wordt gebruikt om een specifieke datum en tijd op te geven waarop de pagina niet langer verschijnt voor sitebezoeke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d0f197-3d5e-4fe8-a0ca-107cc2f0a84a" elementFormDefault="qualified">
    <xsd:import namespace="http://schemas.microsoft.com/office/2006/documentManagement/types"/>
    <xsd:import namespace="http://schemas.microsoft.com/office/infopath/2007/PartnerControls"/>
    <xsd:element name="SharedWithUsers" ma:index="10"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Inhoudstype"/>
        <xsd:element ref="dc:title" minOccurs="0" maxOccurs="1" ma:index="3"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5FFF93-7C1E-482B-9C69-36C0125900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0d0f197-3d5e-4fe8-a0ca-107cc2f0a8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59842B-16B7-4FB7-B122-E26ED4D6928C}">
  <ds:schemaRefs>
    <ds:schemaRef ds:uri="http://www.w3.org/XML/1998/namespace"/>
    <ds:schemaRef ds:uri="http://schemas.openxmlformats.org/package/2006/metadata/core-properties"/>
    <ds:schemaRef ds:uri="http://purl.org/dc/dcmitype/"/>
    <ds:schemaRef ds:uri="http://schemas.microsoft.com/office/infopath/2007/PartnerControls"/>
    <ds:schemaRef ds:uri="d0d0f197-3d5e-4fe8-a0ca-107cc2f0a84a"/>
    <ds:schemaRef ds:uri="http://purl.org/dc/elements/1.1/"/>
    <ds:schemaRef ds:uri="http://schemas.microsoft.com/sharepoint/v3"/>
    <ds:schemaRef ds:uri="http://schemas.microsoft.com/office/2006/documentManagement/typ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08B9C054-AF6A-4554-907D-BAFA9712FE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UMC Onderwijs NED_breedbeeld (1)</Template>
  <TotalTime>14</TotalTime>
  <Words>169</Words>
  <Application>Microsoft Office PowerPoint</Application>
  <PresentationFormat>Diavoorstelling (16:9)</PresentationFormat>
  <Paragraphs>10</Paragraphs>
  <Slides>1</Slides>
  <Notes>0</Notes>
  <HiddenSlides>0</HiddenSlides>
  <MMClips>0</MMClips>
  <ScaleCrop>false</ScaleCrop>
  <HeadingPairs>
    <vt:vector size="4" baseType="variant">
      <vt:variant>
        <vt:lpstr>Thema</vt:lpstr>
      </vt:variant>
      <vt:variant>
        <vt:i4>3</vt:i4>
      </vt:variant>
      <vt:variant>
        <vt:lpstr>Diatitels</vt:lpstr>
      </vt:variant>
      <vt:variant>
        <vt:i4>1</vt:i4>
      </vt:variant>
    </vt:vector>
  </HeadingPairs>
  <TitlesOfParts>
    <vt:vector size="4" baseType="lpstr">
      <vt:lpstr>UMC Onderwijs NED_breedbeeld (1)</vt:lpstr>
      <vt:lpstr>6_Office-thema</vt:lpstr>
      <vt:lpstr>8_Office-thema</vt:lpstr>
      <vt:lpstr>PowerPoint-presentatie</vt:lpstr>
    </vt:vector>
  </TitlesOfParts>
  <Company>UMC Utrecht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Haan-4, W.I. de</dc:creator>
  <cp:lastModifiedBy>Haan-4, W.I. de</cp:lastModifiedBy>
  <cp:revision>6</cp:revision>
  <dcterms:created xsi:type="dcterms:W3CDTF">2020-05-18T11:39:59Z</dcterms:created>
  <dcterms:modified xsi:type="dcterms:W3CDTF">2020-05-18T12:06:48Z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0x0101004355805915088E44BA7B45EAE3320B8E</vt:lpwstr>
  </property>
</Properties>
</file>