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257" r:id="rId5"/>
    <p:sldId id="520" r:id="rId6"/>
    <p:sldId id="522" r:id="rId7"/>
    <p:sldId id="386" r:id="rId8"/>
    <p:sldId id="495" r:id="rId9"/>
    <p:sldId id="380" r:id="rId10"/>
    <p:sldId id="530" r:id="rId11"/>
    <p:sldId id="531" r:id="rId12"/>
    <p:sldId id="379" r:id="rId13"/>
    <p:sldId id="484" r:id="rId14"/>
    <p:sldId id="422" r:id="rId15"/>
    <p:sldId id="497" r:id="rId16"/>
    <p:sldId id="532" r:id="rId17"/>
    <p:sldId id="500" r:id="rId18"/>
    <p:sldId id="525" r:id="rId19"/>
    <p:sldId id="535" r:id="rId20"/>
    <p:sldId id="510" r:id="rId21"/>
    <p:sldId id="515" r:id="rId22"/>
    <p:sldId id="280" r:id="rId23"/>
    <p:sldId id="537" r:id="rId24"/>
    <p:sldId id="511" r:id="rId25"/>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5" clrIdx="0">
    <p:extLst>
      <p:ext uri="{19B8F6BF-5375-455C-9EA6-DF929625EA0E}">
        <p15:presenceInfo xmlns:p15="http://schemas.microsoft.com/office/powerpoint/2012/main" userId="Microsoft Office User" providerId="None"/>
      </p:ext>
    </p:extLst>
  </p:cmAuthor>
  <p:cmAuthor id="2" name="Marlous van Rossum-Willems" initials="MvRW" lastIdx="23" clrIdx="1">
    <p:extLst>
      <p:ext uri="{19B8F6BF-5375-455C-9EA6-DF929625EA0E}">
        <p15:presenceInfo xmlns:p15="http://schemas.microsoft.com/office/powerpoint/2012/main" userId="S::marlous@dietweebv.onmicrosoft.com::744de9d7-985c-47d3-ae2a-929b9bd79483" providerId="AD"/>
      </p:ext>
    </p:extLst>
  </p:cmAuthor>
  <p:cmAuthor id="3" name="CAV.nl" initials="CAV" lastIdx="27" clrIdx="2">
    <p:extLst>
      <p:ext uri="{19B8F6BF-5375-455C-9EA6-DF929625EA0E}">
        <p15:presenceInfo xmlns:p15="http://schemas.microsoft.com/office/powerpoint/2012/main" userId="CAV.n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Stijl, licht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5" autoAdjust="0"/>
    <p:restoredTop sz="80195" autoAdjust="0"/>
  </p:normalViewPr>
  <p:slideViewPr>
    <p:cSldViewPr snapToGrid="0">
      <p:cViewPr varScale="1">
        <p:scale>
          <a:sx n="83" d="100"/>
          <a:sy n="83" d="100"/>
        </p:scale>
        <p:origin x="1392" y="90"/>
      </p:cViewPr>
      <p:guideLst/>
    </p:cSldViewPr>
  </p:slideViewPr>
  <p:outlineViewPr>
    <p:cViewPr>
      <p:scale>
        <a:sx n="33" d="100"/>
        <a:sy n="33" d="100"/>
      </p:scale>
      <p:origin x="0" y="-1212"/>
    </p:cViewPr>
  </p:outlineViewPr>
  <p:notesTextViewPr>
    <p:cViewPr>
      <p:scale>
        <a:sx n="1" d="1"/>
        <a:sy n="1" d="1"/>
      </p:scale>
      <p:origin x="0" y="0"/>
    </p:cViewPr>
  </p:notesTextViewPr>
  <p:sorterViewPr>
    <p:cViewPr>
      <p:scale>
        <a:sx n="90" d="100"/>
        <a:sy n="90" d="100"/>
      </p:scale>
      <p:origin x="0" y="0"/>
    </p:cViewPr>
  </p:sorterViewPr>
  <p:notesViewPr>
    <p:cSldViewPr snapToGrid="0">
      <p:cViewPr varScale="1">
        <p:scale>
          <a:sx n="88" d="100"/>
          <a:sy n="88" d="100"/>
        </p:scale>
        <p:origin x="41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AB8308-0B5F-4FD1-A22C-64E03B019B4B}"/>
              </a:ext>
            </a:extLst>
          </p:cNvPr>
          <p:cNvSpPr>
            <a:spLocks noGrp="1"/>
          </p:cNvSpPr>
          <p:nvPr>
            <p:ph type="hdr" sz="quarter"/>
          </p:nvPr>
        </p:nvSpPr>
        <p:spPr>
          <a:xfrm>
            <a:off x="0" y="1"/>
            <a:ext cx="2945659" cy="498135"/>
          </a:xfrm>
          <a:prstGeom prst="rect">
            <a:avLst/>
          </a:prstGeom>
        </p:spPr>
        <p:txBody>
          <a:bodyPr vert="horz" lIns="96661" tIns="48331" rIns="96661" bIns="48331" rtlCol="0"/>
          <a:lstStyle>
            <a:lvl1pPr algn="l">
              <a:defRPr sz="1300"/>
            </a:lvl1pPr>
          </a:lstStyle>
          <a:p>
            <a:endParaRPr lang="nl-NL"/>
          </a:p>
        </p:txBody>
      </p:sp>
      <p:sp>
        <p:nvSpPr>
          <p:cNvPr id="3" name="Date Placeholder 2">
            <a:extLst>
              <a:ext uri="{FF2B5EF4-FFF2-40B4-BE49-F238E27FC236}">
                <a16:creationId xmlns:a16="http://schemas.microsoft.com/office/drawing/2014/main" id="{CB20AD31-8954-4DA8-B0A3-0046B0627AAA}"/>
              </a:ext>
            </a:extLst>
          </p:cNvPr>
          <p:cNvSpPr>
            <a:spLocks noGrp="1"/>
          </p:cNvSpPr>
          <p:nvPr>
            <p:ph type="dt" sz="quarter" idx="1"/>
          </p:nvPr>
        </p:nvSpPr>
        <p:spPr>
          <a:xfrm>
            <a:off x="3850443" y="1"/>
            <a:ext cx="2945659" cy="498135"/>
          </a:xfrm>
          <a:prstGeom prst="rect">
            <a:avLst/>
          </a:prstGeom>
        </p:spPr>
        <p:txBody>
          <a:bodyPr vert="horz" lIns="96661" tIns="48331" rIns="96661" bIns="48331" rtlCol="0"/>
          <a:lstStyle>
            <a:lvl1pPr algn="r">
              <a:defRPr sz="1300"/>
            </a:lvl1pPr>
          </a:lstStyle>
          <a:p>
            <a:fld id="{17CF39EF-5AB7-4014-9F5F-EB58495B10D6}" type="datetimeFigureOut">
              <a:rPr lang="nl-NL" smtClean="0"/>
              <a:t>2-2-2026</a:t>
            </a:fld>
            <a:endParaRPr lang="nl-NL"/>
          </a:p>
        </p:txBody>
      </p:sp>
      <p:sp>
        <p:nvSpPr>
          <p:cNvPr id="4" name="Footer Placeholder 3">
            <a:extLst>
              <a:ext uri="{FF2B5EF4-FFF2-40B4-BE49-F238E27FC236}">
                <a16:creationId xmlns:a16="http://schemas.microsoft.com/office/drawing/2014/main" id="{C02A9E75-6852-4F54-A1DD-1CC8035FBBAB}"/>
              </a:ext>
            </a:extLst>
          </p:cNvPr>
          <p:cNvSpPr>
            <a:spLocks noGrp="1"/>
          </p:cNvSpPr>
          <p:nvPr>
            <p:ph type="ftr" sz="quarter" idx="2"/>
          </p:nvPr>
        </p:nvSpPr>
        <p:spPr>
          <a:xfrm>
            <a:off x="0" y="9430091"/>
            <a:ext cx="2945659" cy="498134"/>
          </a:xfrm>
          <a:prstGeom prst="rect">
            <a:avLst/>
          </a:prstGeom>
        </p:spPr>
        <p:txBody>
          <a:bodyPr vert="horz" lIns="96661" tIns="48331" rIns="96661" bIns="48331" rtlCol="0" anchor="b"/>
          <a:lstStyle>
            <a:lvl1pPr algn="l">
              <a:defRPr sz="1300"/>
            </a:lvl1pPr>
          </a:lstStyle>
          <a:p>
            <a:endParaRPr lang="nl-NL"/>
          </a:p>
        </p:txBody>
      </p:sp>
      <p:sp>
        <p:nvSpPr>
          <p:cNvPr id="5" name="Slide Number Placeholder 4">
            <a:extLst>
              <a:ext uri="{FF2B5EF4-FFF2-40B4-BE49-F238E27FC236}">
                <a16:creationId xmlns:a16="http://schemas.microsoft.com/office/drawing/2014/main" id="{783D0F4D-BC9C-41E7-9255-73E652E6857B}"/>
              </a:ext>
            </a:extLst>
          </p:cNvPr>
          <p:cNvSpPr>
            <a:spLocks noGrp="1"/>
          </p:cNvSpPr>
          <p:nvPr>
            <p:ph type="sldNum" sz="quarter" idx="3"/>
          </p:nvPr>
        </p:nvSpPr>
        <p:spPr>
          <a:xfrm>
            <a:off x="3850443" y="9430091"/>
            <a:ext cx="2945659" cy="498134"/>
          </a:xfrm>
          <a:prstGeom prst="rect">
            <a:avLst/>
          </a:prstGeom>
        </p:spPr>
        <p:txBody>
          <a:bodyPr vert="horz" lIns="96661" tIns="48331" rIns="96661" bIns="48331" rtlCol="0" anchor="b"/>
          <a:lstStyle>
            <a:lvl1pPr algn="r">
              <a:defRPr sz="1300"/>
            </a:lvl1pPr>
          </a:lstStyle>
          <a:p>
            <a:fld id="{657A0ECC-5D03-407C-A91C-F8B708F00133}" type="slidenum">
              <a:rPr lang="nl-NL" smtClean="0"/>
              <a:t>‹nr.›</a:t>
            </a:fld>
            <a:endParaRPr lang="nl-NL"/>
          </a:p>
        </p:txBody>
      </p:sp>
    </p:spTree>
    <p:extLst>
      <p:ext uri="{BB962C8B-B14F-4D97-AF65-F5344CB8AC3E}">
        <p14:creationId xmlns:p14="http://schemas.microsoft.com/office/powerpoint/2010/main" val="1089593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1"/>
            <a:ext cx="2945659" cy="498135"/>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idx="1"/>
          </p:nvPr>
        </p:nvSpPr>
        <p:spPr>
          <a:xfrm>
            <a:off x="3850443" y="1"/>
            <a:ext cx="2945659" cy="498135"/>
          </a:xfrm>
          <a:prstGeom prst="rect">
            <a:avLst/>
          </a:prstGeom>
        </p:spPr>
        <p:txBody>
          <a:bodyPr vert="horz" lIns="96661" tIns="48331" rIns="96661" bIns="48331" rtlCol="0"/>
          <a:lstStyle>
            <a:lvl1pPr algn="r">
              <a:defRPr sz="1300"/>
            </a:lvl1pPr>
          </a:lstStyle>
          <a:p>
            <a:fld id="{1C25E2B4-F42D-47E2-B7F2-6C135D6BFAE9}" type="datetimeFigureOut">
              <a:rPr lang="nl-NL" smtClean="0"/>
              <a:t>2-2-2026</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6661" tIns="48331" rIns="96661" bIns="48331" rtlCol="0" anchor="ctr"/>
          <a:lstStyle/>
          <a:p>
            <a:endParaRPr lang="nl-NL"/>
          </a:p>
        </p:txBody>
      </p:sp>
      <p:sp>
        <p:nvSpPr>
          <p:cNvPr id="5" name="Tijdelijke aanduiding voor notities 4"/>
          <p:cNvSpPr>
            <a:spLocks noGrp="1"/>
          </p:cNvSpPr>
          <p:nvPr>
            <p:ph type="body" sz="quarter" idx="3"/>
          </p:nvPr>
        </p:nvSpPr>
        <p:spPr>
          <a:xfrm>
            <a:off x="679768" y="4777958"/>
            <a:ext cx="5438140" cy="3909239"/>
          </a:xfrm>
          <a:prstGeom prst="rect">
            <a:avLst/>
          </a:prstGeom>
        </p:spPr>
        <p:txBody>
          <a:bodyPr vert="horz" lIns="96661" tIns="48331" rIns="96661" bIns="48331"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30091"/>
            <a:ext cx="2945659" cy="498134"/>
          </a:xfrm>
          <a:prstGeom prst="rect">
            <a:avLst/>
          </a:prstGeom>
        </p:spPr>
        <p:txBody>
          <a:bodyPr vert="horz" lIns="96661" tIns="48331" rIns="96661" bIns="48331"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850443" y="9430091"/>
            <a:ext cx="2945659" cy="498134"/>
          </a:xfrm>
          <a:prstGeom prst="rect">
            <a:avLst/>
          </a:prstGeom>
        </p:spPr>
        <p:txBody>
          <a:bodyPr vert="horz" lIns="96661" tIns="48331" rIns="96661" bIns="48331" rtlCol="0" anchor="b"/>
          <a:lstStyle>
            <a:lvl1pPr algn="r">
              <a:defRPr sz="1300"/>
            </a:lvl1pPr>
          </a:lstStyle>
          <a:p>
            <a:fld id="{7664705B-BA61-44C3-B827-071B55B257D1}" type="slidenum">
              <a:rPr lang="nl-NL" smtClean="0"/>
              <a:t>‹nr.›</a:t>
            </a:fld>
            <a:endParaRPr lang="nl-NL"/>
          </a:p>
        </p:txBody>
      </p:sp>
    </p:spTree>
    <p:extLst>
      <p:ext uri="{BB962C8B-B14F-4D97-AF65-F5344CB8AC3E}">
        <p14:creationId xmlns:p14="http://schemas.microsoft.com/office/powerpoint/2010/main" val="3355455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7664705B-BA61-44C3-B827-071B55B257D1}" type="slidenum">
              <a:rPr lang="nl-NL" smtClean="0"/>
              <a:t>1</a:t>
            </a:fld>
            <a:endParaRPr lang="nl-NL"/>
          </a:p>
        </p:txBody>
      </p:sp>
    </p:spTree>
    <p:extLst>
      <p:ext uri="{BB962C8B-B14F-4D97-AF65-F5344CB8AC3E}">
        <p14:creationId xmlns:p14="http://schemas.microsoft.com/office/powerpoint/2010/main" val="2898364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D9394-5B28-2231-5143-21CD31ED3A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0BA9A5-86FB-B383-94FF-C179028B4493}"/>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8FD42A92-D5E3-E92E-6FD4-AF8B83E79312}"/>
              </a:ext>
            </a:extLst>
          </p:cNvPr>
          <p:cNvSpPr>
            <a:spLocks noGrp="1"/>
          </p:cNvSpPr>
          <p:nvPr>
            <p:ph type="body" idx="1"/>
          </p:nvPr>
        </p:nvSpPr>
        <p:spPr/>
        <p:txBody>
          <a:bodyPr/>
          <a:lstStyle/>
          <a:p>
            <a:pPr defTabSz="966612">
              <a:defRPr/>
            </a:pPr>
            <a:endParaRPr lang="en-US" sz="1300" dirty="0">
              <a:latin typeface="Calibri" panose="020F0502020204030204" pitchFamily="34" charset="0"/>
              <a:ea typeface="Calibri" panose="020F0502020204030204" pitchFamily="34" charset="0"/>
              <a:cs typeface="Times New Roman" panose="02020603050405020304" pitchFamily="18" charset="0"/>
            </a:endParaRPr>
          </a:p>
          <a:p>
            <a:pPr defTabSz="966612">
              <a:defRPr/>
            </a:pPr>
            <a:endParaRPr lang="en-US" altLang="en-US" sz="1300" dirty="0">
              <a:highlight>
                <a:srgbClr val="FFFF00"/>
              </a:highlight>
              <a:latin typeface="Calibri" panose="020F0502020204030204" pitchFamily="34" charset="0"/>
              <a:cs typeface="Times New Roman" panose="02020603050405020304" pitchFamily="18" charset="0"/>
            </a:endParaRPr>
          </a:p>
          <a:p>
            <a:pPr defTabSz="966612">
              <a:defRPr/>
            </a:pPr>
            <a:endParaRPr lang="nl-NL" sz="13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Slide Number Placeholder 3">
            <a:extLst>
              <a:ext uri="{FF2B5EF4-FFF2-40B4-BE49-F238E27FC236}">
                <a16:creationId xmlns:a16="http://schemas.microsoft.com/office/drawing/2014/main" id="{4EC05EC9-E4EF-9F97-0ABD-026433AF7ADE}"/>
              </a:ext>
            </a:extLst>
          </p:cNvPr>
          <p:cNvSpPr>
            <a:spLocks noGrp="1"/>
          </p:cNvSpPr>
          <p:nvPr>
            <p:ph type="sldNum" sz="quarter" idx="5"/>
          </p:nvPr>
        </p:nvSpPr>
        <p:spPr/>
        <p:txBody>
          <a:bodyPr/>
          <a:lstStyle/>
          <a:p>
            <a:fld id="{7664705B-BA61-44C3-B827-071B55B257D1}" type="slidenum">
              <a:rPr lang="nl-NL" smtClean="0"/>
              <a:t>2</a:t>
            </a:fld>
            <a:endParaRPr lang="nl-NL"/>
          </a:p>
        </p:txBody>
      </p:sp>
    </p:spTree>
    <p:extLst>
      <p:ext uri="{BB962C8B-B14F-4D97-AF65-F5344CB8AC3E}">
        <p14:creationId xmlns:p14="http://schemas.microsoft.com/office/powerpoint/2010/main" val="3638891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40353-EE8F-8875-C09F-265496108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4F55A-EFCD-5FCC-0B59-2FB8596CF1ED}"/>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5B3C3CE1-3260-2CB9-7C0F-D4A9992AF953}"/>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896FA8F9-74DA-49C8-F890-8DC1BE9B9FA0}"/>
              </a:ext>
            </a:extLst>
          </p:cNvPr>
          <p:cNvSpPr>
            <a:spLocks noGrp="1"/>
          </p:cNvSpPr>
          <p:nvPr>
            <p:ph type="sldNum" sz="quarter" idx="5"/>
          </p:nvPr>
        </p:nvSpPr>
        <p:spPr/>
        <p:txBody>
          <a:bodyPr/>
          <a:lstStyle/>
          <a:p>
            <a:fld id="{7664705B-BA61-44C3-B827-071B55B257D1}" type="slidenum">
              <a:rPr lang="nl-NL" smtClean="0"/>
              <a:t>3</a:t>
            </a:fld>
            <a:endParaRPr lang="nl-NL"/>
          </a:p>
        </p:txBody>
      </p:sp>
    </p:spTree>
    <p:extLst>
      <p:ext uri="{BB962C8B-B14F-4D97-AF65-F5344CB8AC3E}">
        <p14:creationId xmlns:p14="http://schemas.microsoft.com/office/powerpoint/2010/main" val="2704384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jdelijke aanduiding voor dia-afbeelding 1">
            <a:extLst>
              <a:ext uri="{FF2B5EF4-FFF2-40B4-BE49-F238E27FC236}">
                <a16:creationId xmlns:a16="http://schemas.microsoft.com/office/drawing/2014/main" id="{22F9BE3D-19F5-47D5-B82F-173E2EF856C6}"/>
              </a:ext>
            </a:extLst>
          </p:cNvPr>
          <p:cNvSpPr>
            <a:spLocks noGrp="1" noRot="1" noChangeAspect="1" noTextEdit="1"/>
          </p:cNvSpPr>
          <p:nvPr>
            <p:ph type="sldImg"/>
          </p:nvPr>
        </p:nvSpPr>
        <p:spPr>
          <a:ln/>
        </p:spPr>
        <p:txBody>
          <a:bodyPr/>
          <a:lstStyle/>
          <a:p>
            <a:endParaRPr lang="nl-NL"/>
          </a:p>
        </p:txBody>
      </p:sp>
      <p:sp>
        <p:nvSpPr>
          <p:cNvPr id="18435" name="Tijdelijke aanduiding voor notities 2">
            <a:extLst>
              <a:ext uri="{FF2B5EF4-FFF2-40B4-BE49-F238E27FC236}">
                <a16:creationId xmlns:a16="http://schemas.microsoft.com/office/drawing/2014/main" id="{4D2B788D-B841-4E74-946D-06AE22F458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07000"/>
              </a:lnSpc>
              <a:spcAft>
                <a:spcPts val="846"/>
              </a:spcAft>
            </a:pPr>
            <a:endParaRPr lang="nl-NL" altLang="en-US" dirty="0">
              <a:latin typeface="Arial" panose="020B0604020202020204" pitchFamily="34" charset="0"/>
            </a:endParaRPr>
          </a:p>
        </p:txBody>
      </p:sp>
      <p:sp>
        <p:nvSpPr>
          <p:cNvPr id="4" name="Tijdelijke aanduiding voor dianummer 3">
            <a:extLst>
              <a:ext uri="{FF2B5EF4-FFF2-40B4-BE49-F238E27FC236}">
                <a16:creationId xmlns:a16="http://schemas.microsoft.com/office/drawing/2014/main" id="{C1476362-1BFF-436C-A8DF-6F8729FAE4E2}"/>
              </a:ext>
            </a:extLst>
          </p:cNvPr>
          <p:cNvSpPr>
            <a:spLocks noGrp="1"/>
          </p:cNvSpPr>
          <p:nvPr>
            <p:ph type="sldNum" sz="quarter" idx="5"/>
          </p:nvPr>
        </p:nvSpPr>
        <p:spPr/>
        <p:txBody>
          <a:bodyPr/>
          <a:lstStyle>
            <a:lvl1pPr>
              <a:defRPr>
                <a:solidFill>
                  <a:schemeClr val="tx1"/>
                </a:solidFill>
                <a:latin typeface="Corbel" panose="020B0503020204020204" pitchFamily="34" charset="0"/>
              </a:defRPr>
            </a:lvl1pPr>
            <a:lvl2pPr marL="785372" indent="-302066">
              <a:defRPr>
                <a:solidFill>
                  <a:schemeClr val="tx1"/>
                </a:solidFill>
                <a:latin typeface="Corbel" panose="020B0503020204020204" pitchFamily="34" charset="0"/>
              </a:defRPr>
            </a:lvl2pPr>
            <a:lvl3pPr marL="1208265" indent="-241653">
              <a:defRPr>
                <a:solidFill>
                  <a:schemeClr val="tx1"/>
                </a:solidFill>
                <a:latin typeface="Corbel" panose="020B0503020204020204" pitchFamily="34" charset="0"/>
              </a:defRPr>
            </a:lvl3pPr>
            <a:lvl4pPr marL="1691571" indent="-241653">
              <a:defRPr>
                <a:solidFill>
                  <a:schemeClr val="tx1"/>
                </a:solidFill>
                <a:latin typeface="Corbel" panose="020B0503020204020204" pitchFamily="34" charset="0"/>
              </a:defRPr>
            </a:lvl4pPr>
            <a:lvl5pPr marL="2174878" indent="-241653">
              <a:defRPr>
                <a:solidFill>
                  <a:schemeClr val="tx1"/>
                </a:solidFill>
                <a:latin typeface="Corbel" panose="020B0503020204020204" pitchFamily="34" charset="0"/>
              </a:defRPr>
            </a:lvl5pPr>
            <a:lvl6pPr marL="2658184" indent="-241653" defTabSz="483306" eaLnBrk="0" fontAlgn="base" hangingPunct="0">
              <a:spcBef>
                <a:spcPct val="0"/>
              </a:spcBef>
              <a:spcAft>
                <a:spcPct val="0"/>
              </a:spcAft>
              <a:defRPr>
                <a:solidFill>
                  <a:schemeClr val="tx1"/>
                </a:solidFill>
                <a:latin typeface="Corbel" panose="020B0503020204020204" pitchFamily="34" charset="0"/>
              </a:defRPr>
            </a:lvl6pPr>
            <a:lvl7pPr marL="3141490" indent="-241653" defTabSz="483306" eaLnBrk="0" fontAlgn="base" hangingPunct="0">
              <a:spcBef>
                <a:spcPct val="0"/>
              </a:spcBef>
              <a:spcAft>
                <a:spcPct val="0"/>
              </a:spcAft>
              <a:defRPr>
                <a:solidFill>
                  <a:schemeClr val="tx1"/>
                </a:solidFill>
                <a:latin typeface="Corbel" panose="020B0503020204020204" pitchFamily="34" charset="0"/>
              </a:defRPr>
            </a:lvl7pPr>
            <a:lvl8pPr marL="3624796" indent="-241653" defTabSz="483306" eaLnBrk="0" fontAlgn="base" hangingPunct="0">
              <a:spcBef>
                <a:spcPct val="0"/>
              </a:spcBef>
              <a:spcAft>
                <a:spcPct val="0"/>
              </a:spcAft>
              <a:defRPr>
                <a:solidFill>
                  <a:schemeClr val="tx1"/>
                </a:solidFill>
                <a:latin typeface="Corbel" panose="020B0503020204020204" pitchFamily="34" charset="0"/>
              </a:defRPr>
            </a:lvl8pPr>
            <a:lvl9pPr marL="4108102" indent="-241653" defTabSz="483306" eaLnBrk="0" fontAlgn="base" hangingPunct="0">
              <a:spcBef>
                <a:spcPct val="0"/>
              </a:spcBef>
              <a:spcAft>
                <a:spcPct val="0"/>
              </a:spcAft>
              <a:defRPr>
                <a:solidFill>
                  <a:schemeClr val="tx1"/>
                </a:solidFill>
                <a:latin typeface="Corbel" panose="020B0503020204020204" pitchFamily="34" charset="0"/>
              </a:defRPr>
            </a:lvl9pPr>
          </a:lstStyle>
          <a:p>
            <a:fld id="{4E07ED8C-A584-46A5-A4BB-2170B807BE7B}" type="slidenum">
              <a:rPr lang="en-US" altLang="nl-NL">
                <a:latin typeface="Calibri" panose="020F0502020204030204" pitchFamily="34" charset="0"/>
              </a:rPr>
              <a:pPr/>
              <a:t>4</a:t>
            </a:fld>
            <a:endParaRPr lang="en-US" altLang="nl-N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664705B-BA61-44C3-B827-071B55B257D1}" type="slidenum">
              <a:rPr lang="nl-NL" smtClean="0"/>
              <a:t>5</a:t>
            </a:fld>
            <a:endParaRPr lang="nl-NL"/>
          </a:p>
        </p:txBody>
      </p:sp>
    </p:spTree>
    <p:extLst>
      <p:ext uri="{BB962C8B-B14F-4D97-AF65-F5344CB8AC3E}">
        <p14:creationId xmlns:p14="http://schemas.microsoft.com/office/powerpoint/2010/main" val="2343454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jdelijke aanduiding voor dia-afbeelding 1">
            <a:extLst>
              <a:ext uri="{FF2B5EF4-FFF2-40B4-BE49-F238E27FC236}">
                <a16:creationId xmlns:a16="http://schemas.microsoft.com/office/drawing/2014/main" id="{D68B5C82-4C49-49E3-B4C7-923E5E1CFDA7}"/>
              </a:ext>
            </a:extLst>
          </p:cNvPr>
          <p:cNvSpPr>
            <a:spLocks noGrp="1" noRot="1" noChangeAspect="1" noTextEdit="1"/>
          </p:cNvSpPr>
          <p:nvPr>
            <p:ph type="sldImg"/>
          </p:nvPr>
        </p:nvSpPr>
        <p:spPr>
          <a:ln/>
        </p:spPr>
        <p:txBody>
          <a:bodyPr/>
          <a:lstStyle/>
          <a:p>
            <a:endParaRPr lang="nl-NL"/>
          </a:p>
        </p:txBody>
      </p:sp>
      <p:sp>
        <p:nvSpPr>
          <p:cNvPr id="20483" name="Tijdelijke aanduiding voor notities 2">
            <a:extLst>
              <a:ext uri="{FF2B5EF4-FFF2-40B4-BE49-F238E27FC236}">
                <a16:creationId xmlns:a16="http://schemas.microsoft.com/office/drawing/2014/main" id="{E2524022-DD37-4626-A7C0-24968D09EDD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66612">
              <a:defRPr/>
            </a:pPr>
            <a:endParaRPr lang="en-US" altLang="en-US" dirty="0">
              <a:latin typeface="Arial" panose="020B0604020202020204" pitchFamily="34" charset="0"/>
            </a:endParaRPr>
          </a:p>
        </p:txBody>
      </p:sp>
      <p:sp>
        <p:nvSpPr>
          <p:cNvPr id="4" name="Tijdelijke aanduiding voor dianummer 3">
            <a:extLst>
              <a:ext uri="{FF2B5EF4-FFF2-40B4-BE49-F238E27FC236}">
                <a16:creationId xmlns:a16="http://schemas.microsoft.com/office/drawing/2014/main" id="{54AEBB4D-CEDD-48E6-A637-6C69B9F1CD60}"/>
              </a:ext>
            </a:extLst>
          </p:cNvPr>
          <p:cNvSpPr>
            <a:spLocks noGrp="1"/>
          </p:cNvSpPr>
          <p:nvPr>
            <p:ph type="sldNum" sz="quarter" idx="5"/>
          </p:nvPr>
        </p:nvSpPr>
        <p:spPr/>
        <p:txBody>
          <a:bodyPr/>
          <a:lstStyle>
            <a:lvl1pPr>
              <a:defRPr>
                <a:solidFill>
                  <a:schemeClr val="tx1"/>
                </a:solidFill>
                <a:latin typeface="Corbel" panose="020B0503020204020204" pitchFamily="34" charset="0"/>
              </a:defRPr>
            </a:lvl1pPr>
            <a:lvl2pPr marL="785372" indent="-302066">
              <a:defRPr>
                <a:solidFill>
                  <a:schemeClr val="tx1"/>
                </a:solidFill>
                <a:latin typeface="Corbel" panose="020B0503020204020204" pitchFamily="34" charset="0"/>
              </a:defRPr>
            </a:lvl2pPr>
            <a:lvl3pPr marL="1208265" indent="-241653">
              <a:defRPr>
                <a:solidFill>
                  <a:schemeClr val="tx1"/>
                </a:solidFill>
                <a:latin typeface="Corbel" panose="020B0503020204020204" pitchFamily="34" charset="0"/>
              </a:defRPr>
            </a:lvl3pPr>
            <a:lvl4pPr marL="1691571" indent="-241653">
              <a:defRPr>
                <a:solidFill>
                  <a:schemeClr val="tx1"/>
                </a:solidFill>
                <a:latin typeface="Corbel" panose="020B0503020204020204" pitchFamily="34" charset="0"/>
              </a:defRPr>
            </a:lvl4pPr>
            <a:lvl5pPr marL="2174878" indent="-241653">
              <a:defRPr>
                <a:solidFill>
                  <a:schemeClr val="tx1"/>
                </a:solidFill>
                <a:latin typeface="Corbel" panose="020B0503020204020204" pitchFamily="34" charset="0"/>
              </a:defRPr>
            </a:lvl5pPr>
            <a:lvl6pPr marL="2658184" indent="-241653" defTabSz="483306" eaLnBrk="0" fontAlgn="base" hangingPunct="0">
              <a:spcBef>
                <a:spcPct val="0"/>
              </a:spcBef>
              <a:spcAft>
                <a:spcPct val="0"/>
              </a:spcAft>
              <a:defRPr>
                <a:solidFill>
                  <a:schemeClr val="tx1"/>
                </a:solidFill>
                <a:latin typeface="Corbel" panose="020B0503020204020204" pitchFamily="34" charset="0"/>
              </a:defRPr>
            </a:lvl6pPr>
            <a:lvl7pPr marL="3141490" indent="-241653" defTabSz="483306" eaLnBrk="0" fontAlgn="base" hangingPunct="0">
              <a:spcBef>
                <a:spcPct val="0"/>
              </a:spcBef>
              <a:spcAft>
                <a:spcPct val="0"/>
              </a:spcAft>
              <a:defRPr>
                <a:solidFill>
                  <a:schemeClr val="tx1"/>
                </a:solidFill>
                <a:latin typeface="Corbel" panose="020B0503020204020204" pitchFamily="34" charset="0"/>
              </a:defRPr>
            </a:lvl7pPr>
            <a:lvl8pPr marL="3624796" indent="-241653" defTabSz="483306" eaLnBrk="0" fontAlgn="base" hangingPunct="0">
              <a:spcBef>
                <a:spcPct val="0"/>
              </a:spcBef>
              <a:spcAft>
                <a:spcPct val="0"/>
              </a:spcAft>
              <a:defRPr>
                <a:solidFill>
                  <a:schemeClr val="tx1"/>
                </a:solidFill>
                <a:latin typeface="Corbel" panose="020B0503020204020204" pitchFamily="34" charset="0"/>
              </a:defRPr>
            </a:lvl8pPr>
            <a:lvl9pPr marL="4108102" indent="-241653" defTabSz="483306" eaLnBrk="0" fontAlgn="base" hangingPunct="0">
              <a:spcBef>
                <a:spcPct val="0"/>
              </a:spcBef>
              <a:spcAft>
                <a:spcPct val="0"/>
              </a:spcAft>
              <a:defRPr>
                <a:solidFill>
                  <a:schemeClr val="tx1"/>
                </a:solidFill>
                <a:latin typeface="Corbel" panose="020B0503020204020204" pitchFamily="34" charset="0"/>
              </a:defRPr>
            </a:lvl9pPr>
          </a:lstStyle>
          <a:p>
            <a:fld id="{43B70CD2-7C02-42F3-BCF4-ABC41D5067B1}" type="slidenum">
              <a:rPr lang="en-US" altLang="en-US">
                <a:latin typeface="Calibri" panose="020F0502020204030204" pitchFamily="34" charset="0"/>
              </a:rPr>
              <a:pPr/>
              <a:t>6</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en-US" dirty="0"/>
          </a:p>
          <a:p>
            <a:endParaRPr lang="nl-NL" dirty="0"/>
          </a:p>
        </p:txBody>
      </p:sp>
      <p:sp>
        <p:nvSpPr>
          <p:cNvPr id="4" name="Slide Number Placeholder 3"/>
          <p:cNvSpPr>
            <a:spLocks noGrp="1"/>
          </p:cNvSpPr>
          <p:nvPr>
            <p:ph type="sldNum" sz="quarter" idx="5"/>
          </p:nvPr>
        </p:nvSpPr>
        <p:spPr/>
        <p:txBody>
          <a:bodyPr/>
          <a:lstStyle/>
          <a:p>
            <a:fld id="{7664705B-BA61-44C3-B827-071B55B257D1}" type="slidenum">
              <a:rPr lang="nl-NL" smtClean="0"/>
              <a:t>7</a:t>
            </a:fld>
            <a:endParaRPr lang="nl-NL"/>
          </a:p>
        </p:txBody>
      </p:sp>
    </p:spTree>
    <p:extLst>
      <p:ext uri="{BB962C8B-B14F-4D97-AF65-F5344CB8AC3E}">
        <p14:creationId xmlns:p14="http://schemas.microsoft.com/office/powerpoint/2010/main" val="1261869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7664705B-BA61-44C3-B827-071B55B257D1}" type="slidenum">
              <a:rPr lang="nl-NL" smtClean="0"/>
              <a:t>8</a:t>
            </a:fld>
            <a:endParaRPr lang="nl-NL"/>
          </a:p>
        </p:txBody>
      </p:sp>
    </p:spTree>
    <p:extLst>
      <p:ext uri="{BB962C8B-B14F-4D97-AF65-F5344CB8AC3E}">
        <p14:creationId xmlns:p14="http://schemas.microsoft.com/office/powerpoint/2010/main" val="1861607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jdelijke aanduiding voor dia-afbeelding 1">
            <a:extLst>
              <a:ext uri="{FF2B5EF4-FFF2-40B4-BE49-F238E27FC236}">
                <a16:creationId xmlns:a16="http://schemas.microsoft.com/office/drawing/2014/main" id="{A8323619-854E-47DB-A73E-6BF730B48274}"/>
              </a:ext>
            </a:extLst>
          </p:cNvPr>
          <p:cNvSpPr>
            <a:spLocks noGrp="1" noRot="1" noChangeAspect="1" noTextEdit="1"/>
          </p:cNvSpPr>
          <p:nvPr>
            <p:ph type="sldImg"/>
          </p:nvPr>
        </p:nvSpPr>
        <p:spPr>
          <a:ln/>
        </p:spPr>
        <p:txBody>
          <a:bodyPr/>
          <a:lstStyle/>
          <a:p>
            <a:endParaRPr lang="nl-NL"/>
          </a:p>
        </p:txBody>
      </p:sp>
      <p:sp>
        <p:nvSpPr>
          <p:cNvPr id="24579" name="Tijdelijke aanduiding voor notities 2">
            <a:extLst>
              <a:ext uri="{FF2B5EF4-FFF2-40B4-BE49-F238E27FC236}">
                <a16:creationId xmlns:a16="http://schemas.microsoft.com/office/drawing/2014/main" id="{DED6F0A4-5FC9-44F7-942D-CCBFB75C91F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66612">
              <a:defRPr/>
            </a:pPr>
            <a:endParaRPr lang="en-US" sz="1900" dirty="0">
              <a:latin typeface="Calibri" panose="020F0502020204030204" pitchFamily="34" charset="0"/>
              <a:ea typeface="Calibri" panose="020F0502020204030204" pitchFamily="34" charset="0"/>
              <a:cs typeface="Times New Roman" panose="02020603050405020304" pitchFamily="18" charset="0"/>
            </a:endParaRPr>
          </a:p>
          <a:p>
            <a:endParaRPr lang="nl-NL" altLang="en-US" dirty="0">
              <a:latin typeface="Arial" panose="020B0604020202020204" pitchFamily="34" charset="0"/>
            </a:endParaRPr>
          </a:p>
          <a:p>
            <a:endParaRPr lang="en-US" altLang="en-US" dirty="0">
              <a:latin typeface="Arial" panose="020B0604020202020204" pitchFamily="34" charset="0"/>
            </a:endParaRPr>
          </a:p>
        </p:txBody>
      </p:sp>
      <p:sp>
        <p:nvSpPr>
          <p:cNvPr id="4" name="Tijdelijke aanduiding voor dianummer 3">
            <a:extLst>
              <a:ext uri="{FF2B5EF4-FFF2-40B4-BE49-F238E27FC236}">
                <a16:creationId xmlns:a16="http://schemas.microsoft.com/office/drawing/2014/main" id="{F1AEEB09-C9D1-4398-AC99-D049581DBC56}"/>
              </a:ext>
            </a:extLst>
          </p:cNvPr>
          <p:cNvSpPr>
            <a:spLocks noGrp="1"/>
          </p:cNvSpPr>
          <p:nvPr>
            <p:ph type="sldNum" sz="quarter" idx="5"/>
          </p:nvPr>
        </p:nvSpPr>
        <p:spPr/>
        <p:txBody>
          <a:bodyPr/>
          <a:lstStyle>
            <a:lvl1pPr>
              <a:defRPr>
                <a:solidFill>
                  <a:schemeClr val="tx1"/>
                </a:solidFill>
                <a:latin typeface="Corbel" panose="020B0503020204020204" pitchFamily="34" charset="0"/>
              </a:defRPr>
            </a:lvl1pPr>
            <a:lvl2pPr marL="785372" indent="-302066">
              <a:defRPr>
                <a:solidFill>
                  <a:schemeClr val="tx1"/>
                </a:solidFill>
                <a:latin typeface="Corbel" panose="020B0503020204020204" pitchFamily="34" charset="0"/>
              </a:defRPr>
            </a:lvl2pPr>
            <a:lvl3pPr marL="1208265" indent="-241653">
              <a:defRPr>
                <a:solidFill>
                  <a:schemeClr val="tx1"/>
                </a:solidFill>
                <a:latin typeface="Corbel" panose="020B0503020204020204" pitchFamily="34" charset="0"/>
              </a:defRPr>
            </a:lvl3pPr>
            <a:lvl4pPr marL="1691571" indent="-241653">
              <a:defRPr>
                <a:solidFill>
                  <a:schemeClr val="tx1"/>
                </a:solidFill>
                <a:latin typeface="Corbel" panose="020B0503020204020204" pitchFamily="34" charset="0"/>
              </a:defRPr>
            </a:lvl4pPr>
            <a:lvl5pPr marL="2174878" indent="-241653">
              <a:defRPr>
                <a:solidFill>
                  <a:schemeClr val="tx1"/>
                </a:solidFill>
                <a:latin typeface="Corbel" panose="020B0503020204020204" pitchFamily="34" charset="0"/>
              </a:defRPr>
            </a:lvl5pPr>
            <a:lvl6pPr marL="2658184" indent="-241653" defTabSz="483306" eaLnBrk="0" fontAlgn="base" hangingPunct="0">
              <a:spcBef>
                <a:spcPct val="0"/>
              </a:spcBef>
              <a:spcAft>
                <a:spcPct val="0"/>
              </a:spcAft>
              <a:defRPr>
                <a:solidFill>
                  <a:schemeClr val="tx1"/>
                </a:solidFill>
                <a:latin typeface="Corbel" panose="020B0503020204020204" pitchFamily="34" charset="0"/>
              </a:defRPr>
            </a:lvl6pPr>
            <a:lvl7pPr marL="3141490" indent="-241653" defTabSz="483306" eaLnBrk="0" fontAlgn="base" hangingPunct="0">
              <a:spcBef>
                <a:spcPct val="0"/>
              </a:spcBef>
              <a:spcAft>
                <a:spcPct val="0"/>
              </a:spcAft>
              <a:defRPr>
                <a:solidFill>
                  <a:schemeClr val="tx1"/>
                </a:solidFill>
                <a:latin typeface="Corbel" panose="020B0503020204020204" pitchFamily="34" charset="0"/>
              </a:defRPr>
            </a:lvl7pPr>
            <a:lvl8pPr marL="3624796" indent="-241653" defTabSz="483306" eaLnBrk="0" fontAlgn="base" hangingPunct="0">
              <a:spcBef>
                <a:spcPct val="0"/>
              </a:spcBef>
              <a:spcAft>
                <a:spcPct val="0"/>
              </a:spcAft>
              <a:defRPr>
                <a:solidFill>
                  <a:schemeClr val="tx1"/>
                </a:solidFill>
                <a:latin typeface="Corbel" panose="020B0503020204020204" pitchFamily="34" charset="0"/>
              </a:defRPr>
            </a:lvl8pPr>
            <a:lvl9pPr marL="4108102" indent="-241653" defTabSz="483306" eaLnBrk="0" fontAlgn="base" hangingPunct="0">
              <a:spcBef>
                <a:spcPct val="0"/>
              </a:spcBef>
              <a:spcAft>
                <a:spcPct val="0"/>
              </a:spcAft>
              <a:defRPr>
                <a:solidFill>
                  <a:schemeClr val="tx1"/>
                </a:solidFill>
                <a:latin typeface="Corbel" panose="020B0503020204020204" pitchFamily="34" charset="0"/>
              </a:defRPr>
            </a:lvl9pPr>
          </a:lstStyle>
          <a:p>
            <a:fld id="{7A8C25E5-CD63-4F66-817C-E71A4EA56393}" type="slidenum">
              <a:rPr lang="en-US" altLang="en-US">
                <a:latin typeface="Calibri" panose="020F0502020204030204" pitchFamily="34" charset="0"/>
              </a:rPr>
              <a:pPr/>
              <a:t>9</a:t>
            </a:fld>
            <a:endParaRPr lang="en-US"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pPr defTabSz="966612">
              <a:defRPr/>
            </a:pPr>
            <a:endParaRPr lang="en-US" altLang="en-US" sz="1300" dirty="0">
              <a:highlight>
                <a:srgbClr val="FFFF00"/>
              </a:highlight>
              <a:latin typeface="Calibri" panose="020F0502020204030204" pitchFamily="34" charset="0"/>
              <a:cs typeface="Times New Roman" panose="02020603050405020304" pitchFamily="18" charset="0"/>
            </a:endParaRPr>
          </a:p>
          <a:p>
            <a:pPr defTabSz="966612">
              <a:defRPr/>
            </a:pPr>
            <a:endParaRPr lang="nl-NL" sz="13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Slide Number Placeholder 3"/>
          <p:cNvSpPr>
            <a:spLocks noGrp="1"/>
          </p:cNvSpPr>
          <p:nvPr>
            <p:ph type="sldNum" sz="quarter" idx="5"/>
          </p:nvPr>
        </p:nvSpPr>
        <p:spPr/>
        <p:txBody>
          <a:bodyPr/>
          <a:lstStyle/>
          <a:p>
            <a:fld id="{7664705B-BA61-44C3-B827-071B55B257D1}" type="slidenum">
              <a:rPr lang="nl-NL" smtClean="0"/>
              <a:t>10</a:t>
            </a:fld>
            <a:endParaRPr lang="nl-NL"/>
          </a:p>
        </p:txBody>
      </p:sp>
    </p:spTree>
    <p:extLst>
      <p:ext uri="{BB962C8B-B14F-4D97-AF65-F5344CB8AC3E}">
        <p14:creationId xmlns:p14="http://schemas.microsoft.com/office/powerpoint/2010/main" val="93768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jdelijke aanduiding voor dia-afbeelding 1">
            <a:extLst>
              <a:ext uri="{FF2B5EF4-FFF2-40B4-BE49-F238E27FC236}">
                <a16:creationId xmlns:a16="http://schemas.microsoft.com/office/drawing/2014/main" id="{7FA13AFF-3D92-4DDD-9E60-B222CD73E89C}"/>
              </a:ext>
            </a:extLst>
          </p:cNvPr>
          <p:cNvSpPr>
            <a:spLocks noGrp="1" noRot="1" noChangeAspect="1" noTextEdit="1"/>
          </p:cNvSpPr>
          <p:nvPr>
            <p:ph type="sldImg"/>
          </p:nvPr>
        </p:nvSpPr>
        <p:spPr>
          <a:ln/>
        </p:spPr>
        <p:txBody>
          <a:bodyPr/>
          <a:lstStyle/>
          <a:p>
            <a:endParaRPr lang="nl-NL"/>
          </a:p>
        </p:txBody>
      </p:sp>
      <p:sp>
        <p:nvSpPr>
          <p:cNvPr id="26627" name="Tijdelijke aanduiding voor notities 2">
            <a:extLst>
              <a:ext uri="{FF2B5EF4-FFF2-40B4-BE49-F238E27FC236}">
                <a16:creationId xmlns:a16="http://schemas.microsoft.com/office/drawing/2014/main" id="{7690DB90-731E-485B-A116-AB90C591ADD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66612">
              <a:lnSpc>
                <a:spcPct val="107000"/>
              </a:lnSpc>
              <a:spcAft>
                <a:spcPts val="846"/>
              </a:spcAft>
              <a:defRPr/>
            </a:pPr>
            <a:endParaRPr lang="nl-NL" sz="19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a:extLst>
              <a:ext uri="{FF2B5EF4-FFF2-40B4-BE49-F238E27FC236}">
                <a16:creationId xmlns:a16="http://schemas.microsoft.com/office/drawing/2014/main" id="{665B4D8A-999C-4D30-A09F-478FDCF30341}"/>
              </a:ext>
            </a:extLst>
          </p:cNvPr>
          <p:cNvSpPr>
            <a:spLocks noGrp="1"/>
          </p:cNvSpPr>
          <p:nvPr>
            <p:ph type="sldNum" sz="quarter" idx="5"/>
          </p:nvPr>
        </p:nvSpPr>
        <p:spPr/>
        <p:txBody>
          <a:bodyPr/>
          <a:lstStyle>
            <a:lvl1pPr>
              <a:defRPr>
                <a:solidFill>
                  <a:schemeClr val="tx1"/>
                </a:solidFill>
                <a:latin typeface="Corbel" panose="020B0503020204020204" pitchFamily="34" charset="0"/>
              </a:defRPr>
            </a:lvl1pPr>
            <a:lvl2pPr marL="785372" indent="-302066">
              <a:defRPr>
                <a:solidFill>
                  <a:schemeClr val="tx1"/>
                </a:solidFill>
                <a:latin typeface="Corbel" panose="020B0503020204020204" pitchFamily="34" charset="0"/>
              </a:defRPr>
            </a:lvl2pPr>
            <a:lvl3pPr marL="1208265" indent="-241653">
              <a:defRPr>
                <a:solidFill>
                  <a:schemeClr val="tx1"/>
                </a:solidFill>
                <a:latin typeface="Corbel" panose="020B0503020204020204" pitchFamily="34" charset="0"/>
              </a:defRPr>
            </a:lvl3pPr>
            <a:lvl4pPr marL="1691571" indent="-241653">
              <a:defRPr>
                <a:solidFill>
                  <a:schemeClr val="tx1"/>
                </a:solidFill>
                <a:latin typeface="Corbel" panose="020B0503020204020204" pitchFamily="34" charset="0"/>
              </a:defRPr>
            </a:lvl4pPr>
            <a:lvl5pPr marL="2174878" indent="-241653">
              <a:defRPr>
                <a:solidFill>
                  <a:schemeClr val="tx1"/>
                </a:solidFill>
                <a:latin typeface="Corbel" panose="020B0503020204020204" pitchFamily="34" charset="0"/>
              </a:defRPr>
            </a:lvl5pPr>
            <a:lvl6pPr marL="2658184" indent="-241653" defTabSz="483306" eaLnBrk="0" fontAlgn="base" hangingPunct="0">
              <a:spcBef>
                <a:spcPct val="0"/>
              </a:spcBef>
              <a:spcAft>
                <a:spcPct val="0"/>
              </a:spcAft>
              <a:defRPr>
                <a:solidFill>
                  <a:schemeClr val="tx1"/>
                </a:solidFill>
                <a:latin typeface="Corbel" panose="020B0503020204020204" pitchFamily="34" charset="0"/>
              </a:defRPr>
            </a:lvl6pPr>
            <a:lvl7pPr marL="3141490" indent="-241653" defTabSz="483306" eaLnBrk="0" fontAlgn="base" hangingPunct="0">
              <a:spcBef>
                <a:spcPct val="0"/>
              </a:spcBef>
              <a:spcAft>
                <a:spcPct val="0"/>
              </a:spcAft>
              <a:defRPr>
                <a:solidFill>
                  <a:schemeClr val="tx1"/>
                </a:solidFill>
                <a:latin typeface="Corbel" panose="020B0503020204020204" pitchFamily="34" charset="0"/>
              </a:defRPr>
            </a:lvl7pPr>
            <a:lvl8pPr marL="3624796" indent="-241653" defTabSz="483306" eaLnBrk="0" fontAlgn="base" hangingPunct="0">
              <a:spcBef>
                <a:spcPct val="0"/>
              </a:spcBef>
              <a:spcAft>
                <a:spcPct val="0"/>
              </a:spcAft>
              <a:defRPr>
                <a:solidFill>
                  <a:schemeClr val="tx1"/>
                </a:solidFill>
                <a:latin typeface="Corbel" panose="020B0503020204020204" pitchFamily="34" charset="0"/>
              </a:defRPr>
            </a:lvl8pPr>
            <a:lvl9pPr marL="4108102" indent="-241653" defTabSz="483306" eaLnBrk="0" fontAlgn="base" hangingPunct="0">
              <a:spcBef>
                <a:spcPct val="0"/>
              </a:spcBef>
              <a:spcAft>
                <a:spcPct val="0"/>
              </a:spcAft>
              <a:defRPr>
                <a:solidFill>
                  <a:schemeClr val="tx1"/>
                </a:solidFill>
                <a:latin typeface="Corbel" panose="020B0503020204020204" pitchFamily="34" charset="0"/>
              </a:defRPr>
            </a:lvl9pPr>
          </a:lstStyle>
          <a:p>
            <a:fld id="{0ED936DB-8A1A-48E0-A1D3-D3B1C7D6E8F6}" type="slidenum">
              <a:rPr lang="en-US" altLang="en-US">
                <a:latin typeface="Calibri" panose="020F0502020204030204" pitchFamily="34" charset="0"/>
              </a:rPr>
              <a:pPr/>
              <a:t>11</a:t>
            </a:fld>
            <a:endParaRPr lang="en-US" altLang="en-US">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7664705B-BA61-44C3-B827-071B55B257D1}" type="slidenum">
              <a:rPr lang="nl-NL" smtClean="0"/>
              <a:t>12</a:t>
            </a:fld>
            <a:endParaRPr lang="nl-NL"/>
          </a:p>
        </p:txBody>
      </p:sp>
    </p:spTree>
    <p:extLst>
      <p:ext uri="{BB962C8B-B14F-4D97-AF65-F5344CB8AC3E}">
        <p14:creationId xmlns:p14="http://schemas.microsoft.com/office/powerpoint/2010/main" val="4230129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F456B-12D9-327E-C783-2D79032580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EC95B-5249-4047-1872-67017787A050}"/>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1E7A6796-E66E-648D-DB60-64688D604797}"/>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A0A4A187-4B19-E291-6965-DB29E7B68510}"/>
              </a:ext>
            </a:extLst>
          </p:cNvPr>
          <p:cNvSpPr>
            <a:spLocks noGrp="1"/>
          </p:cNvSpPr>
          <p:nvPr>
            <p:ph type="sldNum" sz="quarter" idx="5"/>
          </p:nvPr>
        </p:nvSpPr>
        <p:spPr/>
        <p:txBody>
          <a:bodyPr/>
          <a:lstStyle/>
          <a:p>
            <a:fld id="{7664705B-BA61-44C3-B827-071B55B257D1}" type="slidenum">
              <a:rPr lang="nl-NL" smtClean="0"/>
              <a:t>13</a:t>
            </a:fld>
            <a:endParaRPr lang="nl-NL"/>
          </a:p>
        </p:txBody>
      </p:sp>
    </p:spTree>
    <p:extLst>
      <p:ext uri="{BB962C8B-B14F-4D97-AF65-F5344CB8AC3E}">
        <p14:creationId xmlns:p14="http://schemas.microsoft.com/office/powerpoint/2010/main" val="3231340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7664705B-BA61-44C3-B827-071B55B257D1}" type="slidenum">
              <a:rPr lang="nl-NL" smtClean="0"/>
              <a:t>14</a:t>
            </a:fld>
            <a:endParaRPr lang="nl-NL"/>
          </a:p>
        </p:txBody>
      </p:sp>
    </p:spTree>
    <p:extLst>
      <p:ext uri="{BB962C8B-B14F-4D97-AF65-F5344CB8AC3E}">
        <p14:creationId xmlns:p14="http://schemas.microsoft.com/office/powerpoint/2010/main" val="646762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7664705B-BA61-44C3-B827-071B55B257D1}" type="slidenum">
              <a:rPr lang="nl-NL" smtClean="0"/>
              <a:t>15</a:t>
            </a:fld>
            <a:endParaRPr lang="nl-NL"/>
          </a:p>
        </p:txBody>
      </p:sp>
    </p:spTree>
    <p:extLst>
      <p:ext uri="{BB962C8B-B14F-4D97-AF65-F5344CB8AC3E}">
        <p14:creationId xmlns:p14="http://schemas.microsoft.com/office/powerpoint/2010/main" val="3163847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57C50-6D7F-A1D2-F8E0-126B39D32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EA84EF-FC0F-776D-CE56-C3DC549EBE39}"/>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C0080EC0-1F62-9595-BCF6-57BAFBA3FC5D}"/>
              </a:ext>
            </a:extLst>
          </p:cNvPr>
          <p:cNvSpPr>
            <a:spLocks noGrp="1"/>
          </p:cNvSpPr>
          <p:nvPr>
            <p:ph type="body" idx="1"/>
          </p:nvPr>
        </p:nvSpPr>
        <p:spPr/>
        <p:txBody>
          <a:bodyPr/>
          <a:lstStyle/>
          <a:p>
            <a:endParaRPr lang="nl-NL" dirty="0"/>
          </a:p>
        </p:txBody>
      </p:sp>
      <p:sp>
        <p:nvSpPr>
          <p:cNvPr id="4" name="Slide Number Placeholder 3">
            <a:extLst>
              <a:ext uri="{FF2B5EF4-FFF2-40B4-BE49-F238E27FC236}">
                <a16:creationId xmlns:a16="http://schemas.microsoft.com/office/drawing/2014/main" id="{EB67A8F0-1DA8-4792-7F73-F354C48B5786}"/>
              </a:ext>
            </a:extLst>
          </p:cNvPr>
          <p:cNvSpPr>
            <a:spLocks noGrp="1"/>
          </p:cNvSpPr>
          <p:nvPr>
            <p:ph type="sldNum" sz="quarter" idx="5"/>
          </p:nvPr>
        </p:nvSpPr>
        <p:spPr/>
        <p:txBody>
          <a:bodyPr/>
          <a:lstStyle/>
          <a:p>
            <a:fld id="{7664705B-BA61-44C3-B827-071B55B257D1}" type="slidenum">
              <a:rPr lang="nl-NL" smtClean="0"/>
              <a:t>16</a:t>
            </a:fld>
            <a:endParaRPr lang="nl-NL"/>
          </a:p>
        </p:txBody>
      </p:sp>
    </p:spTree>
    <p:extLst>
      <p:ext uri="{BB962C8B-B14F-4D97-AF65-F5344CB8AC3E}">
        <p14:creationId xmlns:p14="http://schemas.microsoft.com/office/powerpoint/2010/main" val="766937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Slide Number Placeholder 3"/>
          <p:cNvSpPr>
            <a:spLocks noGrp="1"/>
          </p:cNvSpPr>
          <p:nvPr>
            <p:ph type="sldNum" sz="quarter" idx="5"/>
          </p:nvPr>
        </p:nvSpPr>
        <p:spPr/>
        <p:txBody>
          <a:bodyPr/>
          <a:lstStyle/>
          <a:p>
            <a:fld id="{7664705B-BA61-44C3-B827-071B55B257D1}" type="slidenum">
              <a:rPr lang="nl-NL" smtClean="0"/>
              <a:t>17</a:t>
            </a:fld>
            <a:endParaRPr lang="nl-NL"/>
          </a:p>
        </p:txBody>
      </p:sp>
    </p:spTree>
    <p:extLst>
      <p:ext uri="{BB962C8B-B14F-4D97-AF65-F5344CB8AC3E}">
        <p14:creationId xmlns:p14="http://schemas.microsoft.com/office/powerpoint/2010/main" val="36791090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fld id="{7664705B-BA61-44C3-B827-071B55B257D1}" type="slidenum">
              <a:rPr lang="nl-NL" smtClean="0"/>
              <a:t>18</a:t>
            </a:fld>
            <a:endParaRPr lang="nl-NL"/>
          </a:p>
        </p:txBody>
      </p:sp>
    </p:spTree>
    <p:extLst>
      <p:ext uri="{BB962C8B-B14F-4D97-AF65-F5344CB8AC3E}">
        <p14:creationId xmlns:p14="http://schemas.microsoft.com/office/powerpoint/2010/main" val="1813614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jdelijke aanduiding voor dia-afbeelding 1"/>
          <p:cNvSpPr>
            <a:spLocks noGrp="1" noRot="1" noChangeAspect="1" noTextEdit="1"/>
          </p:cNvSpPr>
          <p:nvPr>
            <p:ph type="sldImg"/>
          </p:nvPr>
        </p:nvSpPr>
        <p:spPr>
          <a:xfrm>
            <a:off x="79375" y="1284288"/>
            <a:ext cx="6157913" cy="3463925"/>
          </a:xfrm>
          <a:ln/>
        </p:spPr>
        <p:txBody>
          <a:bodyPr/>
          <a:lstStyle/>
          <a:p>
            <a:endParaRPr lang="nl-NL"/>
          </a:p>
        </p:txBody>
      </p:sp>
      <p:sp>
        <p:nvSpPr>
          <p:cNvPr id="40963"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07000"/>
              </a:lnSpc>
              <a:spcAft>
                <a:spcPts val="800"/>
              </a:spcAft>
            </a:pP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pPr>
              <a:defRPr/>
            </a:pPr>
            <a:fld id="{6CDCA493-913C-46AB-85CF-F00976322861}" type="slidenum">
              <a:rPr lang="en-US" altLang="en-US" smtClean="0"/>
              <a:pPr>
                <a:defRPr/>
              </a:pPr>
              <a:t>19</a:t>
            </a:fld>
            <a:endParaRPr lang="en-US" altLang="en-US"/>
          </a:p>
        </p:txBody>
      </p:sp>
    </p:spTree>
    <p:extLst>
      <p:ext uri="{BB962C8B-B14F-4D97-AF65-F5344CB8AC3E}">
        <p14:creationId xmlns:p14="http://schemas.microsoft.com/office/powerpoint/2010/main" val="1292968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9D0BD-3F77-9DD6-151C-F668B39CD3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B0CB6-AAE5-D3D2-7FD8-6AF58EA70DCF}"/>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5CE5CBE5-562A-2A3F-51CC-E1EC6202C3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Slide Number Placeholder 3">
            <a:extLst>
              <a:ext uri="{FF2B5EF4-FFF2-40B4-BE49-F238E27FC236}">
                <a16:creationId xmlns:a16="http://schemas.microsoft.com/office/drawing/2014/main" id="{250F754F-8E0D-63A5-8F13-1287F8954F1E}"/>
              </a:ext>
            </a:extLst>
          </p:cNvPr>
          <p:cNvSpPr>
            <a:spLocks noGrp="1"/>
          </p:cNvSpPr>
          <p:nvPr>
            <p:ph type="sldNum" sz="quarter" idx="5"/>
          </p:nvPr>
        </p:nvSpPr>
        <p:spPr/>
        <p:txBody>
          <a:bodyPr/>
          <a:lstStyle/>
          <a:p>
            <a:fld id="{7664705B-BA61-44C3-B827-071B55B257D1}" type="slidenum">
              <a:rPr lang="nl-NL" smtClean="0"/>
              <a:t>20</a:t>
            </a:fld>
            <a:endParaRPr lang="nl-NL"/>
          </a:p>
        </p:txBody>
      </p:sp>
    </p:spTree>
    <p:extLst>
      <p:ext uri="{BB962C8B-B14F-4D97-AF65-F5344CB8AC3E}">
        <p14:creationId xmlns:p14="http://schemas.microsoft.com/office/powerpoint/2010/main" val="3001333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79375" y="1284288"/>
            <a:ext cx="6157913" cy="3463925"/>
          </a:xfrm>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039C06E-FF1D-4C9F-A1F6-6B3BABA1149B}" type="slidenum">
              <a:rPr lang="en-US" smtClean="0"/>
              <a:t>21</a:t>
            </a:fld>
            <a:endParaRPr lang="en-US"/>
          </a:p>
        </p:txBody>
      </p:sp>
    </p:spTree>
    <p:extLst>
      <p:ext uri="{BB962C8B-B14F-4D97-AF65-F5344CB8AC3E}">
        <p14:creationId xmlns:p14="http://schemas.microsoft.com/office/powerpoint/2010/main" val="17957293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gif"/><Relationship Id="rId7"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gif"/><Relationship Id="rId7"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gif"/><Relationship Id="rId7"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4.gif"/><Relationship Id="rId7" Type="http://schemas.openxmlformats.org/officeDocument/2006/relationships/image" Target="../media/image1.pn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JP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gif"/><Relationship Id="rId7" Type="http://schemas.openxmlformats.org/officeDocument/2006/relationships/image" Target="../media/image10.JP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gif"/><Relationship Id="rId7" Type="http://schemas.openxmlformats.org/officeDocument/2006/relationships/image" Target="../media/image10.JPG"/><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gi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9.svg"/><Relationship Id="rId4" Type="http://schemas.openxmlformats.org/officeDocument/2006/relationships/image" Target="../media/image18.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co">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20B8CDF4-463C-49A4-AB31-5818F8BEE00B}"/>
              </a:ext>
            </a:extLst>
          </p:cNvPr>
          <p:cNvSpPr/>
          <p:nvPr userDrawn="1"/>
        </p:nvSpPr>
        <p:spPr>
          <a:xfrm>
            <a:off x="-3432629" y="-2157046"/>
            <a:ext cx="19057258"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 name="Rectangle 106">
            <a:extLst>
              <a:ext uri="{FF2B5EF4-FFF2-40B4-BE49-F238E27FC236}">
                <a16:creationId xmlns:a16="http://schemas.microsoft.com/office/drawing/2014/main" id="{5CCFF727-AEA4-47F9-8031-DD6F1286F7A5}"/>
              </a:ext>
            </a:extLst>
          </p:cNvPr>
          <p:cNvSpPr>
            <a:spLocks noChangeArrowheads="1"/>
          </p:cNvSpPr>
          <p:nvPr userDrawn="1"/>
        </p:nvSpPr>
        <p:spPr bwMode="gray">
          <a:xfrm>
            <a:off x="-2463800" y="5123528"/>
            <a:ext cx="2329217" cy="1734472"/>
          </a:xfrm>
          <a:prstGeom prst="rect">
            <a:avLst/>
          </a:prstGeom>
          <a:solidFill>
            <a:schemeClr val="bg1">
              <a:lumMod val="95000"/>
            </a:schemeClr>
          </a:solidFill>
          <a:ln>
            <a:noFill/>
          </a:ln>
          <a:effectLst/>
        </p:spPr>
        <p:txBody>
          <a:bodyPr wrap="square" lIns="144000" tIns="144000" rIns="144000" bIns="180000" anchor="b" anchorCtr="0">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Dia opnieuw instellen (reset)</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2" name="Slide Number Placeholder 1">
            <a:extLst>
              <a:ext uri="{FF2B5EF4-FFF2-40B4-BE49-F238E27FC236}">
                <a16:creationId xmlns:a16="http://schemas.microsoft.com/office/drawing/2014/main" id="{829997C1-E4B4-4F6A-A6B6-B0F7679BF5F1}"/>
              </a:ext>
            </a:extLst>
          </p:cNvPr>
          <p:cNvSpPr>
            <a:spLocks noGrp="1"/>
          </p:cNvSpPr>
          <p:nvPr>
            <p:ph type="sldNum" sz="quarter" idx="10"/>
          </p:nvPr>
        </p:nvSpPr>
        <p:spPr/>
        <p:txBody>
          <a:bodyPr/>
          <a:lstStyle/>
          <a:p>
            <a:fld id="{5A195573-6125-40C3-AA0C-3AC6CFB9F86B}" type="slidenum">
              <a:rPr lang="en-US" smtClean="0"/>
              <a:pPr/>
              <a:t>‹nr.›</a:t>
            </a:fld>
            <a:endParaRPr lang="en-US" dirty="0"/>
          </a:p>
        </p:txBody>
      </p:sp>
      <p:pic>
        <p:nvPicPr>
          <p:cNvPr id="8" name="Graphic 7">
            <a:extLst>
              <a:ext uri="{FF2B5EF4-FFF2-40B4-BE49-F238E27FC236}">
                <a16:creationId xmlns:a16="http://schemas.microsoft.com/office/drawing/2014/main" id="{B560B550-79F4-4E2A-A15F-FBCA4DCDD9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6263" y="6059262"/>
            <a:ext cx="2556000" cy="486530"/>
          </a:xfrm>
          <a:prstGeom prst="rect">
            <a:avLst/>
          </a:prstGeom>
        </p:spPr>
      </p:pic>
    </p:spTree>
    <p:extLst>
      <p:ext uri="{BB962C8B-B14F-4D97-AF65-F5344CB8AC3E}">
        <p14:creationId xmlns:p14="http://schemas.microsoft.com/office/powerpoint/2010/main" val="2717309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 (2 regelige titel) met subtitel">
    <p:bg>
      <p:bgPr>
        <a:solidFill>
          <a:schemeClr val="bg1"/>
        </a:solidFill>
        <a:effectLst/>
      </p:bgPr>
    </p:bg>
    <p:spTree>
      <p:nvGrpSpPr>
        <p:cNvPr id="1" name=""/>
        <p:cNvGrpSpPr/>
        <p:nvPr/>
      </p:nvGrpSpPr>
      <p:grpSpPr>
        <a:xfrm>
          <a:off x="0" y="0"/>
          <a:ext cx="0" cy="0"/>
          <a:chOff x="0" y="0"/>
          <a:chExt cx="0" cy="0"/>
        </a:xfrm>
      </p:grpSpPr>
      <p:sp>
        <p:nvSpPr>
          <p:cNvPr id="53" name="Rectangle 3">
            <a:extLst>
              <a:ext uri="{FF2B5EF4-FFF2-40B4-BE49-F238E27FC236}">
                <a16:creationId xmlns:a16="http://schemas.microsoft.com/office/drawing/2014/main" id="{2B10D285-94EA-4EB1-817D-9B5894023DFD}"/>
              </a:ext>
            </a:extLst>
          </p:cNvPr>
          <p:cNvSpPr/>
          <p:nvPr userDrawn="1"/>
        </p:nvSpPr>
        <p:spPr>
          <a:xfrm>
            <a:off x="-3432629" y="-2157046"/>
            <a:ext cx="19057258"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1" name="Picture Placeholder 20">
            <a:extLst>
              <a:ext uri="{FF2B5EF4-FFF2-40B4-BE49-F238E27FC236}">
                <a16:creationId xmlns:a16="http://schemas.microsoft.com/office/drawing/2014/main" id="{F053FC1F-0C87-464E-9626-4AA4ADFCB446}"/>
              </a:ext>
            </a:extLst>
          </p:cNvPr>
          <p:cNvSpPr>
            <a:spLocks noGrp="1"/>
          </p:cNvSpPr>
          <p:nvPr>
            <p:ph type="pic" sz="quarter" idx="12" hasCustomPrompt="1"/>
          </p:nvPr>
        </p:nvSpPr>
        <p:spPr>
          <a:xfrm>
            <a:off x="614838" y="0"/>
            <a:ext cx="11577160" cy="4144674"/>
          </a:xfrm>
          <a:custGeom>
            <a:avLst/>
            <a:gdLst>
              <a:gd name="connsiteX0" fmla="*/ 0 w 11577160"/>
              <a:gd name="connsiteY0" fmla="*/ 0 h 4144674"/>
              <a:gd name="connsiteX1" fmla="*/ 11577160 w 11577160"/>
              <a:gd name="connsiteY1" fmla="*/ 0 h 4144674"/>
              <a:gd name="connsiteX2" fmla="*/ 11577160 w 11577160"/>
              <a:gd name="connsiteY2" fmla="*/ 3713070 h 4144674"/>
              <a:gd name="connsiteX3" fmla="*/ 4823817 w 11577160"/>
              <a:gd name="connsiteY3" fmla="*/ 3713070 h 4144674"/>
              <a:gd name="connsiteX4" fmla="*/ 4392212 w 11577160"/>
              <a:gd name="connsiteY4" fmla="*/ 4144674 h 4144674"/>
              <a:gd name="connsiteX5" fmla="*/ 609325 w 11577160"/>
              <a:gd name="connsiteY5" fmla="*/ 4144674 h 4144674"/>
              <a:gd name="connsiteX6" fmla="*/ 0 w 11577160"/>
              <a:gd name="connsiteY6" fmla="*/ 3535350 h 414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77160" h="4144674">
                <a:moveTo>
                  <a:pt x="0" y="0"/>
                </a:moveTo>
                <a:lnTo>
                  <a:pt x="11577160" y="0"/>
                </a:lnTo>
                <a:lnTo>
                  <a:pt x="11577160" y="3713070"/>
                </a:lnTo>
                <a:lnTo>
                  <a:pt x="4823817" y="3713070"/>
                </a:lnTo>
                <a:cubicBezTo>
                  <a:pt x="4585165" y="3713070"/>
                  <a:pt x="4392212" y="3906022"/>
                  <a:pt x="4392212" y="4144674"/>
                </a:cubicBezTo>
                <a:lnTo>
                  <a:pt x="609325" y="4144674"/>
                </a:lnTo>
                <a:cubicBezTo>
                  <a:pt x="272927" y="4144674"/>
                  <a:pt x="0" y="3871747"/>
                  <a:pt x="0" y="3535350"/>
                </a:cubicBez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dirty="0"/>
              <a:t>Klik op icoon om </a:t>
            </a:r>
            <a:br>
              <a:rPr lang="nl-NL" noProof="0" dirty="0"/>
            </a:br>
            <a:r>
              <a:rPr lang="nl-NL" noProof="0" dirty="0"/>
              <a:t>afbeelding toe te voegen</a:t>
            </a:r>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5419726" y="3979594"/>
            <a:ext cx="6153150" cy="1123949"/>
          </a:xfrm>
        </p:spPr>
        <p:txBody>
          <a:bodyPr anchor="b" anchorCtr="0">
            <a:noAutofit/>
          </a:bodyPr>
          <a:lstStyle>
            <a:lvl1pPr>
              <a:lnSpc>
                <a:spcPct val="80000"/>
              </a:lnSpc>
              <a:defRPr sz="4000" spc="-60" baseline="0">
                <a:solidFill>
                  <a:schemeClr val="bg2"/>
                </a:solidFill>
              </a:defRPr>
            </a:lvl1pPr>
          </a:lstStyle>
          <a:p>
            <a:r>
              <a:rPr lang="nl-NL" noProof="0" dirty="0"/>
              <a:t>Klik om titel toe te voegen</a:t>
            </a:r>
          </a:p>
        </p:txBody>
      </p:sp>
      <p:sp>
        <p:nvSpPr>
          <p:cNvPr id="11" name="Text Placeholder 10">
            <a:extLst>
              <a:ext uri="{FF2B5EF4-FFF2-40B4-BE49-F238E27FC236}">
                <a16:creationId xmlns:a16="http://schemas.microsoft.com/office/drawing/2014/main" id="{35139539-07AB-43B9-A8D2-9D0467DC1742}"/>
              </a:ext>
            </a:extLst>
          </p:cNvPr>
          <p:cNvSpPr>
            <a:spLocks noGrp="1"/>
          </p:cNvSpPr>
          <p:nvPr>
            <p:ph type="body" sz="quarter" idx="11" hasCustomPrompt="1"/>
          </p:nvPr>
        </p:nvSpPr>
        <p:spPr>
          <a:xfrm>
            <a:off x="5419724" y="6167573"/>
            <a:ext cx="6153150" cy="232858"/>
          </a:xfrm>
        </p:spPr>
        <p:txBody>
          <a:bodyPr>
            <a:noAutofit/>
          </a:bodyPr>
          <a:lstStyle>
            <a:lvl1pPr>
              <a:defRPr sz="1800"/>
            </a:lvl1pPr>
          </a:lstStyle>
          <a:p>
            <a:pPr lvl="0"/>
            <a:r>
              <a:rPr lang="nl-NL" noProof="0" dirty="0"/>
              <a:t>Klik om afdeling en datum toe te voegen</a:t>
            </a:r>
          </a:p>
        </p:txBody>
      </p:sp>
      <p:cxnSp>
        <p:nvCxnSpPr>
          <p:cNvPr id="15" name="Straight Connector 14">
            <a:extLst>
              <a:ext uri="{FF2B5EF4-FFF2-40B4-BE49-F238E27FC236}">
                <a16:creationId xmlns:a16="http://schemas.microsoft.com/office/drawing/2014/main" id="{B6061A2D-2FC7-49E9-9022-09838866AA7E}"/>
              </a:ext>
            </a:extLst>
          </p:cNvPr>
          <p:cNvCxnSpPr>
            <a:cxnSpLocks/>
          </p:cNvCxnSpPr>
          <p:nvPr userDrawn="1"/>
        </p:nvCxnSpPr>
        <p:spPr>
          <a:xfrm>
            <a:off x="5453062" y="5247914"/>
            <a:ext cx="1104901" cy="0"/>
          </a:xfrm>
          <a:prstGeom prst="line">
            <a:avLst/>
          </a:prstGeom>
          <a:ln w="50800" cap="rnd">
            <a:solidFill>
              <a:srgbClr val="1191FA"/>
            </a:solidFill>
          </a:ln>
        </p:spPr>
        <p:style>
          <a:lnRef idx="1">
            <a:schemeClr val="accent1"/>
          </a:lnRef>
          <a:fillRef idx="0">
            <a:schemeClr val="accent1"/>
          </a:fillRef>
          <a:effectRef idx="0">
            <a:schemeClr val="accent1"/>
          </a:effectRef>
          <a:fontRef idx="minor">
            <a:schemeClr val="tx1"/>
          </a:fontRef>
        </p:style>
      </p:cxnSp>
      <p:sp>
        <p:nvSpPr>
          <p:cNvPr id="26" name="Rectangle 106">
            <a:extLst>
              <a:ext uri="{FF2B5EF4-FFF2-40B4-BE49-F238E27FC236}">
                <a16:creationId xmlns:a16="http://schemas.microsoft.com/office/drawing/2014/main" id="{66D88E85-C8BF-435A-A766-CFB8BA5F3E42}"/>
              </a:ext>
            </a:extLst>
          </p:cNvPr>
          <p:cNvSpPr>
            <a:spLocks noChangeArrowheads="1"/>
          </p:cNvSpPr>
          <p:nvPr userDrawn="1"/>
        </p:nvSpPr>
        <p:spPr bwMode="gray">
          <a:xfrm>
            <a:off x="-2463800" y="5123528"/>
            <a:ext cx="2329217" cy="1734472"/>
          </a:xfrm>
          <a:prstGeom prst="rect">
            <a:avLst/>
          </a:prstGeom>
          <a:solidFill>
            <a:schemeClr val="bg1">
              <a:lumMod val="95000"/>
            </a:schemeClr>
          </a:solidFill>
          <a:ln>
            <a:noFill/>
          </a:ln>
          <a:effectLst/>
        </p:spPr>
        <p:txBody>
          <a:bodyPr wrap="square" lIns="144000" tIns="144000" rIns="144000" bIns="180000" anchor="b" anchorCtr="0">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Dia opnieuw instellen (reset)</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31" name="Text Placeholder 25">
            <a:extLst>
              <a:ext uri="{FF2B5EF4-FFF2-40B4-BE49-F238E27FC236}">
                <a16:creationId xmlns:a16="http://schemas.microsoft.com/office/drawing/2014/main" id="{BBE7FF0D-A11C-478D-82C1-4EAA76F26FEC}"/>
              </a:ext>
            </a:extLst>
          </p:cNvPr>
          <p:cNvSpPr>
            <a:spLocks noGrp="1"/>
          </p:cNvSpPr>
          <p:nvPr>
            <p:ph type="body" sz="quarter" idx="13" hasCustomPrompt="1"/>
          </p:nvPr>
        </p:nvSpPr>
        <p:spPr>
          <a:xfrm>
            <a:off x="5419726" y="5472971"/>
            <a:ext cx="6152400" cy="590400"/>
          </a:xfrm>
        </p:spPr>
        <p:txBody>
          <a:bodyPr/>
          <a:lstStyle>
            <a:lvl1pPr>
              <a:lnSpc>
                <a:spcPct val="80000"/>
              </a:lnSpc>
              <a:defRPr sz="4000" spc="-60" baseline="0">
                <a:solidFill>
                  <a:srgbClr val="1191FA"/>
                </a:solidFill>
              </a:defRPr>
            </a:lvl1pPr>
          </a:lstStyle>
          <a:p>
            <a:pPr lvl="0"/>
            <a:r>
              <a:rPr lang="nl-NL" noProof="0" dirty="0"/>
              <a:t>Klik om subtitel toe te voegen</a:t>
            </a:r>
          </a:p>
        </p:txBody>
      </p:sp>
      <p:sp>
        <p:nvSpPr>
          <p:cNvPr id="42" name="Rectangle 106">
            <a:extLst>
              <a:ext uri="{FF2B5EF4-FFF2-40B4-BE49-F238E27FC236}">
                <a16:creationId xmlns:a16="http://schemas.microsoft.com/office/drawing/2014/main" id="{D22C04FF-2BBD-4F2B-B882-F82899D4A1BD}"/>
              </a:ext>
            </a:extLst>
          </p:cNvPr>
          <p:cNvSpPr>
            <a:spLocks noChangeArrowheads="1"/>
          </p:cNvSpPr>
          <p:nvPr userDrawn="1"/>
        </p:nvSpPr>
        <p:spPr bwMode="gray">
          <a:xfrm>
            <a:off x="-2463800" y="0"/>
            <a:ext cx="2329217" cy="1742167"/>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plaatsen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het icoon in het midden van het afbeeldingsvlak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Selecteer een afbeelding. Let op: Gebruik hiervoor een liggende afbeelding (landscape)</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‘Invoegen’ en de afbeelding wordt geplaatst</a:t>
            </a:r>
          </a:p>
        </p:txBody>
      </p:sp>
      <p:grpSp>
        <p:nvGrpSpPr>
          <p:cNvPr id="3" name="Groep 2">
            <a:extLst>
              <a:ext uri="{FF2B5EF4-FFF2-40B4-BE49-F238E27FC236}">
                <a16:creationId xmlns:a16="http://schemas.microsoft.com/office/drawing/2014/main" id="{6F02B3C6-631D-4822-B4DB-C6F757FD8769}"/>
              </a:ext>
            </a:extLst>
          </p:cNvPr>
          <p:cNvGrpSpPr/>
          <p:nvPr userDrawn="1"/>
        </p:nvGrpSpPr>
        <p:grpSpPr>
          <a:xfrm>
            <a:off x="12326583" y="1"/>
            <a:ext cx="2329217" cy="5718810"/>
            <a:chOff x="12326583" y="1"/>
            <a:chExt cx="2329217" cy="5718810"/>
          </a:xfrm>
        </p:grpSpPr>
        <p:sp>
          <p:nvSpPr>
            <p:cNvPr id="38" name="Rectangle 106">
              <a:extLst>
                <a:ext uri="{FF2B5EF4-FFF2-40B4-BE49-F238E27FC236}">
                  <a16:creationId xmlns:a16="http://schemas.microsoft.com/office/drawing/2014/main" id="{A6DFDEE3-7213-4A1B-BD16-73602857A5E0}"/>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39" name="Groep 38">
              <a:extLst>
                <a:ext uri="{FF2B5EF4-FFF2-40B4-BE49-F238E27FC236}">
                  <a16:creationId xmlns:a16="http://schemas.microsoft.com/office/drawing/2014/main" id="{09E4CED3-BB4A-4110-B81E-CE2A557D2D70}"/>
                </a:ext>
              </a:extLst>
            </p:cNvPr>
            <p:cNvGrpSpPr>
              <a:grpSpLocks noChangeAspect="1"/>
            </p:cNvGrpSpPr>
            <p:nvPr userDrawn="1"/>
          </p:nvGrpSpPr>
          <p:grpSpPr>
            <a:xfrm>
              <a:off x="12616299" y="4739224"/>
              <a:ext cx="1766851" cy="793244"/>
              <a:chOff x="2766083" y="6357983"/>
              <a:chExt cx="1485890" cy="667104"/>
            </a:xfrm>
          </p:grpSpPr>
          <p:pic>
            <p:nvPicPr>
              <p:cNvPr id="45" name="Picture 15">
                <a:extLst>
                  <a:ext uri="{FF2B5EF4-FFF2-40B4-BE49-F238E27FC236}">
                    <a16:creationId xmlns:a16="http://schemas.microsoft.com/office/drawing/2014/main" id="{56B0DA35-602A-47A3-A33B-1A42C766DD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46" name="Picture 18">
                <a:extLst>
                  <a:ext uri="{FF2B5EF4-FFF2-40B4-BE49-F238E27FC236}">
                    <a16:creationId xmlns:a16="http://schemas.microsoft.com/office/drawing/2014/main" id="{4B0AA089-9CA7-4986-9B0B-1E2EA8A814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47" name="Picture 19">
                <a:extLst>
                  <a:ext uri="{FF2B5EF4-FFF2-40B4-BE49-F238E27FC236}">
                    <a16:creationId xmlns:a16="http://schemas.microsoft.com/office/drawing/2014/main" id="{161FA9E9-975D-48C8-80CC-B71ED5E6E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48" name="Straight Arrow Connector 23">
                <a:extLst>
                  <a:ext uri="{FF2B5EF4-FFF2-40B4-BE49-F238E27FC236}">
                    <a16:creationId xmlns:a16="http://schemas.microsoft.com/office/drawing/2014/main" id="{F075B050-4DB9-4B32-BE98-3384B146B6CB}"/>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Connector 24">
                <a:extLst>
                  <a:ext uri="{FF2B5EF4-FFF2-40B4-BE49-F238E27FC236}">
                    <a16:creationId xmlns:a16="http://schemas.microsoft.com/office/drawing/2014/main" id="{D9EDB32F-0592-4CEA-A31B-520DCEBC33A8}"/>
                  </a:ext>
                </a:extLst>
              </p:cNvPr>
              <p:cNvCxnSpPr>
                <a:stCxn id="45" idx="0"/>
                <a:endCxn id="45"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26">
                <a:extLst>
                  <a:ext uri="{FF2B5EF4-FFF2-40B4-BE49-F238E27FC236}">
                    <a16:creationId xmlns:a16="http://schemas.microsoft.com/office/drawing/2014/main" id="{2FD2F19B-CE2C-4067-8970-A800CEABDCD1}"/>
                  </a:ext>
                </a:extLst>
              </p:cNvPr>
              <p:cNvCxnSpPr>
                <a:stCxn id="45" idx="3"/>
                <a:endCxn id="45"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27">
                <a:extLst>
                  <a:ext uri="{FF2B5EF4-FFF2-40B4-BE49-F238E27FC236}">
                    <a16:creationId xmlns:a16="http://schemas.microsoft.com/office/drawing/2014/main" id="{A21F9A8E-4718-437A-9C9C-614F8D8E6116}"/>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Oval 28">
                <a:extLst>
                  <a:ext uri="{FF2B5EF4-FFF2-40B4-BE49-F238E27FC236}">
                    <a16:creationId xmlns:a16="http://schemas.microsoft.com/office/drawing/2014/main" id="{0EF24A99-15FA-417C-9DA9-29E89F9F4EFB}"/>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grpSp>
          <p:nvGrpSpPr>
            <p:cNvPr id="40" name="Groep 39">
              <a:extLst>
                <a:ext uri="{FF2B5EF4-FFF2-40B4-BE49-F238E27FC236}">
                  <a16:creationId xmlns:a16="http://schemas.microsoft.com/office/drawing/2014/main" id="{44ACFC89-278E-4429-96AD-D9AF4F35723A}"/>
                </a:ext>
              </a:extLst>
            </p:cNvPr>
            <p:cNvGrpSpPr/>
            <p:nvPr userDrawn="1"/>
          </p:nvGrpSpPr>
          <p:grpSpPr>
            <a:xfrm>
              <a:off x="12610022" y="1108316"/>
              <a:ext cx="425380" cy="577954"/>
              <a:chOff x="-37364" y="4061531"/>
              <a:chExt cx="571037" cy="775855"/>
            </a:xfrm>
          </p:grpSpPr>
          <p:pic>
            <p:nvPicPr>
              <p:cNvPr id="43" name="Afbeelding 42">
                <a:extLst>
                  <a:ext uri="{FF2B5EF4-FFF2-40B4-BE49-F238E27FC236}">
                    <a16:creationId xmlns:a16="http://schemas.microsoft.com/office/drawing/2014/main" id="{76D1C94F-2678-4538-8AE7-A8F1AE44B733}"/>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44" name="Rectangle 21">
                <a:extLst>
                  <a:ext uri="{FF2B5EF4-FFF2-40B4-BE49-F238E27FC236}">
                    <a16:creationId xmlns:a16="http://schemas.microsoft.com/office/drawing/2014/main" id="{C0795D33-419B-4D90-B7D0-F23B0A229481}"/>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pic>
          <p:nvPicPr>
            <p:cNvPr id="41" name="Afbeelding 40">
              <a:extLst>
                <a:ext uri="{FF2B5EF4-FFF2-40B4-BE49-F238E27FC236}">
                  <a16:creationId xmlns:a16="http://schemas.microsoft.com/office/drawing/2014/main" id="{BBCF88BC-C930-469B-B044-AF9EF5C457A2}"/>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pic>
        <p:nvPicPr>
          <p:cNvPr id="27" name="Graphic 26">
            <a:extLst>
              <a:ext uri="{FF2B5EF4-FFF2-40B4-BE49-F238E27FC236}">
                <a16:creationId xmlns:a16="http://schemas.microsoft.com/office/drawing/2014/main" id="{1A3DCED0-55B9-4533-B805-E10051A1959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69118" y="5840001"/>
            <a:ext cx="3517200" cy="669493"/>
          </a:xfrm>
          <a:prstGeom prst="rect">
            <a:avLst/>
          </a:prstGeom>
        </p:spPr>
      </p:pic>
    </p:spTree>
    <p:extLst>
      <p:ext uri="{BB962C8B-B14F-4D97-AF65-F5344CB8AC3E}">
        <p14:creationId xmlns:p14="http://schemas.microsoft.com/office/powerpoint/2010/main" val="1119021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dia (2 regelige titel) zonder subtitel">
    <p:bg>
      <p:bgPr>
        <a:solidFill>
          <a:schemeClr val="bg1"/>
        </a:solidFill>
        <a:effectLst/>
      </p:bgPr>
    </p:bg>
    <p:spTree>
      <p:nvGrpSpPr>
        <p:cNvPr id="1" name=""/>
        <p:cNvGrpSpPr/>
        <p:nvPr/>
      </p:nvGrpSpPr>
      <p:grpSpPr>
        <a:xfrm>
          <a:off x="0" y="0"/>
          <a:ext cx="0" cy="0"/>
          <a:chOff x="0" y="0"/>
          <a:chExt cx="0" cy="0"/>
        </a:xfrm>
      </p:grpSpPr>
      <p:sp>
        <p:nvSpPr>
          <p:cNvPr id="33" name="Rectangle 3">
            <a:extLst>
              <a:ext uri="{FF2B5EF4-FFF2-40B4-BE49-F238E27FC236}">
                <a16:creationId xmlns:a16="http://schemas.microsoft.com/office/drawing/2014/main" id="{C17904E4-727E-4D23-BD61-D05C2551D914}"/>
              </a:ext>
            </a:extLst>
          </p:cNvPr>
          <p:cNvSpPr/>
          <p:nvPr userDrawn="1"/>
        </p:nvSpPr>
        <p:spPr>
          <a:xfrm>
            <a:off x="-3432629" y="-2157046"/>
            <a:ext cx="19057258"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5419726" y="4674776"/>
            <a:ext cx="6153150" cy="1123949"/>
          </a:xfrm>
        </p:spPr>
        <p:txBody>
          <a:bodyPr anchor="b" anchorCtr="0">
            <a:noAutofit/>
          </a:bodyPr>
          <a:lstStyle>
            <a:lvl1pPr>
              <a:lnSpc>
                <a:spcPct val="80000"/>
              </a:lnSpc>
              <a:defRPr sz="4000" spc="-60" baseline="0"/>
            </a:lvl1pPr>
          </a:lstStyle>
          <a:p>
            <a:r>
              <a:rPr lang="nl-NL" noProof="0" dirty="0"/>
              <a:t>Klik om titel toe te voegen</a:t>
            </a:r>
          </a:p>
        </p:txBody>
      </p:sp>
      <p:cxnSp>
        <p:nvCxnSpPr>
          <p:cNvPr id="13" name="Straight Connector 12">
            <a:extLst>
              <a:ext uri="{FF2B5EF4-FFF2-40B4-BE49-F238E27FC236}">
                <a16:creationId xmlns:a16="http://schemas.microsoft.com/office/drawing/2014/main" id="{7B7EAE85-1489-4FF0-9901-C2B1367E9677}"/>
              </a:ext>
            </a:extLst>
          </p:cNvPr>
          <p:cNvCxnSpPr>
            <a:cxnSpLocks/>
          </p:cNvCxnSpPr>
          <p:nvPr userDrawn="1"/>
        </p:nvCxnSpPr>
        <p:spPr>
          <a:xfrm>
            <a:off x="5453062" y="5933095"/>
            <a:ext cx="1104901" cy="0"/>
          </a:xfrm>
          <a:prstGeom prst="line">
            <a:avLst/>
          </a:prstGeom>
          <a:ln w="50800" cap="rnd">
            <a:solidFill>
              <a:srgbClr val="1191FA"/>
            </a:solidFill>
          </a:ln>
        </p:spPr>
        <p:style>
          <a:lnRef idx="1">
            <a:schemeClr val="accent1"/>
          </a:lnRef>
          <a:fillRef idx="0">
            <a:schemeClr val="accent1"/>
          </a:fillRef>
          <a:effectRef idx="0">
            <a:schemeClr val="accent1"/>
          </a:effectRef>
          <a:fontRef idx="minor">
            <a:schemeClr val="tx1"/>
          </a:fontRef>
        </p:style>
      </p:cxnSp>
      <p:sp>
        <p:nvSpPr>
          <p:cNvPr id="10" name="Text Placeholder 10">
            <a:extLst>
              <a:ext uri="{FF2B5EF4-FFF2-40B4-BE49-F238E27FC236}">
                <a16:creationId xmlns:a16="http://schemas.microsoft.com/office/drawing/2014/main" id="{B8CD1A78-9E90-4C3C-B38D-F14E44C2DD0B}"/>
              </a:ext>
            </a:extLst>
          </p:cNvPr>
          <p:cNvSpPr>
            <a:spLocks noGrp="1"/>
          </p:cNvSpPr>
          <p:nvPr>
            <p:ph type="body" sz="quarter" idx="11" hasCustomPrompt="1"/>
          </p:nvPr>
        </p:nvSpPr>
        <p:spPr>
          <a:xfrm>
            <a:off x="5419724" y="6167573"/>
            <a:ext cx="6153150" cy="232858"/>
          </a:xfrm>
        </p:spPr>
        <p:txBody>
          <a:bodyPr>
            <a:noAutofit/>
          </a:bodyPr>
          <a:lstStyle>
            <a:lvl1pPr>
              <a:defRPr sz="1800"/>
            </a:lvl1pPr>
          </a:lstStyle>
          <a:p>
            <a:pPr lvl="0"/>
            <a:r>
              <a:rPr lang="nl-NL" noProof="0" dirty="0"/>
              <a:t>Klik om afdeling en datum toe te voegen</a:t>
            </a:r>
          </a:p>
        </p:txBody>
      </p:sp>
      <p:sp>
        <p:nvSpPr>
          <p:cNvPr id="17" name="Picture Placeholder 16">
            <a:extLst>
              <a:ext uri="{FF2B5EF4-FFF2-40B4-BE49-F238E27FC236}">
                <a16:creationId xmlns:a16="http://schemas.microsoft.com/office/drawing/2014/main" id="{4013582F-7574-4439-B6C2-A497946DF6E2}"/>
              </a:ext>
            </a:extLst>
          </p:cNvPr>
          <p:cNvSpPr>
            <a:spLocks noGrp="1"/>
          </p:cNvSpPr>
          <p:nvPr>
            <p:ph type="pic" sz="quarter" idx="13" hasCustomPrompt="1"/>
          </p:nvPr>
        </p:nvSpPr>
        <p:spPr>
          <a:xfrm>
            <a:off x="614838" y="0"/>
            <a:ext cx="11577162" cy="4815396"/>
          </a:xfrm>
          <a:custGeom>
            <a:avLst/>
            <a:gdLst>
              <a:gd name="connsiteX0" fmla="*/ 0 w 11577162"/>
              <a:gd name="connsiteY0" fmla="*/ 0 h 4815396"/>
              <a:gd name="connsiteX1" fmla="*/ 11577162 w 11577162"/>
              <a:gd name="connsiteY1" fmla="*/ 0 h 4815396"/>
              <a:gd name="connsiteX2" fmla="*/ 11577162 w 11577162"/>
              <a:gd name="connsiteY2" fmla="*/ 287354 h 4815396"/>
              <a:gd name="connsiteX3" fmla="*/ 11577162 w 11577162"/>
              <a:gd name="connsiteY3" fmla="*/ 4096437 h 4815396"/>
              <a:gd name="connsiteX4" fmla="*/ 11577162 w 11577162"/>
              <a:gd name="connsiteY4" fmla="*/ 4383791 h 4815396"/>
              <a:gd name="connsiteX5" fmla="*/ 4823818 w 11577162"/>
              <a:gd name="connsiteY5" fmla="*/ 4383791 h 4815396"/>
              <a:gd name="connsiteX6" fmla="*/ 4392213 w 11577162"/>
              <a:gd name="connsiteY6" fmla="*/ 4815396 h 4815396"/>
              <a:gd name="connsiteX7" fmla="*/ 609324 w 11577162"/>
              <a:gd name="connsiteY7" fmla="*/ 4815396 h 4815396"/>
              <a:gd name="connsiteX8" fmla="*/ 0 w 11577162"/>
              <a:gd name="connsiteY8" fmla="*/ 4206072 h 4815396"/>
              <a:gd name="connsiteX9" fmla="*/ 0 w 11577162"/>
              <a:gd name="connsiteY9" fmla="*/ 3918718 h 4815396"/>
              <a:gd name="connsiteX10" fmla="*/ 0 w 11577162"/>
              <a:gd name="connsiteY10" fmla="*/ 287354 h 4815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77162" h="4815396">
                <a:moveTo>
                  <a:pt x="0" y="0"/>
                </a:moveTo>
                <a:lnTo>
                  <a:pt x="11577162" y="0"/>
                </a:lnTo>
                <a:lnTo>
                  <a:pt x="11577162" y="287354"/>
                </a:lnTo>
                <a:lnTo>
                  <a:pt x="11577162" y="4096437"/>
                </a:lnTo>
                <a:lnTo>
                  <a:pt x="11577162" y="4383791"/>
                </a:lnTo>
                <a:lnTo>
                  <a:pt x="4823818" y="4383791"/>
                </a:lnTo>
                <a:cubicBezTo>
                  <a:pt x="4585166" y="4383791"/>
                  <a:pt x="4392213" y="4576744"/>
                  <a:pt x="4392213" y="4815396"/>
                </a:cubicBezTo>
                <a:lnTo>
                  <a:pt x="609324" y="4815396"/>
                </a:lnTo>
                <a:cubicBezTo>
                  <a:pt x="272927" y="4815396"/>
                  <a:pt x="0" y="4542470"/>
                  <a:pt x="0" y="4206072"/>
                </a:cubicBezTo>
                <a:lnTo>
                  <a:pt x="0" y="3918718"/>
                </a:lnTo>
                <a:lnTo>
                  <a:pt x="0" y="287354"/>
                </a:ln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dirty="0"/>
              <a:t>Klik op icoon om </a:t>
            </a:r>
            <a:br>
              <a:rPr lang="nl-NL" noProof="0" dirty="0"/>
            </a:br>
            <a:r>
              <a:rPr lang="nl-NL" noProof="0" dirty="0"/>
              <a:t>afbeelding toe te voegen</a:t>
            </a:r>
          </a:p>
        </p:txBody>
      </p:sp>
      <p:sp>
        <p:nvSpPr>
          <p:cNvPr id="22" name="Rectangle 106">
            <a:extLst>
              <a:ext uri="{FF2B5EF4-FFF2-40B4-BE49-F238E27FC236}">
                <a16:creationId xmlns:a16="http://schemas.microsoft.com/office/drawing/2014/main" id="{E1226467-AB0F-440B-8BD1-5CF9D96055D1}"/>
              </a:ext>
            </a:extLst>
          </p:cNvPr>
          <p:cNvSpPr>
            <a:spLocks noChangeArrowheads="1"/>
          </p:cNvSpPr>
          <p:nvPr userDrawn="1"/>
        </p:nvSpPr>
        <p:spPr bwMode="gray">
          <a:xfrm>
            <a:off x="-2463800" y="5123528"/>
            <a:ext cx="2329217" cy="1734472"/>
          </a:xfrm>
          <a:prstGeom prst="rect">
            <a:avLst/>
          </a:prstGeom>
          <a:solidFill>
            <a:schemeClr val="bg1">
              <a:lumMod val="95000"/>
            </a:schemeClr>
          </a:solidFill>
          <a:ln>
            <a:noFill/>
          </a:ln>
          <a:effectLst/>
        </p:spPr>
        <p:txBody>
          <a:bodyPr wrap="square" lIns="144000" tIns="144000" rIns="144000" bIns="180000" anchor="b" anchorCtr="0">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Dia opnieuw instellen (reset)</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27" name="Rectangle 106">
            <a:extLst>
              <a:ext uri="{FF2B5EF4-FFF2-40B4-BE49-F238E27FC236}">
                <a16:creationId xmlns:a16="http://schemas.microsoft.com/office/drawing/2014/main" id="{33C1FE4E-F479-4942-B4EE-5D5365D93BDA}"/>
              </a:ext>
            </a:extLst>
          </p:cNvPr>
          <p:cNvSpPr>
            <a:spLocks noChangeArrowheads="1"/>
          </p:cNvSpPr>
          <p:nvPr userDrawn="1"/>
        </p:nvSpPr>
        <p:spPr bwMode="gray">
          <a:xfrm>
            <a:off x="-2463800" y="0"/>
            <a:ext cx="2329217" cy="1742167"/>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plaatsen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het icoon in het midden van het afbeeldingsvlak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Selecteer een afbeelding. Let op: Gebruik hiervoor een liggende afbeelding (landscape)</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‘Invoegen’ en de afbeelding wordt geplaatst</a:t>
            </a:r>
          </a:p>
        </p:txBody>
      </p:sp>
      <p:grpSp>
        <p:nvGrpSpPr>
          <p:cNvPr id="25" name="Groep 24">
            <a:extLst>
              <a:ext uri="{FF2B5EF4-FFF2-40B4-BE49-F238E27FC236}">
                <a16:creationId xmlns:a16="http://schemas.microsoft.com/office/drawing/2014/main" id="{CB5DB861-8B0B-40B1-99FF-85C4858E4B12}"/>
              </a:ext>
            </a:extLst>
          </p:cNvPr>
          <p:cNvGrpSpPr/>
          <p:nvPr userDrawn="1"/>
        </p:nvGrpSpPr>
        <p:grpSpPr>
          <a:xfrm>
            <a:off x="12326583" y="1"/>
            <a:ext cx="2329217" cy="5718810"/>
            <a:chOff x="12326583" y="1"/>
            <a:chExt cx="2329217" cy="5718810"/>
          </a:xfrm>
        </p:grpSpPr>
        <p:sp>
          <p:nvSpPr>
            <p:cNvPr id="26" name="Rectangle 106">
              <a:extLst>
                <a:ext uri="{FF2B5EF4-FFF2-40B4-BE49-F238E27FC236}">
                  <a16:creationId xmlns:a16="http://schemas.microsoft.com/office/drawing/2014/main" id="{82EE33D4-AA65-41B1-83EC-3D251607DDC8}"/>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28" name="Groep 27">
              <a:extLst>
                <a:ext uri="{FF2B5EF4-FFF2-40B4-BE49-F238E27FC236}">
                  <a16:creationId xmlns:a16="http://schemas.microsoft.com/office/drawing/2014/main" id="{C0C46775-E42B-43A7-B81A-A74507767902}"/>
                </a:ext>
              </a:extLst>
            </p:cNvPr>
            <p:cNvGrpSpPr>
              <a:grpSpLocks noChangeAspect="1"/>
            </p:cNvGrpSpPr>
            <p:nvPr userDrawn="1"/>
          </p:nvGrpSpPr>
          <p:grpSpPr>
            <a:xfrm>
              <a:off x="12616299" y="4739224"/>
              <a:ext cx="1766851" cy="793244"/>
              <a:chOff x="2766083" y="6357983"/>
              <a:chExt cx="1485890" cy="667104"/>
            </a:xfrm>
          </p:grpSpPr>
          <p:pic>
            <p:nvPicPr>
              <p:cNvPr id="34" name="Picture 15">
                <a:extLst>
                  <a:ext uri="{FF2B5EF4-FFF2-40B4-BE49-F238E27FC236}">
                    <a16:creationId xmlns:a16="http://schemas.microsoft.com/office/drawing/2014/main" id="{25984700-EAE1-44D3-9316-FD98FE07AC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41" name="Picture 18">
                <a:extLst>
                  <a:ext uri="{FF2B5EF4-FFF2-40B4-BE49-F238E27FC236}">
                    <a16:creationId xmlns:a16="http://schemas.microsoft.com/office/drawing/2014/main" id="{669A3E3A-C277-4FFF-B6C2-BB9596820F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42" name="Picture 19">
                <a:extLst>
                  <a:ext uri="{FF2B5EF4-FFF2-40B4-BE49-F238E27FC236}">
                    <a16:creationId xmlns:a16="http://schemas.microsoft.com/office/drawing/2014/main" id="{DA9896DE-5DEB-41CA-B66E-D75203FD4C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43" name="Straight Arrow Connector 23">
                <a:extLst>
                  <a:ext uri="{FF2B5EF4-FFF2-40B4-BE49-F238E27FC236}">
                    <a16:creationId xmlns:a16="http://schemas.microsoft.com/office/drawing/2014/main" id="{0A36B336-429E-4AC7-A54A-1BA88CD6FF11}"/>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24">
                <a:extLst>
                  <a:ext uri="{FF2B5EF4-FFF2-40B4-BE49-F238E27FC236}">
                    <a16:creationId xmlns:a16="http://schemas.microsoft.com/office/drawing/2014/main" id="{8169E45F-AFD0-4641-821C-4D17C579F61B}"/>
                  </a:ext>
                </a:extLst>
              </p:cNvPr>
              <p:cNvCxnSpPr>
                <a:stCxn id="34" idx="0"/>
                <a:endCxn id="34"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26">
                <a:extLst>
                  <a:ext uri="{FF2B5EF4-FFF2-40B4-BE49-F238E27FC236}">
                    <a16:creationId xmlns:a16="http://schemas.microsoft.com/office/drawing/2014/main" id="{7C687A62-0D55-4435-B630-40E05DA905C0}"/>
                  </a:ext>
                </a:extLst>
              </p:cNvPr>
              <p:cNvCxnSpPr>
                <a:stCxn id="34" idx="3"/>
                <a:endCxn id="34"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27">
                <a:extLst>
                  <a:ext uri="{FF2B5EF4-FFF2-40B4-BE49-F238E27FC236}">
                    <a16:creationId xmlns:a16="http://schemas.microsoft.com/office/drawing/2014/main" id="{FAB01E32-74A3-4B31-8901-4E67FAEC8C69}"/>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Oval 28">
                <a:extLst>
                  <a:ext uri="{FF2B5EF4-FFF2-40B4-BE49-F238E27FC236}">
                    <a16:creationId xmlns:a16="http://schemas.microsoft.com/office/drawing/2014/main" id="{2FF34830-8954-4D30-83D4-99C4F4C46681}"/>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grpSp>
          <p:nvGrpSpPr>
            <p:cNvPr id="29" name="Groep 28">
              <a:extLst>
                <a:ext uri="{FF2B5EF4-FFF2-40B4-BE49-F238E27FC236}">
                  <a16:creationId xmlns:a16="http://schemas.microsoft.com/office/drawing/2014/main" id="{59790C7E-A250-4548-8C93-F6D117591529}"/>
                </a:ext>
              </a:extLst>
            </p:cNvPr>
            <p:cNvGrpSpPr/>
            <p:nvPr userDrawn="1"/>
          </p:nvGrpSpPr>
          <p:grpSpPr>
            <a:xfrm>
              <a:off x="12610022" y="1108316"/>
              <a:ext cx="425380" cy="577954"/>
              <a:chOff x="-37364" y="4061531"/>
              <a:chExt cx="571037" cy="775855"/>
            </a:xfrm>
          </p:grpSpPr>
          <p:pic>
            <p:nvPicPr>
              <p:cNvPr id="31" name="Afbeelding 30">
                <a:extLst>
                  <a:ext uri="{FF2B5EF4-FFF2-40B4-BE49-F238E27FC236}">
                    <a16:creationId xmlns:a16="http://schemas.microsoft.com/office/drawing/2014/main" id="{6959E222-0F9E-420F-B497-C6B18DA7B140}"/>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32" name="Rectangle 21">
                <a:extLst>
                  <a:ext uri="{FF2B5EF4-FFF2-40B4-BE49-F238E27FC236}">
                    <a16:creationId xmlns:a16="http://schemas.microsoft.com/office/drawing/2014/main" id="{C53C7EA7-4CE8-40A2-8B08-7BF4C44624D3}"/>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pic>
          <p:nvPicPr>
            <p:cNvPr id="30" name="Afbeelding 29">
              <a:extLst>
                <a:ext uri="{FF2B5EF4-FFF2-40B4-BE49-F238E27FC236}">
                  <a16:creationId xmlns:a16="http://schemas.microsoft.com/office/drawing/2014/main" id="{E2ED972A-1323-4811-843D-EE7A1E381B27}"/>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pic>
        <p:nvPicPr>
          <p:cNvPr id="35" name="Graphic 34">
            <a:extLst>
              <a:ext uri="{FF2B5EF4-FFF2-40B4-BE49-F238E27FC236}">
                <a16:creationId xmlns:a16="http://schemas.microsoft.com/office/drawing/2014/main" id="{116A8EBF-29E2-4EED-AEB3-921647B13B38}"/>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69118" y="5840001"/>
            <a:ext cx="3517200" cy="669493"/>
          </a:xfrm>
          <a:prstGeom prst="rect">
            <a:avLst/>
          </a:prstGeom>
        </p:spPr>
      </p:pic>
    </p:spTree>
    <p:extLst>
      <p:ext uri="{BB962C8B-B14F-4D97-AF65-F5344CB8AC3E}">
        <p14:creationId xmlns:p14="http://schemas.microsoft.com/office/powerpoint/2010/main" val="1171333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dia (1 regelige titel) met subtitel">
    <p:bg>
      <p:bgPr>
        <a:solidFill>
          <a:schemeClr val="bg1"/>
        </a:solidFill>
        <a:effectLst/>
      </p:bgPr>
    </p:bg>
    <p:spTree>
      <p:nvGrpSpPr>
        <p:cNvPr id="1" name=""/>
        <p:cNvGrpSpPr/>
        <p:nvPr/>
      </p:nvGrpSpPr>
      <p:grpSpPr>
        <a:xfrm>
          <a:off x="0" y="0"/>
          <a:ext cx="0" cy="0"/>
          <a:chOff x="0" y="0"/>
          <a:chExt cx="0" cy="0"/>
        </a:xfrm>
      </p:grpSpPr>
      <p:sp>
        <p:nvSpPr>
          <p:cNvPr id="67" name="Rectangle 3">
            <a:extLst>
              <a:ext uri="{FF2B5EF4-FFF2-40B4-BE49-F238E27FC236}">
                <a16:creationId xmlns:a16="http://schemas.microsoft.com/office/drawing/2014/main" id="{F5EF8DCD-9292-462B-A74B-D8652305D139}"/>
              </a:ext>
            </a:extLst>
          </p:cNvPr>
          <p:cNvSpPr/>
          <p:nvPr userDrawn="1"/>
        </p:nvSpPr>
        <p:spPr>
          <a:xfrm>
            <a:off x="-3432629" y="-2157046"/>
            <a:ext cx="19057258"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4" name="Picture Placeholder 13">
            <a:extLst>
              <a:ext uri="{FF2B5EF4-FFF2-40B4-BE49-F238E27FC236}">
                <a16:creationId xmlns:a16="http://schemas.microsoft.com/office/drawing/2014/main" id="{0C409B38-ACCF-4D90-961D-C94121FA2E9A}"/>
              </a:ext>
            </a:extLst>
          </p:cNvPr>
          <p:cNvSpPr>
            <a:spLocks noGrp="1"/>
          </p:cNvSpPr>
          <p:nvPr>
            <p:ph type="pic" sz="quarter" idx="12" hasCustomPrompt="1"/>
          </p:nvPr>
        </p:nvSpPr>
        <p:spPr>
          <a:xfrm>
            <a:off x="614838" y="0"/>
            <a:ext cx="11577160" cy="4704629"/>
          </a:xfrm>
          <a:custGeom>
            <a:avLst/>
            <a:gdLst>
              <a:gd name="connsiteX0" fmla="*/ 0 w 11577160"/>
              <a:gd name="connsiteY0" fmla="*/ 0 h 4704629"/>
              <a:gd name="connsiteX1" fmla="*/ 11577160 w 11577160"/>
              <a:gd name="connsiteY1" fmla="*/ 0 h 4704629"/>
              <a:gd name="connsiteX2" fmla="*/ 11577160 w 11577160"/>
              <a:gd name="connsiteY2" fmla="*/ 559955 h 4704629"/>
              <a:gd name="connsiteX3" fmla="*/ 11577160 w 11577160"/>
              <a:gd name="connsiteY3" fmla="*/ 3713070 h 4704629"/>
              <a:gd name="connsiteX4" fmla="*/ 11577160 w 11577160"/>
              <a:gd name="connsiteY4" fmla="*/ 4273025 h 4704629"/>
              <a:gd name="connsiteX5" fmla="*/ 4823817 w 11577160"/>
              <a:gd name="connsiteY5" fmla="*/ 4273025 h 4704629"/>
              <a:gd name="connsiteX6" fmla="*/ 4392212 w 11577160"/>
              <a:gd name="connsiteY6" fmla="*/ 4704629 h 4704629"/>
              <a:gd name="connsiteX7" fmla="*/ 609325 w 11577160"/>
              <a:gd name="connsiteY7" fmla="*/ 4704629 h 4704629"/>
              <a:gd name="connsiteX8" fmla="*/ 0 w 11577160"/>
              <a:gd name="connsiteY8" fmla="*/ 4095305 h 4704629"/>
              <a:gd name="connsiteX9" fmla="*/ 0 w 11577160"/>
              <a:gd name="connsiteY9" fmla="*/ 3535350 h 4704629"/>
              <a:gd name="connsiteX10" fmla="*/ 0 w 11577160"/>
              <a:gd name="connsiteY10" fmla="*/ 559955 h 470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77160" h="4704629">
                <a:moveTo>
                  <a:pt x="0" y="0"/>
                </a:moveTo>
                <a:lnTo>
                  <a:pt x="11577160" y="0"/>
                </a:lnTo>
                <a:lnTo>
                  <a:pt x="11577160" y="559955"/>
                </a:lnTo>
                <a:lnTo>
                  <a:pt x="11577160" y="3713070"/>
                </a:lnTo>
                <a:lnTo>
                  <a:pt x="11577160" y="4273025"/>
                </a:lnTo>
                <a:lnTo>
                  <a:pt x="4823817" y="4273025"/>
                </a:lnTo>
                <a:cubicBezTo>
                  <a:pt x="4585165" y="4273025"/>
                  <a:pt x="4392212" y="4465977"/>
                  <a:pt x="4392212" y="4704629"/>
                </a:cubicBezTo>
                <a:lnTo>
                  <a:pt x="609325" y="4704629"/>
                </a:lnTo>
                <a:cubicBezTo>
                  <a:pt x="272927" y="4704629"/>
                  <a:pt x="0" y="4431702"/>
                  <a:pt x="0" y="4095305"/>
                </a:cubicBezTo>
                <a:lnTo>
                  <a:pt x="0" y="3535350"/>
                </a:lnTo>
                <a:lnTo>
                  <a:pt x="0" y="559955"/>
                </a:ln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dirty="0"/>
              <a:t>Klik op icoon om </a:t>
            </a:r>
            <a:br>
              <a:rPr lang="nl-NL" noProof="0" dirty="0"/>
            </a:br>
            <a:r>
              <a:rPr lang="nl-NL" noProof="0" dirty="0"/>
              <a:t>afbeelding toe te voegen</a:t>
            </a:r>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5419726" y="4557165"/>
            <a:ext cx="6153150" cy="553998"/>
          </a:xfrm>
        </p:spPr>
        <p:txBody>
          <a:bodyPr anchor="b" anchorCtr="0">
            <a:noAutofit/>
          </a:bodyPr>
          <a:lstStyle>
            <a:lvl1pPr>
              <a:lnSpc>
                <a:spcPct val="80000"/>
              </a:lnSpc>
              <a:defRPr sz="4000" spc="-60" baseline="0"/>
            </a:lvl1pPr>
          </a:lstStyle>
          <a:p>
            <a:r>
              <a:rPr lang="nl-NL" noProof="0" dirty="0"/>
              <a:t>Klik om titel toe te voegen</a:t>
            </a:r>
          </a:p>
        </p:txBody>
      </p:sp>
      <p:sp>
        <p:nvSpPr>
          <p:cNvPr id="11" name="Text Placeholder 10">
            <a:extLst>
              <a:ext uri="{FF2B5EF4-FFF2-40B4-BE49-F238E27FC236}">
                <a16:creationId xmlns:a16="http://schemas.microsoft.com/office/drawing/2014/main" id="{35139539-07AB-43B9-A8D2-9D0467DC1742}"/>
              </a:ext>
            </a:extLst>
          </p:cNvPr>
          <p:cNvSpPr>
            <a:spLocks noGrp="1"/>
          </p:cNvSpPr>
          <p:nvPr>
            <p:ph type="body" sz="quarter" idx="11" hasCustomPrompt="1"/>
          </p:nvPr>
        </p:nvSpPr>
        <p:spPr>
          <a:xfrm>
            <a:off x="5419724" y="6167573"/>
            <a:ext cx="6153150" cy="232858"/>
          </a:xfrm>
        </p:spPr>
        <p:txBody>
          <a:bodyPr>
            <a:noAutofit/>
          </a:bodyPr>
          <a:lstStyle>
            <a:lvl1pPr>
              <a:spcAft>
                <a:spcPts val="0"/>
              </a:spcAft>
              <a:defRPr sz="1800"/>
            </a:lvl1pPr>
          </a:lstStyle>
          <a:p>
            <a:pPr lvl="0"/>
            <a:r>
              <a:rPr lang="nl-NL" noProof="0" dirty="0"/>
              <a:t>Klik om afdeling en datum toe te voegen</a:t>
            </a:r>
          </a:p>
        </p:txBody>
      </p:sp>
      <p:cxnSp>
        <p:nvCxnSpPr>
          <p:cNvPr id="15" name="Straight Connector 14">
            <a:extLst>
              <a:ext uri="{FF2B5EF4-FFF2-40B4-BE49-F238E27FC236}">
                <a16:creationId xmlns:a16="http://schemas.microsoft.com/office/drawing/2014/main" id="{B6061A2D-2FC7-49E9-9022-09838866AA7E}"/>
              </a:ext>
            </a:extLst>
          </p:cNvPr>
          <p:cNvCxnSpPr>
            <a:cxnSpLocks/>
          </p:cNvCxnSpPr>
          <p:nvPr userDrawn="1"/>
        </p:nvCxnSpPr>
        <p:spPr>
          <a:xfrm>
            <a:off x="5453062" y="5247914"/>
            <a:ext cx="1104901" cy="0"/>
          </a:xfrm>
          <a:prstGeom prst="line">
            <a:avLst/>
          </a:prstGeom>
          <a:ln w="50800" cap="rnd">
            <a:solidFill>
              <a:srgbClr val="1191FA"/>
            </a:solidFill>
          </a:ln>
        </p:spPr>
        <p:style>
          <a:lnRef idx="1">
            <a:schemeClr val="accent1"/>
          </a:lnRef>
          <a:fillRef idx="0">
            <a:schemeClr val="accent1"/>
          </a:fillRef>
          <a:effectRef idx="0">
            <a:schemeClr val="accent1"/>
          </a:effectRef>
          <a:fontRef idx="minor">
            <a:schemeClr val="tx1"/>
          </a:fontRef>
        </p:style>
      </p:cxnSp>
      <p:sp>
        <p:nvSpPr>
          <p:cNvPr id="24" name="Rectangle 106">
            <a:extLst>
              <a:ext uri="{FF2B5EF4-FFF2-40B4-BE49-F238E27FC236}">
                <a16:creationId xmlns:a16="http://schemas.microsoft.com/office/drawing/2014/main" id="{5F4E91A0-0FF3-4F74-BC79-0E25FFDFE1C8}"/>
              </a:ext>
            </a:extLst>
          </p:cNvPr>
          <p:cNvSpPr>
            <a:spLocks noChangeArrowheads="1"/>
          </p:cNvSpPr>
          <p:nvPr userDrawn="1"/>
        </p:nvSpPr>
        <p:spPr bwMode="gray">
          <a:xfrm>
            <a:off x="-2463800" y="5123528"/>
            <a:ext cx="2329217" cy="1734472"/>
          </a:xfrm>
          <a:prstGeom prst="rect">
            <a:avLst/>
          </a:prstGeom>
          <a:solidFill>
            <a:schemeClr val="bg1">
              <a:lumMod val="95000"/>
            </a:schemeClr>
          </a:solidFill>
          <a:ln>
            <a:noFill/>
          </a:ln>
          <a:effectLst/>
        </p:spPr>
        <p:txBody>
          <a:bodyPr wrap="square" lIns="144000" tIns="144000" rIns="144000" bIns="180000" anchor="b" anchorCtr="0">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Dia opnieuw instellen (reset)</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27" name="Text Placeholder 25">
            <a:extLst>
              <a:ext uri="{FF2B5EF4-FFF2-40B4-BE49-F238E27FC236}">
                <a16:creationId xmlns:a16="http://schemas.microsoft.com/office/drawing/2014/main" id="{35170365-DF7B-4447-9BBE-72F81EAD074D}"/>
              </a:ext>
            </a:extLst>
          </p:cNvPr>
          <p:cNvSpPr>
            <a:spLocks noGrp="1"/>
          </p:cNvSpPr>
          <p:nvPr>
            <p:ph type="body" sz="quarter" idx="13" hasCustomPrompt="1"/>
          </p:nvPr>
        </p:nvSpPr>
        <p:spPr>
          <a:xfrm>
            <a:off x="5419726" y="5465351"/>
            <a:ext cx="6152400" cy="590400"/>
          </a:xfrm>
        </p:spPr>
        <p:txBody>
          <a:bodyPr/>
          <a:lstStyle>
            <a:lvl1pPr>
              <a:spcAft>
                <a:spcPts val="0"/>
              </a:spcAft>
              <a:defRPr sz="4000" spc="-60" baseline="0">
                <a:solidFill>
                  <a:srgbClr val="1191FA"/>
                </a:solidFill>
              </a:defRPr>
            </a:lvl1pPr>
          </a:lstStyle>
          <a:p>
            <a:pPr lvl="0"/>
            <a:r>
              <a:rPr lang="nl-NL" noProof="0" dirty="0"/>
              <a:t>Klik om subtitel toe te voegen</a:t>
            </a:r>
          </a:p>
        </p:txBody>
      </p:sp>
      <p:sp>
        <p:nvSpPr>
          <p:cNvPr id="44" name="Rectangle 106">
            <a:extLst>
              <a:ext uri="{FF2B5EF4-FFF2-40B4-BE49-F238E27FC236}">
                <a16:creationId xmlns:a16="http://schemas.microsoft.com/office/drawing/2014/main" id="{14C71E34-1C29-46E8-BE04-DA89BD902DB8}"/>
              </a:ext>
            </a:extLst>
          </p:cNvPr>
          <p:cNvSpPr>
            <a:spLocks noChangeArrowheads="1"/>
          </p:cNvSpPr>
          <p:nvPr userDrawn="1"/>
        </p:nvSpPr>
        <p:spPr bwMode="gray">
          <a:xfrm>
            <a:off x="-2463800" y="0"/>
            <a:ext cx="2329217" cy="1742167"/>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plaatsen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het icoon in het midden van het afbeeldingsvlak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Selecteer een afbeelding. Let op: Gebruik hiervoor een liggende afbeelding (landscape)</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‘Invoegen’ en de afbeelding wordt geplaatst</a:t>
            </a:r>
          </a:p>
        </p:txBody>
      </p:sp>
      <p:grpSp>
        <p:nvGrpSpPr>
          <p:cNvPr id="26" name="Groep 25">
            <a:extLst>
              <a:ext uri="{FF2B5EF4-FFF2-40B4-BE49-F238E27FC236}">
                <a16:creationId xmlns:a16="http://schemas.microsoft.com/office/drawing/2014/main" id="{9AD2E2F5-B151-4ADE-9A71-9093046C0006}"/>
              </a:ext>
            </a:extLst>
          </p:cNvPr>
          <p:cNvGrpSpPr/>
          <p:nvPr userDrawn="1"/>
        </p:nvGrpSpPr>
        <p:grpSpPr>
          <a:xfrm>
            <a:off x="12326583" y="1"/>
            <a:ext cx="2329217" cy="5718810"/>
            <a:chOff x="12326583" y="1"/>
            <a:chExt cx="2329217" cy="5718810"/>
          </a:xfrm>
        </p:grpSpPr>
        <p:sp>
          <p:nvSpPr>
            <p:cNvPr id="28" name="Rectangle 106">
              <a:extLst>
                <a:ext uri="{FF2B5EF4-FFF2-40B4-BE49-F238E27FC236}">
                  <a16:creationId xmlns:a16="http://schemas.microsoft.com/office/drawing/2014/main" id="{3CD94BA0-0267-440D-9403-EB6AC15F3CBB}"/>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29" name="Groep 28">
              <a:extLst>
                <a:ext uri="{FF2B5EF4-FFF2-40B4-BE49-F238E27FC236}">
                  <a16:creationId xmlns:a16="http://schemas.microsoft.com/office/drawing/2014/main" id="{4ADA60EB-391A-4591-A7B2-222A228C900C}"/>
                </a:ext>
              </a:extLst>
            </p:cNvPr>
            <p:cNvGrpSpPr>
              <a:grpSpLocks noChangeAspect="1"/>
            </p:cNvGrpSpPr>
            <p:nvPr userDrawn="1"/>
          </p:nvGrpSpPr>
          <p:grpSpPr>
            <a:xfrm>
              <a:off x="12616299" y="4739224"/>
              <a:ext cx="1766851" cy="793244"/>
              <a:chOff x="2766083" y="6357983"/>
              <a:chExt cx="1485890" cy="667104"/>
            </a:xfrm>
          </p:grpSpPr>
          <p:pic>
            <p:nvPicPr>
              <p:cNvPr id="34" name="Picture 15">
                <a:extLst>
                  <a:ext uri="{FF2B5EF4-FFF2-40B4-BE49-F238E27FC236}">
                    <a16:creationId xmlns:a16="http://schemas.microsoft.com/office/drawing/2014/main" id="{E7BD03A9-F5C9-4856-91FF-0333E4BB89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35" name="Picture 18">
                <a:extLst>
                  <a:ext uri="{FF2B5EF4-FFF2-40B4-BE49-F238E27FC236}">
                    <a16:creationId xmlns:a16="http://schemas.microsoft.com/office/drawing/2014/main" id="{15ABCB50-9BE8-470E-A959-335067E61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36" name="Picture 19">
                <a:extLst>
                  <a:ext uri="{FF2B5EF4-FFF2-40B4-BE49-F238E27FC236}">
                    <a16:creationId xmlns:a16="http://schemas.microsoft.com/office/drawing/2014/main" id="{B364A9D9-9853-4E42-B33F-4AFFE5CAC3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37" name="Straight Arrow Connector 23">
                <a:extLst>
                  <a:ext uri="{FF2B5EF4-FFF2-40B4-BE49-F238E27FC236}">
                    <a16:creationId xmlns:a16="http://schemas.microsoft.com/office/drawing/2014/main" id="{034AF327-7D22-4EA3-B370-2D580F58FA40}"/>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24">
                <a:extLst>
                  <a:ext uri="{FF2B5EF4-FFF2-40B4-BE49-F238E27FC236}">
                    <a16:creationId xmlns:a16="http://schemas.microsoft.com/office/drawing/2014/main" id="{DA1E1BE1-7B02-42FF-BC46-D7A4BAFFD677}"/>
                  </a:ext>
                </a:extLst>
              </p:cNvPr>
              <p:cNvCxnSpPr>
                <a:stCxn id="34" idx="0"/>
                <a:endCxn id="34"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26">
                <a:extLst>
                  <a:ext uri="{FF2B5EF4-FFF2-40B4-BE49-F238E27FC236}">
                    <a16:creationId xmlns:a16="http://schemas.microsoft.com/office/drawing/2014/main" id="{CE0EB8CD-4829-4C62-8977-866BCD7C7F73}"/>
                  </a:ext>
                </a:extLst>
              </p:cNvPr>
              <p:cNvCxnSpPr>
                <a:stCxn id="34" idx="3"/>
                <a:endCxn id="34"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Arrow Connector 27">
                <a:extLst>
                  <a:ext uri="{FF2B5EF4-FFF2-40B4-BE49-F238E27FC236}">
                    <a16:creationId xmlns:a16="http://schemas.microsoft.com/office/drawing/2014/main" id="{967BDB17-4484-4F67-A2E3-46A55F7A463B}"/>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Oval 28">
                <a:extLst>
                  <a:ext uri="{FF2B5EF4-FFF2-40B4-BE49-F238E27FC236}">
                    <a16:creationId xmlns:a16="http://schemas.microsoft.com/office/drawing/2014/main" id="{1913D9FD-89D9-494B-AB64-9711ECE2D22F}"/>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grpSp>
          <p:nvGrpSpPr>
            <p:cNvPr id="30" name="Groep 29">
              <a:extLst>
                <a:ext uri="{FF2B5EF4-FFF2-40B4-BE49-F238E27FC236}">
                  <a16:creationId xmlns:a16="http://schemas.microsoft.com/office/drawing/2014/main" id="{656E2387-6F28-4A32-8156-2DE2B8445320}"/>
                </a:ext>
              </a:extLst>
            </p:cNvPr>
            <p:cNvGrpSpPr/>
            <p:nvPr userDrawn="1"/>
          </p:nvGrpSpPr>
          <p:grpSpPr>
            <a:xfrm>
              <a:off x="12610022" y="1108316"/>
              <a:ext cx="425380" cy="577954"/>
              <a:chOff x="-37364" y="4061531"/>
              <a:chExt cx="571037" cy="775855"/>
            </a:xfrm>
          </p:grpSpPr>
          <p:pic>
            <p:nvPicPr>
              <p:cNvPr id="32" name="Afbeelding 31">
                <a:extLst>
                  <a:ext uri="{FF2B5EF4-FFF2-40B4-BE49-F238E27FC236}">
                    <a16:creationId xmlns:a16="http://schemas.microsoft.com/office/drawing/2014/main" id="{082EE115-37CA-48A1-ACA3-E91EF742B8BF}"/>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33" name="Rectangle 21">
                <a:extLst>
                  <a:ext uri="{FF2B5EF4-FFF2-40B4-BE49-F238E27FC236}">
                    <a16:creationId xmlns:a16="http://schemas.microsoft.com/office/drawing/2014/main" id="{71365FEE-2563-4E49-8418-A7F15E0D9F9E}"/>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pic>
          <p:nvPicPr>
            <p:cNvPr id="31" name="Afbeelding 30">
              <a:extLst>
                <a:ext uri="{FF2B5EF4-FFF2-40B4-BE49-F238E27FC236}">
                  <a16:creationId xmlns:a16="http://schemas.microsoft.com/office/drawing/2014/main" id="{3CFCD0A1-E4BA-473A-81E8-B7002DCB3455}"/>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pic>
        <p:nvPicPr>
          <p:cNvPr id="42" name="Graphic 41">
            <a:extLst>
              <a:ext uri="{FF2B5EF4-FFF2-40B4-BE49-F238E27FC236}">
                <a16:creationId xmlns:a16="http://schemas.microsoft.com/office/drawing/2014/main" id="{2CCDB123-BEB0-4E37-AE2C-D208BD1138D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69118" y="5840001"/>
            <a:ext cx="3517200" cy="669493"/>
          </a:xfrm>
          <a:prstGeom prst="rect">
            <a:avLst/>
          </a:prstGeom>
        </p:spPr>
      </p:pic>
    </p:spTree>
    <p:extLst>
      <p:ext uri="{BB962C8B-B14F-4D97-AF65-F5344CB8AC3E}">
        <p14:creationId xmlns:p14="http://schemas.microsoft.com/office/powerpoint/2010/main" val="803472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dia (1 regelige titel) zonder subtitel">
    <p:bg>
      <p:bgPr>
        <a:solidFill>
          <a:schemeClr val="bg1"/>
        </a:solidFill>
        <a:effectLst/>
      </p:bgPr>
    </p:bg>
    <p:spTree>
      <p:nvGrpSpPr>
        <p:cNvPr id="1" name=""/>
        <p:cNvGrpSpPr/>
        <p:nvPr/>
      </p:nvGrpSpPr>
      <p:grpSpPr>
        <a:xfrm>
          <a:off x="0" y="0"/>
          <a:ext cx="0" cy="0"/>
          <a:chOff x="0" y="0"/>
          <a:chExt cx="0" cy="0"/>
        </a:xfrm>
      </p:grpSpPr>
      <p:sp>
        <p:nvSpPr>
          <p:cNvPr id="61" name="Rectangle 3">
            <a:extLst>
              <a:ext uri="{FF2B5EF4-FFF2-40B4-BE49-F238E27FC236}">
                <a16:creationId xmlns:a16="http://schemas.microsoft.com/office/drawing/2014/main" id="{E5520479-9DAB-498A-956C-B48E2928D851}"/>
              </a:ext>
            </a:extLst>
          </p:cNvPr>
          <p:cNvSpPr/>
          <p:nvPr userDrawn="1"/>
        </p:nvSpPr>
        <p:spPr>
          <a:xfrm>
            <a:off x="-3432629" y="-2157046"/>
            <a:ext cx="19057258"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5419726" y="5244727"/>
            <a:ext cx="6153150" cy="553998"/>
          </a:xfrm>
        </p:spPr>
        <p:txBody>
          <a:bodyPr anchor="b" anchorCtr="0">
            <a:noAutofit/>
          </a:bodyPr>
          <a:lstStyle>
            <a:lvl1pPr>
              <a:lnSpc>
                <a:spcPct val="100000"/>
              </a:lnSpc>
              <a:defRPr sz="4000" spc="-60" baseline="0"/>
            </a:lvl1pPr>
          </a:lstStyle>
          <a:p>
            <a:r>
              <a:rPr lang="nl-NL" noProof="0" dirty="0"/>
              <a:t>Klik om titel toe te voegen</a:t>
            </a:r>
          </a:p>
        </p:txBody>
      </p:sp>
      <p:cxnSp>
        <p:nvCxnSpPr>
          <p:cNvPr id="13" name="Straight Connector 12">
            <a:extLst>
              <a:ext uri="{FF2B5EF4-FFF2-40B4-BE49-F238E27FC236}">
                <a16:creationId xmlns:a16="http://schemas.microsoft.com/office/drawing/2014/main" id="{7B7EAE85-1489-4FF0-9901-C2B1367E9677}"/>
              </a:ext>
            </a:extLst>
          </p:cNvPr>
          <p:cNvCxnSpPr>
            <a:cxnSpLocks/>
          </p:cNvCxnSpPr>
          <p:nvPr userDrawn="1"/>
        </p:nvCxnSpPr>
        <p:spPr>
          <a:xfrm>
            <a:off x="5453062" y="5933095"/>
            <a:ext cx="1104901" cy="0"/>
          </a:xfrm>
          <a:prstGeom prst="line">
            <a:avLst/>
          </a:prstGeom>
          <a:ln w="50800" cap="rnd">
            <a:solidFill>
              <a:srgbClr val="1191FA"/>
            </a:solidFill>
          </a:ln>
        </p:spPr>
        <p:style>
          <a:lnRef idx="1">
            <a:schemeClr val="accent1"/>
          </a:lnRef>
          <a:fillRef idx="0">
            <a:schemeClr val="accent1"/>
          </a:fillRef>
          <a:effectRef idx="0">
            <a:schemeClr val="accent1"/>
          </a:effectRef>
          <a:fontRef idx="minor">
            <a:schemeClr val="tx1"/>
          </a:fontRef>
        </p:style>
      </p:cxnSp>
      <p:sp>
        <p:nvSpPr>
          <p:cNvPr id="10" name="Text Placeholder 10">
            <a:extLst>
              <a:ext uri="{FF2B5EF4-FFF2-40B4-BE49-F238E27FC236}">
                <a16:creationId xmlns:a16="http://schemas.microsoft.com/office/drawing/2014/main" id="{B8CD1A78-9E90-4C3C-B38D-F14E44C2DD0B}"/>
              </a:ext>
            </a:extLst>
          </p:cNvPr>
          <p:cNvSpPr>
            <a:spLocks noGrp="1"/>
          </p:cNvSpPr>
          <p:nvPr>
            <p:ph type="body" sz="quarter" idx="11" hasCustomPrompt="1"/>
          </p:nvPr>
        </p:nvSpPr>
        <p:spPr>
          <a:xfrm>
            <a:off x="5419724" y="6167573"/>
            <a:ext cx="6153150" cy="232858"/>
          </a:xfrm>
        </p:spPr>
        <p:txBody>
          <a:bodyPr>
            <a:noAutofit/>
          </a:bodyPr>
          <a:lstStyle>
            <a:lvl1pPr>
              <a:defRPr sz="1800"/>
            </a:lvl1pPr>
          </a:lstStyle>
          <a:p>
            <a:pPr lvl="0"/>
            <a:r>
              <a:rPr lang="nl-NL" noProof="0" dirty="0"/>
              <a:t>Klik om afdeling en datum toe te voegen</a:t>
            </a:r>
          </a:p>
        </p:txBody>
      </p:sp>
      <p:sp>
        <p:nvSpPr>
          <p:cNvPr id="15" name="Picture Placeholder 14">
            <a:extLst>
              <a:ext uri="{FF2B5EF4-FFF2-40B4-BE49-F238E27FC236}">
                <a16:creationId xmlns:a16="http://schemas.microsoft.com/office/drawing/2014/main" id="{1D99B095-1501-4B59-8DD9-77BC4593140D}"/>
              </a:ext>
            </a:extLst>
          </p:cNvPr>
          <p:cNvSpPr>
            <a:spLocks noGrp="1"/>
          </p:cNvSpPr>
          <p:nvPr>
            <p:ph type="pic" sz="quarter" idx="14" hasCustomPrompt="1"/>
          </p:nvPr>
        </p:nvSpPr>
        <p:spPr>
          <a:xfrm>
            <a:off x="614838" y="0"/>
            <a:ext cx="11577162" cy="5394374"/>
          </a:xfrm>
          <a:custGeom>
            <a:avLst/>
            <a:gdLst>
              <a:gd name="connsiteX0" fmla="*/ 0 w 11577162"/>
              <a:gd name="connsiteY0" fmla="*/ 0 h 5394374"/>
              <a:gd name="connsiteX1" fmla="*/ 11577162 w 11577162"/>
              <a:gd name="connsiteY1" fmla="*/ 0 h 5394374"/>
              <a:gd name="connsiteX2" fmla="*/ 11577162 w 11577162"/>
              <a:gd name="connsiteY2" fmla="*/ 287354 h 5394374"/>
              <a:gd name="connsiteX3" fmla="*/ 11577162 w 11577162"/>
              <a:gd name="connsiteY3" fmla="*/ 578978 h 5394374"/>
              <a:gd name="connsiteX4" fmla="*/ 11577162 w 11577162"/>
              <a:gd name="connsiteY4" fmla="*/ 866332 h 5394374"/>
              <a:gd name="connsiteX5" fmla="*/ 11577162 w 11577162"/>
              <a:gd name="connsiteY5" fmla="*/ 4096437 h 5394374"/>
              <a:gd name="connsiteX6" fmla="*/ 11577162 w 11577162"/>
              <a:gd name="connsiteY6" fmla="*/ 4383791 h 5394374"/>
              <a:gd name="connsiteX7" fmla="*/ 11577162 w 11577162"/>
              <a:gd name="connsiteY7" fmla="*/ 4675415 h 5394374"/>
              <a:gd name="connsiteX8" fmla="*/ 11577162 w 11577162"/>
              <a:gd name="connsiteY8" fmla="*/ 4962769 h 5394374"/>
              <a:gd name="connsiteX9" fmla="*/ 4823818 w 11577162"/>
              <a:gd name="connsiteY9" fmla="*/ 4962769 h 5394374"/>
              <a:gd name="connsiteX10" fmla="*/ 4392213 w 11577162"/>
              <a:gd name="connsiteY10" fmla="*/ 5394374 h 5394374"/>
              <a:gd name="connsiteX11" fmla="*/ 609324 w 11577162"/>
              <a:gd name="connsiteY11" fmla="*/ 5394374 h 5394374"/>
              <a:gd name="connsiteX12" fmla="*/ 0 w 11577162"/>
              <a:gd name="connsiteY12" fmla="*/ 4785050 h 5394374"/>
              <a:gd name="connsiteX13" fmla="*/ 0 w 11577162"/>
              <a:gd name="connsiteY13" fmla="*/ 4497696 h 5394374"/>
              <a:gd name="connsiteX14" fmla="*/ 0 w 11577162"/>
              <a:gd name="connsiteY14" fmla="*/ 4206072 h 5394374"/>
              <a:gd name="connsiteX15" fmla="*/ 0 w 11577162"/>
              <a:gd name="connsiteY15" fmla="*/ 3918718 h 5394374"/>
              <a:gd name="connsiteX16" fmla="*/ 0 w 11577162"/>
              <a:gd name="connsiteY16" fmla="*/ 866332 h 5394374"/>
              <a:gd name="connsiteX17" fmla="*/ 0 w 11577162"/>
              <a:gd name="connsiteY17" fmla="*/ 578978 h 5394374"/>
              <a:gd name="connsiteX18" fmla="*/ 0 w 11577162"/>
              <a:gd name="connsiteY18" fmla="*/ 287354 h 5394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577162" h="5394374">
                <a:moveTo>
                  <a:pt x="0" y="0"/>
                </a:moveTo>
                <a:lnTo>
                  <a:pt x="11577162" y="0"/>
                </a:lnTo>
                <a:lnTo>
                  <a:pt x="11577162" y="287354"/>
                </a:lnTo>
                <a:lnTo>
                  <a:pt x="11577162" y="578978"/>
                </a:lnTo>
                <a:lnTo>
                  <a:pt x="11577162" y="866332"/>
                </a:lnTo>
                <a:lnTo>
                  <a:pt x="11577162" y="4096437"/>
                </a:lnTo>
                <a:lnTo>
                  <a:pt x="11577162" y="4383791"/>
                </a:lnTo>
                <a:lnTo>
                  <a:pt x="11577162" y="4675415"/>
                </a:lnTo>
                <a:lnTo>
                  <a:pt x="11577162" y="4962769"/>
                </a:lnTo>
                <a:lnTo>
                  <a:pt x="4823818" y="4962769"/>
                </a:lnTo>
                <a:cubicBezTo>
                  <a:pt x="4585166" y="4962769"/>
                  <a:pt x="4392213" y="5155722"/>
                  <a:pt x="4392213" y="5394374"/>
                </a:cubicBezTo>
                <a:lnTo>
                  <a:pt x="609324" y="5394374"/>
                </a:lnTo>
                <a:cubicBezTo>
                  <a:pt x="272927" y="5394374"/>
                  <a:pt x="0" y="5121448"/>
                  <a:pt x="0" y="4785050"/>
                </a:cubicBezTo>
                <a:lnTo>
                  <a:pt x="0" y="4497696"/>
                </a:lnTo>
                <a:lnTo>
                  <a:pt x="0" y="4206072"/>
                </a:lnTo>
                <a:lnTo>
                  <a:pt x="0" y="3918718"/>
                </a:lnTo>
                <a:lnTo>
                  <a:pt x="0" y="866332"/>
                </a:lnTo>
                <a:lnTo>
                  <a:pt x="0" y="578978"/>
                </a:lnTo>
                <a:lnTo>
                  <a:pt x="0" y="287354"/>
                </a:ln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dirty="0"/>
              <a:t>Klik op icoon om </a:t>
            </a:r>
            <a:br>
              <a:rPr lang="nl-NL" noProof="0" dirty="0"/>
            </a:br>
            <a:r>
              <a:rPr lang="nl-NL" noProof="0" dirty="0"/>
              <a:t>afbeelding toe te voegen</a:t>
            </a:r>
          </a:p>
        </p:txBody>
      </p:sp>
      <p:sp>
        <p:nvSpPr>
          <p:cNvPr id="23" name="Rectangle 106">
            <a:extLst>
              <a:ext uri="{FF2B5EF4-FFF2-40B4-BE49-F238E27FC236}">
                <a16:creationId xmlns:a16="http://schemas.microsoft.com/office/drawing/2014/main" id="{CFF65860-E1F0-447E-9D6A-0D2CD930F7CE}"/>
              </a:ext>
            </a:extLst>
          </p:cNvPr>
          <p:cNvSpPr>
            <a:spLocks noChangeArrowheads="1"/>
          </p:cNvSpPr>
          <p:nvPr userDrawn="1"/>
        </p:nvSpPr>
        <p:spPr bwMode="gray">
          <a:xfrm>
            <a:off x="-2463800" y="5123528"/>
            <a:ext cx="2329217" cy="1734472"/>
          </a:xfrm>
          <a:prstGeom prst="rect">
            <a:avLst/>
          </a:prstGeom>
          <a:solidFill>
            <a:schemeClr val="bg1">
              <a:lumMod val="95000"/>
            </a:schemeClr>
          </a:solidFill>
          <a:ln>
            <a:noFill/>
          </a:ln>
          <a:effectLst/>
        </p:spPr>
        <p:txBody>
          <a:bodyPr wrap="square" lIns="144000" tIns="144000" rIns="144000" bIns="180000" anchor="b" anchorCtr="0">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Dia opnieuw instellen (reset)</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60" name="Rectangle 106">
            <a:extLst>
              <a:ext uri="{FF2B5EF4-FFF2-40B4-BE49-F238E27FC236}">
                <a16:creationId xmlns:a16="http://schemas.microsoft.com/office/drawing/2014/main" id="{277AB3C3-E037-4640-B717-8C67D9D494E7}"/>
              </a:ext>
            </a:extLst>
          </p:cNvPr>
          <p:cNvSpPr>
            <a:spLocks noChangeArrowheads="1"/>
          </p:cNvSpPr>
          <p:nvPr userDrawn="1"/>
        </p:nvSpPr>
        <p:spPr bwMode="gray">
          <a:xfrm>
            <a:off x="-2463800" y="0"/>
            <a:ext cx="2329217" cy="1742167"/>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plaatsen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het icoon in het midden van het afbeeldingsvlak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Selecteer een afbeelding. Let op: Gebruik hiervoor een liggende afbeelding (landscape)</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‘Invoegen’ en de afbeelding wordt geplaatst</a:t>
            </a:r>
          </a:p>
        </p:txBody>
      </p:sp>
      <p:grpSp>
        <p:nvGrpSpPr>
          <p:cNvPr id="25" name="Groep 24">
            <a:extLst>
              <a:ext uri="{FF2B5EF4-FFF2-40B4-BE49-F238E27FC236}">
                <a16:creationId xmlns:a16="http://schemas.microsoft.com/office/drawing/2014/main" id="{89178FDE-BAE0-43E7-AA1A-06482FFE70D0}"/>
              </a:ext>
            </a:extLst>
          </p:cNvPr>
          <p:cNvGrpSpPr/>
          <p:nvPr userDrawn="1"/>
        </p:nvGrpSpPr>
        <p:grpSpPr>
          <a:xfrm>
            <a:off x="12326583" y="1"/>
            <a:ext cx="2329217" cy="5718810"/>
            <a:chOff x="12326583" y="1"/>
            <a:chExt cx="2329217" cy="5718810"/>
          </a:xfrm>
        </p:grpSpPr>
        <p:sp>
          <p:nvSpPr>
            <p:cNvPr id="26" name="Rectangle 106">
              <a:extLst>
                <a:ext uri="{FF2B5EF4-FFF2-40B4-BE49-F238E27FC236}">
                  <a16:creationId xmlns:a16="http://schemas.microsoft.com/office/drawing/2014/main" id="{79063005-F1F2-4D01-B0B5-A49EF674AE07}"/>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27" name="Groep 26">
              <a:extLst>
                <a:ext uri="{FF2B5EF4-FFF2-40B4-BE49-F238E27FC236}">
                  <a16:creationId xmlns:a16="http://schemas.microsoft.com/office/drawing/2014/main" id="{9DA16140-637C-4113-B03C-56E860934D1E}"/>
                </a:ext>
              </a:extLst>
            </p:cNvPr>
            <p:cNvGrpSpPr>
              <a:grpSpLocks noChangeAspect="1"/>
            </p:cNvGrpSpPr>
            <p:nvPr userDrawn="1"/>
          </p:nvGrpSpPr>
          <p:grpSpPr>
            <a:xfrm>
              <a:off x="12616299" y="4739224"/>
              <a:ext cx="1766851" cy="793244"/>
              <a:chOff x="2766083" y="6357983"/>
              <a:chExt cx="1485890" cy="667104"/>
            </a:xfrm>
          </p:grpSpPr>
          <p:pic>
            <p:nvPicPr>
              <p:cNvPr id="32" name="Picture 15">
                <a:extLst>
                  <a:ext uri="{FF2B5EF4-FFF2-40B4-BE49-F238E27FC236}">
                    <a16:creationId xmlns:a16="http://schemas.microsoft.com/office/drawing/2014/main" id="{36FCE058-5E9B-4FD6-ACC6-37514A9F03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33" name="Picture 18">
                <a:extLst>
                  <a:ext uri="{FF2B5EF4-FFF2-40B4-BE49-F238E27FC236}">
                    <a16:creationId xmlns:a16="http://schemas.microsoft.com/office/drawing/2014/main" id="{CCC80EA5-C81F-4D8A-B10E-2B60F9DCA4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34" name="Picture 19">
                <a:extLst>
                  <a:ext uri="{FF2B5EF4-FFF2-40B4-BE49-F238E27FC236}">
                    <a16:creationId xmlns:a16="http://schemas.microsoft.com/office/drawing/2014/main" id="{2AD5621E-6CAC-42BF-A25D-A5987E6E3B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35" name="Straight Arrow Connector 23">
                <a:extLst>
                  <a:ext uri="{FF2B5EF4-FFF2-40B4-BE49-F238E27FC236}">
                    <a16:creationId xmlns:a16="http://schemas.microsoft.com/office/drawing/2014/main" id="{9058038B-1BC4-49E6-ABDC-8AB5443379A4}"/>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24">
                <a:extLst>
                  <a:ext uri="{FF2B5EF4-FFF2-40B4-BE49-F238E27FC236}">
                    <a16:creationId xmlns:a16="http://schemas.microsoft.com/office/drawing/2014/main" id="{E8165268-5D35-469D-8597-6D7F95736D85}"/>
                  </a:ext>
                </a:extLst>
              </p:cNvPr>
              <p:cNvCxnSpPr>
                <a:stCxn id="32" idx="0"/>
                <a:endCxn id="32"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26">
                <a:extLst>
                  <a:ext uri="{FF2B5EF4-FFF2-40B4-BE49-F238E27FC236}">
                    <a16:creationId xmlns:a16="http://schemas.microsoft.com/office/drawing/2014/main" id="{21453590-87D7-4817-B0AF-397D57FE1D36}"/>
                  </a:ext>
                </a:extLst>
              </p:cNvPr>
              <p:cNvCxnSpPr>
                <a:stCxn id="32" idx="3"/>
                <a:endCxn id="32"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Arrow Connector 27">
                <a:extLst>
                  <a:ext uri="{FF2B5EF4-FFF2-40B4-BE49-F238E27FC236}">
                    <a16:creationId xmlns:a16="http://schemas.microsoft.com/office/drawing/2014/main" id="{711094D4-2046-48AD-9187-123542806E94}"/>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Oval 28">
                <a:extLst>
                  <a:ext uri="{FF2B5EF4-FFF2-40B4-BE49-F238E27FC236}">
                    <a16:creationId xmlns:a16="http://schemas.microsoft.com/office/drawing/2014/main" id="{31143F47-FD36-49F8-9826-41682785F043}"/>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grpSp>
          <p:nvGrpSpPr>
            <p:cNvPr id="28" name="Groep 27">
              <a:extLst>
                <a:ext uri="{FF2B5EF4-FFF2-40B4-BE49-F238E27FC236}">
                  <a16:creationId xmlns:a16="http://schemas.microsoft.com/office/drawing/2014/main" id="{CC553825-F1A0-4F3F-BF73-52CEAF84DB83}"/>
                </a:ext>
              </a:extLst>
            </p:cNvPr>
            <p:cNvGrpSpPr/>
            <p:nvPr userDrawn="1"/>
          </p:nvGrpSpPr>
          <p:grpSpPr>
            <a:xfrm>
              <a:off x="12610022" y="1108316"/>
              <a:ext cx="425380" cy="577954"/>
              <a:chOff x="-37364" y="4061531"/>
              <a:chExt cx="571037" cy="775855"/>
            </a:xfrm>
          </p:grpSpPr>
          <p:pic>
            <p:nvPicPr>
              <p:cNvPr id="30" name="Afbeelding 29">
                <a:extLst>
                  <a:ext uri="{FF2B5EF4-FFF2-40B4-BE49-F238E27FC236}">
                    <a16:creationId xmlns:a16="http://schemas.microsoft.com/office/drawing/2014/main" id="{45C84A41-9738-4507-8304-0BA722E1CC20}"/>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31" name="Rectangle 21">
                <a:extLst>
                  <a:ext uri="{FF2B5EF4-FFF2-40B4-BE49-F238E27FC236}">
                    <a16:creationId xmlns:a16="http://schemas.microsoft.com/office/drawing/2014/main" id="{F88C8D67-DCA7-4464-9858-FCF662DD034E}"/>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pic>
          <p:nvPicPr>
            <p:cNvPr id="29" name="Afbeelding 28">
              <a:extLst>
                <a:ext uri="{FF2B5EF4-FFF2-40B4-BE49-F238E27FC236}">
                  <a16:creationId xmlns:a16="http://schemas.microsoft.com/office/drawing/2014/main" id="{ABBF3883-BF5F-4F6D-AAFC-4C8A3EEE973B}"/>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pic>
        <p:nvPicPr>
          <p:cNvPr id="40" name="Graphic 39">
            <a:extLst>
              <a:ext uri="{FF2B5EF4-FFF2-40B4-BE49-F238E27FC236}">
                <a16:creationId xmlns:a16="http://schemas.microsoft.com/office/drawing/2014/main" id="{F543C340-19DC-4792-8963-3937598541D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69118" y="5840001"/>
            <a:ext cx="3517200" cy="669493"/>
          </a:xfrm>
          <a:prstGeom prst="rect">
            <a:avLst/>
          </a:prstGeom>
        </p:spPr>
      </p:pic>
    </p:spTree>
    <p:extLst>
      <p:ext uri="{BB962C8B-B14F-4D97-AF65-F5344CB8AC3E}">
        <p14:creationId xmlns:p14="http://schemas.microsoft.com/office/powerpoint/2010/main" val="907308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dia met subtitel zonder beeld 1">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E0B8FC82-B2D7-4277-A3F9-11F9C6775F0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12192002" cy="6858001"/>
          </a:xfrm>
          <a:prstGeom prst="rect">
            <a:avLst/>
          </a:prstGeom>
        </p:spPr>
      </p:pic>
      <p:sp>
        <p:nvSpPr>
          <p:cNvPr id="14" name="Rectangle 3">
            <a:extLst>
              <a:ext uri="{FF2B5EF4-FFF2-40B4-BE49-F238E27FC236}">
                <a16:creationId xmlns:a16="http://schemas.microsoft.com/office/drawing/2014/main" id="{F441F434-2751-4438-ACB6-688DC0C991C1}"/>
              </a:ext>
            </a:extLst>
          </p:cNvPr>
          <p:cNvSpPr/>
          <p:nvPr userDrawn="1"/>
        </p:nvSpPr>
        <p:spPr>
          <a:xfrm>
            <a:off x="-3432629" y="-2157046"/>
            <a:ext cx="19057258"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5419726" y="3194918"/>
            <a:ext cx="6152400" cy="1123949"/>
          </a:xfrm>
        </p:spPr>
        <p:txBody>
          <a:bodyPr anchor="b" anchorCtr="0">
            <a:noAutofit/>
          </a:bodyPr>
          <a:lstStyle>
            <a:lvl1pPr>
              <a:lnSpc>
                <a:spcPct val="80000"/>
              </a:lnSpc>
              <a:defRPr sz="4000" spc="-60" baseline="0"/>
            </a:lvl1pPr>
          </a:lstStyle>
          <a:p>
            <a:r>
              <a:rPr lang="nl-NL" noProof="0" dirty="0"/>
              <a:t>Klik om titel toe te voegen</a:t>
            </a:r>
          </a:p>
        </p:txBody>
      </p:sp>
      <p:sp>
        <p:nvSpPr>
          <p:cNvPr id="8" name="Text Placeholder 10">
            <a:extLst>
              <a:ext uri="{FF2B5EF4-FFF2-40B4-BE49-F238E27FC236}">
                <a16:creationId xmlns:a16="http://schemas.microsoft.com/office/drawing/2014/main" id="{5561910B-0F77-4725-A1EF-D3A8E72E8A1E}"/>
              </a:ext>
            </a:extLst>
          </p:cNvPr>
          <p:cNvSpPr>
            <a:spLocks noGrp="1"/>
          </p:cNvSpPr>
          <p:nvPr>
            <p:ph type="body" sz="quarter" idx="11" hasCustomPrompt="1"/>
          </p:nvPr>
        </p:nvSpPr>
        <p:spPr>
          <a:xfrm>
            <a:off x="5419724" y="6167573"/>
            <a:ext cx="6153150" cy="232858"/>
          </a:xfrm>
        </p:spPr>
        <p:txBody>
          <a:bodyPr>
            <a:noAutofit/>
          </a:bodyPr>
          <a:lstStyle>
            <a:lvl1pPr>
              <a:defRPr sz="1800"/>
            </a:lvl1pPr>
          </a:lstStyle>
          <a:p>
            <a:pPr lvl="0"/>
            <a:r>
              <a:rPr lang="nl-NL" noProof="0" dirty="0"/>
              <a:t>Klik om afdeling en datum toe te voegen</a:t>
            </a:r>
          </a:p>
        </p:txBody>
      </p:sp>
      <p:sp>
        <p:nvSpPr>
          <p:cNvPr id="11" name="Rectangle 106">
            <a:extLst>
              <a:ext uri="{FF2B5EF4-FFF2-40B4-BE49-F238E27FC236}">
                <a16:creationId xmlns:a16="http://schemas.microsoft.com/office/drawing/2014/main" id="{B8D7161A-3C36-40C5-98A5-F208A21EE69C}"/>
              </a:ext>
            </a:extLst>
          </p:cNvPr>
          <p:cNvSpPr>
            <a:spLocks noChangeArrowheads="1"/>
          </p:cNvSpPr>
          <p:nvPr userDrawn="1"/>
        </p:nvSpPr>
        <p:spPr bwMode="gray">
          <a:xfrm>
            <a:off x="-2463800" y="5123528"/>
            <a:ext cx="2329217" cy="1734472"/>
          </a:xfrm>
          <a:prstGeom prst="rect">
            <a:avLst/>
          </a:prstGeom>
          <a:solidFill>
            <a:schemeClr val="bg1">
              <a:lumMod val="95000"/>
            </a:schemeClr>
          </a:solidFill>
          <a:ln>
            <a:noFill/>
          </a:ln>
          <a:effectLst/>
        </p:spPr>
        <p:txBody>
          <a:bodyPr wrap="square" lIns="144000" tIns="144000" rIns="144000" bIns="180000" anchor="b" anchorCtr="0">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Dia opnieuw instellen (reset)</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13" name="Text Placeholder 25">
            <a:extLst>
              <a:ext uri="{FF2B5EF4-FFF2-40B4-BE49-F238E27FC236}">
                <a16:creationId xmlns:a16="http://schemas.microsoft.com/office/drawing/2014/main" id="{2B742893-A322-42FE-BB18-3688140C9BF4}"/>
              </a:ext>
            </a:extLst>
          </p:cNvPr>
          <p:cNvSpPr>
            <a:spLocks noGrp="1"/>
          </p:cNvSpPr>
          <p:nvPr>
            <p:ph type="body" sz="quarter" idx="12" hasCustomPrompt="1"/>
          </p:nvPr>
        </p:nvSpPr>
        <p:spPr>
          <a:xfrm>
            <a:off x="5419726" y="4768849"/>
            <a:ext cx="6152400" cy="590400"/>
          </a:xfrm>
        </p:spPr>
        <p:txBody>
          <a:bodyPr/>
          <a:lstStyle>
            <a:lvl1pPr>
              <a:defRPr sz="4000" spc="-60" baseline="0">
                <a:solidFill>
                  <a:srgbClr val="1191FA"/>
                </a:solidFill>
              </a:defRPr>
            </a:lvl1pPr>
          </a:lstStyle>
          <a:p>
            <a:pPr lvl="0"/>
            <a:r>
              <a:rPr lang="nl-NL" noProof="0" dirty="0"/>
              <a:t>Klik om subtitel toe te voegen</a:t>
            </a:r>
          </a:p>
        </p:txBody>
      </p:sp>
      <p:pic>
        <p:nvPicPr>
          <p:cNvPr id="9" name="Graphic 8">
            <a:extLst>
              <a:ext uri="{FF2B5EF4-FFF2-40B4-BE49-F238E27FC236}">
                <a16:creationId xmlns:a16="http://schemas.microsoft.com/office/drawing/2014/main" id="{0F40FA24-7A5D-49CB-834F-4190E2A4EBE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69118" y="5840001"/>
            <a:ext cx="3517200" cy="669493"/>
          </a:xfrm>
          <a:prstGeom prst="rect">
            <a:avLst/>
          </a:prstGeom>
        </p:spPr>
      </p:pic>
    </p:spTree>
    <p:extLst>
      <p:ext uri="{BB962C8B-B14F-4D97-AF65-F5344CB8AC3E}">
        <p14:creationId xmlns:p14="http://schemas.microsoft.com/office/powerpoint/2010/main" val="1598151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dia met subtitel zonder beeld 2">
    <p:bg>
      <p:bgPr>
        <a:solidFill>
          <a:schemeClr val="bg1"/>
        </a:solidFill>
        <a:effectLst/>
      </p:bgPr>
    </p:bg>
    <p:spTree>
      <p:nvGrpSpPr>
        <p:cNvPr id="1" name=""/>
        <p:cNvGrpSpPr/>
        <p:nvPr/>
      </p:nvGrpSpPr>
      <p:grpSpPr>
        <a:xfrm>
          <a:off x="0" y="0"/>
          <a:ext cx="0" cy="0"/>
          <a:chOff x="0" y="0"/>
          <a:chExt cx="0" cy="0"/>
        </a:xfrm>
      </p:grpSpPr>
      <p:sp>
        <p:nvSpPr>
          <p:cNvPr id="14" name="Rectangle 3">
            <a:extLst>
              <a:ext uri="{FF2B5EF4-FFF2-40B4-BE49-F238E27FC236}">
                <a16:creationId xmlns:a16="http://schemas.microsoft.com/office/drawing/2014/main" id="{F441F434-2751-4438-ACB6-688DC0C991C1}"/>
              </a:ext>
            </a:extLst>
          </p:cNvPr>
          <p:cNvSpPr/>
          <p:nvPr userDrawn="1"/>
        </p:nvSpPr>
        <p:spPr>
          <a:xfrm>
            <a:off x="-3432629" y="-2157046"/>
            <a:ext cx="19057258"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1422760" y="2286197"/>
            <a:ext cx="8333981" cy="1123949"/>
          </a:xfrm>
        </p:spPr>
        <p:txBody>
          <a:bodyPr anchor="b" anchorCtr="0">
            <a:noAutofit/>
          </a:bodyPr>
          <a:lstStyle>
            <a:lvl1pPr>
              <a:lnSpc>
                <a:spcPct val="80000"/>
              </a:lnSpc>
              <a:defRPr sz="4800" spc="-60" baseline="0"/>
            </a:lvl1pPr>
          </a:lstStyle>
          <a:p>
            <a:r>
              <a:rPr lang="nl-NL" noProof="0" dirty="0"/>
              <a:t>Klik om titel toe te voegen</a:t>
            </a:r>
          </a:p>
        </p:txBody>
      </p:sp>
      <p:sp>
        <p:nvSpPr>
          <p:cNvPr id="8" name="Text Placeholder 10">
            <a:extLst>
              <a:ext uri="{FF2B5EF4-FFF2-40B4-BE49-F238E27FC236}">
                <a16:creationId xmlns:a16="http://schemas.microsoft.com/office/drawing/2014/main" id="{5561910B-0F77-4725-A1EF-D3A8E72E8A1E}"/>
              </a:ext>
            </a:extLst>
          </p:cNvPr>
          <p:cNvSpPr>
            <a:spLocks noGrp="1"/>
          </p:cNvSpPr>
          <p:nvPr>
            <p:ph type="body" sz="quarter" idx="11" hasCustomPrompt="1"/>
          </p:nvPr>
        </p:nvSpPr>
        <p:spPr>
          <a:xfrm>
            <a:off x="1422760" y="4624705"/>
            <a:ext cx="8333980" cy="232858"/>
          </a:xfrm>
        </p:spPr>
        <p:txBody>
          <a:bodyPr>
            <a:noAutofit/>
          </a:bodyPr>
          <a:lstStyle>
            <a:lvl1pPr>
              <a:lnSpc>
                <a:spcPct val="80000"/>
              </a:lnSpc>
              <a:spcAft>
                <a:spcPts val="0"/>
              </a:spcAft>
              <a:defRPr sz="2300"/>
            </a:lvl1pPr>
          </a:lstStyle>
          <a:p>
            <a:pPr lvl="0"/>
            <a:r>
              <a:rPr lang="nl-NL" noProof="0" dirty="0"/>
              <a:t>Klik om afdeling en datum toe te voegen</a:t>
            </a:r>
          </a:p>
        </p:txBody>
      </p:sp>
      <p:sp>
        <p:nvSpPr>
          <p:cNvPr id="11" name="Rectangle 106">
            <a:extLst>
              <a:ext uri="{FF2B5EF4-FFF2-40B4-BE49-F238E27FC236}">
                <a16:creationId xmlns:a16="http://schemas.microsoft.com/office/drawing/2014/main" id="{B8D7161A-3C36-40C5-98A5-F208A21EE69C}"/>
              </a:ext>
            </a:extLst>
          </p:cNvPr>
          <p:cNvSpPr>
            <a:spLocks noChangeArrowheads="1"/>
          </p:cNvSpPr>
          <p:nvPr userDrawn="1"/>
        </p:nvSpPr>
        <p:spPr bwMode="gray">
          <a:xfrm>
            <a:off x="-2463800" y="5123528"/>
            <a:ext cx="2329217" cy="1734472"/>
          </a:xfrm>
          <a:prstGeom prst="rect">
            <a:avLst/>
          </a:prstGeom>
          <a:solidFill>
            <a:schemeClr val="bg1">
              <a:lumMod val="95000"/>
            </a:schemeClr>
          </a:solidFill>
          <a:ln>
            <a:noFill/>
          </a:ln>
          <a:effectLst/>
        </p:spPr>
        <p:txBody>
          <a:bodyPr wrap="square" lIns="144000" tIns="144000" rIns="144000" bIns="180000" anchor="b" anchorCtr="0">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Dia opnieuw instellen (reset)</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13" name="Text Placeholder 25">
            <a:extLst>
              <a:ext uri="{FF2B5EF4-FFF2-40B4-BE49-F238E27FC236}">
                <a16:creationId xmlns:a16="http://schemas.microsoft.com/office/drawing/2014/main" id="{2B742893-A322-42FE-BB18-3688140C9BF4}"/>
              </a:ext>
            </a:extLst>
          </p:cNvPr>
          <p:cNvSpPr>
            <a:spLocks noGrp="1"/>
          </p:cNvSpPr>
          <p:nvPr>
            <p:ph type="body" sz="quarter" idx="12" hasCustomPrompt="1"/>
          </p:nvPr>
        </p:nvSpPr>
        <p:spPr>
          <a:xfrm>
            <a:off x="1422761" y="3784712"/>
            <a:ext cx="8333980" cy="590400"/>
          </a:xfrm>
        </p:spPr>
        <p:txBody>
          <a:bodyPr/>
          <a:lstStyle>
            <a:lvl1pPr>
              <a:defRPr sz="4800" spc="-60" baseline="0">
                <a:solidFill>
                  <a:srgbClr val="1191FA"/>
                </a:solidFill>
              </a:defRPr>
            </a:lvl1pPr>
          </a:lstStyle>
          <a:p>
            <a:pPr lvl="0"/>
            <a:r>
              <a:rPr lang="nl-NL" noProof="0" dirty="0"/>
              <a:t>Klik om subtitel toe te voegen</a:t>
            </a:r>
          </a:p>
        </p:txBody>
      </p:sp>
      <p:pic>
        <p:nvPicPr>
          <p:cNvPr id="9" name="Graphic 8">
            <a:extLst>
              <a:ext uri="{FF2B5EF4-FFF2-40B4-BE49-F238E27FC236}">
                <a16:creationId xmlns:a16="http://schemas.microsoft.com/office/drawing/2014/main" id="{05DED11D-96FC-40B4-87C4-76DE5439B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9118" y="5840001"/>
            <a:ext cx="3517200" cy="669493"/>
          </a:xfrm>
          <a:prstGeom prst="rect">
            <a:avLst/>
          </a:prstGeom>
        </p:spPr>
      </p:pic>
      <p:pic>
        <p:nvPicPr>
          <p:cNvPr id="12" name="Graphic 11">
            <a:extLst>
              <a:ext uri="{FF2B5EF4-FFF2-40B4-BE49-F238E27FC236}">
                <a16:creationId xmlns:a16="http://schemas.microsoft.com/office/drawing/2014/main" id="{CCA16013-E907-4322-9C36-9AA55C8DA795}"/>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 t="13983" r="717" b="30830"/>
          <a:stretch/>
        </p:blipFill>
        <p:spPr>
          <a:xfrm>
            <a:off x="87461" y="0"/>
            <a:ext cx="12104539" cy="3784712"/>
          </a:xfrm>
          <a:prstGeom prst="rect">
            <a:avLst/>
          </a:prstGeom>
        </p:spPr>
      </p:pic>
    </p:spTree>
    <p:extLst>
      <p:ext uri="{BB962C8B-B14F-4D97-AF65-F5344CB8AC3E}">
        <p14:creationId xmlns:p14="http://schemas.microsoft.com/office/powerpoint/2010/main" val="1892217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lstStyle/>
          <a:p>
            <a:r>
              <a:rPr lang="nl-NL" noProof="0" dirty="0"/>
              <a:t>Klik om titel toe te voegen</a:t>
            </a:r>
          </a:p>
        </p:txBody>
      </p:sp>
      <p:grpSp>
        <p:nvGrpSpPr>
          <p:cNvPr id="3" name="Groep 2">
            <a:extLst>
              <a:ext uri="{FF2B5EF4-FFF2-40B4-BE49-F238E27FC236}">
                <a16:creationId xmlns:a16="http://schemas.microsoft.com/office/drawing/2014/main" id="{2CF7D35E-BD38-4E1D-A1A4-DCE809B613B2}"/>
              </a:ext>
            </a:extLst>
          </p:cNvPr>
          <p:cNvGrpSpPr/>
          <p:nvPr userDrawn="1"/>
        </p:nvGrpSpPr>
        <p:grpSpPr>
          <a:xfrm>
            <a:off x="-2463800" y="0"/>
            <a:ext cx="2329217" cy="2718588"/>
            <a:chOff x="-2463800" y="0"/>
            <a:chExt cx="2329217" cy="2718588"/>
          </a:xfrm>
        </p:grpSpPr>
        <p:sp>
          <p:nvSpPr>
            <p:cNvPr id="29" name="Rectangle 106">
              <a:extLst>
                <a:ext uri="{FF2B5EF4-FFF2-40B4-BE49-F238E27FC236}">
                  <a16:creationId xmlns:a16="http://schemas.microsoft.com/office/drawing/2014/main" id="{8EFECCA7-ADC2-45D3-A6C3-E5EDB3B498E7}"/>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30" name="Group 22">
              <a:extLst>
                <a:ext uri="{FF2B5EF4-FFF2-40B4-BE49-F238E27FC236}">
                  <a16:creationId xmlns:a16="http://schemas.microsoft.com/office/drawing/2014/main" id="{5012CF3D-ADB2-4D14-BF7C-A9FD5145CF7F}"/>
                </a:ext>
              </a:extLst>
            </p:cNvPr>
            <p:cNvGrpSpPr/>
            <p:nvPr userDrawn="1"/>
          </p:nvGrpSpPr>
          <p:grpSpPr>
            <a:xfrm>
              <a:off x="-2318863" y="1050055"/>
              <a:ext cx="2044800" cy="534731"/>
              <a:chOff x="-2108199" y="3333735"/>
              <a:chExt cx="2314576" cy="605280"/>
            </a:xfrm>
          </p:grpSpPr>
          <p:grpSp>
            <p:nvGrpSpPr>
              <p:cNvPr id="31" name="Group 9">
                <a:extLst>
                  <a:ext uri="{FF2B5EF4-FFF2-40B4-BE49-F238E27FC236}">
                    <a16:creationId xmlns:a16="http://schemas.microsoft.com/office/drawing/2014/main" id="{B5876244-CC7A-4388-B381-62B883FC1285}"/>
                  </a:ext>
                </a:extLst>
              </p:cNvPr>
              <p:cNvGrpSpPr/>
              <p:nvPr userDrawn="1"/>
            </p:nvGrpSpPr>
            <p:grpSpPr>
              <a:xfrm>
                <a:off x="-2108199" y="3333735"/>
                <a:ext cx="2314576" cy="605280"/>
                <a:chOff x="-1062434" y="2679700"/>
                <a:chExt cx="2314576" cy="605280"/>
              </a:xfrm>
            </p:grpSpPr>
            <p:pic>
              <p:nvPicPr>
                <p:cNvPr id="33" name="Picture 5">
                  <a:extLst>
                    <a:ext uri="{FF2B5EF4-FFF2-40B4-BE49-F238E27FC236}">
                      <a16:creationId xmlns:a16="http://schemas.microsoft.com/office/drawing/2014/main" id="{BCFA0C2F-F1B3-48A7-872C-B7C11C1FD904}"/>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34" name="Rectangle 21">
                  <a:extLst>
                    <a:ext uri="{FF2B5EF4-FFF2-40B4-BE49-F238E27FC236}">
                      <a16:creationId xmlns:a16="http://schemas.microsoft.com/office/drawing/2014/main" id="{3AAB3979-EBA7-4D1A-AF18-C6B82FB03B27}"/>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32" name="Graphic 19" descr="Close with solid fill">
                <a:extLst>
                  <a:ext uri="{FF2B5EF4-FFF2-40B4-BE49-F238E27FC236}">
                    <a16:creationId xmlns:a16="http://schemas.microsoft.com/office/drawing/2014/main" id="{5A99591B-19E3-4428-AAEA-EB23D7911F4B}"/>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12" name="Text Placeholder 12">
            <a:extLst>
              <a:ext uri="{FF2B5EF4-FFF2-40B4-BE49-F238E27FC236}">
                <a16:creationId xmlns:a16="http://schemas.microsoft.com/office/drawing/2014/main" id="{DBE59BA6-D22F-4AAF-B420-086CE5FA7AFA}"/>
              </a:ext>
            </a:extLst>
          </p:cNvPr>
          <p:cNvSpPr>
            <a:spLocks noGrp="1"/>
          </p:cNvSpPr>
          <p:nvPr userDrawn="1">
            <p:ph type="body" sz="quarter" idx="10" hasCustomPrompt="1"/>
          </p:nvPr>
        </p:nvSpPr>
        <p:spPr>
          <a:xfrm>
            <a:off x="619125" y="1529540"/>
            <a:ext cx="10966451" cy="4320000"/>
          </a:xfrm>
        </p:spPr>
        <p:txBody>
          <a:bodyPr/>
          <a:lstStyle>
            <a:lvl1pPr marL="0" indent="0">
              <a:lnSpc>
                <a:spcPct val="80000"/>
              </a:lnSpc>
              <a:spcBef>
                <a:spcPts val="0"/>
              </a:spcBef>
              <a:buFont typeface="+mj-lt"/>
              <a:buNone/>
              <a:defRPr b="1">
                <a:solidFill>
                  <a:schemeClr val="tx2"/>
                </a:solidFill>
              </a:defRPr>
            </a:lvl1pPr>
            <a:lvl2pPr marL="0" indent="0">
              <a:lnSpc>
                <a:spcPct val="80000"/>
              </a:lnSpc>
              <a:spcBef>
                <a:spcPts val="0"/>
              </a:spcBef>
              <a:buNone/>
              <a:defRPr>
                <a:solidFill>
                  <a:schemeClr val="bg2"/>
                </a:solidFill>
              </a:defRPr>
            </a:lvl2pPr>
            <a:lvl3pPr marL="360000" indent="-360000">
              <a:lnSpc>
                <a:spcPct val="80000"/>
              </a:lnSpc>
              <a:spcBef>
                <a:spcPts val="0"/>
              </a:spcBef>
              <a:buFont typeface="+mj-lt"/>
              <a:buAutoNum type="arabicPeriod"/>
              <a:defRPr/>
            </a:lvl3pPr>
            <a:lvl4pPr marL="630000">
              <a:lnSpc>
                <a:spcPct val="80000"/>
              </a:lnSpc>
              <a:spcBef>
                <a:spcPts val="0"/>
              </a:spcBef>
              <a:defRPr/>
            </a:lvl4pPr>
            <a:lvl5pPr>
              <a:lnSpc>
                <a:spcPts val="2800"/>
              </a:lnSpc>
              <a:spcBef>
                <a:spcPts val="1200"/>
              </a:spcBef>
              <a:defRPr/>
            </a:lvl5pPr>
          </a:lstStyle>
          <a:p>
            <a:pPr lvl="0"/>
            <a:r>
              <a:rPr lang="nl-NL" noProof="0" dirty="0"/>
              <a:t>Klik om kop toe te voegen</a:t>
            </a:r>
          </a:p>
          <a:p>
            <a:pPr lvl="1"/>
            <a:r>
              <a:rPr lang="nl-NL" noProof="0" dirty="0" err="1"/>
              <a:t>Subkop</a:t>
            </a:r>
            <a:endParaRPr lang="nl-NL" noProof="0" dirty="0"/>
          </a:p>
          <a:p>
            <a:pPr lvl="2"/>
            <a:r>
              <a:rPr lang="nl-NL" noProof="0" dirty="0"/>
              <a:t>Agendapunt</a:t>
            </a:r>
          </a:p>
          <a:p>
            <a:pPr lvl="3"/>
            <a:r>
              <a:rPr lang="nl-NL" noProof="0" dirty="0" err="1"/>
              <a:t>Bullet</a:t>
            </a:r>
            <a:r>
              <a:rPr lang="nl-NL" noProof="0" dirty="0"/>
              <a:t> niveau</a:t>
            </a:r>
          </a:p>
        </p:txBody>
      </p:sp>
      <p:sp>
        <p:nvSpPr>
          <p:cNvPr id="4" name="Slide Number Placeholder 3">
            <a:extLst>
              <a:ext uri="{FF2B5EF4-FFF2-40B4-BE49-F238E27FC236}">
                <a16:creationId xmlns:a16="http://schemas.microsoft.com/office/drawing/2014/main" id="{FC7632C6-E4C5-4388-B122-E2FF62E3DB65}"/>
              </a:ext>
            </a:extLst>
          </p:cNvPr>
          <p:cNvSpPr>
            <a:spLocks noGrp="1"/>
          </p:cNvSpPr>
          <p:nvPr>
            <p:ph type="sldNum" sz="quarter" idx="11"/>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4055090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inhou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lstStyle/>
          <a:p>
            <a:r>
              <a:rPr lang="nl-NL" noProof="0" dirty="0"/>
              <a:t>Klik om titel toe te voegen</a:t>
            </a:r>
          </a:p>
        </p:txBody>
      </p:sp>
      <p:sp>
        <p:nvSpPr>
          <p:cNvPr id="12" name="Text Placeholder 12">
            <a:extLst>
              <a:ext uri="{FF2B5EF4-FFF2-40B4-BE49-F238E27FC236}">
                <a16:creationId xmlns:a16="http://schemas.microsoft.com/office/drawing/2014/main" id="{E6683DB6-B943-4CFE-A5AE-48FA906A5710}"/>
              </a:ext>
            </a:extLst>
          </p:cNvPr>
          <p:cNvSpPr>
            <a:spLocks noGrp="1"/>
          </p:cNvSpPr>
          <p:nvPr>
            <p:ph type="body" sz="quarter" idx="11" hasCustomPrompt="1"/>
          </p:nvPr>
        </p:nvSpPr>
        <p:spPr>
          <a:xfrm>
            <a:off x="619125" y="1530000"/>
            <a:ext cx="10966451" cy="4320000"/>
          </a:xfrm>
        </p:spPr>
        <p:txBody>
          <a:bodyPr/>
          <a:lstStyle>
            <a:lvl1pPr marL="0" indent="0">
              <a:lnSpc>
                <a:spcPct val="80000"/>
              </a:lnSpc>
              <a:spcBef>
                <a:spcPts val="0"/>
              </a:spcBef>
              <a:spcAft>
                <a:spcPts val="0"/>
              </a:spcAft>
              <a:buFont typeface="+mj-lt"/>
              <a:buNone/>
              <a:defRPr b="1">
                <a:solidFill>
                  <a:schemeClr val="tx2"/>
                </a:solidFill>
              </a:defRPr>
            </a:lvl1pPr>
            <a:lvl2pPr marL="0" indent="0">
              <a:lnSpc>
                <a:spcPct val="80000"/>
              </a:lnSpc>
              <a:spcBef>
                <a:spcPts val="0"/>
              </a:spcBef>
              <a:spcAft>
                <a:spcPts val="0"/>
              </a:spcAft>
              <a:buNone/>
              <a:defRPr>
                <a:solidFill>
                  <a:schemeClr val="bg2"/>
                </a:solidFill>
              </a:defRPr>
            </a:lvl2pPr>
            <a:lvl3pPr marL="0" indent="0">
              <a:lnSpc>
                <a:spcPct val="80000"/>
              </a:lnSpc>
              <a:spcBef>
                <a:spcPts val="0"/>
              </a:spcBef>
              <a:spcAft>
                <a:spcPts val="0"/>
              </a:spcAft>
              <a:buFont typeface="+mj-lt"/>
              <a:buNone/>
              <a:defRPr/>
            </a:lvl3pPr>
            <a:lvl4pPr marL="270000">
              <a:lnSpc>
                <a:spcPct val="80000"/>
              </a:lnSpc>
              <a:spcBef>
                <a:spcPts val="0"/>
              </a:spcBef>
              <a:spcAft>
                <a:spcPts val="0"/>
              </a:spcAft>
              <a:defRPr/>
            </a:lvl4pPr>
            <a:lvl5pPr marL="540000">
              <a:lnSpc>
                <a:spcPct val="80000"/>
              </a:lnSpc>
              <a:spcBef>
                <a:spcPts val="0"/>
              </a:spcBef>
              <a:spcAft>
                <a:spcPts val="0"/>
              </a:spcAft>
              <a:defRPr/>
            </a:lvl5pPr>
            <a:lvl6pPr marL="810000">
              <a:lnSpc>
                <a:spcPct val="80000"/>
              </a:lnSpc>
              <a:spcBef>
                <a:spcPts val="0"/>
              </a:spcBef>
              <a:spcAft>
                <a:spcPts val="0"/>
              </a:spcAft>
              <a:defRPr/>
            </a:lvl6pPr>
            <a:lvl7pPr marL="1080000">
              <a:lnSpc>
                <a:spcPct val="80000"/>
              </a:lnSpc>
              <a:spcBef>
                <a:spcPts val="0"/>
              </a:spcBef>
              <a:spcAft>
                <a:spcPts val="0"/>
              </a:spcAft>
              <a:defRPr/>
            </a:lvl7pPr>
          </a:lstStyle>
          <a:p>
            <a:pPr lvl="0"/>
            <a:r>
              <a:rPr lang="nl-NL" noProof="0" dirty="0"/>
              <a:t>Klik om kop toe te voegen</a:t>
            </a:r>
          </a:p>
          <a:p>
            <a:pPr lvl="1"/>
            <a:r>
              <a:rPr lang="nl-NL" noProof="0" dirty="0" err="1"/>
              <a:t>Subkop</a:t>
            </a:r>
            <a:endParaRPr lang="nl-NL" noProof="0" dirty="0"/>
          </a:p>
          <a:p>
            <a:pPr lvl="2"/>
            <a:r>
              <a:rPr lang="nl-NL" noProof="0" dirty="0"/>
              <a:t>Body tekst</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p:txBody>
      </p:sp>
      <p:grpSp>
        <p:nvGrpSpPr>
          <p:cNvPr id="26" name="Groep 25">
            <a:extLst>
              <a:ext uri="{FF2B5EF4-FFF2-40B4-BE49-F238E27FC236}">
                <a16:creationId xmlns:a16="http://schemas.microsoft.com/office/drawing/2014/main" id="{08A15A47-0960-4D45-B4FF-EF3A0BAEF993}"/>
              </a:ext>
            </a:extLst>
          </p:cNvPr>
          <p:cNvGrpSpPr/>
          <p:nvPr userDrawn="1"/>
        </p:nvGrpSpPr>
        <p:grpSpPr>
          <a:xfrm>
            <a:off x="-2463800" y="0"/>
            <a:ext cx="2329217" cy="2718588"/>
            <a:chOff x="-2463800" y="0"/>
            <a:chExt cx="2329217" cy="2718588"/>
          </a:xfrm>
        </p:grpSpPr>
        <p:sp>
          <p:nvSpPr>
            <p:cNvPr id="27" name="Rectangle 106">
              <a:extLst>
                <a:ext uri="{FF2B5EF4-FFF2-40B4-BE49-F238E27FC236}">
                  <a16:creationId xmlns:a16="http://schemas.microsoft.com/office/drawing/2014/main" id="{A1DB3519-1E30-4471-AD4C-6DDC3B82DFD2}"/>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28" name="Group 22">
              <a:extLst>
                <a:ext uri="{FF2B5EF4-FFF2-40B4-BE49-F238E27FC236}">
                  <a16:creationId xmlns:a16="http://schemas.microsoft.com/office/drawing/2014/main" id="{612871E4-A9D5-43D2-AE74-F57FE2965C84}"/>
                </a:ext>
              </a:extLst>
            </p:cNvPr>
            <p:cNvGrpSpPr/>
            <p:nvPr userDrawn="1"/>
          </p:nvGrpSpPr>
          <p:grpSpPr>
            <a:xfrm>
              <a:off x="-2318863" y="1050055"/>
              <a:ext cx="2044800" cy="534731"/>
              <a:chOff x="-2108199" y="3333735"/>
              <a:chExt cx="2314576" cy="605280"/>
            </a:xfrm>
          </p:grpSpPr>
          <p:grpSp>
            <p:nvGrpSpPr>
              <p:cNvPr id="29" name="Group 9">
                <a:extLst>
                  <a:ext uri="{FF2B5EF4-FFF2-40B4-BE49-F238E27FC236}">
                    <a16:creationId xmlns:a16="http://schemas.microsoft.com/office/drawing/2014/main" id="{7D793679-3082-42EF-9205-D87BB9DE0281}"/>
                  </a:ext>
                </a:extLst>
              </p:cNvPr>
              <p:cNvGrpSpPr/>
              <p:nvPr userDrawn="1"/>
            </p:nvGrpSpPr>
            <p:grpSpPr>
              <a:xfrm>
                <a:off x="-2108199" y="3333735"/>
                <a:ext cx="2314576" cy="605280"/>
                <a:chOff x="-1062434" y="2679700"/>
                <a:chExt cx="2314576" cy="605280"/>
              </a:xfrm>
            </p:grpSpPr>
            <p:pic>
              <p:nvPicPr>
                <p:cNvPr id="31" name="Picture 5">
                  <a:extLst>
                    <a:ext uri="{FF2B5EF4-FFF2-40B4-BE49-F238E27FC236}">
                      <a16:creationId xmlns:a16="http://schemas.microsoft.com/office/drawing/2014/main" id="{D145A39A-1240-4A8F-9798-FB32AB4DCC50}"/>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32" name="Rectangle 21">
                  <a:extLst>
                    <a:ext uri="{FF2B5EF4-FFF2-40B4-BE49-F238E27FC236}">
                      <a16:creationId xmlns:a16="http://schemas.microsoft.com/office/drawing/2014/main" id="{1B96E3E2-C2BE-4C80-BF91-326F6FF78E7E}"/>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30" name="Graphic 19" descr="Close with solid fill">
                <a:extLst>
                  <a:ext uri="{FF2B5EF4-FFF2-40B4-BE49-F238E27FC236}">
                    <a16:creationId xmlns:a16="http://schemas.microsoft.com/office/drawing/2014/main" id="{69DF857E-8B49-467D-A623-BD02BF2EAB1A}"/>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3" name="Slide Number Placeholder 2">
            <a:extLst>
              <a:ext uri="{FF2B5EF4-FFF2-40B4-BE49-F238E27FC236}">
                <a16:creationId xmlns:a16="http://schemas.microsoft.com/office/drawing/2014/main" id="{4E165EC0-D73C-4C51-9202-7CAC512A781B}"/>
              </a:ext>
            </a:extLst>
          </p:cNvPr>
          <p:cNvSpPr>
            <a:spLocks noGrp="1"/>
          </p:cNvSpPr>
          <p:nvPr>
            <p:ph type="sldNum" sz="quarter" idx="12"/>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45738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koloms inhou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11" name="Text Placeholder 12">
            <a:extLst>
              <a:ext uri="{FF2B5EF4-FFF2-40B4-BE49-F238E27FC236}">
                <a16:creationId xmlns:a16="http://schemas.microsoft.com/office/drawing/2014/main" id="{BF03EF43-1CE9-43B9-9D99-256AC413D31E}"/>
              </a:ext>
            </a:extLst>
          </p:cNvPr>
          <p:cNvSpPr>
            <a:spLocks noGrp="1"/>
          </p:cNvSpPr>
          <p:nvPr>
            <p:ph type="body" sz="quarter" idx="10" hasCustomPrompt="1"/>
          </p:nvPr>
        </p:nvSpPr>
        <p:spPr>
          <a:xfrm>
            <a:off x="619125" y="1476375"/>
            <a:ext cx="5330825" cy="4320000"/>
          </a:xfrm>
        </p:spPr>
        <p:txBody>
          <a:bodyPr tIns="36000">
            <a:noAutofit/>
          </a:bodyPr>
          <a:lstStyle>
            <a:lvl1pPr>
              <a:lnSpc>
                <a:spcPct val="90000"/>
              </a:lnSpc>
              <a:spcBef>
                <a:spcPts val="0"/>
              </a:spcBef>
              <a:spcAft>
                <a:spcPts val="0"/>
              </a:spcAft>
              <a:defRPr sz="1800" b="1">
                <a:solidFill>
                  <a:schemeClr val="tx2"/>
                </a:solidFill>
              </a:defRPr>
            </a:lvl1pPr>
            <a:lvl2pPr marL="0" indent="0">
              <a:lnSpc>
                <a:spcPct val="90000"/>
              </a:lnSpc>
              <a:spcBef>
                <a:spcPts val="0"/>
              </a:spcBef>
              <a:spcAft>
                <a:spcPts val="0"/>
              </a:spcAft>
              <a:buNone/>
              <a:defRPr sz="1800">
                <a:solidFill>
                  <a:schemeClr val="bg2"/>
                </a:solidFill>
              </a:defRPr>
            </a:lvl2pPr>
            <a:lvl3pPr marL="0" indent="0">
              <a:lnSpc>
                <a:spcPct val="90000"/>
              </a:lnSpc>
              <a:spcBef>
                <a:spcPts val="0"/>
              </a:spcBef>
              <a:spcAft>
                <a:spcPts val="0"/>
              </a:spcAft>
              <a:buNone/>
              <a:defRPr sz="1800">
                <a:solidFill>
                  <a:schemeClr val="tx1"/>
                </a:solidFill>
              </a:defRPr>
            </a:lvl3pPr>
            <a:lvl4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36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vl9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15" name="Text Placeholder 12">
            <a:extLst>
              <a:ext uri="{FF2B5EF4-FFF2-40B4-BE49-F238E27FC236}">
                <a16:creationId xmlns:a16="http://schemas.microsoft.com/office/drawing/2014/main" id="{79C41B6F-A534-4BD9-9984-FECBB4CC7474}"/>
              </a:ext>
            </a:extLst>
          </p:cNvPr>
          <p:cNvSpPr>
            <a:spLocks noGrp="1"/>
          </p:cNvSpPr>
          <p:nvPr>
            <p:ph type="body" sz="quarter" idx="11" hasCustomPrompt="1"/>
          </p:nvPr>
        </p:nvSpPr>
        <p:spPr>
          <a:xfrm>
            <a:off x="6264275" y="1476375"/>
            <a:ext cx="5330825" cy="4320000"/>
          </a:xfrm>
        </p:spPr>
        <p:txBody>
          <a:bodyPr tIns="36000">
            <a:noAutofit/>
          </a:bodyPr>
          <a:lstStyle>
            <a:lvl1pPr>
              <a:lnSpc>
                <a:spcPct val="90000"/>
              </a:lnSpc>
              <a:spcBef>
                <a:spcPts val="0"/>
              </a:spcBef>
              <a:spcAft>
                <a:spcPts val="0"/>
              </a:spcAft>
              <a:defRPr sz="1800" b="1">
                <a:solidFill>
                  <a:schemeClr val="tx2"/>
                </a:solidFill>
              </a:defRPr>
            </a:lvl1pPr>
            <a:lvl2pPr marL="0" indent="0">
              <a:lnSpc>
                <a:spcPct val="90000"/>
              </a:lnSpc>
              <a:spcBef>
                <a:spcPts val="0"/>
              </a:spcBef>
              <a:spcAft>
                <a:spcPts val="0"/>
              </a:spcAft>
              <a:buNone/>
              <a:defRPr sz="1800">
                <a:solidFill>
                  <a:schemeClr val="bg2"/>
                </a:solidFill>
              </a:defRPr>
            </a:lvl2pPr>
            <a:lvl3pPr marL="0" indent="0">
              <a:lnSpc>
                <a:spcPct val="90000"/>
              </a:lnSpc>
              <a:spcBef>
                <a:spcPts val="0"/>
              </a:spcBef>
              <a:spcAft>
                <a:spcPts val="0"/>
              </a:spcAft>
              <a:buNone/>
              <a:defRPr sz="1800">
                <a:solidFill>
                  <a:schemeClr val="tx1"/>
                </a:solidFill>
              </a:defRPr>
            </a:lvl3pPr>
            <a:lvl4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36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vl9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grpSp>
        <p:nvGrpSpPr>
          <p:cNvPr id="27" name="Groep 26">
            <a:extLst>
              <a:ext uri="{FF2B5EF4-FFF2-40B4-BE49-F238E27FC236}">
                <a16:creationId xmlns:a16="http://schemas.microsoft.com/office/drawing/2014/main" id="{11B9781A-04F6-47DE-A461-DE883D73C801}"/>
              </a:ext>
            </a:extLst>
          </p:cNvPr>
          <p:cNvGrpSpPr/>
          <p:nvPr userDrawn="1"/>
        </p:nvGrpSpPr>
        <p:grpSpPr>
          <a:xfrm>
            <a:off x="-2463800" y="0"/>
            <a:ext cx="2329217" cy="2718588"/>
            <a:chOff x="-2463800" y="0"/>
            <a:chExt cx="2329217" cy="2718588"/>
          </a:xfrm>
        </p:grpSpPr>
        <p:sp>
          <p:nvSpPr>
            <p:cNvPr id="28" name="Rectangle 106">
              <a:extLst>
                <a:ext uri="{FF2B5EF4-FFF2-40B4-BE49-F238E27FC236}">
                  <a16:creationId xmlns:a16="http://schemas.microsoft.com/office/drawing/2014/main" id="{60DC901B-1F3B-46B9-B420-4E591AA3051B}"/>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29" name="Group 22">
              <a:extLst>
                <a:ext uri="{FF2B5EF4-FFF2-40B4-BE49-F238E27FC236}">
                  <a16:creationId xmlns:a16="http://schemas.microsoft.com/office/drawing/2014/main" id="{82427DA8-D4BB-4557-9561-11410C947889}"/>
                </a:ext>
              </a:extLst>
            </p:cNvPr>
            <p:cNvGrpSpPr/>
            <p:nvPr userDrawn="1"/>
          </p:nvGrpSpPr>
          <p:grpSpPr>
            <a:xfrm>
              <a:off x="-2318863" y="1050055"/>
              <a:ext cx="2044800" cy="534731"/>
              <a:chOff x="-2108199" y="3333735"/>
              <a:chExt cx="2314576" cy="605280"/>
            </a:xfrm>
          </p:grpSpPr>
          <p:grpSp>
            <p:nvGrpSpPr>
              <p:cNvPr id="30" name="Group 9">
                <a:extLst>
                  <a:ext uri="{FF2B5EF4-FFF2-40B4-BE49-F238E27FC236}">
                    <a16:creationId xmlns:a16="http://schemas.microsoft.com/office/drawing/2014/main" id="{6379DDA6-5E1B-479E-9909-00306D11551B}"/>
                  </a:ext>
                </a:extLst>
              </p:cNvPr>
              <p:cNvGrpSpPr/>
              <p:nvPr userDrawn="1"/>
            </p:nvGrpSpPr>
            <p:grpSpPr>
              <a:xfrm>
                <a:off x="-2108199" y="3333735"/>
                <a:ext cx="2314576" cy="605280"/>
                <a:chOff x="-1062434" y="2679700"/>
                <a:chExt cx="2314576" cy="605280"/>
              </a:xfrm>
            </p:grpSpPr>
            <p:pic>
              <p:nvPicPr>
                <p:cNvPr id="32" name="Picture 5">
                  <a:extLst>
                    <a:ext uri="{FF2B5EF4-FFF2-40B4-BE49-F238E27FC236}">
                      <a16:creationId xmlns:a16="http://schemas.microsoft.com/office/drawing/2014/main" id="{CC985201-CA17-48C4-AB94-F2CF609D5914}"/>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33" name="Rectangle 21">
                  <a:extLst>
                    <a:ext uri="{FF2B5EF4-FFF2-40B4-BE49-F238E27FC236}">
                      <a16:creationId xmlns:a16="http://schemas.microsoft.com/office/drawing/2014/main" id="{CAA7EE08-8684-4178-8E75-391EFE130C9A}"/>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31" name="Graphic 19" descr="Close with solid fill">
                <a:extLst>
                  <a:ext uri="{FF2B5EF4-FFF2-40B4-BE49-F238E27FC236}">
                    <a16:creationId xmlns:a16="http://schemas.microsoft.com/office/drawing/2014/main" id="{AF2582DB-38B0-4321-A92F-1C3A1721DE13}"/>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5" name="Slide Number Placeholder 4">
            <a:extLst>
              <a:ext uri="{FF2B5EF4-FFF2-40B4-BE49-F238E27FC236}">
                <a16:creationId xmlns:a16="http://schemas.microsoft.com/office/drawing/2014/main" id="{2A484065-0AA2-4FEF-9C7E-2E004F682004}"/>
              </a:ext>
            </a:extLst>
          </p:cNvPr>
          <p:cNvSpPr>
            <a:spLocks noGrp="1"/>
          </p:cNvSpPr>
          <p:nvPr>
            <p:ph type="sldNum" sz="quarter" idx="12"/>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3291492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met blauw tekstk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13" name="Text Placeholder 12">
            <a:extLst>
              <a:ext uri="{FF2B5EF4-FFF2-40B4-BE49-F238E27FC236}">
                <a16:creationId xmlns:a16="http://schemas.microsoft.com/office/drawing/2014/main" id="{B886690E-8997-48D4-A839-FDFABFF3AD38}"/>
              </a:ext>
            </a:extLst>
          </p:cNvPr>
          <p:cNvSpPr>
            <a:spLocks noGrp="1"/>
          </p:cNvSpPr>
          <p:nvPr>
            <p:ph type="body" sz="quarter" idx="10" hasCustomPrompt="1"/>
          </p:nvPr>
        </p:nvSpPr>
        <p:spPr>
          <a:xfrm>
            <a:off x="619125" y="1476375"/>
            <a:ext cx="5330825" cy="3981450"/>
          </a:xfrm>
        </p:spPr>
        <p:txBody>
          <a:bodyPr tIns="36000">
            <a:noAutofit/>
          </a:bodyPr>
          <a:lstStyle>
            <a:lvl1pPr>
              <a:lnSpc>
                <a:spcPct val="90000"/>
              </a:lnSpc>
              <a:spcBef>
                <a:spcPts val="0"/>
              </a:spcBef>
              <a:spcAft>
                <a:spcPts val="0"/>
              </a:spcAft>
              <a:defRPr sz="1800" b="1">
                <a:solidFill>
                  <a:schemeClr val="tx2"/>
                </a:solidFill>
              </a:defRPr>
            </a:lvl1pPr>
            <a:lvl2pPr marL="0" indent="0">
              <a:lnSpc>
                <a:spcPct val="90000"/>
              </a:lnSpc>
              <a:spcBef>
                <a:spcPts val="0"/>
              </a:spcBef>
              <a:spcAft>
                <a:spcPts val="0"/>
              </a:spcAft>
              <a:buNone/>
              <a:defRPr sz="1800">
                <a:solidFill>
                  <a:schemeClr val="bg2"/>
                </a:solidFill>
              </a:defRPr>
            </a:lvl2pPr>
            <a:lvl3pPr marL="0" indent="0">
              <a:lnSpc>
                <a:spcPct val="90000"/>
              </a:lnSpc>
              <a:spcBef>
                <a:spcPts val="0"/>
              </a:spcBef>
              <a:spcAft>
                <a:spcPts val="0"/>
              </a:spcAft>
              <a:buNone/>
              <a:defRPr sz="1800">
                <a:solidFill>
                  <a:schemeClr val="tx1"/>
                </a:solidFill>
              </a:defRPr>
            </a:lvl3pPr>
            <a:lvl4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36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vl9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12" name="Text Placeholder 12">
            <a:extLst>
              <a:ext uri="{FF2B5EF4-FFF2-40B4-BE49-F238E27FC236}">
                <a16:creationId xmlns:a16="http://schemas.microsoft.com/office/drawing/2014/main" id="{1576DDBD-8C74-4D66-A41E-01436CB28752}"/>
              </a:ext>
            </a:extLst>
          </p:cNvPr>
          <p:cNvSpPr>
            <a:spLocks noGrp="1"/>
          </p:cNvSpPr>
          <p:nvPr>
            <p:ph type="body" sz="quarter" idx="12" hasCustomPrompt="1"/>
          </p:nvPr>
        </p:nvSpPr>
        <p:spPr>
          <a:xfrm>
            <a:off x="6242050" y="1476375"/>
            <a:ext cx="5330825" cy="3981449"/>
          </a:xfrm>
          <a:blipFill>
            <a:blip r:embed="rId2"/>
            <a:stretch>
              <a:fillRect/>
            </a:stretch>
          </a:blipFill>
        </p:spPr>
        <p:txBody>
          <a:bodyPr lIns="180000" tIns="180000" rIns="180000" bIns="180000">
            <a:noAutofit/>
          </a:bodyPr>
          <a:lstStyle>
            <a:lvl1pPr>
              <a:lnSpc>
                <a:spcPct val="90000"/>
              </a:lnSpc>
              <a:spcBef>
                <a:spcPts val="0"/>
              </a:spcBef>
              <a:spcAft>
                <a:spcPts val="0"/>
              </a:spcAft>
              <a:defRPr sz="1800" b="1">
                <a:solidFill>
                  <a:schemeClr val="tx1"/>
                </a:solidFill>
              </a:defRPr>
            </a:lvl1pPr>
            <a:lvl2pPr marL="0" indent="0">
              <a:lnSpc>
                <a:spcPct val="90000"/>
              </a:lnSpc>
              <a:spcBef>
                <a:spcPts val="0"/>
              </a:spcBef>
              <a:spcAft>
                <a:spcPts val="0"/>
              </a:spcAft>
              <a:buNone/>
              <a:defRPr sz="1800">
                <a:solidFill>
                  <a:schemeClr val="tx1"/>
                </a:solidFill>
              </a:defRPr>
            </a:lvl2pPr>
            <a:lvl3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3pPr>
            <a:lvl4pPr marL="360000"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4" name="Rectangle 106">
            <a:extLst>
              <a:ext uri="{FF2B5EF4-FFF2-40B4-BE49-F238E27FC236}">
                <a16:creationId xmlns:a16="http://schemas.microsoft.com/office/drawing/2014/main" id="{9EE315FD-B1F3-4C92-9B4A-3C72737AADFB}"/>
              </a:ext>
            </a:extLst>
          </p:cNvPr>
          <p:cNvSpPr>
            <a:spLocks noChangeArrowheads="1"/>
          </p:cNvSpPr>
          <p:nvPr userDrawn="1"/>
        </p:nvSpPr>
        <p:spPr bwMode="gray">
          <a:xfrm>
            <a:off x="12326583" y="0"/>
            <a:ext cx="2329217" cy="1310510"/>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Tekstvlak groter/kleiner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Door te trekken aan de cirkels/blokjes rondom het tekstvlak kan je het tekstvlak groter en/of kleiner maken.</a:t>
            </a:r>
          </a:p>
        </p:txBody>
      </p:sp>
      <p:grpSp>
        <p:nvGrpSpPr>
          <p:cNvPr id="29" name="Groep 28">
            <a:extLst>
              <a:ext uri="{FF2B5EF4-FFF2-40B4-BE49-F238E27FC236}">
                <a16:creationId xmlns:a16="http://schemas.microsoft.com/office/drawing/2014/main" id="{32259F25-5396-430C-91D2-0ECF5150D533}"/>
              </a:ext>
            </a:extLst>
          </p:cNvPr>
          <p:cNvGrpSpPr/>
          <p:nvPr userDrawn="1"/>
        </p:nvGrpSpPr>
        <p:grpSpPr>
          <a:xfrm>
            <a:off x="-2463800" y="0"/>
            <a:ext cx="2329217" cy="2718588"/>
            <a:chOff x="-2463800" y="0"/>
            <a:chExt cx="2329217" cy="2718588"/>
          </a:xfrm>
        </p:grpSpPr>
        <p:sp>
          <p:nvSpPr>
            <p:cNvPr id="30" name="Rectangle 106">
              <a:extLst>
                <a:ext uri="{FF2B5EF4-FFF2-40B4-BE49-F238E27FC236}">
                  <a16:creationId xmlns:a16="http://schemas.microsoft.com/office/drawing/2014/main" id="{28281BEF-1E40-4931-B948-31D87EB56102}"/>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31" name="Group 22">
              <a:extLst>
                <a:ext uri="{FF2B5EF4-FFF2-40B4-BE49-F238E27FC236}">
                  <a16:creationId xmlns:a16="http://schemas.microsoft.com/office/drawing/2014/main" id="{75024DCA-1B27-4687-BC61-08A2E09CB0FE}"/>
                </a:ext>
              </a:extLst>
            </p:cNvPr>
            <p:cNvGrpSpPr/>
            <p:nvPr userDrawn="1"/>
          </p:nvGrpSpPr>
          <p:grpSpPr>
            <a:xfrm>
              <a:off x="-2318863" y="1050055"/>
              <a:ext cx="2044800" cy="534731"/>
              <a:chOff x="-2108199" y="3333735"/>
              <a:chExt cx="2314576" cy="605280"/>
            </a:xfrm>
          </p:grpSpPr>
          <p:grpSp>
            <p:nvGrpSpPr>
              <p:cNvPr id="32" name="Group 9">
                <a:extLst>
                  <a:ext uri="{FF2B5EF4-FFF2-40B4-BE49-F238E27FC236}">
                    <a16:creationId xmlns:a16="http://schemas.microsoft.com/office/drawing/2014/main" id="{C7C79A87-8C92-4C89-A3CB-70FAC87BBE3D}"/>
                  </a:ext>
                </a:extLst>
              </p:cNvPr>
              <p:cNvGrpSpPr/>
              <p:nvPr userDrawn="1"/>
            </p:nvGrpSpPr>
            <p:grpSpPr>
              <a:xfrm>
                <a:off x="-2108199" y="3333735"/>
                <a:ext cx="2314576" cy="605280"/>
                <a:chOff x="-1062434" y="2679700"/>
                <a:chExt cx="2314576" cy="605280"/>
              </a:xfrm>
            </p:grpSpPr>
            <p:pic>
              <p:nvPicPr>
                <p:cNvPr id="34" name="Picture 5">
                  <a:extLst>
                    <a:ext uri="{FF2B5EF4-FFF2-40B4-BE49-F238E27FC236}">
                      <a16:creationId xmlns:a16="http://schemas.microsoft.com/office/drawing/2014/main" id="{C1FC5642-72AB-48BA-9D79-E63BF3AF4079}"/>
                    </a:ext>
                  </a:extLst>
                </p:cNvPr>
                <p:cNvPicPr>
                  <a:picLocks noChangeAspect="1"/>
                </p:cNvPicPr>
                <p:nvPr userDrawn="1"/>
              </p:nvPicPr>
              <p:blipFill rotWithShape="1">
                <a:blip r:embed="rId3"/>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35" name="Rectangle 21">
                  <a:extLst>
                    <a:ext uri="{FF2B5EF4-FFF2-40B4-BE49-F238E27FC236}">
                      <a16:creationId xmlns:a16="http://schemas.microsoft.com/office/drawing/2014/main" id="{B5534AF8-5901-4935-95AB-8D0E61FE6FE8}"/>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33" name="Graphic 19" descr="Close with solid fill">
                <a:extLst>
                  <a:ext uri="{FF2B5EF4-FFF2-40B4-BE49-F238E27FC236}">
                    <a16:creationId xmlns:a16="http://schemas.microsoft.com/office/drawing/2014/main" id="{42893893-B889-414D-BBEF-53DE43539BD6}"/>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3" name="Slide Number Placeholder 2">
            <a:extLst>
              <a:ext uri="{FF2B5EF4-FFF2-40B4-BE49-F238E27FC236}">
                <a16:creationId xmlns:a16="http://schemas.microsoft.com/office/drawing/2014/main" id="{8AC7641A-38B1-4899-903F-F3E44E2A41DE}"/>
              </a:ext>
            </a:extLst>
          </p:cNvPr>
          <p:cNvSpPr>
            <a:spLocks noGrp="1"/>
          </p:cNvSpPr>
          <p:nvPr>
            <p:ph type="sldNum" sz="quarter" idx="13"/>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2524198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met groen tekstk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13" name="Text Placeholder 12">
            <a:extLst>
              <a:ext uri="{FF2B5EF4-FFF2-40B4-BE49-F238E27FC236}">
                <a16:creationId xmlns:a16="http://schemas.microsoft.com/office/drawing/2014/main" id="{B886690E-8997-48D4-A839-FDFABFF3AD38}"/>
              </a:ext>
            </a:extLst>
          </p:cNvPr>
          <p:cNvSpPr>
            <a:spLocks noGrp="1"/>
          </p:cNvSpPr>
          <p:nvPr>
            <p:ph type="body" sz="quarter" idx="10" hasCustomPrompt="1"/>
          </p:nvPr>
        </p:nvSpPr>
        <p:spPr>
          <a:xfrm>
            <a:off x="619125" y="1476375"/>
            <a:ext cx="5330825" cy="3981450"/>
          </a:xfrm>
        </p:spPr>
        <p:txBody>
          <a:bodyPr tIns="36000">
            <a:noAutofit/>
          </a:bodyPr>
          <a:lstStyle>
            <a:lvl1pPr>
              <a:lnSpc>
                <a:spcPct val="90000"/>
              </a:lnSpc>
              <a:spcBef>
                <a:spcPts val="0"/>
              </a:spcBef>
              <a:spcAft>
                <a:spcPts val="0"/>
              </a:spcAft>
              <a:defRPr sz="1800" b="1">
                <a:solidFill>
                  <a:schemeClr val="tx2"/>
                </a:solidFill>
              </a:defRPr>
            </a:lvl1pPr>
            <a:lvl2pPr marL="0" indent="0">
              <a:lnSpc>
                <a:spcPct val="90000"/>
              </a:lnSpc>
              <a:spcBef>
                <a:spcPts val="0"/>
              </a:spcBef>
              <a:spcAft>
                <a:spcPts val="0"/>
              </a:spcAft>
              <a:buNone/>
              <a:defRPr sz="1800">
                <a:solidFill>
                  <a:schemeClr val="bg2"/>
                </a:solidFill>
              </a:defRPr>
            </a:lvl2pPr>
            <a:lvl3pPr marL="0" indent="0">
              <a:lnSpc>
                <a:spcPct val="90000"/>
              </a:lnSpc>
              <a:spcBef>
                <a:spcPts val="0"/>
              </a:spcBef>
              <a:spcAft>
                <a:spcPts val="0"/>
              </a:spcAft>
              <a:buNone/>
              <a:defRPr sz="1800">
                <a:solidFill>
                  <a:schemeClr val="tx1"/>
                </a:solidFill>
              </a:defRPr>
            </a:lvl3pPr>
            <a:lvl4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36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vl9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18" name="Text Placeholder 12">
            <a:extLst>
              <a:ext uri="{FF2B5EF4-FFF2-40B4-BE49-F238E27FC236}">
                <a16:creationId xmlns:a16="http://schemas.microsoft.com/office/drawing/2014/main" id="{25A166B4-18F6-436E-8167-1C56D0FFDF1B}"/>
              </a:ext>
            </a:extLst>
          </p:cNvPr>
          <p:cNvSpPr>
            <a:spLocks noGrp="1"/>
          </p:cNvSpPr>
          <p:nvPr>
            <p:ph type="body" sz="quarter" idx="12" hasCustomPrompt="1"/>
          </p:nvPr>
        </p:nvSpPr>
        <p:spPr>
          <a:xfrm>
            <a:off x="6242050" y="1476375"/>
            <a:ext cx="5330825" cy="3981449"/>
          </a:xfrm>
          <a:blipFill>
            <a:blip r:embed="rId2"/>
            <a:stretch>
              <a:fillRect/>
            </a:stretch>
          </a:blipFill>
        </p:spPr>
        <p:txBody>
          <a:bodyPr lIns="180000" tIns="180000" rIns="180000" bIns="180000">
            <a:noAutofit/>
          </a:bodyPr>
          <a:lstStyle>
            <a:lvl1pPr>
              <a:lnSpc>
                <a:spcPct val="90000"/>
              </a:lnSpc>
              <a:spcBef>
                <a:spcPts val="0"/>
              </a:spcBef>
              <a:spcAft>
                <a:spcPts val="0"/>
              </a:spcAft>
              <a:defRPr sz="1800" b="1">
                <a:solidFill>
                  <a:schemeClr val="tx1"/>
                </a:solidFill>
              </a:defRPr>
            </a:lvl1pPr>
            <a:lvl2pPr marL="0" indent="0">
              <a:lnSpc>
                <a:spcPct val="90000"/>
              </a:lnSpc>
              <a:spcBef>
                <a:spcPts val="0"/>
              </a:spcBef>
              <a:spcAft>
                <a:spcPts val="0"/>
              </a:spcAft>
              <a:buNone/>
              <a:defRPr sz="1800">
                <a:solidFill>
                  <a:schemeClr val="tx1"/>
                </a:solidFill>
              </a:defRPr>
            </a:lvl2pPr>
            <a:lvl3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3pPr>
            <a:lvl4pPr marL="360000"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5" name="Rectangle 106">
            <a:extLst>
              <a:ext uri="{FF2B5EF4-FFF2-40B4-BE49-F238E27FC236}">
                <a16:creationId xmlns:a16="http://schemas.microsoft.com/office/drawing/2014/main" id="{4F240A4F-2ECD-488D-A71F-589F1B4DC751}"/>
              </a:ext>
            </a:extLst>
          </p:cNvPr>
          <p:cNvSpPr>
            <a:spLocks noChangeArrowheads="1"/>
          </p:cNvSpPr>
          <p:nvPr userDrawn="1"/>
        </p:nvSpPr>
        <p:spPr bwMode="gray">
          <a:xfrm>
            <a:off x="12326583" y="0"/>
            <a:ext cx="2329217" cy="1310510"/>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Tekstvlak groter/kleiner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Door te trekken aan de cirkels/blokjes rondom het tekstvlak kan je het tekstvlak groter en/of kleiner maken.</a:t>
            </a:r>
          </a:p>
        </p:txBody>
      </p:sp>
      <p:grpSp>
        <p:nvGrpSpPr>
          <p:cNvPr id="23" name="Groep 22">
            <a:extLst>
              <a:ext uri="{FF2B5EF4-FFF2-40B4-BE49-F238E27FC236}">
                <a16:creationId xmlns:a16="http://schemas.microsoft.com/office/drawing/2014/main" id="{DAFBE1FE-90C7-46AD-8EE8-A420DA026830}"/>
              </a:ext>
            </a:extLst>
          </p:cNvPr>
          <p:cNvGrpSpPr/>
          <p:nvPr userDrawn="1"/>
        </p:nvGrpSpPr>
        <p:grpSpPr>
          <a:xfrm>
            <a:off x="-2463800" y="0"/>
            <a:ext cx="2329217" cy="2718588"/>
            <a:chOff x="-2463800" y="0"/>
            <a:chExt cx="2329217" cy="2718588"/>
          </a:xfrm>
        </p:grpSpPr>
        <p:sp>
          <p:nvSpPr>
            <p:cNvPr id="24" name="Rectangle 106">
              <a:extLst>
                <a:ext uri="{FF2B5EF4-FFF2-40B4-BE49-F238E27FC236}">
                  <a16:creationId xmlns:a16="http://schemas.microsoft.com/office/drawing/2014/main" id="{AA205AF7-9F62-4071-8F0E-835D74F6FDD8}"/>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25" name="Group 22">
              <a:extLst>
                <a:ext uri="{FF2B5EF4-FFF2-40B4-BE49-F238E27FC236}">
                  <a16:creationId xmlns:a16="http://schemas.microsoft.com/office/drawing/2014/main" id="{3458F50F-4A8F-4D9A-AB3D-891EADFD4A7F}"/>
                </a:ext>
              </a:extLst>
            </p:cNvPr>
            <p:cNvGrpSpPr/>
            <p:nvPr userDrawn="1"/>
          </p:nvGrpSpPr>
          <p:grpSpPr>
            <a:xfrm>
              <a:off x="-2318863" y="1050055"/>
              <a:ext cx="2044800" cy="534731"/>
              <a:chOff x="-2108199" y="3333735"/>
              <a:chExt cx="2314576" cy="605280"/>
            </a:xfrm>
          </p:grpSpPr>
          <p:grpSp>
            <p:nvGrpSpPr>
              <p:cNvPr id="26" name="Group 9">
                <a:extLst>
                  <a:ext uri="{FF2B5EF4-FFF2-40B4-BE49-F238E27FC236}">
                    <a16:creationId xmlns:a16="http://schemas.microsoft.com/office/drawing/2014/main" id="{D7637B90-82E7-40D1-9E01-B0ED55269C27}"/>
                  </a:ext>
                </a:extLst>
              </p:cNvPr>
              <p:cNvGrpSpPr/>
              <p:nvPr userDrawn="1"/>
            </p:nvGrpSpPr>
            <p:grpSpPr>
              <a:xfrm>
                <a:off x="-2108199" y="3333735"/>
                <a:ext cx="2314576" cy="605280"/>
                <a:chOff x="-1062434" y="2679700"/>
                <a:chExt cx="2314576" cy="605280"/>
              </a:xfrm>
            </p:grpSpPr>
            <p:pic>
              <p:nvPicPr>
                <p:cNvPr id="28" name="Picture 5">
                  <a:extLst>
                    <a:ext uri="{FF2B5EF4-FFF2-40B4-BE49-F238E27FC236}">
                      <a16:creationId xmlns:a16="http://schemas.microsoft.com/office/drawing/2014/main" id="{8E159CDA-86C6-494A-810A-6922DB08FC22}"/>
                    </a:ext>
                  </a:extLst>
                </p:cNvPr>
                <p:cNvPicPr>
                  <a:picLocks noChangeAspect="1"/>
                </p:cNvPicPr>
                <p:nvPr userDrawn="1"/>
              </p:nvPicPr>
              <p:blipFill rotWithShape="1">
                <a:blip r:embed="rId3"/>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9" name="Rectangle 21">
                  <a:extLst>
                    <a:ext uri="{FF2B5EF4-FFF2-40B4-BE49-F238E27FC236}">
                      <a16:creationId xmlns:a16="http://schemas.microsoft.com/office/drawing/2014/main" id="{B347F4DE-79AE-425E-9D9F-0B301410D641}"/>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27" name="Graphic 19" descr="Close with solid fill">
                <a:extLst>
                  <a:ext uri="{FF2B5EF4-FFF2-40B4-BE49-F238E27FC236}">
                    <a16:creationId xmlns:a16="http://schemas.microsoft.com/office/drawing/2014/main" id="{6AB1E71A-D077-4F75-9C63-6C495D043546}"/>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3" name="Slide Number Placeholder 2">
            <a:extLst>
              <a:ext uri="{FF2B5EF4-FFF2-40B4-BE49-F238E27FC236}">
                <a16:creationId xmlns:a16="http://schemas.microsoft.com/office/drawing/2014/main" id="{51091E67-127E-4273-8BDF-C6209C5147FA}"/>
              </a:ext>
            </a:extLst>
          </p:cNvPr>
          <p:cNvSpPr>
            <a:spLocks noGrp="1"/>
          </p:cNvSpPr>
          <p:nvPr>
            <p:ph type="sldNum" sz="quarter" idx="13"/>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1954447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uw tekstkader 2-kolo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15" name="Text Placeholder 12">
            <a:extLst>
              <a:ext uri="{FF2B5EF4-FFF2-40B4-BE49-F238E27FC236}">
                <a16:creationId xmlns:a16="http://schemas.microsoft.com/office/drawing/2014/main" id="{A52874E6-6635-479D-9523-22F094A3E5C5}"/>
              </a:ext>
            </a:extLst>
          </p:cNvPr>
          <p:cNvSpPr>
            <a:spLocks noGrp="1"/>
          </p:cNvSpPr>
          <p:nvPr>
            <p:ph type="body" sz="quarter" idx="10" hasCustomPrompt="1"/>
          </p:nvPr>
        </p:nvSpPr>
        <p:spPr>
          <a:xfrm>
            <a:off x="619125" y="1476375"/>
            <a:ext cx="5330825" cy="3981449"/>
          </a:xfrm>
          <a:blipFill>
            <a:blip r:embed="rId2"/>
            <a:stretch>
              <a:fillRect/>
            </a:stretch>
          </a:blipFill>
        </p:spPr>
        <p:txBody>
          <a:bodyPr lIns="180000" tIns="180000" rIns="180000" bIns="180000">
            <a:noAutofit/>
          </a:bodyPr>
          <a:lstStyle>
            <a:lvl1pPr>
              <a:lnSpc>
                <a:spcPct val="90000"/>
              </a:lnSpc>
              <a:spcBef>
                <a:spcPts val="0"/>
              </a:spcBef>
              <a:spcAft>
                <a:spcPts val="0"/>
              </a:spcAft>
              <a:defRPr sz="1800" b="1">
                <a:solidFill>
                  <a:schemeClr val="tx1"/>
                </a:solidFill>
              </a:defRPr>
            </a:lvl1pPr>
            <a:lvl2pPr marL="0" indent="0">
              <a:lnSpc>
                <a:spcPct val="90000"/>
              </a:lnSpc>
              <a:spcBef>
                <a:spcPts val="0"/>
              </a:spcBef>
              <a:spcAft>
                <a:spcPts val="0"/>
              </a:spcAft>
              <a:buNone/>
              <a:defRPr sz="1800">
                <a:solidFill>
                  <a:schemeClr val="tx1"/>
                </a:solidFill>
              </a:defRPr>
            </a:lvl2pPr>
            <a:lvl3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3pPr>
            <a:lvl4pPr marL="360000"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6" name="Text Placeholder 12">
            <a:extLst>
              <a:ext uri="{FF2B5EF4-FFF2-40B4-BE49-F238E27FC236}">
                <a16:creationId xmlns:a16="http://schemas.microsoft.com/office/drawing/2014/main" id="{98A39B0A-3AD7-41A8-8CF5-32BCF6B2DC92}"/>
              </a:ext>
            </a:extLst>
          </p:cNvPr>
          <p:cNvSpPr>
            <a:spLocks noGrp="1"/>
          </p:cNvSpPr>
          <p:nvPr>
            <p:ph type="body" sz="quarter" idx="12" hasCustomPrompt="1"/>
          </p:nvPr>
        </p:nvSpPr>
        <p:spPr>
          <a:xfrm>
            <a:off x="6242050" y="1476375"/>
            <a:ext cx="5330825" cy="3981449"/>
          </a:xfrm>
          <a:blipFill>
            <a:blip r:embed="rId2"/>
            <a:stretch>
              <a:fillRect/>
            </a:stretch>
          </a:blipFill>
        </p:spPr>
        <p:txBody>
          <a:bodyPr lIns="180000" tIns="180000" rIns="180000" bIns="180000">
            <a:noAutofit/>
          </a:bodyPr>
          <a:lstStyle>
            <a:lvl1pPr>
              <a:lnSpc>
                <a:spcPct val="90000"/>
              </a:lnSpc>
              <a:spcBef>
                <a:spcPts val="0"/>
              </a:spcBef>
              <a:spcAft>
                <a:spcPts val="0"/>
              </a:spcAft>
              <a:defRPr sz="1800" b="1">
                <a:solidFill>
                  <a:schemeClr val="tx1"/>
                </a:solidFill>
              </a:defRPr>
            </a:lvl1pPr>
            <a:lvl2pPr marL="0" indent="0">
              <a:lnSpc>
                <a:spcPct val="90000"/>
              </a:lnSpc>
              <a:spcBef>
                <a:spcPts val="0"/>
              </a:spcBef>
              <a:spcAft>
                <a:spcPts val="0"/>
              </a:spcAft>
              <a:buNone/>
              <a:defRPr sz="1800">
                <a:solidFill>
                  <a:schemeClr val="tx1"/>
                </a:solidFill>
              </a:defRPr>
            </a:lvl2pPr>
            <a:lvl3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3pPr>
            <a:lvl4pPr marL="360000"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7" name="Rectangle 106">
            <a:extLst>
              <a:ext uri="{FF2B5EF4-FFF2-40B4-BE49-F238E27FC236}">
                <a16:creationId xmlns:a16="http://schemas.microsoft.com/office/drawing/2014/main" id="{A1C51CFD-BF38-415B-ABE4-C56751958305}"/>
              </a:ext>
            </a:extLst>
          </p:cNvPr>
          <p:cNvSpPr>
            <a:spLocks noChangeArrowheads="1"/>
          </p:cNvSpPr>
          <p:nvPr userDrawn="1"/>
        </p:nvSpPr>
        <p:spPr bwMode="gray">
          <a:xfrm>
            <a:off x="12326583" y="0"/>
            <a:ext cx="2329217" cy="1310510"/>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Tekstvlak groter/kleiner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Door te trekken aan de cirkels/blokjes rondom het tekstvlak kan je het tekstvlak groter en/of kleiner maken.</a:t>
            </a:r>
          </a:p>
        </p:txBody>
      </p:sp>
      <p:grpSp>
        <p:nvGrpSpPr>
          <p:cNvPr id="23" name="Groep 22">
            <a:extLst>
              <a:ext uri="{FF2B5EF4-FFF2-40B4-BE49-F238E27FC236}">
                <a16:creationId xmlns:a16="http://schemas.microsoft.com/office/drawing/2014/main" id="{92AF4C17-C6F1-4F5A-B726-5D5831EA75CC}"/>
              </a:ext>
            </a:extLst>
          </p:cNvPr>
          <p:cNvGrpSpPr/>
          <p:nvPr userDrawn="1"/>
        </p:nvGrpSpPr>
        <p:grpSpPr>
          <a:xfrm>
            <a:off x="-2463800" y="0"/>
            <a:ext cx="2329217" cy="2718588"/>
            <a:chOff x="-2463800" y="0"/>
            <a:chExt cx="2329217" cy="2718588"/>
          </a:xfrm>
        </p:grpSpPr>
        <p:sp>
          <p:nvSpPr>
            <p:cNvPr id="24" name="Rectangle 106">
              <a:extLst>
                <a:ext uri="{FF2B5EF4-FFF2-40B4-BE49-F238E27FC236}">
                  <a16:creationId xmlns:a16="http://schemas.microsoft.com/office/drawing/2014/main" id="{036DA269-7C38-4C42-BCDB-5357D38352CF}"/>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25" name="Group 22">
              <a:extLst>
                <a:ext uri="{FF2B5EF4-FFF2-40B4-BE49-F238E27FC236}">
                  <a16:creationId xmlns:a16="http://schemas.microsoft.com/office/drawing/2014/main" id="{929BF5C2-8C3B-47EB-BB57-4BE7DAD9341E}"/>
                </a:ext>
              </a:extLst>
            </p:cNvPr>
            <p:cNvGrpSpPr/>
            <p:nvPr userDrawn="1"/>
          </p:nvGrpSpPr>
          <p:grpSpPr>
            <a:xfrm>
              <a:off x="-2318863" y="1050055"/>
              <a:ext cx="2044800" cy="534731"/>
              <a:chOff x="-2108199" y="3333735"/>
              <a:chExt cx="2314576" cy="605280"/>
            </a:xfrm>
          </p:grpSpPr>
          <p:grpSp>
            <p:nvGrpSpPr>
              <p:cNvPr id="26" name="Group 9">
                <a:extLst>
                  <a:ext uri="{FF2B5EF4-FFF2-40B4-BE49-F238E27FC236}">
                    <a16:creationId xmlns:a16="http://schemas.microsoft.com/office/drawing/2014/main" id="{DBF20745-9578-4B06-85B8-7B246CC94CC2}"/>
                  </a:ext>
                </a:extLst>
              </p:cNvPr>
              <p:cNvGrpSpPr/>
              <p:nvPr userDrawn="1"/>
            </p:nvGrpSpPr>
            <p:grpSpPr>
              <a:xfrm>
                <a:off x="-2108199" y="3333735"/>
                <a:ext cx="2314576" cy="605280"/>
                <a:chOff x="-1062434" y="2679700"/>
                <a:chExt cx="2314576" cy="605280"/>
              </a:xfrm>
            </p:grpSpPr>
            <p:pic>
              <p:nvPicPr>
                <p:cNvPr id="28" name="Picture 5">
                  <a:extLst>
                    <a:ext uri="{FF2B5EF4-FFF2-40B4-BE49-F238E27FC236}">
                      <a16:creationId xmlns:a16="http://schemas.microsoft.com/office/drawing/2014/main" id="{3FC0C1F8-0478-4A6A-88FB-A531ACE66E70}"/>
                    </a:ext>
                  </a:extLst>
                </p:cNvPr>
                <p:cNvPicPr>
                  <a:picLocks noChangeAspect="1"/>
                </p:cNvPicPr>
                <p:nvPr userDrawn="1"/>
              </p:nvPicPr>
              <p:blipFill rotWithShape="1">
                <a:blip r:embed="rId3"/>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9" name="Rectangle 21">
                  <a:extLst>
                    <a:ext uri="{FF2B5EF4-FFF2-40B4-BE49-F238E27FC236}">
                      <a16:creationId xmlns:a16="http://schemas.microsoft.com/office/drawing/2014/main" id="{2EB62DBB-33E8-402E-89CA-544509A15558}"/>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27" name="Graphic 19" descr="Close with solid fill">
                <a:extLst>
                  <a:ext uri="{FF2B5EF4-FFF2-40B4-BE49-F238E27FC236}">
                    <a16:creationId xmlns:a16="http://schemas.microsoft.com/office/drawing/2014/main" id="{EF30FA5C-59D1-45A5-9D0D-FBF19FAB8B01}"/>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3" name="Slide Number Placeholder 2">
            <a:extLst>
              <a:ext uri="{FF2B5EF4-FFF2-40B4-BE49-F238E27FC236}">
                <a16:creationId xmlns:a16="http://schemas.microsoft.com/office/drawing/2014/main" id="{6DB80AE6-D131-488D-86D5-21F4C600ADB7}"/>
              </a:ext>
            </a:extLst>
          </p:cNvPr>
          <p:cNvSpPr>
            <a:spLocks noGrp="1"/>
          </p:cNvSpPr>
          <p:nvPr>
            <p:ph type="sldNum" sz="quarter" idx="13"/>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1660470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uw/groen tekstkader 2-kolo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13" name="Text Placeholder 12">
            <a:extLst>
              <a:ext uri="{FF2B5EF4-FFF2-40B4-BE49-F238E27FC236}">
                <a16:creationId xmlns:a16="http://schemas.microsoft.com/office/drawing/2014/main" id="{B886690E-8997-48D4-A839-FDFABFF3AD38}"/>
              </a:ext>
            </a:extLst>
          </p:cNvPr>
          <p:cNvSpPr>
            <a:spLocks noGrp="1"/>
          </p:cNvSpPr>
          <p:nvPr>
            <p:ph type="body" sz="quarter" idx="10" hasCustomPrompt="1"/>
          </p:nvPr>
        </p:nvSpPr>
        <p:spPr>
          <a:xfrm>
            <a:off x="619125" y="1476375"/>
            <a:ext cx="5330825" cy="3981449"/>
          </a:xfrm>
          <a:blipFill>
            <a:blip r:embed="rId2"/>
            <a:stretch>
              <a:fillRect/>
            </a:stretch>
          </a:blipFill>
        </p:spPr>
        <p:txBody>
          <a:bodyPr lIns="180000" tIns="180000" rIns="180000" bIns="180000">
            <a:noAutofit/>
          </a:bodyPr>
          <a:lstStyle>
            <a:lvl1pPr>
              <a:lnSpc>
                <a:spcPct val="90000"/>
              </a:lnSpc>
              <a:spcBef>
                <a:spcPts val="0"/>
              </a:spcBef>
              <a:spcAft>
                <a:spcPts val="0"/>
              </a:spcAft>
              <a:defRPr sz="1800" b="1">
                <a:solidFill>
                  <a:schemeClr val="tx1"/>
                </a:solidFill>
              </a:defRPr>
            </a:lvl1pPr>
            <a:lvl2pPr marL="0" indent="0">
              <a:lnSpc>
                <a:spcPct val="90000"/>
              </a:lnSpc>
              <a:spcBef>
                <a:spcPts val="0"/>
              </a:spcBef>
              <a:spcAft>
                <a:spcPts val="0"/>
              </a:spcAft>
              <a:buNone/>
              <a:defRPr sz="1800">
                <a:solidFill>
                  <a:schemeClr val="tx1"/>
                </a:solidFill>
              </a:defRPr>
            </a:lvl2pPr>
            <a:lvl3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3pPr>
            <a:lvl4pPr marL="360000"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5" name="Text Placeholder 12">
            <a:extLst>
              <a:ext uri="{FF2B5EF4-FFF2-40B4-BE49-F238E27FC236}">
                <a16:creationId xmlns:a16="http://schemas.microsoft.com/office/drawing/2014/main" id="{9C245039-906D-4B6D-8C16-99BBD8667B65}"/>
              </a:ext>
            </a:extLst>
          </p:cNvPr>
          <p:cNvSpPr>
            <a:spLocks noGrp="1"/>
          </p:cNvSpPr>
          <p:nvPr>
            <p:ph type="body" sz="quarter" idx="12" hasCustomPrompt="1"/>
          </p:nvPr>
        </p:nvSpPr>
        <p:spPr>
          <a:xfrm>
            <a:off x="6242050" y="1476375"/>
            <a:ext cx="5330825" cy="3981449"/>
          </a:xfrm>
          <a:blipFill>
            <a:blip r:embed="rId3"/>
            <a:stretch>
              <a:fillRect/>
            </a:stretch>
          </a:blipFill>
        </p:spPr>
        <p:txBody>
          <a:bodyPr lIns="180000" tIns="180000" rIns="180000" bIns="180000">
            <a:noAutofit/>
          </a:bodyPr>
          <a:lstStyle>
            <a:lvl1pPr>
              <a:lnSpc>
                <a:spcPct val="90000"/>
              </a:lnSpc>
              <a:spcBef>
                <a:spcPts val="0"/>
              </a:spcBef>
              <a:spcAft>
                <a:spcPts val="0"/>
              </a:spcAft>
              <a:defRPr sz="1800" b="1">
                <a:solidFill>
                  <a:schemeClr val="tx1"/>
                </a:solidFill>
              </a:defRPr>
            </a:lvl1pPr>
            <a:lvl2pPr marL="0" indent="0">
              <a:lnSpc>
                <a:spcPct val="90000"/>
              </a:lnSpc>
              <a:spcBef>
                <a:spcPts val="0"/>
              </a:spcBef>
              <a:spcAft>
                <a:spcPts val="0"/>
              </a:spcAft>
              <a:buNone/>
              <a:defRPr sz="1800">
                <a:solidFill>
                  <a:schemeClr val="tx1"/>
                </a:solidFill>
              </a:defRPr>
            </a:lvl2pPr>
            <a:lvl3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3pPr>
            <a:lvl4pPr marL="360000"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stStyle>
          <a:p>
            <a:pPr lvl="0"/>
            <a:r>
              <a:rPr lang="nl-NL" noProof="0" dirty="0"/>
              <a:t>Klik om kop toe te voegen</a:t>
            </a:r>
          </a:p>
          <a:p>
            <a:pPr lvl="1"/>
            <a:r>
              <a:rPr lang="nl-NL" noProof="0" dirty="0"/>
              <a:t>Body tekst</a:t>
            </a:r>
          </a:p>
          <a:p>
            <a:pPr lvl="2"/>
            <a:r>
              <a:rPr lang="nl-NL" noProof="0" dirty="0" err="1"/>
              <a:t>Bullet</a:t>
            </a:r>
            <a:r>
              <a:rPr lang="nl-NL" noProof="0" dirty="0"/>
              <a:t> niveau 1</a:t>
            </a:r>
          </a:p>
          <a:p>
            <a:pPr lvl="3"/>
            <a:r>
              <a:rPr lang="nl-NL" noProof="0" dirty="0" err="1"/>
              <a:t>Bullet</a:t>
            </a:r>
            <a:r>
              <a:rPr lang="nl-NL" noProof="0" dirty="0"/>
              <a:t> niveau 2</a:t>
            </a:r>
          </a:p>
          <a:p>
            <a:pPr lvl="4"/>
            <a:r>
              <a:rPr lang="nl-NL" noProof="0" dirty="0" err="1"/>
              <a:t>Bullet</a:t>
            </a:r>
            <a:r>
              <a:rPr lang="nl-NL" noProof="0" dirty="0"/>
              <a:t> niveau 3</a:t>
            </a:r>
          </a:p>
          <a:p>
            <a:pPr lvl="5"/>
            <a:r>
              <a:rPr lang="nl-NL" noProof="0" dirty="0" err="1"/>
              <a:t>Bullet</a:t>
            </a:r>
            <a:r>
              <a:rPr lang="nl-NL" noProof="0" dirty="0"/>
              <a:t> niveau 4</a:t>
            </a:r>
          </a:p>
          <a:p>
            <a:pPr lvl="6"/>
            <a:r>
              <a:rPr lang="nl-NL" noProof="0" dirty="0" err="1"/>
              <a:t>Bullet</a:t>
            </a:r>
            <a:r>
              <a:rPr lang="nl-NL" noProof="0" dirty="0"/>
              <a:t> niveau 5</a:t>
            </a:r>
          </a:p>
          <a:p>
            <a:pPr lvl="7"/>
            <a:r>
              <a:rPr lang="nl-NL" noProof="0" dirty="0" err="1"/>
              <a:t>Bullet</a:t>
            </a:r>
            <a:r>
              <a:rPr lang="nl-NL" noProof="0" dirty="0"/>
              <a:t> niveau 6</a:t>
            </a:r>
          </a:p>
        </p:txBody>
      </p:sp>
      <p:sp>
        <p:nvSpPr>
          <p:cNvPr id="14" name="Rectangle 106">
            <a:extLst>
              <a:ext uri="{FF2B5EF4-FFF2-40B4-BE49-F238E27FC236}">
                <a16:creationId xmlns:a16="http://schemas.microsoft.com/office/drawing/2014/main" id="{899D78AE-AC52-4454-B4BF-5BA82980E328}"/>
              </a:ext>
            </a:extLst>
          </p:cNvPr>
          <p:cNvSpPr>
            <a:spLocks noChangeArrowheads="1"/>
          </p:cNvSpPr>
          <p:nvPr userDrawn="1"/>
        </p:nvSpPr>
        <p:spPr bwMode="gray">
          <a:xfrm>
            <a:off x="12326583" y="0"/>
            <a:ext cx="2329217" cy="1310510"/>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Tekstvlak groter/kleiner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Door te trekken aan de cirkels/blokjes rondom het tekstvlak kan je het tekstvlak groter en/of kleiner maken.</a:t>
            </a:r>
          </a:p>
        </p:txBody>
      </p:sp>
      <p:grpSp>
        <p:nvGrpSpPr>
          <p:cNvPr id="23" name="Groep 22">
            <a:extLst>
              <a:ext uri="{FF2B5EF4-FFF2-40B4-BE49-F238E27FC236}">
                <a16:creationId xmlns:a16="http://schemas.microsoft.com/office/drawing/2014/main" id="{A1EC2772-97F6-4175-8C76-7477D5E724C7}"/>
              </a:ext>
            </a:extLst>
          </p:cNvPr>
          <p:cNvGrpSpPr/>
          <p:nvPr userDrawn="1"/>
        </p:nvGrpSpPr>
        <p:grpSpPr>
          <a:xfrm>
            <a:off x="-2463800" y="0"/>
            <a:ext cx="2329217" cy="2718588"/>
            <a:chOff x="-2463800" y="0"/>
            <a:chExt cx="2329217" cy="2718588"/>
          </a:xfrm>
        </p:grpSpPr>
        <p:sp>
          <p:nvSpPr>
            <p:cNvPr id="24" name="Rectangle 106">
              <a:extLst>
                <a:ext uri="{FF2B5EF4-FFF2-40B4-BE49-F238E27FC236}">
                  <a16:creationId xmlns:a16="http://schemas.microsoft.com/office/drawing/2014/main" id="{D4383079-9F0E-429E-BB57-7A986101D332}"/>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25" name="Group 22">
              <a:extLst>
                <a:ext uri="{FF2B5EF4-FFF2-40B4-BE49-F238E27FC236}">
                  <a16:creationId xmlns:a16="http://schemas.microsoft.com/office/drawing/2014/main" id="{27E3F61C-087F-4DA5-BB3E-8EEAC9238968}"/>
                </a:ext>
              </a:extLst>
            </p:cNvPr>
            <p:cNvGrpSpPr/>
            <p:nvPr userDrawn="1"/>
          </p:nvGrpSpPr>
          <p:grpSpPr>
            <a:xfrm>
              <a:off x="-2318863" y="1050055"/>
              <a:ext cx="2044800" cy="534731"/>
              <a:chOff x="-2108199" y="3333735"/>
              <a:chExt cx="2314576" cy="605280"/>
            </a:xfrm>
          </p:grpSpPr>
          <p:grpSp>
            <p:nvGrpSpPr>
              <p:cNvPr id="26" name="Group 9">
                <a:extLst>
                  <a:ext uri="{FF2B5EF4-FFF2-40B4-BE49-F238E27FC236}">
                    <a16:creationId xmlns:a16="http://schemas.microsoft.com/office/drawing/2014/main" id="{A9DCFE25-3BAA-4549-94FA-BDD4421CC99D}"/>
                  </a:ext>
                </a:extLst>
              </p:cNvPr>
              <p:cNvGrpSpPr/>
              <p:nvPr userDrawn="1"/>
            </p:nvGrpSpPr>
            <p:grpSpPr>
              <a:xfrm>
                <a:off x="-2108199" y="3333735"/>
                <a:ext cx="2314576" cy="605280"/>
                <a:chOff x="-1062434" y="2679700"/>
                <a:chExt cx="2314576" cy="605280"/>
              </a:xfrm>
            </p:grpSpPr>
            <p:pic>
              <p:nvPicPr>
                <p:cNvPr id="28" name="Picture 5">
                  <a:extLst>
                    <a:ext uri="{FF2B5EF4-FFF2-40B4-BE49-F238E27FC236}">
                      <a16:creationId xmlns:a16="http://schemas.microsoft.com/office/drawing/2014/main" id="{1437F93B-7BAE-4D35-8F0A-C97F9FE67D8B}"/>
                    </a:ext>
                  </a:extLst>
                </p:cNvPr>
                <p:cNvPicPr>
                  <a:picLocks noChangeAspect="1"/>
                </p:cNvPicPr>
                <p:nvPr userDrawn="1"/>
              </p:nvPicPr>
              <p:blipFill rotWithShape="1">
                <a:blip r:embed="rId4"/>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9" name="Rectangle 21">
                  <a:extLst>
                    <a:ext uri="{FF2B5EF4-FFF2-40B4-BE49-F238E27FC236}">
                      <a16:creationId xmlns:a16="http://schemas.microsoft.com/office/drawing/2014/main" id="{EB60D608-F82F-45A2-B3A7-D3EE22A998E5}"/>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27" name="Graphic 19" descr="Close with solid fill">
                <a:extLst>
                  <a:ext uri="{FF2B5EF4-FFF2-40B4-BE49-F238E27FC236}">
                    <a16:creationId xmlns:a16="http://schemas.microsoft.com/office/drawing/2014/main" id="{D7B57F96-7DF8-48AC-BA17-1E437C518056}"/>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3" name="Slide Number Placeholder 2">
            <a:extLst>
              <a:ext uri="{FF2B5EF4-FFF2-40B4-BE49-F238E27FC236}">
                <a16:creationId xmlns:a16="http://schemas.microsoft.com/office/drawing/2014/main" id="{2B339B6A-5A6B-41DB-B7A9-B9400C3E5F80}"/>
              </a:ext>
            </a:extLst>
          </p:cNvPr>
          <p:cNvSpPr>
            <a:spLocks noGrp="1"/>
          </p:cNvSpPr>
          <p:nvPr>
            <p:ph type="sldNum" sz="quarter" idx="13"/>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3482176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oud met afbeelding klein">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0F8960A-8517-423E-9815-4FF5C91B160F}"/>
              </a:ext>
            </a:extLst>
          </p:cNvPr>
          <p:cNvSpPr>
            <a:spLocks noGrp="1"/>
          </p:cNvSpPr>
          <p:nvPr>
            <p:ph type="pic" sz="quarter" idx="12" hasCustomPrompt="1"/>
          </p:nvPr>
        </p:nvSpPr>
        <p:spPr>
          <a:xfrm>
            <a:off x="6246814" y="1524000"/>
            <a:ext cx="5343910" cy="3982485"/>
          </a:xfrm>
          <a:custGeom>
            <a:avLst/>
            <a:gdLst>
              <a:gd name="connsiteX0" fmla="*/ 0 w 5343910"/>
              <a:gd name="connsiteY0" fmla="*/ 0 h 3982485"/>
              <a:gd name="connsiteX1" fmla="*/ 4936755 w 5343910"/>
              <a:gd name="connsiteY1" fmla="*/ 0 h 3982485"/>
              <a:gd name="connsiteX2" fmla="*/ 5343910 w 5343910"/>
              <a:gd name="connsiteY2" fmla="*/ 407155 h 3982485"/>
              <a:gd name="connsiteX3" fmla="*/ 5343910 w 5343910"/>
              <a:gd name="connsiteY3" fmla="*/ 3982485 h 3982485"/>
              <a:gd name="connsiteX4" fmla="*/ 407155 w 5343910"/>
              <a:gd name="connsiteY4" fmla="*/ 3982485 h 3982485"/>
              <a:gd name="connsiteX5" fmla="*/ 0 w 5343910"/>
              <a:gd name="connsiteY5" fmla="*/ 3575330 h 3982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3910" h="3982485">
                <a:moveTo>
                  <a:pt x="0" y="0"/>
                </a:moveTo>
                <a:lnTo>
                  <a:pt x="4936755" y="0"/>
                </a:lnTo>
                <a:cubicBezTo>
                  <a:pt x="5161963" y="0"/>
                  <a:pt x="5343910" y="181947"/>
                  <a:pt x="5343910" y="407155"/>
                </a:cubicBezTo>
                <a:lnTo>
                  <a:pt x="5343910" y="3982485"/>
                </a:lnTo>
                <a:lnTo>
                  <a:pt x="407155" y="3982485"/>
                </a:lnTo>
                <a:cubicBezTo>
                  <a:pt x="181947" y="3982485"/>
                  <a:pt x="0" y="3800538"/>
                  <a:pt x="0" y="3575330"/>
                </a:cubicBez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dirty="0"/>
              <a:t>Klik op icoon om </a:t>
            </a:r>
            <a:br>
              <a:rPr lang="nl-NL" noProof="0" dirty="0"/>
            </a:br>
            <a:r>
              <a:rPr lang="nl-NL" noProof="0" dirty="0"/>
              <a:t>afbeelding toe te voegen</a:t>
            </a:r>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14" name="Text Placeholder 12">
            <a:extLst>
              <a:ext uri="{FF2B5EF4-FFF2-40B4-BE49-F238E27FC236}">
                <a16:creationId xmlns:a16="http://schemas.microsoft.com/office/drawing/2014/main" id="{2078A510-ED0A-4185-89DF-37CC3AF31C91}"/>
              </a:ext>
            </a:extLst>
          </p:cNvPr>
          <p:cNvSpPr>
            <a:spLocks noGrp="1"/>
          </p:cNvSpPr>
          <p:nvPr>
            <p:ph type="body" sz="quarter" idx="11" hasCustomPrompt="1"/>
          </p:nvPr>
        </p:nvSpPr>
        <p:spPr>
          <a:xfrm>
            <a:off x="6653349" y="5647464"/>
            <a:ext cx="4941751" cy="205473"/>
          </a:xfrm>
        </p:spPr>
        <p:txBody>
          <a:bodyPr tIns="0">
            <a:noAutofit/>
          </a:bodyPr>
          <a:lstStyle>
            <a:lvl1pPr>
              <a:lnSpc>
                <a:spcPct val="90000"/>
              </a:lnSpc>
              <a:spcBef>
                <a:spcPts val="0"/>
              </a:spcBef>
              <a:spcAft>
                <a:spcPts val="0"/>
              </a:spcAft>
              <a:defRPr sz="1400" b="0">
                <a:solidFill>
                  <a:schemeClr val="tx1"/>
                </a:solidFill>
              </a:defRPr>
            </a:lvl1pPr>
            <a:lvl2pPr>
              <a:lnSpc>
                <a:spcPts val="1900"/>
              </a:lnSpc>
              <a:spcBef>
                <a:spcPts val="0"/>
              </a:spcBef>
              <a:buNone/>
              <a:defRPr sz="1600">
                <a:solidFill>
                  <a:schemeClr val="accent3"/>
                </a:solidFill>
              </a:defRPr>
            </a:lvl2pPr>
            <a:lvl3pPr marL="180975" indent="-180975">
              <a:lnSpc>
                <a:spcPts val="1900"/>
              </a:lnSpc>
              <a:spcBef>
                <a:spcPts val="0"/>
              </a:spcBef>
              <a:buNone/>
              <a:defRPr sz="1600"/>
            </a:lvl3pPr>
            <a:lvl4pPr marL="180975" indent="-180975">
              <a:lnSpc>
                <a:spcPts val="1900"/>
              </a:lnSpc>
              <a:spcBef>
                <a:spcPts val="0"/>
              </a:spcBef>
              <a:defRPr sz="1600"/>
            </a:lvl4pPr>
            <a:lvl5pPr>
              <a:lnSpc>
                <a:spcPts val="1500"/>
              </a:lnSpc>
              <a:defRPr sz="1600"/>
            </a:lvl5pPr>
          </a:lstStyle>
          <a:p>
            <a:pPr lvl="0"/>
            <a:r>
              <a:rPr lang="nl-NL" noProof="0" dirty="0"/>
              <a:t>Klik om bijschrift toe te voegen</a:t>
            </a:r>
          </a:p>
        </p:txBody>
      </p:sp>
      <p:sp>
        <p:nvSpPr>
          <p:cNvPr id="11" name="Text Placeholder 12">
            <a:extLst>
              <a:ext uri="{FF2B5EF4-FFF2-40B4-BE49-F238E27FC236}">
                <a16:creationId xmlns:a16="http://schemas.microsoft.com/office/drawing/2014/main" id="{A5CB29B6-1391-44E8-A834-AE61F9B636BC}"/>
              </a:ext>
            </a:extLst>
          </p:cNvPr>
          <p:cNvSpPr>
            <a:spLocks noGrp="1"/>
          </p:cNvSpPr>
          <p:nvPr>
            <p:ph type="body" sz="quarter" idx="10" hasCustomPrompt="1"/>
          </p:nvPr>
        </p:nvSpPr>
        <p:spPr>
          <a:xfrm>
            <a:off x="619125" y="1476374"/>
            <a:ext cx="5330825" cy="4320000"/>
          </a:xfrm>
        </p:spPr>
        <p:txBody>
          <a:bodyPr tIns="36000">
            <a:noAutofit/>
          </a:bodyPr>
          <a:lstStyle>
            <a:lvl1pPr>
              <a:lnSpc>
                <a:spcPct val="90000"/>
              </a:lnSpc>
              <a:spcBef>
                <a:spcPts val="0"/>
              </a:spcBef>
              <a:spcAft>
                <a:spcPts val="0"/>
              </a:spcAft>
              <a:defRPr sz="1800" b="1">
                <a:solidFill>
                  <a:schemeClr val="tx2"/>
                </a:solidFill>
              </a:defRPr>
            </a:lvl1pPr>
            <a:lvl2pPr marL="0" indent="0">
              <a:lnSpc>
                <a:spcPct val="90000"/>
              </a:lnSpc>
              <a:spcBef>
                <a:spcPts val="0"/>
              </a:spcBef>
              <a:spcAft>
                <a:spcPts val="0"/>
              </a:spcAft>
              <a:buNone/>
              <a:defRPr sz="1800">
                <a:solidFill>
                  <a:schemeClr val="bg2"/>
                </a:solidFill>
              </a:defRPr>
            </a:lvl2pPr>
            <a:lvl3pPr marL="0" indent="0">
              <a:lnSpc>
                <a:spcPct val="90000"/>
              </a:lnSpc>
              <a:spcBef>
                <a:spcPts val="0"/>
              </a:spcBef>
              <a:spcAft>
                <a:spcPts val="0"/>
              </a:spcAft>
              <a:buNone/>
              <a:defRPr sz="1800">
                <a:solidFill>
                  <a:schemeClr val="tx1"/>
                </a:solidFill>
              </a:defRPr>
            </a:lvl3pPr>
            <a:lvl4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36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vl9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26" name="Rectangle 106">
            <a:extLst>
              <a:ext uri="{FF2B5EF4-FFF2-40B4-BE49-F238E27FC236}">
                <a16:creationId xmlns:a16="http://schemas.microsoft.com/office/drawing/2014/main" id="{B8899ADC-BA45-4857-803C-B3A928A6A225}"/>
              </a:ext>
            </a:extLst>
          </p:cNvPr>
          <p:cNvSpPr>
            <a:spLocks noChangeArrowheads="1"/>
          </p:cNvSpPr>
          <p:nvPr userDrawn="1"/>
        </p:nvSpPr>
        <p:spPr bwMode="gray">
          <a:xfrm>
            <a:off x="-2463800" y="2996039"/>
            <a:ext cx="2329217" cy="1742167"/>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plaatsen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het icoon in het midden van het afbeeldingsvlak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Selecteer een afbeelding. Let op: Gebruik hiervoor een liggende afbeelding (landscape)</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‘Invoegen’ en de afbeelding wordt geplaatst</a:t>
            </a:r>
          </a:p>
        </p:txBody>
      </p:sp>
      <p:grpSp>
        <p:nvGrpSpPr>
          <p:cNvPr id="29" name="Groep 28">
            <a:extLst>
              <a:ext uri="{FF2B5EF4-FFF2-40B4-BE49-F238E27FC236}">
                <a16:creationId xmlns:a16="http://schemas.microsoft.com/office/drawing/2014/main" id="{36B31425-2440-4CEB-88AA-F5C3BD4F068F}"/>
              </a:ext>
            </a:extLst>
          </p:cNvPr>
          <p:cNvGrpSpPr/>
          <p:nvPr userDrawn="1"/>
        </p:nvGrpSpPr>
        <p:grpSpPr>
          <a:xfrm>
            <a:off x="12326583" y="1"/>
            <a:ext cx="2329217" cy="5718810"/>
            <a:chOff x="12326583" y="1"/>
            <a:chExt cx="2329217" cy="5718810"/>
          </a:xfrm>
        </p:grpSpPr>
        <p:sp>
          <p:nvSpPr>
            <p:cNvPr id="30" name="Rectangle 106">
              <a:extLst>
                <a:ext uri="{FF2B5EF4-FFF2-40B4-BE49-F238E27FC236}">
                  <a16:creationId xmlns:a16="http://schemas.microsoft.com/office/drawing/2014/main" id="{D52CDAA1-9059-4660-A784-3B10B51CDF3C}"/>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31" name="Groep 30">
              <a:extLst>
                <a:ext uri="{FF2B5EF4-FFF2-40B4-BE49-F238E27FC236}">
                  <a16:creationId xmlns:a16="http://schemas.microsoft.com/office/drawing/2014/main" id="{320AF3D7-C05A-4E95-911E-742F14D4D0E3}"/>
                </a:ext>
              </a:extLst>
            </p:cNvPr>
            <p:cNvGrpSpPr>
              <a:grpSpLocks noChangeAspect="1"/>
            </p:cNvGrpSpPr>
            <p:nvPr userDrawn="1"/>
          </p:nvGrpSpPr>
          <p:grpSpPr>
            <a:xfrm>
              <a:off x="12616299" y="4739224"/>
              <a:ext cx="1766851" cy="793244"/>
              <a:chOff x="2766083" y="6357983"/>
              <a:chExt cx="1485890" cy="667104"/>
            </a:xfrm>
          </p:grpSpPr>
          <p:pic>
            <p:nvPicPr>
              <p:cNvPr id="36" name="Picture 15">
                <a:extLst>
                  <a:ext uri="{FF2B5EF4-FFF2-40B4-BE49-F238E27FC236}">
                    <a16:creationId xmlns:a16="http://schemas.microsoft.com/office/drawing/2014/main" id="{F1CEF859-550A-42D7-9D9B-8B24175B08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37" name="Picture 18">
                <a:extLst>
                  <a:ext uri="{FF2B5EF4-FFF2-40B4-BE49-F238E27FC236}">
                    <a16:creationId xmlns:a16="http://schemas.microsoft.com/office/drawing/2014/main" id="{9AB4B685-A4B0-42FC-BBFD-C1CB02CD6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38" name="Picture 19">
                <a:extLst>
                  <a:ext uri="{FF2B5EF4-FFF2-40B4-BE49-F238E27FC236}">
                    <a16:creationId xmlns:a16="http://schemas.microsoft.com/office/drawing/2014/main" id="{80B49682-359C-45F6-A819-EC7A7B583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39" name="Straight Arrow Connector 23">
                <a:extLst>
                  <a:ext uri="{FF2B5EF4-FFF2-40B4-BE49-F238E27FC236}">
                    <a16:creationId xmlns:a16="http://schemas.microsoft.com/office/drawing/2014/main" id="{49E9B1B0-D157-43AD-874B-8D86AE13FD8F}"/>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24">
                <a:extLst>
                  <a:ext uri="{FF2B5EF4-FFF2-40B4-BE49-F238E27FC236}">
                    <a16:creationId xmlns:a16="http://schemas.microsoft.com/office/drawing/2014/main" id="{158CC4DA-45D0-4746-834E-AE2FAC2AB5B7}"/>
                  </a:ext>
                </a:extLst>
              </p:cNvPr>
              <p:cNvCxnSpPr>
                <a:stCxn id="36" idx="0"/>
                <a:endCxn id="36"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26">
                <a:extLst>
                  <a:ext uri="{FF2B5EF4-FFF2-40B4-BE49-F238E27FC236}">
                    <a16:creationId xmlns:a16="http://schemas.microsoft.com/office/drawing/2014/main" id="{2EB74185-98A0-4EA0-8F95-237A7132B2A8}"/>
                  </a:ext>
                </a:extLst>
              </p:cNvPr>
              <p:cNvCxnSpPr>
                <a:stCxn id="36" idx="3"/>
                <a:endCxn id="36"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27">
                <a:extLst>
                  <a:ext uri="{FF2B5EF4-FFF2-40B4-BE49-F238E27FC236}">
                    <a16:creationId xmlns:a16="http://schemas.microsoft.com/office/drawing/2014/main" id="{560106DA-13E6-410E-BBF0-8C3122BFAE65}"/>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Oval 28">
                <a:extLst>
                  <a:ext uri="{FF2B5EF4-FFF2-40B4-BE49-F238E27FC236}">
                    <a16:creationId xmlns:a16="http://schemas.microsoft.com/office/drawing/2014/main" id="{E10BC917-DB44-49EA-9EBD-F02BECC168D6}"/>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grpSp>
          <p:nvGrpSpPr>
            <p:cNvPr id="32" name="Groep 31">
              <a:extLst>
                <a:ext uri="{FF2B5EF4-FFF2-40B4-BE49-F238E27FC236}">
                  <a16:creationId xmlns:a16="http://schemas.microsoft.com/office/drawing/2014/main" id="{596A6224-D195-42E5-80E0-7D95846A0FC9}"/>
                </a:ext>
              </a:extLst>
            </p:cNvPr>
            <p:cNvGrpSpPr/>
            <p:nvPr userDrawn="1"/>
          </p:nvGrpSpPr>
          <p:grpSpPr>
            <a:xfrm>
              <a:off x="12610022" y="1108316"/>
              <a:ext cx="425380" cy="577954"/>
              <a:chOff x="-37364" y="4061531"/>
              <a:chExt cx="571037" cy="775855"/>
            </a:xfrm>
          </p:grpSpPr>
          <p:pic>
            <p:nvPicPr>
              <p:cNvPr id="34" name="Afbeelding 33">
                <a:extLst>
                  <a:ext uri="{FF2B5EF4-FFF2-40B4-BE49-F238E27FC236}">
                    <a16:creationId xmlns:a16="http://schemas.microsoft.com/office/drawing/2014/main" id="{2CCFFD31-9D78-4006-A7D8-7D73D54F62E0}"/>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35" name="Rectangle 21">
                <a:extLst>
                  <a:ext uri="{FF2B5EF4-FFF2-40B4-BE49-F238E27FC236}">
                    <a16:creationId xmlns:a16="http://schemas.microsoft.com/office/drawing/2014/main" id="{92C2201D-B892-4C59-835F-76B1B1CAD7F4}"/>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pic>
          <p:nvPicPr>
            <p:cNvPr id="33" name="Afbeelding 32">
              <a:extLst>
                <a:ext uri="{FF2B5EF4-FFF2-40B4-BE49-F238E27FC236}">
                  <a16:creationId xmlns:a16="http://schemas.microsoft.com/office/drawing/2014/main" id="{5BDDE0CA-DC17-4ECB-83E6-798FED46D144}"/>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grpSp>
        <p:nvGrpSpPr>
          <p:cNvPr id="58" name="Groep 57">
            <a:extLst>
              <a:ext uri="{FF2B5EF4-FFF2-40B4-BE49-F238E27FC236}">
                <a16:creationId xmlns:a16="http://schemas.microsoft.com/office/drawing/2014/main" id="{13A245B0-715B-45D4-8B3D-077A0B459790}"/>
              </a:ext>
            </a:extLst>
          </p:cNvPr>
          <p:cNvGrpSpPr/>
          <p:nvPr userDrawn="1"/>
        </p:nvGrpSpPr>
        <p:grpSpPr>
          <a:xfrm>
            <a:off x="-2463800" y="0"/>
            <a:ext cx="2329217" cy="2718588"/>
            <a:chOff x="-2463800" y="0"/>
            <a:chExt cx="2329217" cy="2718588"/>
          </a:xfrm>
        </p:grpSpPr>
        <p:sp>
          <p:nvSpPr>
            <p:cNvPr id="59" name="Rectangle 106">
              <a:extLst>
                <a:ext uri="{FF2B5EF4-FFF2-40B4-BE49-F238E27FC236}">
                  <a16:creationId xmlns:a16="http://schemas.microsoft.com/office/drawing/2014/main" id="{55F11C7C-6E24-4BFB-B0F3-597FC0840B4B}"/>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60" name="Group 22">
              <a:extLst>
                <a:ext uri="{FF2B5EF4-FFF2-40B4-BE49-F238E27FC236}">
                  <a16:creationId xmlns:a16="http://schemas.microsoft.com/office/drawing/2014/main" id="{442922A8-351C-4E15-A12C-2859261985B6}"/>
                </a:ext>
              </a:extLst>
            </p:cNvPr>
            <p:cNvGrpSpPr/>
            <p:nvPr userDrawn="1"/>
          </p:nvGrpSpPr>
          <p:grpSpPr>
            <a:xfrm>
              <a:off x="-2318863" y="1050055"/>
              <a:ext cx="2044800" cy="534731"/>
              <a:chOff x="-2108199" y="3333735"/>
              <a:chExt cx="2314576" cy="605280"/>
            </a:xfrm>
          </p:grpSpPr>
          <p:grpSp>
            <p:nvGrpSpPr>
              <p:cNvPr id="61" name="Group 9">
                <a:extLst>
                  <a:ext uri="{FF2B5EF4-FFF2-40B4-BE49-F238E27FC236}">
                    <a16:creationId xmlns:a16="http://schemas.microsoft.com/office/drawing/2014/main" id="{798350B7-14E7-482F-87E9-09E880493BFC}"/>
                  </a:ext>
                </a:extLst>
              </p:cNvPr>
              <p:cNvGrpSpPr/>
              <p:nvPr userDrawn="1"/>
            </p:nvGrpSpPr>
            <p:grpSpPr>
              <a:xfrm>
                <a:off x="-2108199" y="3333735"/>
                <a:ext cx="2314576" cy="605280"/>
                <a:chOff x="-1062434" y="2679700"/>
                <a:chExt cx="2314576" cy="605280"/>
              </a:xfrm>
            </p:grpSpPr>
            <p:pic>
              <p:nvPicPr>
                <p:cNvPr id="63" name="Picture 5">
                  <a:extLst>
                    <a:ext uri="{FF2B5EF4-FFF2-40B4-BE49-F238E27FC236}">
                      <a16:creationId xmlns:a16="http://schemas.microsoft.com/office/drawing/2014/main" id="{F097A544-9997-4258-8716-93F4EE1B6C63}"/>
                    </a:ext>
                  </a:extLst>
                </p:cNvPr>
                <p:cNvPicPr>
                  <a:picLocks noChangeAspect="1"/>
                </p:cNvPicPr>
                <p:nvPr userDrawn="1"/>
              </p:nvPicPr>
              <p:blipFill rotWithShape="1">
                <a:blip r:embed="rId7"/>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64" name="Rectangle 21">
                  <a:extLst>
                    <a:ext uri="{FF2B5EF4-FFF2-40B4-BE49-F238E27FC236}">
                      <a16:creationId xmlns:a16="http://schemas.microsoft.com/office/drawing/2014/main" id="{017159F5-F984-479F-831F-B4CFFEF2131A}"/>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62" name="Graphic 19" descr="Close with solid fill">
                <a:extLst>
                  <a:ext uri="{FF2B5EF4-FFF2-40B4-BE49-F238E27FC236}">
                    <a16:creationId xmlns:a16="http://schemas.microsoft.com/office/drawing/2014/main" id="{1198A984-F4AB-44D9-80D0-F14639461EF1}"/>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3" name="Slide Number Placeholder 2">
            <a:extLst>
              <a:ext uri="{FF2B5EF4-FFF2-40B4-BE49-F238E27FC236}">
                <a16:creationId xmlns:a16="http://schemas.microsoft.com/office/drawing/2014/main" id="{9D1AEA07-0052-498C-867D-738D44546228}"/>
              </a:ext>
            </a:extLst>
          </p:cNvPr>
          <p:cNvSpPr>
            <a:spLocks noGrp="1"/>
          </p:cNvSpPr>
          <p:nvPr>
            <p:ph type="sldNum" sz="quarter" idx="13"/>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4252425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oud met afbeelding groo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BE8B08A7-7635-430D-9C22-7D9B8213D1BB}"/>
              </a:ext>
            </a:extLst>
          </p:cNvPr>
          <p:cNvSpPr>
            <a:spLocks noGrp="1"/>
          </p:cNvSpPr>
          <p:nvPr>
            <p:ph type="pic" sz="quarter" idx="12" hasCustomPrompt="1"/>
          </p:nvPr>
        </p:nvSpPr>
        <p:spPr>
          <a:xfrm>
            <a:off x="6242052" y="0"/>
            <a:ext cx="5949948" cy="5504973"/>
          </a:xfrm>
          <a:custGeom>
            <a:avLst/>
            <a:gdLst>
              <a:gd name="connsiteX0" fmla="*/ 0 w 5949948"/>
              <a:gd name="connsiteY0" fmla="*/ 0 h 5504973"/>
              <a:gd name="connsiteX1" fmla="*/ 5949948 w 5949948"/>
              <a:gd name="connsiteY1" fmla="*/ 0 h 5504973"/>
              <a:gd name="connsiteX2" fmla="*/ 5949948 w 5949948"/>
              <a:gd name="connsiteY2" fmla="*/ 5504973 h 5504973"/>
              <a:gd name="connsiteX3" fmla="*/ 610251 w 5949948"/>
              <a:gd name="connsiteY3" fmla="*/ 5504973 h 5504973"/>
              <a:gd name="connsiteX4" fmla="*/ 0 w 5949948"/>
              <a:gd name="connsiteY4" fmla="*/ 4894722 h 5504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9948" h="5504973">
                <a:moveTo>
                  <a:pt x="0" y="0"/>
                </a:moveTo>
                <a:lnTo>
                  <a:pt x="5949948" y="0"/>
                </a:lnTo>
                <a:lnTo>
                  <a:pt x="5949948" y="5504973"/>
                </a:lnTo>
                <a:lnTo>
                  <a:pt x="610251" y="5504973"/>
                </a:lnTo>
                <a:cubicBezTo>
                  <a:pt x="273342" y="5504973"/>
                  <a:pt x="0" y="5231632"/>
                  <a:pt x="0" y="4894722"/>
                </a:cubicBez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dirty="0"/>
              <a:t>Klik op icoon om </a:t>
            </a:r>
            <a:br>
              <a:rPr lang="nl-NL" noProof="0" dirty="0"/>
            </a:br>
            <a:r>
              <a:rPr lang="nl-NL" noProof="0" dirty="0"/>
              <a:t>afbeelding toe te voegen</a:t>
            </a:r>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5330825" cy="659242"/>
          </a:xfrm>
        </p:spPr>
        <p:txBody>
          <a:bodyPr>
            <a:noAutofit/>
          </a:bodyPr>
          <a:lstStyle>
            <a:lvl1pPr>
              <a:defRPr/>
            </a:lvl1pPr>
          </a:lstStyle>
          <a:p>
            <a:r>
              <a:rPr lang="nl-NL" noProof="0" dirty="0"/>
              <a:t>Klik om titel toe te voegen</a:t>
            </a:r>
          </a:p>
        </p:txBody>
      </p:sp>
      <p:sp>
        <p:nvSpPr>
          <p:cNvPr id="14" name="Text Placeholder 12">
            <a:extLst>
              <a:ext uri="{FF2B5EF4-FFF2-40B4-BE49-F238E27FC236}">
                <a16:creationId xmlns:a16="http://schemas.microsoft.com/office/drawing/2014/main" id="{2078A510-ED0A-4185-89DF-37CC3AF31C91}"/>
              </a:ext>
            </a:extLst>
          </p:cNvPr>
          <p:cNvSpPr>
            <a:spLocks noGrp="1"/>
          </p:cNvSpPr>
          <p:nvPr>
            <p:ph type="body" sz="quarter" idx="11" hasCustomPrompt="1"/>
          </p:nvPr>
        </p:nvSpPr>
        <p:spPr>
          <a:xfrm>
            <a:off x="6881813" y="5656891"/>
            <a:ext cx="4713287" cy="205473"/>
          </a:xfrm>
        </p:spPr>
        <p:txBody>
          <a:bodyPr tIns="0">
            <a:noAutofit/>
          </a:bodyPr>
          <a:lstStyle>
            <a:lvl1pPr>
              <a:lnSpc>
                <a:spcPct val="90000"/>
              </a:lnSpc>
              <a:spcBef>
                <a:spcPts val="0"/>
              </a:spcBef>
              <a:spcAft>
                <a:spcPts val="0"/>
              </a:spcAft>
              <a:defRPr sz="1400" b="0">
                <a:solidFill>
                  <a:schemeClr val="tx1"/>
                </a:solidFill>
              </a:defRPr>
            </a:lvl1pPr>
            <a:lvl2pPr>
              <a:lnSpc>
                <a:spcPts val="1900"/>
              </a:lnSpc>
              <a:spcBef>
                <a:spcPts val="0"/>
              </a:spcBef>
              <a:buNone/>
              <a:defRPr sz="1600">
                <a:solidFill>
                  <a:schemeClr val="accent3"/>
                </a:solidFill>
              </a:defRPr>
            </a:lvl2pPr>
            <a:lvl3pPr marL="180975" indent="-180975">
              <a:lnSpc>
                <a:spcPts val="1900"/>
              </a:lnSpc>
              <a:spcBef>
                <a:spcPts val="0"/>
              </a:spcBef>
              <a:buNone/>
              <a:defRPr sz="1600"/>
            </a:lvl3pPr>
            <a:lvl4pPr marL="180975" indent="-180975">
              <a:lnSpc>
                <a:spcPts val="1900"/>
              </a:lnSpc>
              <a:spcBef>
                <a:spcPts val="0"/>
              </a:spcBef>
              <a:defRPr sz="1600"/>
            </a:lvl4pPr>
            <a:lvl5pPr>
              <a:lnSpc>
                <a:spcPts val="1500"/>
              </a:lnSpc>
              <a:defRPr sz="1600"/>
            </a:lvl5pPr>
          </a:lstStyle>
          <a:p>
            <a:pPr lvl="0"/>
            <a:r>
              <a:rPr lang="nl-NL" noProof="0" dirty="0"/>
              <a:t>Klik om bijschrift toe te voegen</a:t>
            </a:r>
          </a:p>
        </p:txBody>
      </p:sp>
      <p:sp>
        <p:nvSpPr>
          <p:cNvPr id="11" name="Text Placeholder 12">
            <a:extLst>
              <a:ext uri="{FF2B5EF4-FFF2-40B4-BE49-F238E27FC236}">
                <a16:creationId xmlns:a16="http://schemas.microsoft.com/office/drawing/2014/main" id="{646F98F3-FA89-44C8-97FA-51E866C04314}"/>
              </a:ext>
            </a:extLst>
          </p:cNvPr>
          <p:cNvSpPr>
            <a:spLocks noGrp="1"/>
          </p:cNvSpPr>
          <p:nvPr>
            <p:ph type="body" sz="quarter" idx="10" hasCustomPrompt="1"/>
          </p:nvPr>
        </p:nvSpPr>
        <p:spPr>
          <a:xfrm>
            <a:off x="619125" y="1476374"/>
            <a:ext cx="5330825" cy="4320000"/>
          </a:xfrm>
        </p:spPr>
        <p:txBody>
          <a:bodyPr tIns="36000">
            <a:noAutofit/>
          </a:bodyPr>
          <a:lstStyle>
            <a:lvl1pPr>
              <a:lnSpc>
                <a:spcPct val="90000"/>
              </a:lnSpc>
              <a:spcBef>
                <a:spcPts val="0"/>
              </a:spcBef>
              <a:spcAft>
                <a:spcPts val="0"/>
              </a:spcAft>
              <a:defRPr sz="1800" b="1">
                <a:solidFill>
                  <a:schemeClr val="tx2"/>
                </a:solidFill>
              </a:defRPr>
            </a:lvl1pPr>
            <a:lvl2pPr marL="0" indent="0">
              <a:lnSpc>
                <a:spcPct val="90000"/>
              </a:lnSpc>
              <a:spcBef>
                <a:spcPts val="0"/>
              </a:spcBef>
              <a:spcAft>
                <a:spcPts val="0"/>
              </a:spcAft>
              <a:buNone/>
              <a:defRPr sz="1800">
                <a:solidFill>
                  <a:schemeClr val="bg2"/>
                </a:solidFill>
              </a:defRPr>
            </a:lvl2pPr>
            <a:lvl3pPr marL="0" indent="0">
              <a:lnSpc>
                <a:spcPct val="90000"/>
              </a:lnSpc>
              <a:spcBef>
                <a:spcPts val="0"/>
              </a:spcBef>
              <a:spcAft>
                <a:spcPts val="0"/>
              </a:spcAft>
              <a:buNone/>
              <a:defRPr sz="1800">
                <a:solidFill>
                  <a:schemeClr val="tx1"/>
                </a:solidFill>
              </a:defRPr>
            </a:lvl3pPr>
            <a:lvl4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36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vl9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grpSp>
        <p:nvGrpSpPr>
          <p:cNvPr id="29" name="Groep 28">
            <a:extLst>
              <a:ext uri="{FF2B5EF4-FFF2-40B4-BE49-F238E27FC236}">
                <a16:creationId xmlns:a16="http://schemas.microsoft.com/office/drawing/2014/main" id="{0784C64F-EB2A-4162-B5A6-EFE2CF697FB9}"/>
              </a:ext>
            </a:extLst>
          </p:cNvPr>
          <p:cNvGrpSpPr/>
          <p:nvPr userDrawn="1"/>
        </p:nvGrpSpPr>
        <p:grpSpPr>
          <a:xfrm>
            <a:off x="12326583" y="1"/>
            <a:ext cx="2329217" cy="5718810"/>
            <a:chOff x="12326583" y="1"/>
            <a:chExt cx="2329217" cy="5718810"/>
          </a:xfrm>
        </p:grpSpPr>
        <p:sp>
          <p:nvSpPr>
            <p:cNvPr id="30" name="Rectangle 106">
              <a:extLst>
                <a:ext uri="{FF2B5EF4-FFF2-40B4-BE49-F238E27FC236}">
                  <a16:creationId xmlns:a16="http://schemas.microsoft.com/office/drawing/2014/main" id="{E2BD2581-61FB-4588-ACC3-18FD442A3B58}"/>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31" name="Groep 30">
              <a:extLst>
                <a:ext uri="{FF2B5EF4-FFF2-40B4-BE49-F238E27FC236}">
                  <a16:creationId xmlns:a16="http://schemas.microsoft.com/office/drawing/2014/main" id="{06252602-0922-43E8-9126-A395B505E983}"/>
                </a:ext>
              </a:extLst>
            </p:cNvPr>
            <p:cNvGrpSpPr>
              <a:grpSpLocks noChangeAspect="1"/>
            </p:cNvGrpSpPr>
            <p:nvPr userDrawn="1"/>
          </p:nvGrpSpPr>
          <p:grpSpPr>
            <a:xfrm>
              <a:off x="12616299" y="4739224"/>
              <a:ext cx="1766851" cy="793244"/>
              <a:chOff x="2766083" y="6357983"/>
              <a:chExt cx="1485890" cy="667104"/>
            </a:xfrm>
          </p:grpSpPr>
          <p:pic>
            <p:nvPicPr>
              <p:cNvPr id="36" name="Picture 15">
                <a:extLst>
                  <a:ext uri="{FF2B5EF4-FFF2-40B4-BE49-F238E27FC236}">
                    <a16:creationId xmlns:a16="http://schemas.microsoft.com/office/drawing/2014/main" id="{3E9D0137-6060-44E1-B536-EE45D44B5A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37" name="Picture 18">
                <a:extLst>
                  <a:ext uri="{FF2B5EF4-FFF2-40B4-BE49-F238E27FC236}">
                    <a16:creationId xmlns:a16="http://schemas.microsoft.com/office/drawing/2014/main" id="{93E4C210-2C62-4CD5-8310-7F8358EB37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38" name="Picture 19">
                <a:extLst>
                  <a:ext uri="{FF2B5EF4-FFF2-40B4-BE49-F238E27FC236}">
                    <a16:creationId xmlns:a16="http://schemas.microsoft.com/office/drawing/2014/main" id="{511934B8-BD63-4BB8-BDFD-58EF2B5E94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39" name="Straight Arrow Connector 23">
                <a:extLst>
                  <a:ext uri="{FF2B5EF4-FFF2-40B4-BE49-F238E27FC236}">
                    <a16:creationId xmlns:a16="http://schemas.microsoft.com/office/drawing/2014/main" id="{D97A68CE-BD27-4B47-9CBD-3CBF6C64099B}"/>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24">
                <a:extLst>
                  <a:ext uri="{FF2B5EF4-FFF2-40B4-BE49-F238E27FC236}">
                    <a16:creationId xmlns:a16="http://schemas.microsoft.com/office/drawing/2014/main" id="{1E0FAF4A-82EC-45CE-A891-DB54B8B16D05}"/>
                  </a:ext>
                </a:extLst>
              </p:cNvPr>
              <p:cNvCxnSpPr>
                <a:stCxn id="36" idx="0"/>
                <a:endCxn id="36"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26">
                <a:extLst>
                  <a:ext uri="{FF2B5EF4-FFF2-40B4-BE49-F238E27FC236}">
                    <a16:creationId xmlns:a16="http://schemas.microsoft.com/office/drawing/2014/main" id="{671A16EB-CCED-4DBC-B98A-D410A1CE1726}"/>
                  </a:ext>
                </a:extLst>
              </p:cNvPr>
              <p:cNvCxnSpPr>
                <a:stCxn id="36" idx="3"/>
                <a:endCxn id="36"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Arrow Connector 27">
                <a:extLst>
                  <a:ext uri="{FF2B5EF4-FFF2-40B4-BE49-F238E27FC236}">
                    <a16:creationId xmlns:a16="http://schemas.microsoft.com/office/drawing/2014/main" id="{07D8F517-9DC1-4E2C-80C1-A4257C42FF73}"/>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Oval 28">
                <a:extLst>
                  <a:ext uri="{FF2B5EF4-FFF2-40B4-BE49-F238E27FC236}">
                    <a16:creationId xmlns:a16="http://schemas.microsoft.com/office/drawing/2014/main" id="{CCCA038C-9264-472F-B526-BC74CCB65B6A}"/>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grpSp>
          <p:nvGrpSpPr>
            <p:cNvPr id="32" name="Groep 31">
              <a:extLst>
                <a:ext uri="{FF2B5EF4-FFF2-40B4-BE49-F238E27FC236}">
                  <a16:creationId xmlns:a16="http://schemas.microsoft.com/office/drawing/2014/main" id="{7EB39E36-ED86-478B-B0F7-F0727106BF79}"/>
                </a:ext>
              </a:extLst>
            </p:cNvPr>
            <p:cNvGrpSpPr/>
            <p:nvPr userDrawn="1"/>
          </p:nvGrpSpPr>
          <p:grpSpPr>
            <a:xfrm>
              <a:off x="12610022" y="1108316"/>
              <a:ext cx="425380" cy="577954"/>
              <a:chOff x="-37364" y="4061531"/>
              <a:chExt cx="571037" cy="775855"/>
            </a:xfrm>
          </p:grpSpPr>
          <p:pic>
            <p:nvPicPr>
              <p:cNvPr id="34" name="Afbeelding 33">
                <a:extLst>
                  <a:ext uri="{FF2B5EF4-FFF2-40B4-BE49-F238E27FC236}">
                    <a16:creationId xmlns:a16="http://schemas.microsoft.com/office/drawing/2014/main" id="{7812477D-D97E-4BAB-A71A-8FE0FD30EE02}"/>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35" name="Rectangle 21">
                <a:extLst>
                  <a:ext uri="{FF2B5EF4-FFF2-40B4-BE49-F238E27FC236}">
                    <a16:creationId xmlns:a16="http://schemas.microsoft.com/office/drawing/2014/main" id="{8EE94037-39BF-4451-A1D1-DB2960711AB4}"/>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pic>
          <p:nvPicPr>
            <p:cNvPr id="33" name="Afbeelding 32">
              <a:extLst>
                <a:ext uri="{FF2B5EF4-FFF2-40B4-BE49-F238E27FC236}">
                  <a16:creationId xmlns:a16="http://schemas.microsoft.com/office/drawing/2014/main" id="{BC26731C-8742-4FBC-ACC1-17E71424657E}"/>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sp>
        <p:nvSpPr>
          <p:cNvPr id="58" name="Rectangle 106">
            <a:extLst>
              <a:ext uri="{FF2B5EF4-FFF2-40B4-BE49-F238E27FC236}">
                <a16:creationId xmlns:a16="http://schemas.microsoft.com/office/drawing/2014/main" id="{A06EA6D4-9CFE-4970-988F-62786DE80105}"/>
              </a:ext>
            </a:extLst>
          </p:cNvPr>
          <p:cNvSpPr>
            <a:spLocks noChangeArrowheads="1"/>
          </p:cNvSpPr>
          <p:nvPr userDrawn="1"/>
        </p:nvSpPr>
        <p:spPr bwMode="gray">
          <a:xfrm>
            <a:off x="-2463800" y="2996039"/>
            <a:ext cx="2329217" cy="1742167"/>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plaatsen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het icoon in het midden van het afbeeldingsvlak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Selecteer een afbeelding. Let op: Gebruik hiervoor een liggende afbeelding (landscape)</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‘Invoegen’ en de afbeelding wordt geplaatst</a:t>
            </a:r>
          </a:p>
        </p:txBody>
      </p:sp>
      <p:grpSp>
        <p:nvGrpSpPr>
          <p:cNvPr id="59" name="Groep 58">
            <a:extLst>
              <a:ext uri="{FF2B5EF4-FFF2-40B4-BE49-F238E27FC236}">
                <a16:creationId xmlns:a16="http://schemas.microsoft.com/office/drawing/2014/main" id="{29E30F0B-44E8-4459-936E-E1791F6801FB}"/>
              </a:ext>
            </a:extLst>
          </p:cNvPr>
          <p:cNvGrpSpPr/>
          <p:nvPr userDrawn="1"/>
        </p:nvGrpSpPr>
        <p:grpSpPr>
          <a:xfrm>
            <a:off x="-2463800" y="0"/>
            <a:ext cx="2329217" cy="2718588"/>
            <a:chOff x="-2463800" y="0"/>
            <a:chExt cx="2329217" cy="2718588"/>
          </a:xfrm>
        </p:grpSpPr>
        <p:sp>
          <p:nvSpPr>
            <p:cNvPr id="60" name="Rectangle 106">
              <a:extLst>
                <a:ext uri="{FF2B5EF4-FFF2-40B4-BE49-F238E27FC236}">
                  <a16:creationId xmlns:a16="http://schemas.microsoft.com/office/drawing/2014/main" id="{4E3D30B1-1954-425E-AD5F-52EEA9273E2C}"/>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61" name="Group 22">
              <a:extLst>
                <a:ext uri="{FF2B5EF4-FFF2-40B4-BE49-F238E27FC236}">
                  <a16:creationId xmlns:a16="http://schemas.microsoft.com/office/drawing/2014/main" id="{695F6F48-69EE-47B5-8D19-5328D49AFE90}"/>
                </a:ext>
              </a:extLst>
            </p:cNvPr>
            <p:cNvGrpSpPr/>
            <p:nvPr userDrawn="1"/>
          </p:nvGrpSpPr>
          <p:grpSpPr>
            <a:xfrm>
              <a:off x="-2318863" y="1050055"/>
              <a:ext cx="2044800" cy="534731"/>
              <a:chOff x="-2108199" y="3333735"/>
              <a:chExt cx="2314576" cy="605280"/>
            </a:xfrm>
          </p:grpSpPr>
          <p:grpSp>
            <p:nvGrpSpPr>
              <p:cNvPr id="70" name="Group 9">
                <a:extLst>
                  <a:ext uri="{FF2B5EF4-FFF2-40B4-BE49-F238E27FC236}">
                    <a16:creationId xmlns:a16="http://schemas.microsoft.com/office/drawing/2014/main" id="{C267ACD7-31CC-4A9C-BCBD-8249ADCCE4C9}"/>
                  </a:ext>
                </a:extLst>
              </p:cNvPr>
              <p:cNvGrpSpPr/>
              <p:nvPr userDrawn="1"/>
            </p:nvGrpSpPr>
            <p:grpSpPr>
              <a:xfrm>
                <a:off x="-2108199" y="3333735"/>
                <a:ext cx="2314576" cy="605280"/>
                <a:chOff x="-1062434" y="2679700"/>
                <a:chExt cx="2314576" cy="605280"/>
              </a:xfrm>
            </p:grpSpPr>
            <p:pic>
              <p:nvPicPr>
                <p:cNvPr id="72" name="Picture 5">
                  <a:extLst>
                    <a:ext uri="{FF2B5EF4-FFF2-40B4-BE49-F238E27FC236}">
                      <a16:creationId xmlns:a16="http://schemas.microsoft.com/office/drawing/2014/main" id="{18F8BEFD-0681-4917-A7BF-04FE22A44ECB}"/>
                    </a:ext>
                  </a:extLst>
                </p:cNvPr>
                <p:cNvPicPr>
                  <a:picLocks noChangeAspect="1"/>
                </p:cNvPicPr>
                <p:nvPr userDrawn="1"/>
              </p:nvPicPr>
              <p:blipFill rotWithShape="1">
                <a:blip r:embed="rId7"/>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73" name="Rectangle 21">
                  <a:extLst>
                    <a:ext uri="{FF2B5EF4-FFF2-40B4-BE49-F238E27FC236}">
                      <a16:creationId xmlns:a16="http://schemas.microsoft.com/office/drawing/2014/main" id="{E732D06B-C761-4977-8FB5-83F79A45C53C}"/>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71" name="Graphic 19" descr="Close with solid fill">
                <a:extLst>
                  <a:ext uri="{FF2B5EF4-FFF2-40B4-BE49-F238E27FC236}">
                    <a16:creationId xmlns:a16="http://schemas.microsoft.com/office/drawing/2014/main" id="{42679DDE-A769-42F3-AE99-687989EB1145}"/>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5" name="Slide Number Placeholder 4">
            <a:extLst>
              <a:ext uri="{FF2B5EF4-FFF2-40B4-BE49-F238E27FC236}">
                <a16:creationId xmlns:a16="http://schemas.microsoft.com/office/drawing/2014/main" id="{4F10E8FA-A150-4B0B-8D46-B1DF1CB43E39}"/>
              </a:ext>
            </a:extLst>
          </p:cNvPr>
          <p:cNvSpPr>
            <a:spLocks noGrp="1"/>
          </p:cNvSpPr>
          <p:nvPr>
            <p:ph type="sldNum" sz="quarter" idx="13"/>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24383806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fbeelding paginagroot">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564127E-D772-4F30-A6F2-266E8FA2E9DD}"/>
              </a:ext>
            </a:extLst>
          </p:cNvPr>
          <p:cNvSpPr>
            <a:spLocks noGrp="1"/>
          </p:cNvSpPr>
          <p:nvPr>
            <p:ph type="pic" sz="quarter" idx="12" hasCustomPrompt="1"/>
          </p:nvPr>
        </p:nvSpPr>
        <p:spPr>
          <a:xfrm>
            <a:off x="603196" y="1"/>
            <a:ext cx="11588804" cy="5397889"/>
          </a:xfrm>
          <a:custGeom>
            <a:avLst/>
            <a:gdLst>
              <a:gd name="connsiteX0" fmla="*/ 0 w 11588804"/>
              <a:gd name="connsiteY0" fmla="*/ 0 h 5397889"/>
              <a:gd name="connsiteX1" fmla="*/ 11588804 w 11588804"/>
              <a:gd name="connsiteY1" fmla="*/ 0 h 5397889"/>
              <a:gd name="connsiteX2" fmla="*/ 11588804 w 11588804"/>
              <a:gd name="connsiteY2" fmla="*/ 5397889 h 5397889"/>
              <a:gd name="connsiteX3" fmla="*/ 609937 w 11588804"/>
              <a:gd name="connsiteY3" fmla="*/ 5397889 h 5397889"/>
              <a:gd name="connsiteX4" fmla="*/ 0 w 11588804"/>
              <a:gd name="connsiteY4" fmla="*/ 4787952 h 5397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88804" h="5397889">
                <a:moveTo>
                  <a:pt x="0" y="0"/>
                </a:moveTo>
                <a:lnTo>
                  <a:pt x="11588804" y="0"/>
                </a:lnTo>
                <a:lnTo>
                  <a:pt x="11588804" y="5397889"/>
                </a:lnTo>
                <a:lnTo>
                  <a:pt x="609937" y="5397889"/>
                </a:lnTo>
                <a:cubicBezTo>
                  <a:pt x="273201" y="5397889"/>
                  <a:pt x="0" y="5124688"/>
                  <a:pt x="0" y="4787952"/>
                </a:cubicBezTo>
                <a:close/>
              </a:path>
            </a:pathLst>
          </a:custGeom>
          <a:solidFill>
            <a:srgbClr val="EAEAEA"/>
          </a:solidFill>
        </p:spPr>
        <p:txBody>
          <a:bodyPr wrap="square" tIns="0" anchor="ctr" anchorCtr="1">
            <a:noAutofit/>
          </a:bodyPr>
          <a:lstStyle>
            <a:lvl1pPr algn="l">
              <a:spcBef>
                <a:spcPts val="0"/>
              </a:spcBef>
              <a:defRPr sz="1200">
                <a:solidFill>
                  <a:schemeClr val="tx1"/>
                </a:solidFill>
              </a:defRPr>
            </a:lvl1pPr>
          </a:lstStyle>
          <a:p>
            <a:r>
              <a:rPr lang="nl-NL" noProof="0" dirty="0"/>
              <a:t>Klik op icoon om </a:t>
            </a:r>
            <a:br>
              <a:rPr lang="nl-NL" noProof="0" dirty="0"/>
            </a:br>
            <a:r>
              <a:rPr lang="nl-NL" noProof="0" dirty="0"/>
              <a:t>afbeelding toe te voegen</a:t>
            </a:r>
          </a:p>
        </p:txBody>
      </p:sp>
      <p:sp>
        <p:nvSpPr>
          <p:cNvPr id="14" name="Text Placeholder 12">
            <a:extLst>
              <a:ext uri="{FF2B5EF4-FFF2-40B4-BE49-F238E27FC236}">
                <a16:creationId xmlns:a16="http://schemas.microsoft.com/office/drawing/2014/main" id="{2078A510-ED0A-4185-89DF-37CC3AF31C91}"/>
              </a:ext>
            </a:extLst>
          </p:cNvPr>
          <p:cNvSpPr>
            <a:spLocks noGrp="1"/>
          </p:cNvSpPr>
          <p:nvPr>
            <p:ph type="body" sz="quarter" idx="11" hasCustomPrompt="1"/>
          </p:nvPr>
        </p:nvSpPr>
        <p:spPr>
          <a:xfrm>
            <a:off x="1190625" y="5533251"/>
            <a:ext cx="10404476" cy="205473"/>
          </a:xfrm>
        </p:spPr>
        <p:txBody>
          <a:bodyPr tIns="0">
            <a:noAutofit/>
          </a:bodyPr>
          <a:lstStyle>
            <a:lvl1pPr>
              <a:lnSpc>
                <a:spcPct val="90000"/>
              </a:lnSpc>
              <a:spcBef>
                <a:spcPts val="0"/>
              </a:spcBef>
              <a:spcAft>
                <a:spcPts val="0"/>
              </a:spcAft>
              <a:defRPr sz="1400" b="0">
                <a:solidFill>
                  <a:schemeClr val="tx1"/>
                </a:solidFill>
              </a:defRPr>
            </a:lvl1pPr>
            <a:lvl2pPr>
              <a:lnSpc>
                <a:spcPts val="1900"/>
              </a:lnSpc>
              <a:spcBef>
                <a:spcPts val="0"/>
              </a:spcBef>
              <a:buNone/>
              <a:defRPr sz="1600">
                <a:solidFill>
                  <a:schemeClr val="accent3"/>
                </a:solidFill>
              </a:defRPr>
            </a:lvl2pPr>
            <a:lvl3pPr marL="180975" indent="-180975">
              <a:lnSpc>
                <a:spcPts val="1900"/>
              </a:lnSpc>
              <a:spcBef>
                <a:spcPts val="0"/>
              </a:spcBef>
              <a:buNone/>
              <a:defRPr sz="1600"/>
            </a:lvl3pPr>
            <a:lvl4pPr marL="180975" indent="-180975">
              <a:lnSpc>
                <a:spcPts val="1900"/>
              </a:lnSpc>
              <a:spcBef>
                <a:spcPts val="0"/>
              </a:spcBef>
              <a:defRPr sz="1600"/>
            </a:lvl4pPr>
            <a:lvl5pPr>
              <a:lnSpc>
                <a:spcPts val="1500"/>
              </a:lnSpc>
              <a:defRPr sz="1600"/>
            </a:lvl5pPr>
          </a:lstStyle>
          <a:p>
            <a:pPr lvl="0"/>
            <a:r>
              <a:rPr lang="nl-NL" noProof="0" dirty="0"/>
              <a:t>Klik om bijschrift toe te voegen</a:t>
            </a:r>
          </a:p>
        </p:txBody>
      </p:sp>
      <p:sp>
        <p:nvSpPr>
          <p:cNvPr id="20" name="Rectangle 106">
            <a:extLst>
              <a:ext uri="{FF2B5EF4-FFF2-40B4-BE49-F238E27FC236}">
                <a16:creationId xmlns:a16="http://schemas.microsoft.com/office/drawing/2014/main" id="{98C4478D-0D03-406A-AF2B-FBE68F22363A}"/>
              </a:ext>
            </a:extLst>
          </p:cNvPr>
          <p:cNvSpPr>
            <a:spLocks noChangeArrowheads="1"/>
          </p:cNvSpPr>
          <p:nvPr userDrawn="1"/>
        </p:nvSpPr>
        <p:spPr bwMode="gray">
          <a:xfrm>
            <a:off x="-2463800" y="0"/>
            <a:ext cx="2329217" cy="1742167"/>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plaatsen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het icoon in het midden van het afbeeldingsvlak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Selecteer een afbeelding. Let op: Gebruik hiervoor een liggende afbeelding (landscape)</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‘Invoegen’ en de afbeelding wordt geplaatst</a:t>
            </a:r>
          </a:p>
        </p:txBody>
      </p:sp>
      <p:grpSp>
        <p:nvGrpSpPr>
          <p:cNvPr id="21" name="Groep 20">
            <a:extLst>
              <a:ext uri="{FF2B5EF4-FFF2-40B4-BE49-F238E27FC236}">
                <a16:creationId xmlns:a16="http://schemas.microsoft.com/office/drawing/2014/main" id="{DD1A860E-45B8-4574-9AD0-10ED16AB2C9B}"/>
              </a:ext>
            </a:extLst>
          </p:cNvPr>
          <p:cNvGrpSpPr/>
          <p:nvPr userDrawn="1"/>
        </p:nvGrpSpPr>
        <p:grpSpPr>
          <a:xfrm>
            <a:off x="12326583" y="1"/>
            <a:ext cx="2329217" cy="5718810"/>
            <a:chOff x="12326583" y="1"/>
            <a:chExt cx="2329217" cy="5718810"/>
          </a:xfrm>
        </p:grpSpPr>
        <p:sp>
          <p:nvSpPr>
            <p:cNvPr id="37" name="Rectangle 106">
              <a:extLst>
                <a:ext uri="{FF2B5EF4-FFF2-40B4-BE49-F238E27FC236}">
                  <a16:creationId xmlns:a16="http://schemas.microsoft.com/office/drawing/2014/main" id="{1A68CBE2-5D0E-44AE-9122-CB4188164E65}"/>
                </a:ext>
              </a:extLst>
            </p:cNvPr>
            <p:cNvSpPr>
              <a:spLocks noChangeArrowheads="1"/>
            </p:cNvSpPr>
            <p:nvPr userDrawn="1"/>
          </p:nvSpPr>
          <p:spPr bwMode="gray">
            <a:xfrm>
              <a:off x="12326583" y="1"/>
              <a:ext cx="2329217" cy="5718810"/>
            </a:xfrm>
            <a:prstGeom prst="rect">
              <a:avLst/>
            </a:prstGeom>
            <a:solidFill>
              <a:schemeClr val="bg1">
                <a:lumMod val="95000"/>
              </a:schemeClr>
            </a:solidFill>
            <a:ln>
              <a:noFill/>
            </a:ln>
            <a:effectLst/>
          </p:spPr>
          <p:txBody>
            <a:bodyPr wrap="square" lIns="144000" tIns="144000" rIns="144000" bIns="180000" anchor="t">
              <a:no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Afbeelding passend maken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geplaatste afbeelding en kies vervolgens de tab ‘Afbeeldingsopmaak’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de knop ‘Bijsnijden’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Je kunt nu de afbeelding op twee manieren passend maken:</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Sleep de foto op zo’n manier dat het gedeelte dat zichtbaar moet zijn in het afbeeldingsvlak juist staat</a:t>
              </a: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288000" marR="0" lvl="1" indent="-144000" algn="l" defTabSz="914400" rtl="0" eaLnBrk="1" fontAlgn="auto" latinLnBrk="0" hangingPunct="1">
                <a:lnSpc>
                  <a:spcPct val="95000"/>
                </a:lnSpc>
                <a:spcBef>
                  <a:spcPts val="600"/>
                </a:spcBef>
                <a:spcAft>
                  <a:spcPts val="0"/>
                </a:spcAft>
                <a:buClrTx/>
                <a:buSzTx/>
                <a:buFont typeface="+mj-lt"/>
                <a:buAutoNum type="alphaL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de witte bolletjes kun je de afbeelding groter of kleiner maken op zo’n manier dat het gedeelte dat zichtbaar moet zijn in het afbeeldingsvlak juist staat</a:t>
              </a:r>
            </a:p>
          </p:txBody>
        </p:sp>
        <p:grpSp>
          <p:nvGrpSpPr>
            <p:cNvPr id="38" name="Groep 37">
              <a:extLst>
                <a:ext uri="{FF2B5EF4-FFF2-40B4-BE49-F238E27FC236}">
                  <a16:creationId xmlns:a16="http://schemas.microsoft.com/office/drawing/2014/main" id="{59A7CE74-9B46-4367-A761-12CDD51D2F13}"/>
                </a:ext>
              </a:extLst>
            </p:cNvPr>
            <p:cNvGrpSpPr>
              <a:grpSpLocks noChangeAspect="1"/>
            </p:cNvGrpSpPr>
            <p:nvPr userDrawn="1"/>
          </p:nvGrpSpPr>
          <p:grpSpPr>
            <a:xfrm>
              <a:off x="12616299" y="4739224"/>
              <a:ext cx="1766851" cy="793244"/>
              <a:chOff x="2766083" y="6357983"/>
              <a:chExt cx="1485890" cy="667104"/>
            </a:xfrm>
          </p:grpSpPr>
          <p:pic>
            <p:nvPicPr>
              <p:cNvPr id="43" name="Picture 15">
                <a:extLst>
                  <a:ext uri="{FF2B5EF4-FFF2-40B4-BE49-F238E27FC236}">
                    <a16:creationId xmlns:a16="http://schemas.microsoft.com/office/drawing/2014/main" id="{81561C30-F868-4E59-9385-B75C904271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gray">
              <a:xfrm>
                <a:off x="3332816" y="6454073"/>
                <a:ext cx="352425" cy="352425"/>
              </a:xfrm>
              <a:prstGeom prst="rect">
                <a:avLst/>
              </a:prstGeom>
            </p:spPr>
          </p:pic>
          <p:pic>
            <p:nvPicPr>
              <p:cNvPr id="44" name="Picture 18">
                <a:extLst>
                  <a:ext uri="{FF2B5EF4-FFF2-40B4-BE49-F238E27FC236}">
                    <a16:creationId xmlns:a16="http://schemas.microsoft.com/office/drawing/2014/main" id="{87758E39-6283-4120-9660-0868AC5B04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gray">
              <a:xfrm>
                <a:off x="2766083" y="6454074"/>
                <a:ext cx="352425" cy="352425"/>
              </a:xfrm>
              <a:prstGeom prst="rect">
                <a:avLst/>
              </a:prstGeom>
            </p:spPr>
          </p:pic>
          <p:pic>
            <p:nvPicPr>
              <p:cNvPr id="45" name="Picture 19">
                <a:extLst>
                  <a:ext uri="{FF2B5EF4-FFF2-40B4-BE49-F238E27FC236}">
                    <a16:creationId xmlns:a16="http://schemas.microsoft.com/office/drawing/2014/main" id="{EF54CCEC-E40F-4744-8F08-7B56D3D578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gray">
              <a:xfrm>
                <a:off x="3899548" y="6454074"/>
                <a:ext cx="352425" cy="352425"/>
              </a:xfrm>
              <a:prstGeom prst="rect">
                <a:avLst/>
              </a:prstGeom>
            </p:spPr>
          </p:pic>
          <p:cxnSp>
            <p:nvCxnSpPr>
              <p:cNvPr id="46" name="Straight Arrow Connector 23">
                <a:extLst>
                  <a:ext uri="{FF2B5EF4-FFF2-40B4-BE49-F238E27FC236}">
                    <a16:creationId xmlns:a16="http://schemas.microsoft.com/office/drawing/2014/main" id="{EDD509BF-EFB9-44E9-A26C-2D6D7823BEA6}"/>
                  </a:ext>
                </a:extLst>
              </p:cNvPr>
              <p:cNvCxnSpPr/>
              <p:nvPr/>
            </p:nvCxnSpPr>
            <p:spPr bwMode="gray">
              <a:xfrm flipV="1">
                <a:off x="294229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24">
                <a:extLst>
                  <a:ext uri="{FF2B5EF4-FFF2-40B4-BE49-F238E27FC236}">
                    <a16:creationId xmlns:a16="http://schemas.microsoft.com/office/drawing/2014/main" id="{5ED4C97D-6E78-4EAF-BD93-9EE39097F486}"/>
                  </a:ext>
                </a:extLst>
              </p:cNvPr>
              <p:cNvCxnSpPr>
                <a:stCxn id="43" idx="0"/>
                <a:endCxn id="43" idx="2"/>
              </p:cNvCxnSpPr>
              <p:nvPr/>
            </p:nvCxnSpPr>
            <p:spPr bwMode="gray">
              <a:xfrm rot="2700000">
                <a:off x="3509030" y="6357985"/>
                <a:ext cx="0" cy="5446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26">
                <a:extLst>
                  <a:ext uri="{FF2B5EF4-FFF2-40B4-BE49-F238E27FC236}">
                    <a16:creationId xmlns:a16="http://schemas.microsoft.com/office/drawing/2014/main" id="{264AF252-7CF6-401B-8878-4BB3C1686BD5}"/>
                  </a:ext>
                </a:extLst>
              </p:cNvPr>
              <p:cNvCxnSpPr>
                <a:stCxn id="43" idx="3"/>
                <a:endCxn id="43" idx="1"/>
              </p:cNvCxnSpPr>
              <p:nvPr/>
            </p:nvCxnSpPr>
            <p:spPr bwMode="gray">
              <a:xfrm rot="2700000" flipH="1">
                <a:off x="3236724" y="6630287"/>
                <a:ext cx="544608"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27">
                <a:extLst>
                  <a:ext uri="{FF2B5EF4-FFF2-40B4-BE49-F238E27FC236}">
                    <a16:creationId xmlns:a16="http://schemas.microsoft.com/office/drawing/2014/main" id="{22DCC81C-E411-44CB-B8BC-5F41ED1F5103}"/>
                  </a:ext>
                </a:extLst>
              </p:cNvPr>
              <p:cNvCxnSpPr/>
              <p:nvPr/>
            </p:nvCxnSpPr>
            <p:spPr bwMode="gray">
              <a:xfrm flipV="1">
                <a:off x="4123386" y="6845087"/>
                <a:ext cx="0" cy="18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Oval 28">
                <a:extLst>
                  <a:ext uri="{FF2B5EF4-FFF2-40B4-BE49-F238E27FC236}">
                    <a16:creationId xmlns:a16="http://schemas.microsoft.com/office/drawing/2014/main" id="{D4E158C6-7EEF-4DDA-AA7D-F1CE8FC46FA8}"/>
                  </a:ext>
                </a:extLst>
              </p:cNvPr>
              <p:cNvSpPr/>
              <p:nvPr/>
            </p:nvSpPr>
            <p:spPr bwMode="gray">
              <a:xfrm>
                <a:off x="4018611" y="6573137"/>
                <a:ext cx="233362" cy="233362"/>
              </a:xfrm>
              <a:prstGeom prst="ellipse">
                <a:avLst/>
              </a:prstGeom>
              <a:solidFill>
                <a:srgbClr val="FFFFFF">
                  <a:alpha val="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grpSp>
          <p:nvGrpSpPr>
            <p:cNvPr id="39" name="Groep 38">
              <a:extLst>
                <a:ext uri="{FF2B5EF4-FFF2-40B4-BE49-F238E27FC236}">
                  <a16:creationId xmlns:a16="http://schemas.microsoft.com/office/drawing/2014/main" id="{5AD9ED47-9C35-4A97-A41E-34BC9DBC6500}"/>
                </a:ext>
              </a:extLst>
            </p:cNvPr>
            <p:cNvGrpSpPr/>
            <p:nvPr userDrawn="1"/>
          </p:nvGrpSpPr>
          <p:grpSpPr>
            <a:xfrm>
              <a:off x="12610022" y="1108316"/>
              <a:ext cx="425380" cy="577954"/>
              <a:chOff x="-37364" y="4061531"/>
              <a:chExt cx="571037" cy="775855"/>
            </a:xfrm>
          </p:grpSpPr>
          <p:pic>
            <p:nvPicPr>
              <p:cNvPr id="41" name="Afbeelding 40">
                <a:extLst>
                  <a:ext uri="{FF2B5EF4-FFF2-40B4-BE49-F238E27FC236}">
                    <a16:creationId xmlns:a16="http://schemas.microsoft.com/office/drawing/2014/main" id="{BAA1ADD2-62AC-4CD1-96E2-2C0E12AD21FA}"/>
                  </a:ext>
                </a:extLst>
              </p:cNvPr>
              <p:cNvPicPr>
                <a:picLocks noChangeAspect="1"/>
              </p:cNvPicPr>
              <p:nvPr userDrawn="1"/>
            </p:nvPicPr>
            <p:blipFill rotWithShape="1">
              <a:blip r:embed="rId5"/>
              <a:srcRect l="70194" t="13882" r="22159" b="63043"/>
              <a:stretch/>
            </p:blipFill>
            <p:spPr>
              <a:xfrm>
                <a:off x="-37364" y="4061531"/>
                <a:ext cx="571037" cy="775855"/>
              </a:xfrm>
              <a:prstGeom prst="rect">
                <a:avLst/>
              </a:prstGeom>
              <a:noFill/>
              <a:ln>
                <a:noFill/>
              </a:ln>
              <a:effectLst>
                <a:outerShdw blurRad="63500" sx="102000" sy="102000" algn="ctr" rotWithShape="0">
                  <a:prstClr val="black">
                    <a:alpha val="40000"/>
                  </a:prstClr>
                </a:outerShdw>
              </a:effectLst>
            </p:spPr>
          </p:pic>
          <p:sp>
            <p:nvSpPr>
              <p:cNvPr id="42" name="Rectangle 21">
                <a:extLst>
                  <a:ext uri="{FF2B5EF4-FFF2-40B4-BE49-F238E27FC236}">
                    <a16:creationId xmlns:a16="http://schemas.microsoft.com/office/drawing/2014/main" id="{EE8DE1CF-F98A-4FE4-B179-1BDD301E9015}"/>
                  </a:ext>
                </a:extLst>
              </p:cNvPr>
              <p:cNvSpPr/>
              <p:nvPr userDrawn="1"/>
            </p:nvSpPr>
            <p:spPr bwMode="gray">
              <a:xfrm>
                <a:off x="-10897" y="4113410"/>
                <a:ext cx="518104" cy="504825"/>
              </a:xfrm>
              <a:prstGeom prst="rect">
                <a:avLst/>
              </a:prstGeom>
              <a:solidFill>
                <a:srgbClr val="FFFFFF">
                  <a:alpha val="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pic>
          <p:nvPicPr>
            <p:cNvPr id="40" name="Afbeelding 39">
              <a:extLst>
                <a:ext uri="{FF2B5EF4-FFF2-40B4-BE49-F238E27FC236}">
                  <a16:creationId xmlns:a16="http://schemas.microsoft.com/office/drawing/2014/main" id="{24D28329-76ED-432F-A6B8-4B326CA024C6}"/>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12616299" y="2769956"/>
              <a:ext cx="1767600" cy="1036900"/>
            </a:xfrm>
            <a:prstGeom prst="rect">
              <a:avLst/>
            </a:prstGeom>
          </p:spPr>
        </p:pic>
      </p:grpSp>
      <p:sp>
        <p:nvSpPr>
          <p:cNvPr id="4" name="Slide Number Placeholder 3">
            <a:extLst>
              <a:ext uri="{FF2B5EF4-FFF2-40B4-BE49-F238E27FC236}">
                <a16:creationId xmlns:a16="http://schemas.microsoft.com/office/drawing/2014/main" id="{A0D78B53-F86F-4949-A248-2228F7AB6F5C}"/>
              </a:ext>
            </a:extLst>
          </p:cNvPr>
          <p:cNvSpPr>
            <a:spLocks noGrp="1"/>
          </p:cNvSpPr>
          <p:nvPr>
            <p:ph type="sldNum" sz="quarter" idx="13"/>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24851907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Hoofdstuk dia met achtergrondafbeelding">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4" name="Rectangle 3">
            <a:extLst>
              <a:ext uri="{FF2B5EF4-FFF2-40B4-BE49-F238E27FC236}">
                <a16:creationId xmlns:a16="http://schemas.microsoft.com/office/drawing/2014/main" id="{A2303D10-7A22-4D77-961C-6FBC031E10FB}"/>
              </a:ext>
            </a:extLst>
          </p:cNvPr>
          <p:cNvSpPr/>
          <p:nvPr userDrawn="1"/>
        </p:nvSpPr>
        <p:spPr>
          <a:xfrm>
            <a:off x="-3432629" y="-2157046"/>
            <a:ext cx="19057258"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5" name="Graphic 4">
            <a:extLst>
              <a:ext uri="{FF2B5EF4-FFF2-40B4-BE49-F238E27FC236}">
                <a16:creationId xmlns:a16="http://schemas.microsoft.com/office/drawing/2014/main" id="{D131E5D0-3ED7-4EA0-A958-994E40B1573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7" name="Title 1">
            <a:extLst>
              <a:ext uri="{FF2B5EF4-FFF2-40B4-BE49-F238E27FC236}">
                <a16:creationId xmlns:a16="http://schemas.microsoft.com/office/drawing/2014/main" id="{F0430514-7007-4E07-B2B0-7886DCCC86FD}"/>
              </a:ext>
            </a:extLst>
          </p:cNvPr>
          <p:cNvSpPr>
            <a:spLocks noGrp="1"/>
          </p:cNvSpPr>
          <p:nvPr>
            <p:ph type="title" hasCustomPrompt="1"/>
          </p:nvPr>
        </p:nvSpPr>
        <p:spPr>
          <a:xfrm>
            <a:off x="1254125" y="2743007"/>
            <a:ext cx="7200000" cy="1123949"/>
          </a:xfrm>
        </p:spPr>
        <p:txBody>
          <a:bodyPr anchor="b" anchorCtr="0">
            <a:noAutofit/>
          </a:bodyPr>
          <a:lstStyle>
            <a:lvl1pPr>
              <a:lnSpc>
                <a:spcPct val="100000"/>
              </a:lnSpc>
              <a:defRPr sz="4000" spc="0" baseline="0">
                <a:solidFill>
                  <a:schemeClr val="bg1"/>
                </a:solidFill>
              </a:defRPr>
            </a:lvl1pPr>
          </a:lstStyle>
          <a:p>
            <a:r>
              <a:rPr lang="nl-NL" dirty="0"/>
              <a:t>Klik om titel toe te voegen</a:t>
            </a:r>
          </a:p>
        </p:txBody>
      </p:sp>
      <p:sp>
        <p:nvSpPr>
          <p:cNvPr id="8" name="Rectangle 106">
            <a:extLst>
              <a:ext uri="{FF2B5EF4-FFF2-40B4-BE49-F238E27FC236}">
                <a16:creationId xmlns:a16="http://schemas.microsoft.com/office/drawing/2014/main" id="{6DB02F12-213B-4BC3-BF01-64E6DEA8948A}"/>
              </a:ext>
            </a:extLst>
          </p:cNvPr>
          <p:cNvSpPr>
            <a:spLocks noChangeArrowheads="1"/>
          </p:cNvSpPr>
          <p:nvPr userDrawn="1"/>
        </p:nvSpPr>
        <p:spPr bwMode="gray">
          <a:xfrm>
            <a:off x="-2463800" y="5123528"/>
            <a:ext cx="2329217" cy="1734472"/>
          </a:xfrm>
          <a:prstGeom prst="rect">
            <a:avLst/>
          </a:prstGeom>
          <a:solidFill>
            <a:schemeClr val="bg1">
              <a:lumMod val="95000"/>
            </a:schemeClr>
          </a:solidFill>
          <a:ln>
            <a:noFill/>
          </a:ln>
          <a:effectLst/>
        </p:spPr>
        <p:txBody>
          <a:bodyPr wrap="square" lIns="144000" tIns="144000" rIns="144000" bIns="180000" anchor="b" anchorCtr="0">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Dia opnieuw instellen (reset)</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2" name="Slide Number Placeholder 1">
            <a:extLst>
              <a:ext uri="{FF2B5EF4-FFF2-40B4-BE49-F238E27FC236}">
                <a16:creationId xmlns:a16="http://schemas.microsoft.com/office/drawing/2014/main" id="{9E25CC99-32E6-48EF-B160-205D6223D6B2}"/>
              </a:ext>
            </a:extLst>
          </p:cNvPr>
          <p:cNvSpPr>
            <a:spLocks noGrp="1"/>
          </p:cNvSpPr>
          <p:nvPr>
            <p:ph type="sldNum" sz="quarter" idx="10"/>
          </p:nvPr>
        </p:nvSpPr>
        <p:spPr/>
        <p:txBody>
          <a:bodyPr/>
          <a:lstStyle>
            <a:lvl1pPr>
              <a:defRPr>
                <a:solidFill>
                  <a:schemeClr val="bg1"/>
                </a:solidFill>
              </a:defRPr>
            </a:lvl1pPr>
          </a:lstStyle>
          <a:p>
            <a:fld id="{5A195573-6125-40C3-AA0C-3AC6CFB9F86B}" type="slidenum">
              <a:rPr lang="en-US" smtClean="0"/>
              <a:pPr/>
              <a:t>‹nr.›</a:t>
            </a:fld>
            <a:endParaRPr lang="en-US" dirty="0"/>
          </a:p>
        </p:txBody>
      </p:sp>
      <p:pic>
        <p:nvPicPr>
          <p:cNvPr id="9" name="Graphic 8">
            <a:extLst>
              <a:ext uri="{FF2B5EF4-FFF2-40B4-BE49-F238E27FC236}">
                <a16:creationId xmlns:a16="http://schemas.microsoft.com/office/drawing/2014/main" id="{A9759F2D-2ACC-441B-878C-F9F591B825F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76263" y="6059262"/>
            <a:ext cx="2556000" cy="486530"/>
          </a:xfrm>
          <a:prstGeom prst="rect">
            <a:avLst/>
          </a:prstGeom>
        </p:spPr>
      </p:pic>
    </p:spTree>
    <p:extLst>
      <p:ext uri="{BB962C8B-B14F-4D97-AF65-F5344CB8AC3E}">
        <p14:creationId xmlns:p14="http://schemas.microsoft.com/office/powerpoint/2010/main" val="2568142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Hoofdstuk dia zonder achtergrondafbeelding">
    <p:bg>
      <p:bgPr>
        <a:solidFill>
          <a:srgbClr val="C2E4FF"/>
        </a:solidFill>
        <a:effectLst/>
      </p:bgPr>
    </p:bg>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C6A9B036-C851-464B-A4B4-FD651AEC886D}"/>
              </a:ext>
            </a:extLst>
          </p:cNvPr>
          <p:cNvSpPr/>
          <p:nvPr userDrawn="1"/>
        </p:nvSpPr>
        <p:spPr>
          <a:xfrm>
            <a:off x="-3432629" y="-2157046"/>
            <a:ext cx="19057258"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1254125" y="2743007"/>
            <a:ext cx="7200000" cy="1123949"/>
          </a:xfrm>
        </p:spPr>
        <p:txBody>
          <a:bodyPr anchor="b" anchorCtr="0">
            <a:noAutofit/>
          </a:bodyPr>
          <a:lstStyle>
            <a:lvl1pPr>
              <a:lnSpc>
                <a:spcPct val="100000"/>
              </a:lnSpc>
              <a:defRPr sz="4000" spc="0" baseline="0">
                <a:solidFill>
                  <a:srgbClr val="1191FA"/>
                </a:solidFill>
              </a:defRPr>
            </a:lvl1pPr>
          </a:lstStyle>
          <a:p>
            <a:r>
              <a:rPr lang="nl-NL" dirty="0"/>
              <a:t>Klik om titel toe te voegen</a:t>
            </a:r>
          </a:p>
        </p:txBody>
      </p:sp>
      <p:sp>
        <p:nvSpPr>
          <p:cNvPr id="5" name="Rectangle 106">
            <a:extLst>
              <a:ext uri="{FF2B5EF4-FFF2-40B4-BE49-F238E27FC236}">
                <a16:creationId xmlns:a16="http://schemas.microsoft.com/office/drawing/2014/main" id="{1FBA4FA0-818B-428B-91E4-7AAC8597B54C}"/>
              </a:ext>
            </a:extLst>
          </p:cNvPr>
          <p:cNvSpPr>
            <a:spLocks noChangeArrowheads="1"/>
          </p:cNvSpPr>
          <p:nvPr userDrawn="1"/>
        </p:nvSpPr>
        <p:spPr bwMode="gray">
          <a:xfrm>
            <a:off x="-2463800" y="5123528"/>
            <a:ext cx="2329217" cy="1734472"/>
          </a:xfrm>
          <a:prstGeom prst="rect">
            <a:avLst/>
          </a:prstGeom>
          <a:solidFill>
            <a:schemeClr val="bg1">
              <a:lumMod val="95000"/>
            </a:schemeClr>
          </a:solidFill>
          <a:ln>
            <a:noFill/>
          </a:ln>
          <a:effectLst/>
        </p:spPr>
        <p:txBody>
          <a:bodyPr wrap="square" lIns="144000" tIns="144000" rIns="144000" bIns="180000" anchor="b" anchorCtr="0">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Dia opnieuw instellen (reset)</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sp>
        <p:nvSpPr>
          <p:cNvPr id="3" name="Slide Number Placeholder 2">
            <a:extLst>
              <a:ext uri="{FF2B5EF4-FFF2-40B4-BE49-F238E27FC236}">
                <a16:creationId xmlns:a16="http://schemas.microsoft.com/office/drawing/2014/main" id="{1E5A7128-E378-46DC-A7CA-6B5E436C53B1}"/>
              </a:ext>
            </a:extLst>
          </p:cNvPr>
          <p:cNvSpPr>
            <a:spLocks noGrp="1"/>
          </p:cNvSpPr>
          <p:nvPr>
            <p:ph type="sldNum" sz="quarter" idx="10"/>
          </p:nvPr>
        </p:nvSpPr>
        <p:spPr/>
        <p:txBody>
          <a:bodyPr/>
          <a:lstStyle/>
          <a:p>
            <a:fld id="{5A195573-6125-40C3-AA0C-3AC6CFB9F86B}" type="slidenum">
              <a:rPr lang="en-US" smtClean="0"/>
              <a:pPr/>
              <a:t>‹nr.›</a:t>
            </a:fld>
            <a:endParaRPr lang="en-US" dirty="0"/>
          </a:p>
        </p:txBody>
      </p:sp>
      <p:pic>
        <p:nvPicPr>
          <p:cNvPr id="8" name="Graphic 7">
            <a:extLst>
              <a:ext uri="{FF2B5EF4-FFF2-40B4-BE49-F238E27FC236}">
                <a16:creationId xmlns:a16="http://schemas.microsoft.com/office/drawing/2014/main" id="{E7051C55-7AB7-4B7F-8A89-8A8FB4EDE1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6263" y="6059262"/>
            <a:ext cx="2556000" cy="486530"/>
          </a:xfrm>
          <a:prstGeom prst="rect">
            <a:avLst/>
          </a:prstGeom>
        </p:spPr>
      </p:pic>
      <p:pic>
        <p:nvPicPr>
          <p:cNvPr id="13" name="Graphic 12">
            <a:extLst>
              <a:ext uri="{FF2B5EF4-FFF2-40B4-BE49-F238E27FC236}">
                <a16:creationId xmlns:a16="http://schemas.microsoft.com/office/drawing/2014/main" id="{E69A62B5-D55E-4596-885C-F7885BD617A6}"/>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07651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oud me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4" name="Table Placeholder 3">
            <a:extLst>
              <a:ext uri="{FF2B5EF4-FFF2-40B4-BE49-F238E27FC236}">
                <a16:creationId xmlns:a16="http://schemas.microsoft.com/office/drawing/2014/main" id="{94B40A4D-040D-412B-B077-4F963A67665D}"/>
              </a:ext>
            </a:extLst>
          </p:cNvPr>
          <p:cNvSpPr>
            <a:spLocks noGrp="1"/>
          </p:cNvSpPr>
          <p:nvPr>
            <p:ph type="tbl" sz="quarter" idx="12" hasCustomPrompt="1"/>
          </p:nvPr>
        </p:nvSpPr>
        <p:spPr>
          <a:xfrm>
            <a:off x="6264275" y="1476375"/>
            <a:ext cx="5330825" cy="4320000"/>
          </a:xfrm>
        </p:spPr>
        <p:txBody>
          <a:bodyPr tIns="0" anchor="ctr" anchorCtr="1"/>
          <a:lstStyle>
            <a:lvl1pPr algn="l">
              <a:spcBef>
                <a:spcPts val="0"/>
              </a:spcBef>
              <a:defRPr sz="1200">
                <a:solidFill>
                  <a:schemeClr val="tx1"/>
                </a:solidFill>
              </a:defRPr>
            </a:lvl1pPr>
          </a:lstStyle>
          <a:p>
            <a:r>
              <a:rPr lang="nl-NL" noProof="0" dirty="0"/>
              <a:t>Klik op icoon om</a:t>
            </a:r>
            <a:br>
              <a:rPr lang="nl-NL" noProof="0" dirty="0"/>
            </a:br>
            <a:r>
              <a:rPr lang="nl-NL" noProof="0" dirty="0"/>
              <a:t>tabel toe te voegen</a:t>
            </a:r>
          </a:p>
        </p:txBody>
      </p:sp>
      <p:sp>
        <p:nvSpPr>
          <p:cNvPr id="11" name="Text Placeholder 12">
            <a:extLst>
              <a:ext uri="{FF2B5EF4-FFF2-40B4-BE49-F238E27FC236}">
                <a16:creationId xmlns:a16="http://schemas.microsoft.com/office/drawing/2014/main" id="{F028C813-AC7A-4357-A8D4-1D61F095489D}"/>
              </a:ext>
            </a:extLst>
          </p:cNvPr>
          <p:cNvSpPr>
            <a:spLocks noGrp="1"/>
          </p:cNvSpPr>
          <p:nvPr>
            <p:ph type="body" sz="quarter" idx="10" hasCustomPrompt="1"/>
          </p:nvPr>
        </p:nvSpPr>
        <p:spPr>
          <a:xfrm>
            <a:off x="619125" y="1476375"/>
            <a:ext cx="5330825" cy="4320000"/>
          </a:xfrm>
        </p:spPr>
        <p:txBody>
          <a:bodyPr tIns="36000">
            <a:noAutofit/>
          </a:bodyPr>
          <a:lstStyle>
            <a:lvl1pPr>
              <a:lnSpc>
                <a:spcPct val="90000"/>
              </a:lnSpc>
              <a:spcBef>
                <a:spcPts val="0"/>
              </a:spcBef>
              <a:spcAft>
                <a:spcPts val="0"/>
              </a:spcAft>
              <a:defRPr sz="1800" b="1">
                <a:solidFill>
                  <a:schemeClr val="tx2"/>
                </a:solidFill>
              </a:defRPr>
            </a:lvl1pPr>
            <a:lvl2pPr marL="0" indent="0">
              <a:lnSpc>
                <a:spcPct val="90000"/>
              </a:lnSpc>
              <a:spcBef>
                <a:spcPts val="0"/>
              </a:spcBef>
              <a:spcAft>
                <a:spcPts val="0"/>
              </a:spcAft>
              <a:buNone/>
              <a:defRPr sz="1800">
                <a:solidFill>
                  <a:schemeClr val="bg2"/>
                </a:solidFill>
              </a:defRPr>
            </a:lvl2pPr>
            <a:lvl3pPr marL="0" indent="0">
              <a:lnSpc>
                <a:spcPct val="90000"/>
              </a:lnSpc>
              <a:spcBef>
                <a:spcPts val="0"/>
              </a:spcBef>
              <a:spcAft>
                <a:spcPts val="0"/>
              </a:spcAft>
              <a:buNone/>
              <a:defRPr sz="1800">
                <a:solidFill>
                  <a:schemeClr val="tx1"/>
                </a:solidFill>
              </a:defRPr>
            </a:lvl3pPr>
            <a:lvl4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36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vl9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31" name="Rectangle 106">
            <a:extLst>
              <a:ext uri="{FF2B5EF4-FFF2-40B4-BE49-F238E27FC236}">
                <a16:creationId xmlns:a16="http://schemas.microsoft.com/office/drawing/2014/main" id="{730C924B-F91D-43CC-A0C8-A160AAD5E487}"/>
              </a:ext>
            </a:extLst>
          </p:cNvPr>
          <p:cNvSpPr>
            <a:spLocks noChangeArrowheads="1"/>
          </p:cNvSpPr>
          <p:nvPr userDrawn="1"/>
        </p:nvSpPr>
        <p:spPr bwMode="gray">
          <a:xfrm>
            <a:off x="12326583" y="0"/>
            <a:ext cx="2329217" cy="2696274"/>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Tabel invoegen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het icoon in het midden van het tabelvlak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Kies hoeveel kolommen en rijen de tabel moet hebben die je wil invoegen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‘OK’ en de tabel wordt ingevoegd die vervolgens gevuld kan worden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Selecteer vervolgens alle tekst in de tabel, pas de lettergrootte aan naar 14pt en kleur de zwarte tekst om naar donkerblauw</a:t>
            </a:r>
          </a:p>
        </p:txBody>
      </p:sp>
      <p:grpSp>
        <p:nvGrpSpPr>
          <p:cNvPr id="13" name="Groep 12">
            <a:extLst>
              <a:ext uri="{FF2B5EF4-FFF2-40B4-BE49-F238E27FC236}">
                <a16:creationId xmlns:a16="http://schemas.microsoft.com/office/drawing/2014/main" id="{0D738BE7-6A7E-46F7-8BF1-965AD4F71B81}"/>
              </a:ext>
            </a:extLst>
          </p:cNvPr>
          <p:cNvGrpSpPr/>
          <p:nvPr userDrawn="1"/>
        </p:nvGrpSpPr>
        <p:grpSpPr>
          <a:xfrm>
            <a:off x="-2463800" y="0"/>
            <a:ext cx="2329217" cy="2718588"/>
            <a:chOff x="-2463800" y="0"/>
            <a:chExt cx="2329217" cy="2718588"/>
          </a:xfrm>
        </p:grpSpPr>
        <p:sp>
          <p:nvSpPr>
            <p:cNvPr id="14" name="Rectangle 106">
              <a:extLst>
                <a:ext uri="{FF2B5EF4-FFF2-40B4-BE49-F238E27FC236}">
                  <a16:creationId xmlns:a16="http://schemas.microsoft.com/office/drawing/2014/main" id="{E3A6B80D-90EB-4816-8F06-1FF0DE111259}"/>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15" name="Group 22">
              <a:extLst>
                <a:ext uri="{FF2B5EF4-FFF2-40B4-BE49-F238E27FC236}">
                  <a16:creationId xmlns:a16="http://schemas.microsoft.com/office/drawing/2014/main" id="{CCB39D30-1E27-408F-80D8-32932B5B9480}"/>
                </a:ext>
              </a:extLst>
            </p:cNvPr>
            <p:cNvGrpSpPr/>
            <p:nvPr userDrawn="1"/>
          </p:nvGrpSpPr>
          <p:grpSpPr>
            <a:xfrm>
              <a:off x="-2318863" y="1050055"/>
              <a:ext cx="2044800" cy="534731"/>
              <a:chOff x="-2108199" y="3333735"/>
              <a:chExt cx="2314576" cy="605280"/>
            </a:xfrm>
          </p:grpSpPr>
          <p:grpSp>
            <p:nvGrpSpPr>
              <p:cNvPr id="16" name="Group 9">
                <a:extLst>
                  <a:ext uri="{FF2B5EF4-FFF2-40B4-BE49-F238E27FC236}">
                    <a16:creationId xmlns:a16="http://schemas.microsoft.com/office/drawing/2014/main" id="{1F50881A-2BBC-44BE-9D27-9754AB68E97E}"/>
                  </a:ext>
                </a:extLst>
              </p:cNvPr>
              <p:cNvGrpSpPr/>
              <p:nvPr userDrawn="1"/>
            </p:nvGrpSpPr>
            <p:grpSpPr>
              <a:xfrm>
                <a:off x="-2108199" y="3333735"/>
                <a:ext cx="2314576" cy="605280"/>
                <a:chOff x="-1062434" y="2679700"/>
                <a:chExt cx="2314576" cy="605280"/>
              </a:xfrm>
            </p:grpSpPr>
            <p:pic>
              <p:nvPicPr>
                <p:cNvPr id="18" name="Picture 5">
                  <a:extLst>
                    <a:ext uri="{FF2B5EF4-FFF2-40B4-BE49-F238E27FC236}">
                      <a16:creationId xmlns:a16="http://schemas.microsoft.com/office/drawing/2014/main" id="{C357F009-954B-42E8-9AFE-44B6234E24EC}"/>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19" name="Rectangle 21">
                  <a:extLst>
                    <a:ext uri="{FF2B5EF4-FFF2-40B4-BE49-F238E27FC236}">
                      <a16:creationId xmlns:a16="http://schemas.microsoft.com/office/drawing/2014/main" id="{B5B3C759-A389-411C-B870-027A6960A40B}"/>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17" name="Graphic 19" descr="Close with solid fill">
                <a:extLst>
                  <a:ext uri="{FF2B5EF4-FFF2-40B4-BE49-F238E27FC236}">
                    <a16:creationId xmlns:a16="http://schemas.microsoft.com/office/drawing/2014/main" id="{5B652822-ACAD-45A5-ADBF-D119E46F5B24}"/>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3" name="Slide Number Placeholder 2">
            <a:extLst>
              <a:ext uri="{FF2B5EF4-FFF2-40B4-BE49-F238E27FC236}">
                <a16:creationId xmlns:a16="http://schemas.microsoft.com/office/drawing/2014/main" id="{DF3716CF-D9F7-4E85-A572-A8A5E9841A07}"/>
              </a:ext>
            </a:extLst>
          </p:cNvPr>
          <p:cNvSpPr>
            <a:spLocks noGrp="1"/>
          </p:cNvSpPr>
          <p:nvPr>
            <p:ph type="sldNum" sz="quarter" idx="13"/>
          </p:nvPr>
        </p:nvSpPr>
        <p:spPr/>
        <p:txBody>
          <a:bodyPr/>
          <a:lstStyle/>
          <a:p>
            <a:fld id="{5A195573-6125-40C3-AA0C-3AC6CFB9F86B}" type="slidenum">
              <a:rPr lang="en-US" smtClean="0"/>
              <a:pPr/>
              <a:t>‹nr.›</a:t>
            </a:fld>
            <a:endParaRPr lang="en-US" dirty="0"/>
          </a:p>
        </p:txBody>
      </p:sp>
      <p:sp>
        <p:nvSpPr>
          <p:cNvPr id="20" name="Rectangle 106">
            <a:extLst>
              <a:ext uri="{FF2B5EF4-FFF2-40B4-BE49-F238E27FC236}">
                <a16:creationId xmlns:a16="http://schemas.microsoft.com/office/drawing/2014/main" id="{B96D5399-79A2-4DBB-833B-CAEFBB9F023F}"/>
              </a:ext>
            </a:extLst>
          </p:cNvPr>
          <p:cNvSpPr>
            <a:spLocks noChangeArrowheads="1"/>
          </p:cNvSpPr>
          <p:nvPr userDrawn="1"/>
        </p:nvSpPr>
        <p:spPr bwMode="gray">
          <a:xfrm>
            <a:off x="12326583" y="2942670"/>
            <a:ext cx="2329217" cy="1972230"/>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Verticale lijnen toevoegen aan tabel</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Voeg een tabel in. De tabel wordt zonder verticale lijnen ingevoegd</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Om de verticale lijnen toe te voegen; klik in het menu </a:t>
            </a:r>
            <a:b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b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'Opties voor tabelstijlen’, kies de functie 'Gestreepte kolommen' en de verticale lijnen verschijnen</a:t>
            </a:r>
          </a:p>
        </p:txBody>
      </p:sp>
    </p:spTree>
    <p:extLst>
      <p:ext uri="{BB962C8B-B14F-4D97-AF65-F5344CB8AC3E}">
        <p14:creationId xmlns:p14="http://schemas.microsoft.com/office/powerpoint/2010/main" val="23088450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el paginagro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4" name="Table Placeholder 3">
            <a:extLst>
              <a:ext uri="{FF2B5EF4-FFF2-40B4-BE49-F238E27FC236}">
                <a16:creationId xmlns:a16="http://schemas.microsoft.com/office/drawing/2014/main" id="{94B40A4D-040D-412B-B077-4F963A67665D}"/>
              </a:ext>
            </a:extLst>
          </p:cNvPr>
          <p:cNvSpPr>
            <a:spLocks noGrp="1"/>
          </p:cNvSpPr>
          <p:nvPr>
            <p:ph type="tbl" sz="quarter" idx="12" hasCustomPrompt="1"/>
          </p:nvPr>
        </p:nvSpPr>
        <p:spPr>
          <a:xfrm>
            <a:off x="619125" y="1476375"/>
            <a:ext cx="10975975" cy="4320000"/>
          </a:xfrm>
        </p:spPr>
        <p:txBody>
          <a:bodyPr tIns="0" anchor="ctr" anchorCtr="1"/>
          <a:lstStyle>
            <a:lvl1pPr algn="l">
              <a:spcBef>
                <a:spcPts val="0"/>
              </a:spcBef>
              <a:defRPr sz="1200">
                <a:solidFill>
                  <a:schemeClr val="tx1"/>
                </a:solidFill>
              </a:defRPr>
            </a:lvl1pPr>
          </a:lstStyle>
          <a:p>
            <a:r>
              <a:rPr lang="nl-NL" noProof="0" dirty="0"/>
              <a:t>Klik op icoon om</a:t>
            </a:r>
            <a:br>
              <a:rPr lang="nl-NL" noProof="0" dirty="0"/>
            </a:br>
            <a:r>
              <a:rPr lang="nl-NL" noProof="0" dirty="0"/>
              <a:t>tabel toe te voegen</a:t>
            </a:r>
          </a:p>
        </p:txBody>
      </p:sp>
      <p:sp>
        <p:nvSpPr>
          <p:cNvPr id="7" name="Rectangle 106">
            <a:extLst>
              <a:ext uri="{FF2B5EF4-FFF2-40B4-BE49-F238E27FC236}">
                <a16:creationId xmlns:a16="http://schemas.microsoft.com/office/drawing/2014/main" id="{A5A0DE91-09F1-4A57-AEC5-58AD14C7204C}"/>
              </a:ext>
            </a:extLst>
          </p:cNvPr>
          <p:cNvSpPr>
            <a:spLocks noChangeArrowheads="1"/>
          </p:cNvSpPr>
          <p:nvPr userDrawn="1"/>
        </p:nvSpPr>
        <p:spPr bwMode="gray">
          <a:xfrm>
            <a:off x="12326583" y="0"/>
            <a:ext cx="2329217" cy="2696274"/>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Tabel invoegen</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het icoon in het midden van het tabelvlak</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Kies hoeveel kolommen en rijen de tabel moet hebben die je wil invoegen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Klik op ‘OK’ en de tabel wordt ingevoegd die vervolgens gevuld kan worden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Selecteer vervolgens alle tekst in de tabel, pas de lettergrootte aan naar 14pt en kleur de zwarte tekst om naar donkerblauw</a:t>
            </a:r>
          </a:p>
        </p:txBody>
      </p:sp>
      <p:sp>
        <p:nvSpPr>
          <p:cNvPr id="3" name="Slide Number Placeholder 2">
            <a:extLst>
              <a:ext uri="{FF2B5EF4-FFF2-40B4-BE49-F238E27FC236}">
                <a16:creationId xmlns:a16="http://schemas.microsoft.com/office/drawing/2014/main" id="{E1B7A5D4-DEE1-41E7-A578-DE688BC982F1}"/>
              </a:ext>
            </a:extLst>
          </p:cNvPr>
          <p:cNvSpPr>
            <a:spLocks noGrp="1"/>
          </p:cNvSpPr>
          <p:nvPr>
            <p:ph type="sldNum" sz="quarter" idx="13"/>
          </p:nvPr>
        </p:nvSpPr>
        <p:spPr/>
        <p:txBody>
          <a:bodyPr/>
          <a:lstStyle/>
          <a:p>
            <a:fld id="{5A195573-6125-40C3-AA0C-3AC6CFB9F86B}" type="slidenum">
              <a:rPr lang="en-US" smtClean="0"/>
              <a:pPr/>
              <a:t>‹nr.›</a:t>
            </a:fld>
            <a:endParaRPr lang="en-US" dirty="0"/>
          </a:p>
        </p:txBody>
      </p:sp>
      <p:sp>
        <p:nvSpPr>
          <p:cNvPr id="6" name="Rectangle 106">
            <a:extLst>
              <a:ext uri="{FF2B5EF4-FFF2-40B4-BE49-F238E27FC236}">
                <a16:creationId xmlns:a16="http://schemas.microsoft.com/office/drawing/2014/main" id="{556C8F8E-76A1-4304-BF89-408C069A3681}"/>
              </a:ext>
            </a:extLst>
          </p:cNvPr>
          <p:cNvSpPr>
            <a:spLocks noChangeArrowheads="1"/>
          </p:cNvSpPr>
          <p:nvPr userDrawn="1"/>
        </p:nvSpPr>
        <p:spPr bwMode="gray">
          <a:xfrm>
            <a:off x="12326583" y="2942670"/>
            <a:ext cx="2329217" cy="1972230"/>
          </a:xfrm>
          <a:prstGeom prst="rect">
            <a:avLst/>
          </a:prstGeom>
          <a:solidFill>
            <a:schemeClr val="bg1">
              <a:lumMod val="95000"/>
            </a:schemeClr>
          </a:solidFill>
          <a:ln>
            <a:noFill/>
          </a:ln>
          <a:effectLst/>
        </p:spPr>
        <p:txBody>
          <a:bodyPr wrap="square" lIns="144000" tIns="144000" rIns="144000" bIns="180000" anchor="t">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Verticale lijnen toevoegen aan tabel</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Voeg een tabel in. De tabel wordt zonder verticale lijnen ingevoegd</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Om de verticale lijnen toe te voegen; klik in het menu </a:t>
            </a:r>
            <a:b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b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'Opties voor tabelstijlen’, kies de functie 'Gestreepte kolommen' en de verticale lijnen verschijnen</a:t>
            </a:r>
          </a:p>
        </p:txBody>
      </p:sp>
    </p:spTree>
    <p:extLst>
      <p:ext uri="{BB962C8B-B14F-4D97-AF65-F5344CB8AC3E}">
        <p14:creationId xmlns:p14="http://schemas.microsoft.com/office/powerpoint/2010/main" val="19155881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houd met grafiek rech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6" name="Chart Placeholder 5">
            <a:extLst>
              <a:ext uri="{FF2B5EF4-FFF2-40B4-BE49-F238E27FC236}">
                <a16:creationId xmlns:a16="http://schemas.microsoft.com/office/drawing/2014/main" id="{AF2C0AF9-9479-4176-A7DB-2B958BF52B55}"/>
              </a:ext>
            </a:extLst>
          </p:cNvPr>
          <p:cNvSpPr>
            <a:spLocks noGrp="1"/>
          </p:cNvSpPr>
          <p:nvPr>
            <p:ph type="chart" sz="quarter" idx="12" hasCustomPrompt="1"/>
          </p:nvPr>
        </p:nvSpPr>
        <p:spPr>
          <a:xfrm>
            <a:off x="6264276" y="1476375"/>
            <a:ext cx="5330824" cy="4320000"/>
          </a:xfrm>
        </p:spPr>
        <p:txBody>
          <a:bodyPr tIns="0" anchor="ctr" anchorCtr="1"/>
          <a:lstStyle>
            <a:lvl1pPr algn="l">
              <a:spcBef>
                <a:spcPts val="0"/>
              </a:spcBef>
              <a:defRPr sz="1200">
                <a:solidFill>
                  <a:schemeClr val="tx1"/>
                </a:solidFill>
              </a:defRPr>
            </a:lvl1pPr>
          </a:lstStyle>
          <a:p>
            <a:r>
              <a:rPr lang="nl-NL" noProof="0" dirty="0"/>
              <a:t>Klik op icoon om</a:t>
            </a:r>
            <a:br>
              <a:rPr lang="nl-NL" noProof="0" dirty="0"/>
            </a:br>
            <a:r>
              <a:rPr lang="nl-NL" noProof="0" dirty="0"/>
              <a:t>grafiek toe te voegen</a:t>
            </a:r>
          </a:p>
        </p:txBody>
      </p:sp>
      <p:sp>
        <p:nvSpPr>
          <p:cNvPr id="8" name="Text Placeholder 12">
            <a:extLst>
              <a:ext uri="{FF2B5EF4-FFF2-40B4-BE49-F238E27FC236}">
                <a16:creationId xmlns:a16="http://schemas.microsoft.com/office/drawing/2014/main" id="{CC64508F-FB4D-4117-A07D-F5E6D9501D14}"/>
              </a:ext>
            </a:extLst>
          </p:cNvPr>
          <p:cNvSpPr>
            <a:spLocks noGrp="1"/>
          </p:cNvSpPr>
          <p:nvPr>
            <p:ph type="body" sz="quarter" idx="10" hasCustomPrompt="1"/>
          </p:nvPr>
        </p:nvSpPr>
        <p:spPr>
          <a:xfrm>
            <a:off x="619125" y="1476374"/>
            <a:ext cx="5330825" cy="4320000"/>
          </a:xfrm>
        </p:spPr>
        <p:txBody>
          <a:bodyPr tIns="36000">
            <a:noAutofit/>
          </a:bodyPr>
          <a:lstStyle>
            <a:lvl1pPr>
              <a:lnSpc>
                <a:spcPct val="90000"/>
              </a:lnSpc>
              <a:spcBef>
                <a:spcPts val="0"/>
              </a:spcBef>
              <a:spcAft>
                <a:spcPts val="0"/>
              </a:spcAft>
              <a:defRPr sz="1800" b="1">
                <a:solidFill>
                  <a:schemeClr val="tx2"/>
                </a:solidFill>
              </a:defRPr>
            </a:lvl1pPr>
            <a:lvl2pPr marL="0" indent="0">
              <a:lnSpc>
                <a:spcPct val="90000"/>
              </a:lnSpc>
              <a:spcBef>
                <a:spcPts val="0"/>
              </a:spcBef>
              <a:spcAft>
                <a:spcPts val="0"/>
              </a:spcAft>
              <a:buNone/>
              <a:defRPr sz="1800">
                <a:solidFill>
                  <a:schemeClr val="bg2"/>
                </a:solidFill>
              </a:defRPr>
            </a:lvl2pPr>
            <a:lvl3pPr marL="0" indent="0">
              <a:lnSpc>
                <a:spcPct val="90000"/>
              </a:lnSpc>
              <a:spcBef>
                <a:spcPts val="0"/>
              </a:spcBef>
              <a:spcAft>
                <a:spcPts val="0"/>
              </a:spcAft>
              <a:buNone/>
              <a:defRPr sz="1800">
                <a:solidFill>
                  <a:schemeClr val="tx1"/>
                </a:solidFill>
              </a:defRPr>
            </a:lvl3pPr>
            <a:lvl4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36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vl9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11" name="Text Placeholder 3">
            <a:extLst>
              <a:ext uri="{FF2B5EF4-FFF2-40B4-BE49-F238E27FC236}">
                <a16:creationId xmlns:a16="http://schemas.microsoft.com/office/drawing/2014/main" id="{A573C153-27EA-4A91-9162-722BE6E06CAD}"/>
              </a:ext>
            </a:extLst>
          </p:cNvPr>
          <p:cNvSpPr>
            <a:spLocks noGrp="1"/>
          </p:cNvSpPr>
          <p:nvPr>
            <p:ph type="body" sz="quarter" idx="18" hasCustomPrompt="1"/>
          </p:nvPr>
        </p:nvSpPr>
        <p:spPr>
          <a:xfrm>
            <a:off x="6400153" y="5600928"/>
            <a:ext cx="2803338" cy="195447"/>
          </a:xfrm>
        </p:spPr>
        <p:txBody>
          <a:bodyPr lIns="0" rIns="0"/>
          <a:lstStyle>
            <a:lvl1pPr>
              <a:defRPr sz="800">
                <a:solidFill>
                  <a:schemeClr val="tx1"/>
                </a:solidFill>
              </a:defRPr>
            </a:lvl1pPr>
            <a:lvl2pPr>
              <a:defRPr sz="800"/>
            </a:lvl2pPr>
            <a:lvl3pPr>
              <a:defRPr sz="800"/>
            </a:lvl3pPr>
            <a:lvl4pPr>
              <a:defRPr sz="800"/>
            </a:lvl4pPr>
            <a:lvl5pPr>
              <a:defRPr sz="800"/>
            </a:lvl5pPr>
          </a:lstStyle>
          <a:p>
            <a:pPr lvl="0"/>
            <a:r>
              <a:rPr lang="nl-NL" noProof="0" dirty="0"/>
              <a:t>Klik om brontekst toe te voegen</a:t>
            </a:r>
          </a:p>
        </p:txBody>
      </p:sp>
      <p:grpSp>
        <p:nvGrpSpPr>
          <p:cNvPr id="13" name="Groep 12">
            <a:extLst>
              <a:ext uri="{FF2B5EF4-FFF2-40B4-BE49-F238E27FC236}">
                <a16:creationId xmlns:a16="http://schemas.microsoft.com/office/drawing/2014/main" id="{39D28042-45AB-4F8C-A0C9-EF684DE5B4DB}"/>
              </a:ext>
            </a:extLst>
          </p:cNvPr>
          <p:cNvGrpSpPr/>
          <p:nvPr userDrawn="1"/>
        </p:nvGrpSpPr>
        <p:grpSpPr>
          <a:xfrm>
            <a:off x="-2463800" y="0"/>
            <a:ext cx="2329217" cy="2718588"/>
            <a:chOff x="-2463800" y="0"/>
            <a:chExt cx="2329217" cy="2718588"/>
          </a:xfrm>
        </p:grpSpPr>
        <p:sp>
          <p:nvSpPr>
            <p:cNvPr id="14" name="Rectangle 106">
              <a:extLst>
                <a:ext uri="{FF2B5EF4-FFF2-40B4-BE49-F238E27FC236}">
                  <a16:creationId xmlns:a16="http://schemas.microsoft.com/office/drawing/2014/main" id="{3FB83E7A-138B-4198-9501-4160394F1F1B}"/>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18" name="Group 22">
              <a:extLst>
                <a:ext uri="{FF2B5EF4-FFF2-40B4-BE49-F238E27FC236}">
                  <a16:creationId xmlns:a16="http://schemas.microsoft.com/office/drawing/2014/main" id="{4B9181B1-0FC2-43EA-A5E5-7F2684792BD0}"/>
                </a:ext>
              </a:extLst>
            </p:cNvPr>
            <p:cNvGrpSpPr/>
            <p:nvPr userDrawn="1"/>
          </p:nvGrpSpPr>
          <p:grpSpPr>
            <a:xfrm>
              <a:off x="-2318863" y="1050055"/>
              <a:ext cx="2044800" cy="534731"/>
              <a:chOff x="-2108199" y="3333735"/>
              <a:chExt cx="2314576" cy="605280"/>
            </a:xfrm>
          </p:grpSpPr>
          <p:grpSp>
            <p:nvGrpSpPr>
              <p:cNvPr id="19" name="Group 9">
                <a:extLst>
                  <a:ext uri="{FF2B5EF4-FFF2-40B4-BE49-F238E27FC236}">
                    <a16:creationId xmlns:a16="http://schemas.microsoft.com/office/drawing/2014/main" id="{41B5B16A-7983-4922-B06F-1B9FB8222C3A}"/>
                  </a:ext>
                </a:extLst>
              </p:cNvPr>
              <p:cNvGrpSpPr/>
              <p:nvPr userDrawn="1"/>
            </p:nvGrpSpPr>
            <p:grpSpPr>
              <a:xfrm>
                <a:off x="-2108199" y="3333735"/>
                <a:ext cx="2314576" cy="605280"/>
                <a:chOff x="-1062434" y="2679700"/>
                <a:chExt cx="2314576" cy="605280"/>
              </a:xfrm>
            </p:grpSpPr>
            <p:pic>
              <p:nvPicPr>
                <p:cNvPr id="25" name="Picture 5">
                  <a:extLst>
                    <a:ext uri="{FF2B5EF4-FFF2-40B4-BE49-F238E27FC236}">
                      <a16:creationId xmlns:a16="http://schemas.microsoft.com/office/drawing/2014/main" id="{6F924BE0-7547-4ADB-B5C8-6B1AD42860BB}"/>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6" name="Rectangle 21">
                  <a:extLst>
                    <a:ext uri="{FF2B5EF4-FFF2-40B4-BE49-F238E27FC236}">
                      <a16:creationId xmlns:a16="http://schemas.microsoft.com/office/drawing/2014/main" id="{65EA48B2-4247-424F-AA38-1B9E1BF2236D}"/>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24" name="Graphic 19" descr="Close with solid fill">
                <a:extLst>
                  <a:ext uri="{FF2B5EF4-FFF2-40B4-BE49-F238E27FC236}">
                    <a16:creationId xmlns:a16="http://schemas.microsoft.com/office/drawing/2014/main" id="{9CB9F003-E90D-4944-83B7-1D24E4D23F35}"/>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3" name="Slide Number Placeholder 2">
            <a:extLst>
              <a:ext uri="{FF2B5EF4-FFF2-40B4-BE49-F238E27FC236}">
                <a16:creationId xmlns:a16="http://schemas.microsoft.com/office/drawing/2014/main" id="{0DDE9399-B94D-49BE-87E3-76B5B785CBDA}"/>
              </a:ext>
            </a:extLst>
          </p:cNvPr>
          <p:cNvSpPr>
            <a:spLocks noGrp="1"/>
          </p:cNvSpPr>
          <p:nvPr>
            <p:ph type="sldNum" sz="quarter" idx="19"/>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13649623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houd met grafiek lin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6" name="Chart Placeholder 5">
            <a:extLst>
              <a:ext uri="{FF2B5EF4-FFF2-40B4-BE49-F238E27FC236}">
                <a16:creationId xmlns:a16="http://schemas.microsoft.com/office/drawing/2014/main" id="{AF2C0AF9-9479-4176-A7DB-2B958BF52B55}"/>
              </a:ext>
            </a:extLst>
          </p:cNvPr>
          <p:cNvSpPr>
            <a:spLocks noGrp="1"/>
          </p:cNvSpPr>
          <p:nvPr>
            <p:ph type="chart" sz="quarter" idx="12" hasCustomPrompt="1"/>
          </p:nvPr>
        </p:nvSpPr>
        <p:spPr>
          <a:xfrm>
            <a:off x="619125" y="1476375"/>
            <a:ext cx="5330824" cy="4320000"/>
          </a:xfrm>
        </p:spPr>
        <p:txBody>
          <a:bodyPr tIns="0" anchor="ctr" anchorCtr="1"/>
          <a:lstStyle>
            <a:lvl1pPr algn="l">
              <a:spcBef>
                <a:spcPts val="0"/>
              </a:spcBef>
              <a:defRPr sz="1200">
                <a:solidFill>
                  <a:schemeClr val="tx1"/>
                </a:solidFill>
              </a:defRPr>
            </a:lvl1pPr>
          </a:lstStyle>
          <a:p>
            <a:r>
              <a:rPr lang="nl-NL" noProof="0" dirty="0"/>
              <a:t>Klik op icoon om</a:t>
            </a:r>
            <a:br>
              <a:rPr lang="nl-NL" noProof="0" dirty="0"/>
            </a:br>
            <a:r>
              <a:rPr lang="nl-NL" noProof="0" dirty="0"/>
              <a:t>grafiek toe te voegen</a:t>
            </a:r>
          </a:p>
        </p:txBody>
      </p:sp>
      <p:sp>
        <p:nvSpPr>
          <p:cNvPr id="8" name="Text Placeholder 12">
            <a:extLst>
              <a:ext uri="{FF2B5EF4-FFF2-40B4-BE49-F238E27FC236}">
                <a16:creationId xmlns:a16="http://schemas.microsoft.com/office/drawing/2014/main" id="{4D3B61F8-A508-4E1F-AB2C-57AEA9320D93}"/>
              </a:ext>
            </a:extLst>
          </p:cNvPr>
          <p:cNvSpPr>
            <a:spLocks noGrp="1"/>
          </p:cNvSpPr>
          <p:nvPr>
            <p:ph type="body" sz="quarter" idx="10" hasCustomPrompt="1"/>
          </p:nvPr>
        </p:nvSpPr>
        <p:spPr>
          <a:xfrm>
            <a:off x="6264275" y="1476374"/>
            <a:ext cx="5330825" cy="4320000"/>
          </a:xfrm>
        </p:spPr>
        <p:txBody>
          <a:bodyPr tIns="36000">
            <a:noAutofit/>
          </a:bodyPr>
          <a:lstStyle>
            <a:lvl1pPr>
              <a:lnSpc>
                <a:spcPct val="90000"/>
              </a:lnSpc>
              <a:spcBef>
                <a:spcPts val="0"/>
              </a:spcBef>
              <a:spcAft>
                <a:spcPts val="0"/>
              </a:spcAft>
              <a:defRPr sz="1800" b="1">
                <a:solidFill>
                  <a:schemeClr val="tx2"/>
                </a:solidFill>
              </a:defRPr>
            </a:lvl1pPr>
            <a:lvl2pPr marL="0" indent="0">
              <a:lnSpc>
                <a:spcPct val="90000"/>
              </a:lnSpc>
              <a:spcBef>
                <a:spcPts val="0"/>
              </a:spcBef>
              <a:spcAft>
                <a:spcPts val="0"/>
              </a:spcAft>
              <a:buNone/>
              <a:defRPr sz="1800">
                <a:solidFill>
                  <a:schemeClr val="bg2"/>
                </a:solidFill>
              </a:defRPr>
            </a:lvl2pPr>
            <a:lvl3pPr marL="0" indent="0">
              <a:lnSpc>
                <a:spcPct val="90000"/>
              </a:lnSpc>
              <a:spcBef>
                <a:spcPts val="0"/>
              </a:spcBef>
              <a:spcAft>
                <a:spcPts val="0"/>
              </a:spcAft>
              <a:buNone/>
              <a:defRPr sz="1800">
                <a:solidFill>
                  <a:schemeClr val="tx1"/>
                </a:solidFill>
              </a:defRPr>
            </a:lvl3pPr>
            <a:lvl4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36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vl9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sp>
        <p:nvSpPr>
          <p:cNvPr id="11" name="Text Placeholder 3">
            <a:extLst>
              <a:ext uri="{FF2B5EF4-FFF2-40B4-BE49-F238E27FC236}">
                <a16:creationId xmlns:a16="http://schemas.microsoft.com/office/drawing/2014/main" id="{3970DEE3-03AB-4155-86AF-0AFDC23EC764}"/>
              </a:ext>
            </a:extLst>
          </p:cNvPr>
          <p:cNvSpPr>
            <a:spLocks noGrp="1"/>
          </p:cNvSpPr>
          <p:nvPr>
            <p:ph type="body" sz="quarter" idx="17" hasCustomPrompt="1"/>
          </p:nvPr>
        </p:nvSpPr>
        <p:spPr>
          <a:xfrm>
            <a:off x="755650" y="5600928"/>
            <a:ext cx="2803338" cy="195447"/>
          </a:xfrm>
        </p:spPr>
        <p:txBody>
          <a:bodyPr lIns="0" rIns="0"/>
          <a:lstStyle>
            <a:lvl1pPr>
              <a:defRPr sz="800">
                <a:solidFill>
                  <a:schemeClr val="tx1"/>
                </a:solidFill>
              </a:defRPr>
            </a:lvl1pPr>
            <a:lvl2pPr>
              <a:defRPr sz="800"/>
            </a:lvl2pPr>
            <a:lvl3pPr>
              <a:defRPr sz="800"/>
            </a:lvl3pPr>
            <a:lvl4pPr>
              <a:defRPr sz="800"/>
            </a:lvl4pPr>
            <a:lvl5pPr>
              <a:defRPr sz="800"/>
            </a:lvl5pPr>
          </a:lstStyle>
          <a:p>
            <a:pPr lvl="0"/>
            <a:r>
              <a:rPr lang="nl-NL" noProof="0" dirty="0"/>
              <a:t>Klik om brontekst toe te voegen</a:t>
            </a:r>
          </a:p>
        </p:txBody>
      </p:sp>
      <p:grpSp>
        <p:nvGrpSpPr>
          <p:cNvPr id="13" name="Groep 12">
            <a:extLst>
              <a:ext uri="{FF2B5EF4-FFF2-40B4-BE49-F238E27FC236}">
                <a16:creationId xmlns:a16="http://schemas.microsoft.com/office/drawing/2014/main" id="{59203073-DE59-416A-AA44-7F372A9FDBB1}"/>
              </a:ext>
            </a:extLst>
          </p:cNvPr>
          <p:cNvGrpSpPr/>
          <p:nvPr userDrawn="1"/>
        </p:nvGrpSpPr>
        <p:grpSpPr>
          <a:xfrm>
            <a:off x="-2463800" y="0"/>
            <a:ext cx="2329217" cy="2718588"/>
            <a:chOff x="-2463800" y="0"/>
            <a:chExt cx="2329217" cy="2718588"/>
          </a:xfrm>
        </p:grpSpPr>
        <p:sp>
          <p:nvSpPr>
            <p:cNvPr id="14" name="Rectangle 106">
              <a:extLst>
                <a:ext uri="{FF2B5EF4-FFF2-40B4-BE49-F238E27FC236}">
                  <a16:creationId xmlns:a16="http://schemas.microsoft.com/office/drawing/2014/main" id="{F5FFBB0E-E7AA-4195-BFDA-AD4AAE8AF179}"/>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15" name="Group 22">
              <a:extLst>
                <a:ext uri="{FF2B5EF4-FFF2-40B4-BE49-F238E27FC236}">
                  <a16:creationId xmlns:a16="http://schemas.microsoft.com/office/drawing/2014/main" id="{D1B56FAE-4A4A-4024-A4A6-138655FC3BEA}"/>
                </a:ext>
              </a:extLst>
            </p:cNvPr>
            <p:cNvGrpSpPr/>
            <p:nvPr userDrawn="1"/>
          </p:nvGrpSpPr>
          <p:grpSpPr>
            <a:xfrm>
              <a:off x="-2318863" y="1050055"/>
              <a:ext cx="2044800" cy="534731"/>
              <a:chOff x="-2108199" y="3333735"/>
              <a:chExt cx="2314576" cy="605280"/>
            </a:xfrm>
          </p:grpSpPr>
          <p:grpSp>
            <p:nvGrpSpPr>
              <p:cNvPr id="16" name="Group 9">
                <a:extLst>
                  <a:ext uri="{FF2B5EF4-FFF2-40B4-BE49-F238E27FC236}">
                    <a16:creationId xmlns:a16="http://schemas.microsoft.com/office/drawing/2014/main" id="{4445C993-2037-441B-9505-E53F3662739F}"/>
                  </a:ext>
                </a:extLst>
              </p:cNvPr>
              <p:cNvGrpSpPr/>
              <p:nvPr userDrawn="1"/>
            </p:nvGrpSpPr>
            <p:grpSpPr>
              <a:xfrm>
                <a:off x="-2108199" y="3333735"/>
                <a:ext cx="2314576" cy="605280"/>
                <a:chOff x="-1062434" y="2679700"/>
                <a:chExt cx="2314576" cy="605280"/>
              </a:xfrm>
            </p:grpSpPr>
            <p:pic>
              <p:nvPicPr>
                <p:cNvPr id="18" name="Picture 5">
                  <a:extLst>
                    <a:ext uri="{FF2B5EF4-FFF2-40B4-BE49-F238E27FC236}">
                      <a16:creationId xmlns:a16="http://schemas.microsoft.com/office/drawing/2014/main" id="{883BEEDD-CF51-4837-AC93-782143669D62}"/>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19" name="Rectangle 21">
                  <a:extLst>
                    <a:ext uri="{FF2B5EF4-FFF2-40B4-BE49-F238E27FC236}">
                      <a16:creationId xmlns:a16="http://schemas.microsoft.com/office/drawing/2014/main" id="{EEB4948F-4504-49F1-AE4F-FDEE036985B4}"/>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17" name="Graphic 19" descr="Close with solid fill">
                <a:extLst>
                  <a:ext uri="{FF2B5EF4-FFF2-40B4-BE49-F238E27FC236}">
                    <a16:creationId xmlns:a16="http://schemas.microsoft.com/office/drawing/2014/main" id="{6AB26215-EC34-49DB-ABEE-8F7B0EEAA60F}"/>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3" name="Slide Number Placeholder 2">
            <a:extLst>
              <a:ext uri="{FF2B5EF4-FFF2-40B4-BE49-F238E27FC236}">
                <a16:creationId xmlns:a16="http://schemas.microsoft.com/office/drawing/2014/main" id="{0BFCFFBD-719A-4FAA-A247-AC7B7013957D}"/>
              </a:ext>
            </a:extLst>
          </p:cNvPr>
          <p:cNvSpPr>
            <a:spLocks noGrp="1"/>
          </p:cNvSpPr>
          <p:nvPr>
            <p:ph type="sldNum" sz="quarter" idx="18"/>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23603854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koloms grafiek">
    <p:spTree>
      <p:nvGrpSpPr>
        <p:cNvPr id="1" name=""/>
        <p:cNvGrpSpPr/>
        <p:nvPr/>
      </p:nvGrpSpPr>
      <p:grpSpPr>
        <a:xfrm>
          <a:off x="0" y="0"/>
          <a:ext cx="0" cy="0"/>
          <a:chOff x="0" y="0"/>
          <a:chExt cx="0" cy="0"/>
        </a:xfrm>
      </p:grpSpPr>
      <p:sp>
        <p:nvSpPr>
          <p:cNvPr id="13" name="Chart Placeholder 5">
            <a:extLst>
              <a:ext uri="{FF2B5EF4-FFF2-40B4-BE49-F238E27FC236}">
                <a16:creationId xmlns:a16="http://schemas.microsoft.com/office/drawing/2014/main" id="{399BE0BD-5C57-4F3C-BAE5-6DDEE19D7616}"/>
              </a:ext>
            </a:extLst>
          </p:cNvPr>
          <p:cNvSpPr>
            <a:spLocks noGrp="1"/>
          </p:cNvSpPr>
          <p:nvPr>
            <p:ph type="chart" sz="quarter" idx="16" hasCustomPrompt="1"/>
          </p:nvPr>
        </p:nvSpPr>
        <p:spPr>
          <a:xfrm>
            <a:off x="6264276" y="1476375"/>
            <a:ext cx="5330824" cy="4320000"/>
          </a:xfrm>
        </p:spPr>
        <p:txBody>
          <a:bodyPr tIns="0" anchor="ctr" anchorCtr="1"/>
          <a:lstStyle>
            <a:lvl1pPr algn="l">
              <a:spcBef>
                <a:spcPts val="0"/>
              </a:spcBef>
              <a:defRPr sz="1200">
                <a:solidFill>
                  <a:schemeClr val="tx1"/>
                </a:solidFill>
              </a:defRPr>
            </a:lvl1pPr>
          </a:lstStyle>
          <a:p>
            <a:r>
              <a:rPr lang="nl-NL" noProof="0" dirty="0"/>
              <a:t>Klik op icoon om</a:t>
            </a:r>
            <a:br>
              <a:rPr lang="nl-NL" noProof="0" dirty="0"/>
            </a:br>
            <a:r>
              <a:rPr lang="nl-NL" noProof="0" dirty="0"/>
              <a:t>grafiek toe te voegen</a:t>
            </a:r>
          </a:p>
        </p:txBody>
      </p:sp>
      <p:sp>
        <p:nvSpPr>
          <p:cNvPr id="12" name="Chart Placeholder 5">
            <a:extLst>
              <a:ext uri="{FF2B5EF4-FFF2-40B4-BE49-F238E27FC236}">
                <a16:creationId xmlns:a16="http://schemas.microsoft.com/office/drawing/2014/main" id="{9B32F7E6-012D-47BA-9B6E-EBE47DCE3AFF}"/>
              </a:ext>
            </a:extLst>
          </p:cNvPr>
          <p:cNvSpPr>
            <a:spLocks noGrp="1"/>
          </p:cNvSpPr>
          <p:nvPr>
            <p:ph type="chart" sz="quarter" idx="12" hasCustomPrompt="1"/>
          </p:nvPr>
        </p:nvSpPr>
        <p:spPr>
          <a:xfrm>
            <a:off x="619125" y="1476375"/>
            <a:ext cx="5330824" cy="4320000"/>
          </a:xfrm>
        </p:spPr>
        <p:txBody>
          <a:bodyPr tIns="0" anchor="ctr" anchorCtr="1"/>
          <a:lstStyle>
            <a:lvl1pPr algn="l">
              <a:spcBef>
                <a:spcPts val="0"/>
              </a:spcBef>
              <a:defRPr sz="1200">
                <a:solidFill>
                  <a:schemeClr val="tx1"/>
                </a:solidFill>
              </a:defRPr>
            </a:lvl1pPr>
          </a:lstStyle>
          <a:p>
            <a:r>
              <a:rPr lang="nl-NL" noProof="0" dirty="0"/>
              <a:t>Klik op icoon om</a:t>
            </a:r>
            <a:br>
              <a:rPr lang="nl-NL" noProof="0" dirty="0"/>
            </a:br>
            <a:r>
              <a:rPr lang="nl-NL" noProof="0" dirty="0"/>
              <a:t>grafiek toe te voegen</a:t>
            </a:r>
          </a:p>
        </p:txBody>
      </p:sp>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15" name="Text Placeholder 3">
            <a:extLst>
              <a:ext uri="{FF2B5EF4-FFF2-40B4-BE49-F238E27FC236}">
                <a16:creationId xmlns:a16="http://schemas.microsoft.com/office/drawing/2014/main" id="{1EBEB4EC-9E6D-4DE7-87A4-EF91AF2246DA}"/>
              </a:ext>
            </a:extLst>
          </p:cNvPr>
          <p:cNvSpPr>
            <a:spLocks noGrp="1"/>
          </p:cNvSpPr>
          <p:nvPr>
            <p:ph type="body" sz="quarter" idx="17" hasCustomPrompt="1"/>
          </p:nvPr>
        </p:nvSpPr>
        <p:spPr>
          <a:xfrm>
            <a:off x="755650" y="5600928"/>
            <a:ext cx="2803338" cy="195447"/>
          </a:xfrm>
        </p:spPr>
        <p:txBody>
          <a:bodyPr lIns="0" rIns="0"/>
          <a:lstStyle>
            <a:lvl1pPr>
              <a:defRPr sz="800">
                <a:solidFill>
                  <a:schemeClr val="tx1"/>
                </a:solidFill>
              </a:defRPr>
            </a:lvl1pPr>
            <a:lvl2pPr>
              <a:defRPr sz="800"/>
            </a:lvl2pPr>
            <a:lvl3pPr>
              <a:defRPr sz="800"/>
            </a:lvl3pPr>
            <a:lvl4pPr>
              <a:defRPr sz="800"/>
            </a:lvl4pPr>
            <a:lvl5pPr>
              <a:defRPr sz="800"/>
            </a:lvl5pPr>
          </a:lstStyle>
          <a:p>
            <a:pPr lvl="0"/>
            <a:r>
              <a:rPr lang="nl-NL" noProof="0" dirty="0"/>
              <a:t>Klik om brontekst toe te voegen</a:t>
            </a:r>
          </a:p>
        </p:txBody>
      </p:sp>
      <p:sp>
        <p:nvSpPr>
          <p:cNvPr id="16" name="Text Placeholder 3">
            <a:extLst>
              <a:ext uri="{FF2B5EF4-FFF2-40B4-BE49-F238E27FC236}">
                <a16:creationId xmlns:a16="http://schemas.microsoft.com/office/drawing/2014/main" id="{00E68F04-5757-45F4-8CBD-9E15A314E241}"/>
              </a:ext>
            </a:extLst>
          </p:cNvPr>
          <p:cNvSpPr>
            <a:spLocks noGrp="1"/>
          </p:cNvSpPr>
          <p:nvPr>
            <p:ph type="body" sz="quarter" idx="18" hasCustomPrompt="1"/>
          </p:nvPr>
        </p:nvSpPr>
        <p:spPr>
          <a:xfrm>
            <a:off x="6400153" y="5600928"/>
            <a:ext cx="2803338" cy="195447"/>
          </a:xfrm>
        </p:spPr>
        <p:txBody>
          <a:bodyPr lIns="0" rIns="0"/>
          <a:lstStyle>
            <a:lvl1pPr>
              <a:defRPr sz="800">
                <a:solidFill>
                  <a:schemeClr val="tx1"/>
                </a:solidFill>
              </a:defRPr>
            </a:lvl1pPr>
            <a:lvl2pPr>
              <a:defRPr sz="800"/>
            </a:lvl2pPr>
            <a:lvl3pPr>
              <a:defRPr sz="800"/>
            </a:lvl3pPr>
            <a:lvl4pPr>
              <a:defRPr sz="800"/>
            </a:lvl4pPr>
            <a:lvl5pPr>
              <a:defRPr sz="800"/>
            </a:lvl5pPr>
          </a:lstStyle>
          <a:p>
            <a:pPr lvl="0"/>
            <a:r>
              <a:rPr lang="nl-NL" noProof="0" dirty="0"/>
              <a:t>Klik om brontekst toe te voegen</a:t>
            </a:r>
          </a:p>
        </p:txBody>
      </p:sp>
      <p:sp>
        <p:nvSpPr>
          <p:cNvPr id="3" name="Slide Number Placeholder 2">
            <a:extLst>
              <a:ext uri="{FF2B5EF4-FFF2-40B4-BE49-F238E27FC236}">
                <a16:creationId xmlns:a16="http://schemas.microsoft.com/office/drawing/2014/main" id="{D20A1D17-3D5D-46FC-B0D0-C84CC5207354}"/>
              </a:ext>
            </a:extLst>
          </p:cNvPr>
          <p:cNvSpPr>
            <a:spLocks noGrp="1"/>
          </p:cNvSpPr>
          <p:nvPr>
            <p:ph type="sldNum" sz="quarter" idx="19"/>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14945884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fiek met omschrijv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6" name="Chart Placeholder 5">
            <a:extLst>
              <a:ext uri="{FF2B5EF4-FFF2-40B4-BE49-F238E27FC236}">
                <a16:creationId xmlns:a16="http://schemas.microsoft.com/office/drawing/2014/main" id="{AF2C0AF9-9479-4176-A7DB-2B958BF52B55}"/>
              </a:ext>
            </a:extLst>
          </p:cNvPr>
          <p:cNvSpPr>
            <a:spLocks noGrp="1"/>
          </p:cNvSpPr>
          <p:nvPr>
            <p:ph type="chart" sz="quarter" idx="12" hasCustomPrompt="1"/>
          </p:nvPr>
        </p:nvSpPr>
        <p:spPr>
          <a:xfrm>
            <a:off x="619125" y="1476375"/>
            <a:ext cx="7350500" cy="4320000"/>
          </a:xfrm>
        </p:spPr>
        <p:txBody>
          <a:bodyPr tIns="0" anchor="ctr" anchorCtr="1"/>
          <a:lstStyle>
            <a:lvl1pPr algn="l">
              <a:spcBef>
                <a:spcPts val="0"/>
              </a:spcBef>
              <a:defRPr sz="1200">
                <a:solidFill>
                  <a:schemeClr val="tx1"/>
                </a:solidFill>
              </a:defRPr>
            </a:lvl1pPr>
          </a:lstStyle>
          <a:p>
            <a:r>
              <a:rPr lang="nl-NL" noProof="0" dirty="0"/>
              <a:t>Klik op icoon om</a:t>
            </a:r>
            <a:br>
              <a:rPr lang="nl-NL" noProof="0" dirty="0"/>
            </a:br>
            <a:r>
              <a:rPr lang="nl-NL" noProof="0" dirty="0"/>
              <a:t>grafiek toe te voegen</a:t>
            </a:r>
          </a:p>
        </p:txBody>
      </p:sp>
      <p:sp>
        <p:nvSpPr>
          <p:cNvPr id="8" name="Text Placeholder 3">
            <a:extLst>
              <a:ext uri="{FF2B5EF4-FFF2-40B4-BE49-F238E27FC236}">
                <a16:creationId xmlns:a16="http://schemas.microsoft.com/office/drawing/2014/main" id="{9F16F9E9-67C9-49B5-B2A3-BB6AC1FE5D58}"/>
              </a:ext>
            </a:extLst>
          </p:cNvPr>
          <p:cNvSpPr>
            <a:spLocks noGrp="1"/>
          </p:cNvSpPr>
          <p:nvPr>
            <p:ph type="body" sz="quarter" idx="17" hasCustomPrompt="1"/>
          </p:nvPr>
        </p:nvSpPr>
        <p:spPr>
          <a:xfrm>
            <a:off x="755650" y="5600928"/>
            <a:ext cx="2803338" cy="195447"/>
          </a:xfrm>
        </p:spPr>
        <p:txBody>
          <a:bodyPr lIns="0" rIns="0"/>
          <a:lstStyle>
            <a:lvl1pPr>
              <a:defRPr sz="800">
                <a:solidFill>
                  <a:schemeClr val="tx1"/>
                </a:solidFill>
              </a:defRPr>
            </a:lvl1pPr>
            <a:lvl2pPr>
              <a:defRPr sz="800"/>
            </a:lvl2pPr>
            <a:lvl3pPr>
              <a:defRPr sz="800"/>
            </a:lvl3pPr>
            <a:lvl4pPr>
              <a:defRPr sz="800"/>
            </a:lvl4pPr>
            <a:lvl5pPr>
              <a:defRPr sz="800"/>
            </a:lvl5pPr>
          </a:lstStyle>
          <a:p>
            <a:pPr lvl="0"/>
            <a:r>
              <a:rPr lang="nl-NL" noProof="0" dirty="0"/>
              <a:t>Klik om brontekst toe te voegen</a:t>
            </a:r>
          </a:p>
        </p:txBody>
      </p:sp>
      <p:sp>
        <p:nvSpPr>
          <p:cNvPr id="14" name="Text Placeholder 12">
            <a:extLst>
              <a:ext uri="{FF2B5EF4-FFF2-40B4-BE49-F238E27FC236}">
                <a16:creationId xmlns:a16="http://schemas.microsoft.com/office/drawing/2014/main" id="{FFB0E874-F8D9-42E2-8E52-4692C676BEB5}"/>
              </a:ext>
            </a:extLst>
          </p:cNvPr>
          <p:cNvSpPr>
            <a:spLocks noGrp="1"/>
          </p:cNvSpPr>
          <p:nvPr>
            <p:ph type="body" sz="quarter" idx="18" hasCustomPrompt="1"/>
          </p:nvPr>
        </p:nvSpPr>
        <p:spPr>
          <a:xfrm>
            <a:off x="8139953" y="1476374"/>
            <a:ext cx="3455147" cy="4320000"/>
          </a:xfrm>
        </p:spPr>
        <p:txBody>
          <a:bodyPr tIns="36000">
            <a:noAutofit/>
          </a:bodyPr>
          <a:lstStyle>
            <a:lvl1pPr>
              <a:lnSpc>
                <a:spcPct val="90000"/>
              </a:lnSpc>
              <a:spcBef>
                <a:spcPts val="0"/>
              </a:spcBef>
              <a:spcAft>
                <a:spcPts val="0"/>
              </a:spcAft>
              <a:defRPr sz="1800" b="1">
                <a:solidFill>
                  <a:schemeClr val="tx2"/>
                </a:solidFill>
              </a:defRPr>
            </a:lvl1pPr>
            <a:lvl2pPr marL="0" indent="0">
              <a:lnSpc>
                <a:spcPct val="90000"/>
              </a:lnSpc>
              <a:spcBef>
                <a:spcPts val="0"/>
              </a:spcBef>
              <a:spcAft>
                <a:spcPts val="0"/>
              </a:spcAft>
              <a:buNone/>
              <a:defRPr sz="1800">
                <a:solidFill>
                  <a:schemeClr val="bg2"/>
                </a:solidFill>
              </a:defRPr>
            </a:lvl2pPr>
            <a:lvl3pPr marL="0" indent="0">
              <a:lnSpc>
                <a:spcPct val="90000"/>
              </a:lnSpc>
              <a:spcBef>
                <a:spcPts val="0"/>
              </a:spcBef>
              <a:spcAft>
                <a:spcPts val="0"/>
              </a:spcAft>
              <a:buNone/>
              <a:defRPr sz="1800">
                <a:solidFill>
                  <a:schemeClr val="tx1"/>
                </a:solidFill>
              </a:defRPr>
            </a:lvl3pPr>
            <a:lvl4pPr marL="180975" indent="-180975">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4pPr>
            <a:lvl5pPr marL="36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5pPr>
            <a:lvl6pPr marL="54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6pPr>
            <a:lvl7pPr marL="72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7pPr>
            <a:lvl8pPr marL="90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8pPr>
            <a:lvl9pPr marL="1080000" indent="-180000">
              <a:lnSpc>
                <a:spcPct val="90000"/>
              </a:lnSpc>
              <a:spcBef>
                <a:spcPts val="0"/>
              </a:spcBef>
              <a:spcAft>
                <a:spcPts val="0"/>
              </a:spcAft>
              <a:buClr>
                <a:schemeClr val="tx1"/>
              </a:buClr>
              <a:buSzPct val="96000"/>
              <a:buFont typeface="Calibri" panose="020F0502020204030204" pitchFamily="34" charset="0"/>
              <a:buChar char="•"/>
              <a:defRPr sz="1800">
                <a:solidFill>
                  <a:schemeClr val="tx1"/>
                </a:solidFill>
              </a:defRPr>
            </a:lvl9pPr>
          </a:lstStyle>
          <a:p>
            <a:pPr lvl="0"/>
            <a:r>
              <a:rPr lang="nl-NL" noProof="0" dirty="0"/>
              <a:t>Klik om kop toe te voegen</a:t>
            </a:r>
          </a:p>
          <a:p>
            <a:pPr lvl="1"/>
            <a:r>
              <a:rPr lang="nl-NL" noProof="0" dirty="0" err="1"/>
              <a:t>Subkop</a:t>
            </a:r>
            <a:endParaRPr lang="nl-NL" noProof="0" dirty="0"/>
          </a:p>
          <a:p>
            <a:pPr lvl="2"/>
            <a:r>
              <a:rPr lang="nl-NL" noProof="0" dirty="0"/>
              <a:t>Body tekst </a:t>
            </a:r>
          </a:p>
          <a:p>
            <a:pPr lvl="3"/>
            <a:r>
              <a:rPr lang="nl-NL" noProof="0" dirty="0" err="1"/>
              <a:t>Bullet</a:t>
            </a:r>
            <a:r>
              <a:rPr lang="nl-NL" noProof="0" dirty="0"/>
              <a:t> niveau 1</a:t>
            </a:r>
          </a:p>
          <a:p>
            <a:pPr lvl="4"/>
            <a:r>
              <a:rPr lang="nl-NL" noProof="0" dirty="0" err="1"/>
              <a:t>Bullet</a:t>
            </a:r>
            <a:r>
              <a:rPr lang="nl-NL" noProof="0" dirty="0"/>
              <a:t> niveau 2</a:t>
            </a:r>
          </a:p>
          <a:p>
            <a:pPr lvl="5"/>
            <a:r>
              <a:rPr lang="nl-NL" noProof="0" dirty="0" err="1"/>
              <a:t>Bullet</a:t>
            </a:r>
            <a:r>
              <a:rPr lang="nl-NL" noProof="0" dirty="0"/>
              <a:t> niveau 3</a:t>
            </a:r>
          </a:p>
          <a:p>
            <a:pPr lvl="6"/>
            <a:r>
              <a:rPr lang="nl-NL" noProof="0" dirty="0" err="1"/>
              <a:t>Bullet</a:t>
            </a:r>
            <a:r>
              <a:rPr lang="nl-NL" noProof="0" dirty="0"/>
              <a:t> niveau 4</a:t>
            </a:r>
          </a:p>
          <a:p>
            <a:pPr lvl="7"/>
            <a:r>
              <a:rPr lang="nl-NL" noProof="0" dirty="0" err="1"/>
              <a:t>Bullet</a:t>
            </a:r>
            <a:r>
              <a:rPr lang="nl-NL" noProof="0" dirty="0"/>
              <a:t> niveau 5</a:t>
            </a:r>
          </a:p>
          <a:p>
            <a:pPr lvl="8"/>
            <a:r>
              <a:rPr lang="nl-NL" noProof="0" dirty="0" err="1"/>
              <a:t>Bullet</a:t>
            </a:r>
            <a:r>
              <a:rPr lang="nl-NL" noProof="0" dirty="0"/>
              <a:t> niveau 6</a:t>
            </a:r>
          </a:p>
        </p:txBody>
      </p:sp>
      <p:grpSp>
        <p:nvGrpSpPr>
          <p:cNvPr id="13" name="Groep 12">
            <a:extLst>
              <a:ext uri="{FF2B5EF4-FFF2-40B4-BE49-F238E27FC236}">
                <a16:creationId xmlns:a16="http://schemas.microsoft.com/office/drawing/2014/main" id="{5E83B0FA-B23A-496C-B195-75212D27D47C}"/>
              </a:ext>
            </a:extLst>
          </p:cNvPr>
          <p:cNvGrpSpPr/>
          <p:nvPr userDrawn="1"/>
        </p:nvGrpSpPr>
        <p:grpSpPr>
          <a:xfrm>
            <a:off x="-2463800" y="0"/>
            <a:ext cx="2329217" cy="2718588"/>
            <a:chOff x="-2463800" y="0"/>
            <a:chExt cx="2329217" cy="2718588"/>
          </a:xfrm>
        </p:grpSpPr>
        <p:sp>
          <p:nvSpPr>
            <p:cNvPr id="15" name="Rectangle 106">
              <a:extLst>
                <a:ext uri="{FF2B5EF4-FFF2-40B4-BE49-F238E27FC236}">
                  <a16:creationId xmlns:a16="http://schemas.microsoft.com/office/drawing/2014/main" id="{A74CD945-E3B1-44BB-9078-0B33E75FD2D3}"/>
                </a:ext>
              </a:extLst>
            </p:cNvPr>
            <p:cNvSpPr>
              <a:spLocks noChangeArrowheads="1"/>
            </p:cNvSpPr>
            <p:nvPr userDrawn="1"/>
          </p:nvSpPr>
          <p:spPr bwMode="gray">
            <a:xfrm>
              <a:off x="-2463800" y="0"/>
              <a:ext cx="2329217" cy="2718588"/>
            </a:xfrm>
            <a:prstGeom prst="rect">
              <a:avLst/>
            </a:prstGeom>
            <a:solidFill>
              <a:schemeClr val="bg1">
                <a:lumMod val="95000"/>
              </a:schemeClr>
            </a:solidFill>
            <a:ln>
              <a:noFill/>
            </a:ln>
            <a:effectLst/>
          </p:spPr>
          <p:txBody>
            <a:bodyPr wrap="square" lIns="144000" tIns="144000" rIns="144000" bIns="180000" anchor="t">
              <a:spAutoFit/>
            </a:bodyPr>
            <a:lstStyle/>
            <a:p>
              <a:pPr marL="0" indent="0">
                <a:lnSpc>
                  <a:spcPct val="95000"/>
                </a:lnSpc>
                <a:spcBef>
                  <a:spcPts val="600"/>
                </a:spcBef>
                <a:tabLst>
                  <a:tab pos="1141413" algn="l"/>
                </a:tabLst>
              </a:pPr>
              <a:r>
                <a:rPr lang="nl-NL" altLang="en-US" sz="1100" b="1" spc="-10" baseline="0" noProof="0" dirty="0">
                  <a:solidFill>
                    <a:schemeClr val="tx1"/>
                  </a:solidFill>
                  <a:latin typeface="+mn-lt"/>
                </a:rPr>
                <a:t>Kop, </a:t>
              </a:r>
              <a:r>
                <a:rPr lang="nl-NL" altLang="en-US" sz="1100" b="1" spc="-10" baseline="0" noProof="0" dirty="0" err="1">
                  <a:solidFill>
                    <a:schemeClr val="tx1"/>
                  </a:solidFill>
                  <a:latin typeface="+mn-lt"/>
                </a:rPr>
                <a:t>subkop</a:t>
              </a:r>
              <a:r>
                <a:rPr lang="nl-NL" altLang="en-US" sz="1100" b="1" spc="-10" baseline="0" noProof="0" dirty="0">
                  <a:solidFill>
                    <a:schemeClr val="tx1"/>
                  </a:solidFill>
                  <a:latin typeface="+mn-lt"/>
                </a:rPr>
                <a:t> of </a:t>
              </a:r>
              <a:br>
                <a:rPr lang="nl-NL" altLang="en-US" sz="1100" b="1" spc="-10" baseline="0" noProof="0" dirty="0">
                  <a:solidFill>
                    <a:schemeClr val="tx1"/>
                  </a:solidFill>
                  <a:latin typeface="+mn-lt"/>
                </a:rPr>
              </a:br>
              <a:r>
                <a:rPr lang="nl-NL" altLang="en-US" sz="1100" b="1" spc="-10" baseline="0" noProof="0" dirty="0" err="1">
                  <a:solidFill>
                    <a:schemeClr val="tx1"/>
                  </a:solidFill>
                  <a:latin typeface="+mn-lt"/>
                </a:rPr>
                <a:t>bullets</a:t>
              </a:r>
              <a:r>
                <a:rPr lang="nl-NL" altLang="en-US" sz="1100" b="1" spc="-10" baseline="0" noProof="0" dirty="0">
                  <a:solidFill>
                    <a:schemeClr val="tx1"/>
                  </a:solidFill>
                  <a:latin typeface="+mn-lt"/>
                </a:rPr>
                <a:t> aanmaken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lang="nl-NL" altLang="en-US" sz="1000" spc="-10" baseline="0" noProof="0" dirty="0">
                  <a:solidFill>
                    <a:schemeClr val="tx1"/>
                  </a:solidFill>
                  <a:latin typeface="+mn-lt"/>
                </a:rPr>
                <a:t>Via ‘</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Start’ &gt; ‘Alinea’ kun je van tekst een kop,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subkop</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of </a:t>
              </a:r>
              <a:r>
                <a:rPr kumimoji="0" lang="nl-NL" altLang="en-US" sz="1000" b="0" i="0" u="none" strike="noStrike" kern="1200" cap="none" spc="-10" normalizeH="0" baseline="0" noProof="0" dirty="0" err="1">
                  <a:ln>
                    <a:noFill/>
                  </a:ln>
                  <a:solidFill>
                    <a:schemeClr val="tx1"/>
                  </a:solidFill>
                  <a:effectLst/>
                  <a:uLnTx/>
                  <a:uFillTx/>
                  <a:latin typeface="Open Sans"/>
                  <a:ea typeface="+mn-ea"/>
                  <a:cs typeface="+mn-cs"/>
                </a:rPr>
                <a:t>bullets</a:t>
              </a: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 maken in de juiste huisstijl</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Ga voor de tekst staan die je wilt aanpassen</a:t>
              </a:r>
            </a:p>
            <a:p>
              <a:pPr marL="144000" marR="0" lvl="0" indent="-144000" algn="l" defTabSz="914400" rtl="0" eaLnBrk="1" fontAlgn="auto" latinLnBrk="0" hangingPunct="1">
                <a:lnSpc>
                  <a:spcPct val="95000"/>
                </a:lnSpc>
                <a:spcBef>
                  <a:spcPts val="600"/>
                </a:spcBef>
                <a:spcAft>
                  <a:spcPts val="0"/>
                </a:spcAft>
                <a:buClrTx/>
                <a:buSzTx/>
                <a:buFont typeface="+mj-lt"/>
                <a:buAutoNum type="arabicPeriod"/>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Met het pijltje naar links, verlaag je het niveau. Met het pijltje naar </a:t>
              </a:r>
              <a:r>
                <a:rPr lang="nl-NL" altLang="en-US" sz="1000" spc="-10" baseline="0" noProof="0" dirty="0">
                  <a:solidFill>
                    <a:schemeClr val="tx1"/>
                  </a:solidFill>
                  <a:latin typeface="+mn-lt"/>
                </a:rPr>
                <a:t>rechts, verhoog je het niveau</a:t>
              </a:r>
            </a:p>
          </p:txBody>
        </p:sp>
        <p:grpSp>
          <p:nvGrpSpPr>
            <p:cNvPr id="16" name="Group 22">
              <a:extLst>
                <a:ext uri="{FF2B5EF4-FFF2-40B4-BE49-F238E27FC236}">
                  <a16:creationId xmlns:a16="http://schemas.microsoft.com/office/drawing/2014/main" id="{5EBB861B-324D-4050-98CB-5FC1944AA212}"/>
                </a:ext>
              </a:extLst>
            </p:cNvPr>
            <p:cNvGrpSpPr/>
            <p:nvPr userDrawn="1"/>
          </p:nvGrpSpPr>
          <p:grpSpPr>
            <a:xfrm>
              <a:off x="-2318863" y="1050055"/>
              <a:ext cx="2044800" cy="534731"/>
              <a:chOff x="-2108199" y="3333735"/>
              <a:chExt cx="2314576" cy="605280"/>
            </a:xfrm>
          </p:grpSpPr>
          <p:grpSp>
            <p:nvGrpSpPr>
              <p:cNvPr id="17" name="Group 9">
                <a:extLst>
                  <a:ext uri="{FF2B5EF4-FFF2-40B4-BE49-F238E27FC236}">
                    <a16:creationId xmlns:a16="http://schemas.microsoft.com/office/drawing/2014/main" id="{C496B105-25C3-46D5-9ED3-09FABD170D3C}"/>
                  </a:ext>
                </a:extLst>
              </p:cNvPr>
              <p:cNvGrpSpPr/>
              <p:nvPr userDrawn="1"/>
            </p:nvGrpSpPr>
            <p:grpSpPr>
              <a:xfrm>
                <a:off x="-2108199" y="3333735"/>
                <a:ext cx="2314576" cy="605280"/>
                <a:chOff x="-1062434" y="2679700"/>
                <a:chExt cx="2314576" cy="605280"/>
              </a:xfrm>
            </p:grpSpPr>
            <p:pic>
              <p:nvPicPr>
                <p:cNvPr id="19" name="Picture 5">
                  <a:extLst>
                    <a:ext uri="{FF2B5EF4-FFF2-40B4-BE49-F238E27FC236}">
                      <a16:creationId xmlns:a16="http://schemas.microsoft.com/office/drawing/2014/main" id="{4823FC08-9FD5-40F2-BE2D-08A85D828994}"/>
                    </a:ext>
                  </a:extLst>
                </p:cNvPr>
                <p:cNvPicPr>
                  <a:picLocks noChangeAspect="1"/>
                </p:cNvPicPr>
                <p:nvPr userDrawn="1"/>
              </p:nvPicPr>
              <p:blipFill rotWithShape="1">
                <a:blip r:embed="rId2"/>
                <a:srcRect l="29631" t="6122" r="51385" b="84783"/>
                <a:stretch/>
              </p:blipFill>
              <p:spPr>
                <a:xfrm>
                  <a:off x="-1062434" y="2679700"/>
                  <a:ext cx="2314576" cy="605280"/>
                </a:xfrm>
                <a:prstGeom prst="rect">
                  <a:avLst/>
                </a:prstGeom>
                <a:noFill/>
                <a:ln>
                  <a:noFill/>
                </a:ln>
                <a:effectLst>
                  <a:outerShdw blurRad="63500" sx="102000" sy="102000" algn="ctr" rotWithShape="0">
                    <a:prstClr val="black">
                      <a:alpha val="40000"/>
                    </a:prstClr>
                  </a:outerShdw>
                </a:effectLst>
              </p:spPr>
            </p:pic>
            <p:sp>
              <p:nvSpPr>
                <p:cNvPr id="20" name="Rectangle 21">
                  <a:extLst>
                    <a:ext uri="{FF2B5EF4-FFF2-40B4-BE49-F238E27FC236}">
                      <a16:creationId xmlns:a16="http://schemas.microsoft.com/office/drawing/2014/main" id="{84EFE7DE-989D-4C7A-8CF0-BE5D23DA2A01}"/>
                    </a:ext>
                  </a:extLst>
                </p:cNvPr>
                <p:cNvSpPr/>
                <p:nvPr userDrawn="1"/>
              </p:nvSpPr>
              <p:spPr bwMode="gray">
                <a:xfrm>
                  <a:off x="-518929" y="2752725"/>
                  <a:ext cx="305212" cy="140494"/>
                </a:xfrm>
                <a:prstGeom prst="rect">
                  <a:avLst/>
                </a:prstGeom>
                <a:solidFill>
                  <a:srgbClr val="92D050">
                    <a:alpha val="30000"/>
                  </a:srgb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nl-NL" dirty="0" err="1">
                    <a:solidFill>
                      <a:schemeClr val="tx1"/>
                    </a:solidFill>
                  </a:endParaRPr>
                </a:p>
              </p:txBody>
            </p:sp>
          </p:grpSp>
          <p:sp>
            <p:nvSpPr>
              <p:cNvPr id="18" name="Graphic 19" descr="Close with solid fill">
                <a:extLst>
                  <a:ext uri="{FF2B5EF4-FFF2-40B4-BE49-F238E27FC236}">
                    <a16:creationId xmlns:a16="http://schemas.microsoft.com/office/drawing/2014/main" id="{39A81122-C4E6-45E7-B5B7-9AE166503FB8}"/>
                  </a:ext>
                </a:extLst>
              </p:cNvPr>
              <p:cNvSpPr/>
              <p:nvPr userDrawn="1"/>
            </p:nvSpPr>
            <p:spPr>
              <a:xfrm>
                <a:off x="-2079108" y="3406854"/>
                <a:ext cx="140400" cy="14040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FF0000">
                  <a:alpha val="30000"/>
                </a:srgbClr>
              </a:solidFill>
              <a:ln w="6350" cap="flat">
                <a:solidFill>
                  <a:srgbClr val="FF0000"/>
                </a:solidFill>
                <a:prstDash val="solid"/>
                <a:miter/>
              </a:ln>
            </p:spPr>
            <p:txBody>
              <a:bodyPr rtlCol="0" anchor="ctr"/>
              <a:lstStyle/>
              <a:p>
                <a:endParaRPr lang="nl-NL" dirty="0">
                  <a:solidFill>
                    <a:schemeClr val="tx1"/>
                  </a:solidFill>
                </a:endParaRPr>
              </a:p>
            </p:txBody>
          </p:sp>
        </p:grpSp>
      </p:grpSp>
      <p:sp>
        <p:nvSpPr>
          <p:cNvPr id="3" name="Slide Number Placeholder 2">
            <a:extLst>
              <a:ext uri="{FF2B5EF4-FFF2-40B4-BE49-F238E27FC236}">
                <a16:creationId xmlns:a16="http://schemas.microsoft.com/office/drawing/2014/main" id="{055F4FBA-9445-444C-A054-7B40458BA830}"/>
              </a:ext>
            </a:extLst>
          </p:cNvPr>
          <p:cNvSpPr>
            <a:spLocks noGrp="1"/>
          </p:cNvSpPr>
          <p:nvPr>
            <p:ph type="sldNum" sz="quarter" idx="19"/>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2948920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fiek paginagro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noAutofit/>
          </a:bodyPr>
          <a:lstStyle>
            <a:lvl1pPr>
              <a:defRPr/>
            </a:lvl1pPr>
          </a:lstStyle>
          <a:p>
            <a:r>
              <a:rPr lang="nl-NL" noProof="0" dirty="0"/>
              <a:t>Klik om titel toe te voegen</a:t>
            </a:r>
          </a:p>
        </p:txBody>
      </p:sp>
      <p:sp>
        <p:nvSpPr>
          <p:cNvPr id="6" name="Chart Placeholder 5">
            <a:extLst>
              <a:ext uri="{FF2B5EF4-FFF2-40B4-BE49-F238E27FC236}">
                <a16:creationId xmlns:a16="http://schemas.microsoft.com/office/drawing/2014/main" id="{AF2C0AF9-9479-4176-A7DB-2B958BF52B55}"/>
              </a:ext>
            </a:extLst>
          </p:cNvPr>
          <p:cNvSpPr>
            <a:spLocks noGrp="1"/>
          </p:cNvSpPr>
          <p:nvPr>
            <p:ph type="chart" sz="quarter" idx="12" hasCustomPrompt="1"/>
          </p:nvPr>
        </p:nvSpPr>
        <p:spPr>
          <a:xfrm>
            <a:off x="619124" y="1476375"/>
            <a:ext cx="10975975" cy="4320000"/>
          </a:xfrm>
        </p:spPr>
        <p:txBody>
          <a:bodyPr tIns="0" anchor="ctr" anchorCtr="1"/>
          <a:lstStyle>
            <a:lvl1pPr algn="l">
              <a:spcBef>
                <a:spcPts val="0"/>
              </a:spcBef>
              <a:defRPr sz="1200">
                <a:solidFill>
                  <a:schemeClr val="tx1"/>
                </a:solidFill>
              </a:defRPr>
            </a:lvl1pPr>
          </a:lstStyle>
          <a:p>
            <a:r>
              <a:rPr lang="nl-NL" noProof="0" dirty="0"/>
              <a:t>Klik op icoon om</a:t>
            </a:r>
            <a:br>
              <a:rPr lang="nl-NL" noProof="0" dirty="0"/>
            </a:br>
            <a:r>
              <a:rPr lang="nl-NL" noProof="0" dirty="0"/>
              <a:t>grafiek toe te voegen</a:t>
            </a:r>
          </a:p>
        </p:txBody>
      </p:sp>
      <p:sp>
        <p:nvSpPr>
          <p:cNvPr id="8" name="Text Placeholder 3">
            <a:extLst>
              <a:ext uri="{FF2B5EF4-FFF2-40B4-BE49-F238E27FC236}">
                <a16:creationId xmlns:a16="http://schemas.microsoft.com/office/drawing/2014/main" id="{C8655664-2E79-4A28-A352-F5976C49E661}"/>
              </a:ext>
            </a:extLst>
          </p:cNvPr>
          <p:cNvSpPr>
            <a:spLocks noGrp="1"/>
          </p:cNvSpPr>
          <p:nvPr>
            <p:ph type="body" sz="quarter" idx="15" hasCustomPrompt="1"/>
          </p:nvPr>
        </p:nvSpPr>
        <p:spPr>
          <a:xfrm>
            <a:off x="10001250" y="5372657"/>
            <a:ext cx="1593849" cy="423718"/>
          </a:xfrm>
        </p:spPr>
        <p:txBody>
          <a:bodyPr lIns="0" rIns="0"/>
          <a:lstStyle>
            <a:lvl1pPr>
              <a:defRPr sz="800">
                <a:solidFill>
                  <a:schemeClr val="tx1"/>
                </a:solidFill>
              </a:defRPr>
            </a:lvl1pPr>
            <a:lvl2pPr>
              <a:defRPr sz="800"/>
            </a:lvl2pPr>
            <a:lvl3pPr>
              <a:defRPr sz="800"/>
            </a:lvl3pPr>
            <a:lvl4pPr>
              <a:defRPr sz="800"/>
            </a:lvl4pPr>
            <a:lvl5pPr>
              <a:defRPr sz="800"/>
            </a:lvl5pPr>
          </a:lstStyle>
          <a:p>
            <a:pPr lvl="0"/>
            <a:r>
              <a:rPr lang="nl-NL" noProof="0" dirty="0"/>
              <a:t>Klik om brontekst toe te voegen</a:t>
            </a:r>
          </a:p>
        </p:txBody>
      </p:sp>
      <p:sp>
        <p:nvSpPr>
          <p:cNvPr id="3" name="Slide Number Placeholder 2">
            <a:extLst>
              <a:ext uri="{FF2B5EF4-FFF2-40B4-BE49-F238E27FC236}">
                <a16:creationId xmlns:a16="http://schemas.microsoft.com/office/drawing/2014/main" id="{AFEBCDD1-076B-4614-9C4A-B85E5201A97B}"/>
              </a:ext>
            </a:extLst>
          </p:cNvPr>
          <p:cNvSpPr>
            <a:spLocks noGrp="1"/>
          </p:cNvSpPr>
          <p:nvPr>
            <p:ph type="sldNum" sz="quarter" idx="16"/>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730325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3889-AFCA-4093-B2D6-16B70FE8531E}"/>
              </a:ext>
            </a:extLst>
          </p:cNvPr>
          <p:cNvSpPr>
            <a:spLocks noGrp="1"/>
          </p:cNvSpPr>
          <p:nvPr>
            <p:ph type="title" hasCustomPrompt="1"/>
          </p:nvPr>
        </p:nvSpPr>
        <p:spPr>
          <a:xfrm>
            <a:off x="619125" y="457495"/>
            <a:ext cx="10975975" cy="659242"/>
          </a:xfrm>
        </p:spPr>
        <p:txBody>
          <a:bodyPr/>
          <a:lstStyle>
            <a:lvl1pPr>
              <a:defRPr>
                <a:solidFill>
                  <a:schemeClr val="bg2"/>
                </a:solidFill>
              </a:defRPr>
            </a:lvl1pPr>
          </a:lstStyle>
          <a:p>
            <a:r>
              <a:rPr lang="nl-NL" noProof="0" dirty="0"/>
              <a:t>Klik om titel toe te voegen</a:t>
            </a:r>
          </a:p>
        </p:txBody>
      </p:sp>
      <p:sp>
        <p:nvSpPr>
          <p:cNvPr id="3" name="Slide Number Placeholder 2">
            <a:extLst>
              <a:ext uri="{FF2B5EF4-FFF2-40B4-BE49-F238E27FC236}">
                <a16:creationId xmlns:a16="http://schemas.microsoft.com/office/drawing/2014/main" id="{CEB75032-741F-4B01-ACC6-003B393EAA7E}"/>
              </a:ext>
            </a:extLst>
          </p:cNvPr>
          <p:cNvSpPr>
            <a:spLocks noGrp="1"/>
          </p:cNvSpPr>
          <p:nvPr>
            <p:ph type="sldNum" sz="quarter" idx="10"/>
          </p:nvPr>
        </p:nvSpPr>
        <p:spPr/>
        <p:txBody>
          <a:bodyPr/>
          <a:lstStyle/>
          <a:p>
            <a:fld id="{5A195573-6125-40C3-AA0C-3AC6CFB9F86B}" type="slidenum">
              <a:rPr lang="en-US" smtClean="0"/>
              <a:pPr/>
              <a:t>‹nr.›</a:t>
            </a:fld>
            <a:endParaRPr lang="en-US" dirty="0"/>
          </a:p>
        </p:txBody>
      </p:sp>
    </p:spTree>
    <p:extLst>
      <p:ext uri="{BB962C8B-B14F-4D97-AF65-F5344CB8AC3E}">
        <p14:creationId xmlns:p14="http://schemas.microsoft.com/office/powerpoint/2010/main" val="4172205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986160" y="371694"/>
            <a:ext cx="10057680" cy="817023"/>
          </a:xfrm>
          <a:prstGeom prst="rect">
            <a:avLst/>
          </a:prstGeom>
        </p:spPr>
        <p:txBody>
          <a:bodyPr/>
          <a:lstStyle>
            <a:lvl1pPr>
              <a:defRPr sz="2800" b="1" i="0">
                <a:latin typeface="Segoe UI"/>
              </a:defRPr>
            </a:lvl1pPr>
          </a:lstStyle>
          <a:p>
            <a:r>
              <a:rPr lang="nl-BE" dirty="0"/>
              <a:t>Titelstijl van model bewerken</a:t>
            </a:r>
            <a:endParaRPr lang="nl-NL" dirty="0"/>
          </a:p>
        </p:txBody>
      </p:sp>
      <p:sp>
        <p:nvSpPr>
          <p:cNvPr id="3" name="Tijdelijke aanduiding voor inhoud 2"/>
          <p:cNvSpPr>
            <a:spLocks noGrp="1"/>
          </p:cNvSpPr>
          <p:nvPr>
            <p:ph idx="1"/>
          </p:nvPr>
        </p:nvSpPr>
        <p:spPr>
          <a:xfrm>
            <a:off x="986160" y="1291083"/>
            <a:ext cx="10057680" cy="4236396"/>
          </a:xfrm>
          <a:prstGeom prst="rect">
            <a:avLst/>
          </a:prstGeom>
        </p:spPr>
        <p:txBody>
          <a:bodyPr/>
          <a:lstStyle>
            <a:lvl1pPr>
              <a:defRPr sz="2201">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p:txBody>
      </p:sp>
      <p:sp>
        <p:nvSpPr>
          <p:cNvPr id="4" name="Tijdelijke aanduiding voor voettekst 4"/>
          <p:cNvSpPr>
            <a:spLocks noGrp="1"/>
          </p:cNvSpPr>
          <p:nvPr>
            <p:ph type="ftr" sz="quarter" idx="10"/>
          </p:nvPr>
        </p:nvSpPr>
        <p:spPr>
          <a:xfrm>
            <a:off x="986367" y="6173796"/>
            <a:ext cx="3860800" cy="365125"/>
          </a:xfrm>
          <a:prstGeom prst="rect">
            <a:avLst/>
          </a:prstGeom>
        </p:spPr>
        <p:txBody>
          <a:bodyPr/>
          <a:lstStyle>
            <a:lvl1pPr fontAlgn="auto">
              <a:spcBef>
                <a:spcPts val="0"/>
              </a:spcBef>
              <a:spcAft>
                <a:spcPts val="0"/>
              </a:spcAft>
              <a:defRPr sz="1801">
                <a:latin typeface="Segoe UI"/>
                <a:ea typeface="+mn-ea"/>
                <a:cs typeface="+mn-cs"/>
              </a:defRPr>
            </a:lvl1pPr>
          </a:lstStyle>
          <a:p>
            <a:pPr>
              <a:defRPr/>
            </a:pPr>
            <a:endParaRPr lang="nl-NL"/>
          </a:p>
        </p:txBody>
      </p:sp>
    </p:spTree>
    <p:extLst>
      <p:ext uri="{BB962C8B-B14F-4D97-AF65-F5344CB8AC3E}">
        <p14:creationId xmlns:p14="http://schemas.microsoft.com/office/powerpoint/2010/main" val="925236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4491EAC-D1B9-45B9-9A2B-DE02DC5392C8}"/>
              </a:ext>
            </a:extLst>
          </p:cNvPr>
          <p:cNvSpPr/>
          <p:nvPr userDrawn="1"/>
        </p:nvSpPr>
        <p:spPr>
          <a:xfrm>
            <a:off x="-3432629" y="-2157046"/>
            <a:ext cx="19057258" cy="11172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le Placeholder 1">
            <a:extLst>
              <a:ext uri="{FF2B5EF4-FFF2-40B4-BE49-F238E27FC236}">
                <a16:creationId xmlns:a16="http://schemas.microsoft.com/office/drawing/2014/main" id="{3C0780C8-19B6-4030-9F5E-165A7AFE1480}"/>
              </a:ext>
            </a:extLst>
          </p:cNvPr>
          <p:cNvSpPr>
            <a:spLocks noGrp="1"/>
          </p:cNvSpPr>
          <p:nvPr>
            <p:ph type="title"/>
          </p:nvPr>
        </p:nvSpPr>
        <p:spPr>
          <a:xfrm>
            <a:off x="619125" y="460376"/>
            <a:ext cx="10975975" cy="659242"/>
          </a:xfrm>
          <a:prstGeom prst="rect">
            <a:avLst/>
          </a:prstGeom>
        </p:spPr>
        <p:txBody>
          <a:bodyPr vert="horz" lIns="0" tIns="0" rIns="0" bIns="0" rtlCol="0" anchor="t" anchorCtr="0">
            <a:noAutofit/>
          </a:bodyPr>
          <a:lstStyle/>
          <a:p>
            <a:r>
              <a:rPr lang="nl-NL" noProof="0" dirty="0"/>
              <a:t>Klik om titel toe te voegen</a:t>
            </a:r>
          </a:p>
        </p:txBody>
      </p:sp>
      <p:sp>
        <p:nvSpPr>
          <p:cNvPr id="3" name="Text Placeholder 2">
            <a:extLst>
              <a:ext uri="{FF2B5EF4-FFF2-40B4-BE49-F238E27FC236}">
                <a16:creationId xmlns:a16="http://schemas.microsoft.com/office/drawing/2014/main" id="{FA239D53-CBD9-4A4C-9297-292A1529C3A5}"/>
              </a:ext>
            </a:extLst>
          </p:cNvPr>
          <p:cNvSpPr>
            <a:spLocks noGrp="1"/>
          </p:cNvSpPr>
          <p:nvPr>
            <p:ph type="body" idx="1"/>
          </p:nvPr>
        </p:nvSpPr>
        <p:spPr>
          <a:xfrm>
            <a:off x="619125" y="1528807"/>
            <a:ext cx="10975975" cy="4320000"/>
          </a:xfrm>
          <a:prstGeom prst="rect">
            <a:avLst/>
          </a:prstGeom>
        </p:spPr>
        <p:txBody>
          <a:bodyPr vert="horz" lIns="0" tIns="0" rIns="0" bIns="0" rtlCol="0" anchor="t" anchorCtr="0">
            <a:noAutofit/>
          </a:bodyPr>
          <a:lstStyle/>
          <a:p>
            <a:pPr lvl="0"/>
            <a:r>
              <a:rPr lang="nl-NL" noProof="0" dirty="0"/>
              <a:t>Klik om tekst toe te voegen</a:t>
            </a:r>
          </a:p>
          <a:p>
            <a:pPr lvl="1"/>
            <a:r>
              <a:rPr lang="nl-NL" noProof="0" dirty="0" err="1"/>
              <a:t>Bullet</a:t>
            </a:r>
            <a:r>
              <a:rPr lang="nl-NL" noProof="0" dirty="0"/>
              <a:t> niveau 1</a:t>
            </a:r>
          </a:p>
          <a:p>
            <a:pPr lvl="2"/>
            <a:r>
              <a:rPr lang="nl-NL" noProof="0" dirty="0" err="1"/>
              <a:t>Bullet</a:t>
            </a:r>
            <a:r>
              <a:rPr lang="nl-NL" noProof="0" dirty="0"/>
              <a:t> niveau 2</a:t>
            </a:r>
          </a:p>
          <a:p>
            <a:pPr lvl="3"/>
            <a:r>
              <a:rPr lang="nl-NL" noProof="0" dirty="0" err="1"/>
              <a:t>Bullet</a:t>
            </a:r>
            <a:r>
              <a:rPr lang="nl-NL" noProof="0" dirty="0"/>
              <a:t> niveau 3</a:t>
            </a:r>
          </a:p>
          <a:p>
            <a:pPr lvl="4"/>
            <a:r>
              <a:rPr lang="nl-NL" noProof="0" dirty="0" err="1"/>
              <a:t>Bullet</a:t>
            </a:r>
            <a:r>
              <a:rPr lang="nl-NL" noProof="0" dirty="0"/>
              <a:t> niveau 4</a:t>
            </a:r>
          </a:p>
          <a:p>
            <a:pPr lvl="5"/>
            <a:r>
              <a:rPr lang="nl-NL" noProof="0" dirty="0" err="1"/>
              <a:t>Bullet</a:t>
            </a:r>
            <a:r>
              <a:rPr lang="nl-NL" noProof="0" dirty="0"/>
              <a:t> niveau 5</a:t>
            </a:r>
          </a:p>
          <a:p>
            <a:pPr lvl="6"/>
            <a:r>
              <a:rPr lang="nl-NL" noProof="0" dirty="0" err="1"/>
              <a:t>Bullet</a:t>
            </a:r>
            <a:r>
              <a:rPr lang="nl-NL" noProof="0" dirty="0"/>
              <a:t> niveau 6</a:t>
            </a:r>
          </a:p>
        </p:txBody>
      </p:sp>
      <p:sp>
        <p:nvSpPr>
          <p:cNvPr id="5" name="Rectangle 106">
            <a:extLst>
              <a:ext uri="{FF2B5EF4-FFF2-40B4-BE49-F238E27FC236}">
                <a16:creationId xmlns:a16="http://schemas.microsoft.com/office/drawing/2014/main" id="{B83BCE7B-6D56-42B9-957A-8CFBA841ED32}"/>
              </a:ext>
            </a:extLst>
          </p:cNvPr>
          <p:cNvSpPr>
            <a:spLocks noChangeArrowheads="1"/>
          </p:cNvSpPr>
          <p:nvPr userDrawn="1"/>
        </p:nvSpPr>
        <p:spPr bwMode="gray">
          <a:xfrm>
            <a:off x="-2463800" y="5123528"/>
            <a:ext cx="2329217" cy="1734472"/>
          </a:xfrm>
          <a:prstGeom prst="rect">
            <a:avLst/>
          </a:prstGeom>
          <a:solidFill>
            <a:schemeClr val="bg1">
              <a:lumMod val="95000"/>
            </a:schemeClr>
          </a:solidFill>
          <a:ln>
            <a:noFill/>
          </a:ln>
          <a:effectLst/>
        </p:spPr>
        <p:txBody>
          <a:bodyPr wrap="square" lIns="144000" tIns="144000" rIns="144000" bIns="180000" anchor="b" anchorCtr="0">
            <a:spAutoFit/>
          </a:bodyPr>
          <a:lstStyle/>
          <a:p>
            <a:pPr marL="0" marR="0" lvl="0" indent="0" algn="l" defTabSz="914400" rtl="0" eaLnBrk="1" fontAlgn="auto" latinLnBrk="0" hangingPunct="1">
              <a:lnSpc>
                <a:spcPct val="95000"/>
              </a:lnSpc>
              <a:spcBef>
                <a:spcPts val="600"/>
              </a:spcBef>
              <a:spcAft>
                <a:spcPts val="0"/>
              </a:spcAft>
              <a:buClrTx/>
              <a:buSzTx/>
              <a:buFontTx/>
              <a:buNone/>
              <a:tabLst>
                <a:tab pos="1141413" algn="l"/>
              </a:tabLst>
              <a:defRPr/>
            </a:pPr>
            <a:r>
              <a:rPr kumimoji="0" lang="nl-NL" altLang="en-US" sz="1100" b="1" i="0" u="none" strike="noStrike" kern="1200" cap="none" spc="-10" normalizeH="0" baseline="0" noProof="0" dirty="0">
                <a:ln>
                  <a:noFill/>
                </a:ln>
                <a:solidFill>
                  <a:schemeClr val="tx1"/>
                </a:solidFill>
                <a:effectLst/>
                <a:uLnTx/>
                <a:uFillTx/>
                <a:latin typeface="Open Sans"/>
                <a:ea typeface="+mn-ea"/>
                <a:cs typeface="+mn-cs"/>
              </a:rPr>
              <a:t>Dia opnieuw instellen (reset)</a:t>
            </a:r>
            <a:endParaRPr kumimoji="0" lang="nl-NL" altLang="en-US" sz="1000" b="0" i="0" u="none" strike="noStrike" kern="1200" cap="none" spc="-10" normalizeH="0" baseline="0" noProof="0" dirty="0">
              <a:ln>
                <a:noFill/>
              </a:ln>
              <a:solidFill>
                <a:schemeClr val="tx1"/>
              </a:solidFill>
              <a:effectLst/>
              <a:uLnTx/>
              <a:uFillTx/>
              <a:latin typeface="Open Sans"/>
              <a:ea typeface="+mn-ea"/>
              <a:cs typeface="+mn-cs"/>
            </a:endParaRPr>
          </a:p>
          <a:p>
            <a:pPr marL="0" marR="0" lvl="0" indent="0" algn="l" defTabSz="914400" rtl="0" eaLnBrk="1" fontAlgn="auto" latinLnBrk="0" hangingPunct="1">
              <a:lnSpc>
                <a:spcPct val="95000"/>
              </a:lnSpc>
              <a:spcBef>
                <a:spcPts val="600"/>
              </a:spcBef>
              <a:spcAft>
                <a:spcPts val="0"/>
              </a:spcAft>
              <a:buClrTx/>
              <a:buSzTx/>
              <a:buFont typeface="+mj-lt"/>
              <a:buNone/>
              <a:tabLst>
                <a:tab pos="1141413" algn="l"/>
              </a:tabLst>
              <a:defRPr/>
            </a:pPr>
            <a:r>
              <a:rPr kumimoji="0" lang="nl-NL" altLang="en-US" sz="1000" b="0" i="0" u="none" strike="noStrike" kern="1200" cap="none" spc="-10" normalizeH="0" baseline="0" noProof="0" dirty="0">
                <a:ln>
                  <a:noFill/>
                </a:ln>
                <a:solidFill>
                  <a:schemeClr val="tx1"/>
                </a:solidFill>
                <a:effectLst/>
                <a:uLnTx/>
                <a:uFillTx/>
                <a:latin typeface="Open Sans"/>
                <a:ea typeface="+mn-ea"/>
                <a:cs typeface="+mn-cs"/>
              </a:rPr>
              <a:t>Onder de tab ‘Start’ staat linksboven naast de knop nieuwe dia een knop ‘Opnieuw instellen’. Als deze knop wordt ingedrukt stelt de slide alles opnieuw in naar de goede huisstijl (kleuren, lettergroottes, afbeelding plaatsing e.d.).</a:t>
            </a:r>
          </a:p>
        </p:txBody>
      </p:sp>
      <p:cxnSp>
        <p:nvCxnSpPr>
          <p:cNvPr id="7" name="Straight Connector 6">
            <a:extLst>
              <a:ext uri="{FF2B5EF4-FFF2-40B4-BE49-F238E27FC236}">
                <a16:creationId xmlns:a16="http://schemas.microsoft.com/office/drawing/2014/main" id="{0C382846-0594-4291-9CB1-B6452D54A367}"/>
              </a:ext>
            </a:extLst>
          </p:cNvPr>
          <p:cNvCxnSpPr>
            <a:cxnSpLocks/>
          </p:cNvCxnSpPr>
          <p:nvPr userDrawn="1"/>
        </p:nvCxnSpPr>
        <p:spPr>
          <a:xfrm>
            <a:off x="628649" y="1125970"/>
            <a:ext cx="1104901" cy="0"/>
          </a:xfrm>
          <a:prstGeom prst="line">
            <a:avLst/>
          </a:prstGeom>
          <a:ln w="50800" cap="rnd">
            <a:solidFill>
              <a:srgbClr val="1191FA"/>
            </a:solidFill>
          </a:ln>
        </p:spPr>
        <p:style>
          <a:lnRef idx="1">
            <a:schemeClr val="accent1"/>
          </a:lnRef>
          <a:fillRef idx="0">
            <a:schemeClr val="accent1"/>
          </a:fillRef>
          <a:effectRef idx="0">
            <a:schemeClr val="accent1"/>
          </a:effectRef>
          <a:fontRef idx="minor">
            <a:schemeClr val="tx1"/>
          </a:fontRef>
        </p:style>
      </p:cxnSp>
      <p:sp>
        <p:nvSpPr>
          <p:cNvPr id="15" name="Slide Number Placeholder 14">
            <a:extLst>
              <a:ext uri="{FF2B5EF4-FFF2-40B4-BE49-F238E27FC236}">
                <a16:creationId xmlns:a16="http://schemas.microsoft.com/office/drawing/2014/main" id="{4A52E6E6-015D-43B7-8564-079514641E10}"/>
              </a:ext>
            </a:extLst>
          </p:cNvPr>
          <p:cNvSpPr>
            <a:spLocks noGrp="1"/>
          </p:cNvSpPr>
          <p:nvPr>
            <p:ph type="sldNum" sz="quarter" idx="4"/>
          </p:nvPr>
        </p:nvSpPr>
        <p:spPr>
          <a:xfrm>
            <a:off x="11229975" y="6191328"/>
            <a:ext cx="365125" cy="249385"/>
          </a:xfrm>
          <a:prstGeom prst="rect">
            <a:avLst/>
          </a:prstGeom>
        </p:spPr>
        <p:txBody>
          <a:bodyPr vert="horz" lIns="0" tIns="0" rIns="0" bIns="0" rtlCol="0" anchor="ctr"/>
          <a:lstStyle>
            <a:lvl1pPr algn="r">
              <a:defRPr sz="1200">
                <a:solidFill>
                  <a:schemeClr val="tx1"/>
                </a:solidFill>
              </a:defRPr>
            </a:lvl1pPr>
          </a:lstStyle>
          <a:p>
            <a:fld id="{5A195573-6125-40C3-AA0C-3AC6CFB9F86B}" type="slidenum">
              <a:rPr lang="en-US" smtClean="0"/>
              <a:pPr/>
              <a:t>‹nr.›</a:t>
            </a:fld>
            <a:endParaRPr lang="en-US" dirty="0"/>
          </a:p>
        </p:txBody>
      </p:sp>
      <p:pic>
        <p:nvPicPr>
          <p:cNvPr id="9" name="Graphic 8">
            <a:extLst>
              <a:ext uri="{FF2B5EF4-FFF2-40B4-BE49-F238E27FC236}">
                <a16:creationId xmlns:a16="http://schemas.microsoft.com/office/drawing/2014/main" id="{C73F4658-9387-4F5E-B7A6-8DB6678A9A81}"/>
              </a:ext>
            </a:extLst>
          </p:cNvPr>
          <p:cNvPicPr>
            <a:picLocks noChangeAspect="1"/>
          </p:cNvPicPr>
          <p:nvPr userDrawn="1"/>
        </p:nvPicPr>
        <p:blipFill>
          <a:blip r:embed="rId30">
            <a:extLst>
              <a:ext uri="{96DAC541-7B7A-43D3-8B79-37D633B846F1}">
                <asvg:svgBlip xmlns:asvg="http://schemas.microsoft.com/office/drawing/2016/SVG/main" r:embed="rId31"/>
              </a:ext>
            </a:extLst>
          </a:blip>
          <a:stretch>
            <a:fillRect/>
          </a:stretch>
        </p:blipFill>
        <p:spPr>
          <a:xfrm>
            <a:off x="576263" y="6059262"/>
            <a:ext cx="2556000" cy="486530"/>
          </a:xfrm>
          <a:prstGeom prst="rect">
            <a:avLst/>
          </a:prstGeom>
        </p:spPr>
      </p:pic>
    </p:spTree>
    <p:extLst>
      <p:ext uri="{BB962C8B-B14F-4D97-AF65-F5344CB8AC3E}">
        <p14:creationId xmlns:p14="http://schemas.microsoft.com/office/powerpoint/2010/main" val="1243466960"/>
      </p:ext>
    </p:extLst>
  </p:cSld>
  <p:clrMap bg1="lt1" tx1="dk1" bg2="lt2" tx2="dk2" accent1="accent1" accent2="accent2" accent3="accent3" accent4="accent4" accent5="accent5" accent6="accent6" hlink="hlink" folHlink="folHlink"/>
  <p:sldLayoutIdLst>
    <p:sldLayoutId id="2147483674" r:id="rId1"/>
    <p:sldLayoutId id="2147483652" r:id="rId2"/>
    <p:sldLayoutId id="2147483653" r:id="rId3"/>
    <p:sldLayoutId id="2147483671" r:id="rId4"/>
    <p:sldLayoutId id="2147483672" r:id="rId5"/>
    <p:sldLayoutId id="2147483651" r:id="rId6"/>
    <p:sldLayoutId id="2147483677" r:id="rId7"/>
    <p:sldLayoutId id="2147483675" r:id="rId8"/>
    <p:sldLayoutId id="2147483650" r:id="rId9"/>
    <p:sldLayoutId id="2147483655" r:id="rId10"/>
    <p:sldLayoutId id="2147483659" r:id="rId11"/>
    <p:sldLayoutId id="2147483676" r:id="rId12"/>
    <p:sldLayoutId id="2147483657" r:id="rId13"/>
    <p:sldLayoutId id="2147483658" r:id="rId14"/>
    <p:sldLayoutId id="2147483665" r:id="rId15"/>
    <p:sldLayoutId id="2147483666" r:id="rId16"/>
    <p:sldLayoutId id="2147483667" r:id="rId17"/>
    <p:sldLayoutId id="2147483656" r:id="rId18"/>
    <p:sldLayoutId id="2147483654" r:id="rId19"/>
    <p:sldLayoutId id="2147483668" r:id="rId20"/>
    <p:sldLayoutId id="2147483669" r:id="rId21"/>
    <p:sldLayoutId id="2147483660" r:id="rId22"/>
    <p:sldLayoutId id="2147483661" r:id="rId23"/>
    <p:sldLayoutId id="2147483662" r:id="rId24"/>
    <p:sldLayoutId id="2147483664" r:id="rId25"/>
    <p:sldLayoutId id="2147483663" r:id="rId26"/>
    <p:sldLayoutId id="2147483673" r:id="rId27"/>
    <p:sldLayoutId id="2147483679" r:id="rId28"/>
  </p:sldLayoutIdLst>
  <p:hf hdr="0" ftr="0" dt="0"/>
  <p:txStyles>
    <p:titleStyle>
      <a:lvl1pPr algn="l" defTabSz="914400" rtl="0" eaLnBrk="1" latinLnBrk="0" hangingPunct="1">
        <a:lnSpc>
          <a:spcPct val="80000"/>
        </a:lnSpc>
        <a:spcBef>
          <a:spcPct val="0"/>
        </a:spcBef>
        <a:buNone/>
        <a:defRPr sz="4000" kern="1200" spc="-60" baseline="0">
          <a:solidFill>
            <a:schemeClr val="bg2"/>
          </a:solidFill>
          <a:latin typeface="+mj-lt"/>
          <a:ea typeface="+mj-ea"/>
          <a:cs typeface="+mj-cs"/>
        </a:defRPr>
      </a:lvl1pPr>
    </p:titleStyle>
    <p:bodyStyle>
      <a:lvl1pPr marL="0" indent="0" algn="l" defTabSz="914400" rtl="0" eaLnBrk="1" latinLnBrk="0" hangingPunct="1">
        <a:lnSpc>
          <a:spcPct val="80000"/>
        </a:lnSpc>
        <a:spcBef>
          <a:spcPts val="0"/>
        </a:spcBef>
        <a:spcAft>
          <a:spcPts val="0"/>
        </a:spcAft>
        <a:buClr>
          <a:schemeClr val="tx2"/>
        </a:buClr>
        <a:buSzPct val="90000"/>
        <a:buFont typeface="Arial" panose="020B0604020202020204" pitchFamily="34" charset="0"/>
        <a:buNone/>
        <a:defRPr lang="en-US" sz="2800" kern="1200" dirty="0">
          <a:solidFill>
            <a:schemeClr val="tx1"/>
          </a:solidFill>
          <a:latin typeface="+mn-lt"/>
          <a:ea typeface="+mn-ea"/>
          <a:cs typeface="+mn-cs"/>
        </a:defRPr>
      </a:lvl1pPr>
      <a:lvl2pPr marL="269875" indent="-269875" algn="l" defTabSz="914400" rtl="0" eaLnBrk="1" latinLnBrk="0" hangingPunct="1">
        <a:lnSpc>
          <a:spcPct val="80000"/>
        </a:lnSpc>
        <a:spcBef>
          <a:spcPts val="0"/>
        </a:spcBef>
        <a:spcAft>
          <a:spcPts val="0"/>
        </a:spcAft>
        <a:buClr>
          <a:schemeClr val="tx1"/>
        </a:buClr>
        <a:buSzPct val="90000"/>
        <a:buFont typeface="Arial" panose="020B0604020202020204" pitchFamily="34" charset="0"/>
        <a:buChar char="•"/>
        <a:defRPr sz="2800" kern="1200">
          <a:solidFill>
            <a:schemeClr val="tx1"/>
          </a:solidFill>
          <a:latin typeface="+mn-lt"/>
          <a:ea typeface="+mn-ea"/>
          <a:cs typeface="+mn-cs"/>
        </a:defRPr>
      </a:lvl2pPr>
      <a:lvl3pPr marL="539750" indent="-269875" algn="l" defTabSz="914400" rtl="0" eaLnBrk="1" latinLnBrk="0" hangingPunct="1">
        <a:lnSpc>
          <a:spcPct val="80000"/>
        </a:lnSpc>
        <a:spcBef>
          <a:spcPts val="0"/>
        </a:spcBef>
        <a:spcAft>
          <a:spcPts val="0"/>
        </a:spcAft>
        <a:buClr>
          <a:schemeClr val="tx1"/>
        </a:buClr>
        <a:buSzPct val="90000"/>
        <a:buFont typeface="Arial" panose="020B0604020202020204" pitchFamily="34" charset="0"/>
        <a:buChar char="•"/>
        <a:defRPr sz="2800" kern="1200">
          <a:solidFill>
            <a:schemeClr val="tx1"/>
          </a:solidFill>
          <a:latin typeface="+mn-lt"/>
          <a:ea typeface="+mn-ea"/>
          <a:cs typeface="+mn-cs"/>
        </a:defRPr>
      </a:lvl3pPr>
      <a:lvl4pPr marL="809625" indent="-269875" algn="l" defTabSz="914400" rtl="0" eaLnBrk="1" latinLnBrk="0" hangingPunct="1">
        <a:lnSpc>
          <a:spcPct val="80000"/>
        </a:lnSpc>
        <a:spcBef>
          <a:spcPts val="0"/>
        </a:spcBef>
        <a:spcAft>
          <a:spcPts val="0"/>
        </a:spcAft>
        <a:buClr>
          <a:schemeClr val="tx1"/>
        </a:buClr>
        <a:buSzPct val="90000"/>
        <a:buFont typeface="Arial" panose="020B0604020202020204" pitchFamily="34" charset="0"/>
        <a:buChar char="•"/>
        <a:defRPr sz="2800" kern="1200">
          <a:solidFill>
            <a:schemeClr val="tx1"/>
          </a:solidFill>
          <a:latin typeface="+mn-lt"/>
          <a:ea typeface="+mn-ea"/>
          <a:cs typeface="+mn-cs"/>
        </a:defRPr>
      </a:lvl4pPr>
      <a:lvl5pPr marL="1079500" indent="-269875" algn="l" defTabSz="914400" rtl="0" eaLnBrk="1" latinLnBrk="0" hangingPunct="1">
        <a:lnSpc>
          <a:spcPct val="80000"/>
        </a:lnSpc>
        <a:spcBef>
          <a:spcPts val="0"/>
        </a:spcBef>
        <a:spcAft>
          <a:spcPts val="0"/>
        </a:spcAft>
        <a:buClr>
          <a:schemeClr val="tx1"/>
        </a:buClr>
        <a:buSzPct val="90000"/>
        <a:buFont typeface="Arial" panose="020B0604020202020204" pitchFamily="34" charset="0"/>
        <a:buChar char="•"/>
        <a:defRPr sz="2800" kern="1200">
          <a:solidFill>
            <a:schemeClr val="tx1"/>
          </a:solidFill>
          <a:latin typeface="+mn-lt"/>
          <a:ea typeface="+mn-ea"/>
          <a:cs typeface="+mn-cs"/>
        </a:defRPr>
      </a:lvl5pPr>
      <a:lvl6pPr marL="1350000" indent="-270000" algn="l" defTabSz="914400" rtl="0" eaLnBrk="1" latinLnBrk="0" hangingPunct="1">
        <a:lnSpc>
          <a:spcPct val="80000"/>
        </a:lnSpc>
        <a:spcBef>
          <a:spcPts val="0"/>
        </a:spcBef>
        <a:spcAft>
          <a:spcPts val="0"/>
        </a:spcAft>
        <a:buClr>
          <a:schemeClr val="tx1"/>
        </a:buClr>
        <a:buFont typeface="Arial" panose="020B0604020202020204" pitchFamily="34" charset="0"/>
        <a:buChar char="•"/>
        <a:defRPr sz="2800" kern="1200">
          <a:solidFill>
            <a:schemeClr val="tx1"/>
          </a:solidFill>
          <a:latin typeface="+mn-lt"/>
          <a:ea typeface="+mn-ea"/>
          <a:cs typeface="+mn-cs"/>
        </a:defRPr>
      </a:lvl6pPr>
      <a:lvl7pPr marL="1620000" indent="-270000" algn="l" defTabSz="914400" rtl="0" eaLnBrk="1" latinLnBrk="0" hangingPunct="1">
        <a:lnSpc>
          <a:spcPct val="80000"/>
        </a:lnSpc>
        <a:spcBef>
          <a:spcPts val="0"/>
        </a:spcBef>
        <a:spcAft>
          <a:spcPts val="0"/>
        </a:spcAft>
        <a:buClr>
          <a:schemeClr val="tx1"/>
        </a:buClr>
        <a:buFont typeface="Arial" panose="020B0604020202020204" pitchFamily="34" charset="0"/>
        <a:buChar char="•"/>
        <a:defRPr sz="2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8.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4.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group of girls playing field hockey&#10;&#10;Description automatically generated with low confidence">
            <a:extLst>
              <a:ext uri="{FF2B5EF4-FFF2-40B4-BE49-F238E27FC236}">
                <a16:creationId xmlns:a16="http://schemas.microsoft.com/office/drawing/2014/main" id="{0AF25B4D-36CF-A8A7-2930-4CA7D0DF0F43}"/>
              </a:ext>
            </a:extLst>
          </p:cNvPr>
          <p:cNvPicPr>
            <a:picLocks noGrp="1" noChangeAspect="1"/>
          </p:cNvPicPr>
          <p:nvPr>
            <p:ph type="pic" sz="quarter" idx="12"/>
          </p:nvPr>
        </p:nvPicPr>
        <p:blipFill>
          <a:blip r:embed="rId3"/>
          <a:srcRect t="23149" b="23149"/>
          <a:stretch>
            <a:fillRect/>
          </a:stretch>
        </p:blipFill>
        <p:spPr/>
      </p:pic>
      <p:sp>
        <p:nvSpPr>
          <p:cNvPr id="3" name="Title 2">
            <a:extLst>
              <a:ext uri="{FF2B5EF4-FFF2-40B4-BE49-F238E27FC236}">
                <a16:creationId xmlns:a16="http://schemas.microsoft.com/office/drawing/2014/main" id="{F500E6DC-A1EA-4D20-8035-DBEED6820275}"/>
              </a:ext>
            </a:extLst>
          </p:cNvPr>
          <p:cNvSpPr>
            <a:spLocks noGrp="1"/>
          </p:cNvSpPr>
          <p:nvPr>
            <p:ph type="title"/>
          </p:nvPr>
        </p:nvSpPr>
        <p:spPr/>
        <p:txBody>
          <a:bodyPr/>
          <a:lstStyle/>
          <a:p>
            <a:r>
              <a:rPr lang="en-US" sz="3200" dirty="0">
                <a:latin typeface="Segoe UI" panose="020B0502040204020203" pitchFamily="34" charset="0"/>
                <a:cs typeface="Segoe UI" panose="020B0502040204020203" pitchFamily="34" charset="0"/>
              </a:rPr>
              <a:t>Kinderen met </a:t>
            </a:r>
            <a:r>
              <a:rPr lang="en-US" sz="3200" dirty="0" err="1">
                <a:latin typeface="Segoe UI" panose="020B0502040204020203" pitchFamily="34" charset="0"/>
                <a:cs typeface="Segoe UI" panose="020B0502040204020203" pitchFamily="34" charset="0"/>
              </a:rPr>
              <a:t>een</a:t>
            </a:r>
            <a:r>
              <a:rPr lang="en-US" sz="3200" dirty="0">
                <a:latin typeface="Segoe UI" panose="020B0502040204020203" pitchFamily="34" charset="0"/>
                <a:cs typeface="Segoe UI" panose="020B0502040204020203" pitchFamily="34" charset="0"/>
              </a:rPr>
              <a:t> </a:t>
            </a:r>
            <a:r>
              <a:rPr lang="en-US" sz="3200" dirty="0" err="1">
                <a:latin typeface="Segoe UI" panose="020B0502040204020203" pitchFamily="34" charset="0"/>
                <a:cs typeface="Segoe UI" panose="020B0502040204020203" pitchFamily="34" charset="0"/>
              </a:rPr>
              <a:t>hartafwijking</a:t>
            </a:r>
            <a:r>
              <a:rPr lang="en-US" sz="3200" dirty="0">
                <a:latin typeface="Segoe UI" panose="020B0502040204020203" pitchFamily="34" charset="0"/>
                <a:cs typeface="Segoe UI" panose="020B0502040204020203" pitchFamily="34" charset="0"/>
              </a:rPr>
              <a:t>: </a:t>
            </a:r>
            <a:r>
              <a:rPr lang="en-US" sz="3200" dirty="0" err="1">
                <a:latin typeface="Segoe UI" panose="020B0502040204020203" pitchFamily="34" charset="0"/>
                <a:cs typeface="Segoe UI" panose="020B0502040204020203" pitchFamily="34" charset="0"/>
              </a:rPr>
              <a:t>Bewegen</a:t>
            </a:r>
            <a:r>
              <a:rPr lang="en-US" sz="3200" dirty="0">
                <a:latin typeface="Segoe UI" panose="020B0502040204020203" pitchFamily="34" charset="0"/>
                <a:cs typeface="Segoe UI" panose="020B0502040204020203" pitchFamily="34" charset="0"/>
              </a:rPr>
              <a:t> tot sport</a:t>
            </a:r>
            <a:endParaRPr lang="en-US" sz="3200" i="1" dirty="0">
              <a:latin typeface="Segoe UI" panose="020B0502040204020203" pitchFamily="34" charset="0"/>
              <a:cs typeface="Segoe UI" panose="020B0502040204020203" pitchFamily="34" charset="0"/>
            </a:endParaRPr>
          </a:p>
        </p:txBody>
      </p:sp>
      <p:sp>
        <p:nvSpPr>
          <p:cNvPr id="4" name="Text Placeholder 3">
            <a:extLst>
              <a:ext uri="{FF2B5EF4-FFF2-40B4-BE49-F238E27FC236}">
                <a16:creationId xmlns:a16="http://schemas.microsoft.com/office/drawing/2014/main" id="{51524366-7BB0-4750-9F09-C1847A4ECE2C}"/>
              </a:ext>
            </a:extLst>
          </p:cNvPr>
          <p:cNvSpPr>
            <a:spLocks noGrp="1"/>
          </p:cNvSpPr>
          <p:nvPr>
            <p:ph type="body" sz="quarter" idx="11"/>
          </p:nvPr>
        </p:nvSpPr>
        <p:spPr/>
        <p:txBody>
          <a:bodyPr/>
          <a:lstStyle/>
          <a:p>
            <a:r>
              <a:rPr lang="en-US" dirty="0"/>
              <a:t>Child Development and Exercise Center, 5-2-2026</a:t>
            </a:r>
          </a:p>
        </p:txBody>
      </p:sp>
      <p:sp>
        <p:nvSpPr>
          <p:cNvPr id="5" name="Text Placeholder 4">
            <a:extLst>
              <a:ext uri="{FF2B5EF4-FFF2-40B4-BE49-F238E27FC236}">
                <a16:creationId xmlns:a16="http://schemas.microsoft.com/office/drawing/2014/main" id="{089D2756-906D-44DC-815E-1D591E467F09}"/>
              </a:ext>
            </a:extLst>
          </p:cNvPr>
          <p:cNvSpPr>
            <a:spLocks noGrp="1"/>
          </p:cNvSpPr>
          <p:nvPr>
            <p:ph type="body" sz="quarter" idx="13"/>
          </p:nvPr>
        </p:nvSpPr>
        <p:spPr/>
        <p:txBody>
          <a:bodyPr/>
          <a:lstStyle/>
          <a:p>
            <a:r>
              <a:rPr lang="en-US" sz="2800" dirty="0">
                <a:latin typeface="Segoe UI" panose="020B0502040204020203" pitchFamily="34" charset="0"/>
                <a:cs typeface="Segoe UI" panose="020B0502040204020203" pitchFamily="34" charset="0"/>
              </a:rPr>
              <a:t>dr. Johannes Noordstar</a:t>
            </a:r>
          </a:p>
        </p:txBody>
      </p:sp>
    </p:spTree>
    <p:extLst>
      <p:ext uri="{BB962C8B-B14F-4D97-AF65-F5344CB8AC3E}">
        <p14:creationId xmlns:p14="http://schemas.microsoft.com/office/powerpoint/2010/main" val="630799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C7F87-7816-3E9C-60B8-6EA6B1EBB7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568862-6CD2-120E-B22B-419A8F258CAC}"/>
              </a:ext>
            </a:extLst>
          </p:cNvPr>
          <p:cNvSpPr>
            <a:spLocks noGrp="1"/>
          </p:cNvSpPr>
          <p:nvPr>
            <p:ph type="title"/>
          </p:nvPr>
        </p:nvSpPr>
        <p:spPr/>
        <p:txBody>
          <a:bodyPr/>
          <a:lstStyle/>
          <a:p>
            <a:r>
              <a:rPr lang="en-US" sz="3200" b="0" dirty="0">
                <a:latin typeface="Segoe UI" panose="020B0502040204020203" pitchFamily="34" charset="0"/>
                <a:cs typeface="Segoe UI" panose="020B0502040204020203" pitchFamily="34" charset="0"/>
              </a:rPr>
              <a:t>Belangenverstrengelingen</a:t>
            </a:r>
          </a:p>
        </p:txBody>
      </p:sp>
      <p:sp>
        <p:nvSpPr>
          <p:cNvPr id="3" name="Content Placeholder 2">
            <a:extLst>
              <a:ext uri="{FF2B5EF4-FFF2-40B4-BE49-F238E27FC236}">
                <a16:creationId xmlns:a16="http://schemas.microsoft.com/office/drawing/2014/main" id="{1EAFAC9B-701C-7616-B6F2-E43FD127BC30}"/>
              </a:ext>
            </a:extLst>
          </p:cNvPr>
          <p:cNvSpPr>
            <a:spLocks noGrp="1"/>
          </p:cNvSpPr>
          <p:nvPr>
            <p:ph idx="1"/>
          </p:nvPr>
        </p:nvSpPr>
        <p:spPr/>
        <p:txBody>
          <a:bodyPr/>
          <a:lstStyle/>
          <a:p>
            <a:r>
              <a:rPr lang="nl-NL" sz="2400" dirty="0"/>
              <a:t>Er zijn geen belangenverstrengelingen.</a:t>
            </a:r>
          </a:p>
        </p:txBody>
      </p:sp>
    </p:spTree>
    <p:extLst>
      <p:ext uri="{BB962C8B-B14F-4D97-AF65-F5344CB8AC3E}">
        <p14:creationId xmlns:p14="http://schemas.microsoft.com/office/powerpoint/2010/main" val="1308454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06082-CFFB-7189-9F7B-CB76BEF1F1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48FF58-B4F1-16DA-77B8-5F4F12159ADD}"/>
              </a:ext>
            </a:extLst>
          </p:cNvPr>
          <p:cNvSpPr>
            <a:spLocks noGrp="1"/>
          </p:cNvSpPr>
          <p:nvPr>
            <p:ph type="title"/>
          </p:nvPr>
        </p:nvSpPr>
        <p:spPr/>
        <p:txBody>
          <a:bodyPr/>
          <a:lstStyle/>
          <a:p>
            <a:r>
              <a:rPr lang="en-US" sz="3200" b="0" dirty="0" err="1">
                <a:latin typeface="Segoe UI" panose="020B0502040204020203" pitchFamily="34" charset="0"/>
                <a:cs typeface="Segoe UI" panose="020B0502040204020203" pitchFamily="34" charset="0"/>
              </a:rPr>
              <a:t>WKZsportief</a:t>
            </a:r>
            <a:endParaRPr lang="en-US" sz="3200" b="0" dirty="0">
              <a:latin typeface="Segoe UI" panose="020B0502040204020203" pitchFamily="34" charset="0"/>
              <a:cs typeface="Segoe UI" panose="020B0502040204020203" pitchFamily="34" charset="0"/>
            </a:endParaRPr>
          </a:p>
        </p:txBody>
      </p:sp>
      <p:sp>
        <p:nvSpPr>
          <p:cNvPr id="3" name="Content Placeholder 2">
            <a:extLst>
              <a:ext uri="{FF2B5EF4-FFF2-40B4-BE49-F238E27FC236}">
                <a16:creationId xmlns:a16="http://schemas.microsoft.com/office/drawing/2014/main" id="{2E8350C5-17E3-5D49-BAE3-41914BBC6904}"/>
              </a:ext>
            </a:extLst>
          </p:cNvPr>
          <p:cNvSpPr>
            <a:spLocks noGrp="1"/>
          </p:cNvSpPr>
          <p:nvPr>
            <p:ph idx="1"/>
          </p:nvPr>
        </p:nvSpPr>
        <p:spPr/>
        <p:txBody>
          <a:bodyPr/>
          <a:lstStyle/>
          <a:p>
            <a:pPr>
              <a:lnSpc>
                <a:spcPct val="150000"/>
              </a:lnSpc>
            </a:pPr>
            <a:r>
              <a:rPr lang="en-US" altLang="en-US" sz="2400" dirty="0"/>
              <a:t>Doel:</a:t>
            </a:r>
          </a:p>
          <a:p>
            <a:pPr>
              <a:lnSpc>
                <a:spcPct val="150000"/>
              </a:lnSpc>
            </a:pPr>
            <a:endParaRPr lang="en-US" altLang="en-US" sz="2400" dirty="0"/>
          </a:p>
          <a:p>
            <a:pPr>
              <a:lnSpc>
                <a:spcPct val="150000"/>
              </a:lnSpc>
            </a:pPr>
            <a:r>
              <a:rPr lang="en-US" altLang="en-US" sz="2400" dirty="0"/>
              <a:t>Alle </a:t>
            </a:r>
            <a:r>
              <a:rPr lang="en-US" altLang="en-US" sz="2400" dirty="0" err="1"/>
              <a:t>kinderen</a:t>
            </a:r>
            <a:r>
              <a:rPr lang="en-US" altLang="en-US" sz="2400" dirty="0"/>
              <a:t> met </a:t>
            </a:r>
            <a:r>
              <a:rPr lang="en-US" altLang="en-US" sz="2400" dirty="0" err="1"/>
              <a:t>een</a:t>
            </a:r>
            <a:r>
              <a:rPr lang="en-US" altLang="en-US" sz="2400" dirty="0"/>
              <a:t> </a:t>
            </a:r>
            <a:r>
              <a:rPr lang="en-US" altLang="en-US" sz="2400" dirty="0" err="1"/>
              <a:t>chronische</a:t>
            </a:r>
            <a:r>
              <a:rPr lang="en-US" altLang="en-US" sz="2400" dirty="0"/>
              <a:t> </a:t>
            </a:r>
            <a:r>
              <a:rPr lang="en-US" altLang="en-US" sz="2400" dirty="0" err="1"/>
              <a:t>ziekte</a:t>
            </a:r>
            <a:r>
              <a:rPr lang="en-US" altLang="en-US" sz="2400" dirty="0"/>
              <a:t> en/of </a:t>
            </a:r>
            <a:r>
              <a:rPr lang="en-US" altLang="en-US" sz="2400" dirty="0" err="1"/>
              <a:t>fysieke</a:t>
            </a:r>
            <a:r>
              <a:rPr lang="en-US" altLang="en-US" sz="2400" dirty="0"/>
              <a:t> </a:t>
            </a:r>
            <a:r>
              <a:rPr lang="en-US" altLang="en-US" sz="2400" dirty="0" err="1"/>
              <a:t>beperking</a:t>
            </a:r>
            <a:r>
              <a:rPr lang="en-US" altLang="en-US" sz="2400" dirty="0"/>
              <a:t> </a:t>
            </a:r>
            <a:r>
              <a:rPr lang="en-US" altLang="en-US" sz="2400" dirty="0" err="1"/>
              <a:t>kunnen</a:t>
            </a:r>
            <a:r>
              <a:rPr lang="en-US" altLang="en-US" sz="2400" dirty="0"/>
              <a:t> en </a:t>
            </a:r>
            <a:r>
              <a:rPr lang="en-US" altLang="en-US" sz="2400" dirty="0" err="1"/>
              <a:t>blijven</a:t>
            </a:r>
            <a:r>
              <a:rPr lang="en-US" altLang="en-US" sz="2400" dirty="0"/>
              <a:t> </a:t>
            </a:r>
            <a:r>
              <a:rPr lang="en-US" altLang="en-US" sz="2400" dirty="0" err="1"/>
              <a:t>deelnemen</a:t>
            </a:r>
            <a:r>
              <a:rPr lang="en-US" altLang="en-US" sz="2400" dirty="0"/>
              <a:t> </a:t>
            </a:r>
            <a:r>
              <a:rPr lang="en-US" altLang="en-US" sz="2400" dirty="0" err="1"/>
              <a:t>aan</a:t>
            </a:r>
            <a:r>
              <a:rPr lang="en-US" altLang="en-US" sz="2400" dirty="0"/>
              <a:t> </a:t>
            </a:r>
            <a:r>
              <a:rPr lang="en-US" altLang="en-US" sz="2400" dirty="0" err="1"/>
              <a:t>fysieke</a:t>
            </a:r>
            <a:r>
              <a:rPr lang="en-US" altLang="en-US" sz="2400" dirty="0"/>
              <a:t>- en </a:t>
            </a:r>
            <a:r>
              <a:rPr lang="en-US" altLang="en-US" sz="2400" dirty="0" err="1"/>
              <a:t>sportactiviteiten</a:t>
            </a:r>
            <a:r>
              <a:rPr lang="en-US" altLang="en-US" sz="2400" dirty="0"/>
              <a:t>.</a:t>
            </a:r>
          </a:p>
          <a:p>
            <a:endParaRPr lang="nl-NL" dirty="0"/>
          </a:p>
        </p:txBody>
      </p:sp>
      <p:pic>
        <p:nvPicPr>
          <p:cNvPr id="4" name="Tijdelijke aanduiding voor inhoud 4">
            <a:extLst>
              <a:ext uri="{FF2B5EF4-FFF2-40B4-BE49-F238E27FC236}">
                <a16:creationId xmlns:a16="http://schemas.microsoft.com/office/drawing/2014/main" id="{DA8464E8-B939-8EE7-48BB-D2275CD73B1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1246"/>
          <a:stretch/>
        </p:blipFill>
        <p:spPr>
          <a:xfrm>
            <a:off x="7871045" y="3455075"/>
            <a:ext cx="4320955" cy="3402925"/>
          </a:xfrm>
          <a:prstGeom prst="rect">
            <a:avLst/>
          </a:prstGeom>
        </p:spPr>
      </p:pic>
    </p:spTree>
    <p:extLst>
      <p:ext uri="{BB962C8B-B14F-4D97-AF65-F5344CB8AC3E}">
        <p14:creationId xmlns:p14="http://schemas.microsoft.com/office/powerpoint/2010/main" val="440851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54C1A1-972D-43E3-A9D7-00290D70567D}"/>
              </a:ext>
            </a:extLst>
          </p:cNvPr>
          <p:cNvSpPr>
            <a:spLocks noGrp="1"/>
          </p:cNvSpPr>
          <p:nvPr>
            <p:ph type="title"/>
          </p:nvPr>
        </p:nvSpPr>
        <p:spPr/>
        <p:txBody>
          <a:bodyPr/>
          <a:lstStyle/>
          <a:p>
            <a:pPr>
              <a:defRPr/>
            </a:pPr>
            <a:r>
              <a:rPr lang="nl-NL" sz="3200" b="0" dirty="0"/>
              <a:t>Fysieke activiteit</a:t>
            </a:r>
            <a:endParaRPr lang="en-US" sz="3200" b="0" dirty="0"/>
          </a:p>
        </p:txBody>
      </p:sp>
      <p:sp>
        <p:nvSpPr>
          <p:cNvPr id="3" name="Tijdelijke aanduiding voor inhoud 2">
            <a:extLst>
              <a:ext uri="{FF2B5EF4-FFF2-40B4-BE49-F238E27FC236}">
                <a16:creationId xmlns:a16="http://schemas.microsoft.com/office/drawing/2014/main" id="{A45571DD-101D-4740-97FC-255188BBEABE}"/>
              </a:ext>
            </a:extLst>
          </p:cNvPr>
          <p:cNvSpPr>
            <a:spLocks noGrp="1"/>
          </p:cNvSpPr>
          <p:nvPr>
            <p:ph idx="1"/>
          </p:nvPr>
        </p:nvSpPr>
        <p:spPr/>
        <p:txBody>
          <a:bodyPr/>
          <a:lstStyle/>
          <a:p>
            <a:pPr>
              <a:lnSpc>
                <a:spcPct val="150000"/>
              </a:lnSpc>
              <a:defRPr/>
            </a:pPr>
            <a:r>
              <a:rPr lang="nl-NL" sz="2400" dirty="0"/>
              <a:t>Fysieke activiteit en sport zijn belangrijk voor het lichamelijk en mentale welzijn van kinderen en volwassenen.</a:t>
            </a:r>
          </a:p>
          <a:p>
            <a:pPr>
              <a:lnSpc>
                <a:spcPct val="150000"/>
              </a:lnSpc>
              <a:defRPr/>
            </a:pPr>
            <a:r>
              <a:rPr lang="nl-NL" sz="1800" dirty="0"/>
              <a:t>                              (bijv. </a:t>
            </a:r>
            <a:r>
              <a:rPr lang="nl-NL" sz="1800" dirty="0" err="1"/>
              <a:t>Biddle</a:t>
            </a:r>
            <a:r>
              <a:rPr lang="nl-NL" sz="1800" dirty="0"/>
              <a:t> &amp; </a:t>
            </a:r>
            <a:r>
              <a:rPr lang="nl-NL" sz="1800" dirty="0" err="1"/>
              <a:t>Asare</a:t>
            </a:r>
            <a:r>
              <a:rPr lang="nl-NL" sz="1800" dirty="0"/>
              <a:t>, 2011; Tudor-Locke, </a:t>
            </a:r>
            <a:r>
              <a:rPr lang="nl-NL" sz="1800" dirty="0" err="1"/>
              <a:t>Craig</a:t>
            </a:r>
            <a:r>
              <a:rPr lang="nl-NL" sz="1800" dirty="0"/>
              <a:t>, Cameron, &amp; </a:t>
            </a:r>
            <a:r>
              <a:rPr lang="nl-NL" sz="1800" dirty="0" err="1"/>
              <a:t>Griffiths</a:t>
            </a:r>
            <a:r>
              <a:rPr lang="nl-NL" sz="1800" dirty="0"/>
              <a:t>, 2011)</a:t>
            </a:r>
          </a:p>
        </p:txBody>
      </p:sp>
      <p:pic>
        <p:nvPicPr>
          <p:cNvPr id="17412" name="Picture 2" descr="Exercise and Physical Activity Ideas - Topic Overview">
            <a:extLst>
              <a:ext uri="{FF2B5EF4-FFF2-40B4-BE49-F238E27FC236}">
                <a16:creationId xmlns:a16="http://schemas.microsoft.com/office/drawing/2014/main" id="{8B8C24CB-B7FA-43F7-BF39-0F6E594543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9420" y="3257494"/>
            <a:ext cx="5402580" cy="3599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3E126-D575-32C9-A08B-6C181D311C61}"/>
              </a:ext>
            </a:extLst>
          </p:cNvPr>
          <p:cNvSpPr>
            <a:spLocks noGrp="1"/>
          </p:cNvSpPr>
          <p:nvPr>
            <p:ph type="title"/>
          </p:nvPr>
        </p:nvSpPr>
        <p:spPr/>
        <p:txBody>
          <a:bodyPr/>
          <a:lstStyle/>
          <a:p>
            <a:r>
              <a:rPr lang="en-US" sz="3200" b="0" dirty="0"/>
              <a:t>Fysieke activiteit: Kinderen</a:t>
            </a:r>
            <a:endParaRPr lang="nl-NL" sz="3200" b="0" dirty="0"/>
          </a:p>
        </p:txBody>
      </p:sp>
      <p:sp>
        <p:nvSpPr>
          <p:cNvPr id="3" name="Content Placeholder 2">
            <a:extLst>
              <a:ext uri="{FF2B5EF4-FFF2-40B4-BE49-F238E27FC236}">
                <a16:creationId xmlns:a16="http://schemas.microsoft.com/office/drawing/2014/main" id="{1B02C71B-3DF9-D41E-1779-4AE0B3D4FBC9}"/>
              </a:ext>
            </a:extLst>
          </p:cNvPr>
          <p:cNvSpPr>
            <a:spLocks noGrp="1"/>
          </p:cNvSpPr>
          <p:nvPr>
            <p:ph idx="1"/>
          </p:nvPr>
        </p:nvSpPr>
        <p:spPr>
          <a:xfrm>
            <a:off x="986160" y="1092200"/>
            <a:ext cx="10057680" cy="4953000"/>
          </a:xfrm>
        </p:spPr>
        <p:txBody>
          <a:bodyPr/>
          <a:lstStyle/>
          <a:p>
            <a:pPr>
              <a:lnSpc>
                <a:spcPct val="150000"/>
              </a:lnSpc>
            </a:pPr>
            <a:r>
              <a:rPr lang="en-US" dirty="0"/>
              <a:t>Hoe </a:t>
            </a:r>
            <a:r>
              <a:rPr lang="en-US" dirty="0" err="1"/>
              <a:t>fysiek</a:t>
            </a:r>
            <a:r>
              <a:rPr lang="en-US" dirty="0"/>
              <a:t> </a:t>
            </a:r>
            <a:r>
              <a:rPr lang="en-US" dirty="0" err="1"/>
              <a:t>actief</a:t>
            </a:r>
            <a:r>
              <a:rPr lang="en-US" dirty="0"/>
              <a:t> </a:t>
            </a:r>
            <a:r>
              <a:rPr lang="en-US" dirty="0" err="1"/>
              <a:t>moeten</a:t>
            </a:r>
            <a:r>
              <a:rPr lang="en-US" dirty="0"/>
              <a:t> </a:t>
            </a:r>
            <a:r>
              <a:rPr lang="en-US" dirty="0" err="1"/>
              <a:t>kinderen</a:t>
            </a:r>
            <a:r>
              <a:rPr lang="en-US" dirty="0"/>
              <a:t> (4-17 </a:t>
            </a:r>
            <a:r>
              <a:rPr lang="en-US" dirty="0" err="1"/>
              <a:t>jaar</a:t>
            </a:r>
            <a:r>
              <a:rPr lang="en-US" dirty="0"/>
              <a:t>) </a:t>
            </a:r>
            <a:r>
              <a:rPr lang="en-US" dirty="0" err="1"/>
              <a:t>zijn</a:t>
            </a:r>
            <a:r>
              <a:rPr lang="en-US" dirty="0"/>
              <a:t> </a:t>
            </a:r>
            <a:r>
              <a:rPr lang="en-US" dirty="0" err="1"/>
              <a:t>volgens</a:t>
            </a:r>
            <a:r>
              <a:rPr lang="en-US" dirty="0"/>
              <a:t> de </a:t>
            </a:r>
            <a:r>
              <a:rPr lang="en-US" dirty="0" err="1"/>
              <a:t>Nederlandse</a:t>
            </a:r>
            <a:r>
              <a:rPr lang="en-US" dirty="0"/>
              <a:t> </a:t>
            </a:r>
            <a:r>
              <a:rPr lang="en-US" dirty="0" err="1"/>
              <a:t>Beweegrichtlijn</a:t>
            </a:r>
            <a:r>
              <a:rPr lang="en-US" dirty="0"/>
              <a:t> (2017)?</a:t>
            </a:r>
          </a:p>
          <a:p>
            <a:pPr marL="457200" indent="-457200">
              <a:lnSpc>
                <a:spcPct val="150000"/>
              </a:lnSpc>
              <a:buFont typeface="+mj-lt"/>
              <a:buAutoNum type="alphaUcPeriod"/>
            </a:pPr>
            <a:r>
              <a:rPr lang="en-US" sz="2000" dirty="0"/>
              <a:t>Minimaal 45 </a:t>
            </a:r>
            <a:r>
              <a:rPr lang="en-US" sz="2000" dirty="0" err="1"/>
              <a:t>minuten</a:t>
            </a:r>
            <a:r>
              <a:rPr lang="en-US" sz="2000" dirty="0"/>
              <a:t> </a:t>
            </a:r>
            <a:r>
              <a:rPr lang="en-US" sz="2000" dirty="0" err="1"/>
              <a:t>matig</a:t>
            </a:r>
            <a:r>
              <a:rPr lang="en-US" sz="2000" dirty="0"/>
              <a:t> of </a:t>
            </a:r>
            <a:r>
              <a:rPr lang="en-US" sz="2000" dirty="0" err="1"/>
              <a:t>zware</a:t>
            </a:r>
            <a:r>
              <a:rPr lang="en-US" sz="2000" dirty="0"/>
              <a:t> </a:t>
            </a:r>
            <a:r>
              <a:rPr lang="en-US" sz="2000" dirty="0" err="1"/>
              <a:t>intensieve</a:t>
            </a:r>
            <a:r>
              <a:rPr lang="en-US" sz="2000" dirty="0"/>
              <a:t> </a:t>
            </a:r>
            <a:r>
              <a:rPr lang="en-US" sz="2000" dirty="0" err="1"/>
              <a:t>inspanning</a:t>
            </a:r>
            <a:r>
              <a:rPr lang="en-US" sz="2000" dirty="0"/>
              <a:t> per </a:t>
            </a:r>
            <a:r>
              <a:rPr lang="en-US" sz="2000" dirty="0" err="1"/>
              <a:t>dag</a:t>
            </a:r>
            <a:r>
              <a:rPr lang="en-US" sz="2000" dirty="0"/>
              <a:t> + 2 x per week bot- </a:t>
            </a:r>
            <a:r>
              <a:rPr lang="en-US" sz="2000" dirty="0" err="1"/>
              <a:t>en</a:t>
            </a:r>
            <a:r>
              <a:rPr lang="en-US" sz="2000" dirty="0"/>
              <a:t> </a:t>
            </a:r>
            <a:r>
              <a:rPr lang="en-US" sz="2000" dirty="0" err="1"/>
              <a:t>spierversterkende</a:t>
            </a:r>
            <a:r>
              <a:rPr lang="en-US" sz="2000" dirty="0"/>
              <a:t> </a:t>
            </a:r>
            <a:r>
              <a:rPr lang="en-US" sz="2000" dirty="0" err="1"/>
              <a:t>activiteiten</a:t>
            </a:r>
            <a:endParaRPr lang="en-US" sz="2000" dirty="0"/>
          </a:p>
          <a:p>
            <a:pPr marL="457200" indent="-457200">
              <a:lnSpc>
                <a:spcPct val="150000"/>
              </a:lnSpc>
              <a:buFont typeface="+mj-lt"/>
              <a:buAutoNum type="alphaUcPeriod"/>
            </a:pPr>
            <a:r>
              <a:rPr lang="en-US" sz="2000" dirty="0"/>
              <a:t>Minimaal 60 </a:t>
            </a:r>
            <a:r>
              <a:rPr lang="en-US" sz="2000" dirty="0" err="1"/>
              <a:t>minuten</a:t>
            </a:r>
            <a:r>
              <a:rPr lang="en-US" sz="2000" dirty="0"/>
              <a:t> </a:t>
            </a:r>
            <a:r>
              <a:rPr lang="en-US" sz="2000" dirty="0" err="1"/>
              <a:t>matig</a:t>
            </a:r>
            <a:r>
              <a:rPr lang="en-US" sz="2000" dirty="0"/>
              <a:t> of </a:t>
            </a:r>
            <a:r>
              <a:rPr lang="en-US" sz="2000" dirty="0" err="1"/>
              <a:t>zware</a:t>
            </a:r>
            <a:r>
              <a:rPr lang="en-US" sz="2000" dirty="0"/>
              <a:t> </a:t>
            </a:r>
            <a:r>
              <a:rPr lang="en-US" sz="2000" dirty="0" err="1"/>
              <a:t>intensieve</a:t>
            </a:r>
            <a:r>
              <a:rPr lang="en-US" sz="2000" dirty="0"/>
              <a:t> </a:t>
            </a:r>
            <a:r>
              <a:rPr lang="en-US" sz="2000" dirty="0" err="1"/>
              <a:t>inspanning</a:t>
            </a:r>
            <a:r>
              <a:rPr lang="en-US" sz="2000" dirty="0"/>
              <a:t> per </a:t>
            </a:r>
            <a:r>
              <a:rPr lang="en-US" sz="2000" dirty="0" err="1"/>
              <a:t>dag</a:t>
            </a:r>
            <a:r>
              <a:rPr lang="en-US" sz="2000" dirty="0"/>
              <a:t> + 2 x per week bot- </a:t>
            </a:r>
            <a:r>
              <a:rPr lang="en-US" sz="2000" dirty="0" err="1"/>
              <a:t>en</a:t>
            </a:r>
            <a:r>
              <a:rPr lang="en-US" sz="2000" dirty="0"/>
              <a:t> </a:t>
            </a:r>
            <a:r>
              <a:rPr lang="en-US" sz="2000" dirty="0" err="1"/>
              <a:t>spierversterkende</a:t>
            </a:r>
            <a:r>
              <a:rPr lang="en-US" sz="2000" dirty="0"/>
              <a:t> </a:t>
            </a:r>
            <a:r>
              <a:rPr lang="en-US" sz="2000" dirty="0" err="1"/>
              <a:t>activiteiten</a:t>
            </a:r>
            <a:endParaRPr lang="en-US" sz="2000" dirty="0"/>
          </a:p>
          <a:p>
            <a:pPr marL="457200" indent="-457200">
              <a:lnSpc>
                <a:spcPct val="150000"/>
              </a:lnSpc>
              <a:buFont typeface="+mj-lt"/>
              <a:buAutoNum type="alphaUcPeriod"/>
            </a:pPr>
            <a:r>
              <a:rPr lang="en-US" sz="2000" dirty="0"/>
              <a:t>Minimaal 45 </a:t>
            </a:r>
            <a:r>
              <a:rPr lang="en-US" sz="2000" dirty="0" err="1"/>
              <a:t>minuten</a:t>
            </a:r>
            <a:r>
              <a:rPr lang="en-US" sz="2000" dirty="0"/>
              <a:t> </a:t>
            </a:r>
            <a:r>
              <a:rPr lang="en-US" sz="2000" dirty="0" err="1"/>
              <a:t>matig</a:t>
            </a:r>
            <a:r>
              <a:rPr lang="en-US" sz="2000" dirty="0"/>
              <a:t> of </a:t>
            </a:r>
            <a:r>
              <a:rPr lang="en-US" sz="2000" dirty="0" err="1"/>
              <a:t>zware</a:t>
            </a:r>
            <a:r>
              <a:rPr lang="en-US" sz="2000" dirty="0"/>
              <a:t> </a:t>
            </a:r>
            <a:r>
              <a:rPr lang="en-US" sz="2000" dirty="0" err="1"/>
              <a:t>intensieve</a:t>
            </a:r>
            <a:r>
              <a:rPr lang="en-US" sz="2000" dirty="0"/>
              <a:t> </a:t>
            </a:r>
            <a:r>
              <a:rPr lang="en-US" sz="2000" dirty="0" err="1"/>
              <a:t>inspanning</a:t>
            </a:r>
            <a:r>
              <a:rPr lang="en-US" sz="2000" dirty="0"/>
              <a:t> per </a:t>
            </a:r>
            <a:r>
              <a:rPr lang="en-US" sz="2000" dirty="0" err="1"/>
              <a:t>dag</a:t>
            </a:r>
            <a:r>
              <a:rPr lang="en-US" sz="2000" dirty="0"/>
              <a:t> + 3 x per week bot- </a:t>
            </a:r>
            <a:r>
              <a:rPr lang="en-US" sz="2000" dirty="0" err="1"/>
              <a:t>en</a:t>
            </a:r>
            <a:r>
              <a:rPr lang="en-US" sz="2000" dirty="0"/>
              <a:t> </a:t>
            </a:r>
            <a:r>
              <a:rPr lang="en-US" sz="2000" dirty="0" err="1"/>
              <a:t>spierversterkende</a:t>
            </a:r>
            <a:r>
              <a:rPr lang="en-US" sz="2000" dirty="0"/>
              <a:t> </a:t>
            </a:r>
            <a:r>
              <a:rPr lang="en-US" sz="2000" dirty="0" err="1"/>
              <a:t>activiteiten</a:t>
            </a:r>
            <a:endParaRPr lang="en-US" sz="2000" dirty="0"/>
          </a:p>
          <a:p>
            <a:pPr marL="457200" indent="-457200">
              <a:lnSpc>
                <a:spcPct val="150000"/>
              </a:lnSpc>
              <a:buFont typeface="+mj-lt"/>
              <a:buAutoNum type="alphaUcPeriod"/>
            </a:pPr>
            <a:r>
              <a:rPr lang="en-US" sz="2000" dirty="0"/>
              <a:t>Minimaal 60 </a:t>
            </a:r>
            <a:r>
              <a:rPr lang="en-US" sz="2000" dirty="0" err="1"/>
              <a:t>minuten</a:t>
            </a:r>
            <a:r>
              <a:rPr lang="en-US" sz="2000" dirty="0"/>
              <a:t> </a:t>
            </a:r>
            <a:r>
              <a:rPr lang="en-US" sz="2000" dirty="0" err="1"/>
              <a:t>matig</a:t>
            </a:r>
            <a:r>
              <a:rPr lang="en-US" sz="2000" dirty="0"/>
              <a:t> of </a:t>
            </a:r>
            <a:r>
              <a:rPr lang="en-US" sz="2000" dirty="0" err="1"/>
              <a:t>zware</a:t>
            </a:r>
            <a:r>
              <a:rPr lang="en-US" sz="2000" dirty="0"/>
              <a:t> </a:t>
            </a:r>
            <a:r>
              <a:rPr lang="en-US" sz="2000" dirty="0" err="1"/>
              <a:t>intensieve</a:t>
            </a:r>
            <a:r>
              <a:rPr lang="en-US" sz="2000" dirty="0"/>
              <a:t> </a:t>
            </a:r>
            <a:r>
              <a:rPr lang="en-US" sz="2000" dirty="0" err="1"/>
              <a:t>inspanning</a:t>
            </a:r>
            <a:r>
              <a:rPr lang="en-US" sz="2000" dirty="0"/>
              <a:t> per </a:t>
            </a:r>
            <a:r>
              <a:rPr lang="en-US" sz="2000" dirty="0" err="1"/>
              <a:t>dag</a:t>
            </a:r>
            <a:r>
              <a:rPr lang="en-US" sz="2000" dirty="0"/>
              <a:t> + 3 x per week bot- </a:t>
            </a:r>
            <a:r>
              <a:rPr lang="en-US" sz="2000" dirty="0" err="1"/>
              <a:t>en</a:t>
            </a:r>
            <a:r>
              <a:rPr lang="en-US" sz="2000" dirty="0"/>
              <a:t> </a:t>
            </a:r>
            <a:r>
              <a:rPr lang="en-US" sz="2000" dirty="0" err="1"/>
              <a:t>spierversterkende</a:t>
            </a:r>
            <a:r>
              <a:rPr lang="en-US" sz="2000" dirty="0"/>
              <a:t> </a:t>
            </a:r>
            <a:r>
              <a:rPr lang="en-US" sz="2000" dirty="0" err="1"/>
              <a:t>activiteiten</a:t>
            </a:r>
            <a:endParaRPr lang="en-US" sz="2000" dirty="0"/>
          </a:p>
          <a:p>
            <a:endParaRPr lang="nl-NL" dirty="0">
              <a:highlight>
                <a:srgbClr val="FFFF00"/>
              </a:highlight>
            </a:endParaRPr>
          </a:p>
        </p:txBody>
      </p:sp>
    </p:spTree>
    <p:extLst>
      <p:ext uri="{BB962C8B-B14F-4D97-AF65-F5344CB8AC3E}">
        <p14:creationId xmlns:p14="http://schemas.microsoft.com/office/powerpoint/2010/main" val="3283031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D6201D-DE67-4D2B-8ED5-55FC02A0E695}"/>
              </a:ext>
            </a:extLst>
          </p:cNvPr>
          <p:cNvSpPr>
            <a:spLocks noGrp="1"/>
          </p:cNvSpPr>
          <p:nvPr>
            <p:ph type="title"/>
          </p:nvPr>
        </p:nvSpPr>
        <p:spPr/>
        <p:txBody>
          <a:bodyPr/>
          <a:lstStyle/>
          <a:p>
            <a:pPr>
              <a:defRPr/>
            </a:pPr>
            <a:r>
              <a:rPr lang="en-US" sz="3200" b="0" dirty="0">
                <a:latin typeface="Segoe UI" panose="020B0502040204020203" pitchFamily="34" charset="0"/>
                <a:cs typeface="Segoe UI" panose="020B0502040204020203" pitchFamily="34" charset="0"/>
              </a:rPr>
              <a:t>Fysieke activiteit</a:t>
            </a:r>
          </a:p>
        </p:txBody>
      </p:sp>
      <p:sp>
        <p:nvSpPr>
          <p:cNvPr id="3" name="Tijdelijke aanduiding voor inhoud 2">
            <a:extLst>
              <a:ext uri="{FF2B5EF4-FFF2-40B4-BE49-F238E27FC236}">
                <a16:creationId xmlns:a16="http://schemas.microsoft.com/office/drawing/2014/main" id="{591D48C7-3569-4BEC-BBCF-E840805C729A}"/>
              </a:ext>
            </a:extLst>
          </p:cNvPr>
          <p:cNvSpPr>
            <a:spLocks noGrp="1"/>
          </p:cNvSpPr>
          <p:nvPr>
            <p:ph idx="1"/>
          </p:nvPr>
        </p:nvSpPr>
        <p:spPr>
          <a:xfrm>
            <a:off x="2149050" y="1188713"/>
            <a:ext cx="7772400" cy="4181922"/>
          </a:xfrm>
        </p:spPr>
        <p:txBody>
          <a:bodyPr/>
          <a:lstStyle/>
          <a:p>
            <a:pPr>
              <a:defRPr/>
            </a:pPr>
            <a:endParaRPr lang="nl-NL" dirty="0"/>
          </a:p>
          <a:p>
            <a:pPr>
              <a:defRPr/>
            </a:pPr>
            <a:endParaRPr lang="en-US" dirty="0"/>
          </a:p>
        </p:txBody>
      </p:sp>
      <p:sp>
        <p:nvSpPr>
          <p:cNvPr id="4" name="Tijdelijke aanduiding voor dianummer 3">
            <a:extLst>
              <a:ext uri="{FF2B5EF4-FFF2-40B4-BE49-F238E27FC236}">
                <a16:creationId xmlns:a16="http://schemas.microsoft.com/office/drawing/2014/main" id="{049078CE-3463-4415-BD39-491A7B607D99}"/>
              </a:ext>
            </a:extLst>
          </p:cNvPr>
          <p:cNvSpPr>
            <a:spLocks noGrp="1"/>
          </p:cNvSpPr>
          <p:nvPr>
            <p:ph type="sldNum" sz="quarter" idx="12"/>
          </p:nvPr>
        </p:nvSpPr>
        <p:spPr>
          <a:xfrm>
            <a:off x="10477500" y="6423026"/>
            <a:ext cx="769938" cy="365125"/>
          </a:xfrm>
          <a:prstGeom prst="rect">
            <a:avLst/>
          </a:prstGeom>
        </p:spPr>
        <p:txBody>
          <a:bodyPr vert="horz" wrap="square" lIns="45720" tIns="45720" rIns="91440" bIns="45720" numCol="1" anchor="ctr" anchorCtr="0" compatLnSpc="1">
            <a:prstTxWarp prst="textNoShape">
              <a:avLst/>
            </a:prstTxWarp>
          </a:bodyPr>
          <a:lstStyle>
            <a:defPPr>
              <a:defRPr lang="en-US"/>
            </a:defPPr>
            <a:lvl1pPr algn="l" defTabSz="457200" rtl="0" eaLnBrk="1" fontAlgn="base" hangingPunct="1">
              <a:spcBef>
                <a:spcPct val="0"/>
              </a:spcBef>
              <a:spcAft>
                <a:spcPct val="0"/>
              </a:spcAft>
              <a:defRPr sz="1200" kern="1200">
                <a:solidFill>
                  <a:schemeClr val="tx1"/>
                </a:solidFill>
                <a:latin typeface="Corbel" panose="020B0503020204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5pPr>
            <a:lvl6pPr marL="2286000" algn="l" defTabSz="914400" rtl="0" eaLnBrk="1" latinLnBrk="0" hangingPunct="1">
              <a:defRPr kern="1200">
                <a:solidFill>
                  <a:schemeClr val="tx1"/>
                </a:solidFill>
                <a:latin typeface="Corbel" panose="020B0503020204020204" pitchFamily="34" charset="0"/>
                <a:ea typeface="+mn-ea"/>
                <a:cs typeface="+mn-cs"/>
              </a:defRPr>
            </a:lvl6pPr>
            <a:lvl7pPr marL="2743200" algn="l" defTabSz="914400" rtl="0" eaLnBrk="1" latinLnBrk="0" hangingPunct="1">
              <a:defRPr kern="1200">
                <a:solidFill>
                  <a:schemeClr val="tx1"/>
                </a:solidFill>
                <a:latin typeface="Corbel" panose="020B0503020204020204" pitchFamily="34" charset="0"/>
                <a:ea typeface="+mn-ea"/>
                <a:cs typeface="+mn-cs"/>
              </a:defRPr>
            </a:lvl7pPr>
            <a:lvl8pPr marL="3200400" algn="l" defTabSz="914400" rtl="0" eaLnBrk="1" latinLnBrk="0" hangingPunct="1">
              <a:defRPr kern="1200">
                <a:solidFill>
                  <a:schemeClr val="tx1"/>
                </a:solidFill>
                <a:latin typeface="Corbel" panose="020B0503020204020204" pitchFamily="34" charset="0"/>
                <a:ea typeface="+mn-ea"/>
                <a:cs typeface="+mn-cs"/>
              </a:defRPr>
            </a:lvl8pPr>
            <a:lvl9pPr marL="3657600" algn="l" defTabSz="914400" rtl="0" eaLnBrk="1" latinLnBrk="0" hangingPunct="1">
              <a:defRPr kern="1200">
                <a:solidFill>
                  <a:schemeClr val="tx1"/>
                </a:solidFill>
                <a:latin typeface="Corbel" panose="020B0503020204020204" pitchFamily="34" charset="0"/>
                <a:ea typeface="+mn-ea"/>
                <a:cs typeface="+mn-cs"/>
              </a:defRPr>
            </a:lvl9pPr>
          </a:lstStyle>
          <a:p>
            <a:fld id="{73121379-3385-4259-B7DE-060D51D9232D}" type="slidenum">
              <a:rPr lang="en-US" altLang="en-US" smtClean="0"/>
              <a:pPr/>
              <a:t>6</a:t>
            </a:fld>
            <a:endParaRPr lang="en-US" altLang="en-US"/>
          </a:p>
        </p:txBody>
      </p:sp>
      <p:pic>
        <p:nvPicPr>
          <p:cNvPr id="5" name="Content Placeholder 6" descr="A picture containing text, wheel, bicycle wheel, sports equipment&#10;&#10;Description automatically generated">
            <a:extLst>
              <a:ext uri="{FF2B5EF4-FFF2-40B4-BE49-F238E27FC236}">
                <a16:creationId xmlns:a16="http://schemas.microsoft.com/office/drawing/2014/main" id="{C54AE8F2-6830-EE48-9ECA-1290F02B683D}"/>
              </a:ext>
            </a:extLst>
          </p:cNvPr>
          <p:cNvPicPr>
            <a:picLocks noChangeAspect="1"/>
          </p:cNvPicPr>
          <p:nvPr/>
        </p:nvPicPr>
        <p:blipFill>
          <a:blip r:embed="rId3"/>
          <a:stretch>
            <a:fillRect/>
          </a:stretch>
        </p:blipFill>
        <p:spPr>
          <a:xfrm>
            <a:off x="2137254" y="706062"/>
            <a:ext cx="7795991" cy="6151938"/>
          </a:xfrm>
          <a:prstGeom prst="rect">
            <a:avLst/>
          </a:prstGeom>
        </p:spPr>
      </p:pic>
      <p:sp>
        <p:nvSpPr>
          <p:cNvPr id="8" name="Rectangle 7">
            <a:extLst>
              <a:ext uri="{FF2B5EF4-FFF2-40B4-BE49-F238E27FC236}">
                <a16:creationId xmlns:a16="http://schemas.microsoft.com/office/drawing/2014/main" id="{2138C8BB-0DE5-001A-6986-4503BEBDD702}"/>
              </a:ext>
            </a:extLst>
          </p:cNvPr>
          <p:cNvSpPr/>
          <p:nvPr/>
        </p:nvSpPr>
        <p:spPr>
          <a:xfrm>
            <a:off x="320040" y="5143500"/>
            <a:ext cx="2114550" cy="16446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3E126-D575-32C9-A08B-6C181D311C61}"/>
              </a:ext>
            </a:extLst>
          </p:cNvPr>
          <p:cNvSpPr>
            <a:spLocks noGrp="1"/>
          </p:cNvSpPr>
          <p:nvPr>
            <p:ph type="title"/>
          </p:nvPr>
        </p:nvSpPr>
        <p:spPr/>
        <p:txBody>
          <a:bodyPr/>
          <a:lstStyle/>
          <a:p>
            <a:r>
              <a:rPr lang="en-US" sz="3200" b="0" dirty="0"/>
              <a:t>Fysieke activiteit: </a:t>
            </a:r>
            <a:r>
              <a:rPr lang="en-US" sz="3200" b="0" dirty="0" err="1"/>
              <a:t>Volwassenen</a:t>
            </a:r>
            <a:endParaRPr lang="nl-NL" sz="3200" b="0" dirty="0"/>
          </a:p>
        </p:txBody>
      </p:sp>
      <p:sp>
        <p:nvSpPr>
          <p:cNvPr id="3" name="Content Placeholder 2">
            <a:extLst>
              <a:ext uri="{FF2B5EF4-FFF2-40B4-BE49-F238E27FC236}">
                <a16:creationId xmlns:a16="http://schemas.microsoft.com/office/drawing/2014/main" id="{1B02C71B-3DF9-D41E-1779-4AE0B3D4FBC9}"/>
              </a:ext>
            </a:extLst>
          </p:cNvPr>
          <p:cNvSpPr>
            <a:spLocks noGrp="1"/>
          </p:cNvSpPr>
          <p:nvPr>
            <p:ph idx="1"/>
          </p:nvPr>
        </p:nvSpPr>
        <p:spPr>
          <a:xfrm>
            <a:off x="986160" y="1092200"/>
            <a:ext cx="10057680" cy="4953000"/>
          </a:xfrm>
        </p:spPr>
        <p:txBody>
          <a:bodyPr/>
          <a:lstStyle/>
          <a:p>
            <a:pPr>
              <a:lnSpc>
                <a:spcPct val="150000"/>
              </a:lnSpc>
            </a:pPr>
            <a:r>
              <a:rPr lang="en-US" dirty="0"/>
              <a:t>Hoe </a:t>
            </a:r>
            <a:r>
              <a:rPr lang="en-US" dirty="0" err="1"/>
              <a:t>fysiek</a:t>
            </a:r>
            <a:r>
              <a:rPr lang="en-US" dirty="0"/>
              <a:t> </a:t>
            </a:r>
            <a:r>
              <a:rPr lang="en-US" dirty="0" err="1"/>
              <a:t>actief</a:t>
            </a:r>
            <a:r>
              <a:rPr lang="en-US" dirty="0"/>
              <a:t> </a:t>
            </a:r>
            <a:r>
              <a:rPr lang="en-US" dirty="0" err="1"/>
              <a:t>moeten</a:t>
            </a:r>
            <a:r>
              <a:rPr lang="en-US" dirty="0"/>
              <a:t> </a:t>
            </a:r>
            <a:r>
              <a:rPr lang="en-US" dirty="0" err="1"/>
              <a:t>volwassenen</a:t>
            </a:r>
            <a:r>
              <a:rPr lang="en-US" dirty="0"/>
              <a:t> (18+ </a:t>
            </a:r>
            <a:r>
              <a:rPr lang="en-US" dirty="0" err="1"/>
              <a:t>jaar</a:t>
            </a:r>
            <a:r>
              <a:rPr lang="en-US" dirty="0"/>
              <a:t>) </a:t>
            </a:r>
            <a:r>
              <a:rPr lang="en-US" dirty="0" err="1"/>
              <a:t>zijn</a:t>
            </a:r>
            <a:r>
              <a:rPr lang="en-US" dirty="0"/>
              <a:t> </a:t>
            </a:r>
            <a:r>
              <a:rPr lang="en-US" dirty="0" err="1"/>
              <a:t>volgens</a:t>
            </a:r>
            <a:r>
              <a:rPr lang="en-US" dirty="0"/>
              <a:t> de </a:t>
            </a:r>
            <a:r>
              <a:rPr lang="en-US" dirty="0" err="1"/>
              <a:t>Nederlandse</a:t>
            </a:r>
            <a:r>
              <a:rPr lang="en-US" dirty="0"/>
              <a:t> </a:t>
            </a:r>
            <a:r>
              <a:rPr lang="en-US" dirty="0" err="1"/>
              <a:t>Beweegrichtlijn</a:t>
            </a:r>
            <a:r>
              <a:rPr lang="en-US" dirty="0"/>
              <a:t> (2017)?</a:t>
            </a:r>
          </a:p>
          <a:p>
            <a:pPr>
              <a:lnSpc>
                <a:spcPct val="150000"/>
              </a:lnSpc>
            </a:pPr>
            <a:endParaRPr lang="en-US" dirty="0"/>
          </a:p>
          <a:p>
            <a:pPr marL="457200" indent="-457200">
              <a:lnSpc>
                <a:spcPct val="150000"/>
              </a:lnSpc>
              <a:buFont typeface="+mj-lt"/>
              <a:buAutoNum type="alphaUcPeriod"/>
            </a:pPr>
            <a:r>
              <a:rPr lang="nl-NL" sz="2000" dirty="0"/>
              <a:t>Minimaal 100 minuten matige tot intensieve fysieke activiteit per week </a:t>
            </a:r>
            <a:r>
              <a:rPr lang="en-US" sz="2000" dirty="0"/>
              <a:t>+ 2 x per week bot- </a:t>
            </a:r>
            <a:r>
              <a:rPr lang="en-US" sz="2000" dirty="0" err="1"/>
              <a:t>en</a:t>
            </a:r>
            <a:r>
              <a:rPr lang="en-US" sz="2000" dirty="0"/>
              <a:t> </a:t>
            </a:r>
            <a:r>
              <a:rPr lang="en-US" sz="2000" dirty="0" err="1"/>
              <a:t>spierversterkende</a:t>
            </a:r>
            <a:r>
              <a:rPr lang="en-US" sz="2000" dirty="0"/>
              <a:t> </a:t>
            </a:r>
            <a:r>
              <a:rPr lang="en-US" sz="2000" dirty="0" err="1"/>
              <a:t>activiteiten</a:t>
            </a:r>
            <a:r>
              <a:rPr lang="nl-NL" sz="2000" dirty="0"/>
              <a:t>. </a:t>
            </a:r>
          </a:p>
          <a:p>
            <a:pPr marL="457200" indent="-457200">
              <a:lnSpc>
                <a:spcPct val="150000"/>
              </a:lnSpc>
              <a:buFont typeface="+mj-lt"/>
              <a:buAutoNum type="alphaUcPeriod"/>
            </a:pPr>
            <a:r>
              <a:rPr lang="nl-NL" sz="2000" dirty="0"/>
              <a:t>Minimaal 150 minuten matige tot intensieve fysieke activiteit per week </a:t>
            </a:r>
            <a:r>
              <a:rPr lang="en-US" sz="2000" dirty="0"/>
              <a:t>+ 2 x per week bot- </a:t>
            </a:r>
            <a:r>
              <a:rPr lang="en-US" sz="2000" dirty="0" err="1"/>
              <a:t>en</a:t>
            </a:r>
            <a:r>
              <a:rPr lang="en-US" sz="2000" dirty="0"/>
              <a:t> </a:t>
            </a:r>
            <a:r>
              <a:rPr lang="en-US" sz="2000" dirty="0" err="1"/>
              <a:t>spierversterkende</a:t>
            </a:r>
            <a:r>
              <a:rPr lang="en-US" sz="2000" dirty="0"/>
              <a:t> </a:t>
            </a:r>
            <a:r>
              <a:rPr lang="en-US" sz="2000" dirty="0" err="1"/>
              <a:t>activiteiten</a:t>
            </a:r>
            <a:r>
              <a:rPr lang="nl-NL" sz="2000" dirty="0"/>
              <a:t>. </a:t>
            </a:r>
          </a:p>
          <a:p>
            <a:pPr marL="457200" indent="-457200">
              <a:lnSpc>
                <a:spcPct val="150000"/>
              </a:lnSpc>
              <a:buFont typeface="+mj-lt"/>
              <a:buAutoNum type="alphaUcPeriod"/>
            </a:pPr>
            <a:r>
              <a:rPr lang="nl-NL" sz="2000" dirty="0"/>
              <a:t>Minimaal 180 minuten matige tot intensieve fysieke activiteit per week </a:t>
            </a:r>
            <a:r>
              <a:rPr lang="en-US" sz="2000" dirty="0"/>
              <a:t>+ 2 x per week bot- </a:t>
            </a:r>
            <a:r>
              <a:rPr lang="en-US" sz="2000" dirty="0" err="1"/>
              <a:t>en</a:t>
            </a:r>
            <a:r>
              <a:rPr lang="en-US" sz="2000" dirty="0"/>
              <a:t> </a:t>
            </a:r>
            <a:r>
              <a:rPr lang="en-US" sz="2000" dirty="0" err="1"/>
              <a:t>spierversterkende</a:t>
            </a:r>
            <a:r>
              <a:rPr lang="en-US" sz="2000" dirty="0"/>
              <a:t> </a:t>
            </a:r>
            <a:r>
              <a:rPr lang="en-US" sz="2000" dirty="0" err="1"/>
              <a:t>activiteiten</a:t>
            </a:r>
            <a:endParaRPr lang="nl-NL" sz="2000" dirty="0"/>
          </a:p>
          <a:p>
            <a:endParaRPr lang="nl-NL" dirty="0">
              <a:highlight>
                <a:srgbClr val="FFFF00"/>
              </a:highlight>
            </a:endParaRPr>
          </a:p>
        </p:txBody>
      </p:sp>
    </p:spTree>
    <p:extLst>
      <p:ext uri="{BB962C8B-B14F-4D97-AF65-F5344CB8AC3E}">
        <p14:creationId xmlns:p14="http://schemas.microsoft.com/office/powerpoint/2010/main" val="3592897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67388E-809F-577A-5CE1-9254131FEAD1}"/>
              </a:ext>
            </a:extLst>
          </p:cNvPr>
          <p:cNvSpPr>
            <a:spLocks noGrp="1"/>
          </p:cNvSpPr>
          <p:nvPr>
            <p:ph idx="1"/>
          </p:nvPr>
        </p:nvSpPr>
        <p:spPr/>
        <p:txBody>
          <a:bodyPr/>
          <a:lstStyle/>
          <a:p>
            <a:endParaRPr lang="nl-NL"/>
          </a:p>
        </p:txBody>
      </p:sp>
      <p:pic>
        <p:nvPicPr>
          <p:cNvPr id="8" name="Picture 7">
            <a:extLst>
              <a:ext uri="{FF2B5EF4-FFF2-40B4-BE49-F238E27FC236}">
                <a16:creationId xmlns:a16="http://schemas.microsoft.com/office/drawing/2014/main" id="{F0E717B4-271E-B066-94AA-0DE10932C268}"/>
              </a:ext>
            </a:extLst>
          </p:cNvPr>
          <p:cNvPicPr>
            <a:picLocks noChangeAspect="1"/>
          </p:cNvPicPr>
          <p:nvPr/>
        </p:nvPicPr>
        <p:blipFill>
          <a:blip r:embed="rId3"/>
          <a:stretch>
            <a:fillRect/>
          </a:stretch>
        </p:blipFill>
        <p:spPr>
          <a:xfrm>
            <a:off x="2482954" y="578708"/>
            <a:ext cx="7226092" cy="5700584"/>
          </a:xfrm>
          <a:prstGeom prst="rect">
            <a:avLst/>
          </a:prstGeom>
        </p:spPr>
      </p:pic>
    </p:spTree>
    <p:extLst>
      <p:ext uri="{BB962C8B-B14F-4D97-AF65-F5344CB8AC3E}">
        <p14:creationId xmlns:p14="http://schemas.microsoft.com/office/powerpoint/2010/main" val="2457363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356555-7C0F-4FD7-8569-D4983249E1E0}"/>
              </a:ext>
            </a:extLst>
          </p:cNvPr>
          <p:cNvSpPr>
            <a:spLocks noGrp="1"/>
          </p:cNvSpPr>
          <p:nvPr>
            <p:ph type="title"/>
          </p:nvPr>
        </p:nvSpPr>
        <p:spPr/>
        <p:txBody>
          <a:bodyPr/>
          <a:lstStyle/>
          <a:p>
            <a:pPr>
              <a:defRPr/>
            </a:pPr>
            <a:r>
              <a:rPr lang="en-US" sz="3200" b="0" dirty="0">
                <a:latin typeface="Segoe UI" panose="020B0502040204020203" pitchFamily="34" charset="0"/>
                <a:cs typeface="Segoe UI" panose="020B0502040204020203" pitchFamily="34" charset="0"/>
              </a:rPr>
              <a:t>Maar…</a:t>
            </a:r>
          </a:p>
        </p:txBody>
      </p:sp>
      <p:sp>
        <p:nvSpPr>
          <p:cNvPr id="3" name="Tijdelijke aanduiding voor inhoud 2">
            <a:extLst>
              <a:ext uri="{FF2B5EF4-FFF2-40B4-BE49-F238E27FC236}">
                <a16:creationId xmlns:a16="http://schemas.microsoft.com/office/drawing/2014/main" id="{E07457D5-022A-4FBA-B28F-E7FD6DC85BB2}"/>
              </a:ext>
            </a:extLst>
          </p:cNvPr>
          <p:cNvSpPr>
            <a:spLocks noGrp="1"/>
          </p:cNvSpPr>
          <p:nvPr>
            <p:ph idx="1"/>
          </p:nvPr>
        </p:nvSpPr>
        <p:spPr/>
        <p:txBody>
          <a:bodyPr/>
          <a:lstStyle/>
          <a:p>
            <a:pPr>
              <a:lnSpc>
                <a:spcPct val="100000"/>
              </a:lnSpc>
              <a:defRPr/>
            </a:pPr>
            <a:endParaRPr lang="en-US" dirty="0"/>
          </a:p>
          <a:p>
            <a:pPr>
              <a:lnSpc>
                <a:spcPct val="100000"/>
              </a:lnSpc>
              <a:defRPr/>
            </a:pPr>
            <a:r>
              <a:rPr lang="en-US" dirty="0" err="1"/>
              <a:t>Eén-en-tachtig</a:t>
            </a:r>
            <a:r>
              <a:rPr lang="en-US" dirty="0"/>
              <a:t> </a:t>
            </a:r>
            <a:r>
              <a:rPr lang="en-US" dirty="0" err="1"/>
              <a:t>procent</a:t>
            </a:r>
            <a:r>
              <a:rPr lang="en-US" dirty="0"/>
              <a:t> van de </a:t>
            </a:r>
            <a:r>
              <a:rPr lang="en-US" dirty="0" err="1"/>
              <a:t>adolescenten</a:t>
            </a:r>
            <a:r>
              <a:rPr lang="en-US" dirty="0"/>
              <a:t> </a:t>
            </a:r>
            <a:r>
              <a:rPr lang="en-US" dirty="0" err="1"/>
              <a:t>tussen</a:t>
            </a:r>
            <a:r>
              <a:rPr lang="en-US" dirty="0"/>
              <a:t> de 11-17 </a:t>
            </a:r>
            <a:r>
              <a:rPr lang="en-US" dirty="0" err="1"/>
              <a:t>jaar</a:t>
            </a:r>
            <a:r>
              <a:rPr lang="en-US" dirty="0"/>
              <a:t> </a:t>
            </a:r>
            <a:r>
              <a:rPr lang="en-US" dirty="0" err="1"/>
              <a:t>wereldwijd</a:t>
            </a:r>
            <a:r>
              <a:rPr lang="en-US" dirty="0"/>
              <a:t> </a:t>
            </a:r>
            <a:r>
              <a:rPr lang="en-US" dirty="0" err="1"/>
              <a:t>zijn</a:t>
            </a:r>
            <a:r>
              <a:rPr lang="en-US" dirty="0"/>
              <a:t> </a:t>
            </a:r>
            <a:r>
              <a:rPr lang="en-US" dirty="0" err="1"/>
              <a:t>onvoldoende</a:t>
            </a:r>
            <a:r>
              <a:rPr lang="en-US" dirty="0"/>
              <a:t> </a:t>
            </a:r>
            <a:r>
              <a:rPr lang="en-US" dirty="0" err="1"/>
              <a:t>fysiek</a:t>
            </a:r>
            <a:r>
              <a:rPr lang="en-US" dirty="0"/>
              <a:t> </a:t>
            </a:r>
            <a:r>
              <a:rPr lang="en-US" dirty="0" err="1"/>
              <a:t>actief</a:t>
            </a:r>
            <a:r>
              <a:rPr lang="en-US" dirty="0"/>
              <a:t>.</a:t>
            </a:r>
          </a:p>
          <a:p>
            <a:pPr>
              <a:lnSpc>
                <a:spcPct val="100000"/>
              </a:lnSpc>
              <a:defRPr/>
            </a:pPr>
            <a:endParaRPr lang="en-US" dirty="0"/>
          </a:p>
          <a:p>
            <a:pPr>
              <a:lnSpc>
                <a:spcPct val="100000"/>
              </a:lnSpc>
              <a:defRPr/>
            </a:pPr>
            <a:r>
              <a:rPr lang="en-US" dirty="0"/>
              <a:t>Kinderen met </a:t>
            </a:r>
            <a:r>
              <a:rPr lang="en-US" dirty="0" err="1"/>
              <a:t>een</a:t>
            </a:r>
            <a:r>
              <a:rPr lang="en-US" dirty="0"/>
              <a:t> </a:t>
            </a:r>
            <a:r>
              <a:rPr lang="en-US" dirty="0" err="1"/>
              <a:t>hartafwijking</a:t>
            </a:r>
            <a:r>
              <a:rPr lang="en-US" dirty="0"/>
              <a:t> </a:t>
            </a:r>
            <a:r>
              <a:rPr lang="en-US" dirty="0" err="1"/>
              <a:t>zijn</a:t>
            </a:r>
            <a:r>
              <a:rPr lang="en-US" dirty="0"/>
              <a:t> </a:t>
            </a:r>
            <a:r>
              <a:rPr lang="en-US" dirty="0" err="1"/>
              <a:t>vaak</a:t>
            </a:r>
            <a:r>
              <a:rPr lang="en-US" dirty="0"/>
              <a:t> minder </a:t>
            </a:r>
            <a:r>
              <a:rPr lang="en-US" dirty="0" err="1"/>
              <a:t>fysiek</a:t>
            </a:r>
            <a:r>
              <a:rPr lang="en-US" dirty="0"/>
              <a:t> </a:t>
            </a:r>
            <a:r>
              <a:rPr lang="en-US" dirty="0" err="1"/>
              <a:t>actief</a:t>
            </a:r>
            <a:r>
              <a:rPr lang="en-US" dirty="0"/>
              <a:t> dan </a:t>
            </a:r>
            <a:r>
              <a:rPr lang="en-US" dirty="0" err="1"/>
              <a:t>leeftijdsgenoten</a:t>
            </a:r>
            <a:r>
              <a:rPr lang="en-US" dirty="0"/>
              <a:t> </a:t>
            </a:r>
            <a:r>
              <a:rPr lang="en-US" dirty="0" err="1"/>
              <a:t>zonder</a:t>
            </a:r>
            <a:r>
              <a:rPr lang="en-US" dirty="0"/>
              <a:t> </a:t>
            </a:r>
            <a:r>
              <a:rPr lang="en-US" dirty="0" err="1"/>
              <a:t>een</a:t>
            </a:r>
            <a:r>
              <a:rPr lang="en-US" dirty="0"/>
              <a:t> </a:t>
            </a:r>
            <a:r>
              <a:rPr lang="en-US" dirty="0" err="1"/>
              <a:t>hartafwijking</a:t>
            </a:r>
            <a:r>
              <a:rPr lang="en-US" dirty="0"/>
              <a:t>.</a:t>
            </a:r>
          </a:p>
          <a:p>
            <a:pPr>
              <a:lnSpc>
                <a:spcPct val="100000"/>
              </a:lnSpc>
              <a:defRPr/>
            </a:pPr>
            <a:endParaRPr lang="en-US" dirty="0"/>
          </a:p>
          <a:p>
            <a:pPr>
              <a:defRPr/>
            </a:pPr>
            <a:r>
              <a:rPr lang="nl-NL" sz="1600" dirty="0"/>
              <a:t>					</a:t>
            </a:r>
          </a:p>
          <a:p>
            <a:pPr>
              <a:lnSpc>
                <a:spcPct val="150000"/>
              </a:lnSpc>
              <a:defRPr/>
            </a:pPr>
            <a:r>
              <a:rPr lang="nl-NL" sz="1600" dirty="0"/>
              <a:t>     </a:t>
            </a:r>
          </a:p>
          <a:p>
            <a:pPr>
              <a:lnSpc>
                <a:spcPct val="150000"/>
              </a:lnSpc>
              <a:defRPr/>
            </a:pPr>
            <a:r>
              <a:rPr lang="nl-NL" sz="1600" dirty="0"/>
              <a:t>        </a:t>
            </a:r>
          </a:p>
          <a:p>
            <a:pPr>
              <a:lnSpc>
                <a:spcPct val="150000"/>
              </a:lnSpc>
              <a:defRPr/>
            </a:pPr>
            <a:r>
              <a:rPr lang="nl-NL" sz="1800" dirty="0"/>
              <a:t>		</a:t>
            </a:r>
          </a:p>
          <a:p>
            <a:pPr>
              <a:lnSpc>
                <a:spcPct val="150000"/>
              </a:lnSpc>
              <a:defRPr/>
            </a:pPr>
            <a:r>
              <a:rPr lang="nl-NL" sz="1800" dirty="0"/>
              <a:t>		(</a:t>
            </a:r>
            <a:r>
              <a:rPr lang="nl-NL" sz="1800" dirty="0" err="1"/>
              <a:t>Aznar</a:t>
            </a:r>
            <a:r>
              <a:rPr lang="nl-NL" sz="1800" dirty="0"/>
              <a:t> et al., 2013; </a:t>
            </a:r>
            <a:r>
              <a:rPr lang="nl-NL" sz="1800" dirty="0" err="1"/>
              <a:t>Fazaa</a:t>
            </a:r>
            <a:r>
              <a:rPr lang="nl-NL" sz="1800" dirty="0"/>
              <a:t> et al., 2021; </a:t>
            </a:r>
            <a:r>
              <a:rPr lang="nl-NL" sz="1800" dirty="0" err="1"/>
              <a:t>Guthold</a:t>
            </a:r>
            <a:r>
              <a:rPr lang="nl-NL" sz="1800" dirty="0"/>
              <a:t> et al., 2020</a:t>
            </a:r>
            <a:r>
              <a:rPr lang="da-DK" sz="1800" dirty="0"/>
              <a:t>; Sprong et al., 2023</a:t>
            </a:r>
            <a:r>
              <a:rPr lang="nl-NL" sz="1800" dirty="0"/>
              <a:t>)</a:t>
            </a:r>
            <a:endParaRPr lang="en-US" sz="1800" dirty="0"/>
          </a:p>
        </p:txBody>
      </p:sp>
      <p:sp>
        <p:nvSpPr>
          <p:cNvPr id="4" name="Tijdelijke aanduiding voor dianummer 3">
            <a:extLst>
              <a:ext uri="{FF2B5EF4-FFF2-40B4-BE49-F238E27FC236}">
                <a16:creationId xmlns:a16="http://schemas.microsoft.com/office/drawing/2014/main" id="{E3F195B2-A636-4F3A-A020-965476DA8466}"/>
              </a:ext>
            </a:extLst>
          </p:cNvPr>
          <p:cNvSpPr>
            <a:spLocks noGrp="1"/>
          </p:cNvSpPr>
          <p:nvPr>
            <p:ph type="sldNum" sz="quarter" idx="12"/>
          </p:nvPr>
        </p:nvSpPr>
        <p:spPr>
          <a:xfrm>
            <a:off x="10477500" y="6423026"/>
            <a:ext cx="769938" cy="365125"/>
          </a:xfrm>
          <a:prstGeom prst="rect">
            <a:avLst/>
          </a:prstGeom>
        </p:spPr>
        <p:txBody>
          <a:bodyPr vert="horz" wrap="square" lIns="45720" tIns="45720" rIns="91440" bIns="45720" numCol="1" anchor="ctr" anchorCtr="0" compatLnSpc="1">
            <a:prstTxWarp prst="textNoShape">
              <a:avLst/>
            </a:prstTxWarp>
          </a:bodyPr>
          <a:lstStyle>
            <a:defPPr>
              <a:defRPr lang="en-US"/>
            </a:defPPr>
            <a:lvl1pPr algn="l" defTabSz="457200" rtl="0" eaLnBrk="1" fontAlgn="base" hangingPunct="1">
              <a:spcBef>
                <a:spcPct val="0"/>
              </a:spcBef>
              <a:spcAft>
                <a:spcPct val="0"/>
              </a:spcAft>
              <a:defRPr sz="1200" kern="1200">
                <a:solidFill>
                  <a:schemeClr val="tx1"/>
                </a:solidFill>
                <a:latin typeface="Corbel" panose="020B0503020204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5pPr>
            <a:lvl6pPr marL="2286000" algn="l" defTabSz="914400" rtl="0" eaLnBrk="1" latinLnBrk="0" hangingPunct="1">
              <a:defRPr kern="1200">
                <a:solidFill>
                  <a:schemeClr val="tx1"/>
                </a:solidFill>
                <a:latin typeface="Corbel" panose="020B0503020204020204" pitchFamily="34" charset="0"/>
                <a:ea typeface="+mn-ea"/>
                <a:cs typeface="+mn-cs"/>
              </a:defRPr>
            </a:lvl6pPr>
            <a:lvl7pPr marL="2743200" algn="l" defTabSz="914400" rtl="0" eaLnBrk="1" latinLnBrk="0" hangingPunct="1">
              <a:defRPr kern="1200">
                <a:solidFill>
                  <a:schemeClr val="tx1"/>
                </a:solidFill>
                <a:latin typeface="Corbel" panose="020B0503020204020204" pitchFamily="34" charset="0"/>
                <a:ea typeface="+mn-ea"/>
                <a:cs typeface="+mn-cs"/>
              </a:defRPr>
            </a:lvl7pPr>
            <a:lvl8pPr marL="3200400" algn="l" defTabSz="914400" rtl="0" eaLnBrk="1" latinLnBrk="0" hangingPunct="1">
              <a:defRPr kern="1200">
                <a:solidFill>
                  <a:schemeClr val="tx1"/>
                </a:solidFill>
                <a:latin typeface="Corbel" panose="020B0503020204020204" pitchFamily="34" charset="0"/>
                <a:ea typeface="+mn-ea"/>
                <a:cs typeface="+mn-cs"/>
              </a:defRPr>
            </a:lvl8pPr>
            <a:lvl9pPr marL="3657600" algn="l" defTabSz="914400" rtl="0" eaLnBrk="1" latinLnBrk="0" hangingPunct="1">
              <a:defRPr kern="1200">
                <a:solidFill>
                  <a:schemeClr val="tx1"/>
                </a:solidFill>
                <a:latin typeface="Corbel" panose="020B0503020204020204" pitchFamily="34" charset="0"/>
                <a:ea typeface="+mn-ea"/>
                <a:cs typeface="+mn-cs"/>
              </a:defRPr>
            </a:lvl9pPr>
          </a:lstStyle>
          <a:p>
            <a:fld id="{73121379-3385-4259-B7DE-060D51D9232D}" type="slidenum">
              <a:rPr lang="en-US" altLang="en-US" smtClean="0"/>
              <a:pPr/>
              <a:t>9</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49648-866C-72F2-52FD-2F613699E432}"/>
              </a:ext>
            </a:extLst>
          </p:cNvPr>
          <p:cNvSpPr>
            <a:spLocks noGrp="1"/>
          </p:cNvSpPr>
          <p:nvPr>
            <p:ph type="title"/>
          </p:nvPr>
        </p:nvSpPr>
        <p:spPr/>
        <p:txBody>
          <a:bodyPr/>
          <a:lstStyle/>
          <a:p>
            <a:r>
              <a:rPr lang="en-US" sz="3200" b="0" dirty="0">
                <a:latin typeface="Segoe UI" panose="020B0502040204020203" pitchFamily="34" charset="0"/>
                <a:cs typeface="Segoe UI" panose="020B0502040204020203" pitchFamily="34" charset="0"/>
              </a:rPr>
              <a:t>Physical literacy</a:t>
            </a:r>
          </a:p>
        </p:txBody>
      </p:sp>
      <p:sp>
        <p:nvSpPr>
          <p:cNvPr id="3" name="Content Placeholder 2">
            <a:extLst>
              <a:ext uri="{FF2B5EF4-FFF2-40B4-BE49-F238E27FC236}">
                <a16:creationId xmlns:a16="http://schemas.microsoft.com/office/drawing/2014/main" id="{C7BBF011-BE7D-6BEE-C69A-F18605D6D4C2}"/>
              </a:ext>
            </a:extLst>
          </p:cNvPr>
          <p:cNvSpPr>
            <a:spLocks noGrp="1"/>
          </p:cNvSpPr>
          <p:nvPr>
            <p:ph idx="1"/>
          </p:nvPr>
        </p:nvSpPr>
        <p:spPr/>
        <p:txBody>
          <a:bodyPr/>
          <a:lstStyle/>
          <a:p>
            <a:pPr marL="0" indent="0">
              <a:lnSpc>
                <a:spcPct val="150000"/>
              </a:lnSpc>
              <a:buNone/>
              <a:defRPr/>
            </a:pPr>
            <a:r>
              <a:rPr lang="en-US" altLang="en-US" sz="2400" dirty="0">
                <a:latin typeface="Segoe UI" panose="020B0502040204020203" pitchFamily="34" charset="0"/>
                <a:cs typeface="Segoe UI" panose="020B0502040204020203" pitchFamily="34" charset="0"/>
              </a:rPr>
              <a:t>“Physical literacy is het </a:t>
            </a:r>
            <a:r>
              <a:rPr lang="en-US" altLang="en-US" sz="2400" dirty="0" err="1">
                <a:latin typeface="Segoe UI" panose="020B0502040204020203" pitchFamily="34" charset="0"/>
                <a:cs typeface="Segoe UI" panose="020B0502040204020203" pitchFamily="34" charset="0"/>
              </a:rPr>
              <a:t>hebben</a:t>
            </a:r>
            <a:r>
              <a:rPr lang="en-US" altLang="en-US" sz="2400" dirty="0">
                <a:latin typeface="Segoe UI" panose="020B0502040204020203" pitchFamily="34" charset="0"/>
                <a:cs typeface="Segoe UI" panose="020B0502040204020203" pitchFamily="34" charset="0"/>
              </a:rPr>
              <a:t> van de </a:t>
            </a:r>
            <a:r>
              <a:rPr lang="en-US" altLang="en-US" sz="2400" dirty="0" err="1">
                <a:latin typeface="Segoe UI" panose="020B0502040204020203" pitchFamily="34" charset="0"/>
                <a:cs typeface="Segoe UI" panose="020B0502040204020203" pitchFamily="34" charset="0"/>
              </a:rPr>
              <a:t>motivatie</a:t>
            </a:r>
            <a:r>
              <a:rPr lang="en-US" altLang="en-US" sz="2400" dirty="0">
                <a:latin typeface="Segoe UI" panose="020B0502040204020203" pitchFamily="34" charset="0"/>
                <a:cs typeface="Segoe UI" panose="020B0502040204020203" pitchFamily="34" charset="0"/>
              </a:rPr>
              <a:t>, het </a:t>
            </a:r>
            <a:r>
              <a:rPr lang="en-US" altLang="en-US" sz="2400" dirty="0" err="1">
                <a:latin typeface="Segoe UI" panose="020B0502040204020203" pitchFamily="34" charset="0"/>
                <a:cs typeface="Segoe UI" panose="020B0502040204020203" pitchFamily="34" charset="0"/>
              </a:rPr>
              <a:t>zelfvertrouwen</a:t>
            </a:r>
            <a:r>
              <a:rPr lang="en-US" altLang="en-US" sz="2400" dirty="0">
                <a:latin typeface="Segoe UI" panose="020B0502040204020203" pitchFamily="34" charset="0"/>
                <a:cs typeface="Segoe UI" panose="020B0502040204020203" pitchFamily="34" charset="0"/>
              </a:rPr>
              <a:t>, de </a:t>
            </a:r>
            <a:r>
              <a:rPr lang="en-US" altLang="en-US" sz="2400" dirty="0" err="1">
                <a:latin typeface="Segoe UI" panose="020B0502040204020203" pitchFamily="34" charset="0"/>
                <a:cs typeface="Segoe UI" panose="020B0502040204020203" pitchFamily="34" charset="0"/>
              </a:rPr>
              <a:t>fysieke</a:t>
            </a:r>
            <a:r>
              <a:rPr lang="en-US" altLang="en-US" sz="2400" dirty="0">
                <a:latin typeface="Segoe UI" panose="020B0502040204020203" pitchFamily="34" charset="0"/>
                <a:cs typeface="Segoe UI" panose="020B0502040204020203" pitchFamily="34" charset="0"/>
              </a:rPr>
              <a:t> </a:t>
            </a:r>
            <a:r>
              <a:rPr lang="en-US" altLang="en-US" sz="2400" dirty="0" err="1">
                <a:latin typeface="Segoe UI" panose="020B0502040204020203" pitchFamily="34" charset="0"/>
                <a:cs typeface="Segoe UI" panose="020B0502040204020203" pitchFamily="34" charset="0"/>
              </a:rPr>
              <a:t>competenties</a:t>
            </a:r>
            <a:r>
              <a:rPr lang="en-US" altLang="en-US" sz="2400" dirty="0">
                <a:latin typeface="Segoe UI" panose="020B0502040204020203" pitchFamily="34" charset="0"/>
                <a:cs typeface="Segoe UI" panose="020B0502040204020203" pitchFamily="34" charset="0"/>
              </a:rPr>
              <a:t>, de </a:t>
            </a:r>
            <a:r>
              <a:rPr lang="en-US" altLang="en-US" sz="2400" dirty="0" err="1">
                <a:latin typeface="Segoe UI" panose="020B0502040204020203" pitchFamily="34" charset="0"/>
                <a:cs typeface="Segoe UI" panose="020B0502040204020203" pitchFamily="34" charset="0"/>
              </a:rPr>
              <a:t>kennis</a:t>
            </a:r>
            <a:r>
              <a:rPr lang="en-US" altLang="en-US" sz="2400" dirty="0">
                <a:latin typeface="Segoe UI" panose="020B0502040204020203" pitchFamily="34" charset="0"/>
                <a:cs typeface="Segoe UI" panose="020B0502040204020203" pitchFamily="34" charset="0"/>
              </a:rPr>
              <a:t> </a:t>
            </a:r>
            <a:r>
              <a:rPr lang="en-US" altLang="en-US" sz="2400" dirty="0" err="1">
                <a:latin typeface="Segoe UI" panose="020B0502040204020203" pitchFamily="34" charset="0"/>
                <a:cs typeface="Segoe UI" panose="020B0502040204020203" pitchFamily="34" charset="0"/>
              </a:rPr>
              <a:t>en</a:t>
            </a:r>
            <a:r>
              <a:rPr lang="en-US" altLang="en-US" sz="2400" dirty="0">
                <a:latin typeface="Segoe UI" panose="020B0502040204020203" pitchFamily="34" charset="0"/>
                <a:cs typeface="Segoe UI" panose="020B0502040204020203" pitchFamily="34" charset="0"/>
              </a:rPr>
              <a:t> het begrip om je hele </a:t>
            </a:r>
            <a:r>
              <a:rPr lang="en-US" altLang="en-US" sz="2400" dirty="0" err="1">
                <a:latin typeface="Segoe UI" panose="020B0502040204020203" pitchFamily="34" charset="0"/>
                <a:cs typeface="Segoe UI" panose="020B0502040204020203" pitchFamily="34" charset="0"/>
              </a:rPr>
              <a:t>leven</a:t>
            </a:r>
            <a:r>
              <a:rPr lang="en-US" altLang="en-US" sz="2400" dirty="0">
                <a:latin typeface="Segoe UI" panose="020B0502040204020203" pitchFamily="34" charset="0"/>
                <a:cs typeface="Segoe UI" panose="020B0502040204020203" pitchFamily="34" charset="0"/>
              </a:rPr>
              <a:t> </a:t>
            </a:r>
            <a:r>
              <a:rPr lang="en-US" altLang="en-US" sz="2400" dirty="0" err="1">
                <a:latin typeface="Segoe UI" panose="020B0502040204020203" pitchFamily="34" charset="0"/>
                <a:cs typeface="Segoe UI" panose="020B0502040204020203" pitchFamily="34" charset="0"/>
              </a:rPr>
              <a:t>deel</a:t>
            </a:r>
            <a:r>
              <a:rPr lang="en-US" altLang="en-US" sz="2400" dirty="0">
                <a:latin typeface="Segoe UI" panose="020B0502040204020203" pitchFamily="34" charset="0"/>
                <a:cs typeface="Segoe UI" panose="020B0502040204020203" pitchFamily="34" charset="0"/>
              </a:rPr>
              <a:t> </a:t>
            </a:r>
            <a:r>
              <a:rPr lang="en-US" altLang="en-US" sz="2400" dirty="0" err="1">
                <a:latin typeface="Segoe UI" panose="020B0502040204020203" pitchFamily="34" charset="0"/>
                <a:cs typeface="Segoe UI" panose="020B0502040204020203" pitchFamily="34" charset="0"/>
              </a:rPr>
              <a:t>te</a:t>
            </a:r>
            <a:r>
              <a:rPr lang="en-US" altLang="en-US" sz="2400" dirty="0">
                <a:latin typeface="Segoe UI" panose="020B0502040204020203" pitchFamily="34" charset="0"/>
                <a:cs typeface="Segoe UI" panose="020B0502040204020203" pitchFamily="34" charset="0"/>
              </a:rPr>
              <a:t> </a:t>
            </a:r>
            <a:r>
              <a:rPr lang="en-US" altLang="en-US" sz="2400" dirty="0" err="1">
                <a:latin typeface="Segoe UI" panose="020B0502040204020203" pitchFamily="34" charset="0"/>
                <a:cs typeface="Segoe UI" panose="020B0502040204020203" pitchFamily="34" charset="0"/>
              </a:rPr>
              <a:t>nemen</a:t>
            </a:r>
            <a:r>
              <a:rPr lang="en-US" altLang="en-US" sz="2400" dirty="0">
                <a:latin typeface="Segoe UI" panose="020B0502040204020203" pitchFamily="34" charset="0"/>
                <a:cs typeface="Segoe UI" panose="020B0502040204020203" pitchFamily="34" charset="0"/>
              </a:rPr>
              <a:t> </a:t>
            </a:r>
            <a:r>
              <a:rPr lang="en-US" altLang="en-US" sz="2400" dirty="0" err="1">
                <a:latin typeface="Segoe UI" panose="020B0502040204020203" pitchFamily="34" charset="0"/>
                <a:cs typeface="Segoe UI" panose="020B0502040204020203" pitchFamily="34" charset="0"/>
              </a:rPr>
              <a:t>aan</a:t>
            </a:r>
            <a:r>
              <a:rPr lang="en-US" altLang="en-US" sz="2400" dirty="0">
                <a:latin typeface="Segoe UI" panose="020B0502040204020203" pitchFamily="34" charset="0"/>
                <a:cs typeface="Segoe UI" panose="020B0502040204020203" pitchFamily="34" charset="0"/>
              </a:rPr>
              <a:t> </a:t>
            </a:r>
            <a:r>
              <a:rPr lang="en-US" altLang="en-US" sz="2400" dirty="0" err="1">
                <a:latin typeface="Segoe UI" panose="020B0502040204020203" pitchFamily="34" charset="0"/>
                <a:cs typeface="Segoe UI" panose="020B0502040204020203" pitchFamily="34" charset="0"/>
              </a:rPr>
              <a:t>fysieke</a:t>
            </a:r>
            <a:r>
              <a:rPr lang="en-US" altLang="en-US" sz="2400" dirty="0">
                <a:latin typeface="Segoe UI" panose="020B0502040204020203" pitchFamily="34" charset="0"/>
                <a:cs typeface="Segoe UI" panose="020B0502040204020203" pitchFamily="34" charset="0"/>
              </a:rPr>
              <a:t> </a:t>
            </a:r>
            <a:r>
              <a:rPr lang="en-US" altLang="en-US" sz="2400" dirty="0" err="1">
                <a:latin typeface="Segoe UI" panose="020B0502040204020203" pitchFamily="34" charset="0"/>
                <a:cs typeface="Segoe UI" panose="020B0502040204020203" pitchFamily="34" charset="0"/>
              </a:rPr>
              <a:t>activiteiten</a:t>
            </a:r>
            <a:r>
              <a:rPr lang="en-US" altLang="en-US" sz="2400" dirty="0">
                <a:latin typeface="Segoe UI" panose="020B0502040204020203" pitchFamily="34" charset="0"/>
                <a:cs typeface="Segoe UI" panose="020B0502040204020203" pitchFamily="34" charset="0"/>
              </a:rPr>
              <a:t>”  </a:t>
            </a:r>
            <a:endParaRPr lang="en-US" altLang="en-US" sz="2400" b="0" dirty="0">
              <a:latin typeface="Segoe UI" panose="020B0502040204020203" pitchFamily="34" charset="0"/>
              <a:cs typeface="Segoe UI" panose="020B0502040204020203" pitchFamily="34" charset="0"/>
            </a:endParaRPr>
          </a:p>
          <a:p>
            <a:pPr>
              <a:lnSpc>
                <a:spcPct val="150000"/>
              </a:lnSpc>
              <a:defRPr/>
            </a:pPr>
            <a:endParaRPr lang="en-US" altLang="en-US" b="0" dirty="0">
              <a:latin typeface="Segoe UI" panose="020B0502040204020203" pitchFamily="34" charset="0"/>
              <a:cs typeface="Segoe UI" panose="020B0502040204020203" pitchFamily="34" charset="0"/>
            </a:endParaRPr>
          </a:p>
          <a:p>
            <a:pPr marL="0" indent="0" algn="r">
              <a:lnSpc>
                <a:spcPct val="150000"/>
              </a:lnSpc>
              <a:buNone/>
              <a:defRPr/>
            </a:pPr>
            <a:r>
              <a:rPr lang="en-US" altLang="en-US" b="0" i="1" dirty="0">
                <a:latin typeface="Segoe UI" panose="020B0502040204020203" pitchFamily="34" charset="0"/>
                <a:cs typeface="Segoe UI" panose="020B0502040204020203" pitchFamily="34" charset="0"/>
              </a:rPr>
              <a:t>The International Physical Literacy Association, May 2014</a:t>
            </a:r>
          </a:p>
          <a:p>
            <a:endParaRPr lang="nl-NL" dirty="0"/>
          </a:p>
        </p:txBody>
      </p:sp>
    </p:spTree>
    <p:extLst>
      <p:ext uri="{BB962C8B-B14F-4D97-AF65-F5344CB8AC3E}">
        <p14:creationId xmlns:p14="http://schemas.microsoft.com/office/powerpoint/2010/main" val="4160253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D5B3BA-E2E6-403C-B52C-8335BAB3A867}"/>
              </a:ext>
            </a:extLst>
          </p:cNvPr>
          <p:cNvSpPr>
            <a:spLocks noGrp="1"/>
          </p:cNvSpPr>
          <p:nvPr>
            <p:ph type="title"/>
          </p:nvPr>
        </p:nvSpPr>
        <p:spPr/>
        <p:txBody>
          <a:bodyPr/>
          <a:lstStyle/>
          <a:p>
            <a:pPr>
              <a:defRPr/>
            </a:pPr>
            <a:r>
              <a:rPr lang="nl-NL" sz="3200" b="0" dirty="0">
                <a:latin typeface="Segoe UI" panose="020B0502040204020203" pitchFamily="34" charset="0"/>
                <a:cs typeface="Segoe UI" panose="020B0502040204020203" pitchFamily="34" charset="0"/>
              </a:rPr>
              <a:t>Physical literacy</a:t>
            </a:r>
            <a:endParaRPr lang="en-US" sz="3200" b="0" dirty="0">
              <a:latin typeface="Segoe UI" panose="020B0502040204020203" pitchFamily="34" charset="0"/>
              <a:cs typeface="Segoe UI" panose="020B0502040204020203" pitchFamily="34" charset="0"/>
            </a:endParaRPr>
          </a:p>
        </p:txBody>
      </p:sp>
      <p:sp>
        <p:nvSpPr>
          <p:cNvPr id="3" name="Tijdelijke aanduiding voor inhoud 2">
            <a:extLst>
              <a:ext uri="{FF2B5EF4-FFF2-40B4-BE49-F238E27FC236}">
                <a16:creationId xmlns:a16="http://schemas.microsoft.com/office/drawing/2014/main" id="{359CBE27-7BC4-4525-8A6E-FC1637C0806A}"/>
              </a:ext>
            </a:extLst>
          </p:cNvPr>
          <p:cNvSpPr>
            <a:spLocks noGrp="1"/>
          </p:cNvSpPr>
          <p:nvPr>
            <p:ph idx="1"/>
          </p:nvPr>
        </p:nvSpPr>
        <p:spPr/>
        <p:txBody>
          <a:bodyPr/>
          <a:lstStyle/>
          <a:p>
            <a:pPr>
              <a:lnSpc>
                <a:spcPct val="150000"/>
              </a:lnSpc>
              <a:defRPr/>
            </a:pPr>
            <a:r>
              <a:rPr lang="en-US" dirty="0" err="1"/>
              <a:t>Fysieke</a:t>
            </a:r>
            <a:r>
              <a:rPr lang="en-US" dirty="0"/>
              <a:t> </a:t>
            </a:r>
            <a:r>
              <a:rPr lang="en-US" dirty="0" err="1"/>
              <a:t>competenties</a:t>
            </a:r>
            <a:endParaRPr lang="en-US" dirty="0"/>
          </a:p>
          <a:p>
            <a:pPr>
              <a:lnSpc>
                <a:spcPct val="150000"/>
              </a:lnSpc>
              <a:defRPr/>
            </a:pPr>
            <a:r>
              <a:rPr lang="en-US" dirty="0" err="1"/>
              <a:t>Motivatie</a:t>
            </a:r>
            <a:r>
              <a:rPr lang="en-US" dirty="0"/>
              <a:t> &amp; </a:t>
            </a:r>
            <a:r>
              <a:rPr lang="en-US" dirty="0" err="1"/>
              <a:t>zelfvertrouwen</a:t>
            </a:r>
            <a:endParaRPr lang="en-US" dirty="0"/>
          </a:p>
          <a:p>
            <a:pPr>
              <a:lnSpc>
                <a:spcPct val="150000"/>
              </a:lnSpc>
              <a:defRPr/>
            </a:pPr>
            <a:r>
              <a:rPr lang="en-US" dirty="0"/>
              <a:t>Kennis &amp; begrip</a:t>
            </a:r>
          </a:p>
          <a:p>
            <a:pPr>
              <a:lnSpc>
                <a:spcPct val="150000"/>
              </a:lnSpc>
              <a:defRPr/>
            </a:pPr>
            <a:endParaRPr lang="en-US" dirty="0"/>
          </a:p>
          <a:p>
            <a:pPr>
              <a:lnSpc>
                <a:spcPct val="150000"/>
              </a:lnSpc>
              <a:defRPr/>
            </a:pPr>
            <a:endParaRPr lang="en-US" dirty="0"/>
          </a:p>
          <a:p>
            <a:pPr>
              <a:lnSpc>
                <a:spcPct val="150000"/>
              </a:lnSpc>
              <a:defRPr/>
            </a:pPr>
            <a:endParaRPr lang="en-US" dirty="0"/>
          </a:p>
          <a:p>
            <a:pPr>
              <a:lnSpc>
                <a:spcPct val="150000"/>
              </a:lnSpc>
              <a:defRPr/>
            </a:pPr>
            <a:r>
              <a:rPr lang="en-US" dirty="0" err="1"/>
              <a:t>Fysieke</a:t>
            </a:r>
            <a:r>
              <a:rPr lang="en-US" dirty="0"/>
              <a:t> </a:t>
            </a:r>
            <a:r>
              <a:rPr lang="en-US" dirty="0" err="1"/>
              <a:t>activiteit</a:t>
            </a:r>
            <a:endParaRPr lang="en-US" dirty="0"/>
          </a:p>
          <a:p>
            <a:pPr>
              <a:lnSpc>
                <a:spcPct val="150000"/>
              </a:lnSpc>
              <a:defRPr/>
            </a:pPr>
            <a:endParaRPr lang="nl-NL" dirty="0"/>
          </a:p>
          <a:p>
            <a:pPr>
              <a:lnSpc>
                <a:spcPct val="150000"/>
              </a:lnSpc>
              <a:defRPr/>
            </a:pPr>
            <a:endParaRPr lang="nl-NL" dirty="0"/>
          </a:p>
          <a:p>
            <a:pPr>
              <a:defRPr/>
            </a:pPr>
            <a:endParaRPr lang="en-US" dirty="0"/>
          </a:p>
        </p:txBody>
      </p:sp>
      <p:sp>
        <p:nvSpPr>
          <p:cNvPr id="4" name="Tijdelijke aanduiding voor dianummer 3">
            <a:extLst>
              <a:ext uri="{FF2B5EF4-FFF2-40B4-BE49-F238E27FC236}">
                <a16:creationId xmlns:a16="http://schemas.microsoft.com/office/drawing/2014/main" id="{E7B23E2D-692A-47E9-8CF9-26088DF23B5F}"/>
              </a:ext>
            </a:extLst>
          </p:cNvPr>
          <p:cNvSpPr>
            <a:spLocks noGrp="1"/>
          </p:cNvSpPr>
          <p:nvPr>
            <p:ph type="sldNum" sz="quarter" idx="12"/>
          </p:nvPr>
        </p:nvSpPr>
        <p:spPr>
          <a:xfrm>
            <a:off x="10477500" y="6423026"/>
            <a:ext cx="769938" cy="365125"/>
          </a:xfrm>
          <a:prstGeom prst="rect">
            <a:avLst/>
          </a:prstGeom>
        </p:spPr>
        <p:txBody>
          <a:bodyPr vert="horz" wrap="square" lIns="45720" tIns="45720" rIns="91440" bIns="45720" numCol="1" anchor="ctr" anchorCtr="0" compatLnSpc="1">
            <a:prstTxWarp prst="textNoShape">
              <a:avLst/>
            </a:prstTxWarp>
          </a:bodyPr>
          <a:lstStyle>
            <a:defPPr>
              <a:defRPr lang="en-US"/>
            </a:defPPr>
            <a:lvl1pPr algn="l" defTabSz="457200" rtl="0" eaLnBrk="1" fontAlgn="base" hangingPunct="1">
              <a:spcBef>
                <a:spcPct val="0"/>
              </a:spcBef>
              <a:spcAft>
                <a:spcPct val="0"/>
              </a:spcAft>
              <a:defRPr sz="1200" kern="1200">
                <a:solidFill>
                  <a:schemeClr val="tx1"/>
                </a:solidFill>
                <a:latin typeface="Corbel" panose="020B0503020204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orbel" panose="020B0503020204020204" pitchFamily="34" charset="0"/>
                <a:ea typeface="+mn-ea"/>
                <a:cs typeface="+mn-cs"/>
              </a:defRPr>
            </a:lvl5pPr>
            <a:lvl6pPr marL="2286000" algn="l" defTabSz="914400" rtl="0" eaLnBrk="1" latinLnBrk="0" hangingPunct="1">
              <a:defRPr kern="1200">
                <a:solidFill>
                  <a:schemeClr val="tx1"/>
                </a:solidFill>
                <a:latin typeface="Corbel" panose="020B0503020204020204" pitchFamily="34" charset="0"/>
                <a:ea typeface="+mn-ea"/>
                <a:cs typeface="+mn-cs"/>
              </a:defRPr>
            </a:lvl6pPr>
            <a:lvl7pPr marL="2743200" algn="l" defTabSz="914400" rtl="0" eaLnBrk="1" latinLnBrk="0" hangingPunct="1">
              <a:defRPr kern="1200">
                <a:solidFill>
                  <a:schemeClr val="tx1"/>
                </a:solidFill>
                <a:latin typeface="Corbel" panose="020B0503020204020204" pitchFamily="34" charset="0"/>
                <a:ea typeface="+mn-ea"/>
                <a:cs typeface="+mn-cs"/>
              </a:defRPr>
            </a:lvl7pPr>
            <a:lvl8pPr marL="3200400" algn="l" defTabSz="914400" rtl="0" eaLnBrk="1" latinLnBrk="0" hangingPunct="1">
              <a:defRPr kern="1200">
                <a:solidFill>
                  <a:schemeClr val="tx1"/>
                </a:solidFill>
                <a:latin typeface="Corbel" panose="020B0503020204020204" pitchFamily="34" charset="0"/>
                <a:ea typeface="+mn-ea"/>
                <a:cs typeface="+mn-cs"/>
              </a:defRPr>
            </a:lvl8pPr>
            <a:lvl9pPr marL="3657600" algn="l" defTabSz="914400" rtl="0" eaLnBrk="1" latinLnBrk="0" hangingPunct="1">
              <a:defRPr kern="1200">
                <a:solidFill>
                  <a:schemeClr val="tx1"/>
                </a:solidFill>
                <a:latin typeface="Corbel" panose="020B0503020204020204" pitchFamily="34" charset="0"/>
                <a:ea typeface="+mn-ea"/>
                <a:cs typeface="+mn-cs"/>
              </a:defRPr>
            </a:lvl9pPr>
          </a:lstStyle>
          <a:p>
            <a:fld id="{73121379-3385-4259-B7DE-060D51D9232D}" type="slidenum">
              <a:rPr lang="en-US" altLang="en-US" smtClean="0"/>
              <a:pPr/>
              <a:t>11</a:t>
            </a:fld>
            <a:endParaRPr lang="en-US" altLang="en-US"/>
          </a:p>
        </p:txBody>
      </p:sp>
      <p:pic>
        <p:nvPicPr>
          <p:cNvPr id="25605" name="Picture 4" descr="Physical Literacy Definition - Physical Literacy">
            <a:extLst>
              <a:ext uri="{FF2B5EF4-FFF2-40B4-BE49-F238E27FC236}">
                <a16:creationId xmlns:a16="http://schemas.microsoft.com/office/drawing/2014/main" id="{83E59BA8-0D80-4A43-A15A-DF3096B2C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5000" y="371694"/>
            <a:ext cx="5710227" cy="571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39883AC1-4B81-7B63-CB3D-494A017FB1EF}"/>
              </a:ext>
            </a:extLst>
          </p:cNvPr>
          <p:cNvCxnSpPr/>
          <p:nvPr/>
        </p:nvCxnSpPr>
        <p:spPr>
          <a:xfrm>
            <a:off x="1576137" y="2911642"/>
            <a:ext cx="0" cy="140769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03CEF-6314-6D37-4882-0C6FB55D2AEA}"/>
              </a:ext>
            </a:extLst>
          </p:cNvPr>
          <p:cNvSpPr>
            <a:spLocks noGrp="1"/>
          </p:cNvSpPr>
          <p:nvPr>
            <p:ph type="title"/>
          </p:nvPr>
        </p:nvSpPr>
        <p:spPr/>
        <p:txBody>
          <a:bodyPr/>
          <a:lstStyle/>
          <a:p>
            <a:r>
              <a:rPr lang="en-US" sz="3200" b="0" dirty="0" err="1"/>
              <a:t>Fysieke</a:t>
            </a:r>
            <a:r>
              <a:rPr lang="en-US" sz="3200" b="0" dirty="0"/>
              <a:t> </a:t>
            </a:r>
            <a:r>
              <a:rPr lang="en-US" sz="3200" b="0" dirty="0" err="1"/>
              <a:t>competenties</a:t>
            </a:r>
            <a:r>
              <a:rPr lang="en-US" sz="3200" b="0" dirty="0"/>
              <a:t> </a:t>
            </a:r>
            <a:endParaRPr lang="nl-NL" sz="3200" b="0" dirty="0"/>
          </a:p>
        </p:txBody>
      </p:sp>
      <p:sp>
        <p:nvSpPr>
          <p:cNvPr id="3" name="Content Placeholder 2">
            <a:extLst>
              <a:ext uri="{FF2B5EF4-FFF2-40B4-BE49-F238E27FC236}">
                <a16:creationId xmlns:a16="http://schemas.microsoft.com/office/drawing/2014/main" id="{A5FBDDF2-A863-93E5-0849-CDE2E0C502C2}"/>
              </a:ext>
            </a:extLst>
          </p:cNvPr>
          <p:cNvSpPr>
            <a:spLocks noGrp="1"/>
          </p:cNvSpPr>
          <p:nvPr>
            <p:ph idx="1"/>
          </p:nvPr>
        </p:nvSpPr>
        <p:spPr/>
        <p:txBody>
          <a:bodyPr/>
          <a:lstStyle/>
          <a:p>
            <a:r>
              <a:rPr lang="nl-NL" sz="2800" dirty="0"/>
              <a:t>Motorisch functioneren</a:t>
            </a:r>
          </a:p>
          <a:p>
            <a:endParaRPr lang="nl-NL" sz="2800" dirty="0"/>
          </a:p>
          <a:p>
            <a:r>
              <a:rPr lang="nl-NL" sz="2800" dirty="0"/>
              <a:t>Fysieke fitheid</a:t>
            </a:r>
          </a:p>
          <a:p>
            <a:pPr lvl="0">
              <a:lnSpc>
                <a:spcPct val="150000"/>
              </a:lnSpc>
              <a:buClr>
                <a:srgbClr val="1191FA"/>
              </a:buClr>
            </a:pPr>
            <a:r>
              <a:rPr lang="nl-NL" sz="2800" dirty="0"/>
              <a:t>	</a:t>
            </a:r>
            <a:r>
              <a:rPr lang="nl-NL" sz="1800" dirty="0">
                <a:solidFill>
                  <a:srgbClr val="004285"/>
                </a:solidFill>
              </a:rPr>
              <a:t>(Noordstar et al., 2025; Sprong et al., 2023)</a:t>
            </a:r>
            <a:endParaRPr lang="nl-NL" dirty="0">
              <a:solidFill>
                <a:srgbClr val="004285"/>
              </a:solidFill>
            </a:endParaRPr>
          </a:p>
          <a:p>
            <a:endParaRPr lang="nl-NL" sz="2800" dirty="0"/>
          </a:p>
        </p:txBody>
      </p:sp>
      <p:pic>
        <p:nvPicPr>
          <p:cNvPr id="4" name="Picture 2" descr="De arts legt uit hoe Joas (6) het gedaan heeft bij de inspanningstest in  het WKZ. | Sandra Stokmans Fotografie">
            <a:extLst>
              <a:ext uri="{FF2B5EF4-FFF2-40B4-BE49-F238E27FC236}">
                <a16:creationId xmlns:a16="http://schemas.microsoft.com/office/drawing/2014/main" id="{0EEFF626-5DDB-DDA1-ECC3-4DFA81D820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4605" y="0"/>
            <a:ext cx="4977395" cy="33182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A screenshot of a computer&#10;&#10;Description automatically generated with medium confidence">
            <a:extLst>
              <a:ext uri="{FF2B5EF4-FFF2-40B4-BE49-F238E27FC236}">
                <a16:creationId xmlns:a16="http://schemas.microsoft.com/office/drawing/2014/main" id="{FF723F88-DCF2-7F35-5B45-05E62DB37CFB}"/>
              </a:ext>
            </a:extLst>
          </p:cNvPr>
          <p:cNvPicPr>
            <a:picLocks noChangeAspect="1"/>
          </p:cNvPicPr>
          <p:nvPr/>
        </p:nvPicPr>
        <p:blipFill rotWithShape="1">
          <a:blip r:embed="rId4"/>
          <a:srcRect l="45757" t="28947" r="25466" b="38166"/>
          <a:stretch/>
        </p:blipFill>
        <p:spPr bwMode="auto">
          <a:xfrm>
            <a:off x="0" y="3314338"/>
            <a:ext cx="5512526" cy="3543661"/>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701245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37712-D780-7C60-125C-C642D09D48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AC265B-79C6-DD41-7907-AA2C1AFAA0A2}"/>
              </a:ext>
            </a:extLst>
          </p:cNvPr>
          <p:cNvSpPr>
            <a:spLocks noGrp="1"/>
          </p:cNvSpPr>
          <p:nvPr>
            <p:ph type="title"/>
          </p:nvPr>
        </p:nvSpPr>
        <p:spPr/>
        <p:txBody>
          <a:bodyPr/>
          <a:lstStyle/>
          <a:p>
            <a:r>
              <a:rPr lang="en-US" sz="3200" b="0" dirty="0" err="1"/>
              <a:t>Motivatie</a:t>
            </a:r>
            <a:r>
              <a:rPr lang="en-US" sz="3200" b="0" dirty="0"/>
              <a:t> &amp; </a:t>
            </a:r>
            <a:r>
              <a:rPr lang="en-US" sz="3200" b="0" dirty="0" err="1"/>
              <a:t>zelfvertrouwen</a:t>
            </a:r>
            <a:endParaRPr lang="nl-NL" sz="3200" b="0" dirty="0"/>
          </a:p>
        </p:txBody>
      </p:sp>
      <p:sp>
        <p:nvSpPr>
          <p:cNvPr id="3" name="Content Placeholder 2">
            <a:extLst>
              <a:ext uri="{FF2B5EF4-FFF2-40B4-BE49-F238E27FC236}">
                <a16:creationId xmlns:a16="http://schemas.microsoft.com/office/drawing/2014/main" id="{200D779A-EDE0-3A11-1022-8CFDBEC3D76E}"/>
              </a:ext>
            </a:extLst>
          </p:cNvPr>
          <p:cNvSpPr>
            <a:spLocks noGrp="1"/>
          </p:cNvSpPr>
          <p:nvPr>
            <p:ph idx="1"/>
          </p:nvPr>
        </p:nvSpPr>
        <p:spPr/>
        <p:txBody>
          <a:bodyPr/>
          <a:lstStyle/>
          <a:p>
            <a:pPr>
              <a:lnSpc>
                <a:spcPct val="150000"/>
              </a:lnSpc>
            </a:pPr>
            <a:r>
              <a:rPr lang="en-US" dirty="0" err="1"/>
              <a:t>Intrinsieke</a:t>
            </a:r>
            <a:r>
              <a:rPr lang="en-US" dirty="0"/>
              <a:t> motivatie</a:t>
            </a:r>
          </a:p>
          <a:p>
            <a:pPr>
              <a:lnSpc>
                <a:spcPct val="150000"/>
              </a:lnSpc>
            </a:pPr>
            <a:r>
              <a:rPr lang="en-US" dirty="0" err="1"/>
              <a:t>Extrinsieke</a:t>
            </a:r>
            <a:r>
              <a:rPr lang="en-US" dirty="0"/>
              <a:t> motivatie</a:t>
            </a:r>
            <a:endParaRPr lang="nl-NL" dirty="0"/>
          </a:p>
        </p:txBody>
      </p:sp>
      <p:pic>
        <p:nvPicPr>
          <p:cNvPr id="4" name="Picture 2" descr="Why Carrot &amp; Stick approaches no longer work">
            <a:extLst>
              <a:ext uri="{FF2B5EF4-FFF2-40B4-BE49-F238E27FC236}">
                <a16:creationId xmlns:a16="http://schemas.microsoft.com/office/drawing/2014/main" id="{08978053-A1E1-3D82-8B80-1C2891C1A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7195" y="2437996"/>
            <a:ext cx="7434805" cy="4420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843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tekst, schermopname, Lettertype, lijn&#10;&#10;Door AI gegenereerde inhoud is mogelijk onjuist.">
            <a:extLst>
              <a:ext uri="{FF2B5EF4-FFF2-40B4-BE49-F238E27FC236}">
                <a16:creationId xmlns:a16="http://schemas.microsoft.com/office/drawing/2014/main" id="{7F16662A-1780-09DB-C443-AF177945CEE7}"/>
              </a:ext>
            </a:extLst>
          </p:cNvPr>
          <p:cNvPicPr>
            <a:picLocks noChangeAspect="1"/>
          </p:cNvPicPr>
          <p:nvPr/>
        </p:nvPicPr>
        <p:blipFill>
          <a:blip r:embed="rId3"/>
          <a:srcRect r="1469"/>
          <a:stretch>
            <a:fillRect/>
          </a:stretch>
        </p:blipFill>
        <p:spPr>
          <a:xfrm>
            <a:off x="-43067" y="1188717"/>
            <a:ext cx="12235067" cy="4805739"/>
          </a:xfrm>
          <a:prstGeom prst="rect">
            <a:avLst/>
          </a:prstGeom>
        </p:spPr>
      </p:pic>
      <p:sp>
        <p:nvSpPr>
          <p:cNvPr id="2" name="Title 1">
            <a:extLst>
              <a:ext uri="{FF2B5EF4-FFF2-40B4-BE49-F238E27FC236}">
                <a16:creationId xmlns:a16="http://schemas.microsoft.com/office/drawing/2014/main" id="{AB14CCC0-9D75-7215-2A0F-1D86435418F3}"/>
              </a:ext>
            </a:extLst>
          </p:cNvPr>
          <p:cNvSpPr>
            <a:spLocks noGrp="1"/>
          </p:cNvSpPr>
          <p:nvPr>
            <p:ph type="title"/>
          </p:nvPr>
        </p:nvSpPr>
        <p:spPr/>
        <p:txBody>
          <a:bodyPr/>
          <a:lstStyle/>
          <a:p>
            <a:r>
              <a:rPr lang="nl-NL" sz="3200" b="0" dirty="0"/>
              <a:t>Zelfdeterminatie theorie </a:t>
            </a:r>
            <a:r>
              <a:rPr lang="nl-NL" sz="2400" b="0" dirty="0"/>
              <a:t>(</a:t>
            </a:r>
            <a:r>
              <a:rPr lang="nl-NL" sz="2400" b="0" dirty="0" err="1"/>
              <a:t>Deci</a:t>
            </a:r>
            <a:r>
              <a:rPr lang="nl-NL" sz="2400" b="0" dirty="0"/>
              <a:t> &amp; Ryan, 2000)</a:t>
            </a:r>
          </a:p>
        </p:txBody>
      </p:sp>
      <p:sp>
        <p:nvSpPr>
          <p:cNvPr id="5" name="Rechthoek 2">
            <a:extLst>
              <a:ext uri="{FF2B5EF4-FFF2-40B4-BE49-F238E27FC236}">
                <a16:creationId xmlns:a16="http://schemas.microsoft.com/office/drawing/2014/main" id="{A098DAEF-1805-F0D5-541B-1C7FFDC9FB32}"/>
              </a:ext>
            </a:extLst>
          </p:cNvPr>
          <p:cNvSpPr/>
          <p:nvPr/>
        </p:nvSpPr>
        <p:spPr>
          <a:xfrm>
            <a:off x="81286" y="1307375"/>
            <a:ext cx="12029417" cy="825843"/>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hthoek 6">
            <a:extLst>
              <a:ext uri="{FF2B5EF4-FFF2-40B4-BE49-F238E27FC236}">
                <a16:creationId xmlns:a16="http://schemas.microsoft.com/office/drawing/2014/main" id="{3A72F312-ACB7-8AAE-3F51-B4D11E8061FD}"/>
              </a:ext>
            </a:extLst>
          </p:cNvPr>
          <p:cNvSpPr/>
          <p:nvPr/>
        </p:nvSpPr>
        <p:spPr>
          <a:xfrm>
            <a:off x="81286" y="2251876"/>
            <a:ext cx="12029417" cy="2921012"/>
          </a:xfrm>
          <a:prstGeom prst="rect">
            <a:avLst/>
          </a:prstGeom>
          <a:noFill/>
          <a:ln w="571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0A72DB1-F245-93DE-D59F-0393500C0230}"/>
              </a:ext>
            </a:extLst>
          </p:cNvPr>
          <p:cNvPicPr>
            <a:picLocks noChangeAspect="1"/>
          </p:cNvPicPr>
          <p:nvPr/>
        </p:nvPicPr>
        <p:blipFill>
          <a:blip r:embed="rId4"/>
          <a:stretch>
            <a:fillRect/>
          </a:stretch>
        </p:blipFill>
        <p:spPr>
          <a:xfrm>
            <a:off x="59758" y="5237507"/>
            <a:ext cx="12029416" cy="587828"/>
          </a:xfrm>
          <a:prstGeom prst="rect">
            <a:avLst/>
          </a:prstGeom>
        </p:spPr>
      </p:pic>
    </p:spTree>
    <p:extLst>
      <p:ext uri="{BB962C8B-B14F-4D97-AF65-F5344CB8AC3E}">
        <p14:creationId xmlns:p14="http://schemas.microsoft.com/office/powerpoint/2010/main" val="210687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F23B8-26D5-507D-D284-B33E45350BFC}"/>
              </a:ext>
            </a:extLst>
          </p:cNvPr>
          <p:cNvSpPr>
            <a:spLocks noGrp="1"/>
          </p:cNvSpPr>
          <p:nvPr>
            <p:ph type="title"/>
          </p:nvPr>
        </p:nvSpPr>
        <p:spPr/>
        <p:txBody>
          <a:bodyPr/>
          <a:lstStyle/>
          <a:p>
            <a:r>
              <a:rPr lang="en-US" sz="3200" b="0" dirty="0" err="1"/>
              <a:t>Ouders</a:t>
            </a:r>
            <a:r>
              <a:rPr lang="en-US" sz="3200" b="0" dirty="0"/>
              <a:t> </a:t>
            </a:r>
            <a:r>
              <a:rPr lang="en-US" sz="3200" b="0" dirty="0" err="1"/>
              <a:t>en</a:t>
            </a:r>
            <a:r>
              <a:rPr lang="en-US" sz="3200" b="0" dirty="0"/>
              <a:t> het </a:t>
            </a:r>
            <a:r>
              <a:rPr lang="en-US" sz="3200" b="0" dirty="0" err="1"/>
              <a:t>systeem</a:t>
            </a:r>
            <a:endParaRPr lang="nl-NL" sz="3200" b="0" dirty="0"/>
          </a:p>
        </p:txBody>
      </p:sp>
      <p:pic>
        <p:nvPicPr>
          <p:cNvPr id="5" name="Content Placeholder 4">
            <a:extLst>
              <a:ext uri="{FF2B5EF4-FFF2-40B4-BE49-F238E27FC236}">
                <a16:creationId xmlns:a16="http://schemas.microsoft.com/office/drawing/2014/main" id="{8F3230E6-DD7A-3521-FB0A-78C631CD5640}"/>
              </a:ext>
            </a:extLst>
          </p:cNvPr>
          <p:cNvPicPr>
            <a:picLocks noGrp="1" noChangeAspect="1"/>
          </p:cNvPicPr>
          <p:nvPr>
            <p:ph idx="1"/>
          </p:nvPr>
        </p:nvPicPr>
        <p:blipFill>
          <a:blip r:embed="rId3"/>
          <a:stretch>
            <a:fillRect/>
          </a:stretch>
        </p:blipFill>
        <p:spPr>
          <a:xfrm>
            <a:off x="6547242" y="1487178"/>
            <a:ext cx="5644758" cy="5370822"/>
          </a:xfrm>
          <a:prstGeom prst="rect">
            <a:avLst/>
          </a:prstGeom>
        </p:spPr>
      </p:pic>
    </p:spTree>
    <p:extLst>
      <p:ext uri="{BB962C8B-B14F-4D97-AF65-F5344CB8AC3E}">
        <p14:creationId xmlns:p14="http://schemas.microsoft.com/office/powerpoint/2010/main" val="4139801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9A2BE-5C22-8397-2B52-7B47E5CCA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DA0EC7-F03D-FF07-3FEE-0AEA061B06AC}"/>
              </a:ext>
            </a:extLst>
          </p:cNvPr>
          <p:cNvSpPr>
            <a:spLocks noGrp="1"/>
          </p:cNvSpPr>
          <p:nvPr>
            <p:ph type="title"/>
          </p:nvPr>
        </p:nvSpPr>
        <p:spPr/>
        <p:txBody>
          <a:bodyPr/>
          <a:lstStyle/>
          <a:p>
            <a:r>
              <a:rPr lang="en-US" sz="3200" b="0" dirty="0" err="1"/>
              <a:t>Ouders</a:t>
            </a:r>
            <a:r>
              <a:rPr lang="en-US" sz="3200" b="0" dirty="0"/>
              <a:t> en </a:t>
            </a:r>
            <a:r>
              <a:rPr lang="en-US" sz="3200" b="0" dirty="0" err="1"/>
              <a:t>beweeggedrag</a:t>
            </a:r>
            <a:r>
              <a:rPr lang="en-US" sz="3200" b="0" dirty="0"/>
              <a:t> </a:t>
            </a:r>
            <a:r>
              <a:rPr lang="en-US" sz="3200" b="0" dirty="0" err="1"/>
              <a:t>kinderen</a:t>
            </a:r>
            <a:r>
              <a:rPr lang="en-US" sz="3200" b="0" dirty="0"/>
              <a:t> met AHA</a:t>
            </a:r>
            <a:endParaRPr lang="nl-NL" sz="3200" b="0" dirty="0"/>
          </a:p>
        </p:txBody>
      </p:sp>
      <p:sp>
        <p:nvSpPr>
          <p:cNvPr id="3" name="Content Placeholder 2">
            <a:extLst>
              <a:ext uri="{FF2B5EF4-FFF2-40B4-BE49-F238E27FC236}">
                <a16:creationId xmlns:a16="http://schemas.microsoft.com/office/drawing/2014/main" id="{E527817D-C10C-E932-4520-2EA1F219B979}"/>
              </a:ext>
            </a:extLst>
          </p:cNvPr>
          <p:cNvSpPr>
            <a:spLocks noGrp="1"/>
          </p:cNvSpPr>
          <p:nvPr>
            <p:ph idx="1"/>
          </p:nvPr>
        </p:nvSpPr>
        <p:spPr/>
        <p:txBody>
          <a:bodyPr/>
          <a:lstStyle/>
          <a:p>
            <a:pPr marL="342900" indent="-342900">
              <a:lnSpc>
                <a:spcPct val="150000"/>
              </a:lnSpc>
              <a:buFont typeface="Arial" panose="020B0604020202020204" pitchFamily="34" charset="0"/>
              <a:buChar char="•"/>
            </a:pPr>
            <a:r>
              <a:rPr lang="nl-NL" dirty="0"/>
              <a:t>Ouders die hun kind als kwetsbaar ervaren</a:t>
            </a:r>
          </a:p>
          <a:p>
            <a:pPr marL="342900" indent="-342900">
              <a:lnSpc>
                <a:spcPct val="150000"/>
              </a:lnSpc>
              <a:buFont typeface="Arial" panose="020B0604020202020204" pitchFamily="34" charset="0"/>
              <a:buChar char="•"/>
            </a:pPr>
            <a:r>
              <a:rPr lang="nl-NL" dirty="0"/>
              <a:t>Sportgedrag ouders</a:t>
            </a:r>
          </a:p>
          <a:p>
            <a:pPr>
              <a:lnSpc>
                <a:spcPct val="150000"/>
              </a:lnSpc>
            </a:pPr>
            <a:r>
              <a:rPr lang="nl-NL" dirty="0"/>
              <a:t>		</a:t>
            </a:r>
            <a:r>
              <a:rPr lang="nl-NL" sz="1800" dirty="0"/>
              <a:t>(Noordstar et al., 2025; Sprong et al., 2023)</a:t>
            </a:r>
            <a:endParaRPr lang="nl-NL" dirty="0"/>
          </a:p>
          <a:p>
            <a:pPr>
              <a:lnSpc>
                <a:spcPct val="150000"/>
              </a:lnSpc>
            </a:pPr>
            <a:endParaRPr lang="nl-NL" dirty="0"/>
          </a:p>
        </p:txBody>
      </p:sp>
      <p:pic>
        <p:nvPicPr>
          <p:cNvPr id="5" name="Afbeelding 4">
            <a:extLst>
              <a:ext uri="{FF2B5EF4-FFF2-40B4-BE49-F238E27FC236}">
                <a16:creationId xmlns:a16="http://schemas.microsoft.com/office/drawing/2014/main" id="{66C450F0-5E1B-A627-02C3-FA49EF0980E6}"/>
              </a:ext>
            </a:extLst>
          </p:cNvPr>
          <p:cNvPicPr>
            <a:picLocks noChangeAspect="1"/>
          </p:cNvPicPr>
          <p:nvPr/>
        </p:nvPicPr>
        <p:blipFill>
          <a:blip r:embed="rId3"/>
          <a:stretch>
            <a:fillRect/>
          </a:stretch>
        </p:blipFill>
        <p:spPr>
          <a:xfrm>
            <a:off x="5131653" y="3429000"/>
            <a:ext cx="7060347" cy="3429000"/>
          </a:xfrm>
          <a:prstGeom prst="rect">
            <a:avLst/>
          </a:prstGeom>
        </p:spPr>
      </p:pic>
    </p:spTree>
    <p:extLst>
      <p:ext uri="{BB962C8B-B14F-4D97-AF65-F5344CB8AC3E}">
        <p14:creationId xmlns:p14="http://schemas.microsoft.com/office/powerpoint/2010/main" val="247525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A602F-D66B-A29B-8A38-B76C35FD0140}"/>
              </a:ext>
            </a:extLst>
          </p:cNvPr>
          <p:cNvSpPr>
            <a:spLocks noGrp="1"/>
          </p:cNvSpPr>
          <p:nvPr>
            <p:ph type="title"/>
          </p:nvPr>
        </p:nvSpPr>
        <p:spPr>
          <a:xfrm>
            <a:off x="709448" y="371694"/>
            <a:ext cx="11366938" cy="817023"/>
          </a:xfrm>
        </p:spPr>
        <p:txBody>
          <a:bodyPr/>
          <a:lstStyle/>
          <a:p>
            <a:r>
              <a:rPr lang="en-US" sz="3200" b="0" dirty="0"/>
              <a:t>Wat is er </a:t>
            </a:r>
            <a:r>
              <a:rPr lang="en-US" sz="3200" b="0" dirty="0" err="1"/>
              <a:t>mogelijk</a:t>
            </a:r>
            <a:r>
              <a:rPr lang="en-US" sz="3200" b="0" dirty="0"/>
              <a:t>?</a:t>
            </a:r>
          </a:p>
        </p:txBody>
      </p:sp>
      <p:sp>
        <p:nvSpPr>
          <p:cNvPr id="3" name="Content Placeholder 2">
            <a:extLst>
              <a:ext uri="{FF2B5EF4-FFF2-40B4-BE49-F238E27FC236}">
                <a16:creationId xmlns:a16="http://schemas.microsoft.com/office/drawing/2014/main" id="{8C2146CE-DBAF-B01F-B03C-4D0C6B78826F}"/>
              </a:ext>
            </a:extLst>
          </p:cNvPr>
          <p:cNvSpPr>
            <a:spLocks noGrp="1"/>
          </p:cNvSpPr>
          <p:nvPr>
            <p:ph idx="1"/>
          </p:nvPr>
        </p:nvSpPr>
        <p:spPr/>
        <p:txBody>
          <a:bodyPr/>
          <a:lstStyle/>
          <a:p>
            <a:pPr>
              <a:lnSpc>
                <a:spcPct val="150000"/>
              </a:lnSpc>
            </a:pPr>
            <a:r>
              <a:rPr lang="nl-NL" dirty="0"/>
              <a:t>Gepersonaliseerde interventieaanpak gebaseerd op de domeinen van </a:t>
            </a:r>
            <a:r>
              <a:rPr lang="nl-NL" dirty="0" err="1"/>
              <a:t>physical</a:t>
            </a:r>
            <a:r>
              <a:rPr lang="nl-NL" dirty="0"/>
              <a:t> </a:t>
            </a:r>
            <a:r>
              <a:rPr lang="nl-NL" dirty="0" err="1"/>
              <a:t>literacy</a:t>
            </a:r>
            <a:r>
              <a:rPr lang="nl-NL" dirty="0"/>
              <a:t> van kinderen</a:t>
            </a:r>
            <a:r>
              <a:rPr lang="en-US" dirty="0"/>
              <a:t> </a:t>
            </a:r>
            <a:r>
              <a:rPr lang="nl-NL" sz="1600" dirty="0"/>
              <a:t>(Noordstar et al., 2023)</a:t>
            </a:r>
          </a:p>
          <a:p>
            <a:endParaRPr lang="nl-NL" dirty="0"/>
          </a:p>
        </p:txBody>
      </p:sp>
      <p:pic>
        <p:nvPicPr>
          <p:cNvPr id="5" name="Content Placeholder 4" descr="A person holding a ball&#10;&#10;Description automatically generated with low confidence">
            <a:extLst>
              <a:ext uri="{FF2B5EF4-FFF2-40B4-BE49-F238E27FC236}">
                <a16:creationId xmlns:a16="http://schemas.microsoft.com/office/drawing/2014/main" id="{42E4E43E-9EFB-3265-E640-9EAB871AD883}"/>
              </a:ext>
            </a:extLst>
          </p:cNvPr>
          <p:cNvPicPr>
            <a:picLocks noChangeAspect="1"/>
          </p:cNvPicPr>
          <p:nvPr/>
        </p:nvPicPr>
        <p:blipFill rotWithShape="1">
          <a:blip r:embed="rId3"/>
          <a:srcRect t="18816" r="2" b="15588"/>
          <a:stretch/>
        </p:blipFill>
        <p:spPr>
          <a:xfrm>
            <a:off x="8526834" y="2583774"/>
            <a:ext cx="3665166" cy="4274226"/>
          </a:xfrm>
          <a:prstGeom prst="rect">
            <a:avLst/>
          </a:prstGeom>
          <a:noFill/>
        </p:spPr>
      </p:pic>
    </p:spTree>
    <p:extLst>
      <p:ext uri="{BB962C8B-B14F-4D97-AF65-F5344CB8AC3E}">
        <p14:creationId xmlns:p14="http://schemas.microsoft.com/office/powerpoint/2010/main" val="3114944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69B30-ACCE-B55B-B1A3-57BCC2590DC3}"/>
              </a:ext>
            </a:extLst>
          </p:cNvPr>
          <p:cNvSpPr>
            <a:spLocks noGrp="1"/>
          </p:cNvSpPr>
          <p:nvPr>
            <p:ph type="title"/>
          </p:nvPr>
        </p:nvSpPr>
        <p:spPr/>
        <p:txBody>
          <a:bodyPr/>
          <a:lstStyle/>
          <a:p>
            <a:endParaRPr lang="nl-NL"/>
          </a:p>
        </p:txBody>
      </p:sp>
      <p:sp>
        <p:nvSpPr>
          <p:cNvPr id="3" name="Content Placeholder 2">
            <a:extLst>
              <a:ext uri="{FF2B5EF4-FFF2-40B4-BE49-F238E27FC236}">
                <a16:creationId xmlns:a16="http://schemas.microsoft.com/office/drawing/2014/main" id="{3A4C268E-DA79-0413-DE4F-22D46C2FACE6}"/>
              </a:ext>
            </a:extLst>
          </p:cNvPr>
          <p:cNvSpPr>
            <a:spLocks noGrp="1"/>
          </p:cNvSpPr>
          <p:nvPr>
            <p:ph idx="1"/>
          </p:nvPr>
        </p:nvSpPr>
        <p:spPr/>
        <p:txBody>
          <a:bodyPr/>
          <a:lstStyle/>
          <a:p>
            <a:endParaRPr lang="nl-NL"/>
          </a:p>
        </p:txBody>
      </p:sp>
      <p:pic>
        <p:nvPicPr>
          <p:cNvPr id="4" name="WKZ YouTube">
            <a:hlinkClick r:id="" action="ppaction://media"/>
            <a:extLst>
              <a:ext uri="{FF2B5EF4-FFF2-40B4-BE49-F238E27FC236}">
                <a16:creationId xmlns:a16="http://schemas.microsoft.com/office/drawing/2014/main" id="{17C7387A-69B5-FC37-F2CD-314443CCD1C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37804" y="0"/>
            <a:ext cx="10551084" cy="5934985"/>
          </a:xfrm>
          <a:prstGeom prst="rect">
            <a:avLst/>
          </a:prstGeom>
          <a:noFill/>
        </p:spPr>
      </p:pic>
    </p:spTree>
    <p:extLst>
      <p:ext uri="{BB962C8B-B14F-4D97-AF65-F5344CB8AC3E}">
        <p14:creationId xmlns:p14="http://schemas.microsoft.com/office/powerpoint/2010/main" val="2246567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0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nl-NL" sz="3200" b="0" dirty="0"/>
              <a:t>Wat is er mogelijk?</a:t>
            </a:r>
            <a:endParaRPr lang="en-US" sz="3200" b="0" dirty="0"/>
          </a:p>
        </p:txBody>
      </p:sp>
      <p:sp>
        <p:nvSpPr>
          <p:cNvPr id="3" name="Tijdelijke aanduiding voor inhoud 2"/>
          <p:cNvSpPr>
            <a:spLocks noGrp="1"/>
          </p:cNvSpPr>
          <p:nvPr>
            <p:ph idx="1"/>
          </p:nvPr>
        </p:nvSpPr>
        <p:spPr/>
        <p:txBody>
          <a:bodyPr/>
          <a:lstStyle/>
          <a:p>
            <a:pPr>
              <a:lnSpc>
                <a:spcPct val="150000"/>
              </a:lnSpc>
              <a:defRPr/>
            </a:pPr>
            <a:endParaRPr lang="en-US" dirty="0"/>
          </a:p>
          <a:p>
            <a:pPr>
              <a:lnSpc>
                <a:spcPct val="150000"/>
              </a:lnSpc>
              <a:defRPr/>
            </a:pPr>
            <a:endParaRPr lang="nl-NL" dirty="0"/>
          </a:p>
          <a:p>
            <a:pPr>
              <a:defRPr/>
            </a:pPr>
            <a:endParaRPr lang="nl-NL" dirty="0"/>
          </a:p>
          <a:p>
            <a:pPr>
              <a:defRPr/>
            </a:pPr>
            <a:endParaRPr lang="nl-NL" dirty="0"/>
          </a:p>
          <a:p>
            <a:pPr>
              <a:defRPr/>
            </a:pPr>
            <a:r>
              <a:rPr lang="nl-NL" dirty="0"/>
              <a:t> </a:t>
            </a:r>
          </a:p>
          <a:p>
            <a:pPr>
              <a:defRPr/>
            </a:pPr>
            <a:endParaRPr lang="nl-NL" dirty="0"/>
          </a:p>
          <a:p>
            <a:pPr>
              <a:defRPr/>
            </a:pPr>
            <a:endParaRPr lang="en-US" dirty="0"/>
          </a:p>
        </p:txBody>
      </p:sp>
      <p:pic>
        <p:nvPicPr>
          <p:cNvPr id="4" name="Picture 2">
            <a:extLst>
              <a:ext uri="{FF2B5EF4-FFF2-40B4-BE49-F238E27FC236}">
                <a16:creationId xmlns:a16="http://schemas.microsoft.com/office/drawing/2014/main" id="{5C7EB5D5-108A-FD98-0F9B-6CD89801E6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32606"/>
          <a:stretch/>
        </p:blipFill>
        <p:spPr bwMode="auto">
          <a:xfrm>
            <a:off x="1138560" y="1443483"/>
            <a:ext cx="10057680" cy="4236396"/>
          </a:xfrm>
          <a:prstGeom prst="rect">
            <a:avLst/>
          </a:prstGeom>
          <a:solidFill>
            <a:srgbClr val="FFFFFF"/>
          </a:solidFill>
        </p:spPr>
      </p:pic>
    </p:spTree>
    <p:extLst>
      <p:ext uri="{BB962C8B-B14F-4D97-AF65-F5344CB8AC3E}">
        <p14:creationId xmlns:p14="http://schemas.microsoft.com/office/powerpoint/2010/main" val="62944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B9679-2F92-A3D9-7870-9C7A3BA299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E53DB-8DCC-DD6F-7DBC-EBA6DE0AEAC8}"/>
              </a:ext>
            </a:extLst>
          </p:cNvPr>
          <p:cNvSpPr>
            <a:spLocks noGrp="1"/>
          </p:cNvSpPr>
          <p:nvPr>
            <p:ph type="title"/>
          </p:nvPr>
        </p:nvSpPr>
        <p:spPr>
          <a:xfrm>
            <a:off x="709448" y="371694"/>
            <a:ext cx="11366938" cy="817023"/>
          </a:xfrm>
        </p:spPr>
        <p:txBody>
          <a:bodyPr/>
          <a:lstStyle/>
          <a:p>
            <a:r>
              <a:rPr lang="en-US" sz="3200" b="0" dirty="0"/>
              <a:t>Take home message</a:t>
            </a:r>
          </a:p>
        </p:txBody>
      </p:sp>
      <p:sp>
        <p:nvSpPr>
          <p:cNvPr id="3" name="Content Placeholder 2">
            <a:extLst>
              <a:ext uri="{FF2B5EF4-FFF2-40B4-BE49-F238E27FC236}">
                <a16:creationId xmlns:a16="http://schemas.microsoft.com/office/drawing/2014/main" id="{055A7041-B350-9085-950E-F603DA42EB53}"/>
              </a:ext>
            </a:extLst>
          </p:cNvPr>
          <p:cNvSpPr>
            <a:spLocks noGrp="1"/>
          </p:cNvSpPr>
          <p:nvPr>
            <p:ph idx="1"/>
          </p:nvPr>
        </p:nvSpPr>
        <p:spPr/>
        <p:txBody>
          <a:bodyPr/>
          <a:lstStyle/>
          <a:p>
            <a:pPr marL="342900" indent="-342900">
              <a:lnSpc>
                <a:spcPct val="150000"/>
              </a:lnSpc>
              <a:buFont typeface="Arial" panose="020B0604020202020204" pitchFamily="34" charset="0"/>
              <a:buChar char="•"/>
            </a:pPr>
            <a:r>
              <a:rPr lang="nl-NL" dirty="0"/>
              <a:t>Fysieke activiteit en sportparticipatie zijn belangrijk voor de lichamelijke en mentale gezondheid.</a:t>
            </a:r>
          </a:p>
          <a:p>
            <a:pPr marL="342900" indent="-342900">
              <a:lnSpc>
                <a:spcPct val="150000"/>
              </a:lnSpc>
              <a:buFont typeface="Arial" panose="020B0604020202020204" pitchFamily="34" charset="0"/>
              <a:buChar char="•"/>
            </a:pPr>
            <a:endParaRPr lang="nl-NL" dirty="0"/>
          </a:p>
          <a:p>
            <a:pPr marL="342900" indent="-342900">
              <a:lnSpc>
                <a:spcPct val="150000"/>
              </a:lnSpc>
              <a:buFont typeface="Arial" panose="020B0604020202020204" pitchFamily="34" charset="0"/>
              <a:buChar char="•"/>
            </a:pPr>
            <a:r>
              <a:rPr lang="nl-NL" dirty="0"/>
              <a:t>Meerdere kind- en omgevingsfactoren zijn belangrijk om de fysieke activiteit van kinderen met een AHA te stimuleren.</a:t>
            </a:r>
          </a:p>
          <a:p>
            <a:pPr marL="342900" indent="-342900">
              <a:lnSpc>
                <a:spcPct val="150000"/>
              </a:lnSpc>
              <a:buFont typeface="Arial" panose="020B0604020202020204" pitchFamily="34" charset="0"/>
              <a:buChar char="•"/>
            </a:pPr>
            <a:endParaRPr lang="nl-NL" dirty="0"/>
          </a:p>
          <a:p>
            <a:pPr marL="342900" indent="-342900">
              <a:lnSpc>
                <a:spcPct val="150000"/>
              </a:lnSpc>
              <a:buFont typeface="Arial" panose="020B0604020202020204" pitchFamily="34" charset="0"/>
              <a:buChar char="•"/>
            </a:pPr>
            <a:r>
              <a:rPr lang="nl-NL" dirty="0"/>
              <a:t>Interesse in ondersteuning bij het zoeken naar een passende sport voor uw kind? Mail naar J.J.Noordstar-2@umcutrecht.nl.</a:t>
            </a:r>
          </a:p>
          <a:p>
            <a:pPr>
              <a:lnSpc>
                <a:spcPct val="150000"/>
              </a:lnSpc>
            </a:pPr>
            <a:endParaRPr lang="nl-NL" dirty="0"/>
          </a:p>
          <a:p>
            <a:pPr>
              <a:lnSpc>
                <a:spcPct val="150000"/>
              </a:lnSpc>
            </a:pPr>
            <a:endParaRPr lang="nl-NL" dirty="0"/>
          </a:p>
        </p:txBody>
      </p:sp>
    </p:spTree>
    <p:extLst>
      <p:ext uri="{BB962C8B-B14F-4D97-AF65-F5344CB8AC3E}">
        <p14:creationId xmlns:p14="http://schemas.microsoft.com/office/powerpoint/2010/main" val="1894439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endParaRPr lang="en-US"/>
          </a:p>
        </p:txBody>
      </p:sp>
      <p:sp>
        <p:nvSpPr>
          <p:cNvPr id="6" name="Tijdelijke aanduiding voor inhoud 5"/>
          <p:cNvSpPr>
            <a:spLocks noGrp="1"/>
          </p:cNvSpPr>
          <p:nvPr>
            <p:ph idx="1"/>
          </p:nvPr>
        </p:nvSpPr>
        <p:spPr/>
        <p:txBody>
          <a:bodyPr/>
          <a:lstStyle/>
          <a:p>
            <a:endParaRPr lang="en-US"/>
          </a:p>
        </p:txBody>
      </p:sp>
      <p:pic>
        <p:nvPicPr>
          <p:cNvPr id="1026" name="Picture 2" descr="Vraag maar raak! - Start2Crea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599" y="-105385"/>
            <a:ext cx="12909884" cy="8606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830501"/>
      </p:ext>
    </p:extLst>
  </p:cSld>
  <p:clrMapOvr>
    <a:masterClrMapping/>
  </p:clrMapOvr>
</p:sld>
</file>

<file path=ppt/theme/theme1.xml><?xml version="1.0" encoding="utf-8"?>
<a:theme xmlns:a="http://schemas.openxmlformats.org/drawingml/2006/main" name="WKZ PowerPoint NL">
  <a:themeElements>
    <a:clrScheme name="UMC + WKZ">
      <a:dk1>
        <a:srgbClr val="004285"/>
      </a:dk1>
      <a:lt1>
        <a:sysClr val="window" lastClr="FFFFFF"/>
      </a:lt1>
      <a:dk2>
        <a:srgbClr val="1191FA"/>
      </a:dk2>
      <a:lt2>
        <a:srgbClr val="FC6039"/>
      </a:lt2>
      <a:accent1>
        <a:srgbClr val="1191FA"/>
      </a:accent1>
      <a:accent2>
        <a:srgbClr val="FC6039"/>
      </a:accent2>
      <a:accent3>
        <a:srgbClr val="C2E4FF"/>
      </a:accent3>
      <a:accent4>
        <a:srgbClr val="F1D9D3"/>
      </a:accent4>
      <a:accent5>
        <a:srgbClr val="004285"/>
      </a:accent5>
      <a:accent6>
        <a:srgbClr val="D6E6D6"/>
      </a:accent6>
      <a:hlink>
        <a:srgbClr val="1A21D5"/>
      </a:hlink>
      <a:folHlink>
        <a:srgbClr val="1A21D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chtblauw 1">
      <a:srgbClr val="1191FA"/>
    </a:custClr>
    <a:custClr name="Oranje">
      <a:srgbClr val="FC6039"/>
    </a:custClr>
    <a:custClr name="Lichtblauw 2">
      <a:srgbClr val="C2E4FF"/>
    </a:custClr>
    <a:custClr name="Lichtoranje">
      <a:srgbClr val="F1D9D3"/>
    </a:custClr>
    <a:custClr name="Donkerblauw">
      <a:srgbClr val="004285"/>
    </a:custClr>
    <a:custClr name="Lichtgroen">
      <a:srgbClr val="D6E6D6"/>
    </a:custClr>
  </a:custClrLst>
  <a:extLst>
    <a:ext uri="{05A4C25C-085E-4340-85A3-A5531E510DB2}">
      <thm15:themeFamily xmlns:thm15="http://schemas.microsoft.com/office/thememl/2012/main" name="WKZ_NL_Sjabloon  -  Alleen-lezen" id="{A358BB9D-9077-4CE1-9607-1EF2C37B5F8F}" vid="{0B16B5A7-5C5D-4226-89C1-BC57E213C16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7D49C1D-13BC-42A4-A049-DF59F14CFD82}">
  <we:reference id="wa200000729" version="3.9.283.0" store="en-US" storeType="OMEX"/>
  <we:alternateReferences>
    <we:reference id="wa200000729" version="3.9.283.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SharedWithUsers xmlns="d0d0f197-3d5e-4fe8-a0ca-107cc2f0a84a">
      <UserInfo>
        <DisplayName>Bosveld-3, J. (Jikke)</DisplayName>
        <AccountId>18171</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355805915088E44BA7B45EAE3320B8E" ma:contentTypeVersion="27" ma:contentTypeDescription="Een nieuw document maken." ma:contentTypeScope="" ma:versionID="8a7593904d335e69c49aa5ef91bead3c">
  <xsd:schema xmlns:xsd="http://www.w3.org/2001/XMLSchema" xmlns:xs="http://www.w3.org/2001/XMLSchema" xmlns:p="http://schemas.microsoft.com/office/2006/metadata/properties" xmlns:ns1="http://schemas.microsoft.com/sharepoint/v3" xmlns:ns2="d0d0f197-3d5e-4fe8-a0ca-107cc2f0a84a" targetNamespace="http://schemas.microsoft.com/office/2006/metadata/properties" ma:root="true" ma:fieldsID="b3691d71369ff7824da25229d210ec29" ns1:_="" ns2:_="">
    <xsd:import namespace="http://schemas.microsoft.com/sharepoint/v3"/>
    <xsd:import namespace="d0d0f197-3d5e-4fe8-a0ca-107cc2f0a84a"/>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Begindatum van de planning" ma:description="Geplande begindatum is een sitekolom die door de publicatiefunctie gemaakt wordt. Het wordt gebruikt om een specifieke datum en tijd op te geven waarop de pagina voor het eerst verschijnt voor sitebezoekers." ma:hidden="true" ma:internalName="PublishingStartDate">
      <xsd:simpleType>
        <xsd:restriction base="dms:Unknown"/>
      </xsd:simpleType>
    </xsd:element>
    <xsd:element name="PublishingExpirationDate" ma:index="5" nillable="true" ma:displayName="Einddatum van de planning" ma:description="Geplande einddatum is een sitekolom die door de publicatiefunctie gemaakt wordt. Het wordt gebruikt om een specifieke datum en tijd op te geven waarop de pagina niet langer verschijnt voor sitebezoeke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0d0f197-3d5e-4fe8-a0ca-107cc2f0a84a" elementFormDefault="qualified">
    <xsd:import namespace="http://schemas.microsoft.com/office/2006/documentManagement/types"/>
    <xsd:import namespace="http://schemas.microsoft.com/office/infopath/2007/PartnerControls"/>
    <xsd:element name="SharedWithUsers" ma:index="10"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Inhoudstype"/>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BB3B36-4A46-493A-A05D-0224FC17843B}">
  <ds:schemaRefs>
    <ds:schemaRef ds:uri="http://schemas.microsoft.com/sharepoint/v3/contenttype/forms"/>
  </ds:schemaRefs>
</ds:datastoreItem>
</file>

<file path=customXml/itemProps2.xml><?xml version="1.0" encoding="utf-8"?>
<ds:datastoreItem xmlns:ds="http://schemas.openxmlformats.org/officeDocument/2006/customXml" ds:itemID="{4768E513-6F63-40B9-BAD2-5FB38825E9AA}">
  <ds:schemaRefs>
    <ds:schemaRef ds:uri="http://schemas.microsoft.com/office/2006/documentManagement/types"/>
    <ds:schemaRef ds:uri="http://purl.org/dc/elements/1.1/"/>
    <ds:schemaRef ds:uri="http://schemas.openxmlformats.org/package/2006/metadata/core-properties"/>
    <ds:schemaRef ds:uri="d0d0f197-3d5e-4fe8-a0ca-107cc2f0a84a"/>
    <ds:schemaRef ds:uri="http://www.w3.org/XML/1998/namespace"/>
    <ds:schemaRef ds:uri="http://purl.org/dc/dcmitype/"/>
    <ds:schemaRef ds:uri="http://purl.org/dc/terms/"/>
    <ds:schemaRef ds:uri="http://schemas.microsoft.com/office/infopath/2007/PartnerControls"/>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555581C8-273A-4F23-991B-C01D9DC76C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0d0f197-3d5e-4fe8-a0ca-107cc2f0a8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WKZ_NL_Sjabloon</Template>
  <TotalTime>832</TotalTime>
  <Words>574</Words>
  <Application>Microsoft Office PowerPoint</Application>
  <PresentationFormat>Breedbeeld</PresentationFormat>
  <Paragraphs>105</Paragraphs>
  <Slides>21</Slides>
  <Notes>21</Notes>
  <HiddenSlides>0</HiddenSlides>
  <MMClips>1</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21</vt:i4>
      </vt:variant>
    </vt:vector>
  </HeadingPairs>
  <TitlesOfParts>
    <vt:vector size="26" baseType="lpstr">
      <vt:lpstr>Arial</vt:lpstr>
      <vt:lpstr>Calibri</vt:lpstr>
      <vt:lpstr>Open Sans</vt:lpstr>
      <vt:lpstr>Segoe UI</vt:lpstr>
      <vt:lpstr>WKZ PowerPoint NL</vt:lpstr>
      <vt:lpstr>Kinderen met een hartafwijking: Bewegen tot sport</vt:lpstr>
      <vt:lpstr>Belangenverstrengelingen</vt:lpstr>
      <vt:lpstr>WKZsportief</vt:lpstr>
      <vt:lpstr>Fysieke activiteit</vt:lpstr>
      <vt:lpstr>Fysieke activiteit: Kinderen</vt:lpstr>
      <vt:lpstr>Fysieke activiteit</vt:lpstr>
      <vt:lpstr>Fysieke activiteit: Volwassenen</vt:lpstr>
      <vt:lpstr>PowerPoint-presentatie</vt:lpstr>
      <vt:lpstr>Maar…</vt:lpstr>
      <vt:lpstr>Physical literacy</vt:lpstr>
      <vt:lpstr>Physical literacy</vt:lpstr>
      <vt:lpstr>Fysieke competenties </vt:lpstr>
      <vt:lpstr>Motivatie &amp; zelfvertrouwen</vt:lpstr>
      <vt:lpstr>Zelfdeterminatie theorie (Deci &amp; Ryan, 2000)</vt:lpstr>
      <vt:lpstr>Ouders en het systeem</vt:lpstr>
      <vt:lpstr>Ouders en beweeggedrag kinderen met AHA</vt:lpstr>
      <vt:lpstr>Wat is er mogelijk?</vt:lpstr>
      <vt:lpstr>PowerPoint-presentatie</vt:lpstr>
      <vt:lpstr>Wat is er mogelijk?</vt:lpstr>
      <vt:lpstr>Take home message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Johannes Noordstar</dc:creator>
  <cp:lastModifiedBy>Zuilen, A.C.M. van (Sylvia)</cp:lastModifiedBy>
  <cp:revision>45</cp:revision>
  <cp:lastPrinted>2026-01-21T10:12:20Z</cp:lastPrinted>
  <dcterms:created xsi:type="dcterms:W3CDTF">2023-06-23T12:13:26Z</dcterms:created>
  <dcterms:modified xsi:type="dcterms:W3CDTF">2026-02-02T14:38:16Z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0x0101004355805915088E44BA7B45EAE3320B8E</vt:lpwstr>
  </property>
</Properties>
</file>