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5" clrIdx="0">
    <p:extLst>
      <p:ext uri="{19B8F6BF-5375-455C-9EA6-DF929625EA0E}">
        <p15:presenceInfo xmlns:p15="http://schemas.microsoft.com/office/powerpoint/2012/main" userId="Microsoft Office User" providerId="None"/>
      </p:ext>
    </p:extLst>
  </p:cmAuthor>
  <p:cmAuthor id="2" name="Marlous van Rossum-Willems" initials="MvRW" lastIdx="23" clrIdx="1">
    <p:extLst>
      <p:ext uri="{19B8F6BF-5375-455C-9EA6-DF929625EA0E}">
        <p15:presenceInfo xmlns:p15="http://schemas.microsoft.com/office/powerpoint/2012/main" userId="S::marlous@dietweebv.onmicrosoft.com::744de9d7-985c-47d3-ae2a-929b9bd79483" providerId="AD"/>
      </p:ext>
    </p:extLst>
  </p:cmAuthor>
  <p:cmAuthor id="3" name="CAV.nl" initials="CAV" lastIdx="27" clrIdx="2">
    <p:extLst>
      <p:ext uri="{19B8F6BF-5375-455C-9EA6-DF929625EA0E}">
        <p15:presenceInfo xmlns:p15="http://schemas.microsoft.com/office/powerpoint/2012/main" userId="CAV.n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ijl, licht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92" autoAdjust="0"/>
    <p:restoredTop sz="95838" autoAdjust="0"/>
  </p:normalViewPr>
  <p:slideViewPr>
    <p:cSldViewPr snapToGrid="0">
      <p:cViewPr varScale="1">
        <p:scale>
          <a:sx n="128" d="100"/>
          <a:sy n="128" d="100"/>
        </p:scale>
        <p:origin x="632" y="184"/>
      </p:cViewPr>
      <p:guideLst/>
    </p:cSldViewPr>
  </p:slideViewPr>
  <p:outlineViewPr>
    <p:cViewPr>
      <p:scale>
        <a:sx n="33" d="100"/>
        <a:sy n="33" d="100"/>
      </p:scale>
      <p:origin x="0" y="-1212"/>
    </p:cViewPr>
  </p:outlineViewPr>
  <p:notesTextViewPr>
    <p:cViewPr>
      <p:scale>
        <a:sx n="1" d="1"/>
        <a:sy n="1" d="1"/>
      </p:scale>
      <p:origin x="0" y="0"/>
    </p:cViewPr>
  </p:notesTextViewPr>
  <p:sorterViewPr>
    <p:cViewPr>
      <p:scale>
        <a:sx n="90" d="100"/>
        <a:sy n="90" d="100"/>
      </p:scale>
      <p:origin x="0" y="0"/>
    </p:cViewPr>
  </p:sorterViewPr>
  <p:notesViewPr>
    <p:cSldViewPr snapToGrid="0">
      <p:cViewPr varScale="1">
        <p:scale>
          <a:sx n="88" d="100"/>
          <a:sy n="88" d="100"/>
        </p:scale>
        <p:origin x="41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AB8308-0B5F-4FD1-A22C-64E03B019B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a:extLst>
              <a:ext uri="{FF2B5EF4-FFF2-40B4-BE49-F238E27FC236}">
                <a16:creationId xmlns:a16="http://schemas.microsoft.com/office/drawing/2014/main" id="{CB20AD31-8954-4DA8-B0A3-0046B0627AA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F39EF-5AB7-4014-9F5F-EB58495B10D6}" type="datetimeFigureOut">
              <a:rPr lang="nl-NL" smtClean="0"/>
              <a:t>02-07-2021</a:t>
            </a:fld>
            <a:endParaRPr lang="nl-NL"/>
          </a:p>
        </p:txBody>
      </p:sp>
      <p:sp>
        <p:nvSpPr>
          <p:cNvPr id="4" name="Footer Placeholder 3">
            <a:extLst>
              <a:ext uri="{FF2B5EF4-FFF2-40B4-BE49-F238E27FC236}">
                <a16:creationId xmlns:a16="http://schemas.microsoft.com/office/drawing/2014/main" id="{C02A9E75-6852-4F54-A1DD-1CC8035FBB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a:extLst>
              <a:ext uri="{FF2B5EF4-FFF2-40B4-BE49-F238E27FC236}">
                <a16:creationId xmlns:a16="http://schemas.microsoft.com/office/drawing/2014/main" id="{783D0F4D-BC9C-41E7-9255-73E652E68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57A0ECC-5D03-407C-A91C-F8B708F00133}" type="slidenum">
              <a:rPr lang="nl-NL" smtClean="0"/>
              <a:t>‹nr.›</a:t>
            </a:fld>
            <a:endParaRPr lang="nl-NL"/>
          </a:p>
        </p:txBody>
      </p:sp>
    </p:spTree>
    <p:extLst>
      <p:ext uri="{BB962C8B-B14F-4D97-AF65-F5344CB8AC3E}">
        <p14:creationId xmlns:p14="http://schemas.microsoft.com/office/powerpoint/2010/main" val="1089593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5E2B4-F42D-47E2-B7F2-6C135D6BFAE9}" type="datetimeFigureOut">
              <a:rPr lang="nl-NL" smtClean="0"/>
              <a:t>02-07-2021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64705B-BA61-44C3-B827-071B55B257D1}" type="slidenum">
              <a:rPr lang="nl-NL" smtClean="0"/>
              <a:t>‹nr.›</a:t>
            </a:fld>
            <a:endParaRPr lang="nl-NL"/>
          </a:p>
        </p:txBody>
      </p:sp>
    </p:spTree>
    <p:extLst>
      <p:ext uri="{BB962C8B-B14F-4D97-AF65-F5344CB8AC3E}">
        <p14:creationId xmlns:p14="http://schemas.microsoft.com/office/powerpoint/2010/main" val="3355455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0.JP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10.JP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10.JP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co">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20B8CDF4-463C-49A4-AB31-5818F8BEE00B}"/>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Rectangle 106">
            <a:extLst>
              <a:ext uri="{FF2B5EF4-FFF2-40B4-BE49-F238E27FC236}">
                <a16:creationId xmlns:a16="http://schemas.microsoft.com/office/drawing/2014/main" id="{5CCFF727-AEA4-47F9-8031-DD6F1286F7A5}"/>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5" name="Graphic 4">
            <a:extLst>
              <a:ext uri="{FF2B5EF4-FFF2-40B4-BE49-F238E27FC236}">
                <a16:creationId xmlns:a16="http://schemas.microsoft.com/office/drawing/2014/main" id="{4C432A31-AC2C-42F8-AA98-FE17AEF8BD4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6264" y="6053515"/>
            <a:ext cx="1591200" cy="461517"/>
          </a:xfrm>
          <a:prstGeom prst="rect">
            <a:avLst/>
          </a:prstGeom>
        </p:spPr>
      </p:pic>
      <p:sp>
        <p:nvSpPr>
          <p:cNvPr id="2" name="Slide Number Placeholder 1">
            <a:extLst>
              <a:ext uri="{FF2B5EF4-FFF2-40B4-BE49-F238E27FC236}">
                <a16:creationId xmlns:a16="http://schemas.microsoft.com/office/drawing/2014/main" id="{829997C1-E4B4-4F6A-A6B6-B0F7679BF5F1}"/>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717309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koloms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1" name="Text Placeholder 12">
            <a:extLst>
              <a:ext uri="{FF2B5EF4-FFF2-40B4-BE49-F238E27FC236}">
                <a16:creationId xmlns:a16="http://schemas.microsoft.com/office/drawing/2014/main" id="{BF03EF43-1CE9-43B9-9D99-256AC413D31E}"/>
              </a:ext>
            </a:extLst>
          </p:cNvPr>
          <p:cNvSpPr>
            <a:spLocks noGrp="1"/>
          </p:cNvSpPr>
          <p:nvPr>
            <p:ph type="body" sz="quarter" idx="10" hasCustomPrompt="1"/>
          </p:nvPr>
        </p:nvSpPr>
        <p:spPr>
          <a:xfrm>
            <a:off x="61912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5" name="Text Placeholder 12">
            <a:extLst>
              <a:ext uri="{FF2B5EF4-FFF2-40B4-BE49-F238E27FC236}">
                <a16:creationId xmlns:a16="http://schemas.microsoft.com/office/drawing/2014/main" id="{79C41B6F-A534-4BD9-9984-FECBB4CC7474}"/>
              </a:ext>
            </a:extLst>
          </p:cNvPr>
          <p:cNvSpPr>
            <a:spLocks noGrp="1"/>
          </p:cNvSpPr>
          <p:nvPr>
            <p:ph type="body" sz="quarter" idx="11" hasCustomPrompt="1"/>
          </p:nvPr>
        </p:nvSpPr>
        <p:spPr>
          <a:xfrm>
            <a:off x="626427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grpSp>
        <p:nvGrpSpPr>
          <p:cNvPr id="27" name="Groep 26">
            <a:extLst>
              <a:ext uri="{FF2B5EF4-FFF2-40B4-BE49-F238E27FC236}">
                <a16:creationId xmlns:a16="http://schemas.microsoft.com/office/drawing/2014/main" id="{11B9781A-04F6-47DE-A461-DE883D73C801}"/>
              </a:ext>
            </a:extLst>
          </p:cNvPr>
          <p:cNvGrpSpPr/>
          <p:nvPr userDrawn="1"/>
        </p:nvGrpSpPr>
        <p:grpSpPr>
          <a:xfrm>
            <a:off x="-2463800" y="0"/>
            <a:ext cx="2329217" cy="2718588"/>
            <a:chOff x="-2463800" y="0"/>
            <a:chExt cx="2329217" cy="2718588"/>
          </a:xfrm>
        </p:grpSpPr>
        <p:sp>
          <p:nvSpPr>
            <p:cNvPr id="28" name="Rectangle 106">
              <a:extLst>
                <a:ext uri="{FF2B5EF4-FFF2-40B4-BE49-F238E27FC236}">
                  <a16:creationId xmlns:a16="http://schemas.microsoft.com/office/drawing/2014/main" id="{60DC901B-1F3B-46B9-B420-4E591AA3051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9" name="Group 22">
              <a:extLst>
                <a:ext uri="{FF2B5EF4-FFF2-40B4-BE49-F238E27FC236}">
                  <a16:creationId xmlns:a16="http://schemas.microsoft.com/office/drawing/2014/main" id="{82427DA8-D4BB-4557-9561-11410C947889}"/>
                </a:ext>
              </a:extLst>
            </p:cNvPr>
            <p:cNvGrpSpPr/>
            <p:nvPr userDrawn="1"/>
          </p:nvGrpSpPr>
          <p:grpSpPr>
            <a:xfrm>
              <a:off x="-2318863" y="1050055"/>
              <a:ext cx="2044800" cy="534731"/>
              <a:chOff x="-2108199" y="3333735"/>
              <a:chExt cx="2314576" cy="605280"/>
            </a:xfrm>
          </p:grpSpPr>
          <p:grpSp>
            <p:nvGrpSpPr>
              <p:cNvPr id="30" name="Group 9">
                <a:extLst>
                  <a:ext uri="{FF2B5EF4-FFF2-40B4-BE49-F238E27FC236}">
                    <a16:creationId xmlns:a16="http://schemas.microsoft.com/office/drawing/2014/main" id="{6379DDA6-5E1B-479E-9909-00306D11551B}"/>
                  </a:ext>
                </a:extLst>
              </p:cNvPr>
              <p:cNvGrpSpPr/>
              <p:nvPr userDrawn="1"/>
            </p:nvGrpSpPr>
            <p:grpSpPr>
              <a:xfrm>
                <a:off x="-2108199" y="3333735"/>
                <a:ext cx="2314576" cy="605280"/>
                <a:chOff x="-1062434" y="2679700"/>
                <a:chExt cx="2314576" cy="605280"/>
              </a:xfrm>
            </p:grpSpPr>
            <p:pic>
              <p:nvPicPr>
                <p:cNvPr id="32" name="Picture 5">
                  <a:extLst>
                    <a:ext uri="{FF2B5EF4-FFF2-40B4-BE49-F238E27FC236}">
                      <a16:creationId xmlns:a16="http://schemas.microsoft.com/office/drawing/2014/main" id="{CC985201-CA17-48C4-AB94-F2CF609D591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CAA7EE08-8684-4178-8E75-391EFE130C9A}"/>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1" name="Graphic 19" descr="Close with solid fill">
                <a:extLst>
                  <a:ext uri="{FF2B5EF4-FFF2-40B4-BE49-F238E27FC236}">
                    <a16:creationId xmlns:a16="http://schemas.microsoft.com/office/drawing/2014/main" id="{AF2582DB-38B0-4321-A92F-1C3A1721DE13}"/>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5" name="Slide Number Placeholder 4">
            <a:extLst>
              <a:ext uri="{FF2B5EF4-FFF2-40B4-BE49-F238E27FC236}">
                <a16:creationId xmlns:a16="http://schemas.microsoft.com/office/drawing/2014/main" id="{2A484065-0AA2-4FEF-9C7E-2E004F682004}"/>
              </a:ext>
            </a:extLst>
          </p:cNvPr>
          <p:cNvSpPr>
            <a:spLocks noGrp="1"/>
          </p:cNvSpPr>
          <p:nvPr>
            <p:ph type="sldNum" sz="quarter" idx="12"/>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329149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oud met blauw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5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2" name="Text Placeholder 12">
            <a:extLst>
              <a:ext uri="{FF2B5EF4-FFF2-40B4-BE49-F238E27FC236}">
                <a16:creationId xmlns:a16="http://schemas.microsoft.com/office/drawing/2014/main" id="{1576DDBD-8C74-4D66-A41E-01436CB28752}"/>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4" name="Rectangle 106">
            <a:extLst>
              <a:ext uri="{FF2B5EF4-FFF2-40B4-BE49-F238E27FC236}">
                <a16:creationId xmlns:a16="http://schemas.microsoft.com/office/drawing/2014/main" id="{9EE315FD-B1F3-4C92-9B4A-3C72737AADFB}"/>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9" name="Groep 28">
            <a:extLst>
              <a:ext uri="{FF2B5EF4-FFF2-40B4-BE49-F238E27FC236}">
                <a16:creationId xmlns:a16="http://schemas.microsoft.com/office/drawing/2014/main" id="{32259F25-5396-430C-91D2-0ECF5150D533}"/>
              </a:ext>
            </a:extLst>
          </p:cNvPr>
          <p:cNvGrpSpPr/>
          <p:nvPr userDrawn="1"/>
        </p:nvGrpSpPr>
        <p:grpSpPr>
          <a:xfrm>
            <a:off x="-2463800" y="0"/>
            <a:ext cx="2329217" cy="2718588"/>
            <a:chOff x="-2463800" y="0"/>
            <a:chExt cx="2329217" cy="2718588"/>
          </a:xfrm>
        </p:grpSpPr>
        <p:sp>
          <p:nvSpPr>
            <p:cNvPr id="30" name="Rectangle 106">
              <a:extLst>
                <a:ext uri="{FF2B5EF4-FFF2-40B4-BE49-F238E27FC236}">
                  <a16:creationId xmlns:a16="http://schemas.microsoft.com/office/drawing/2014/main" id="{28281BEF-1E40-4931-B948-31D87EB5610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1" name="Group 22">
              <a:extLst>
                <a:ext uri="{FF2B5EF4-FFF2-40B4-BE49-F238E27FC236}">
                  <a16:creationId xmlns:a16="http://schemas.microsoft.com/office/drawing/2014/main" id="{75024DCA-1B27-4687-BC61-08A2E09CB0FE}"/>
                </a:ext>
              </a:extLst>
            </p:cNvPr>
            <p:cNvGrpSpPr/>
            <p:nvPr userDrawn="1"/>
          </p:nvGrpSpPr>
          <p:grpSpPr>
            <a:xfrm>
              <a:off x="-2318863" y="1050055"/>
              <a:ext cx="2044800" cy="534731"/>
              <a:chOff x="-2108199" y="3333735"/>
              <a:chExt cx="2314576" cy="605280"/>
            </a:xfrm>
          </p:grpSpPr>
          <p:grpSp>
            <p:nvGrpSpPr>
              <p:cNvPr id="32" name="Group 9">
                <a:extLst>
                  <a:ext uri="{FF2B5EF4-FFF2-40B4-BE49-F238E27FC236}">
                    <a16:creationId xmlns:a16="http://schemas.microsoft.com/office/drawing/2014/main" id="{C7C79A87-8C92-4C89-A3CB-70FAC87BBE3D}"/>
                  </a:ext>
                </a:extLst>
              </p:cNvPr>
              <p:cNvGrpSpPr/>
              <p:nvPr userDrawn="1"/>
            </p:nvGrpSpPr>
            <p:grpSpPr>
              <a:xfrm>
                <a:off x="-2108199" y="3333735"/>
                <a:ext cx="2314576" cy="605280"/>
                <a:chOff x="-1062434" y="2679700"/>
                <a:chExt cx="2314576" cy="605280"/>
              </a:xfrm>
            </p:grpSpPr>
            <p:pic>
              <p:nvPicPr>
                <p:cNvPr id="34" name="Picture 5">
                  <a:extLst>
                    <a:ext uri="{FF2B5EF4-FFF2-40B4-BE49-F238E27FC236}">
                      <a16:creationId xmlns:a16="http://schemas.microsoft.com/office/drawing/2014/main" id="{C1FC5642-72AB-48BA-9D79-E63BF3AF4079}"/>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B5534AF8-5901-4935-95AB-8D0E61FE6FE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3" name="Graphic 19" descr="Close with solid fill">
                <a:extLst>
                  <a:ext uri="{FF2B5EF4-FFF2-40B4-BE49-F238E27FC236}">
                    <a16:creationId xmlns:a16="http://schemas.microsoft.com/office/drawing/2014/main" id="{42893893-B889-414D-BBEF-53DE43539BD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8AC7641A-38B1-4899-903F-F3E44E2A41DE}"/>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524198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houd met groen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5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8" name="Text Placeholder 12">
            <a:extLst>
              <a:ext uri="{FF2B5EF4-FFF2-40B4-BE49-F238E27FC236}">
                <a16:creationId xmlns:a16="http://schemas.microsoft.com/office/drawing/2014/main" id="{25A166B4-18F6-436E-8167-1C56D0FFDF1B}"/>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5" name="Rectangle 106">
            <a:extLst>
              <a:ext uri="{FF2B5EF4-FFF2-40B4-BE49-F238E27FC236}">
                <a16:creationId xmlns:a16="http://schemas.microsoft.com/office/drawing/2014/main" id="{4F240A4F-2ECD-488D-A71F-589F1B4DC751}"/>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DAFBE1FE-90C7-46AD-8EE8-A420DA026830}"/>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AA205AF7-9F62-4071-8F0E-835D74F6FDD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3458F50F-4A8F-4D9A-AB3D-891EADFD4A7F}"/>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D7637B90-82E7-40D1-9E01-B0ED55269C27}"/>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8E159CDA-86C6-494A-810A-6922DB08FC22}"/>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B347F4DE-79AE-425E-9D9F-0B301410D641}"/>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6AB1E71A-D077-4F75-9C63-6C495D04354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51091E67-127E-4273-8BDF-C6209C5147FA}"/>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954447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uw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5" name="Text Placeholder 12">
            <a:extLst>
              <a:ext uri="{FF2B5EF4-FFF2-40B4-BE49-F238E27FC236}">
                <a16:creationId xmlns:a16="http://schemas.microsoft.com/office/drawing/2014/main" id="{A52874E6-6635-479D-9523-22F094A3E5C5}"/>
              </a:ext>
            </a:extLst>
          </p:cNvPr>
          <p:cNvSpPr>
            <a:spLocks noGrp="1"/>
          </p:cNvSpPr>
          <p:nvPr>
            <p:ph type="body" sz="quarter" idx="10" hasCustomPrompt="1"/>
          </p:nvPr>
        </p:nvSpPr>
        <p:spPr>
          <a:xfrm>
            <a:off x="619125"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6" name="Text Placeholder 12">
            <a:extLst>
              <a:ext uri="{FF2B5EF4-FFF2-40B4-BE49-F238E27FC236}">
                <a16:creationId xmlns:a16="http://schemas.microsoft.com/office/drawing/2014/main" id="{98A39B0A-3AD7-41A8-8CF5-32BCF6B2DC92}"/>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7" name="Rectangle 106">
            <a:extLst>
              <a:ext uri="{FF2B5EF4-FFF2-40B4-BE49-F238E27FC236}">
                <a16:creationId xmlns:a16="http://schemas.microsoft.com/office/drawing/2014/main" id="{A1C51CFD-BF38-415B-ABE4-C56751958305}"/>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92AF4C17-C6F1-4F5A-B726-5D5831EA75CC}"/>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036DA269-7C38-4C42-BCDB-5357D38352CF}"/>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929BF5C2-8C3B-47EB-BB57-4BE7DAD9341E}"/>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DBF20745-9578-4B06-85B8-7B246CC94CC2}"/>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3FC0C1F8-0478-4A6A-88FB-A531ACE66E70}"/>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2EB62DBB-33E8-402E-89CA-544509A1555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EF30FA5C-59D1-45A5-9D0D-FBF19FAB8B0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6DB80AE6-D131-488D-86D5-21F4C600ADB7}"/>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660470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uw/groen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5" name="Text Placeholder 12">
            <a:extLst>
              <a:ext uri="{FF2B5EF4-FFF2-40B4-BE49-F238E27FC236}">
                <a16:creationId xmlns:a16="http://schemas.microsoft.com/office/drawing/2014/main" id="{9C245039-906D-4B6D-8C16-99BBD8667B65}"/>
              </a:ext>
            </a:extLst>
          </p:cNvPr>
          <p:cNvSpPr>
            <a:spLocks noGrp="1"/>
          </p:cNvSpPr>
          <p:nvPr>
            <p:ph type="body" sz="quarter" idx="12" hasCustomPrompt="1"/>
          </p:nvPr>
        </p:nvSpPr>
        <p:spPr>
          <a:xfrm>
            <a:off x="6242050" y="1476375"/>
            <a:ext cx="5330825" cy="3981449"/>
          </a:xfrm>
          <a:blipFill>
            <a:blip r:embed="rId3"/>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4" name="Rectangle 106">
            <a:extLst>
              <a:ext uri="{FF2B5EF4-FFF2-40B4-BE49-F238E27FC236}">
                <a16:creationId xmlns:a16="http://schemas.microsoft.com/office/drawing/2014/main" id="{899D78AE-AC52-4454-B4BF-5BA82980E328}"/>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A1EC2772-97F6-4175-8C76-7477D5E724C7}"/>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D4383079-9F0E-429E-BB57-7A986101D33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27E3F61C-087F-4DA5-BB3E-8EEAC9238968}"/>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A9DCFE25-3BAA-4549-94FA-BDD4421CC99D}"/>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1437F93B-7BAE-4D35-8F0A-C97F9FE67D8B}"/>
                    </a:ext>
                  </a:extLst>
                </p:cNvPr>
                <p:cNvPicPr>
                  <a:picLocks noChangeAspect="1"/>
                </p:cNvPicPr>
                <p:nvPr userDrawn="1"/>
              </p:nvPicPr>
              <p:blipFill rotWithShape="1">
                <a:blip r:embed="rId4"/>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EB60D608-F82F-45A2-B3A7-D3EE22A998E5}"/>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D7B57F96-7DF8-48AC-BA17-1E437C51805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2B339B6A-5A6B-41DB-B7A9-B9400C3E5F80}"/>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348217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oud met afbeelding klein">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E0F8960A-8517-423E-9815-4FF5C91B160F}"/>
              </a:ext>
            </a:extLst>
          </p:cNvPr>
          <p:cNvSpPr>
            <a:spLocks noGrp="1"/>
          </p:cNvSpPr>
          <p:nvPr>
            <p:ph type="pic" sz="quarter" idx="12" hasCustomPrompt="1"/>
          </p:nvPr>
        </p:nvSpPr>
        <p:spPr>
          <a:xfrm>
            <a:off x="6246814" y="1524000"/>
            <a:ext cx="5343910" cy="3982485"/>
          </a:xfrm>
          <a:custGeom>
            <a:avLst/>
            <a:gdLst>
              <a:gd name="connsiteX0" fmla="*/ 0 w 5343910"/>
              <a:gd name="connsiteY0" fmla="*/ 0 h 3982485"/>
              <a:gd name="connsiteX1" fmla="*/ 4936755 w 5343910"/>
              <a:gd name="connsiteY1" fmla="*/ 0 h 3982485"/>
              <a:gd name="connsiteX2" fmla="*/ 5343910 w 5343910"/>
              <a:gd name="connsiteY2" fmla="*/ 407155 h 3982485"/>
              <a:gd name="connsiteX3" fmla="*/ 5343910 w 5343910"/>
              <a:gd name="connsiteY3" fmla="*/ 3982485 h 3982485"/>
              <a:gd name="connsiteX4" fmla="*/ 407155 w 5343910"/>
              <a:gd name="connsiteY4" fmla="*/ 3982485 h 3982485"/>
              <a:gd name="connsiteX5" fmla="*/ 0 w 5343910"/>
              <a:gd name="connsiteY5" fmla="*/ 3575330 h 398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43910" h="3982485">
                <a:moveTo>
                  <a:pt x="0" y="0"/>
                </a:moveTo>
                <a:lnTo>
                  <a:pt x="4936755" y="0"/>
                </a:lnTo>
                <a:cubicBezTo>
                  <a:pt x="5161963" y="0"/>
                  <a:pt x="5343910" y="181947"/>
                  <a:pt x="5343910" y="407155"/>
                </a:cubicBezTo>
                <a:lnTo>
                  <a:pt x="5343910" y="3982485"/>
                </a:lnTo>
                <a:lnTo>
                  <a:pt x="407155" y="3982485"/>
                </a:lnTo>
                <a:cubicBezTo>
                  <a:pt x="181947" y="3982485"/>
                  <a:pt x="0" y="3800538"/>
                  <a:pt x="0" y="357533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6653349" y="5647464"/>
            <a:ext cx="4941751"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dirty="0"/>
              <a:t>Klik om bijschrift toe te voegen</a:t>
            </a:r>
          </a:p>
        </p:txBody>
      </p:sp>
      <p:sp>
        <p:nvSpPr>
          <p:cNvPr id="11" name="Text Placeholder 12">
            <a:extLst>
              <a:ext uri="{FF2B5EF4-FFF2-40B4-BE49-F238E27FC236}">
                <a16:creationId xmlns:a16="http://schemas.microsoft.com/office/drawing/2014/main" id="{A5CB29B6-1391-44E8-A834-AE61F9B636BC}"/>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26" name="Rectangle 106">
            <a:extLst>
              <a:ext uri="{FF2B5EF4-FFF2-40B4-BE49-F238E27FC236}">
                <a16:creationId xmlns:a16="http://schemas.microsoft.com/office/drawing/2014/main" id="{B8899ADC-BA45-4857-803C-B3A928A6A225}"/>
              </a:ext>
            </a:extLst>
          </p:cNvPr>
          <p:cNvSpPr>
            <a:spLocks noChangeArrowheads="1"/>
          </p:cNvSpPr>
          <p:nvPr userDrawn="1"/>
        </p:nvSpPr>
        <p:spPr bwMode="gray">
          <a:xfrm>
            <a:off x="-2463800" y="2996039"/>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9" name="Groep 28">
            <a:extLst>
              <a:ext uri="{FF2B5EF4-FFF2-40B4-BE49-F238E27FC236}">
                <a16:creationId xmlns:a16="http://schemas.microsoft.com/office/drawing/2014/main" id="{36B31425-2440-4CEB-88AA-F5C3BD4F068F}"/>
              </a:ext>
            </a:extLst>
          </p:cNvPr>
          <p:cNvGrpSpPr/>
          <p:nvPr userDrawn="1"/>
        </p:nvGrpSpPr>
        <p:grpSpPr>
          <a:xfrm>
            <a:off x="12326583" y="1"/>
            <a:ext cx="2329217" cy="5718810"/>
            <a:chOff x="12326583" y="1"/>
            <a:chExt cx="2329217" cy="5718810"/>
          </a:xfrm>
        </p:grpSpPr>
        <p:sp>
          <p:nvSpPr>
            <p:cNvPr id="30" name="Rectangle 106">
              <a:extLst>
                <a:ext uri="{FF2B5EF4-FFF2-40B4-BE49-F238E27FC236}">
                  <a16:creationId xmlns:a16="http://schemas.microsoft.com/office/drawing/2014/main" id="{D52CDAA1-9059-4660-A784-3B10B51CDF3C}"/>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1" name="Groep 30">
              <a:extLst>
                <a:ext uri="{FF2B5EF4-FFF2-40B4-BE49-F238E27FC236}">
                  <a16:creationId xmlns:a16="http://schemas.microsoft.com/office/drawing/2014/main" id="{320AF3D7-C05A-4E95-911E-742F14D4D0E3}"/>
                </a:ext>
              </a:extLst>
            </p:cNvPr>
            <p:cNvGrpSpPr>
              <a:grpSpLocks noChangeAspect="1"/>
            </p:cNvGrpSpPr>
            <p:nvPr userDrawn="1"/>
          </p:nvGrpSpPr>
          <p:grpSpPr>
            <a:xfrm>
              <a:off x="12616299" y="4739224"/>
              <a:ext cx="1766851" cy="793244"/>
              <a:chOff x="2766083" y="6357983"/>
              <a:chExt cx="1485890" cy="667104"/>
            </a:xfrm>
          </p:grpSpPr>
          <p:pic>
            <p:nvPicPr>
              <p:cNvPr id="36" name="Picture 15">
                <a:extLst>
                  <a:ext uri="{FF2B5EF4-FFF2-40B4-BE49-F238E27FC236}">
                    <a16:creationId xmlns:a16="http://schemas.microsoft.com/office/drawing/2014/main" id="{F1CEF859-550A-42D7-9D9B-8B24175B0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7" name="Picture 18">
                <a:extLst>
                  <a:ext uri="{FF2B5EF4-FFF2-40B4-BE49-F238E27FC236}">
                    <a16:creationId xmlns:a16="http://schemas.microsoft.com/office/drawing/2014/main" id="{9AB4B685-A4B0-42FC-BBFD-C1CB02CD6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8" name="Picture 19">
                <a:extLst>
                  <a:ext uri="{FF2B5EF4-FFF2-40B4-BE49-F238E27FC236}">
                    <a16:creationId xmlns:a16="http://schemas.microsoft.com/office/drawing/2014/main" id="{80B49682-359C-45F6-A819-EC7A7B583F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9" name="Straight Arrow Connector 23">
                <a:extLst>
                  <a:ext uri="{FF2B5EF4-FFF2-40B4-BE49-F238E27FC236}">
                    <a16:creationId xmlns:a16="http://schemas.microsoft.com/office/drawing/2014/main" id="{49E9B1B0-D157-43AD-874B-8D86AE13FD8F}"/>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24">
                <a:extLst>
                  <a:ext uri="{FF2B5EF4-FFF2-40B4-BE49-F238E27FC236}">
                    <a16:creationId xmlns:a16="http://schemas.microsoft.com/office/drawing/2014/main" id="{158CC4DA-45D0-4746-834E-AE2FAC2AB5B7}"/>
                  </a:ext>
                </a:extLst>
              </p:cNvPr>
              <p:cNvCxnSpPr>
                <a:stCxn id="36" idx="0"/>
                <a:endCxn id="36"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26">
                <a:extLst>
                  <a:ext uri="{FF2B5EF4-FFF2-40B4-BE49-F238E27FC236}">
                    <a16:creationId xmlns:a16="http://schemas.microsoft.com/office/drawing/2014/main" id="{2EB74185-98A0-4EA0-8F95-237A7132B2A8}"/>
                  </a:ext>
                </a:extLst>
              </p:cNvPr>
              <p:cNvCxnSpPr>
                <a:stCxn id="36" idx="3"/>
                <a:endCxn id="36"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27">
                <a:extLst>
                  <a:ext uri="{FF2B5EF4-FFF2-40B4-BE49-F238E27FC236}">
                    <a16:creationId xmlns:a16="http://schemas.microsoft.com/office/drawing/2014/main" id="{560106DA-13E6-410E-BBF0-8C3122BFAE65}"/>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Oval 28">
                <a:extLst>
                  <a:ext uri="{FF2B5EF4-FFF2-40B4-BE49-F238E27FC236}">
                    <a16:creationId xmlns:a16="http://schemas.microsoft.com/office/drawing/2014/main" id="{E10BC917-DB44-49EA-9EBD-F02BECC168D6}"/>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2" name="Groep 31">
              <a:extLst>
                <a:ext uri="{FF2B5EF4-FFF2-40B4-BE49-F238E27FC236}">
                  <a16:creationId xmlns:a16="http://schemas.microsoft.com/office/drawing/2014/main" id="{596A6224-D195-42E5-80E0-7D95846A0FC9}"/>
                </a:ext>
              </a:extLst>
            </p:cNvPr>
            <p:cNvGrpSpPr/>
            <p:nvPr userDrawn="1"/>
          </p:nvGrpSpPr>
          <p:grpSpPr>
            <a:xfrm>
              <a:off x="12610022" y="1108316"/>
              <a:ext cx="425380" cy="577954"/>
              <a:chOff x="-37364" y="4061531"/>
              <a:chExt cx="571037" cy="775855"/>
            </a:xfrm>
          </p:grpSpPr>
          <p:pic>
            <p:nvPicPr>
              <p:cNvPr id="34" name="Afbeelding 33">
                <a:extLst>
                  <a:ext uri="{FF2B5EF4-FFF2-40B4-BE49-F238E27FC236}">
                    <a16:creationId xmlns:a16="http://schemas.microsoft.com/office/drawing/2014/main" id="{2CCFFD31-9D78-4006-A7D8-7D73D54F62E0}"/>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92C2201D-B892-4C59-835F-76B1B1CAD7F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3" name="Afbeelding 32">
              <a:extLst>
                <a:ext uri="{FF2B5EF4-FFF2-40B4-BE49-F238E27FC236}">
                  <a16:creationId xmlns:a16="http://schemas.microsoft.com/office/drawing/2014/main" id="{5BDDE0CA-DC17-4ECB-83E6-798FED46D144}"/>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grpSp>
        <p:nvGrpSpPr>
          <p:cNvPr id="58" name="Groep 57">
            <a:extLst>
              <a:ext uri="{FF2B5EF4-FFF2-40B4-BE49-F238E27FC236}">
                <a16:creationId xmlns:a16="http://schemas.microsoft.com/office/drawing/2014/main" id="{13A245B0-715B-45D4-8B3D-077A0B459790}"/>
              </a:ext>
            </a:extLst>
          </p:cNvPr>
          <p:cNvGrpSpPr/>
          <p:nvPr userDrawn="1"/>
        </p:nvGrpSpPr>
        <p:grpSpPr>
          <a:xfrm>
            <a:off x="-2463800" y="0"/>
            <a:ext cx="2329217" cy="2718588"/>
            <a:chOff x="-2463800" y="0"/>
            <a:chExt cx="2329217" cy="2718588"/>
          </a:xfrm>
        </p:grpSpPr>
        <p:sp>
          <p:nvSpPr>
            <p:cNvPr id="59" name="Rectangle 106">
              <a:extLst>
                <a:ext uri="{FF2B5EF4-FFF2-40B4-BE49-F238E27FC236}">
                  <a16:creationId xmlns:a16="http://schemas.microsoft.com/office/drawing/2014/main" id="{55F11C7C-6E24-4BFB-B0F3-597FC0840B4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60" name="Group 22">
              <a:extLst>
                <a:ext uri="{FF2B5EF4-FFF2-40B4-BE49-F238E27FC236}">
                  <a16:creationId xmlns:a16="http://schemas.microsoft.com/office/drawing/2014/main" id="{442922A8-351C-4E15-A12C-2859261985B6}"/>
                </a:ext>
              </a:extLst>
            </p:cNvPr>
            <p:cNvGrpSpPr/>
            <p:nvPr userDrawn="1"/>
          </p:nvGrpSpPr>
          <p:grpSpPr>
            <a:xfrm>
              <a:off x="-2318863" y="1050055"/>
              <a:ext cx="2044800" cy="534731"/>
              <a:chOff x="-2108199" y="3333735"/>
              <a:chExt cx="2314576" cy="605280"/>
            </a:xfrm>
          </p:grpSpPr>
          <p:grpSp>
            <p:nvGrpSpPr>
              <p:cNvPr id="61" name="Group 9">
                <a:extLst>
                  <a:ext uri="{FF2B5EF4-FFF2-40B4-BE49-F238E27FC236}">
                    <a16:creationId xmlns:a16="http://schemas.microsoft.com/office/drawing/2014/main" id="{798350B7-14E7-482F-87E9-09E880493BFC}"/>
                  </a:ext>
                </a:extLst>
              </p:cNvPr>
              <p:cNvGrpSpPr/>
              <p:nvPr userDrawn="1"/>
            </p:nvGrpSpPr>
            <p:grpSpPr>
              <a:xfrm>
                <a:off x="-2108199" y="3333735"/>
                <a:ext cx="2314576" cy="605280"/>
                <a:chOff x="-1062434" y="2679700"/>
                <a:chExt cx="2314576" cy="605280"/>
              </a:xfrm>
            </p:grpSpPr>
            <p:pic>
              <p:nvPicPr>
                <p:cNvPr id="63" name="Picture 5">
                  <a:extLst>
                    <a:ext uri="{FF2B5EF4-FFF2-40B4-BE49-F238E27FC236}">
                      <a16:creationId xmlns:a16="http://schemas.microsoft.com/office/drawing/2014/main" id="{F097A544-9997-4258-8716-93F4EE1B6C63}"/>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64" name="Rectangle 21">
                  <a:extLst>
                    <a:ext uri="{FF2B5EF4-FFF2-40B4-BE49-F238E27FC236}">
                      <a16:creationId xmlns:a16="http://schemas.microsoft.com/office/drawing/2014/main" id="{017159F5-F984-479F-831F-B4CFFEF2131A}"/>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62" name="Graphic 19" descr="Close with solid fill">
                <a:extLst>
                  <a:ext uri="{FF2B5EF4-FFF2-40B4-BE49-F238E27FC236}">
                    <a16:creationId xmlns:a16="http://schemas.microsoft.com/office/drawing/2014/main" id="{1198A984-F4AB-44D9-80D0-F14639461EF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9D1AEA07-0052-498C-867D-738D44546228}"/>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252425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houd met afbeelding groo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BE8B08A7-7635-430D-9C22-7D9B8213D1BB}"/>
              </a:ext>
            </a:extLst>
          </p:cNvPr>
          <p:cNvSpPr>
            <a:spLocks noGrp="1"/>
          </p:cNvSpPr>
          <p:nvPr>
            <p:ph type="pic" sz="quarter" idx="12" hasCustomPrompt="1"/>
          </p:nvPr>
        </p:nvSpPr>
        <p:spPr>
          <a:xfrm>
            <a:off x="6242052" y="0"/>
            <a:ext cx="5949948" cy="5504973"/>
          </a:xfrm>
          <a:custGeom>
            <a:avLst/>
            <a:gdLst>
              <a:gd name="connsiteX0" fmla="*/ 0 w 5949948"/>
              <a:gd name="connsiteY0" fmla="*/ 0 h 5504973"/>
              <a:gd name="connsiteX1" fmla="*/ 5949948 w 5949948"/>
              <a:gd name="connsiteY1" fmla="*/ 0 h 5504973"/>
              <a:gd name="connsiteX2" fmla="*/ 5949948 w 5949948"/>
              <a:gd name="connsiteY2" fmla="*/ 5504973 h 5504973"/>
              <a:gd name="connsiteX3" fmla="*/ 610251 w 5949948"/>
              <a:gd name="connsiteY3" fmla="*/ 5504973 h 5504973"/>
              <a:gd name="connsiteX4" fmla="*/ 0 w 5949948"/>
              <a:gd name="connsiteY4" fmla="*/ 4894722 h 5504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49948" h="5504973">
                <a:moveTo>
                  <a:pt x="0" y="0"/>
                </a:moveTo>
                <a:lnTo>
                  <a:pt x="5949948" y="0"/>
                </a:lnTo>
                <a:lnTo>
                  <a:pt x="5949948" y="5504973"/>
                </a:lnTo>
                <a:lnTo>
                  <a:pt x="610251" y="5504973"/>
                </a:lnTo>
                <a:cubicBezTo>
                  <a:pt x="273342" y="5504973"/>
                  <a:pt x="0" y="5231632"/>
                  <a:pt x="0" y="4894722"/>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5330825" cy="659242"/>
          </a:xfrm>
        </p:spPr>
        <p:txBody>
          <a:bodyPr>
            <a:noAutofit/>
          </a:bodyPr>
          <a:lstStyle>
            <a:lvl1pPr>
              <a:defRPr/>
            </a:lvl1pPr>
          </a:lstStyle>
          <a:p>
            <a:r>
              <a:rPr lang="nl-NL" noProof="0" dirty="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6881813" y="5656891"/>
            <a:ext cx="4713287"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dirty="0"/>
              <a:t>Klik om bijschrift toe te voegen</a:t>
            </a:r>
          </a:p>
        </p:txBody>
      </p:sp>
      <p:sp>
        <p:nvSpPr>
          <p:cNvPr id="11" name="Text Placeholder 12">
            <a:extLst>
              <a:ext uri="{FF2B5EF4-FFF2-40B4-BE49-F238E27FC236}">
                <a16:creationId xmlns:a16="http://schemas.microsoft.com/office/drawing/2014/main" id="{646F98F3-FA89-44C8-97FA-51E866C04314}"/>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grpSp>
        <p:nvGrpSpPr>
          <p:cNvPr id="29" name="Groep 28">
            <a:extLst>
              <a:ext uri="{FF2B5EF4-FFF2-40B4-BE49-F238E27FC236}">
                <a16:creationId xmlns:a16="http://schemas.microsoft.com/office/drawing/2014/main" id="{0784C64F-EB2A-4162-B5A6-EFE2CF697FB9}"/>
              </a:ext>
            </a:extLst>
          </p:cNvPr>
          <p:cNvGrpSpPr/>
          <p:nvPr userDrawn="1"/>
        </p:nvGrpSpPr>
        <p:grpSpPr>
          <a:xfrm>
            <a:off x="12326583" y="1"/>
            <a:ext cx="2329217" cy="5718810"/>
            <a:chOff x="12326583" y="1"/>
            <a:chExt cx="2329217" cy="5718810"/>
          </a:xfrm>
        </p:grpSpPr>
        <p:sp>
          <p:nvSpPr>
            <p:cNvPr id="30" name="Rectangle 106">
              <a:extLst>
                <a:ext uri="{FF2B5EF4-FFF2-40B4-BE49-F238E27FC236}">
                  <a16:creationId xmlns:a16="http://schemas.microsoft.com/office/drawing/2014/main" id="{E2BD2581-61FB-4588-ACC3-18FD442A3B5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1" name="Groep 30">
              <a:extLst>
                <a:ext uri="{FF2B5EF4-FFF2-40B4-BE49-F238E27FC236}">
                  <a16:creationId xmlns:a16="http://schemas.microsoft.com/office/drawing/2014/main" id="{06252602-0922-43E8-9126-A395B505E983}"/>
                </a:ext>
              </a:extLst>
            </p:cNvPr>
            <p:cNvGrpSpPr>
              <a:grpSpLocks noChangeAspect="1"/>
            </p:cNvGrpSpPr>
            <p:nvPr userDrawn="1"/>
          </p:nvGrpSpPr>
          <p:grpSpPr>
            <a:xfrm>
              <a:off x="12616299" y="4739224"/>
              <a:ext cx="1766851" cy="793244"/>
              <a:chOff x="2766083" y="6357983"/>
              <a:chExt cx="1485890" cy="667104"/>
            </a:xfrm>
          </p:grpSpPr>
          <p:pic>
            <p:nvPicPr>
              <p:cNvPr id="36" name="Picture 15">
                <a:extLst>
                  <a:ext uri="{FF2B5EF4-FFF2-40B4-BE49-F238E27FC236}">
                    <a16:creationId xmlns:a16="http://schemas.microsoft.com/office/drawing/2014/main" id="{3E9D0137-6060-44E1-B536-EE45D44B5A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7" name="Picture 18">
                <a:extLst>
                  <a:ext uri="{FF2B5EF4-FFF2-40B4-BE49-F238E27FC236}">
                    <a16:creationId xmlns:a16="http://schemas.microsoft.com/office/drawing/2014/main" id="{93E4C210-2C62-4CD5-8310-7F8358EB37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8" name="Picture 19">
                <a:extLst>
                  <a:ext uri="{FF2B5EF4-FFF2-40B4-BE49-F238E27FC236}">
                    <a16:creationId xmlns:a16="http://schemas.microsoft.com/office/drawing/2014/main" id="{511934B8-BD63-4BB8-BDFD-58EF2B5E94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9" name="Straight Arrow Connector 23">
                <a:extLst>
                  <a:ext uri="{FF2B5EF4-FFF2-40B4-BE49-F238E27FC236}">
                    <a16:creationId xmlns:a16="http://schemas.microsoft.com/office/drawing/2014/main" id="{D97A68CE-BD27-4B47-9CBD-3CBF6C64099B}"/>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24">
                <a:extLst>
                  <a:ext uri="{FF2B5EF4-FFF2-40B4-BE49-F238E27FC236}">
                    <a16:creationId xmlns:a16="http://schemas.microsoft.com/office/drawing/2014/main" id="{1E0FAF4A-82EC-45CE-A891-DB54B8B16D05}"/>
                  </a:ext>
                </a:extLst>
              </p:cNvPr>
              <p:cNvCxnSpPr>
                <a:stCxn id="36" idx="0"/>
                <a:endCxn id="36"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26">
                <a:extLst>
                  <a:ext uri="{FF2B5EF4-FFF2-40B4-BE49-F238E27FC236}">
                    <a16:creationId xmlns:a16="http://schemas.microsoft.com/office/drawing/2014/main" id="{671A16EB-CCED-4DBC-B98A-D410A1CE1726}"/>
                  </a:ext>
                </a:extLst>
              </p:cNvPr>
              <p:cNvCxnSpPr>
                <a:stCxn id="36" idx="3"/>
                <a:endCxn id="36"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27">
                <a:extLst>
                  <a:ext uri="{FF2B5EF4-FFF2-40B4-BE49-F238E27FC236}">
                    <a16:creationId xmlns:a16="http://schemas.microsoft.com/office/drawing/2014/main" id="{07D8F517-9DC1-4E2C-80C1-A4257C42FF7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Oval 28">
                <a:extLst>
                  <a:ext uri="{FF2B5EF4-FFF2-40B4-BE49-F238E27FC236}">
                    <a16:creationId xmlns:a16="http://schemas.microsoft.com/office/drawing/2014/main" id="{CCCA038C-9264-472F-B526-BC74CCB65B6A}"/>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2" name="Groep 31">
              <a:extLst>
                <a:ext uri="{FF2B5EF4-FFF2-40B4-BE49-F238E27FC236}">
                  <a16:creationId xmlns:a16="http://schemas.microsoft.com/office/drawing/2014/main" id="{7EB39E36-ED86-478B-B0F7-F0727106BF79}"/>
                </a:ext>
              </a:extLst>
            </p:cNvPr>
            <p:cNvGrpSpPr/>
            <p:nvPr userDrawn="1"/>
          </p:nvGrpSpPr>
          <p:grpSpPr>
            <a:xfrm>
              <a:off x="12610022" y="1108316"/>
              <a:ext cx="425380" cy="577954"/>
              <a:chOff x="-37364" y="4061531"/>
              <a:chExt cx="571037" cy="775855"/>
            </a:xfrm>
          </p:grpSpPr>
          <p:pic>
            <p:nvPicPr>
              <p:cNvPr id="34" name="Afbeelding 33">
                <a:extLst>
                  <a:ext uri="{FF2B5EF4-FFF2-40B4-BE49-F238E27FC236}">
                    <a16:creationId xmlns:a16="http://schemas.microsoft.com/office/drawing/2014/main" id="{7812477D-D97E-4BAB-A71A-8FE0FD30EE02}"/>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8EE94037-39BF-4451-A1D1-DB2960711AB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3" name="Afbeelding 32">
              <a:extLst>
                <a:ext uri="{FF2B5EF4-FFF2-40B4-BE49-F238E27FC236}">
                  <a16:creationId xmlns:a16="http://schemas.microsoft.com/office/drawing/2014/main" id="{BC26731C-8742-4FBC-ACC1-17E71424657E}"/>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58" name="Rectangle 106">
            <a:extLst>
              <a:ext uri="{FF2B5EF4-FFF2-40B4-BE49-F238E27FC236}">
                <a16:creationId xmlns:a16="http://schemas.microsoft.com/office/drawing/2014/main" id="{A06EA6D4-9CFE-4970-988F-62786DE80105}"/>
              </a:ext>
            </a:extLst>
          </p:cNvPr>
          <p:cNvSpPr>
            <a:spLocks noChangeArrowheads="1"/>
          </p:cNvSpPr>
          <p:nvPr userDrawn="1"/>
        </p:nvSpPr>
        <p:spPr bwMode="gray">
          <a:xfrm>
            <a:off x="-2463800" y="2996039"/>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59" name="Groep 58">
            <a:extLst>
              <a:ext uri="{FF2B5EF4-FFF2-40B4-BE49-F238E27FC236}">
                <a16:creationId xmlns:a16="http://schemas.microsoft.com/office/drawing/2014/main" id="{29E30F0B-44E8-4459-936E-E1791F6801FB}"/>
              </a:ext>
            </a:extLst>
          </p:cNvPr>
          <p:cNvGrpSpPr/>
          <p:nvPr userDrawn="1"/>
        </p:nvGrpSpPr>
        <p:grpSpPr>
          <a:xfrm>
            <a:off x="-2463800" y="0"/>
            <a:ext cx="2329217" cy="2718588"/>
            <a:chOff x="-2463800" y="0"/>
            <a:chExt cx="2329217" cy="2718588"/>
          </a:xfrm>
        </p:grpSpPr>
        <p:sp>
          <p:nvSpPr>
            <p:cNvPr id="60" name="Rectangle 106">
              <a:extLst>
                <a:ext uri="{FF2B5EF4-FFF2-40B4-BE49-F238E27FC236}">
                  <a16:creationId xmlns:a16="http://schemas.microsoft.com/office/drawing/2014/main" id="{4E3D30B1-1954-425E-AD5F-52EEA9273E2C}"/>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61" name="Group 22">
              <a:extLst>
                <a:ext uri="{FF2B5EF4-FFF2-40B4-BE49-F238E27FC236}">
                  <a16:creationId xmlns:a16="http://schemas.microsoft.com/office/drawing/2014/main" id="{695F6F48-69EE-47B5-8D19-5328D49AFE90}"/>
                </a:ext>
              </a:extLst>
            </p:cNvPr>
            <p:cNvGrpSpPr/>
            <p:nvPr userDrawn="1"/>
          </p:nvGrpSpPr>
          <p:grpSpPr>
            <a:xfrm>
              <a:off x="-2318863" y="1050055"/>
              <a:ext cx="2044800" cy="534731"/>
              <a:chOff x="-2108199" y="3333735"/>
              <a:chExt cx="2314576" cy="605280"/>
            </a:xfrm>
          </p:grpSpPr>
          <p:grpSp>
            <p:nvGrpSpPr>
              <p:cNvPr id="70" name="Group 9">
                <a:extLst>
                  <a:ext uri="{FF2B5EF4-FFF2-40B4-BE49-F238E27FC236}">
                    <a16:creationId xmlns:a16="http://schemas.microsoft.com/office/drawing/2014/main" id="{C267ACD7-31CC-4A9C-BCBD-8249ADCCE4C9}"/>
                  </a:ext>
                </a:extLst>
              </p:cNvPr>
              <p:cNvGrpSpPr/>
              <p:nvPr userDrawn="1"/>
            </p:nvGrpSpPr>
            <p:grpSpPr>
              <a:xfrm>
                <a:off x="-2108199" y="3333735"/>
                <a:ext cx="2314576" cy="605280"/>
                <a:chOff x="-1062434" y="2679700"/>
                <a:chExt cx="2314576" cy="605280"/>
              </a:xfrm>
            </p:grpSpPr>
            <p:pic>
              <p:nvPicPr>
                <p:cNvPr id="72" name="Picture 5">
                  <a:extLst>
                    <a:ext uri="{FF2B5EF4-FFF2-40B4-BE49-F238E27FC236}">
                      <a16:creationId xmlns:a16="http://schemas.microsoft.com/office/drawing/2014/main" id="{18F8BEFD-0681-4917-A7BF-04FE22A44ECB}"/>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73" name="Rectangle 21">
                  <a:extLst>
                    <a:ext uri="{FF2B5EF4-FFF2-40B4-BE49-F238E27FC236}">
                      <a16:creationId xmlns:a16="http://schemas.microsoft.com/office/drawing/2014/main" id="{E732D06B-C761-4977-8FB5-83F79A45C53C}"/>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71" name="Graphic 19" descr="Close with solid fill">
                <a:extLst>
                  <a:ext uri="{FF2B5EF4-FFF2-40B4-BE49-F238E27FC236}">
                    <a16:creationId xmlns:a16="http://schemas.microsoft.com/office/drawing/2014/main" id="{42679DDE-A769-42F3-AE99-687989EB1145}"/>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5" name="Slide Number Placeholder 4">
            <a:extLst>
              <a:ext uri="{FF2B5EF4-FFF2-40B4-BE49-F238E27FC236}">
                <a16:creationId xmlns:a16="http://schemas.microsoft.com/office/drawing/2014/main" id="{4F10E8FA-A150-4B0B-8D46-B1DF1CB43E39}"/>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438380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paginagroot">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E564127E-D772-4F30-A6F2-266E8FA2E9DD}"/>
              </a:ext>
            </a:extLst>
          </p:cNvPr>
          <p:cNvSpPr>
            <a:spLocks noGrp="1"/>
          </p:cNvSpPr>
          <p:nvPr>
            <p:ph type="pic" sz="quarter" idx="12" hasCustomPrompt="1"/>
          </p:nvPr>
        </p:nvSpPr>
        <p:spPr>
          <a:xfrm>
            <a:off x="603196" y="1"/>
            <a:ext cx="11588804" cy="5397889"/>
          </a:xfrm>
          <a:custGeom>
            <a:avLst/>
            <a:gdLst>
              <a:gd name="connsiteX0" fmla="*/ 0 w 11588804"/>
              <a:gd name="connsiteY0" fmla="*/ 0 h 5397889"/>
              <a:gd name="connsiteX1" fmla="*/ 11588804 w 11588804"/>
              <a:gd name="connsiteY1" fmla="*/ 0 h 5397889"/>
              <a:gd name="connsiteX2" fmla="*/ 11588804 w 11588804"/>
              <a:gd name="connsiteY2" fmla="*/ 5397889 h 5397889"/>
              <a:gd name="connsiteX3" fmla="*/ 609937 w 11588804"/>
              <a:gd name="connsiteY3" fmla="*/ 5397889 h 5397889"/>
              <a:gd name="connsiteX4" fmla="*/ 0 w 11588804"/>
              <a:gd name="connsiteY4" fmla="*/ 4787952 h 5397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88804" h="5397889">
                <a:moveTo>
                  <a:pt x="0" y="0"/>
                </a:moveTo>
                <a:lnTo>
                  <a:pt x="11588804" y="0"/>
                </a:lnTo>
                <a:lnTo>
                  <a:pt x="11588804" y="5397889"/>
                </a:lnTo>
                <a:lnTo>
                  <a:pt x="609937" y="5397889"/>
                </a:lnTo>
                <a:cubicBezTo>
                  <a:pt x="273201" y="5397889"/>
                  <a:pt x="0" y="5124688"/>
                  <a:pt x="0" y="4787952"/>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1190625" y="5533251"/>
            <a:ext cx="10404476"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dirty="0"/>
              <a:t>Klik om bijschrift toe te voegen</a:t>
            </a:r>
          </a:p>
        </p:txBody>
      </p:sp>
      <p:sp>
        <p:nvSpPr>
          <p:cNvPr id="20" name="Rectangle 106">
            <a:extLst>
              <a:ext uri="{FF2B5EF4-FFF2-40B4-BE49-F238E27FC236}">
                <a16:creationId xmlns:a16="http://schemas.microsoft.com/office/drawing/2014/main" id="{98C4478D-0D03-406A-AF2B-FBE68F22363A}"/>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1" name="Groep 20">
            <a:extLst>
              <a:ext uri="{FF2B5EF4-FFF2-40B4-BE49-F238E27FC236}">
                <a16:creationId xmlns:a16="http://schemas.microsoft.com/office/drawing/2014/main" id="{DD1A860E-45B8-4574-9AD0-10ED16AB2C9B}"/>
              </a:ext>
            </a:extLst>
          </p:cNvPr>
          <p:cNvGrpSpPr/>
          <p:nvPr userDrawn="1"/>
        </p:nvGrpSpPr>
        <p:grpSpPr>
          <a:xfrm>
            <a:off x="12326583" y="1"/>
            <a:ext cx="2329217" cy="5718810"/>
            <a:chOff x="12326583" y="1"/>
            <a:chExt cx="2329217" cy="5718810"/>
          </a:xfrm>
        </p:grpSpPr>
        <p:sp>
          <p:nvSpPr>
            <p:cNvPr id="37" name="Rectangle 106">
              <a:extLst>
                <a:ext uri="{FF2B5EF4-FFF2-40B4-BE49-F238E27FC236}">
                  <a16:creationId xmlns:a16="http://schemas.microsoft.com/office/drawing/2014/main" id="{1A68CBE2-5D0E-44AE-9122-CB4188164E65}"/>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8" name="Groep 37">
              <a:extLst>
                <a:ext uri="{FF2B5EF4-FFF2-40B4-BE49-F238E27FC236}">
                  <a16:creationId xmlns:a16="http://schemas.microsoft.com/office/drawing/2014/main" id="{59A7CE74-9B46-4367-A761-12CDD51D2F13}"/>
                </a:ext>
              </a:extLst>
            </p:cNvPr>
            <p:cNvGrpSpPr>
              <a:grpSpLocks noChangeAspect="1"/>
            </p:cNvGrpSpPr>
            <p:nvPr userDrawn="1"/>
          </p:nvGrpSpPr>
          <p:grpSpPr>
            <a:xfrm>
              <a:off x="12616299" y="4739224"/>
              <a:ext cx="1766851" cy="793244"/>
              <a:chOff x="2766083" y="6357983"/>
              <a:chExt cx="1485890" cy="667104"/>
            </a:xfrm>
          </p:grpSpPr>
          <p:pic>
            <p:nvPicPr>
              <p:cNvPr id="43" name="Picture 15">
                <a:extLst>
                  <a:ext uri="{FF2B5EF4-FFF2-40B4-BE49-F238E27FC236}">
                    <a16:creationId xmlns:a16="http://schemas.microsoft.com/office/drawing/2014/main" id="{81561C30-F868-4E59-9385-B75C904271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4" name="Picture 18">
                <a:extLst>
                  <a:ext uri="{FF2B5EF4-FFF2-40B4-BE49-F238E27FC236}">
                    <a16:creationId xmlns:a16="http://schemas.microsoft.com/office/drawing/2014/main" id="{87758E39-6283-4120-9660-0868AC5B04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5" name="Picture 19">
                <a:extLst>
                  <a:ext uri="{FF2B5EF4-FFF2-40B4-BE49-F238E27FC236}">
                    <a16:creationId xmlns:a16="http://schemas.microsoft.com/office/drawing/2014/main" id="{EF54CCEC-E40F-4744-8F08-7B56D3D578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6" name="Straight Arrow Connector 23">
                <a:extLst>
                  <a:ext uri="{FF2B5EF4-FFF2-40B4-BE49-F238E27FC236}">
                    <a16:creationId xmlns:a16="http://schemas.microsoft.com/office/drawing/2014/main" id="{EDD509BF-EFB9-44E9-A26C-2D6D7823BEA6}"/>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24">
                <a:extLst>
                  <a:ext uri="{FF2B5EF4-FFF2-40B4-BE49-F238E27FC236}">
                    <a16:creationId xmlns:a16="http://schemas.microsoft.com/office/drawing/2014/main" id="{5ED4C97D-6E78-4EAF-BD93-9EE39097F486}"/>
                  </a:ext>
                </a:extLst>
              </p:cNvPr>
              <p:cNvCxnSpPr>
                <a:stCxn id="43" idx="0"/>
                <a:endCxn id="43"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26">
                <a:extLst>
                  <a:ext uri="{FF2B5EF4-FFF2-40B4-BE49-F238E27FC236}">
                    <a16:creationId xmlns:a16="http://schemas.microsoft.com/office/drawing/2014/main" id="{264AF252-7CF6-401B-8878-4BB3C1686BD5}"/>
                  </a:ext>
                </a:extLst>
              </p:cNvPr>
              <p:cNvCxnSpPr>
                <a:stCxn id="43" idx="3"/>
                <a:endCxn id="43"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27">
                <a:extLst>
                  <a:ext uri="{FF2B5EF4-FFF2-40B4-BE49-F238E27FC236}">
                    <a16:creationId xmlns:a16="http://schemas.microsoft.com/office/drawing/2014/main" id="{22DCC81C-E411-44CB-B8BC-5F41ED1F510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Oval 28">
                <a:extLst>
                  <a:ext uri="{FF2B5EF4-FFF2-40B4-BE49-F238E27FC236}">
                    <a16:creationId xmlns:a16="http://schemas.microsoft.com/office/drawing/2014/main" id="{D4E158C6-7EEF-4DDA-AA7D-F1CE8FC46FA8}"/>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9" name="Groep 38">
              <a:extLst>
                <a:ext uri="{FF2B5EF4-FFF2-40B4-BE49-F238E27FC236}">
                  <a16:creationId xmlns:a16="http://schemas.microsoft.com/office/drawing/2014/main" id="{5AD9ED47-9C35-4A97-A41E-34BC9DBC6500}"/>
                </a:ext>
              </a:extLst>
            </p:cNvPr>
            <p:cNvGrpSpPr/>
            <p:nvPr userDrawn="1"/>
          </p:nvGrpSpPr>
          <p:grpSpPr>
            <a:xfrm>
              <a:off x="12610022" y="1108316"/>
              <a:ext cx="425380" cy="577954"/>
              <a:chOff x="-37364" y="4061531"/>
              <a:chExt cx="571037" cy="775855"/>
            </a:xfrm>
          </p:grpSpPr>
          <p:pic>
            <p:nvPicPr>
              <p:cNvPr id="41" name="Afbeelding 40">
                <a:extLst>
                  <a:ext uri="{FF2B5EF4-FFF2-40B4-BE49-F238E27FC236}">
                    <a16:creationId xmlns:a16="http://schemas.microsoft.com/office/drawing/2014/main" id="{BAA1ADD2-62AC-4CD1-96E2-2C0E12AD21FA}"/>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42" name="Rectangle 21">
                <a:extLst>
                  <a:ext uri="{FF2B5EF4-FFF2-40B4-BE49-F238E27FC236}">
                    <a16:creationId xmlns:a16="http://schemas.microsoft.com/office/drawing/2014/main" id="{EE8DE1CF-F98A-4FE4-B179-1BDD301E9015}"/>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40" name="Afbeelding 39">
              <a:extLst>
                <a:ext uri="{FF2B5EF4-FFF2-40B4-BE49-F238E27FC236}">
                  <a16:creationId xmlns:a16="http://schemas.microsoft.com/office/drawing/2014/main" id="{24D28329-76ED-432F-A6B8-4B326CA024C6}"/>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4" name="Slide Number Placeholder 3">
            <a:extLst>
              <a:ext uri="{FF2B5EF4-FFF2-40B4-BE49-F238E27FC236}">
                <a16:creationId xmlns:a16="http://schemas.microsoft.com/office/drawing/2014/main" id="{A0D78B53-F86F-4949-A248-2228F7AB6F5C}"/>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485190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Hoofdstuk dia met achtergrondafbeelding">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A2303D10-7A22-4D77-961C-6FBC031E10FB}"/>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5" name="Graphic 4">
            <a:extLst>
              <a:ext uri="{FF2B5EF4-FFF2-40B4-BE49-F238E27FC236}">
                <a16:creationId xmlns:a16="http://schemas.microsoft.com/office/drawing/2014/main" id="{D131E5D0-3ED7-4EA0-A958-994E40B1573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id="{F0430514-7007-4E07-B2B0-7886DCCC86FD}"/>
              </a:ext>
            </a:extLst>
          </p:cNvPr>
          <p:cNvSpPr>
            <a:spLocks noGrp="1"/>
          </p:cNvSpPr>
          <p:nvPr>
            <p:ph type="title" hasCustomPrompt="1"/>
          </p:nvPr>
        </p:nvSpPr>
        <p:spPr>
          <a:xfrm>
            <a:off x="1254125" y="2743007"/>
            <a:ext cx="7200000" cy="1123949"/>
          </a:xfrm>
        </p:spPr>
        <p:txBody>
          <a:bodyPr anchor="b" anchorCtr="0">
            <a:noAutofit/>
          </a:bodyPr>
          <a:lstStyle>
            <a:lvl1pPr>
              <a:lnSpc>
                <a:spcPct val="100000"/>
              </a:lnSpc>
              <a:defRPr sz="4000" spc="0" baseline="0">
                <a:solidFill>
                  <a:schemeClr val="bg1"/>
                </a:solidFill>
              </a:defRPr>
            </a:lvl1pPr>
          </a:lstStyle>
          <a:p>
            <a:r>
              <a:rPr lang="nl-NL" dirty="0"/>
              <a:t>Klik om titel toe te voegen</a:t>
            </a:r>
          </a:p>
        </p:txBody>
      </p:sp>
      <p:sp>
        <p:nvSpPr>
          <p:cNvPr id="8" name="Rectangle 106">
            <a:extLst>
              <a:ext uri="{FF2B5EF4-FFF2-40B4-BE49-F238E27FC236}">
                <a16:creationId xmlns:a16="http://schemas.microsoft.com/office/drawing/2014/main" id="{6DB02F12-213B-4BC3-BF01-64E6DEA8948A}"/>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10" name="Graphic 9">
            <a:extLst>
              <a:ext uri="{FF2B5EF4-FFF2-40B4-BE49-F238E27FC236}">
                <a16:creationId xmlns:a16="http://schemas.microsoft.com/office/drawing/2014/main" id="{ACB71256-6C89-431F-9EAB-D832AF67EF1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76264" y="6053515"/>
            <a:ext cx="1591200" cy="461517"/>
          </a:xfrm>
          <a:prstGeom prst="rect">
            <a:avLst/>
          </a:prstGeom>
        </p:spPr>
      </p:pic>
      <p:sp>
        <p:nvSpPr>
          <p:cNvPr id="2" name="Slide Number Placeholder 1">
            <a:extLst>
              <a:ext uri="{FF2B5EF4-FFF2-40B4-BE49-F238E27FC236}">
                <a16:creationId xmlns:a16="http://schemas.microsoft.com/office/drawing/2014/main" id="{9E25CC99-32E6-48EF-B160-205D6223D6B2}"/>
              </a:ext>
            </a:extLst>
          </p:cNvPr>
          <p:cNvSpPr>
            <a:spLocks noGrp="1"/>
          </p:cNvSpPr>
          <p:nvPr>
            <p:ph type="sldNum" sz="quarter" idx="10"/>
          </p:nvPr>
        </p:nvSpPr>
        <p:spPr/>
        <p:txBody>
          <a:bodyPr/>
          <a:lstStyle>
            <a:lvl1pPr>
              <a:defRPr>
                <a:solidFill>
                  <a:schemeClr val="bg1"/>
                </a:solidFill>
              </a:defRPr>
            </a:lvl1p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568142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Hoofdstuk dia zonder achtergrondafbeelding">
    <p:bg>
      <p:bgPr>
        <a:solidFill>
          <a:srgbClr val="C2E4FF"/>
        </a:solidFill>
        <a:effectLst/>
      </p:bgPr>
    </p:bg>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C6A9B036-C851-464B-A4B4-FD651AEC886D}"/>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9" name="Graphic 8">
            <a:extLst>
              <a:ext uri="{FF2B5EF4-FFF2-40B4-BE49-F238E27FC236}">
                <a16:creationId xmlns:a16="http://schemas.microsoft.com/office/drawing/2014/main" id="{B131DF28-C529-4C87-8162-61740F882FB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254125" y="2743007"/>
            <a:ext cx="7200000" cy="1123949"/>
          </a:xfrm>
        </p:spPr>
        <p:txBody>
          <a:bodyPr anchor="b" anchorCtr="0">
            <a:noAutofit/>
          </a:bodyPr>
          <a:lstStyle>
            <a:lvl1pPr>
              <a:lnSpc>
                <a:spcPct val="100000"/>
              </a:lnSpc>
              <a:defRPr sz="4000" spc="0" baseline="0">
                <a:solidFill>
                  <a:schemeClr val="tx2"/>
                </a:solidFill>
              </a:defRPr>
            </a:lvl1pPr>
          </a:lstStyle>
          <a:p>
            <a:r>
              <a:rPr lang="nl-NL" dirty="0"/>
              <a:t>Klik om titel toe te voegen</a:t>
            </a:r>
          </a:p>
        </p:txBody>
      </p:sp>
      <p:sp>
        <p:nvSpPr>
          <p:cNvPr id="5" name="Rectangle 106">
            <a:extLst>
              <a:ext uri="{FF2B5EF4-FFF2-40B4-BE49-F238E27FC236}">
                <a16:creationId xmlns:a16="http://schemas.microsoft.com/office/drawing/2014/main" id="{1FBA4FA0-818B-428B-91E4-7AAC8597B54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7" name="Graphic 6">
            <a:extLst>
              <a:ext uri="{FF2B5EF4-FFF2-40B4-BE49-F238E27FC236}">
                <a16:creationId xmlns:a16="http://schemas.microsoft.com/office/drawing/2014/main" id="{0FD8FFBA-5B97-4FC1-A177-F0E7FE4B0B1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6264" y="6053515"/>
            <a:ext cx="1591200" cy="461517"/>
          </a:xfrm>
          <a:prstGeom prst="rect">
            <a:avLst/>
          </a:prstGeom>
        </p:spPr>
      </p:pic>
      <p:sp>
        <p:nvSpPr>
          <p:cNvPr id="3" name="Slide Number Placeholder 2">
            <a:extLst>
              <a:ext uri="{FF2B5EF4-FFF2-40B4-BE49-F238E27FC236}">
                <a16:creationId xmlns:a16="http://schemas.microsoft.com/office/drawing/2014/main" id="{1E5A7128-E378-46DC-A7CA-6B5E436C53B1}"/>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09076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met subtitel">
    <p:bg>
      <p:bgPr>
        <a:solidFill>
          <a:schemeClr val="bg1"/>
        </a:solidFill>
        <a:effectLst/>
      </p:bgPr>
    </p:bg>
    <p:spTree>
      <p:nvGrpSpPr>
        <p:cNvPr id="1" name=""/>
        <p:cNvGrpSpPr/>
        <p:nvPr/>
      </p:nvGrpSpPr>
      <p:grpSpPr>
        <a:xfrm>
          <a:off x="0" y="0"/>
          <a:ext cx="0" cy="0"/>
          <a:chOff x="0" y="0"/>
          <a:chExt cx="0" cy="0"/>
        </a:xfrm>
      </p:grpSpPr>
      <p:sp>
        <p:nvSpPr>
          <p:cNvPr id="53" name="Rectangle 3">
            <a:extLst>
              <a:ext uri="{FF2B5EF4-FFF2-40B4-BE49-F238E27FC236}">
                <a16:creationId xmlns:a16="http://schemas.microsoft.com/office/drawing/2014/main" id="{2B10D285-94EA-4EB1-817D-9B5894023DFD}"/>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1" name="Picture Placeholder 20">
            <a:extLst>
              <a:ext uri="{FF2B5EF4-FFF2-40B4-BE49-F238E27FC236}">
                <a16:creationId xmlns:a16="http://schemas.microsoft.com/office/drawing/2014/main" id="{F053FC1F-0C87-464E-9626-4AA4ADFCB446}"/>
              </a:ext>
            </a:extLst>
          </p:cNvPr>
          <p:cNvSpPr>
            <a:spLocks noGrp="1"/>
          </p:cNvSpPr>
          <p:nvPr>
            <p:ph type="pic" sz="quarter" idx="12" hasCustomPrompt="1"/>
          </p:nvPr>
        </p:nvSpPr>
        <p:spPr>
          <a:xfrm>
            <a:off x="614838" y="0"/>
            <a:ext cx="11577160" cy="4144674"/>
          </a:xfrm>
          <a:custGeom>
            <a:avLst/>
            <a:gdLst>
              <a:gd name="connsiteX0" fmla="*/ 0 w 11577160"/>
              <a:gd name="connsiteY0" fmla="*/ 0 h 4144674"/>
              <a:gd name="connsiteX1" fmla="*/ 11577160 w 11577160"/>
              <a:gd name="connsiteY1" fmla="*/ 0 h 4144674"/>
              <a:gd name="connsiteX2" fmla="*/ 11577160 w 11577160"/>
              <a:gd name="connsiteY2" fmla="*/ 3713070 h 4144674"/>
              <a:gd name="connsiteX3" fmla="*/ 4823817 w 11577160"/>
              <a:gd name="connsiteY3" fmla="*/ 3713070 h 4144674"/>
              <a:gd name="connsiteX4" fmla="*/ 4392212 w 11577160"/>
              <a:gd name="connsiteY4" fmla="*/ 4144674 h 4144674"/>
              <a:gd name="connsiteX5" fmla="*/ 609325 w 11577160"/>
              <a:gd name="connsiteY5" fmla="*/ 4144674 h 4144674"/>
              <a:gd name="connsiteX6" fmla="*/ 0 w 11577160"/>
              <a:gd name="connsiteY6" fmla="*/ 3535350 h 4144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7160" h="4144674">
                <a:moveTo>
                  <a:pt x="0" y="0"/>
                </a:moveTo>
                <a:lnTo>
                  <a:pt x="11577160" y="0"/>
                </a:lnTo>
                <a:lnTo>
                  <a:pt x="11577160" y="3713070"/>
                </a:lnTo>
                <a:lnTo>
                  <a:pt x="4823817" y="3713070"/>
                </a:lnTo>
                <a:cubicBezTo>
                  <a:pt x="4585165" y="3713070"/>
                  <a:pt x="4392212" y="3906022"/>
                  <a:pt x="4392212" y="4144674"/>
                </a:cubicBezTo>
                <a:lnTo>
                  <a:pt x="609325" y="4144674"/>
                </a:lnTo>
                <a:cubicBezTo>
                  <a:pt x="272927" y="4144674"/>
                  <a:pt x="0" y="3871747"/>
                  <a:pt x="0" y="353535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3979594"/>
            <a:ext cx="6153150" cy="1123949"/>
          </a:xfrm>
        </p:spPr>
        <p:txBody>
          <a:bodyPr anchor="b" anchorCtr="0">
            <a:noAutofit/>
          </a:bodyPr>
          <a:lstStyle>
            <a:lvl1pPr>
              <a:lnSpc>
                <a:spcPct val="80000"/>
              </a:lnSpc>
              <a:defRPr sz="4000" spc="-60" baseline="0">
                <a:solidFill>
                  <a:schemeClr val="tx2"/>
                </a:solidFill>
              </a:defRPr>
            </a:lvl1pPr>
          </a:lstStyle>
          <a:p>
            <a:r>
              <a:rPr lang="nl-NL" noProof="0" dirty="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5" name="Straight Connector 14">
            <a:extLst>
              <a:ext uri="{FF2B5EF4-FFF2-40B4-BE49-F238E27FC236}">
                <a16:creationId xmlns:a16="http://schemas.microsoft.com/office/drawing/2014/main" id="{B6061A2D-2FC7-49E9-9022-09838866AA7E}"/>
              </a:ext>
            </a:extLst>
          </p:cNvPr>
          <p:cNvCxnSpPr>
            <a:cxnSpLocks/>
          </p:cNvCxnSpPr>
          <p:nvPr userDrawn="1"/>
        </p:nvCxnSpPr>
        <p:spPr>
          <a:xfrm>
            <a:off x="5453062" y="5247914"/>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26" name="Rectangle 106">
            <a:extLst>
              <a:ext uri="{FF2B5EF4-FFF2-40B4-BE49-F238E27FC236}">
                <a16:creationId xmlns:a16="http://schemas.microsoft.com/office/drawing/2014/main" id="{66D88E85-C8BF-435A-A766-CFB8BA5F3E42}"/>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31" name="Text Placeholder 25">
            <a:extLst>
              <a:ext uri="{FF2B5EF4-FFF2-40B4-BE49-F238E27FC236}">
                <a16:creationId xmlns:a16="http://schemas.microsoft.com/office/drawing/2014/main" id="{BBE7FF0D-A11C-478D-82C1-4EAA76F26FEC}"/>
              </a:ext>
            </a:extLst>
          </p:cNvPr>
          <p:cNvSpPr>
            <a:spLocks noGrp="1"/>
          </p:cNvSpPr>
          <p:nvPr>
            <p:ph type="body" sz="quarter" idx="13" hasCustomPrompt="1"/>
          </p:nvPr>
        </p:nvSpPr>
        <p:spPr>
          <a:xfrm>
            <a:off x="5419726" y="5472971"/>
            <a:ext cx="6152400" cy="590400"/>
          </a:xfrm>
        </p:spPr>
        <p:txBody>
          <a:bodyPr/>
          <a:lstStyle>
            <a:lvl1pPr>
              <a:lnSpc>
                <a:spcPct val="80000"/>
              </a:lnSpc>
              <a:defRPr sz="4000" spc="-60" baseline="0">
                <a:solidFill>
                  <a:schemeClr val="bg2"/>
                </a:solidFill>
              </a:defRPr>
            </a:lvl1pPr>
          </a:lstStyle>
          <a:p>
            <a:pPr lvl="0"/>
            <a:r>
              <a:rPr lang="nl-NL" noProof="0" dirty="0"/>
              <a:t>Klik om subtitel toe te voegen</a:t>
            </a:r>
          </a:p>
        </p:txBody>
      </p:sp>
      <p:sp>
        <p:nvSpPr>
          <p:cNvPr id="42" name="Rectangle 106">
            <a:extLst>
              <a:ext uri="{FF2B5EF4-FFF2-40B4-BE49-F238E27FC236}">
                <a16:creationId xmlns:a16="http://schemas.microsoft.com/office/drawing/2014/main" id="{D22C04FF-2BBD-4F2B-B882-F82899D4A1BD}"/>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3" name="Groep 2">
            <a:extLst>
              <a:ext uri="{FF2B5EF4-FFF2-40B4-BE49-F238E27FC236}">
                <a16:creationId xmlns:a16="http://schemas.microsoft.com/office/drawing/2014/main" id="{6F02B3C6-631D-4822-B4DB-C6F757FD8769}"/>
              </a:ext>
            </a:extLst>
          </p:cNvPr>
          <p:cNvGrpSpPr/>
          <p:nvPr userDrawn="1"/>
        </p:nvGrpSpPr>
        <p:grpSpPr>
          <a:xfrm>
            <a:off x="12326583" y="1"/>
            <a:ext cx="2329217" cy="5718810"/>
            <a:chOff x="12326583" y="1"/>
            <a:chExt cx="2329217" cy="5718810"/>
          </a:xfrm>
        </p:grpSpPr>
        <p:sp>
          <p:nvSpPr>
            <p:cNvPr id="38" name="Rectangle 106">
              <a:extLst>
                <a:ext uri="{FF2B5EF4-FFF2-40B4-BE49-F238E27FC236}">
                  <a16:creationId xmlns:a16="http://schemas.microsoft.com/office/drawing/2014/main" id="{A6DFDEE3-7213-4A1B-BD16-73602857A5E0}"/>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9" name="Groep 38">
              <a:extLst>
                <a:ext uri="{FF2B5EF4-FFF2-40B4-BE49-F238E27FC236}">
                  <a16:creationId xmlns:a16="http://schemas.microsoft.com/office/drawing/2014/main" id="{09E4CED3-BB4A-4110-B81E-CE2A557D2D70}"/>
                </a:ext>
              </a:extLst>
            </p:cNvPr>
            <p:cNvGrpSpPr>
              <a:grpSpLocks noChangeAspect="1"/>
            </p:cNvGrpSpPr>
            <p:nvPr userDrawn="1"/>
          </p:nvGrpSpPr>
          <p:grpSpPr>
            <a:xfrm>
              <a:off x="12616299" y="4739224"/>
              <a:ext cx="1766851" cy="793244"/>
              <a:chOff x="2766083" y="6357983"/>
              <a:chExt cx="1485890" cy="667104"/>
            </a:xfrm>
          </p:grpSpPr>
          <p:pic>
            <p:nvPicPr>
              <p:cNvPr id="45" name="Picture 15">
                <a:extLst>
                  <a:ext uri="{FF2B5EF4-FFF2-40B4-BE49-F238E27FC236}">
                    <a16:creationId xmlns:a16="http://schemas.microsoft.com/office/drawing/2014/main" id="{56B0DA35-602A-47A3-A33B-1A42C766DD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6" name="Picture 18">
                <a:extLst>
                  <a:ext uri="{FF2B5EF4-FFF2-40B4-BE49-F238E27FC236}">
                    <a16:creationId xmlns:a16="http://schemas.microsoft.com/office/drawing/2014/main" id="{4B0AA089-9CA7-4986-9B0B-1E2EA8A814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7" name="Picture 19">
                <a:extLst>
                  <a:ext uri="{FF2B5EF4-FFF2-40B4-BE49-F238E27FC236}">
                    <a16:creationId xmlns:a16="http://schemas.microsoft.com/office/drawing/2014/main" id="{161FA9E9-975D-48C8-80CC-B71ED5E6EC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8" name="Straight Arrow Connector 23">
                <a:extLst>
                  <a:ext uri="{FF2B5EF4-FFF2-40B4-BE49-F238E27FC236}">
                    <a16:creationId xmlns:a16="http://schemas.microsoft.com/office/drawing/2014/main" id="{F075B050-4DB9-4B32-BE98-3384B146B6CB}"/>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24">
                <a:extLst>
                  <a:ext uri="{FF2B5EF4-FFF2-40B4-BE49-F238E27FC236}">
                    <a16:creationId xmlns:a16="http://schemas.microsoft.com/office/drawing/2014/main" id="{D9EDB32F-0592-4CEA-A31B-520DCEBC33A8}"/>
                  </a:ext>
                </a:extLst>
              </p:cNvPr>
              <p:cNvCxnSpPr>
                <a:stCxn id="45" idx="0"/>
                <a:endCxn id="4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26">
                <a:extLst>
                  <a:ext uri="{FF2B5EF4-FFF2-40B4-BE49-F238E27FC236}">
                    <a16:creationId xmlns:a16="http://schemas.microsoft.com/office/drawing/2014/main" id="{2FD2F19B-CE2C-4067-8970-A800CEABDCD1}"/>
                  </a:ext>
                </a:extLst>
              </p:cNvPr>
              <p:cNvCxnSpPr>
                <a:stCxn id="45" idx="3"/>
                <a:endCxn id="4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27">
                <a:extLst>
                  <a:ext uri="{FF2B5EF4-FFF2-40B4-BE49-F238E27FC236}">
                    <a16:creationId xmlns:a16="http://schemas.microsoft.com/office/drawing/2014/main" id="{A21F9A8E-4718-437A-9C9C-614F8D8E6116}"/>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Oval 28">
                <a:extLst>
                  <a:ext uri="{FF2B5EF4-FFF2-40B4-BE49-F238E27FC236}">
                    <a16:creationId xmlns:a16="http://schemas.microsoft.com/office/drawing/2014/main" id="{0EF24A99-15FA-417C-9DA9-29E89F9F4EFB}"/>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40" name="Groep 39">
              <a:extLst>
                <a:ext uri="{FF2B5EF4-FFF2-40B4-BE49-F238E27FC236}">
                  <a16:creationId xmlns:a16="http://schemas.microsoft.com/office/drawing/2014/main" id="{44ACFC89-278E-4429-96AD-D9AF4F35723A}"/>
                </a:ext>
              </a:extLst>
            </p:cNvPr>
            <p:cNvGrpSpPr/>
            <p:nvPr userDrawn="1"/>
          </p:nvGrpSpPr>
          <p:grpSpPr>
            <a:xfrm>
              <a:off x="12610022" y="1108316"/>
              <a:ext cx="425380" cy="577954"/>
              <a:chOff x="-37364" y="4061531"/>
              <a:chExt cx="571037" cy="775855"/>
            </a:xfrm>
          </p:grpSpPr>
          <p:pic>
            <p:nvPicPr>
              <p:cNvPr id="43" name="Afbeelding 42">
                <a:extLst>
                  <a:ext uri="{FF2B5EF4-FFF2-40B4-BE49-F238E27FC236}">
                    <a16:creationId xmlns:a16="http://schemas.microsoft.com/office/drawing/2014/main" id="{76D1C94F-2678-4538-8AE7-A8F1AE44B733}"/>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44" name="Rectangle 21">
                <a:extLst>
                  <a:ext uri="{FF2B5EF4-FFF2-40B4-BE49-F238E27FC236}">
                    <a16:creationId xmlns:a16="http://schemas.microsoft.com/office/drawing/2014/main" id="{C0795D33-419B-4D90-B7D0-F23B0A229481}"/>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41" name="Afbeelding 40">
              <a:extLst>
                <a:ext uri="{FF2B5EF4-FFF2-40B4-BE49-F238E27FC236}">
                  <a16:creationId xmlns:a16="http://schemas.microsoft.com/office/drawing/2014/main" id="{BBCF88BC-C930-469B-B044-AF9EF5C457A2}"/>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11190211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houd me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6264275" y="1476375"/>
            <a:ext cx="5330825"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tabel toe te voegen</a:t>
            </a:r>
          </a:p>
        </p:txBody>
      </p:sp>
      <p:sp>
        <p:nvSpPr>
          <p:cNvPr id="11" name="Text Placeholder 12">
            <a:extLst>
              <a:ext uri="{FF2B5EF4-FFF2-40B4-BE49-F238E27FC236}">
                <a16:creationId xmlns:a16="http://schemas.microsoft.com/office/drawing/2014/main" id="{F028C813-AC7A-4357-A8D4-1D61F095489D}"/>
              </a:ext>
            </a:extLst>
          </p:cNvPr>
          <p:cNvSpPr>
            <a:spLocks noGrp="1"/>
          </p:cNvSpPr>
          <p:nvPr>
            <p:ph type="body" sz="quarter" idx="10" hasCustomPrompt="1"/>
          </p:nvPr>
        </p:nvSpPr>
        <p:spPr>
          <a:xfrm>
            <a:off x="61912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31" name="Rectangle 106">
            <a:extLst>
              <a:ext uri="{FF2B5EF4-FFF2-40B4-BE49-F238E27FC236}">
                <a16:creationId xmlns:a16="http://schemas.microsoft.com/office/drawing/2014/main" id="{730C924B-F91D-43CC-A0C8-A160AAD5E487}"/>
              </a:ext>
            </a:extLst>
          </p:cNvPr>
          <p:cNvSpPr>
            <a:spLocks noChangeArrowheads="1"/>
          </p:cNvSpPr>
          <p:nvPr userDrawn="1"/>
        </p:nvSpPr>
        <p:spPr bwMode="gray">
          <a:xfrm>
            <a:off x="12326583" y="0"/>
            <a:ext cx="2329217" cy="2696274"/>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Tabel invoegen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tabelvlak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Kies hoeveel kolommen en rijen de tabel moet hebben die je wil invoegen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‘OK’ en de tabel wordt ingevoegd die vervolgens gevuld kan worden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grpSp>
        <p:nvGrpSpPr>
          <p:cNvPr id="13" name="Groep 12">
            <a:extLst>
              <a:ext uri="{FF2B5EF4-FFF2-40B4-BE49-F238E27FC236}">
                <a16:creationId xmlns:a16="http://schemas.microsoft.com/office/drawing/2014/main" id="{0D738BE7-6A7E-46F7-8BF1-965AD4F71B81}"/>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E3A6B80D-90EB-4816-8F06-1FF0DE111259}"/>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5" name="Group 22">
              <a:extLst>
                <a:ext uri="{FF2B5EF4-FFF2-40B4-BE49-F238E27FC236}">
                  <a16:creationId xmlns:a16="http://schemas.microsoft.com/office/drawing/2014/main" id="{CCB39D30-1E27-408F-80D8-32932B5B9480}"/>
                </a:ext>
              </a:extLst>
            </p:cNvPr>
            <p:cNvGrpSpPr/>
            <p:nvPr userDrawn="1"/>
          </p:nvGrpSpPr>
          <p:grpSpPr>
            <a:xfrm>
              <a:off x="-2318863" y="1050055"/>
              <a:ext cx="2044800" cy="534731"/>
              <a:chOff x="-2108199" y="3333735"/>
              <a:chExt cx="2314576" cy="605280"/>
            </a:xfrm>
          </p:grpSpPr>
          <p:grpSp>
            <p:nvGrpSpPr>
              <p:cNvPr id="16" name="Group 9">
                <a:extLst>
                  <a:ext uri="{FF2B5EF4-FFF2-40B4-BE49-F238E27FC236}">
                    <a16:creationId xmlns:a16="http://schemas.microsoft.com/office/drawing/2014/main" id="{1F50881A-2BBC-44BE-9D27-9754AB68E97E}"/>
                  </a:ext>
                </a:extLst>
              </p:cNvPr>
              <p:cNvGrpSpPr/>
              <p:nvPr userDrawn="1"/>
            </p:nvGrpSpPr>
            <p:grpSpPr>
              <a:xfrm>
                <a:off x="-2108199" y="3333735"/>
                <a:ext cx="2314576" cy="605280"/>
                <a:chOff x="-1062434" y="2679700"/>
                <a:chExt cx="2314576" cy="605280"/>
              </a:xfrm>
            </p:grpSpPr>
            <p:pic>
              <p:nvPicPr>
                <p:cNvPr id="18" name="Picture 5">
                  <a:extLst>
                    <a:ext uri="{FF2B5EF4-FFF2-40B4-BE49-F238E27FC236}">
                      <a16:creationId xmlns:a16="http://schemas.microsoft.com/office/drawing/2014/main" id="{C357F009-954B-42E8-9AFE-44B6234E24EC}"/>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19" name="Rectangle 21">
                  <a:extLst>
                    <a:ext uri="{FF2B5EF4-FFF2-40B4-BE49-F238E27FC236}">
                      <a16:creationId xmlns:a16="http://schemas.microsoft.com/office/drawing/2014/main" id="{B5B3C759-A389-411C-B870-027A6960A40B}"/>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7" name="Graphic 19" descr="Close with solid fill">
                <a:extLst>
                  <a:ext uri="{FF2B5EF4-FFF2-40B4-BE49-F238E27FC236}">
                    <a16:creationId xmlns:a16="http://schemas.microsoft.com/office/drawing/2014/main" id="{5B652822-ACAD-45A5-ADBF-D119E46F5B24}"/>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DF3716CF-D9F7-4E85-A572-A8A5E9841A07}"/>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
        <p:nvSpPr>
          <p:cNvPr id="20" name="Rectangle 106">
            <a:extLst>
              <a:ext uri="{FF2B5EF4-FFF2-40B4-BE49-F238E27FC236}">
                <a16:creationId xmlns:a16="http://schemas.microsoft.com/office/drawing/2014/main" id="{8EE16B0B-B9C9-4621-817F-2DEA06F65CB0}"/>
              </a:ext>
            </a:extLst>
          </p:cNvPr>
          <p:cNvSpPr>
            <a:spLocks noChangeArrowheads="1"/>
          </p:cNvSpPr>
          <p:nvPr userDrawn="1"/>
        </p:nvSpPr>
        <p:spPr bwMode="gray">
          <a:xfrm>
            <a:off x="12326583" y="2942670"/>
            <a:ext cx="2329217" cy="197223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Verticale lijnen toevoegen aan tabel</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Voeg een tabel in. De tabel wordt zonder verticale lijnen ingevoegd</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Om de verticale lijnen toe te voegen; klik in het menu </a:t>
            </a:r>
            <a:b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b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23088450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el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619125" y="1476375"/>
            <a:ext cx="10975975"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tabel toe te voegen</a:t>
            </a:r>
          </a:p>
        </p:txBody>
      </p:sp>
      <p:sp>
        <p:nvSpPr>
          <p:cNvPr id="7" name="Rectangle 106">
            <a:extLst>
              <a:ext uri="{FF2B5EF4-FFF2-40B4-BE49-F238E27FC236}">
                <a16:creationId xmlns:a16="http://schemas.microsoft.com/office/drawing/2014/main" id="{A5A0DE91-09F1-4A57-AEC5-58AD14C7204C}"/>
              </a:ext>
            </a:extLst>
          </p:cNvPr>
          <p:cNvSpPr>
            <a:spLocks noChangeArrowheads="1"/>
          </p:cNvSpPr>
          <p:nvPr userDrawn="1"/>
        </p:nvSpPr>
        <p:spPr bwMode="gray">
          <a:xfrm>
            <a:off x="12326583" y="0"/>
            <a:ext cx="2329217" cy="2696274"/>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Tabel invoegen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tabelvlak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Kies hoeveel kolommen en rijen de tabel moet hebben die je wil invoegen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‘OK’ en de tabel wordt ingevoegd die vervolgens gevuld kan worden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sp>
        <p:nvSpPr>
          <p:cNvPr id="3" name="Slide Number Placeholder 2">
            <a:extLst>
              <a:ext uri="{FF2B5EF4-FFF2-40B4-BE49-F238E27FC236}">
                <a16:creationId xmlns:a16="http://schemas.microsoft.com/office/drawing/2014/main" id="{E1B7A5D4-DEE1-41E7-A578-DE688BC982F1}"/>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
        <p:nvSpPr>
          <p:cNvPr id="6" name="Rectangle 106">
            <a:extLst>
              <a:ext uri="{FF2B5EF4-FFF2-40B4-BE49-F238E27FC236}">
                <a16:creationId xmlns:a16="http://schemas.microsoft.com/office/drawing/2014/main" id="{3021B20F-17DF-401E-BBA5-726BBD4791C7}"/>
              </a:ext>
            </a:extLst>
          </p:cNvPr>
          <p:cNvSpPr>
            <a:spLocks noChangeArrowheads="1"/>
          </p:cNvSpPr>
          <p:nvPr userDrawn="1"/>
        </p:nvSpPr>
        <p:spPr bwMode="gray">
          <a:xfrm>
            <a:off x="12326583" y="2942670"/>
            <a:ext cx="2329217" cy="197223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Verticale lijnen toevoegen aan tabel</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Voeg een tabel in. De tabel wordt zonder verticale lijnen ingevoegd</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Om de verticale lijnen toe te voegen; klik in het menu </a:t>
            </a:r>
            <a:b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b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19155881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houd met grafiek rech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264276"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12">
            <a:extLst>
              <a:ext uri="{FF2B5EF4-FFF2-40B4-BE49-F238E27FC236}">
                <a16:creationId xmlns:a16="http://schemas.microsoft.com/office/drawing/2014/main" id="{CC64508F-FB4D-4117-A07D-F5E6D9501D14}"/>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1" name="Text Placeholder 3">
            <a:extLst>
              <a:ext uri="{FF2B5EF4-FFF2-40B4-BE49-F238E27FC236}">
                <a16:creationId xmlns:a16="http://schemas.microsoft.com/office/drawing/2014/main" id="{A573C153-27EA-4A91-9162-722BE6E06CAD}"/>
              </a:ext>
            </a:extLst>
          </p:cNvPr>
          <p:cNvSpPr>
            <a:spLocks noGrp="1"/>
          </p:cNvSpPr>
          <p:nvPr>
            <p:ph type="body" sz="quarter" idx="18" hasCustomPrompt="1"/>
          </p:nvPr>
        </p:nvSpPr>
        <p:spPr>
          <a:xfrm>
            <a:off x="6400153"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grpSp>
        <p:nvGrpSpPr>
          <p:cNvPr id="13" name="Groep 12">
            <a:extLst>
              <a:ext uri="{FF2B5EF4-FFF2-40B4-BE49-F238E27FC236}">
                <a16:creationId xmlns:a16="http://schemas.microsoft.com/office/drawing/2014/main" id="{39D28042-45AB-4F8C-A0C9-EF684DE5B4DB}"/>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3FB83E7A-138B-4198-9501-4160394F1F1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8" name="Group 22">
              <a:extLst>
                <a:ext uri="{FF2B5EF4-FFF2-40B4-BE49-F238E27FC236}">
                  <a16:creationId xmlns:a16="http://schemas.microsoft.com/office/drawing/2014/main" id="{4B9181B1-0FC2-43EA-A5E5-7F2684792BD0}"/>
                </a:ext>
              </a:extLst>
            </p:cNvPr>
            <p:cNvGrpSpPr/>
            <p:nvPr userDrawn="1"/>
          </p:nvGrpSpPr>
          <p:grpSpPr>
            <a:xfrm>
              <a:off x="-2318863" y="1050055"/>
              <a:ext cx="2044800" cy="534731"/>
              <a:chOff x="-2108199" y="3333735"/>
              <a:chExt cx="2314576" cy="605280"/>
            </a:xfrm>
          </p:grpSpPr>
          <p:grpSp>
            <p:nvGrpSpPr>
              <p:cNvPr id="19" name="Group 9">
                <a:extLst>
                  <a:ext uri="{FF2B5EF4-FFF2-40B4-BE49-F238E27FC236}">
                    <a16:creationId xmlns:a16="http://schemas.microsoft.com/office/drawing/2014/main" id="{41B5B16A-7983-4922-B06F-1B9FB8222C3A}"/>
                  </a:ext>
                </a:extLst>
              </p:cNvPr>
              <p:cNvGrpSpPr/>
              <p:nvPr userDrawn="1"/>
            </p:nvGrpSpPr>
            <p:grpSpPr>
              <a:xfrm>
                <a:off x="-2108199" y="3333735"/>
                <a:ext cx="2314576" cy="605280"/>
                <a:chOff x="-1062434" y="2679700"/>
                <a:chExt cx="2314576" cy="605280"/>
              </a:xfrm>
            </p:grpSpPr>
            <p:pic>
              <p:nvPicPr>
                <p:cNvPr id="25" name="Picture 5">
                  <a:extLst>
                    <a:ext uri="{FF2B5EF4-FFF2-40B4-BE49-F238E27FC236}">
                      <a16:creationId xmlns:a16="http://schemas.microsoft.com/office/drawing/2014/main" id="{6F924BE0-7547-4ADB-B5C8-6B1AD42860BB}"/>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6" name="Rectangle 21">
                  <a:extLst>
                    <a:ext uri="{FF2B5EF4-FFF2-40B4-BE49-F238E27FC236}">
                      <a16:creationId xmlns:a16="http://schemas.microsoft.com/office/drawing/2014/main" id="{65EA48B2-4247-424F-AA38-1B9E1BF2236D}"/>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4" name="Graphic 19" descr="Close with solid fill">
                <a:extLst>
                  <a:ext uri="{FF2B5EF4-FFF2-40B4-BE49-F238E27FC236}">
                    <a16:creationId xmlns:a16="http://schemas.microsoft.com/office/drawing/2014/main" id="{9CB9F003-E90D-4944-83B7-1D24E4D23F35}"/>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0DDE9399-B94D-49BE-87E3-76B5B785CBDA}"/>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364962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oud met grafiek lin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5"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12">
            <a:extLst>
              <a:ext uri="{FF2B5EF4-FFF2-40B4-BE49-F238E27FC236}">
                <a16:creationId xmlns:a16="http://schemas.microsoft.com/office/drawing/2014/main" id="{4D3B61F8-A508-4E1F-AB2C-57AEA9320D93}"/>
              </a:ext>
            </a:extLst>
          </p:cNvPr>
          <p:cNvSpPr>
            <a:spLocks noGrp="1"/>
          </p:cNvSpPr>
          <p:nvPr>
            <p:ph type="body" sz="quarter" idx="10" hasCustomPrompt="1"/>
          </p:nvPr>
        </p:nvSpPr>
        <p:spPr>
          <a:xfrm>
            <a:off x="626427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1" name="Text Placeholder 3">
            <a:extLst>
              <a:ext uri="{FF2B5EF4-FFF2-40B4-BE49-F238E27FC236}">
                <a16:creationId xmlns:a16="http://schemas.microsoft.com/office/drawing/2014/main" id="{3970DEE3-03AB-4155-86AF-0AFDC23EC764}"/>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grpSp>
        <p:nvGrpSpPr>
          <p:cNvPr id="13" name="Groep 12">
            <a:extLst>
              <a:ext uri="{FF2B5EF4-FFF2-40B4-BE49-F238E27FC236}">
                <a16:creationId xmlns:a16="http://schemas.microsoft.com/office/drawing/2014/main" id="{59203073-DE59-416A-AA44-7F372A9FDBB1}"/>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F5FFBB0E-E7AA-4195-BFDA-AD4AAE8AF179}"/>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5" name="Group 22">
              <a:extLst>
                <a:ext uri="{FF2B5EF4-FFF2-40B4-BE49-F238E27FC236}">
                  <a16:creationId xmlns:a16="http://schemas.microsoft.com/office/drawing/2014/main" id="{D1B56FAE-4A4A-4024-A4A6-138655FC3BEA}"/>
                </a:ext>
              </a:extLst>
            </p:cNvPr>
            <p:cNvGrpSpPr/>
            <p:nvPr userDrawn="1"/>
          </p:nvGrpSpPr>
          <p:grpSpPr>
            <a:xfrm>
              <a:off x="-2318863" y="1050055"/>
              <a:ext cx="2044800" cy="534731"/>
              <a:chOff x="-2108199" y="3333735"/>
              <a:chExt cx="2314576" cy="605280"/>
            </a:xfrm>
          </p:grpSpPr>
          <p:grpSp>
            <p:nvGrpSpPr>
              <p:cNvPr id="16" name="Group 9">
                <a:extLst>
                  <a:ext uri="{FF2B5EF4-FFF2-40B4-BE49-F238E27FC236}">
                    <a16:creationId xmlns:a16="http://schemas.microsoft.com/office/drawing/2014/main" id="{4445C993-2037-441B-9505-E53F3662739F}"/>
                  </a:ext>
                </a:extLst>
              </p:cNvPr>
              <p:cNvGrpSpPr/>
              <p:nvPr userDrawn="1"/>
            </p:nvGrpSpPr>
            <p:grpSpPr>
              <a:xfrm>
                <a:off x="-2108199" y="3333735"/>
                <a:ext cx="2314576" cy="605280"/>
                <a:chOff x="-1062434" y="2679700"/>
                <a:chExt cx="2314576" cy="605280"/>
              </a:xfrm>
            </p:grpSpPr>
            <p:pic>
              <p:nvPicPr>
                <p:cNvPr id="18" name="Picture 5">
                  <a:extLst>
                    <a:ext uri="{FF2B5EF4-FFF2-40B4-BE49-F238E27FC236}">
                      <a16:creationId xmlns:a16="http://schemas.microsoft.com/office/drawing/2014/main" id="{883BEEDD-CF51-4837-AC93-782143669D62}"/>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19" name="Rectangle 21">
                  <a:extLst>
                    <a:ext uri="{FF2B5EF4-FFF2-40B4-BE49-F238E27FC236}">
                      <a16:creationId xmlns:a16="http://schemas.microsoft.com/office/drawing/2014/main" id="{EEB4948F-4504-49F1-AE4F-FDEE036985B4}"/>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7" name="Graphic 19" descr="Close with solid fill">
                <a:extLst>
                  <a:ext uri="{FF2B5EF4-FFF2-40B4-BE49-F238E27FC236}">
                    <a16:creationId xmlns:a16="http://schemas.microsoft.com/office/drawing/2014/main" id="{6AB26215-EC34-49DB-ABEE-8F7B0EEAA60F}"/>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0BFCFFBD-719A-4FAA-A247-AC7B7013957D}"/>
              </a:ext>
            </a:extLst>
          </p:cNvPr>
          <p:cNvSpPr>
            <a:spLocks noGrp="1"/>
          </p:cNvSpPr>
          <p:nvPr>
            <p:ph type="sldNum" sz="quarter" idx="18"/>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360385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koloms grafiek">
    <p:spTree>
      <p:nvGrpSpPr>
        <p:cNvPr id="1" name=""/>
        <p:cNvGrpSpPr/>
        <p:nvPr/>
      </p:nvGrpSpPr>
      <p:grpSpPr>
        <a:xfrm>
          <a:off x="0" y="0"/>
          <a:ext cx="0" cy="0"/>
          <a:chOff x="0" y="0"/>
          <a:chExt cx="0" cy="0"/>
        </a:xfrm>
      </p:grpSpPr>
      <p:sp>
        <p:nvSpPr>
          <p:cNvPr id="13" name="Chart Placeholder 5">
            <a:extLst>
              <a:ext uri="{FF2B5EF4-FFF2-40B4-BE49-F238E27FC236}">
                <a16:creationId xmlns:a16="http://schemas.microsoft.com/office/drawing/2014/main" id="{399BE0BD-5C57-4F3C-BAE5-6DDEE19D7616}"/>
              </a:ext>
            </a:extLst>
          </p:cNvPr>
          <p:cNvSpPr>
            <a:spLocks noGrp="1"/>
          </p:cNvSpPr>
          <p:nvPr>
            <p:ph type="chart" sz="quarter" idx="16" hasCustomPrompt="1"/>
          </p:nvPr>
        </p:nvSpPr>
        <p:spPr>
          <a:xfrm>
            <a:off x="6264276"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12" name="Chart Placeholder 5">
            <a:extLst>
              <a:ext uri="{FF2B5EF4-FFF2-40B4-BE49-F238E27FC236}">
                <a16:creationId xmlns:a16="http://schemas.microsoft.com/office/drawing/2014/main" id="{9B32F7E6-012D-47BA-9B6E-EBE47DCE3AFF}"/>
              </a:ext>
            </a:extLst>
          </p:cNvPr>
          <p:cNvSpPr>
            <a:spLocks noGrp="1"/>
          </p:cNvSpPr>
          <p:nvPr>
            <p:ph type="chart" sz="quarter" idx="12" hasCustomPrompt="1"/>
          </p:nvPr>
        </p:nvSpPr>
        <p:spPr>
          <a:xfrm>
            <a:off x="619125"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5" name="Text Placeholder 3">
            <a:extLst>
              <a:ext uri="{FF2B5EF4-FFF2-40B4-BE49-F238E27FC236}">
                <a16:creationId xmlns:a16="http://schemas.microsoft.com/office/drawing/2014/main" id="{1EBEB4EC-9E6D-4DE7-87A4-EF91AF2246DA}"/>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16" name="Text Placeholder 3">
            <a:extLst>
              <a:ext uri="{FF2B5EF4-FFF2-40B4-BE49-F238E27FC236}">
                <a16:creationId xmlns:a16="http://schemas.microsoft.com/office/drawing/2014/main" id="{00E68F04-5757-45F4-8CBD-9E15A314E241}"/>
              </a:ext>
            </a:extLst>
          </p:cNvPr>
          <p:cNvSpPr>
            <a:spLocks noGrp="1"/>
          </p:cNvSpPr>
          <p:nvPr>
            <p:ph type="body" sz="quarter" idx="18" hasCustomPrompt="1"/>
          </p:nvPr>
        </p:nvSpPr>
        <p:spPr>
          <a:xfrm>
            <a:off x="6400153"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D20A1D17-3D5D-46FC-B0D0-C84CC5207354}"/>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4945884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afiek met omschrijv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5" y="1476375"/>
            <a:ext cx="7350500"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3">
            <a:extLst>
              <a:ext uri="{FF2B5EF4-FFF2-40B4-BE49-F238E27FC236}">
                <a16:creationId xmlns:a16="http://schemas.microsoft.com/office/drawing/2014/main" id="{9F16F9E9-67C9-49B5-B2A3-BB6AC1FE5D58}"/>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14" name="Text Placeholder 12">
            <a:extLst>
              <a:ext uri="{FF2B5EF4-FFF2-40B4-BE49-F238E27FC236}">
                <a16:creationId xmlns:a16="http://schemas.microsoft.com/office/drawing/2014/main" id="{FFB0E874-F8D9-42E2-8E52-4692C676BEB5}"/>
              </a:ext>
            </a:extLst>
          </p:cNvPr>
          <p:cNvSpPr>
            <a:spLocks noGrp="1"/>
          </p:cNvSpPr>
          <p:nvPr>
            <p:ph type="body" sz="quarter" idx="18" hasCustomPrompt="1"/>
          </p:nvPr>
        </p:nvSpPr>
        <p:spPr>
          <a:xfrm>
            <a:off x="8139953" y="1476374"/>
            <a:ext cx="3455147"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grpSp>
        <p:nvGrpSpPr>
          <p:cNvPr id="13" name="Groep 12">
            <a:extLst>
              <a:ext uri="{FF2B5EF4-FFF2-40B4-BE49-F238E27FC236}">
                <a16:creationId xmlns:a16="http://schemas.microsoft.com/office/drawing/2014/main" id="{5E83B0FA-B23A-496C-B195-75212D27D47C}"/>
              </a:ext>
            </a:extLst>
          </p:cNvPr>
          <p:cNvGrpSpPr/>
          <p:nvPr userDrawn="1"/>
        </p:nvGrpSpPr>
        <p:grpSpPr>
          <a:xfrm>
            <a:off x="-2463800" y="0"/>
            <a:ext cx="2329217" cy="2718588"/>
            <a:chOff x="-2463800" y="0"/>
            <a:chExt cx="2329217" cy="2718588"/>
          </a:xfrm>
        </p:grpSpPr>
        <p:sp>
          <p:nvSpPr>
            <p:cNvPr id="15" name="Rectangle 106">
              <a:extLst>
                <a:ext uri="{FF2B5EF4-FFF2-40B4-BE49-F238E27FC236}">
                  <a16:creationId xmlns:a16="http://schemas.microsoft.com/office/drawing/2014/main" id="{A74CD945-E3B1-44BB-9078-0B33E75FD2D3}"/>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6" name="Group 22">
              <a:extLst>
                <a:ext uri="{FF2B5EF4-FFF2-40B4-BE49-F238E27FC236}">
                  <a16:creationId xmlns:a16="http://schemas.microsoft.com/office/drawing/2014/main" id="{5EBB861B-324D-4050-98CB-5FC1944AA212}"/>
                </a:ext>
              </a:extLst>
            </p:cNvPr>
            <p:cNvGrpSpPr/>
            <p:nvPr userDrawn="1"/>
          </p:nvGrpSpPr>
          <p:grpSpPr>
            <a:xfrm>
              <a:off x="-2318863" y="1050055"/>
              <a:ext cx="2044800" cy="534731"/>
              <a:chOff x="-2108199" y="3333735"/>
              <a:chExt cx="2314576" cy="605280"/>
            </a:xfrm>
          </p:grpSpPr>
          <p:grpSp>
            <p:nvGrpSpPr>
              <p:cNvPr id="17" name="Group 9">
                <a:extLst>
                  <a:ext uri="{FF2B5EF4-FFF2-40B4-BE49-F238E27FC236}">
                    <a16:creationId xmlns:a16="http://schemas.microsoft.com/office/drawing/2014/main" id="{C496B105-25C3-46D5-9ED3-09FABD170D3C}"/>
                  </a:ext>
                </a:extLst>
              </p:cNvPr>
              <p:cNvGrpSpPr/>
              <p:nvPr userDrawn="1"/>
            </p:nvGrpSpPr>
            <p:grpSpPr>
              <a:xfrm>
                <a:off x="-2108199" y="3333735"/>
                <a:ext cx="2314576" cy="605280"/>
                <a:chOff x="-1062434" y="2679700"/>
                <a:chExt cx="2314576" cy="605280"/>
              </a:xfrm>
            </p:grpSpPr>
            <p:pic>
              <p:nvPicPr>
                <p:cNvPr id="19" name="Picture 5">
                  <a:extLst>
                    <a:ext uri="{FF2B5EF4-FFF2-40B4-BE49-F238E27FC236}">
                      <a16:creationId xmlns:a16="http://schemas.microsoft.com/office/drawing/2014/main" id="{4823FC08-9FD5-40F2-BE2D-08A85D82899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0" name="Rectangle 21">
                  <a:extLst>
                    <a:ext uri="{FF2B5EF4-FFF2-40B4-BE49-F238E27FC236}">
                      <a16:creationId xmlns:a16="http://schemas.microsoft.com/office/drawing/2014/main" id="{84EFE7DE-989D-4C7A-8CF0-BE5D23DA2A01}"/>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8" name="Graphic 19" descr="Close with solid fill">
                <a:extLst>
                  <a:ext uri="{FF2B5EF4-FFF2-40B4-BE49-F238E27FC236}">
                    <a16:creationId xmlns:a16="http://schemas.microsoft.com/office/drawing/2014/main" id="{39A81122-C4E6-45E7-B5B7-9AE166503FB8}"/>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055F4FBA-9445-444C-A054-7B40458BA830}"/>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948920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fiek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4" y="1476375"/>
            <a:ext cx="10975975"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3">
            <a:extLst>
              <a:ext uri="{FF2B5EF4-FFF2-40B4-BE49-F238E27FC236}">
                <a16:creationId xmlns:a16="http://schemas.microsoft.com/office/drawing/2014/main" id="{C8655664-2E79-4A28-A352-F5976C49E661}"/>
              </a:ext>
            </a:extLst>
          </p:cNvPr>
          <p:cNvSpPr>
            <a:spLocks noGrp="1"/>
          </p:cNvSpPr>
          <p:nvPr>
            <p:ph type="body" sz="quarter" idx="15" hasCustomPrompt="1"/>
          </p:nvPr>
        </p:nvSpPr>
        <p:spPr>
          <a:xfrm>
            <a:off x="10001250" y="5372657"/>
            <a:ext cx="1593849" cy="423718"/>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AFEBCDD1-076B-4614-9C4A-B85E5201A97B}"/>
              </a:ext>
            </a:extLst>
          </p:cNvPr>
          <p:cNvSpPr>
            <a:spLocks noGrp="1"/>
          </p:cNvSpPr>
          <p:nvPr>
            <p:ph type="sldNum" sz="quarter" idx="16"/>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7303250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sp>
        <p:nvSpPr>
          <p:cNvPr id="3" name="Slide Number Placeholder 2">
            <a:extLst>
              <a:ext uri="{FF2B5EF4-FFF2-40B4-BE49-F238E27FC236}">
                <a16:creationId xmlns:a16="http://schemas.microsoft.com/office/drawing/2014/main" id="{CEB75032-741F-4B01-ACC6-003B393EAA7E}"/>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17220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zonder subtitel">
    <p:bg>
      <p:bgPr>
        <a:solidFill>
          <a:schemeClr val="bg1"/>
        </a:solidFill>
        <a:effectLst/>
      </p:bgPr>
    </p:bg>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C17904E4-727E-4D23-BD61-D05C2551D914}"/>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4674776"/>
            <a:ext cx="6153150" cy="1123949"/>
          </a:xfrm>
        </p:spPr>
        <p:txBody>
          <a:bodyPr anchor="b" anchorCtr="0">
            <a:noAutofit/>
          </a:bodyPr>
          <a:lstStyle>
            <a:lvl1pPr>
              <a:lnSpc>
                <a:spcPct val="80000"/>
              </a:lnSpc>
              <a:defRPr sz="4000" spc="-60" baseline="0"/>
            </a:lvl1pPr>
          </a:lstStyle>
          <a:p>
            <a:r>
              <a:rPr lang="nl-NL" noProof="0" dirty="0"/>
              <a:t>Klik om titel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3" name="Straight Connector 12">
            <a:extLst>
              <a:ext uri="{FF2B5EF4-FFF2-40B4-BE49-F238E27FC236}">
                <a16:creationId xmlns:a16="http://schemas.microsoft.com/office/drawing/2014/main" id="{7B7EAE85-1489-4FF0-9901-C2B1367E9677}"/>
              </a:ext>
            </a:extLst>
          </p:cNvPr>
          <p:cNvCxnSpPr>
            <a:cxnSpLocks/>
          </p:cNvCxnSpPr>
          <p:nvPr userDrawn="1"/>
        </p:nvCxnSpPr>
        <p:spPr>
          <a:xfrm>
            <a:off x="5453062" y="5933095"/>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sp>
        <p:nvSpPr>
          <p:cNvPr id="17" name="Picture Placeholder 16">
            <a:extLst>
              <a:ext uri="{FF2B5EF4-FFF2-40B4-BE49-F238E27FC236}">
                <a16:creationId xmlns:a16="http://schemas.microsoft.com/office/drawing/2014/main" id="{4013582F-7574-4439-B6C2-A497946DF6E2}"/>
              </a:ext>
            </a:extLst>
          </p:cNvPr>
          <p:cNvSpPr>
            <a:spLocks noGrp="1"/>
          </p:cNvSpPr>
          <p:nvPr>
            <p:ph type="pic" sz="quarter" idx="13" hasCustomPrompt="1"/>
          </p:nvPr>
        </p:nvSpPr>
        <p:spPr>
          <a:xfrm>
            <a:off x="614838" y="0"/>
            <a:ext cx="11577162" cy="4815396"/>
          </a:xfrm>
          <a:custGeom>
            <a:avLst/>
            <a:gdLst>
              <a:gd name="connsiteX0" fmla="*/ 0 w 11577162"/>
              <a:gd name="connsiteY0" fmla="*/ 0 h 4815396"/>
              <a:gd name="connsiteX1" fmla="*/ 11577162 w 11577162"/>
              <a:gd name="connsiteY1" fmla="*/ 0 h 4815396"/>
              <a:gd name="connsiteX2" fmla="*/ 11577162 w 11577162"/>
              <a:gd name="connsiteY2" fmla="*/ 287354 h 4815396"/>
              <a:gd name="connsiteX3" fmla="*/ 11577162 w 11577162"/>
              <a:gd name="connsiteY3" fmla="*/ 4096437 h 4815396"/>
              <a:gd name="connsiteX4" fmla="*/ 11577162 w 11577162"/>
              <a:gd name="connsiteY4" fmla="*/ 4383791 h 4815396"/>
              <a:gd name="connsiteX5" fmla="*/ 4823818 w 11577162"/>
              <a:gd name="connsiteY5" fmla="*/ 4383791 h 4815396"/>
              <a:gd name="connsiteX6" fmla="*/ 4392213 w 11577162"/>
              <a:gd name="connsiteY6" fmla="*/ 4815396 h 4815396"/>
              <a:gd name="connsiteX7" fmla="*/ 609324 w 11577162"/>
              <a:gd name="connsiteY7" fmla="*/ 4815396 h 4815396"/>
              <a:gd name="connsiteX8" fmla="*/ 0 w 11577162"/>
              <a:gd name="connsiteY8" fmla="*/ 4206072 h 4815396"/>
              <a:gd name="connsiteX9" fmla="*/ 0 w 11577162"/>
              <a:gd name="connsiteY9" fmla="*/ 3918718 h 4815396"/>
              <a:gd name="connsiteX10" fmla="*/ 0 w 11577162"/>
              <a:gd name="connsiteY10" fmla="*/ 287354 h 481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77162" h="4815396">
                <a:moveTo>
                  <a:pt x="0" y="0"/>
                </a:moveTo>
                <a:lnTo>
                  <a:pt x="11577162" y="0"/>
                </a:lnTo>
                <a:lnTo>
                  <a:pt x="11577162" y="287354"/>
                </a:lnTo>
                <a:lnTo>
                  <a:pt x="11577162" y="4096437"/>
                </a:lnTo>
                <a:lnTo>
                  <a:pt x="11577162" y="4383791"/>
                </a:lnTo>
                <a:lnTo>
                  <a:pt x="4823818" y="4383791"/>
                </a:lnTo>
                <a:cubicBezTo>
                  <a:pt x="4585166" y="4383791"/>
                  <a:pt x="4392213" y="4576744"/>
                  <a:pt x="4392213" y="4815396"/>
                </a:cubicBezTo>
                <a:lnTo>
                  <a:pt x="609324" y="4815396"/>
                </a:lnTo>
                <a:cubicBezTo>
                  <a:pt x="272927" y="4815396"/>
                  <a:pt x="0" y="4542470"/>
                  <a:pt x="0" y="4206072"/>
                </a:cubicBezTo>
                <a:lnTo>
                  <a:pt x="0" y="3918718"/>
                </a:lnTo>
                <a:lnTo>
                  <a:pt x="0" y="287354"/>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2" name="Rectangle 106">
            <a:extLst>
              <a:ext uri="{FF2B5EF4-FFF2-40B4-BE49-F238E27FC236}">
                <a16:creationId xmlns:a16="http://schemas.microsoft.com/office/drawing/2014/main" id="{E1226467-AB0F-440B-8BD1-5CF9D96055D1}"/>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7" name="Rectangle 106">
            <a:extLst>
              <a:ext uri="{FF2B5EF4-FFF2-40B4-BE49-F238E27FC236}">
                <a16:creationId xmlns:a16="http://schemas.microsoft.com/office/drawing/2014/main" id="{33C1FE4E-F479-4942-B4EE-5D5365D93BDA}"/>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5" name="Groep 24">
            <a:extLst>
              <a:ext uri="{FF2B5EF4-FFF2-40B4-BE49-F238E27FC236}">
                <a16:creationId xmlns:a16="http://schemas.microsoft.com/office/drawing/2014/main" id="{CB5DB861-8B0B-40B1-99FF-85C4858E4B12}"/>
              </a:ext>
            </a:extLst>
          </p:cNvPr>
          <p:cNvGrpSpPr/>
          <p:nvPr userDrawn="1"/>
        </p:nvGrpSpPr>
        <p:grpSpPr>
          <a:xfrm>
            <a:off x="12326583" y="1"/>
            <a:ext cx="2329217" cy="5718810"/>
            <a:chOff x="12326583" y="1"/>
            <a:chExt cx="2329217" cy="5718810"/>
          </a:xfrm>
        </p:grpSpPr>
        <p:sp>
          <p:nvSpPr>
            <p:cNvPr id="26" name="Rectangle 106">
              <a:extLst>
                <a:ext uri="{FF2B5EF4-FFF2-40B4-BE49-F238E27FC236}">
                  <a16:creationId xmlns:a16="http://schemas.microsoft.com/office/drawing/2014/main" id="{82EE33D4-AA65-41B1-83EC-3D251607DDC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8" name="Groep 27">
              <a:extLst>
                <a:ext uri="{FF2B5EF4-FFF2-40B4-BE49-F238E27FC236}">
                  <a16:creationId xmlns:a16="http://schemas.microsoft.com/office/drawing/2014/main" id="{C0C46775-E42B-43A7-B81A-A74507767902}"/>
                </a:ext>
              </a:extLst>
            </p:cNvPr>
            <p:cNvGrpSpPr>
              <a:grpSpLocks noChangeAspect="1"/>
            </p:cNvGrpSpPr>
            <p:nvPr userDrawn="1"/>
          </p:nvGrpSpPr>
          <p:grpSpPr>
            <a:xfrm>
              <a:off x="12616299" y="4739224"/>
              <a:ext cx="1766851" cy="793244"/>
              <a:chOff x="2766083" y="6357983"/>
              <a:chExt cx="1485890" cy="667104"/>
            </a:xfrm>
          </p:grpSpPr>
          <p:pic>
            <p:nvPicPr>
              <p:cNvPr id="34" name="Picture 15">
                <a:extLst>
                  <a:ext uri="{FF2B5EF4-FFF2-40B4-BE49-F238E27FC236}">
                    <a16:creationId xmlns:a16="http://schemas.microsoft.com/office/drawing/2014/main" id="{25984700-EAE1-44D3-9316-FD98FE07AC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1" name="Picture 18">
                <a:extLst>
                  <a:ext uri="{FF2B5EF4-FFF2-40B4-BE49-F238E27FC236}">
                    <a16:creationId xmlns:a16="http://schemas.microsoft.com/office/drawing/2014/main" id="{669A3E3A-C277-4FFF-B6C2-BB9596820F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2" name="Picture 19">
                <a:extLst>
                  <a:ext uri="{FF2B5EF4-FFF2-40B4-BE49-F238E27FC236}">
                    <a16:creationId xmlns:a16="http://schemas.microsoft.com/office/drawing/2014/main" id="{DA9896DE-5DEB-41CA-B66E-D75203FD4C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3" name="Straight Arrow Connector 23">
                <a:extLst>
                  <a:ext uri="{FF2B5EF4-FFF2-40B4-BE49-F238E27FC236}">
                    <a16:creationId xmlns:a16="http://schemas.microsoft.com/office/drawing/2014/main" id="{0A36B336-429E-4AC7-A54A-1BA88CD6FF11}"/>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24">
                <a:extLst>
                  <a:ext uri="{FF2B5EF4-FFF2-40B4-BE49-F238E27FC236}">
                    <a16:creationId xmlns:a16="http://schemas.microsoft.com/office/drawing/2014/main" id="{8169E45F-AFD0-4641-821C-4D17C579F61B}"/>
                  </a:ext>
                </a:extLst>
              </p:cNvPr>
              <p:cNvCxnSpPr>
                <a:stCxn id="34" idx="0"/>
                <a:endCxn id="34"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26">
                <a:extLst>
                  <a:ext uri="{FF2B5EF4-FFF2-40B4-BE49-F238E27FC236}">
                    <a16:creationId xmlns:a16="http://schemas.microsoft.com/office/drawing/2014/main" id="{7C687A62-0D55-4435-B630-40E05DA905C0}"/>
                  </a:ext>
                </a:extLst>
              </p:cNvPr>
              <p:cNvCxnSpPr>
                <a:stCxn id="34" idx="3"/>
                <a:endCxn id="34"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27">
                <a:extLst>
                  <a:ext uri="{FF2B5EF4-FFF2-40B4-BE49-F238E27FC236}">
                    <a16:creationId xmlns:a16="http://schemas.microsoft.com/office/drawing/2014/main" id="{FAB01E32-74A3-4B31-8901-4E67FAEC8C69}"/>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Oval 28">
                <a:extLst>
                  <a:ext uri="{FF2B5EF4-FFF2-40B4-BE49-F238E27FC236}">
                    <a16:creationId xmlns:a16="http://schemas.microsoft.com/office/drawing/2014/main" id="{2FF34830-8954-4D30-83D4-99C4F4C46681}"/>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29" name="Groep 28">
              <a:extLst>
                <a:ext uri="{FF2B5EF4-FFF2-40B4-BE49-F238E27FC236}">
                  <a16:creationId xmlns:a16="http://schemas.microsoft.com/office/drawing/2014/main" id="{59790C7E-A250-4548-8C93-F6D117591529}"/>
                </a:ext>
              </a:extLst>
            </p:cNvPr>
            <p:cNvGrpSpPr/>
            <p:nvPr userDrawn="1"/>
          </p:nvGrpSpPr>
          <p:grpSpPr>
            <a:xfrm>
              <a:off x="12610022" y="1108316"/>
              <a:ext cx="425380" cy="577954"/>
              <a:chOff x="-37364" y="4061531"/>
              <a:chExt cx="571037" cy="775855"/>
            </a:xfrm>
          </p:grpSpPr>
          <p:pic>
            <p:nvPicPr>
              <p:cNvPr id="31" name="Afbeelding 30">
                <a:extLst>
                  <a:ext uri="{FF2B5EF4-FFF2-40B4-BE49-F238E27FC236}">
                    <a16:creationId xmlns:a16="http://schemas.microsoft.com/office/drawing/2014/main" id="{6959E222-0F9E-420F-B497-C6B18DA7B140}"/>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C53C7EA7-4CE8-40A2-8B08-7BF4C44624D3}"/>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0" name="Afbeelding 29">
              <a:extLst>
                <a:ext uri="{FF2B5EF4-FFF2-40B4-BE49-F238E27FC236}">
                  <a16:creationId xmlns:a16="http://schemas.microsoft.com/office/drawing/2014/main" id="{E2ED972A-1323-4811-843D-EE7A1E381B27}"/>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117133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met subtitel">
    <p:bg>
      <p:bgPr>
        <a:solidFill>
          <a:schemeClr val="bg1"/>
        </a:solidFill>
        <a:effectLst/>
      </p:bgPr>
    </p:bg>
    <p:spTree>
      <p:nvGrpSpPr>
        <p:cNvPr id="1" name=""/>
        <p:cNvGrpSpPr/>
        <p:nvPr/>
      </p:nvGrpSpPr>
      <p:grpSpPr>
        <a:xfrm>
          <a:off x="0" y="0"/>
          <a:ext cx="0" cy="0"/>
          <a:chOff x="0" y="0"/>
          <a:chExt cx="0" cy="0"/>
        </a:xfrm>
      </p:grpSpPr>
      <p:sp>
        <p:nvSpPr>
          <p:cNvPr id="67" name="Rectangle 3">
            <a:extLst>
              <a:ext uri="{FF2B5EF4-FFF2-40B4-BE49-F238E27FC236}">
                <a16:creationId xmlns:a16="http://schemas.microsoft.com/office/drawing/2014/main" id="{F5EF8DCD-9292-462B-A74B-D8652305D139}"/>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Picture Placeholder 13">
            <a:extLst>
              <a:ext uri="{FF2B5EF4-FFF2-40B4-BE49-F238E27FC236}">
                <a16:creationId xmlns:a16="http://schemas.microsoft.com/office/drawing/2014/main" id="{0C409B38-ACCF-4D90-961D-C94121FA2E9A}"/>
              </a:ext>
            </a:extLst>
          </p:cNvPr>
          <p:cNvSpPr>
            <a:spLocks noGrp="1"/>
          </p:cNvSpPr>
          <p:nvPr>
            <p:ph type="pic" sz="quarter" idx="12" hasCustomPrompt="1"/>
          </p:nvPr>
        </p:nvSpPr>
        <p:spPr>
          <a:xfrm>
            <a:off x="614838" y="0"/>
            <a:ext cx="11577160" cy="4704629"/>
          </a:xfrm>
          <a:custGeom>
            <a:avLst/>
            <a:gdLst>
              <a:gd name="connsiteX0" fmla="*/ 0 w 11577160"/>
              <a:gd name="connsiteY0" fmla="*/ 0 h 4704629"/>
              <a:gd name="connsiteX1" fmla="*/ 11577160 w 11577160"/>
              <a:gd name="connsiteY1" fmla="*/ 0 h 4704629"/>
              <a:gd name="connsiteX2" fmla="*/ 11577160 w 11577160"/>
              <a:gd name="connsiteY2" fmla="*/ 559955 h 4704629"/>
              <a:gd name="connsiteX3" fmla="*/ 11577160 w 11577160"/>
              <a:gd name="connsiteY3" fmla="*/ 3713070 h 4704629"/>
              <a:gd name="connsiteX4" fmla="*/ 11577160 w 11577160"/>
              <a:gd name="connsiteY4" fmla="*/ 4273025 h 4704629"/>
              <a:gd name="connsiteX5" fmla="*/ 4823817 w 11577160"/>
              <a:gd name="connsiteY5" fmla="*/ 4273025 h 4704629"/>
              <a:gd name="connsiteX6" fmla="*/ 4392212 w 11577160"/>
              <a:gd name="connsiteY6" fmla="*/ 4704629 h 4704629"/>
              <a:gd name="connsiteX7" fmla="*/ 609325 w 11577160"/>
              <a:gd name="connsiteY7" fmla="*/ 4704629 h 4704629"/>
              <a:gd name="connsiteX8" fmla="*/ 0 w 11577160"/>
              <a:gd name="connsiteY8" fmla="*/ 4095305 h 4704629"/>
              <a:gd name="connsiteX9" fmla="*/ 0 w 11577160"/>
              <a:gd name="connsiteY9" fmla="*/ 3535350 h 4704629"/>
              <a:gd name="connsiteX10" fmla="*/ 0 w 11577160"/>
              <a:gd name="connsiteY10" fmla="*/ 559955 h 470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77160" h="4704629">
                <a:moveTo>
                  <a:pt x="0" y="0"/>
                </a:moveTo>
                <a:lnTo>
                  <a:pt x="11577160" y="0"/>
                </a:lnTo>
                <a:lnTo>
                  <a:pt x="11577160" y="559955"/>
                </a:lnTo>
                <a:lnTo>
                  <a:pt x="11577160" y="3713070"/>
                </a:lnTo>
                <a:lnTo>
                  <a:pt x="11577160" y="4273025"/>
                </a:lnTo>
                <a:lnTo>
                  <a:pt x="4823817" y="4273025"/>
                </a:lnTo>
                <a:cubicBezTo>
                  <a:pt x="4585165" y="4273025"/>
                  <a:pt x="4392212" y="4465977"/>
                  <a:pt x="4392212" y="4704629"/>
                </a:cubicBezTo>
                <a:lnTo>
                  <a:pt x="609325" y="4704629"/>
                </a:lnTo>
                <a:cubicBezTo>
                  <a:pt x="272927" y="4704629"/>
                  <a:pt x="0" y="4431702"/>
                  <a:pt x="0" y="4095305"/>
                </a:cubicBezTo>
                <a:lnTo>
                  <a:pt x="0" y="3535350"/>
                </a:lnTo>
                <a:lnTo>
                  <a:pt x="0" y="559955"/>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4557165"/>
            <a:ext cx="6153150" cy="553998"/>
          </a:xfrm>
        </p:spPr>
        <p:txBody>
          <a:bodyPr anchor="b" anchorCtr="0">
            <a:noAutofit/>
          </a:bodyPr>
          <a:lstStyle>
            <a:lvl1pPr>
              <a:lnSpc>
                <a:spcPct val="80000"/>
              </a:lnSpc>
              <a:defRPr sz="4000" spc="-60" baseline="0"/>
            </a:lvl1pPr>
          </a:lstStyle>
          <a:p>
            <a:r>
              <a:rPr lang="nl-NL" noProof="0" dirty="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5419724" y="6167573"/>
            <a:ext cx="6153150" cy="232858"/>
          </a:xfrm>
        </p:spPr>
        <p:txBody>
          <a:bodyPr>
            <a:noAutofit/>
          </a:bodyPr>
          <a:lstStyle>
            <a:lvl1pPr>
              <a:spcAft>
                <a:spcPts val="0"/>
              </a:spcAft>
              <a:defRPr sz="1800"/>
            </a:lvl1pPr>
          </a:lstStyle>
          <a:p>
            <a:pPr lvl="0"/>
            <a:r>
              <a:rPr lang="nl-NL" noProof="0" dirty="0"/>
              <a:t>Klik om afdeling en datum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5" name="Straight Connector 14">
            <a:extLst>
              <a:ext uri="{FF2B5EF4-FFF2-40B4-BE49-F238E27FC236}">
                <a16:creationId xmlns:a16="http://schemas.microsoft.com/office/drawing/2014/main" id="{B6061A2D-2FC7-49E9-9022-09838866AA7E}"/>
              </a:ext>
            </a:extLst>
          </p:cNvPr>
          <p:cNvCxnSpPr>
            <a:cxnSpLocks/>
          </p:cNvCxnSpPr>
          <p:nvPr userDrawn="1"/>
        </p:nvCxnSpPr>
        <p:spPr>
          <a:xfrm>
            <a:off x="5453062" y="5247914"/>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Rectangle 106">
            <a:extLst>
              <a:ext uri="{FF2B5EF4-FFF2-40B4-BE49-F238E27FC236}">
                <a16:creationId xmlns:a16="http://schemas.microsoft.com/office/drawing/2014/main" id="{5F4E91A0-0FF3-4F74-BC79-0E25FFDFE1C8}"/>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7" name="Text Placeholder 25">
            <a:extLst>
              <a:ext uri="{FF2B5EF4-FFF2-40B4-BE49-F238E27FC236}">
                <a16:creationId xmlns:a16="http://schemas.microsoft.com/office/drawing/2014/main" id="{35170365-DF7B-4447-9BBE-72F81EAD074D}"/>
              </a:ext>
            </a:extLst>
          </p:cNvPr>
          <p:cNvSpPr>
            <a:spLocks noGrp="1"/>
          </p:cNvSpPr>
          <p:nvPr>
            <p:ph type="body" sz="quarter" idx="13" hasCustomPrompt="1"/>
          </p:nvPr>
        </p:nvSpPr>
        <p:spPr>
          <a:xfrm>
            <a:off x="5419726" y="5465351"/>
            <a:ext cx="6152400" cy="590400"/>
          </a:xfrm>
        </p:spPr>
        <p:txBody>
          <a:bodyPr/>
          <a:lstStyle>
            <a:lvl1pPr>
              <a:spcAft>
                <a:spcPts val="0"/>
              </a:spcAft>
              <a:defRPr sz="4000" spc="-60" baseline="0">
                <a:solidFill>
                  <a:schemeClr val="bg2"/>
                </a:solidFill>
              </a:defRPr>
            </a:lvl1pPr>
          </a:lstStyle>
          <a:p>
            <a:pPr lvl="0"/>
            <a:r>
              <a:rPr lang="nl-NL" noProof="0" dirty="0"/>
              <a:t>Klik om subtitel toe te voegen</a:t>
            </a:r>
          </a:p>
        </p:txBody>
      </p:sp>
      <p:sp>
        <p:nvSpPr>
          <p:cNvPr id="44" name="Rectangle 106">
            <a:extLst>
              <a:ext uri="{FF2B5EF4-FFF2-40B4-BE49-F238E27FC236}">
                <a16:creationId xmlns:a16="http://schemas.microsoft.com/office/drawing/2014/main" id="{14C71E34-1C29-46E8-BE04-DA89BD902DB8}"/>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6" name="Groep 25">
            <a:extLst>
              <a:ext uri="{FF2B5EF4-FFF2-40B4-BE49-F238E27FC236}">
                <a16:creationId xmlns:a16="http://schemas.microsoft.com/office/drawing/2014/main" id="{9AD2E2F5-B151-4ADE-9A71-9093046C0006}"/>
              </a:ext>
            </a:extLst>
          </p:cNvPr>
          <p:cNvGrpSpPr/>
          <p:nvPr userDrawn="1"/>
        </p:nvGrpSpPr>
        <p:grpSpPr>
          <a:xfrm>
            <a:off x="12326583" y="1"/>
            <a:ext cx="2329217" cy="5718810"/>
            <a:chOff x="12326583" y="1"/>
            <a:chExt cx="2329217" cy="5718810"/>
          </a:xfrm>
        </p:grpSpPr>
        <p:sp>
          <p:nvSpPr>
            <p:cNvPr id="28" name="Rectangle 106">
              <a:extLst>
                <a:ext uri="{FF2B5EF4-FFF2-40B4-BE49-F238E27FC236}">
                  <a16:creationId xmlns:a16="http://schemas.microsoft.com/office/drawing/2014/main" id="{3CD94BA0-0267-440D-9403-EB6AC15F3CBB}"/>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9" name="Groep 28">
              <a:extLst>
                <a:ext uri="{FF2B5EF4-FFF2-40B4-BE49-F238E27FC236}">
                  <a16:creationId xmlns:a16="http://schemas.microsoft.com/office/drawing/2014/main" id="{4ADA60EB-391A-4591-A7B2-222A228C900C}"/>
                </a:ext>
              </a:extLst>
            </p:cNvPr>
            <p:cNvGrpSpPr>
              <a:grpSpLocks noChangeAspect="1"/>
            </p:cNvGrpSpPr>
            <p:nvPr userDrawn="1"/>
          </p:nvGrpSpPr>
          <p:grpSpPr>
            <a:xfrm>
              <a:off x="12616299" y="4739224"/>
              <a:ext cx="1766851" cy="793244"/>
              <a:chOff x="2766083" y="6357983"/>
              <a:chExt cx="1485890" cy="667104"/>
            </a:xfrm>
          </p:grpSpPr>
          <p:pic>
            <p:nvPicPr>
              <p:cNvPr id="34" name="Picture 15">
                <a:extLst>
                  <a:ext uri="{FF2B5EF4-FFF2-40B4-BE49-F238E27FC236}">
                    <a16:creationId xmlns:a16="http://schemas.microsoft.com/office/drawing/2014/main" id="{E7BD03A9-F5C9-4856-91FF-0333E4BB89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5" name="Picture 18">
                <a:extLst>
                  <a:ext uri="{FF2B5EF4-FFF2-40B4-BE49-F238E27FC236}">
                    <a16:creationId xmlns:a16="http://schemas.microsoft.com/office/drawing/2014/main" id="{15ABCB50-9BE8-470E-A959-335067E614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6" name="Picture 19">
                <a:extLst>
                  <a:ext uri="{FF2B5EF4-FFF2-40B4-BE49-F238E27FC236}">
                    <a16:creationId xmlns:a16="http://schemas.microsoft.com/office/drawing/2014/main" id="{B364A9D9-9853-4E42-B33F-4AFFE5CAC3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7" name="Straight Arrow Connector 23">
                <a:extLst>
                  <a:ext uri="{FF2B5EF4-FFF2-40B4-BE49-F238E27FC236}">
                    <a16:creationId xmlns:a16="http://schemas.microsoft.com/office/drawing/2014/main" id="{034AF327-7D22-4EA3-B370-2D580F58FA40}"/>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24">
                <a:extLst>
                  <a:ext uri="{FF2B5EF4-FFF2-40B4-BE49-F238E27FC236}">
                    <a16:creationId xmlns:a16="http://schemas.microsoft.com/office/drawing/2014/main" id="{DA1E1BE1-7B02-42FF-BC46-D7A4BAFFD677}"/>
                  </a:ext>
                </a:extLst>
              </p:cNvPr>
              <p:cNvCxnSpPr>
                <a:stCxn id="34" idx="0"/>
                <a:endCxn id="34"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26">
                <a:extLst>
                  <a:ext uri="{FF2B5EF4-FFF2-40B4-BE49-F238E27FC236}">
                    <a16:creationId xmlns:a16="http://schemas.microsoft.com/office/drawing/2014/main" id="{CE0EB8CD-4829-4C62-8977-866BCD7C7F73}"/>
                  </a:ext>
                </a:extLst>
              </p:cNvPr>
              <p:cNvCxnSpPr>
                <a:stCxn id="34" idx="3"/>
                <a:endCxn id="34"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27">
                <a:extLst>
                  <a:ext uri="{FF2B5EF4-FFF2-40B4-BE49-F238E27FC236}">
                    <a16:creationId xmlns:a16="http://schemas.microsoft.com/office/drawing/2014/main" id="{967BDB17-4484-4F67-A2E3-46A55F7A463B}"/>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Oval 28">
                <a:extLst>
                  <a:ext uri="{FF2B5EF4-FFF2-40B4-BE49-F238E27FC236}">
                    <a16:creationId xmlns:a16="http://schemas.microsoft.com/office/drawing/2014/main" id="{1913D9FD-89D9-494B-AB64-9711ECE2D22F}"/>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0" name="Groep 29">
              <a:extLst>
                <a:ext uri="{FF2B5EF4-FFF2-40B4-BE49-F238E27FC236}">
                  <a16:creationId xmlns:a16="http://schemas.microsoft.com/office/drawing/2014/main" id="{656E2387-6F28-4A32-8156-2DE2B8445320}"/>
                </a:ext>
              </a:extLst>
            </p:cNvPr>
            <p:cNvGrpSpPr/>
            <p:nvPr userDrawn="1"/>
          </p:nvGrpSpPr>
          <p:grpSpPr>
            <a:xfrm>
              <a:off x="12610022" y="1108316"/>
              <a:ext cx="425380" cy="577954"/>
              <a:chOff x="-37364" y="4061531"/>
              <a:chExt cx="571037" cy="775855"/>
            </a:xfrm>
          </p:grpSpPr>
          <p:pic>
            <p:nvPicPr>
              <p:cNvPr id="32" name="Afbeelding 31">
                <a:extLst>
                  <a:ext uri="{FF2B5EF4-FFF2-40B4-BE49-F238E27FC236}">
                    <a16:creationId xmlns:a16="http://schemas.microsoft.com/office/drawing/2014/main" id="{082EE115-37CA-48A1-ACA3-E91EF742B8BF}"/>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71365FEE-2563-4E49-8418-A7F15E0D9F9E}"/>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1" name="Afbeelding 30">
              <a:extLst>
                <a:ext uri="{FF2B5EF4-FFF2-40B4-BE49-F238E27FC236}">
                  <a16:creationId xmlns:a16="http://schemas.microsoft.com/office/drawing/2014/main" id="{3CFCD0A1-E4BA-473A-81E8-B7002DCB3455}"/>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803472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zonder subtitel">
    <p:bg>
      <p:bgPr>
        <a:solidFill>
          <a:schemeClr val="bg1"/>
        </a:solidFill>
        <a:effectLst/>
      </p:bgPr>
    </p:bg>
    <p:spTree>
      <p:nvGrpSpPr>
        <p:cNvPr id="1" name=""/>
        <p:cNvGrpSpPr/>
        <p:nvPr/>
      </p:nvGrpSpPr>
      <p:grpSpPr>
        <a:xfrm>
          <a:off x="0" y="0"/>
          <a:ext cx="0" cy="0"/>
          <a:chOff x="0" y="0"/>
          <a:chExt cx="0" cy="0"/>
        </a:xfrm>
      </p:grpSpPr>
      <p:sp>
        <p:nvSpPr>
          <p:cNvPr id="61" name="Rectangle 3">
            <a:extLst>
              <a:ext uri="{FF2B5EF4-FFF2-40B4-BE49-F238E27FC236}">
                <a16:creationId xmlns:a16="http://schemas.microsoft.com/office/drawing/2014/main" id="{E5520479-9DAB-498A-956C-B48E2928D85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5244727"/>
            <a:ext cx="6153150" cy="553998"/>
          </a:xfrm>
        </p:spPr>
        <p:txBody>
          <a:bodyPr anchor="b" anchorCtr="0">
            <a:noAutofit/>
          </a:bodyPr>
          <a:lstStyle>
            <a:lvl1pPr>
              <a:lnSpc>
                <a:spcPct val="100000"/>
              </a:lnSpc>
              <a:defRPr sz="4000" spc="-60" baseline="0"/>
            </a:lvl1pPr>
          </a:lstStyle>
          <a:p>
            <a:r>
              <a:rPr lang="nl-NL" noProof="0" dirty="0"/>
              <a:t>Klik om titel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3" name="Straight Connector 12">
            <a:extLst>
              <a:ext uri="{FF2B5EF4-FFF2-40B4-BE49-F238E27FC236}">
                <a16:creationId xmlns:a16="http://schemas.microsoft.com/office/drawing/2014/main" id="{7B7EAE85-1489-4FF0-9901-C2B1367E9677}"/>
              </a:ext>
            </a:extLst>
          </p:cNvPr>
          <p:cNvCxnSpPr>
            <a:cxnSpLocks/>
          </p:cNvCxnSpPr>
          <p:nvPr userDrawn="1"/>
        </p:nvCxnSpPr>
        <p:spPr>
          <a:xfrm>
            <a:off x="5453062" y="5933095"/>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sp>
        <p:nvSpPr>
          <p:cNvPr id="15" name="Picture Placeholder 14">
            <a:extLst>
              <a:ext uri="{FF2B5EF4-FFF2-40B4-BE49-F238E27FC236}">
                <a16:creationId xmlns:a16="http://schemas.microsoft.com/office/drawing/2014/main" id="{1D99B095-1501-4B59-8DD9-77BC4593140D}"/>
              </a:ext>
            </a:extLst>
          </p:cNvPr>
          <p:cNvSpPr>
            <a:spLocks noGrp="1"/>
          </p:cNvSpPr>
          <p:nvPr>
            <p:ph type="pic" sz="quarter" idx="14" hasCustomPrompt="1"/>
          </p:nvPr>
        </p:nvSpPr>
        <p:spPr>
          <a:xfrm>
            <a:off x="614838" y="0"/>
            <a:ext cx="11577162" cy="5394374"/>
          </a:xfrm>
          <a:custGeom>
            <a:avLst/>
            <a:gdLst>
              <a:gd name="connsiteX0" fmla="*/ 0 w 11577162"/>
              <a:gd name="connsiteY0" fmla="*/ 0 h 5394374"/>
              <a:gd name="connsiteX1" fmla="*/ 11577162 w 11577162"/>
              <a:gd name="connsiteY1" fmla="*/ 0 h 5394374"/>
              <a:gd name="connsiteX2" fmla="*/ 11577162 w 11577162"/>
              <a:gd name="connsiteY2" fmla="*/ 287354 h 5394374"/>
              <a:gd name="connsiteX3" fmla="*/ 11577162 w 11577162"/>
              <a:gd name="connsiteY3" fmla="*/ 578978 h 5394374"/>
              <a:gd name="connsiteX4" fmla="*/ 11577162 w 11577162"/>
              <a:gd name="connsiteY4" fmla="*/ 866332 h 5394374"/>
              <a:gd name="connsiteX5" fmla="*/ 11577162 w 11577162"/>
              <a:gd name="connsiteY5" fmla="*/ 4096437 h 5394374"/>
              <a:gd name="connsiteX6" fmla="*/ 11577162 w 11577162"/>
              <a:gd name="connsiteY6" fmla="*/ 4383791 h 5394374"/>
              <a:gd name="connsiteX7" fmla="*/ 11577162 w 11577162"/>
              <a:gd name="connsiteY7" fmla="*/ 4675415 h 5394374"/>
              <a:gd name="connsiteX8" fmla="*/ 11577162 w 11577162"/>
              <a:gd name="connsiteY8" fmla="*/ 4962769 h 5394374"/>
              <a:gd name="connsiteX9" fmla="*/ 4823818 w 11577162"/>
              <a:gd name="connsiteY9" fmla="*/ 4962769 h 5394374"/>
              <a:gd name="connsiteX10" fmla="*/ 4392213 w 11577162"/>
              <a:gd name="connsiteY10" fmla="*/ 5394374 h 5394374"/>
              <a:gd name="connsiteX11" fmla="*/ 609324 w 11577162"/>
              <a:gd name="connsiteY11" fmla="*/ 5394374 h 5394374"/>
              <a:gd name="connsiteX12" fmla="*/ 0 w 11577162"/>
              <a:gd name="connsiteY12" fmla="*/ 4785050 h 5394374"/>
              <a:gd name="connsiteX13" fmla="*/ 0 w 11577162"/>
              <a:gd name="connsiteY13" fmla="*/ 4497696 h 5394374"/>
              <a:gd name="connsiteX14" fmla="*/ 0 w 11577162"/>
              <a:gd name="connsiteY14" fmla="*/ 4206072 h 5394374"/>
              <a:gd name="connsiteX15" fmla="*/ 0 w 11577162"/>
              <a:gd name="connsiteY15" fmla="*/ 3918718 h 5394374"/>
              <a:gd name="connsiteX16" fmla="*/ 0 w 11577162"/>
              <a:gd name="connsiteY16" fmla="*/ 866332 h 5394374"/>
              <a:gd name="connsiteX17" fmla="*/ 0 w 11577162"/>
              <a:gd name="connsiteY17" fmla="*/ 578978 h 5394374"/>
              <a:gd name="connsiteX18" fmla="*/ 0 w 11577162"/>
              <a:gd name="connsiteY18" fmla="*/ 287354 h 539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77162" h="5394374">
                <a:moveTo>
                  <a:pt x="0" y="0"/>
                </a:moveTo>
                <a:lnTo>
                  <a:pt x="11577162" y="0"/>
                </a:lnTo>
                <a:lnTo>
                  <a:pt x="11577162" y="287354"/>
                </a:lnTo>
                <a:lnTo>
                  <a:pt x="11577162" y="578978"/>
                </a:lnTo>
                <a:lnTo>
                  <a:pt x="11577162" y="866332"/>
                </a:lnTo>
                <a:lnTo>
                  <a:pt x="11577162" y="4096437"/>
                </a:lnTo>
                <a:lnTo>
                  <a:pt x="11577162" y="4383791"/>
                </a:lnTo>
                <a:lnTo>
                  <a:pt x="11577162" y="4675415"/>
                </a:lnTo>
                <a:lnTo>
                  <a:pt x="11577162" y="4962769"/>
                </a:lnTo>
                <a:lnTo>
                  <a:pt x="4823818" y="4962769"/>
                </a:lnTo>
                <a:cubicBezTo>
                  <a:pt x="4585166" y="4962769"/>
                  <a:pt x="4392213" y="5155722"/>
                  <a:pt x="4392213" y="5394374"/>
                </a:cubicBezTo>
                <a:lnTo>
                  <a:pt x="609324" y="5394374"/>
                </a:lnTo>
                <a:cubicBezTo>
                  <a:pt x="272927" y="5394374"/>
                  <a:pt x="0" y="5121448"/>
                  <a:pt x="0" y="4785050"/>
                </a:cubicBezTo>
                <a:lnTo>
                  <a:pt x="0" y="4497696"/>
                </a:lnTo>
                <a:lnTo>
                  <a:pt x="0" y="4206072"/>
                </a:lnTo>
                <a:lnTo>
                  <a:pt x="0" y="3918718"/>
                </a:lnTo>
                <a:lnTo>
                  <a:pt x="0" y="866332"/>
                </a:lnTo>
                <a:lnTo>
                  <a:pt x="0" y="578978"/>
                </a:lnTo>
                <a:lnTo>
                  <a:pt x="0" y="287354"/>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3" name="Rectangle 106">
            <a:extLst>
              <a:ext uri="{FF2B5EF4-FFF2-40B4-BE49-F238E27FC236}">
                <a16:creationId xmlns:a16="http://schemas.microsoft.com/office/drawing/2014/main" id="{CFF65860-E1F0-447E-9D6A-0D2CD930F7CE}"/>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60" name="Rectangle 106">
            <a:extLst>
              <a:ext uri="{FF2B5EF4-FFF2-40B4-BE49-F238E27FC236}">
                <a16:creationId xmlns:a16="http://schemas.microsoft.com/office/drawing/2014/main" id="{277AB3C3-E037-4640-B717-8C67D9D494E7}"/>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5" name="Groep 24">
            <a:extLst>
              <a:ext uri="{FF2B5EF4-FFF2-40B4-BE49-F238E27FC236}">
                <a16:creationId xmlns:a16="http://schemas.microsoft.com/office/drawing/2014/main" id="{89178FDE-BAE0-43E7-AA1A-06482FFE70D0}"/>
              </a:ext>
            </a:extLst>
          </p:cNvPr>
          <p:cNvGrpSpPr/>
          <p:nvPr userDrawn="1"/>
        </p:nvGrpSpPr>
        <p:grpSpPr>
          <a:xfrm>
            <a:off x="12326583" y="1"/>
            <a:ext cx="2329217" cy="5718810"/>
            <a:chOff x="12326583" y="1"/>
            <a:chExt cx="2329217" cy="5718810"/>
          </a:xfrm>
        </p:grpSpPr>
        <p:sp>
          <p:nvSpPr>
            <p:cNvPr id="26" name="Rectangle 106">
              <a:extLst>
                <a:ext uri="{FF2B5EF4-FFF2-40B4-BE49-F238E27FC236}">
                  <a16:creationId xmlns:a16="http://schemas.microsoft.com/office/drawing/2014/main" id="{79063005-F1F2-4D01-B0B5-A49EF674AE07}"/>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7" name="Groep 26">
              <a:extLst>
                <a:ext uri="{FF2B5EF4-FFF2-40B4-BE49-F238E27FC236}">
                  <a16:creationId xmlns:a16="http://schemas.microsoft.com/office/drawing/2014/main" id="{9DA16140-637C-4113-B03C-56E860934D1E}"/>
                </a:ext>
              </a:extLst>
            </p:cNvPr>
            <p:cNvGrpSpPr>
              <a:grpSpLocks noChangeAspect="1"/>
            </p:cNvGrpSpPr>
            <p:nvPr userDrawn="1"/>
          </p:nvGrpSpPr>
          <p:grpSpPr>
            <a:xfrm>
              <a:off x="12616299" y="4739224"/>
              <a:ext cx="1766851" cy="793244"/>
              <a:chOff x="2766083" y="6357983"/>
              <a:chExt cx="1485890" cy="667104"/>
            </a:xfrm>
          </p:grpSpPr>
          <p:pic>
            <p:nvPicPr>
              <p:cNvPr id="32" name="Picture 15">
                <a:extLst>
                  <a:ext uri="{FF2B5EF4-FFF2-40B4-BE49-F238E27FC236}">
                    <a16:creationId xmlns:a16="http://schemas.microsoft.com/office/drawing/2014/main" id="{36FCE058-5E9B-4FD6-ACC6-37514A9F03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3" name="Picture 18">
                <a:extLst>
                  <a:ext uri="{FF2B5EF4-FFF2-40B4-BE49-F238E27FC236}">
                    <a16:creationId xmlns:a16="http://schemas.microsoft.com/office/drawing/2014/main" id="{CCC80EA5-C81F-4D8A-B10E-2B60F9DCA4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4" name="Picture 19">
                <a:extLst>
                  <a:ext uri="{FF2B5EF4-FFF2-40B4-BE49-F238E27FC236}">
                    <a16:creationId xmlns:a16="http://schemas.microsoft.com/office/drawing/2014/main" id="{2AD5621E-6CAC-42BF-A25D-A5987E6E3B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5" name="Straight Arrow Connector 23">
                <a:extLst>
                  <a:ext uri="{FF2B5EF4-FFF2-40B4-BE49-F238E27FC236}">
                    <a16:creationId xmlns:a16="http://schemas.microsoft.com/office/drawing/2014/main" id="{9058038B-1BC4-49E6-ABDC-8AB5443379A4}"/>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24">
                <a:extLst>
                  <a:ext uri="{FF2B5EF4-FFF2-40B4-BE49-F238E27FC236}">
                    <a16:creationId xmlns:a16="http://schemas.microsoft.com/office/drawing/2014/main" id="{E8165268-5D35-469D-8597-6D7F95736D85}"/>
                  </a:ext>
                </a:extLst>
              </p:cNvPr>
              <p:cNvCxnSpPr>
                <a:stCxn id="32" idx="0"/>
                <a:endCxn id="32"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26">
                <a:extLst>
                  <a:ext uri="{FF2B5EF4-FFF2-40B4-BE49-F238E27FC236}">
                    <a16:creationId xmlns:a16="http://schemas.microsoft.com/office/drawing/2014/main" id="{21453590-87D7-4817-B0AF-397D57FE1D36}"/>
                  </a:ext>
                </a:extLst>
              </p:cNvPr>
              <p:cNvCxnSpPr>
                <a:stCxn id="32" idx="3"/>
                <a:endCxn id="32"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27">
                <a:extLst>
                  <a:ext uri="{FF2B5EF4-FFF2-40B4-BE49-F238E27FC236}">
                    <a16:creationId xmlns:a16="http://schemas.microsoft.com/office/drawing/2014/main" id="{711094D4-2046-48AD-9187-123542806E94}"/>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Oval 28">
                <a:extLst>
                  <a:ext uri="{FF2B5EF4-FFF2-40B4-BE49-F238E27FC236}">
                    <a16:creationId xmlns:a16="http://schemas.microsoft.com/office/drawing/2014/main" id="{31143F47-FD36-49F8-9826-41682785F043}"/>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28" name="Groep 27">
              <a:extLst>
                <a:ext uri="{FF2B5EF4-FFF2-40B4-BE49-F238E27FC236}">
                  <a16:creationId xmlns:a16="http://schemas.microsoft.com/office/drawing/2014/main" id="{CC553825-F1A0-4F3F-BF73-52CEAF84DB83}"/>
                </a:ext>
              </a:extLst>
            </p:cNvPr>
            <p:cNvGrpSpPr/>
            <p:nvPr userDrawn="1"/>
          </p:nvGrpSpPr>
          <p:grpSpPr>
            <a:xfrm>
              <a:off x="12610022" y="1108316"/>
              <a:ext cx="425380" cy="577954"/>
              <a:chOff x="-37364" y="4061531"/>
              <a:chExt cx="571037" cy="775855"/>
            </a:xfrm>
          </p:grpSpPr>
          <p:pic>
            <p:nvPicPr>
              <p:cNvPr id="30" name="Afbeelding 29">
                <a:extLst>
                  <a:ext uri="{FF2B5EF4-FFF2-40B4-BE49-F238E27FC236}">
                    <a16:creationId xmlns:a16="http://schemas.microsoft.com/office/drawing/2014/main" id="{45C84A41-9738-4507-8304-0BA722E1CC20}"/>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1" name="Rectangle 21">
                <a:extLst>
                  <a:ext uri="{FF2B5EF4-FFF2-40B4-BE49-F238E27FC236}">
                    <a16:creationId xmlns:a16="http://schemas.microsoft.com/office/drawing/2014/main" id="{F88C8D67-DCA7-4464-9858-FCF662DD034E}"/>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29" name="Afbeelding 28">
              <a:extLst>
                <a:ext uri="{FF2B5EF4-FFF2-40B4-BE49-F238E27FC236}">
                  <a16:creationId xmlns:a16="http://schemas.microsoft.com/office/drawing/2014/main" id="{ABBF3883-BF5F-4F6D-AAFC-4C8A3EEE973B}"/>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907308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1">
    <p:bg>
      <p:bgPr>
        <a:solidFill>
          <a:schemeClr val="bg1"/>
        </a:solid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F441F434-2751-4438-ACB6-688DC0C991C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0" name="Graphic 9">
            <a:extLst>
              <a:ext uri="{FF2B5EF4-FFF2-40B4-BE49-F238E27FC236}">
                <a16:creationId xmlns:a16="http://schemas.microsoft.com/office/drawing/2014/main" id="{000C631D-7D1E-4BF9-8076-5DD575ADF4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3194918"/>
            <a:ext cx="6152400" cy="1123949"/>
          </a:xfrm>
        </p:spPr>
        <p:txBody>
          <a:bodyPr anchor="b" anchorCtr="0">
            <a:noAutofit/>
          </a:bodyPr>
          <a:lstStyle>
            <a:lvl1pPr>
              <a:lnSpc>
                <a:spcPct val="80000"/>
              </a:lnSpc>
              <a:defRPr sz="4000" spc="-60" baseline="0"/>
            </a:lvl1pPr>
          </a:lstStyle>
          <a:p>
            <a:r>
              <a:rPr lang="nl-NL" noProof="0" dirty="0"/>
              <a:t>Klik om titel toe te voegen</a:t>
            </a:r>
          </a:p>
        </p:txBody>
      </p:sp>
      <p:pic>
        <p:nvPicPr>
          <p:cNvPr id="7" name="Graphic 6">
            <a:extLst>
              <a:ext uri="{FF2B5EF4-FFF2-40B4-BE49-F238E27FC236}">
                <a16:creationId xmlns:a16="http://schemas.microsoft.com/office/drawing/2014/main" id="{B5FE09E1-CDD2-49F2-957D-83704BDDC2F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119" y="5878102"/>
            <a:ext cx="2419349" cy="701717"/>
          </a:xfrm>
          <a:prstGeom prst="rect">
            <a:avLst/>
          </a:prstGeom>
        </p:spPr>
      </p:pic>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5419726" y="4768849"/>
            <a:ext cx="6152400" cy="590400"/>
          </a:xfrm>
        </p:spPr>
        <p:txBody>
          <a:bodyPr/>
          <a:lstStyle>
            <a:lvl1pPr>
              <a:defRPr sz="4000" spc="-60" baseline="0">
                <a:solidFill>
                  <a:schemeClr val="bg2"/>
                </a:solidFill>
              </a:defRPr>
            </a:lvl1pPr>
          </a:lstStyle>
          <a:p>
            <a:pPr lvl="0"/>
            <a:r>
              <a:rPr lang="nl-NL" noProof="0" dirty="0"/>
              <a:t>Klik om subtitel toe te voegen</a:t>
            </a:r>
          </a:p>
        </p:txBody>
      </p:sp>
    </p:spTree>
    <p:extLst>
      <p:ext uri="{BB962C8B-B14F-4D97-AF65-F5344CB8AC3E}">
        <p14:creationId xmlns:p14="http://schemas.microsoft.com/office/powerpoint/2010/main" val="15981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2">
    <p:bg>
      <p:bgPr>
        <a:solidFill>
          <a:schemeClr val="bg1"/>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000C631D-7D1E-4BF9-8076-5DD575ADF46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695" t="13983" r="696"/>
          <a:stretch/>
        </p:blipFill>
        <p:spPr>
          <a:xfrm>
            <a:off x="1" y="-1"/>
            <a:ext cx="12192000" cy="5899015"/>
          </a:xfrm>
          <a:prstGeom prst="rect">
            <a:avLst/>
          </a:prstGeom>
        </p:spPr>
      </p:pic>
      <p:sp>
        <p:nvSpPr>
          <p:cNvPr id="14" name="Rectangle 3">
            <a:extLst>
              <a:ext uri="{FF2B5EF4-FFF2-40B4-BE49-F238E27FC236}">
                <a16:creationId xmlns:a16="http://schemas.microsoft.com/office/drawing/2014/main" id="{F441F434-2751-4438-ACB6-688DC0C991C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422760" y="2286197"/>
            <a:ext cx="8333981" cy="1123949"/>
          </a:xfrm>
        </p:spPr>
        <p:txBody>
          <a:bodyPr anchor="b" anchorCtr="0">
            <a:noAutofit/>
          </a:bodyPr>
          <a:lstStyle>
            <a:lvl1pPr>
              <a:lnSpc>
                <a:spcPct val="80000"/>
              </a:lnSpc>
              <a:defRPr sz="4800" spc="-60" baseline="0"/>
            </a:lvl1pPr>
          </a:lstStyle>
          <a:p>
            <a:r>
              <a:rPr lang="nl-NL" noProof="0" dirty="0"/>
              <a:t>Klik om titel toe te voegen</a:t>
            </a:r>
          </a:p>
        </p:txBody>
      </p:sp>
      <p:pic>
        <p:nvPicPr>
          <p:cNvPr id="7" name="Graphic 6">
            <a:extLst>
              <a:ext uri="{FF2B5EF4-FFF2-40B4-BE49-F238E27FC236}">
                <a16:creationId xmlns:a16="http://schemas.microsoft.com/office/drawing/2014/main" id="{B5FE09E1-CDD2-49F2-957D-83704BDDC2F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119" y="5878102"/>
            <a:ext cx="2419349" cy="701717"/>
          </a:xfrm>
          <a:prstGeom prst="rect">
            <a:avLst/>
          </a:prstGeom>
        </p:spPr>
      </p:pic>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1422760" y="4624705"/>
            <a:ext cx="8333980" cy="232858"/>
          </a:xfrm>
        </p:spPr>
        <p:txBody>
          <a:bodyPr>
            <a:noAutofit/>
          </a:bodyPr>
          <a:lstStyle>
            <a:lvl1pPr>
              <a:lnSpc>
                <a:spcPct val="80000"/>
              </a:lnSpc>
              <a:spcAft>
                <a:spcPts val="0"/>
              </a:spcAft>
              <a:defRPr sz="2300"/>
            </a:lvl1pPr>
          </a:lstStyle>
          <a:p>
            <a:pPr lvl="0"/>
            <a:r>
              <a:rPr lang="nl-NL" noProof="0" dirty="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1422761" y="3784712"/>
            <a:ext cx="8333980" cy="590400"/>
          </a:xfrm>
        </p:spPr>
        <p:txBody>
          <a:bodyPr/>
          <a:lstStyle>
            <a:lvl1pPr>
              <a:defRPr sz="4800" spc="-60" baseline="0">
                <a:solidFill>
                  <a:schemeClr val="bg2"/>
                </a:solidFill>
              </a:defRPr>
            </a:lvl1pPr>
          </a:lstStyle>
          <a:p>
            <a:pPr lvl="0"/>
            <a:r>
              <a:rPr lang="nl-NL" noProof="0" dirty="0"/>
              <a:t>Klik om subtitel toe te voegen</a:t>
            </a:r>
          </a:p>
        </p:txBody>
      </p:sp>
    </p:spTree>
    <p:extLst>
      <p:ext uri="{BB962C8B-B14F-4D97-AF65-F5344CB8AC3E}">
        <p14:creationId xmlns:p14="http://schemas.microsoft.com/office/powerpoint/2010/main" val="189221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grpSp>
        <p:nvGrpSpPr>
          <p:cNvPr id="3" name="Groep 2">
            <a:extLst>
              <a:ext uri="{FF2B5EF4-FFF2-40B4-BE49-F238E27FC236}">
                <a16:creationId xmlns:a16="http://schemas.microsoft.com/office/drawing/2014/main" id="{2CF7D35E-BD38-4E1D-A1A4-DCE809B613B2}"/>
              </a:ext>
            </a:extLst>
          </p:cNvPr>
          <p:cNvGrpSpPr/>
          <p:nvPr userDrawn="1"/>
        </p:nvGrpSpPr>
        <p:grpSpPr>
          <a:xfrm>
            <a:off x="-2463800" y="0"/>
            <a:ext cx="2329217" cy="2718588"/>
            <a:chOff x="-2463800" y="0"/>
            <a:chExt cx="2329217" cy="2718588"/>
          </a:xfrm>
        </p:grpSpPr>
        <p:sp>
          <p:nvSpPr>
            <p:cNvPr id="29" name="Rectangle 106">
              <a:extLst>
                <a:ext uri="{FF2B5EF4-FFF2-40B4-BE49-F238E27FC236}">
                  <a16:creationId xmlns:a16="http://schemas.microsoft.com/office/drawing/2014/main" id="{8EFECCA7-ADC2-45D3-A6C3-E5EDB3B498E7}"/>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0" name="Group 22">
              <a:extLst>
                <a:ext uri="{FF2B5EF4-FFF2-40B4-BE49-F238E27FC236}">
                  <a16:creationId xmlns:a16="http://schemas.microsoft.com/office/drawing/2014/main" id="{5012CF3D-ADB2-4D14-BF7C-A9FD5145CF7F}"/>
                </a:ext>
              </a:extLst>
            </p:cNvPr>
            <p:cNvGrpSpPr/>
            <p:nvPr userDrawn="1"/>
          </p:nvGrpSpPr>
          <p:grpSpPr>
            <a:xfrm>
              <a:off x="-2318863" y="1050055"/>
              <a:ext cx="2044800" cy="534731"/>
              <a:chOff x="-2108199" y="3333735"/>
              <a:chExt cx="2314576" cy="605280"/>
            </a:xfrm>
          </p:grpSpPr>
          <p:grpSp>
            <p:nvGrpSpPr>
              <p:cNvPr id="31" name="Group 9">
                <a:extLst>
                  <a:ext uri="{FF2B5EF4-FFF2-40B4-BE49-F238E27FC236}">
                    <a16:creationId xmlns:a16="http://schemas.microsoft.com/office/drawing/2014/main" id="{B5876244-CC7A-4388-B381-62B883FC1285}"/>
                  </a:ext>
                </a:extLst>
              </p:cNvPr>
              <p:cNvGrpSpPr/>
              <p:nvPr userDrawn="1"/>
            </p:nvGrpSpPr>
            <p:grpSpPr>
              <a:xfrm>
                <a:off x="-2108199" y="3333735"/>
                <a:ext cx="2314576" cy="605280"/>
                <a:chOff x="-1062434" y="2679700"/>
                <a:chExt cx="2314576" cy="605280"/>
              </a:xfrm>
            </p:grpSpPr>
            <p:pic>
              <p:nvPicPr>
                <p:cNvPr id="33" name="Picture 5">
                  <a:extLst>
                    <a:ext uri="{FF2B5EF4-FFF2-40B4-BE49-F238E27FC236}">
                      <a16:creationId xmlns:a16="http://schemas.microsoft.com/office/drawing/2014/main" id="{BCFA0C2F-F1B3-48A7-872C-B7C11C1FD90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4" name="Rectangle 21">
                  <a:extLst>
                    <a:ext uri="{FF2B5EF4-FFF2-40B4-BE49-F238E27FC236}">
                      <a16:creationId xmlns:a16="http://schemas.microsoft.com/office/drawing/2014/main" id="{3AAB3979-EBA7-4D1A-AF18-C6B82FB03B27}"/>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2" name="Graphic 19" descr="Close with solid fill">
                <a:extLst>
                  <a:ext uri="{FF2B5EF4-FFF2-40B4-BE49-F238E27FC236}">
                    <a16:creationId xmlns:a16="http://schemas.microsoft.com/office/drawing/2014/main" id="{5A99591B-19E3-4428-AAEA-EB23D7911F4B}"/>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12" name="Text Placeholder 12">
            <a:extLst>
              <a:ext uri="{FF2B5EF4-FFF2-40B4-BE49-F238E27FC236}">
                <a16:creationId xmlns:a16="http://schemas.microsoft.com/office/drawing/2014/main" id="{DBE59BA6-D22F-4AAF-B420-086CE5FA7AFA}"/>
              </a:ext>
            </a:extLst>
          </p:cNvPr>
          <p:cNvSpPr>
            <a:spLocks noGrp="1"/>
          </p:cNvSpPr>
          <p:nvPr userDrawn="1">
            <p:ph type="body" sz="quarter" idx="10" hasCustomPrompt="1"/>
          </p:nvPr>
        </p:nvSpPr>
        <p:spPr>
          <a:xfrm>
            <a:off x="619125" y="1529540"/>
            <a:ext cx="10966451" cy="4320000"/>
          </a:xfrm>
        </p:spPr>
        <p:txBody>
          <a:bodyPr/>
          <a:lstStyle>
            <a:lvl1pPr marL="0" indent="0">
              <a:lnSpc>
                <a:spcPct val="80000"/>
              </a:lnSpc>
              <a:spcBef>
                <a:spcPts val="0"/>
              </a:spcBef>
              <a:buFont typeface="+mj-lt"/>
              <a:buNone/>
              <a:defRPr b="1">
                <a:solidFill>
                  <a:schemeClr val="tx2"/>
                </a:solidFill>
              </a:defRPr>
            </a:lvl1pPr>
            <a:lvl2pPr marL="0" indent="0">
              <a:lnSpc>
                <a:spcPct val="80000"/>
              </a:lnSpc>
              <a:spcBef>
                <a:spcPts val="0"/>
              </a:spcBef>
              <a:buNone/>
              <a:defRPr>
                <a:solidFill>
                  <a:schemeClr val="bg2"/>
                </a:solidFill>
              </a:defRPr>
            </a:lvl2pPr>
            <a:lvl3pPr marL="360000" indent="-360000">
              <a:lnSpc>
                <a:spcPct val="80000"/>
              </a:lnSpc>
              <a:spcBef>
                <a:spcPts val="0"/>
              </a:spcBef>
              <a:buFont typeface="+mj-lt"/>
              <a:buAutoNum type="arabicPeriod"/>
              <a:defRPr/>
            </a:lvl3pPr>
            <a:lvl4pPr marL="630000">
              <a:lnSpc>
                <a:spcPct val="80000"/>
              </a:lnSpc>
              <a:spcBef>
                <a:spcPts val="0"/>
              </a:spcBef>
              <a:defRPr/>
            </a:lvl4pPr>
            <a:lvl5pPr>
              <a:lnSpc>
                <a:spcPts val="2800"/>
              </a:lnSpc>
              <a:spcBef>
                <a:spcPts val="1200"/>
              </a:spcBef>
              <a:defRPr/>
            </a:lvl5pPr>
          </a:lstStyle>
          <a:p>
            <a:pPr lvl="0"/>
            <a:r>
              <a:rPr lang="nl-NL" noProof="0" dirty="0"/>
              <a:t>Klik om kop toe te voegen</a:t>
            </a:r>
          </a:p>
          <a:p>
            <a:pPr lvl="1"/>
            <a:r>
              <a:rPr lang="nl-NL" noProof="0" dirty="0" err="1"/>
              <a:t>Subkop</a:t>
            </a:r>
            <a:endParaRPr lang="nl-NL" noProof="0" dirty="0"/>
          </a:p>
          <a:p>
            <a:pPr lvl="2"/>
            <a:r>
              <a:rPr lang="nl-NL" noProof="0" dirty="0"/>
              <a:t>Agendapunt</a:t>
            </a:r>
          </a:p>
          <a:p>
            <a:pPr lvl="3"/>
            <a:r>
              <a:rPr lang="nl-NL" noProof="0" dirty="0" err="1"/>
              <a:t>Bullet</a:t>
            </a:r>
            <a:r>
              <a:rPr lang="nl-NL" noProof="0" dirty="0"/>
              <a:t> niveau</a:t>
            </a:r>
          </a:p>
        </p:txBody>
      </p:sp>
      <p:sp>
        <p:nvSpPr>
          <p:cNvPr id="4" name="Slide Number Placeholder 3">
            <a:extLst>
              <a:ext uri="{FF2B5EF4-FFF2-40B4-BE49-F238E27FC236}">
                <a16:creationId xmlns:a16="http://schemas.microsoft.com/office/drawing/2014/main" id="{FC7632C6-E4C5-4388-B122-E2FF62E3DB65}"/>
              </a:ext>
            </a:extLst>
          </p:cNvPr>
          <p:cNvSpPr>
            <a:spLocks noGrp="1"/>
          </p:cNvSpPr>
          <p:nvPr>
            <p:ph type="sldNum" sz="quarter" idx="11"/>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055090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en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sp>
        <p:nvSpPr>
          <p:cNvPr id="12" name="Text Placeholder 12">
            <a:extLst>
              <a:ext uri="{FF2B5EF4-FFF2-40B4-BE49-F238E27FC236}">
                <a16:creationId xmlns:a16="http://schemas.microsoft.com/office/drawing/2014/main" id="{E6683DB6-B943-4CFE-A5AE-48FA906A5710}"/>
              </a:ext>
            </a:extLst>
          </p:cNvPr>
          <p:cNvSpPr>
            <a:spLocks noGrp="1"/>
          </p:cNvSpPr>
          <p:nvPr>
            <p:ph type="body" sz="quarter" idx="11" hasCustomPrompt="1"/>
          </p:nvPr>
        </p:nvSpPr>
        <p:spPr>
          <a:xfrm>
            <a:off x="619125" y="1530000"/>
            <a:ext cx="10966451" cy="4320000"/>
          </a:xfrm>
        </p:spPr>
        <p:txBody>
          <a:bodyPr/>
          <a:lstStyle>
            <a:lvl1pPr marL="0" indent="0">
              <a:lnSpc>
                <a:spcPct val="80000"/>
              </a:lnSpc>
              <a:spcBef>
                <a:spcPts val="0"/>
              </a:spcBef>
              <a:spcAft>
                <a:spcPts val="0"/>
              </a:spcAft>
              <a:buFont typeface="+mj-lt"/>
              <a:buNone/>
              <a:defRPr b="1">
                <a:solidFill>
                  <a:schemeClr val="tx2"/>
                </a:solidFill>
              </a:defRPr>
            </a:lvl1pPr>
            <a:lvl2pPr marL="0" indent="0">
              <a:lnSpc>
                <a:spcPct val="80000"/>
              </a:lnSpc>
              <a:spcBef>
                <a:spcPts val="0"/>
              </a:spcBef>
              <a:spcAft>
                <a:spcPts val="0"/>
              </a:spcAft>
              <a:buNone/>
              <a:defRPr>
                <a:solidFill>
                  <a:schemeClr val="bg2"/>
                </a:solidFill>
              </a:defRPr>
            </a:lvl2pPr>
            <a:lvl3pPr marL="0" indent="0">
              <a:lnSpc>
                <a:spcPct val="80000"/>
              </a:lnSpc>
              <a:spcBef>
                <a:spcPts val="0"/>
              </a:spcBef>
              <a:spcAft>
                <a:spcPts val="0"/>
              </a:spcAft>
              <a:buFont typeface="+mj-lt"/>
              <a:buNone/>
              <a:defRPr/>
            </a:lvl3pPr>
            <a:lvl4pPr marL="270000">
              <a:lnSpc>
                <a:spcPct val="80000"/>
              </a:lnSpc>
              <a:spcBef>
                <a:spcPts val="0"/>
              </a:spcBef>
              <a:spcAft>
                <a:spcPts val="0"/>
              </a:spcAft>
              <a:defRPr/>
            </a:lvl4pPr>
            <a:lvl5pPr marL="540000">
              <a:lnSpc>
                <a:spcPct val="80000"/>
              </a:lnSpc>
              <a:spcBef>
                <a:spcPts val="0"/>
              </a:spcBef>
              <a:spcAft>
                <a:spcPts val="0"/>
              </a:spcAft>
              <a:defRPr/>
            </a:lvl5pPr>
            <a:lvl6pPr marL="810000">
              <a:lnSpc>
                <a:spcPct val="80000"/>
              </a:lnSpc>
              <a:spcBef>
                <a:spcPts val="0"/>
              </a:spcBef>
              <a:spcAft>
                <a:spcPts val="0"/>
              </a:spcAft>
              <a:defRPr/>
            </a:lvl6pPr>
            <a:lvl7pPr marL="1080000">
              <a:lnSpc>
                <a:spcPct val="80000"/>
              </a:lnSpc>
              <a:spcBef>
                <a:spcPts val="0"/>
              </a:spcBef>
              <a:spcAft>
                <a:spcPts val="0"/>
              </a:spcAft>
              <a:defRPr/>
            </a:lvl7pPr>
          </a:lstStyle>
          <a:p>
            <a:pPr lvl="0"/>
            <a:r>
              <a:rPr lang="nl-NL" noProof="0" dirty="0"/>
              <a:t>Klik om kop toe te voegen</a:t>
            </a:r>
          </a:p>
          <a:p>
            <a:pPr lvl="1"/>
            <a:r>
              <a:rPr lang="nl-NL" noProof="0" dirty="0" err="1"/>
              <a:t>Subkop</a:t>
            </a:r>
            <a:endParaRPr lang="nl-NL" noProof="0" dirty="0"/>
          </a:p>
          <a:p>
            <a:pPr lvl="2"/>
            <a:r>
              <a:rPr lang="nl-NL" noProof="0" dirty="0"/>
              <a:t>Body tekst</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p:txBody>
      </p:sp>
      <p:grpSp>
        <p:nvGrpSpPr>
          <p:cNvPr id="26" name="Groep 25">
            <a:extLst>
              <a:ext uri="{FF2B5EF4-FFF2-40B4-BE49-F238E27FC236}">
                <a16:creationId xmlns:a16="http://schemas.microsoft.com/office/drawing/2014/main" id="{08A15A47-0960-4D45-B4FF-EF3A0BAEF993}"/>
              </a:ext>
            </a:extLst>
          </p:cNvPr>
          <p:cNvGrpSpPr/>
          <p:nvPr userDrawn="1"/>
        </p:nvGrpSpPr>
        <p:grpSpPr>
          <a:xfrm>
            <a:off x="-2463800" y="0"/>
            <a:ext cx="2329217" cy="2718588"/>
            <a:chOff x="-2463800" y="0"/>
            <a:chExt cx="2329217" cy="2718588"/>
          </a:xfrm>
        </p:grpSpPr>
        <p:sp>
          <p:nvSpPr>
            <p:cNvPr id="27" name="Rectangle 106">
              <a:extLst>
                <a:ext uri="{FF2B5EF4-FFF2-40B4-BE49-F238E27FC236}">
                  <a16:creationId xmlns:a16="http://schemas.microsoft.com/office/drawing/2014/main" id="{A1DB3519-1E30-4471-AD4C-6DDC3B82DFD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8" name="Group 22">
              <a:extLst>
                <a:ext uri="{FF2B5EF4-FFF2-40B4-BE49-F238E27FC236}">
                  <a16:creationId xmlns:a16="http://schemas.microsoft.com/office/drawing/2014/main" id="{612871E4-A9D5-43D2-AE74-F57FE2965C84}"/>
                </a:ext>
              </a:extLst>
            </p:cNvPr>
            <p:cNvGrpSpPr/>
            <p:nvPr userDrawn="1"/>
          </p:nvGrpSpPr>
          <p:grpSpPr>
            <a:xfrm>
              <a:off x="-2318863" y="1050055"/>
              <a:ext cx="2044800" cy="534731"/>
              <a:chOff x="-2108199" y="3333735"/>
              <a:chExt cx="2314576" cy="605280"/>
            </a:xfrm>
          </p:grpSpPr>
          <p:grpSp>
            <p:nvGrpSpPr>
              <p:cNvPr id="29" name="Group 9">
                <a:extLst>
                  <a:ext uri="{FF2B5EF4-FFF2-40B4-BE49-F238E27FC236}">
                    <a16:creationId xmlns:a16="http://schemas.microsoft.com/office/drawing/2014/main" id="{7D793679-3082-42EF-9205-D87BB9DE0281}"/>
                  </a:ext>
                </a:extLst>
              </p:cNvPr>
              <p:cNvGrpSpPr/>
              <p:nvPr userDrawn="1"/>
            </p:nvGrpSpPr>
            <p:grpSpPr>
              <a:xfrm>
                <a:off x="-2108199" y="3333735"/>
                <a:ext cx="2314576" cy="605280"/>
                <a:chOff x="-1062434" y="2679700"/>
                <a:chExt cx="2314576" cy="605280"/>
              </a:xfrm>
            </p:grpSpPr>
            <p:pic>
              <p:nvPicPr>
                <p:cNvPr id="31" name="Picture 5">
                  <a:extLst>
                    <a:ext uri="{FF2B5EF4-FFF2-40B4-BE49-F238E27FC236}">
                      <a16:creationId xmlns:a16="http://schemas.microsoft.com/office/drawing/2014/main" id="{D145A39A-1240-4A8F-9798-FB32AB4DCC50}"/>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1B96E3E2-C2BE-4C80-BF91-326F6FF78E7E}"/>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0" name="Graphic 19" descr="Close with solid fill">
                <a:extLst>
                  <a:ext uri="{FF2B5EF4-FFF2-40B4-BE49-F238E27FC236}">
                    <a16:creationId xmlns:a16="http://schemas.microsoft.com/office/drawing/2014/main" id="{69DF857E-8B49-467D-A623-BD02BF2EAB1A}"/>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4E165EC0-D73C-4C51-9202-7CAC512A781B}"/>
              </a:ext>
            </a:extLst>
          </p:cNvPr>
          <p:cNvSpPr>
            <a:spLocks noGrp="1"/>
          </p:cNvSpPr>
          <p:nvPr>
            <p:ph type="sldNum" sz="quarter" idx="12"/>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5738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491EAC-D1B9-45B9-9A2B-DE02DC5392C8}"/>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Placeholder 1">
            <a:extLst>
              <a:ext uri="{FF2B5EF4-FFF2-40B4-BE49-F238E27FC236}">
                <a16:creationId xmlns:a16="http://schemas.microsoft.com/office/drawing/2014/main" id="{3C0780C8-19B6-4030-9F5E-165A7AFE1480}"/>
              </a:ext>
            </a:extLst>
          </p:cNvPr>
          <p:cNvSpPr>
            <a:spLocks noGrp="1"/>
          </p:cNvSpPr>
          <p:nvPr>
            <p:ph type="title"/>
          </p:nvPr>
        </p:nvSpPr>
        <p:spPr>
          <a:xfrm>
            <a:off x="619125" y="460376"/>
            <a:ext cx="10975975" cy="659242"/>
          </a:xfrm>
          <a:prstGeom prst="rect">
            <a:avLst/>
          </a:prstGeom>
        </p:spPr>
        <p:txBody>
          <a:bodyPr vert="horz" lIns="0" tIns="0" rIns="0" bIns="0" rtlCol="0" anchor="t" anchorCtr="0">
            <a:noAutofit/>
          </a:bodyPr>
          <a:lstStyle/>
          <a:p>
            <a:r>
              <a:rPr lang="nl-NL" noProof="0" dirty="0"/>
              <a:t>Klik om titel toe te voegen</a:t>
            </a:r>
          </a:p>
        </p:txBody>
      </p:sp>
      <p:sp>
        <p:nvSpPr>
          <p:cNvPr id="3" name="Text Placeholder 2">
            <a:extLst>
              <a:ext uri="{FF2B5EF4-FFF2-40B4-BE49-F238E27FC236}">
                <a16:creationId xmlns:a16="http://schemas.microsoft.com/office/drawing/2014/main" id="{FA239D53-CBD9-4A4C-9297-292A1529C3A5}"/>
              </a:ext>
            </a:extLst>
          </p:cNvPr>
          <p:cNvSpPr>
            <a:spLocks noGrp="1"/>
          </p:cNvSpPr>
          <p:nvPr>
            <p:ph type="body" idx="1"/>
          </p:nvPr>
        </p:nvSpPr>
        <p:spPr>
          <a:xfrm>
            <a:off x="619125" y="1528807"/>
            <a:ext cx="10975975" cy="4320000"/>
          </a:xfrm>
          <a:prstGeom prst="rect">
            <a:avLst/>
          </a:prstGeom>
        </p:spPr>
        <p:txBody>
          <a:bodyPr vert="horz" lIns="0" tIns="0" rIns="0" bIns="0" rtlCol="0" anchor="t" anchorCtr="0">
            <a:noAutofit/>
          </a:bodyPr>
          <a:lstStyle/>
          <a:p>
            <a:pPr lvl="0"/>
            <a:r>
              <a:rPr lang="nl-NL" noProof="0" dirty="0"/>
              <a:t>Klik om tekst toe te voegen</a:t>
            </a:r>
          </a:p>
          <a:p>
            <a:pPr lvl="1"/>
            <a:r>
              <a:rPr lang="nl-NL" noProof="0" dirty="0" err="1"/>
              <a:t>Bullet</a:t>
            </a:r>
            <a:r>
              <a:rPr lang="nl-NL" noProof="0" dirty="0"/>
              <a:t> niveau 1</a:t>
            </a:r>
          </a:p>
          <a:p>
            <a:pPr lvl="2"/>
            <a:r>
              <a:rPr lang="nl-NL" noProof="0" dirty="0" err="1"/>
              <a:t>Bullet</a:t>
            </a:r>
            <a:r>
              <a:rPr lang="nl-NL" noProof="0" dirty="0"/>
              <a:t> niveau 2</a:t>
            </a:r>
          </a:p>
          <a:p>
            <a:pPr lvl="3"/>
            <a:r>
              <a:rPr lang="nl-NL" noProof="0" dirty="0" err="1"/>
              <a:t>Bullet</a:t>
            </a:r>
            <a:r>
              <a:rPr lang="nl-NL" noProof="0" dirty="0"/>
              <a:t> niveau 3</a:t>
            </a:r>
          </a:p>
          <a:p>
            <a:pPr lvl="4"/>
            <a:r>
              <a:rPr lang="nl-NL" noProof="0" dirty="0" err="1"/>
              <a:t>Bullet</a:t>
            </a:r>
            <a:r>
              <a:rPr lang="nl-NL" noProof="0" dirty="0"/>
              <a:t> niveau 4</a:t>
            </a:r>
          </a:p>
          <a:p>
            <a:pPr lvl="5"/>
            <a:r>
              <a:rPr lang="nl-NL" noProof="0" dirty="0" err="1"/>
              <a:t>Bullet</a:t>
            </a:r>
            <a:r>
              <a:rPr lang="nl-NL" noProof="0" dirty="0"/>
              <a:t> niveau 5</a:t>
            </a:r>
          </a:p>
          <a:p>
            <a:pPr lvl="6"/>
            <a:r>
              <a:rPr lang="nl-NL" noProof="0" dirty="0" err="1"/>
              <a:t>Bullet</a:t>
            </a:r>
            <a:r>
              <a:rPr lang="nl-NL" noProof="0" dirty="0"/>
              <a:t> niveau 6</a:t>
            </a:r>
          </a:p>
        </p:txBody>
      </p:sp>
      <p:sp>
        <p:nvSpPr>
          <p:cNvPr id="5" name="Rectangle 106">
            <a:extLst>
              <a:ext uri="{FF2B5EF4-FFF2-40B4-BE49-F238E27FC236}">
                <a16:creationId xmlns:a16="http://schemas.microsoft.com/office/drawing/2014/main" id="{B83BCE7B-6D56-42B9-957A-8CFBA841ED32}"/>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cxnSp>
        <p:nvCxnSpPr>
          <p:cNvPr id="7" name="Straight Connector 6">
            <a:extLst>
              <a:ext uri="{FF2B5EF4-FFF2-40B4-BE49-F238E27FC236}">
                <a16:creationId xmlns:a16="http://schemas.microsoft.com/office/drawing/2014/main" id="{0C382846-0594-4291-9CB1-B6452D54A367}"/>
              </a:ext>
            </a:extLst>
          </p:cNvPr>
          <p:cNvCxnSpPr>
            <a:cxnSpLocks/>
          </p:cNvCxnSpPr>
          <p:nvPr userDrawn="1"/>
        </p:nvCxnSpPr>
        <p:spPr>
          <a:xfrm>
            <a:off x="628649" y="1125970"/>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F5B02272-968D-4D83-99E0-2321B880DE05}"/>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576264" y="6053515"/>
            <a:ext cx="1591200" cy="461517"/>
          </a:xfrm>
          <a:prstGeom prst="rect">
            <a:avLst/>
          </a:prstGeom>
        </p:spPr>
      </p:pic>
      <p:sp>
        <p:nvSpPr>
          <p:cNvPr id="15" name="Slide Number Placeholder 14">
            <a:extLst>
              <a:ext uri="{FF2B5EF4-FFF2-40B4-BE49-F238E27FC236}">
                <a16:creationId xmlns:a16="http://schemas.microsoft.com/office/drawing/2014/main" id="{4A52E6E6-015D-43B7-8564-079514641E10}"/>
              </a:ext>
            </a:extLst>
          </p:cNvPr>
          <p:cNvSpPr>
            <a:spLocks noGrp="1"/>
          </p:cNvSpPr>
          <p:nvPr>
            <p:ph type="sldNum" sz="quarter" idx="4"/>
          </p:nvPr>
        </p:nvSpPr>
        <p:spPr>
          <a:xfrm>
            <a:off x="11229975" y="6191328"/>
            <a:ext cx="365125" cy="249385"/>
          </a:xfrm>
          <a:prstGeom prst="rect">
            <a:avLst/>
          </a:prstGeom>
        </p:spPr>
        <p:txBody>
          <a:bodyPr vert="horz" lIns="0" tIns="0" rIns="0" bIns="0" rtlCol="0" anchor="ctr"/>
          <a:lstStyle>
            <a:lvl1pPr algn="r">
              <a:defRPr sz="1200">
                <a:solidFill>
                  <a:schemeClr val="tx1"/>
                </a:solidFill>
              </a:defRPr>
            </a:lvl1p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243466960"/>
      </p:ext>
    </p:extLst>
  </p:cSld>
  <p:clrMap bg1="lt1" tx1="dk1" bg2="lt2" tx2="dk2" accent1="accent1" accent2="accent2" accent3="accent3" accent4="accent4" accent5="accent5" accent6="accent6" hlink="hlink" folHlink="folHlink"/>
  <p:sldLayoutIdLst>
    <p:sldLayoutId id="2147483674" r:id="rId1"/>
    <p:sldLayoutId id="2147483652" r:id="rId2"/>
    <p:sldLayoutId id="2147483653" r:id="rId3"/>
    <p:sldLayoutId id="2147483671" r:id="rId4"/>
    <p:sldLayoutId id="2147483672" r:id="rId5"/>
    <p:sldLayoutId id="2147483651" r:id="rId6"/>
    <p:sldLayoutId id="2147483677" r:id="rId7"/>
    <p:sldLayoutId id="2147483675" r:id="rId8"/>
    <p:sldLayoutId id="2147483650" r:id="rId9"/>
    <p:sldLayoutId id="2147483655" r:id="rId10"/>
    <p:sldLayoutId id="2147483659" r:id="rId11"/>
    <p:sldLayoutId id="2147483676" r:id="rId12"/>
    <p:sldLayoutId id="2147483657" r:id="rId13"/>
    <p:sldLayoutId id="2147483658" r:id="rId14"/>
    <p:sldLayoutId id="2147483665" r:id="rId15"/>
    <p:sldLayoutId id="2147483666" r:id="rId16"/>
    <p:sldLayoutId id="2147483667" r:id="rId17"/>
    <p:sldLayoutId id="2147483656" r:id="rId18"/>
    <p:sldLayoutId id="2147483654" r:id="rId19"/>
    <p:sldLayoutId id="2147483668" r:id="rId20"/>
    <p:sldLayoutId id="2147483669" r:id="rId21"/>
    <p:sldLayoutId id="2147483660" r:id="rId22"/>
    <p:sldLayoutId id="2147483661" r:id="rId23"/>
    <p:sldLayoutId id="2147483662" r:id="rId24"/>
    <p:sldLayoutId id="2147483664" r:id="rId25"/>
    <p:sldLayoutId id="2147483663" r:id="rId26"/>
    <p:sldLayoutId id="2147483673" r:id="rId27"/>
  </p:sldLayoutIdLst>
  <p:hf hdr="0" ftr="0" dt="0"/>
  <p:txStyles>
    <p:titleStyle>
      <a:lvl1pPr algn="l" defTabSz="914400" rtl="0" eaLnBrk="1" latinLnBrk="0" hangingPunct="1">
        <a:lnSpc>
          <a:spcPct val="80000"/>
        </a:lnSpc>
        <a:spcBef>
          <a:spcPct val="0"/>
        </a:spcBef>
        <a:buNone/>
        <a:defRPr sz="4000" kern="1200" spc="-60" baseline="0">
          <a:solidFill>
            <a:schemeClr val="tx2"/>
          </a:solidFill>
          <a:latin typeface="+mj-lt"/>
          <a:ea typeface="+mj-ea"/>
          <a:cs typeface="+mj-cs"/>
        </a:defRPr>
      </a:lvl1pPr>
    </p:titleStyle>
    <p:bodyStyle>
      <a:lvl1pPr marL="0" indent="0" algn="l" defTabSz="914400" rtl="0" eaLnBrk="1" latinLnBrk="0" hangingPunct="1">
        <a:lnSpc>
          <a:spcPct val="80000"/>
        </a:lnSpc>
        <a:spcBef>
          <a:spcPts val="0"/>
        </a:spcBef>
        <a:spcAft>
          <a:spcPts val="0"/>
        </a:spcAft>
        <a:buClr>
          <a:schemeClr val="tx2"/>
        </a:buClr>
        <a:buSzPct val="90000"/>
        <a:buFont typeface="Arial" panose="020B0604020202020204" pitchFamily="34" charset="0"/>
        <a:buNone/>
        <a:defRPr lang="en-US" sz="2800" kern="1200" dirty="0">
          <a:solidFill>
            <a:schemeClr val="tx1"/>
          </a:solidFill>
          <a:latin typeface="+mn-lt"/>
          <a:ea typeface="+mn-ea"/>
          <a:cs typeface="+mn-cs"/>
        </a:defRPr>
      </a:lvl1pPr>
      <a:lvl2pPr marL="269875"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2pPr>
      <a:lvl3pPr marL="539750"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3pPr>
      <a:lvl4pPr marL="809625"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4pPr>
      <a:lvl5pPr marL="1079500"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5pPr>
      <a:lvl6pPr marL="1350000" indent="-270000" algn="l" defTabSz="914400" rtl="0" eaLnBrk="1" latinLnBrk="0" hangingPunct="1">
        <a:lnSpc>
          <a:spcPct val="80000"/>
        </a:lnSpc>
        <a:spcBef>
          <a:spcPts val="0"/>
        </a:spcBef>
        <a:spcAft>
          <a:spcPts val="0"/>
        </a:spcAft>
        <a:buClr>
          <a:schemeClr val="tx1"/>
        </a:buClr>
        <a:buFont typeface="Arial" panose="020B0604020202020204" pitchFamily="34" charset="0"/>
        <a:buChar char="•"/>
        <a:defRPr sz="2800" kern="1200">
          <a:solidFill>
            <a:schemeClr val="tx1"/>
          </a:solidFill>
          <a:latin typeface="+mn-lt"/>
          <a:ea typeface="+mn-ea"/>
          <a:cs typeface="+mn-cs"/>
        </a:defRPr>
      </a:lvl6pPr>
      <a:lvl7pPr marL="1620000" indent="-270000" algn="l" defTabSz="914400" rtl="0" eaLnBrk="1" latinLnBrk="0" hangingPunct="1">
        <a:lnSpc>
          <a:spcPct val="80000"/>
        </a:lnSpc>
        <a:spcBef>
          <a:spcPts val="0"/>
        </a:spcBef>
        <a:spcAft>
          <a:spcPts val="0"/>
        </a:spcAft>
        <a:buClr>
          <a:schemeClr val="tx1"/>
        </a:buClr>
        <a:buFont typeface="Arial" panose="020B0604020202020204" pitchFamily="34" charset="0"/>
        <a:buChar char="•"/>
        <a:defRPr sz="2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svg"/><Relationship Id="rId7" Type="http://schemas.openxmlformats.org/officeDocument/2006/relationships/image" Target="../media/image25.svg"/><Relationship Id="rId2" Type="http://schemas.openxmlformats.org/officeDocument/2006/relationships/image" Target="../media/image20.png"/><Relationship Id="rId1" Type="http://schemas.openxmlformats.org/officeDocument/2006/relationships/slideLayout" Target="../slideLayouts/slideLayout9.xm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 Id="rId9" Type="http://schemas.openxmlformats.org/officeDocument/2006/relationships/image" Target="../media/image2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AB164CC0-7F7C-415D-A087-C8DEA184A632}"/>
              </a:ext>
            </a:extLst>
          </p:cNvPr>
          <p:cNvSpPr>
            <a:spLocks noGrp="1"/>
          </p:cNvSpPr>
          <p:nvPr>
            <p:ph type="pic" sz="quarter" idx="12"/>
          </p:nvPr>
        </p:nvSpPr>
        <p:spPr/>
      </p:sp>
      <p:sp>
        <p:nvSpPr>
          <p:cNvPr id="3" name="Title 2">
            <a:extLst>
              <a:ext uri="{FF2B5EF4-FFF2-40B4-BE49-F238E27FC236}">
                <a16:creationId xmlns:a16="http://schemas.microsoft.com/office/drawing/2014/main" id="{EA44AE9E-190E-4816-80AB-F2A639E66588}"/>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id="{861EEFAE-D557-47A1-8EEB-869FE64AD6EF}"/>
              </a:ext>
            </a:extLst>
          </p:cNvPr>
          <p:cNvSpPr>
            <a:spLocks noGrp="1"/>
          </p:cNvSpPr>
          <p:nvPr>
            <p:ph type="body" sz="quarter" idx="11"/>
          </p:nvPr>
        </p:nvSpPr>
        <p:spPr/>
        <p:txBody>
          <a:bodyPr/>
          <a:lstStyle/>
          <a:p>
            <a:endParaRPr lang="en-US"/>
          </a:p>
        </p:txBody>
      </p:sp>
      <p:sp>
        <p:nvSpPr>
          <p:cNvPr id="5" name="Text Placeholder 4">
            <a:extLst>
              <a:ext uri="{FF2B5EF4-FFF2-40B4-BE49-F238E27FC236}">
                <a16:creationId xmlns:a16="http://schemas.microsoft.com/office/drawing/2014/main" id="{5BE5A76D-11C0-4F9F-AF49-6647F1765AA7}"/>
              </a:ext>
            </a:extLst>
          </p:cNvPr>
          <p:cNvSpPr>
            <a:spLocks noGrp="1"/>
          </p:cNvSpPr>
          <p:nvPr>
            <p:ph type="body" sz="quarter" idx="13"/>
          </p:nvPr>
        </p:nvSpPr>
        <p:spPr/>
        <p:txBody>
          <a:bodyPr/>
          <a:lstStyle/>
          <a:p>
            <a:endParaRPr lang="en-US"/>
          </a:p>
        </p:txBody>
      </p:sp>
      <p:sp>
        <p:nvSpPr>
          <p:cNvPr id="6" name="Rechthoek 5">
            <a:extLst>
              <a:ext uri="{FF2B5EF4-FFF2-40B4-BE49-F238E27FC236}">
                <a16:creationId xmlns:a16="http://schemas.microsoft.com/office/drawing/2014/main" id="{82DAB305-EE05-564B-8FB8-AD9AD771AFF3}"/>
              </a:ext>
            </a:extLst>
          </p:cNvPr>
          <p:cNvSpPr/>
          <p:nvPr/>
        </p:nvSpPr>
        <p:spPr>
          <a:xfrm>
            <a:off x="614837" y="4273825"/>
            <a:ext cx="4384545" cy="150080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t>We starten om [</a:t>
            </a:r>
            <a:r>
              <a:rPr lang="nl-NL" dirty="0" err="1"/>
              <a:t>xx.xx</a:t>
            </a:r>
            <a:r>
              <a:rPr lang="nl-NL" dirty="0"/>
              <a:t>] uur</a:t>
            </a:r>
          </a:p>
          <a:p>
            <a:pPr marL="285750" indent="-285750">
              <a:buFontTx/>
              <a:buChar char="-"/>
            </a:pPr>
            <a:r>
              <a:rPr lang="nl-NL" dirty="0"/>
              <a:t>Tot die tijd is er geen audio hoorbaar</a:t>
            </a:r>
          </a:p>
          <a:p>
            <a:pPr marL="285750" indent="-285750">
              <a:buFontTx/>
              <a:buChar char="-"/>
            </a:pPr>
            <a:r>
              <a:rPr lang="nl-NL" dirty="0"/>
              <a:t>Zet je eigen webcam en microfoon uit</a:t>
            </a:r>
          </a:p>
          <a:p>
            <a:pPr marL="285750" indent="-285750">
              <a:buFontTx/>
              <a:buChar char="-"/>
            </a:pPr>
            <a:r>
              <a:rPr lang="nl-NL" dirty="0"/>
              <a:t>Vragen via de chat</a:t>
            </a:r>
          </a:p>
        </p:txBody>
      </p:sp>
    </p:spTree>
    <p:extLst>
      <p:ext uri="{BB962C8B-B14F-4D97-AF65-F5344CB8AC3E}">
        <p14:creationId xmlns:p14="http://schemas.microsoft.com/office/powerpoint/2010/main" val="52532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60E1-A519-4A77-99E7-0B1C9E994D2E}"/>
              </a:ext>
            </a:extLst>
          </p:cNvPr>
          <p:cNvSpPr>
            <a:spLocks noGrp="1"/>
          </p:cNvSpPr>
          <p:nvPr>
            <p:ph type="title"/>
          </p:nvPr>
        </p:nvSpPr>
        <p:spPr/>
        <p:txBody>
          <a:bodyPr/>
          <a:lstStyle/>
          <a:p>
            <a:r>
              <a:rPr lang="en-US" dirty="0"/>
              <a:t>Netiquette – </a:t>
            </a:r>
            <a:r>
              <a:rPr lang="en-US" dirty="0" err="1"/>
              <a:t>spelregels</a:t>
            </a:r>
            <a:r>
              <a:rPr lang="en-US" dirty="0"/>
              <a:t> online meeting</a:t>
            </a:r>
          </a:p>
        </p:txBody>
      </p:sp>
      <p:sp>
        <p:nvSpPr>
          <p:cNvPr id="3" name="Text Placeholder 2">
            <a:extLst>
              <a:ext uri="{FF2B5EF4-FFF2-40B4-BE49-F238E27FC236}">
                <a16:creationId xmlns:a16="http://schemas.microsoft.com/office/drawing/2014/main" id="{6485A1A0-2AAD-4FF6-94E6-1CF01CFFB9B6}"/>
              </a:ext>
            </a:extLst>
          </p:cNvPr>
          <p:cNvSpPr>
            <a:spLocks noGrp="1"/>
          </p:cNvSpPr>
          <p:nvPr>
            <p:ph type="body" sz="quarter" idx="11"/>
          </p:nvPr>
        </p:nvSpPr>
        <p:spPr>
          <a:xfrm>
            <a:off x="2117724" y="1682400"/>
            <a:ext cx="9134476" cy="4320000"/>
          </a:xfrm>
        </p:spPr>
        <p:txBody>
          <a:bodyPr/>
          <a:lstStyle/>
          <a:p>
            <a:r>
              <a:rPr lang="en-US" sz="4000" b="0" dirty="0">
                <a:solidFill>
                  <a:srgbClr val="004285"/>
                </a:solidFill>
              </a:rPr>
              <a:t>Camera </a:t>
            </a:r>
            <a:r>
              <a:rPr lang="en-US" sz="4000" b="0" dirty="0" err="1">
                <a:solidFill>
                  <a:srgbClr val="004285"/>
                </a:solidFill>
              </a:rPr>
              <a:t>aan</a:t>
            </a:r>
            <a:endParaRPr lang="en-US" sz="4000" b="0" dirty="0">
              <a:solidFill>
                <a:srgbClr val="004285"/>
              </a:solidFill>
            </a:endParaRPr>
          </a:p>
          <a:p>
            <a:endParaRPr lang="en-US" sz="4000" b="0" dirty="0"/>
          </a:p>
          <a:p>
            <a:r>
              <a:rPr lang="en-US" sz="4000" b="0" dirty="0" err="1">
                <a:solidFill>
                  <a:srgbClr val="004285"/>
                </a:solidFill>
              </a:rPr>
              <a:t>Vragen</a:t>
            </a:r>
            <a:r>
              <a:rPr lang="en-US" sz="4000" b="0" dirty="0">
                <a:solidFill>
                  <a:srgbClr val="004285"/>
                </a:solidFill>
              </a:rPr>
              <a:t> </a:t>
            </a:r>
            <a:r>
              <a:rPr lang="en-US" sz="4000" b="0" dirty="0" err="1">
                <a:solidFill>
                  <a:srgbClr val="004285"/>
                </a:solidFill>
              </a:rPr>
              <a:t>stellen</a:t>
            </a:r>
            <a:r>
              <a:rPr lang="en-US" sz="4000" b="0" dirty="0">
                <a:solidFill>
                  <a:srgbClr val="004285"/>
                </a:solidFill>
              </a:rPr>
              <a:t> via hand </a:t>
            </a:r>
            <a:r>
              <a:rPr lang="en-US" sz="4000" b="0" dirty="0" err="1">
                <a:solidFill>
                  <a:srgbClr val="004285"/>
                </a:solidFill>
              </a:rPr>
              <a:t>opsteken</a:t>
            </a:r>
            <a:r>
              <a:rPr lang="en-US" sz="4000" b="0" dirty="0">
                <a:solidFill>
                  <a:srgbClr val="004285"/>
                </a:solidFill>
              </a:rPr>
              <a:t> of via chat</a:t>
            </a:r>
          </a:p>
          <a:p>
            <a:endParaRPr lang="en-US" sz="4000" b="0" dirty="0"/>
          </a:p>
          <a:p>
            <a:r>
              <a:rPr lang="en-US" sz="4000" b="0" dirty="0" err="1">
                <a:solidFill>
                  <a:srgbClr val="004285"/>
                </a:solidFill>
              </a:rPr>
              <a:t>Geluid</a:t>
            </a:r>
            <a:r>
              <a:rPr lang="en-US" sz="4000" b="0" dirty="0">
                <a:solidFill>
                  <a:srgbClr val="004285"/>
                </a:solidFill>
              </a:rPr>
              <a:t> </a:t>
            </a:r>
            <a:r>
              <a:rPr lang="en-US" sz="4000" b="0" dirty="0" err="1">
                <a:solidFill>
                  <a:srgbClr val="004285"/>
                </a:solidFill>
              </a:rPr>
              <a:t>uit</a:t>
            </a:r>
            <a:r>
              <a:rPr lang="en-US" sz="4000" b="0" dirty="0">
                <a:solidFill>
                  <a:srgbClr val="004285"/>
                </a:solidFill>
              </a:rPr>
              <a:t> (mute)</a:t>
            </a:r>
          </a:p>
          <a:p>
            <a:endParaRPr lang="en-US" sz="4000" b="0" dirty="0"/>
          </a:p>
          <a:p>
            <a:r>
              <a:rPr lang="en-US" sz="4000" b="0" dirty="0" err="1">
                <a:solidFill>
                  <a:srgbClr val="004285"/>
                </a:solidFill>
              </a:rPr>
              <a:t>Geen</a:t>
            </a:r>
            <a:r>
              <a:rPr lang="en-US" sz="4000" b="0" dirty="0">
                <a:solidFill>
                  <a:srgbClr val="004285"/>
                </a:solidFill>
              </a:rPr>
              <a:t> </a:t>
            </a:r>
            <a:r>
              <a:rPr lang="en-US" sz="4000" b="0" dirty="0" err="1">
                <a:solidFill>
                  <a:srgbClr val="004285"/>
                </a:solidFill>
              </a:rPr>
              <a:t>opname</a:t>
            </a:r>
            <a:r>
              <a:rPr lang="en-US" sz="4000" b="0" dirty="0">
                <a:solidFill>
                  <a:srgbClr val="004285"/>
                </a:solidFill>
              </a:rPr>
              <a:t> </a:t>
            </a:r>
            <a:r>
              <a:rPr lang="en-US" sz="4000" b="0" dirty="0" err="1">
                <a:solidFill>
                  <a:srgbClr val="004285"/>
                </a:solidFill>
              </a:rPr>
              <a:t>maken</a:t>
            </a:r>
            <a:r>
              <a:rPr lang="en-US" sz="4000" b="0" dirty="0">
                <a:solidFill>
                  <a:srgbClr val="004285"/>
                </a:solidFill>
              </a:rPr>
              <a:t> </a:t>
            </a:r>
            <a:r>
              <a:rPr lang="en-US" sz="4000" b="0" dirty="0" err="1">
                <a:solidFill>
                  <a:srgbClr val="004285"/>
                </a:solidFill>
              </a:rPr>
              <a:t>ivm</a:t>
            </a:r>
            <a:r>
              <a:rPr lang="en-US" sz="4000" b="0" dirty="0">
                <a:solidFill>
                  <a:srgbClr val="004285"/>
                </a:solidFill>
              </a:rPr>
              <a:t> privacy</a:t>
            </a:r>
            <a:endParaRPr lang="en-US" b="0" dirty="0">
              <a:solidFill>
                <a:srgbClr val="004285"/>
              </a:solidFill>
            </a:endParaRPr>
          </a:p>
        </p:txBody>
      </p:sp>
      <p:sp>
        <p:nvSpPr>
          <p:cNvPr id="4" name="Slide Number Placeholder 3">
            <a:extLst>
              <a:ext uri="{FF2B5EF4-FFF2-40B4-BE49-F238E27FC236}">
                <a16:creationId xmlns:a16="http://schemas.microsoft.com/office/drawing/2014/main" id="{595051B2-7DB3-4DCA-A424-094C5D43F6CF}"/>
              </a:ext>
            </a:extLst>
          </p:cNvPr>
          <p:cNvSpPr>
            <a:spLocks noGrp="1"/>
          </p:cNvSpPr>
          <p:nvPr>
            <p:ph type="sldNum" sz="quarter" idx="12"/>
          </p:nvPr>
        </p:nvSpPr>
        <p:spPr/>
        <p:txBody>
          <a:bodyPr/>
          <a:lstStyle/>
          <a:p>
            <a:fld id="{5A195573-6125-40C3-AA0C-3AC6CFB9F86B}" type="slidenum">
              <a:rPr lang="en-US" smtClean="0"/>
              <a:pPr/>
              <a:t>2</a:t>
            </a:fld>
            <a:endParaRPr lang="en-US" dirty="0"/>
          </a:p>
        </p:txBody>
      </p:sp>
      <p:sp>
        <p:nvSpPr>
          <p:cNvPr id="13" name="AutoShape 12">
            <a:extLst>
              <a:ext uri="{FF2B5EF4-FFF2-40B4-BE49-F238E27FC236}">
                <a16:creationId xmlns:a16="http://schemas.microsoft.com/office/drawing/2014/main" id="{63FD34F4-30DF-534D-93D9-59E31E9F9ED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6" name="Graphic 15" descr="Webcam met effen opvulling">
            <a:extLst>
              <a:ext uri="{FF2B5EF4-FFF2-40B4-BE49-F238E27FC236}">
                <a16:creationId xmlns:a16="http://schemas.microsoft.com/office/drawing/2014/main" id="{A31E8833-C70E-1A48-BEBE-F70598A83D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124" y="1499472"/>
            <a:ext cx="828000" cy="828000"/>
          </a:xfrm>
          <a:prstGeom prst="rect">
            <a:avLst/>
          </a:prstGeom>
        </p:spPr>
      </p:pic>
      <p:pic>
        <p:nvPicPr>
          <p:cNvPr id="18" name="Graphic 17" descr="Vragen met effen opvulling">
            <a:extLst>
              <a:ext uri="{FF2B5EF4-FFF2-40B4-BE49-F238E27FC236}">
                <a16:creationId xmlns:a16="http://schemas.microsoft.com/office/drawing/2014/main" id="{78ADA8AA-9668-E34E-9C85-61B9C24178B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61124" y="2435748"/>
            <a:ext cx="828000" cy="828000"/>
          </a:xfrm>
          <a:prstGeom prst="rect">
            <a:avLst/>
          </a:prstGeom>
        </p:spPr>
      </p:pic>
      <p:pic>
        <p:nvPicPr>
          <p:cNvPr id="20" name="Graphic 19" descr="Radiomicrofoon met effen opvulling">
            <a:extLst>
              <a:ext uri="{FF2B5EF4-FFF2-40B4-BE49-F238E27FC236}">
                <a16:creationId xmlns:a16="http://schemas.microsoft.com/office/drawing/2014/main" id="{AFC01E54-5C52-0A42-9E6C-7E7F6A4E0E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40148" y="3428400"/>
            <a:ext cx="828000" cy="828000"/>
          </a:xfrm>
          <a:prstGeom prst="rect">
            <a:avLst/>
          </a:prstGeom>
        </p:spPr>
      </p:pic>
      <p:pic>
        <p:nvPicPr>
          <p:cNvPr id="22" name="Graphic 21" descr="Sluiten met effen opvulling">
            <a:extLst>
              <a:ext uri="{FF2B5EF4-FFF2-40B4-BE49-F238E27FC236}">
                <a16:creationId xmlns:a16="http://schemas.microsoft.com/office/drawing/2014/main" id="{A44A26C0-0C2B-DA46-9774-823DD961B69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40148" y="4364676"/>
            <a:ext cx="828000" cy="828000"/>
          </a:xfrm>
          <a:prstGeom prst="rect">
            <a:avLst/>
          </a:prstGeom>
        </p:spPr>
      </p:pic>
    </p:spTree>
    <p:extLst>
      <p:ext uri="{BB962C8B-B14F-4D97-AF65-F5344CB8AC3E}">
        <p14:creationId xmlns:p14="http://schemas.microsoft.com/office/powerpoint/2010/main" val="237761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C04F69-52C7-D54C-A9CE-5950BD6AE205}"/>
              </a:ext>
            </a:extLst>
          </p:cNvPr>
          <p:cNvSpPr>
            <a:spLocks noGrp="1"/>
          </p:cNvSpPr>
          <p:nvPr>
            <p:ph type="title"/>
          </p:nvPr>
        </p:nvSpPr>
        <p:spPr/>
        <p:txBody>
          <a:bodyPr/>
          <a:lstStyle/>
          <a:p>
            <a:r>
              <a:rPr lang="nl-NL" dirty="0"/>
              <a:t>Privacybescherming</a:t>
            </a:r>
          </a:p>
        </p:txBody>
      </p:sp>
      <p:sp>
        <p:nvSpPr>
          <p:cNvPr id="3" name="Tijdelijke aanduiding voor tekst 2">
            <a:extLst>
              <a:ext uri="{FF2B5EF4-FFF2-40B4-BE49-F238E27FC236}">
                <a16:creationId xmlns:a16="http://schemas.microsoft.com/office/drawing/2014/main" id="{B0616835-A835-EB4C-97C6-9A59E5000F4D}"/>
              </a:ext>
            </a:extLst>
          </p:cNvPr>
          <p:cNvSpPr>
            <a:spLocks noGrp="1"/>
          </p:cNvSpPr>
          <p:nvPr>
            <p:ph type="body" sz="quarter" idx="11"/>
          </p:nvPr>
        </p:nvSpPr>
        <p:spPr>
          <a:xfrm>
            <a:off x="619125" y="1530000"/>
            <a:ext cx="10966451" cy="4553300"/>
          </a:xfrm>
        </p:spPr>
        <p:txBody>
          <a:bodyPr/>
          <a:lstStyle/>
          <a:p>
            <a:r>
              <a:rPr lang="nl-NL" dirty="0"/>
              <a:t>Dit college wordt opgenomen</a:t>
            </a:r>
          </a:p>
          <a:p>
            <a:pPr marL="342900" indent="-342900" fontAlgn="base">
              <a:buFont typeface="Arial" panose="020B0604020202020204" pitchFamily="34" charset="0"/>
              <a:buChar char="•"/>
            </a:pPr>
            <a:r>
              <a:rPr lang="nl-NL" sz="2400" b="0" dirty="0">
                <a:solidFill>
                  <a:srgbClr val="004285"/>
                </a:solidFill>
              </a:rPr>
              <a:t>Dit college wordt opgenomen en achteraf gedeeld op [</a:t>
            </a:r>
            <a:r>
              <a:rPr lang="nl-NL" sz="2400" b="0" i="1" dirty="0">
                <a:solidFill>
                  <a:srgbClr val="004285"/>
                </a:solidFill>
              </a:rPr>
              <a:t>locatie</a:t>
            </a:r>
            <a:r>
              <a:rPr lang="nl-NL" sz="2400" b="0" dirty="0">
                <a:solidFill>
                  <a:srgbClr val="004285"/>
                </a:solidFill>
              </a:rPr>
              <a:t>]. De opname wordt verwijderd op [</a:t>
            </a:r>
            <a:r>
              <a:rPr lang="nl-NL" sz="2400" b="0" i="1" dirty="0">
                <a:solidFill>
                  <a:srgbClr val="004285"/>
                </a:solidFill>
              </a:rPr>
              <a:t>datum</a:t>
            </a:r>
            <a:r>
              <a:rPr lang="nl-NL" sz="2400" b="0" dirty="0">
                <a:solidFill>
                  <a:srgbClr val="004285"/>
                </a:solidFill>
              </a:rPr>
              <a:t>].</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Je mag het niet zelf opnemen, ook niet met behulp van een externe recorder.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Foto’s of screenshots maken mag wel, behalve wanneer er andere personen dan jezelf, of persoonsgegevens van iemand anders, in beeld zijn.</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erop dat je nooit persoonsgegevens of andere gevoelige gegevens deelt. Niet bij het chatten, niet bij het videobellen en niet bij het delen van je scherm.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Tip: In Teams kun je kiezen voor een alternatieve achtergrond in de instellingen.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 op dat eventuele gezinsleden of huisgenoten niet kunnen meeluisteren of meekijken bij deze online onderwijsactiviteit.</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Sluit je browserscherm of de app als deze online onderwijsactiviteit afgelopen is.</a:t>
            </a:r>
            <a:r>
              <a:rPr lang="en-US" sz="2400" b="0" dirty="0">
                <a:solidFill>
                  <a:srgbClr val="004285"/>
                </a:solidFill>
              </a:rPr>
              <a:t>​</a:t>
            </a:r>
          </a:p>
          <a:p>
            <a:pPr marL="342900" indent="-342900" fontAlgn="base">
              <a:buFont typeface="Arial" panose="020B0604020202020204" pitchFamily="34" charset="0"/>
              <a:buChar char="•"/>
            </a:pPr>
            <a:endParaRPr lang="en-US" sz="2400" b="0" dirty="0">
              <a:solidFill>
                <a:srgbClr val="004285"/>
              </a:solidFill>
            </a:endParaRPr>
          </a:p>
          <a:p>
            <a:pPr fontAlgn="base"/>
            <a:r>
              <a:rPr lang="en-US" sz="2400" b="0" dirty="0">
                <a:solidFill>
                  <a:srgbClr val="004285"/>
                </a:solidFill>
              </a:rPr>
              <a:t>Heb je </a:t>
            </a:r>
            <a:r>
              <a:rPr lang="en-US" sz="2400" b="0" dirty="0" err="1">
                <a:solidFill>
                  <a:srgbClr val="004285"/>
                </a:solidFill>
              </a:rPr>
              <a:t>vragen</a:t>
            </a:r>
            <a:r>
              <a:rPr lang="en-US" sz="2400" b="0" dirty="0">
                <a:solidFill>
                  <a:srgbClr val="004285"/>
                </a:solidFill>
              </a:rPr>
              <a:t> over </a:t>
            </a:r>
            <a:r>
              <a:rPr lang="en-US" sz="2400" b="0" dirty="0" err="1">
                <a:solidFill>
                  <a:srgbClr val="004285"/>
                </a:solidFill>
              </a:rPr>
              <a:t>privacybescherming</a:t>
            </a:r>
            <a:r>
              <a:rPr lang="en-US" sz="2400" b="0" dirty="0">
                <a:solidFill>
                  <a:srgbClr val="004285"/>
                </a:solidFill>
              </a:rPr>
              <a:t> of </a:t>
            </a:r>
            <a:r>
              <a:rPr lang="en-US" sz="2400" b="0" dirty="0" err="1">
                <a:solidFill>
                  <a:srgbClr val="004285"/>
                </a:solidFill>
              </a:rPr>
              <a:t>hulp</a:t>
            </a:r>
            <a:r>
              <a:rPr lang="en-US" sz="2400" b="0" dirty="0">
                <a:solidFill>
                  <a:srgbClr val="004285"/>
                </a:solidFill>
              </a:rPr>
              <a:t> </a:t>
            </a:r>
            <a:r>
              <a:rPr lang="en-US" sz="2400" b="0" dirty="0" err="1">
                <a:solidFill>
                  <a:srgbClr val="004285"/>
                </a:solidFill>
              </a:rPr>
              <a:t>nodig</a:t>
            </a:r>
            <a:r>
              <a:rPr lang="en-US" sz="2400" b="0" dirty="0">
                <a:solidFill>
                  <a:srgbClr val="004285"/>
                </a:solidFill>
              </a:rPr>
              <a:t> </a:t>
            </a:r>
            <a:r>
              <a:rPr lang="en-US" sz="2400" b="0" dirty="0" err="1">
                <a:solidFill>
                  <a:srgbClr val="004285"/>
                </a:solidFill>
              </a:rPr>
              <a:t>bij</a:t>
            </a:r>
            <a:r>
              <a:rPr lang="en-US" sz="2400" b="0" dirty="0">
                <a:solidFill>
                  <a:srgbClr val="004285"/>
                </a:solidFill>
              </a:rPr>
              <a:t> het </a:t>
            </a:r>
            <a:r>
              <a:rPr lang="en-US" sz="2400" b="0" dirty="0" err="1">
                <a:solidFill>
                  <a:srgbClr val="004285"/>
                </a:solidFill>
              </a:rPr>
              <a:t>gebruik</a:t>
            </a:r>
            <a:r>
              <a:rPr lang="en-US" sz="2400" b="0" dirty="0">
                <a:solidFill>
                  <a:srgbClr val="004285"/>
                </a:solidFill>
              </a:rPr>
              <a:t> van </a:t>
            </a:r>
            <a:r>
              <a:rPr lang="en-US" sz="2400" b="0" dirty="0" err="1">
                <a:solidFill>
                  <a:srgbClr val="004285"/>
                </a:solidFill>
              </a:rPr>
              <a:t>een</a:t>
            </a:r>
            <a:r>
              <a:rPr lang="en-US" sz="2400" b="0" dirty="0">
                <a:solidFill>
                  <a:srgbClr val="004285"/>
                </a:solidFill>
              </a:rPr>
              <a:t> online </a:t>
            </a:r>
            <a:br>
              <a:rPr lang="en-US" sz="2400" b="0" dirty="0">
                <a:solidFill>
                  <a:srgbClr val="004285"/>
                </a:solidFill>
              </a:rPr>
            </a:br>
            <a:r>
              <a:rPr lang="en-US" sz="2400" b="0" dirty="0" err="1">
                <a:solidFill>
                  <a:srgbClr val="004285"/>
                </a:solidFill>
              </a:rPr>
              <a:t>onderwijstool</a:t>
            </a:r>
            <a:r>
              <a:rPr lang="en-US" sz="2400" b="0" dirty="0">
                <a:solidFill>
                  <a:srgbClr val="004285"/>
                </a:solidFill>
              </a:rPr>
              <a:t>? Mail dan </a:t>
            </a:r>
            <a:r>
              <a:rPr lang="en-US" sz="2400" b="0" dirty="0" err="1">
                <a:solidFill>
                  <a:srgbClr val="004285"/>
                </a:solidFill>
              </a:rPr>
              <a:t>naar</a:t>
            </a:r>
            <a:r>
              <a:rPr lang="en-US" sz="2400" b="0" dirty="0">
                <a:solidFill>
                  <a:srgbClr val="004285"/>
                </a:solidFill>
              </a:rPr>
              <a:t> </a:t>
            </a:r>
            <a:r>
              <a:rPr lang="en-US" sz="2400" b="0" dirty="0" err="1">
                <a:solidFill>
                  <a:srgbClr val="004285"/>
                </a:solidFill>
              </a:rPr>
              <a:t>OWCServicedeskICT@umcutrecht.nl</a:t>
            </a:r>
            <a:r>
              <a:rPr lang="en-US" sz="2400" b="0" dirty="0">
                <a:solidFill>
                  <a:srgbClr val="004285"/>
                </a:solidFill>
              </a:rPr>
              <a:t>. </a:t>
            </a:r>
            <a:endParaRPr lang="nl-NL" dirty="0"/>
          </a:p>
        </p:txBody>
      </p:sp>
      <p:sp>
        <p:nvSpPr>
          <p:cNvPr id="4" name="Tijdelijke aanduiding voor dianummer 3">
            <a:extLst>
              <a:ext uri="{FF2B5EF4-FFF2-40B4-BE49-F238E27FC236}">
                <a16:creationId xmlns:a16="http://schemas.microsoft.com/office/drawing/2014/main" id="{58DB5649-5F83-F145-950B-6BC8E0DED63F}"/>
              </a:ext>
            </a:extLst>
          </p:cNvPr>
          <p:cNvSpPr>
            <a:spLocks noGrp="1"/>
          </p:cNvSpPr>
          <p:nvPr>
            <p:ph type="sldNum" sz="quarter" idx="12"/>
          </p:nvPr>
        </p:nvSpPr>
        <p:spPr/>
        <p:txBody>
          <a:bodyPr/>
          <a:lstStyle/>
          <a:p>
            <a:fld id="{5A195573-6125-40C3-AA0C-3AC6CFB9F86B}" type="slidenum">
              <a:rPr lang="en-US" smtClean="0"/>
              <a:pPr/>
              <a:t>3</a:t>
            </a:fld>
            <a:endParaRPr lang="en-US" dirty="0"/>
          </a:p>
        </p:txBody>
      </p:sp>
    </p:spTree>
    <p:extLst>
      <p:ext uri="{BB962C8B-B14F-4D97-AF65-F5344CB8AC3E}">
        <p14:creationId xmlns:p14="http://schemas.microsoft.com/office/powerpoint/2010/main" val="157597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C04F69-52C7-D54C-A9CE-5950BD6AE205}"/>
              </a:ext>
            </a:extLst>
          </p:cNvPr>
          <p:cNvSpPr>
            <a:spLocks noGrp="1"/>
          </p:cNvSpPr>
          <p:nvPr>
            <p:ph type="title"/>
          </p:nvPr>
        </p:nvSpPr>
        <p:spPr/>
        <p:txBody>
          <a:bodyPr/>
          <a:lstStyle/>
          <a:p>
            <a:r>
              <a:rPr lang="nl-NL" dirty="0"/>
              <a:t>Privacybescherming</a:t>
            </a:r>
          </a:p>
        </p:txBody>
      </p:sp>
      <p:sp>
        <p:nvSpPr>
          <p:cNvPr id="3" name="Tijdelijke aanduiding voor tekst 2">
            <a:extLst>
              <a:ext uri="{FF2B5EF4-FFF2-40B4-BE49-F238E27FC236}">
                <a16:creationId xmlns:a16="http://schemas.microsoft.com/office/drawing/2014/main" id="{B0616835-A835-EB4C-97C6-9A59E5000F4D}"/>
              </a:ext>
            </a:extLst>
          </p:cNvPr>
          <p:cNvSpPr>
            <a:spLocks noGrp="1"/>
          </p:cNvSpPr>
          <p:nvPr>
            <p:ph type="body" sz="quarter" idx="11"/>
          </p:nvPr>
        </p:nvSpPr>
        <p:spPr>
          <a:xfrm>
            <a:off x="619125" y="1530000"/>
            <a:ext cx="10966451" cy="4553300"/>
          </a:xfrm>
        </p:spPr>
        <p:txBody>
          <a:bodyPr/>
          <a:lstStyle/>
          <a:p>
            <a:r>
              <a:rPr lang="nl-NL" dirty="0"/>
              <a:t>Dit college wordt niet opgenomen</a:t>
            </a:r>
          </a:p>
          <a:p>
            <a:pPr marL="342900" indent="-342900" fontAlgn="base">
              <a:buFont typeface="Arial" panose="020B0604020202020204" pitchFamily="34" charset="0"/>
              <a:buChar char="•"/>
            </a:pPr>
            <a:r>
              <a:rPr lang="nl-NL" sz="2400" b="0" dirty="0">
                <a:solidFill>
                  <a:srgbClr val="004285"/>
                </a:solidFill>
              </a:rPr>
              <a:t>Je mag het ook niet zelf opnemen, ook niet met behulp van een externe recorder.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Foto’s of screenshots maken mag wel, behalve wanneer er andere personen dan jezelf, of persoonsgegevens van iemand anders, in beeld zijn.</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erop dat je nooit persoonsgegevens of andere gevoelige gegevens deelt. Niet bij het chatten, niet bij het videobellen en niet bij het delen van je scherm.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Tip: In Teams kun je kiezen voor een alternatieve achtergrond in de instellingen.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 op dat eventuele gezinsleden of huisgenoten niet kunnen meeluisteren of meekijken bij deze online onderwijsactiviteit.</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Sluit je browserscherm of de app als deze online onderwijsactiviteit afgelopen is.</a:t>
            </a:r>
            <a:r>
              <a:rPr lang="en-US" sz="2400" b="0" dirty="0">
                <a:solidFill>
                  <a:srgbClr val="004285"/>
                </a:solidFill>
              </a:rPr>
              <a:t>​</a:t>
            </a:r>
          </a:p>
          <a:p>
            <a:pPr marL="342900" indent="-342900" fontAlgn="base">
              <a:buFont typeface="Arial" panose="020B0604020202020204" pitchFamily="34" charset="0"/>
              <a:buChar char="•"/>
            </a:pPr>
            <a:endParaRPr lang="en-US" sz="2400" b="0" dirty="0">
              <a:solidFill>
                <a:srgbClr val="004285"/>
              </a:solidFill>
            </a:endParaRPr>
          </a:p>
          <a:p>
            <a:pPr fontAlgn="base"/>
            <a:r>
              <a:rPr lang="en-US" sz="2400" b="0" dirty="0">
                <a:solidFill>
                  <a:srgbClr val="004285"/>
                </a:solidFill>
              </a:rPr>
              <a:t>Heb je </a:t>
            </a:r>
            <a:r>
              <a:rPr lang="en-US" sz="2400" b="0" dirty="0" err="1">
                <a:solidFill>
                  <a:srgbClr val="004285"/>
                </a:solidFill>
              </a:rPr>
              <a:t>vragen</a:t>
            </a:r>
            <a:r>
              <a:rPr lang="en-US" sz="2400" b="0" dirty="0">
                <a:solidFill>
                  <a:srgbClr val="004285"/>
                </a:solidFill>
              </a:rPr>
              <a:t> over </a:t>
            </a:r>
            <a:r>
              <a:rPr lang="en-US" sz="2400" b="0" dirty="0" err="1">
                <a:solidFill>
                  <a:srgbClr val="004285"/>
                </a:solidFill>
              </a:rPr>
              <a:t>privacybescherming</a:t>
            </a:r>
            <a:r>
              <a:rPr lang="en-US" sz="2400" b="0" dirty="0">
                <a:solidFill>
                  <a:srgbClr val="004285"/>
                </a:solidFill>
              </a:rPr>
              <a:t> of </a:t>
            </a:r>
            <a:r>
              <a:rPr lang="en-US" sz="2400" b="0" dirty="0" err="1">
                <a:solidFill>
                  <a:srgbClr val="004285"/>
                </a:solidFill>
              </a:rPr>
              <a:t>hulp</a:t>
            </a:r>
            <a:r>
              <a:rPr lang="en-US" sz="2400" b="0" dirty="0">
                <a:solidFill>
                  <a:srgbClr val="004285"/>
                </a:solidFill>
              </a:rPr>
              <a:t> </a:t>
            </a:r>
            <a:r>
              <a:rPr lang="en-US" sz="2400" b="0" dirty="0" err="1">
                <a:solidFill>
                  <a:srgbClr val="004285"/>
                </a:solidFill>
              </a:rPr>
              <a:t>nodig</a:t>
            </a:r>
            <a:r>
              <a:rPr lang="en-US" sz="2400" b="0" dirty="0">
                <a:solidFill>
                  <a:srgbClr val="004285"/>
                </a:solidFill>
              </a:rPr>
              <a:t> </a:t>
            </a:r>
            <a:r>
              <a:rPr lang="en-US" sz="2400" b="0" dirty="0" err="1">
                <a:solidFill>
                  <a:srgbClr val="004285"/>
                </a:solidFill>
              </a:rPr>
              <a:t>bij</a:t>
            </a:r>
            <a:r>
              <a:rPr lang="en-US" sz="2400" b="0" dirty="0">
                <a:solidFill>
                  <a:srgbClr val="004285"/>
                </a:solidFill>
              </a:rPr>
              <a:t> het </a:t>
            </a:r>
            <a:r>
              <a:rPr lang="en-US" sz="2400" b="0" dirty="0" err="1">
                <a:solidFill>
                  <a:srgbClr val="004285"/>
                </a:solidFill>
              </a:rPr>
              <a:t>gebruik</a:t>
            </a:r>
            <a:r>
              <a:rPr lang="en-US" sz="2400" b="0" dirty="0">
                <a:solidFill>
                  <a:srgbClr val="004285"/>
                </a:solidFill>
              </a:rPr>
              <a:t> van </a:t>
            </a:r>
            <a:r>
              <a:rPr lang="en-US" sz="2400" b="0" dirty="0" err="1">
                <a:solidFill>
                  <a:srgbClr val="004285"/>
                </a:solidFill>
              </a:rPr>
              <a:t>een</a:t>
            </a:r>
            <a:r>
              <a:rPr lang="en-US" sz="2400" b="0" dirty="0">
                <a:solidFill>
                  <a:srgbClr val="004285"/>
                </a:solidFill>
              </a:rPr>
              <a:t> online </a:t>
            </a:r>
            <a:br>
              <a:rPr lang="en-US" sz="2400" b="0" dirty="0">
                <a:solidFill>
                  <a:srgbClr val="004285"/>
                </a:solidFill>
              </a:rPr>
            </a:br>
            <a:r>
              <a:rPr lang="en-US" sz="2400" b="0" dirty="0" err="1">
                <a:solidFill>
                  <a:srgbClr val="004285"/>
                </a:solidFill>
              </a:rPr>
              <a:t>onderwijstool</a:t>
            </a:r>
            <a:r>
              <a:rPr lang="en-US" sz="2400" b="0" dirty="0">
                <a:solidFill>
                  <a:srgbClr val="004285"/>
                </a:solidFill>
              </a:rPr>
              <a:t>? Mail dan </a:t>
            </a:r>
            <a:r>
              <a:rPr lang="en-US" sz="2400" b="0" dirty="0" err="1">
                <a:solidFill>
                  <a:srgbClr val="004285"/>
                </a:solidFill>
              </a:rPr>
              <a:t>naar</a:t>
            </a:r>
            <a:r>
              <a:rPr lang="en-US" sz="2400" b="0" dirty="0">
                <a:solidFill>
                  <a:srgbClr val="004285"/>
                </a:solidFill>
              </a:rPr>
              <a:t> </a:t>
            </a:r>
            <a:r>
              <a:rPr lang="en-US" sz="2400" b="0" dirty="0" err="1">
                <a:solidFill>
                  <a:srgbClr val="004285"/>
                </a:solidFill>
              </a:rPr>
              <a:t>OWCServicedeskICT@umcutrecht.nl</a:t>
            </a:r>
            <a:r>
              <a:rPr lang="en-US" sz="2400" b="0" dirty="0">
                <a:solidFill>
                  <a:srgbClr val="004285"/>
                </a:solidFill>
              </a:rPr>
              <a:t>. </a:t>
            </a:r>
            <a:endParaRPr lang="nl-NL" dirty="0"/>
          </a:p>
        </p:txBody>
      </p:sp>
      <p:sp>
        <p:nvSpPr>
          <p:cNvPr id="4" name="Tijdelijke aanduiding voor dianummer 3">
            <a:extLst>
              <a:ext uri="{FF2B5EF4-FFF2-40B4-BE49-F238E27FC236}">
                <a16:creationId xmlns:a16="http://schemas.microsoft.com/office/drawing/2014/main" id="{58DB5649-5F83-F145-950B-6BC8E0DED63F}"/>
              </a:ext>
            </a:extLst>
          </p:cNvPr>
          <p:cNvSpPr>
            <a:spLocks noGrp="1"/>
          </p:cNvSpPr>
          <p:nvPr>
            <p:ph type="sldNum" sz="quarter" idx="12"/>
          </p:nvPr>
        </p:nvSpPr>
        <p:spPr/>
        <p:txBody>
          <a:bodyPr/>
          <a:lstStyle/>
          <a:p>
            <a:fld id="{5A195573-6125-40C3-AA0C-3AC6CFB9F86B}" type="slidenum">
              <a:rPr lang="en-US" smtClean="0"/>
              <a:pPr/>
              <a:t>4</a:t>
            </a:fld>
            <a:endParaRPr lang="en-US" dirty="0"/>
          </a:p>
        </p:txBody>
      </p:sp>
    </p:spTree>
    <p:extLst>
      <p:ext uri="{BB962C8B-B14F-4D97-AF65-F5344CB8AC3E}">
        <p14:creationId xmlns:p14="http://schemas.microsoft.com/office/powerpoint/2010/main" val="948149430"/>
      </p:ext>
    </p:extLst>
  </p:cSld>
  <p:clrMapOvr>
    <a:masterClrMapping/>
  </p:clrMapOvr>
</p:sld>
</file>

<file path=ppt/theme/theme1.xml><?xml version="1.0" encoding="utf-8"?>
<a:theme xmlns:a="http://schemas.openxmlformats.org/drawingml/2006/main" name="UMC PowerPoint NL">
  <a:themeElements>
    <a:clrScheme name="UMC + WKZ">
      <a:dk1>
        <a:srgbClr val="004285"/>
      </a:dk1>
      <a:lt1>
        <a:sysClr val="window" lastClr="FFFFFF"/>
      </a:lt1>
      <a:dk2>
        <a:srgbClr val="1191FA"/>
      </a:dk2>
      <a:lt2>
        <a:srgbClr val="FC6039"/>
      </a:lt2>
      <a:accent1>
        <a:srgbClr val="1191FA"/>
      </a:accent1>
      <a:accent2>
        <a:srgbClr val="FC6039"/>
      </a:accent2>
      <a:accent3>
        <a:srgbClr val="C2E4FF"/>
      </a:accent3>
      <a:accent4>
        <a:srgbClr val="F1D9D3"/>
      </a:accent4>
      <a:accent5>
        <a:srgbClr val="004285"/>
      </a:accent5>
      <a:accent6>
        <a:srgbClr val="D6E6D6"/>
      </a:accent6>
      <a:hlink>
        <a:srgbClr val="1A21D5"/>
      </a:hlink>
      <a:folHlink>
        <a:srgbClr val="1A21D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chtblauw 1">
      <a:srgbClr val="1191FA"/>
    </a:custClr>
    <a:custClr name="Oranje">
      <a:srgbClr val="FC6039"/>
    </a:custClr>
    <a:custClr name="Lichtblauw 2">
      <a:srgbClr val="C2E4FF"/>
    </a:custClr>
    <a:custClr name="Lichtoranje">
      <a:srgbClr val="F1D9D3"/>
    </a:custClr>
    <a:custClr name="Donkerblauw">
      <a:srgbClr val="004285"/>
    </a:custClr>
    <a:custClr name="Lichtgroen">
      <a:srgbClr val="D6E6D6"/>
    </a:custClr>
  </a:custClrLst>
  <a:extLst>
    <a:ext uri="{05A4C25C-085E-4340-85A3-A5531E510DB2}">
      <thm15:themeFamily xmlns:thm15="http://schemas.microsoft.com/office/thememl/2012/main" name="UMC_PowerPoint_NL_Sjabloon.potx" id="{5C694883-5020-4F30-8E49-104A9D7DC58F}" vid="{911BF376-E2D7-4A96-BD06-ABB54AA81F23}"/>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7D49C1D-13BC-42A4-A049-DF59F14CFD82}">
  <we:reference id="wa200000729" version="3.9.283.0" store="en-US" storeType="OMEX"/>
  <we:alternateReferences>
    <we:reference id="wa200000729" version="3.9.283.0"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UMC_PowerPoint_NL_Sjabloon</Template>
  <TotalTime>19</TotalTime>
  <Words>373</Words>
  <Application>Microsoft Macintosh PowerPoint</Application>
  <PresentationFormat>Breedbeeld</PresentationFormat>
  <Paragraphs>36</Paragraphs>
  <Slides>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Arial</vt:lpstr>
      <vt:lpstr>Calibri</vt:lpstr>
      <vt:lpstr>Open Sans</vt:lpstr>
      <vt:lpstr>UMC PowerPoint NL</vt:lpstr>
      <vt:lpstr>PowerPoint-presentatie</vt:lpstr>
      <vt:lpstr>Netiquette – spelregels online meeting</vt:lpstr>
      <vt:lpstr>Privacybescherming</vt:lpstr>
      <vt:lpstr>Privacybescherming</vt:lpstr>
    </vt:vector>
  </TitlesOfParts>
  <Company>UMC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Schutte, F.N.S. (Frederique)</dc:creator>
  <cp:lastModifiedBy>Haan-4, W.I. de (Willemien)</cp:lastModifiedBy>
  <cp:revision>4</cp:revision>
  <dcterms:created xsi:type="dcterms:W3CDTF">2021-04-21T10:17:44Z</dcterms:created>
  <dcterms:modified xsi:type="dcterms:W3CDTF">2021-07-02T11:06:16Z</dcterms:modified>
</cp:coreProperties>
</file>