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5.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theme/theme6.xml" ContentType="application/vnd.openxmlformats-officedocument.theme+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729.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730.xml" ContentType="application/vnd.openxmlformats-officedocument.presentationml.tags+xml"/>
  <Override PartName="/ppt/notesSlides/notesSlide6.xml" ContentType="application/vnd.openxmlformats-officedocument.presentationml.notesSlide+xml"/>
  <Override PartName="/ppt/tags/tag731.xml" ContentType="application/vnd.openxmlformats-officedocument.presentationml.tags+xml"/>
  <Override PartName="/ppt/notesSlides/notesSlide7.xml" ContentType="application/vnd.openxmlformats-officedocument.presentationml.notesSlide+xml"/>
  <Override PartName="/ppt/tags/tag732.xml" ContentType="application/vnd.openxmlformats-officedocument.presentationml.tags+xml"/>
  <Override PartName="/ppt/notesSlides/notesSlide8.xml" ContentType="application/vnd.openxmlformats-officedocument.presentationml.notesSlide+xml"/>
  <Override PartName="/ppt/tags/tag733.xml" ContentType="application/vnd.openxmlformats-officedocument.presentationml.tags+xml"/>
  <Override PartName="/ppt/notesSlides/notesSlide9.xml" ContentType="application/vnd.openxmlformats-officedocument.presentationml.notesSlide+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notesSlides/notesSlide10.xml" ContentType="application/vnd.openxmlformats-officedocument.presentationml.notesSlide+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notesSlides/notesSlide11.xml" ContentType="application/vnd.openxmlformats-officedocument.presentationml.notesSlide+xml"/>
  <Override PartName="/ppt/tags/tag741.xml" ContentType="application/vnd.openxmlformats-officedocument.presentationml.tags+xml"/>
  <Override PartName="/ppt/tags/tag742.xml" ContentType="application/vnd.openxmlformats-officedocument.presentationml.tags+xml"/>
  <Override PartName="/ppt/notesSlides/notesSlide12.xml" ContentType="application/vnd.openxmlformats-officedocument.presentationml.notesSlide+xml"/>
  <Override PartName="/ppt/tags/tag743.xml" ContentType="application/vnd.openxmlformats-officedocument.presentationml.tags+xml"/>
  <Override PartName="/ppt/notesSlides/notesSlide13.xml" ContentType="application/vnd.openxmlformats-officedocument.presentationml.notesSlide+xml"/>
  <Override PartName="/ppt/tags/tag744.xml" ContentType="application/vnd.openxmlformats-officedocument.presentationml.tags+xml"/>
  <Override PartName="/ppt/notesSlides/notesSlide14.xml" ContentType="application/vnd.openxmlformats-officedocument.presentationml.notesSlide+xml"/>
  <Override PartName="/ppt/tags/tag745.xml" ContentType="application/vnd.openxmlformats-officedocument.presentationml.tags+xml"/>
  <Override PartName="/ppt/notesSlides/notesSlide15.xml" ContentType="application/vnd.openxmlformats-officedocument.presentationml.notesSlide+xml"/>
  <Override PartName="/ppt/tags/tag746.xml" ContentType="application/vnd.openxmlformats-officedocument.presentationml.tags+xml"/>
  <Override PartName="/ppt/notesSlides/notesSlide16.xml" ContentType="application/vnd.openxmlformats-officedocument.presentationml.notesSlide+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notesSlides/notesSlide17.xml" ContentType="application/vnd.openxmlformats-officedocument.presentationml.notesSlide+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notesSlides/notesSlide18.xml" ContentType="application/vnd.openxmlformats-officedocument.presentationml.notesSlide+xml"/>
  <Override PartName="/ppt/tags/tag753.xml" ContentType="application/vnd.openxmlformats-officedocument.presentationml.tags+xml"/>
  <Override PartName="/ppt/notesSlides/notesSlide19.xml" ContentType="application/vnd.openxmlformats-officedocument.presentationml.notesSlide+xml"/>
  <Override PartName="/ppt/tags/tag754.xml" ContentType="application/vnd.openxmlformats-officedocument.presentationml.tags+xml"/>
  <Override PartName="/ppt/notesSlides/notesSlide20.xml" ContentType="application/vnd.openxmlformats-officedocument.presentationml.notesSlide+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notesSlides/notesSlide21.xml" ContentType="application/vnd.openxmlformats-officedocument.presentationml.notesSlide+xml"/>
  <Override PartName="/ppt/tags/tag758.xml" ContentType="application/vnd.openxmlformats-officedocument.presentationml.tags+xml"/>
  <Override PartName="/ppt/tags/tag759.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notesSlides/notesSlide22.xml" ContentType="application/vnd.openxmlformats-officedocument.presentationml.notesSlide+xml"/>
  <Override PartName="/ppt/tags/tag762.xml" ContentType="application/vnd.openxmlformats-officedocument.presentationml.tags+xml"/>
  <Override PartName="/ppt/notesSlides/notesSlide23.xml" ContentType="application/vnd.openxmlformats-officedocument.presentationml.notesSlide+xml"/>
  <Override PartName="/ppt/tags/tag763.xml" ContentType="application/vnd.openxmlformats-officedocument.presentationml.tags+xml"/>
  <Override PartName="/ppt/notesSlides/notesSlide2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68" r:id="rId2"/>
    <p:sldMasterId id="2147483679" r:id="rId3"/>
    <p:sldMasterId id="2147483690" r:id="rId4"/>
    <p:sldMasterId id="2147483708" r:id="rId5"/>
    <p:sldMasterId id="2147483766" r:id="rId6"/>
    <p:sldMasterId id="2147483820" r:id="rId7"/>
  </p:sldMasterIdLst>
  <p:notesMasterIdLst>
    <p:notesMasterId r:id="rId32"/>
  </p:notesMasterIdLst>
  <p:sldIdLst>
    <p:sldId id="2147375430" r:id="rId8"/>
    <p:sldId id="2147375405" r:id="rId9"/>
    <p:sldId id="2147375450" r:id="rId10"/>
    <p:sldId id="2147375433" r:id="rId11"/>
    <p:sldId id="2147375435" r:id="rId12"/>
    <p:sldId id="2147375436" r:id="rId13"/>
    <p:sldId id="2147375427" r:id="rId14"/>
    <p:sldId id="2147375421" r:id="rId15"/>
    <p:sldId id="2147375449" r:id="rId16"/>
    <p:sldId id="2147375321" r:id="rId17"/>
    <p:sldId id="2147375428" r:id="rId18"/>
    <p:sldId id="2147375372" r:id="rId19"/>
    <p:sldId id="2147375403" r:id="rId20"/>
    <p:sldId id="2147375440" r:id="rId21"/>
    <p:sldId id="2147375441" r:id="rId22"/>
    <p:sldId id="2147375407" r:id="rId23"/>
    <p:sldId id="2147375446" r:id="rId24"/>
    <p:sldId id="2147375329" r:id="rId25"/>
    <p:sldId id="2147375400" r:id="rId26"/>
    <p:sldId id="2147375359" r:id="rId27"/>
    <p:sldId id="2147375447" r:id="rId28"/>
    <p:sldId id="2147375451" r:id="rId29"/>
    <p:sldId id="2147375453" r:id="rId30"/>
    <p:sldId id="2147375445" r:id="rId31"/>
  </p:sldIdLst>
  <p:sldSz cx="12192000" cy="6858000"/>
  <p:notesSz cx="7104063" cy="10234613"/>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Präsentation" id="{E84FEB77-D13F-CD42-B6C7-FD489992DAC3}">
          <p14:sldIdLst>
            <p14:sldId id="2147375430"/>
            <p14:sldId id="2147375405"/>
            <p14:sldId id="2147375450"/>
            <p14:sldId id="2147375433"/>
            <p14:sldId id="2147375435"/>
            <p14:sldId id="2147375436"/>
            <p14:sldId id="2147375427"/>
            <p14:sldId id="2147375421"/>
            <p14:sldId id="2147375449"/>
            <p14:sldId id="2147375321"/>
            <p14:sldId id="2147375428"/>
            <p14:sldId id="2147375372"/>
            <p14:sldId id="2147375403"/>
            <p14:sldId id="2147375440"/>
            <p14:sldId id="2147375441"/>
            <p14:sldId id="2147375407"/>
            <p14:sldId id="2147375446"/>
            <p14:sldId id="2147375329"/>
            <p14:sldId id="2147375400"/>
            <p14:sldId id="2147375359"/>
            <p14:sldId id="2147375447"/>
            <p14:sldId id="2147375451"/>
            <p14:sldId id="2147375453"/>
            <p14:sldId id="2147375445"/>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B0CD803-2BF7-BDDF-F074-E2B60CD7A698}" name="Brösterhaus, Laura" initials="BL" userId="S::l.broesterhaus@house-of-communication.com::5ffbfce8-4ad1-468d-bbd4-99264cecca7b" providerId="AD"/>
  <p188:author id="{118A700B-9D17-5470-98A6-A8740C15392E}" name="Lorenz, Jana" initials="JL" userId="S::j.lorenz@house-of-communication.com::f030b962-9d43-4f62-827e-7b7fc7038286"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Valentin, Lena" initials="VL" lastIdx="52" clrIdx="6">
    <p:extLst>
      <p:ext uri="{19B8F6BF-5375-455C-9EA6-DF929625EA0E}">
        <p15:presenceInfo xmlns:p15="http://schemas.microsoft.com/office/powerpoint/2012/main" userId="S::Valentin@dkms.de::f9df9d0d-4da3-4ebb-94eb-b535aeccd061" providerId="AD"/>
      </p:ext>
    </p:extLst>
  </p:cmAuthor>
  <p:cmAuthor id="1" name="Meidenstein, Annika" initials="MA" lastIdx="30" clrIdx="0">
    <p:extLst>
      <p:ext uri="{19B8F6BF-5375-455C-9EA6-DF929625EA0E}">
        <p15:presenceInfo xmlns:p15="http://schemas.microsoft.com/office/powerpoint/2012/main" userId="S-1-5-21-1938716731-4224823644-4201623223-25112" providerId="AD"/>
      </p:ext>
    </p:extLst>
  </p:cmAuthor>
  <p:cmAuthor id="8" name="Tielkes, Laura" initials="TL" lastIdx="4" clrIdx="7">
    <p:extLst>
      <p:ext uri="{19B8F6BF-5375-455C-9EA6-DF929625EA0E}">
        <p15:presenceInfo xmlns:p15="http://schemas.microsoft.com/office/powerpoint/2012/main" userId="S::tielkes@dkms.de::3ec23642-8b46-4671-864f-131605905604" providerId="AD"/>
      </p:ext>
    </p:extLst>
  </p:cmAuthor>
  <p:cmAuthor id="2" name="Kleinhans, Anna" initials="KA" lastIdx="74" clrIdx="1">
    <p:extLst>
      <p:ext uri="{19B8F6BF-5375-455C-9EA6-DF929625EA0E}">
        <p15:presenceInfo xmlns:p15="http://schemas.microsoft.com/office/powerpoint/2012/main" userId="S-1-5-21-1938716731-4224823644-4201623223-20480" providerId="AD"/>
      </p:ext>
    </p:extLst>
  </p:cmAuthor>
  <p:cmAuthor id="9" name="Kleinhans, Anna" initials="KA [2]" lastIdx="45" clrIdx="8">
    <p:extLst>
      <p:ext uri="{19B8F6BF-5375-455C-9EA6-DF929625EA0E}">
        <p15:presenceInfo xmlns:p15="http://schemas.microsoft.com/office/powerpoint/2012/main" userId="S::kleinhans@dkms.de::0580bed4-bbee-4551-a001-2dd5edb8aef5" providerId="AD"/>
      </p:ext>
    </p:extLst>
  </p:cmAuthor>
  <p:cmAuthor id="3" name="Ebbing, Svenja" initials="ES" lastIdx="1" clrIdx="2">
    <p:extLst>
      <p:ext uri="{19B8F6BF-5375-455C-9EA6-DF929625EA0E}">
        <p15:presenceInfo xmlns:p15="http://schemas.microsoft.com/office/powerpoint/2012/main" userId="S-1-5-21-1938716731-4224823644-4201623223-1375" providerId="AD"/>
      </p:ext>
    </p:extLst>
  </p:cmAuthor>
  <p:cmAuthor id="4" name="Autenrieth, Andrea" initials="AA" lastIdx="26" clrIdx="3">
    <p:extLst>
      <p:ext uri="{19B8F6BF-5375-455C-9EA6-DF929625EA0E}">
        <p15:presenceInfo xmlns:p15="http://schemas.microsoft.com/office/powerpoint/2012/main" userId="S-1-5-21-1938716731-4224823644-4201623223-9775" providerId="AD"/>
      </p:ext>
    </p:extLst>
  </p:cmAuthor>
  <p:cmAuthor id="5" name="Brösterhaus, Laura" initials="BL" lastIdx="3" clrIdx="4">
    <p:extLst>
      <p:ext uri="{19B8F6BF-5375-455C-9EA6-DF929625EA0E}">
        <p15:presenceInfo xmlns:p15="http://schemas.microsoft.com/office/powerpoint/2012/main" userId="S::l.broesterhaus@house-of-communication.com::5ffbfce8-4ad1-468d-bbd4-99264cecca7b" providerId="AD"/>
      </p:ext>
    </p:extLst>
  </p:cmAuthor>
  <p:cmAuthor id="6" name="Fickel, Lara" initials="FL" lastIdx="4" clrIdx="5">
    <p:extLst>
      <p:ext uri="{19B8F6BF-5375-455C-9EA6-DF929625EA0E}">
        <p15:presenceInfo xmlns:p15="http://schemas.microsoft.com/office/powerpoint/2012/main" userId="S::l.fickel@house-of-communication.com::d26c4ca6-1ed3-4b8c-99ca-dfd27a0871e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4DCB7"/>
    <a:srgbClr val="E2001A"/>
    <a:srgbClr val="2C5A81"/>
    <a:srgbClr val="DCECFA"/>
    <a:srgbClr val="FFFFFF"/>
    <a:srgbClr val="DCEBFA"/>
    <a:srgbClr val="F9CCD1"/>
    <a:srgbClr val="A8C8E4"/>
    <a:srgbClr val="76A7D4"/>
    <a:srgbClr val="E2382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456" autoAdjust="0"/>
    <p:restoredTop sz="48011" autoAdjust="0"/>
  </p:normalViewPr>
  <p:slideViewPr>
    <p:cSldViewPr snapToGrid="0" showGuides="1">
      <p:cViewPr varScale="1">
        <p:scale>
          <a:sx n="54" d="100"/>
          <a:sy n="54" d="100"/>
        </p:scale>
        <p:origin x="2076" y="66"/>
      </p:cViewPr>
      <p:guideLst/>
    </p:cSldViewPr>
  </p:slideViewPr>
  <p:notesTextViewPr>
    <p:cViewPr>
      <p:scale>
        <a:sx n="3" d="2"/>
        <a:sy n="3" d="2"/>
      </p:scale>
      <p:origin x="0" y="0"/>
    </p:cViewPr>
  </p:notesTextViewPr>
  <p:notesViewPr>
    <p:cSldViewPr snapToGrid="0">
      <p:cViewPr varScale="1">
        <p:scale>
          <a:sx n="86" d="100"/>
          <a:sy n="86" d="100"/>
        </p:scale>
        <p:origin x="2892"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presProps" Target="presProps.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commentAuthors" Target="commentAuthors.xml"/><Relationship Id="rId38" Type="http://schemas.microsoft.com/office/2018/10/relationships/authors" Target="authors.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viewProps" Target="viewProps.xml"/><Relationship Id="rId8" Type="http://schemas.openxmlformats.org/officeDocument/2006/relationships/slide" Target="slides/slide1.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3078427" cy="513508"/>
          </a:xfrm>
          <a:prstGeom prst="rect">
            <a:avLst/>
          </a:prstGeom>
        </p:spPr>
        <p:txBody>
          <a:bodyPr vert="horz" lIns="99075" tIns="49538" rIns="99075" bIns="49538" rtlCol="0"/>
          <a:lstStyle>
            <a:lvl1pPr algn="l">
              <a:defRPr sz="1300"/>
            </a:lvl1pPr>
          </a:lstStyle>
          <a:p>
            <a:endParaRPr lang="de-DE"/>
          </a:p>
        </p:txBody>
      </p:sp>
      <p:sp>
        <p:nvSpPr>
          <p:cNvPr id="3" name="Datumsplatzhalter 2"/>
          <p:cNvSpPr>
            <a:spLocks noGrp="1"/>
          </p:cNvSpPr>
          <p:nvPr>
            <p:ph type="dt" idx="1"/>
          </p:nvPr>
        </p:nvSpPr>
        <p:spPr>
          <a:xfrm>
            <a:off x="4023992" y="0"/>
            <a:ext cx="3078427" cy="513508"/>
          </a:xfrm>
          <a:prstGeom prst="rect">
            <a:avLst/>
          </a:prstGeom>
        </p:spPr>
        <p:txBody>
          <a:bodyPr vert="horz" lIns="99075" tIns="49538" rIns="99075" bIns="49538" rtlCol="0"/>
          <a:lstStyle>
            <a:lvl1pPr algn="r">
              <a:defRPr sz="1300"/>
            </a:lvl1pPr>
          </a:lstStyle>
          <a:p>
            <a:fld id="{AF3E9CBC-0384-9248-B525-FB036BD33CA3}" type="datetimeFigureOut">
              <a:rPr lang="de-DE" smtClean="0"/>
              <a:t>18.02.2026</a:t>
            </a:fld>
            <a:endParaRPr lang="de-DE"/>
          </a:p>
        </p:txBody>
      </p:sp>
      <p:sp>
        <p:nvSpPr>
          <p:cNvPr id="4" name="Folienbildplatzhalter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9075" tIns="49538" rIns="99075" bIns="49538" rtlCol="0" anchor="ctr"/>
          <a:lstStyle/>
          <a:p>
            <a:endParaRPr lang="de-DE"/>
          </a:p>
        </p:txBody>
      </p:sp>
      <p:sp>
        <p:nvSpPr>
          <p:cNvPr id="5" name="Notizenplatzhalter 4"/>
          <p:cNvSpPr>
            <a:spLocks noGrp="1"/>
          </p:cNvSpPr>
          <p:nvPr>
            <p:ph type="body" sz="quarter" idx="3"/>
          </p:nvPr>
        </p:nvSpPr>
        <p:spPr>
          <a:xfrm>
            <a:off x="710407" y="4925407"/>
            <a:ext cx="5683250" cy="4029879"/>
          </a:xfrm>
          <a:prstGeom prst="rect">
            <a:avLst/>
          </a:prstGeom>
        </p:spPr>
        <p:txBody>
          <a:bodyPr vert="horz" lIns="99075" tIns="49538" rIns="99075" bIns="49538"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9721107"/>
            <a:ext cx="3078427" cy="513507"/>
          </a:xfrm>
          <a:prstGeom prst="rect">
            <a:avLst/>
          </a:prstGeom>
        </p:spPr>
        <p:txBody>
          <a:bodyPr vert="horz" lIns="99075" tIns="49538" rIns="99075" bIns="49538" rtlCol="0" anchor="b"/>
          <a:lstStyle>
            <a:lvl1pPr algn="l">
              <a:defRPr sz="1300"/>
            </a:lvl1pPr>
          </a:lstStyle>
          <a:p>
            <a:endParaRPr lang="de-DE"/>
          </a:p>
        </p:txBody>
      </p:sp>
      <p:sp>
        <p:nvSpPr>
          <p:cNvPr id="7" name="Foliennummernplatzhalter 6"/>
          <p:cNvSpPr>
            <a:spLocks noGrp="1"/>
          </p:cNvSpPr>
          <p:nvPr>
            <p:ph type="sldNum" sz="quarter" idx="5"/>
          </p:nvPr>
        </p:nvSpPr>
        <p:spPr>
          <a:xfrm>
            <a:off x="4023992" y="9721107"/>
            <a:ext cx="3078427" cy="513507"/>
          </a:xfrm>
          <a:prstGeom prst="rect">
            <a:avLst/>
          </a:prstGeom>
        </p:spPr>
        <p:txBody>
          <a:bodyPr vert="horz" lIns="99075" tIns="49538" rIns="99075" bIns="49538" rtlCol="0" anchor="b"/>
          <a:lstStyle>
            <a:lvl1pPr algn="r">
              <a:defRPr sz="1300"/>
            </a:lvl1pPr>
          </a:lstStyle>
          <a:p>
            <a:fld id="{35CCDB23-B525-0D45-ADF6-BC289E5D524F}" type="slidenum">
              <a:rPr lang="de-DE" smtClean="0"/>
              <a:t>‹Nr.›</a:t>
            </a:fld>
            <a:endParaRPr lang="de-DE"/>
          </a:p>
        </p:txBody>
      </p:sp>
    </p:spTree>
    <p:extLst>
      <p:ext uri="{BB962C8B-B14F-4D97-AF65-F5344CB8AC3E}">
        <p14:creationId xmlns:p14="http://schemas.microsoft.com/office/powerpoint/2010/main" val="35334759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tags" Target="../tags/tag739.xml"/><Relationship Id="rId2" Type="http://schemas.openxmlformats.org/officeDocument/2006/relationships/tags" Target="../tags/tag738.xml"/><Relationship Id="rId1" Type="http://schemas.openxmlformats.org/officeDocument/2006/relationships/tags" Target="../tags/tag737.xml"/><Relationship Id="rId5" Type="http://schemas.openxmlformats.org/officeDocument/2006/relationships/slide" Target="../slides/slide10.xml"/><Relationship Id="rId4"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tags" Target="../tags/tag752.xml"/><Relationship Id="rId2" Type="http://schemas.openxmlformats.org/officeDocument/2006/relationships/tags" Target="../tags/tag751.xml"/><Relationship Id="rId1" Type="http://schemas.openxmlformats.org/officeDocument/2006/relationships/tags" Target="../tags/tag750.xml"/><Relationship Id="rId5" Type="http://schemas.openxmlformats.org/officeDocument/2006/relationships/slide" Target="../slides/slide17.xml"/><Relationship Id="rId4"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tags" Target="../tags/tag760.xml"/><Relationship Id="rId2" Type="http://schemas.openxmlformats.org/officeDocument/2006/relationships/tags" Target="../tags/tag759.xml"/><Relationship Id="rId1" Type="http://schemas.openxmlformats.org/officeDocument/2006/relationships/tags" Target="../tags/tag758.xml"/><Relationship Id="rId5" Type="http://schemas.openxmlformats.org/officeDocument/2006/relationships/slide" Target="../slides/slide21.xml"/><Relationship Id="rId4"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Dear all of you, great to see you today and a warm welcome! Today we're talking about what it actually means to register as a stem cell donor with DKMS &amp; how you can become a lifesaver.</a:t>
            </a:r>
          </a:p>
          <a:p>
            <a:endParaRPr lang="en-US" dirty="0"/>
          </a:p>
          <a:p>
            <a:r>
              <a:rPr lang="en-US" dirty="0"/>
              <a:t>After the talk, you will have the opportunity to register in a short time using three cotton swabs. (Show the cotton swabs).</a:t>
            </a:r>
          </a:p>
          <a:p>
            <a:endParaRPr lang="en-US" dirty="0"/>
          </a:p>
          <a:p>
            <a:r>
              <a:rPr lang="en-US" dirty="0"/>
              <a:t>That's what today is all about! Because only those who are registered as potential donors can be found! Because each and every one of you can help blood cancer patients and stay in stay in good health yourself.</a:t>
            </a:r>
          </a:p>
          <a:p>
            <a:r>
              <a:rPr lang="en-US" dirty="0"/>
              <a:t>Today I'll explain how you can take the first step.</a:t>
            </a:r>
          </a:p>
          <a:p>
            <a:endParaRPr lang="en-US" dirty="0"/>
          </a:p>
          <a:p>
            <a:r>
              <a:rPr lang="en-US" dirty="0"/>
              <a:t>If you have any questions during the lecture, you are welcome to ask them directly or ask me in a Q&amp;A session at the end.</a:t>
            </a:r>
          </a:p>
          <a:p>
            <a:endParaRPr lang="en-US" dirty="0"/>
          </a:p>
          <a:p>
            <a:r>
              <a:rPr lang="en-US" b="1" dirty="0"/>
              <a:t>Trigger warning</a:t>
            </a:r>
            <a:r>
              <a:rPr lang="en-US" dirty="0"/>
              <a:t>: If the topic becomes too emotional </a:t>
            </a:r>
            <a:r>
              <a:rPr lang="en-US" dirty="0" err="1"/>
              <a:t>orif</a:t>
            </a:r>
            <a:r>
              <a:rPr lang="en-US" dirty="0"/>
              <a:t> you feel dizzy, you can go outside and get some fresh air with a fellow student.</a:t>
            </a:r>
          </a:p>
          <a:p>
            <a:r>
              <a:rPr lang="en-US" dirty="0"/>
              <a:t>Explanation: This lecture will discuss the topic of blood cancer and will therefore also mention medical terms such as blood/needles (you are welcome to say this too).</a:t>
            </a:r>
          </a:p>
          <a:p>
            <a:endParaRPr lang="en-US" dirty="0"/>
          </a:p>
          <a:p>
            <a:r>
              <a:rPr lang="en-US" dirty="0"/>
              <a:t>Interaction: How many people worldwide do you think will be diagnosed with blood cancer in one lesson (45 minutes)? -&gt; 100 people</a:t>
            </a:r>
          </a:p>
          <a:p>
            <a:endParaRPr lang="en-US" dirty="0"/>
          </a:p>
          <a:p>
            <a:r>
              <a:rPr lang="en-US" dirty="0"/>
              <a:t>Let's get into it: Every 27 seconds, someone, somewhere, is diagnosed with blood cancer. Many need a stem cell donation to survive.</a:t>
            </a:r>
          </a:p>
          <a:p>
            <a:r>
              <a:rPr lang="en-US" dirty="0"/>
              <a:t>The aim of DKMS is to find a suitable "match" for all blood cancer patients who need such a life-saving transplant.</a:t>
            </a:r>
          </a:p>
          <a:p>
            <a:r>
              <a:rPr lang="en-US" dirty="0"/>
              <a:t>The faster this "match" is found, the greater the chances of survival for those affected. </a:t>
            </a:r>
          </a:p>
          <a:p>
            <a:endParaRPr lang="en-US" dirty="0"/>
          </a:p>
          <a:p>
            <a:r>
              <a:rPr lang="en-US" b="1" dirty="0"/>
              <a:t>Additional information for detailed presentations and Q&amp;A sessions</a:t>
            </a:r>
          </a:p>
          <a:p>
            <a:r>
              <a:rPr lang="en-US" dirty="0"/>
              <a:t>In Germany, one person is diagnosed with blood cancer every 12 minutes. DKMS has already </a:t>
            </a:r>
            <a:r>
              <a:rPr lang="en-US" dirty="0" err="1"/>
              <a:t>organised</a:t>
            </a:r>
            <a:r>
              <a:rPr lang="en-US" dirty="0"/>
              <a:t> over 125,000 stem cell donations!</a:t>
            </a:r>
          </a:p>
          <a:p>
            <a:endParaRPr lang="en-US" dirty="0"/>
          </a:p>
          <a:p>
            <a:endParaRPr lang="en-US" dirty="0"/>
          </a:p>
          <a:p>
            <a:endParaRPr lang="de-DE" dirty="0"/>
          </a:p>
        </p:txBody>
      </p:sp>
      <p:sp>
        <p:nvSpPr>
          <p:cNvPr id="4" name="Foliennummernplatzhalter 3"/>
          <p:cNvSpPr>
            <a:spLocks noGrp="1"/>
          </p:cNvSpPr>
          <p:nvPr>
            <p:ph type="sldNum" sz="quarter" idx="5"/>
          </p:nvPr>
        </p:nvSpPr>
        <p:spPr/>
        <p:txBody>
          <a:bodyPr/>
          <a:lstStyle/>
          <a:p>
            <a:fld id="{35CCDB23-B525-0D45-ADF6-BC289E5D524F}" type="slidenum">
              <a:rPr lang="de-DE" smtClean="0"/>
              <a:t>1</a:t>
            </a:fld>
            <a:endParaRPr lang="de-DE"/>
          </a:p>
        </p:txBody>
      </p:sp>
    </p:spTree>
    <p:extLst>
      <p:ext uri="{BB962C8B-B14F-4D97-AF65-F5344CB8AC3E}">
        <p14:creationId xmlns:p14="http://schemas.microsoft.com/office/powerpoint/2010/main" val="27618560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custDataLst>
              <p:tags r:id="rId1"/>
            </p:custDataLst>
          </p:nvPr>
        </p:nvSpPr>
        <p:spPr/>
      </p:sp>
      <p:sp>
        <p:nvSpPr>
          <p:cNvPr id="3" name="Notizenplatzhalter 2"/>
          <p:cNvSpPr>
            <a:spLocks noGrp="1"/>
          </p:cNvSpPr>
          <p:nvPr>
            <p:ph type="body" idx="1"/>
            <p:custDataLst>
              <p:tags r:id="rId2"/>
            </p:custDataLst>
          </p:nvPr>
        </p:nvSpPr>
        <p:spPr/>
        <p:txBody>
          <a:bodyPr/>
          <a:lstStyle/>
          <a:p>
            <a:endParaRPr lang="de-DE" dirty="0"/>
          </a:p>
        </p:txBody>
      </p:sp>
      <p:sp>
        <p:nvSpPr>
          <p:cNvPr id="4" name="Foliennummernplatzhalter 3"/>
          <p:cNvSpPr>
            <a:spLocks noGrp="1"/>
          </p:cNvSpPr>
          <p:nvPr>
            <p:ph type="sldNum" sz="quarter" idx="5"/>
            <p:custDataLst>
              <p:tags r:id="rId3"/>
            </p:custDataLst>
          </p:nvPr>
        </p:nvSpPr>
        <p:spPr/>
        <p:txBody>
          <a:bodyPr/>
          <a:lstStyle/>
          <a:p>
            <a:pPr defTabSz="990752">
              <a:defRPr/>
            </a:pPr>
            <a:fld id="{F1FE4246-9748-471E-A5EF-FCA480645936}" type="slidenum">
              <a:rPr lang="de-DE">
                <a:solidFill>
                  <a:prstClr val="black"/>
                </a:solidFill>
                <a:latin typeface="Calibri" panose="020F0502020204030204"/>
              </a:rPr>
              <a:pPr defTabSz="990752">
                <a:defRPr/>
              </a:pPr>
              <a:t>10</a:t>
            </a:fld>
            <a:endParaRPr lang="de-DE" dirty="0">
              <a:solidFill>
                <a:prstClr val="black"/>
              </a:solidFill>
              <a:latin typeface="Calibri" panose="020F0502020204030204"/>
            </a:endParaRPr>
          </a:p>
        </p:txBody>
      </p:sp>
    </p:spTree>
    <p:extLst>
      <p:ext uri="{BB962C8B-B14F-4D97-AF65-F5344CB8AC3E}">
        <p14:creationId xmlns:p14="http://schemas.microsoft.com/office/powerpoint/2010/main" val="9342702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90752">
              <a:defRPr/>
            </a:pPr>
            <a:r>
              <a:rPr lang="en-US" dirty="0"/>
              <a:t>So now imagine that you decide to register with DKMS today.</a:t>
            </a:r>
          </a:p>
          <a:p>
            <a:endParaRPr lang="de-DE" dirty="0"/>
          </a:p>
        </p:txBody>
      </p:sp>
      <p:sp>
        <p:nvSpPr>
          <p:cNvPr id="4" name="Foliennummernplatzhalter 3"/>
          <p:cNvSpPr>
            <a:spLocks noGrp="1"/>
          </p:cNvSpPr>
          <p:nvPr>
            <p:ph type="sldNum" sz="quarter" idx="5"/>
          </p:nvPr>
        </p:nvSpPr>
        <p:spPr/>
        <p:txBody>
          <a:bodyPr/>
          <a:lstStyle/>
          <a:p>
            <a:pPr defTabSz="990752">
              <a:defRPr/>
            </a:pPr>
            <a:fld id="{35CCDB23-B525-0D45-ADF6-BC289E5D524F}" type="slidenum">
              <a:rPr lang="de-DE">
                <a:solidFill>
                  <a:prstClr val="black"/>
                </a:solidFill>
                <a:latin typeface="Calibri" panose="020F0502020204030204"/>
              </a:rPr>
              <a:pPr defTabSz="990752">
                <a:defRPr/>
              </a:pPr>
              <a:t>11</a:t>
            </a:fld>
            <a:endParaRPr lang="de-DE">
              <a:solidFill>
                <a:prstClr val="black"/>
              </a:solidFill>
              <a:latin typeface="Calibri" panose="020F0502020204030204"/>
            </a:endParaRPr>
          </a:p>
        </p:txBody>
      </p:sp>
    </p:spTree>
    <p:extLst>
      <p:ext uri="{BB962C8B-B14F-4D97-AF65-F5344CB8AC3E}">
        <p14:creationId xmlns:p14="http://schemas.microsoft.com/office/powerpoint/2010/main" val="8611946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544914">
              <a:defRPr/>
            </a:pPr>
            <a:r>
              <a:rPr lang="en-US" sz="1300" dirty="0"/>
              <a:t>The first step is to have your tissue characteristics checked in the laboratory and undergo a medical check-up. Only people who are in perfect health can donate stem cells. You will receive an individual health assessment to determine your suitability, to ensure that no one is put at risk by donating. </a:t>
            </a:r>
            <a:endParaRPr lang="en-US" sz="1300" strike="sngStrike" dirty="0"/>
          </a:p>
          <a:p>
            <a:pPr defTabSz="544914">
              <a:defRPr/>
            </a:pPr>
            <a:endParaRPr lang="en-US" sz="1300" dirty="0"/>
          </a:p>
          <a:p>
            <a:pPr defTabSz="544914">
              <a:defRPr/>
            </a:pPr>
            <a:r>
              <a:rPr lang="en-US" sz="1300" dirty="0"/>
              <a:t>In addition to the arrangements with DKMS and the medical examinations, availability is also important.</a:t>
            </a:r>
          </a:p>
          <a:p>
            <a:pPr defTabSz="544914">
              <a:defRPr/>
            </a:pPr>
            <a:r>
              <a:rPr lang="en-US" sz="1300" dirty="0"/>
              <a:t>Here we will discuss with you individually, for example, temporary absences abroad or absences from work. DKMS will also support you with any arrangements and travel bookings. Of course, the costs associated with the donation will be covered (e.g. travelling, accommodation).</a:t>
            </a:r>
          </a:p>
          <a:p>
            <a:pPr defTabSz="544914">
              <a:defRPr/>
            </a:pPr>
            <a:endParaRPr lang="en-US" sz="1300" dirty="0"/>
          </a:p>
          <a:p>
            <a:pPr defTabSz="544914">
              <a:defRPr/>
            </a:pPr>
            <a:r>
              <a:rPr lang="en-US" sz="1300" dirty="0"/>
              <a:t>The stem cell donation will only take place once you have given your final consent.</a:t>
            </a:r>
          </a:p>
          <a:p>
            <a:pPr defTabSz="544914">
              <a:defRPr/>
            </a:pPr>
            <a:endParaRPr lang="en-US" sz="1300" dirty="0"/>
          </a:p>
          <a:p>
            <a:pPr defTabSz="544914">
              <a:defRPr/>
            </a:pPr>
            <a:r>
              <a:rPr lang="en-US" sz="1300" dirty="0"/>
              <a:t>The stem cells are always collected in Germany, even if your donation goes to another country - i.e. the stem cell donation will most likely be carried out in Cologne or Dresden. However, DKMS also works with other clinics, so it may well be that the donation can take place "close to home". The stem cell donations are then transported by courier (worldwide) to the patient's clinic.  </a:t>
            </a:r>
          </a:p>
          <a:p>
            <a:pPr defTabSz="544914">
              <a:defRPr/>
            </a:pPr>
            <a:endParaRPr lang="en-US" sz="1300" dirty="0"/>
          </a:p>
          <a:p>
            <a:pPr defTabSz="544914">
              <a:defRPr/>
            </a:pPr>
            <a:r>
              <a:rPr lang="en-US" sz="1300" dirty="0"/>
              <a:t>Stem cell donation is possible via two procedures, which I will discuss in the next step.</a:t>
            </a:r>
          </a:p>
          <a:p>
            <a:pPr defTabSz="544914">
              <a:defRPr/>
            </a:pPr>
            <a:endParaRPr lang="en-US" sz="1300" dirty="0"/>
          </a:p>
          <a:p>
            <a:pPr defTabSz="544914">
              <a:defRPr/>
            </a:pPr>
            <a:r>
              <a:rPr lang="en-US" sz="1300" b="1" dirty="0"/>
              <a:t>Additional information for detailed presentations and Q&amp;A sessions</a:t>
            </a:r>
          </a:p>
          <a:p>
            <a:pPr defTabSz="544914">
              <a:defRPr/>
            </a:pPr>
            <a:r>
              <a:rPr lang="en-US" sz="1300" dirty="0"/>
              <a:t>In the event of a match, DKMS will be informed by the ZKRD (Central Bone Marrow Donor Register). DKMS will then contact you. From this point on, the DKMS contact persons will be available to answer any questions you may have.</a:t>
            </a:r>
          </a:p>
          <a:p>
            <a:pPr defTabSz="544914">
              <a:defRPr/>
            </a:pPr>
            <a:endParaRPr lang="en-US" sz="1300" dirty="0"/>
          </a:p>
          <a:p>
            <a:pPr defTabSz="544914">
              <a:defRPr/>
            </a:pPr>
            <a:r>
              <a:rPr lang="en-US" sz="1300" dirty="0"/>
              <a:t>Confirmation typing will be carried out again to ensure that the tissue characteristics match 100%. You will be informed about this and given further detailed information by DKMS over the phone. External donation (not within the family) is possible in Germany up to the age of 61.</a:t>
            </a:r>
          </a:p>
          <a:p>
            <a:pPr defTabSz="544914">
              <a:defRPr/>
            </a:pPr>
            <a:endParaRPr lang="en-US" sz="1300" dirty="0"/>
          </a:p>
        </p:txBody>
      </p:sp>
      <p:sp>
        <p:nvSpPr>
          <p:cNvPr id="4" name="Foliennummernplatzhalter 3"/>
          <p:cNvSpPr>
            <a:spLocks noGrp="1"/>
          </p:cNvSpPr>
          <p:nvPr>
            <p:ph type="sldNum" sz="quarter" idx="5"/>
          </p:nvPr>
        </p:nvSpPr>
        <p:spPr/>
        <p:txBody>
          <a:bodyPr/>
          <a:lstStyle/>
          <a:p>
            <a:fld id="{35CCDB23-B525-0D45-ADF6-BC289E5D524F}" type="slidenum">
              <a:rPr lang="de-DE" smtClean="0"/>
              <a:t>12</a:t>
            </a:fld>
            <a:endParaRPr lang="de-DE"/>
          </a:p>
        </p:txBody>
      </p:sp>
    </p:spTree>
    <p:extLst>
      <p:ext uri="{BB962C8B-B14F-4D97-AF65-F5344CB8AC3E}">
        <p14:creationId xmlns:p14="http://schemas.microsoft.com/office/powerpoint/2010/main" val="6854348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90752">
              <a:defRPr/>
            </a:pPr>
            <a:r>
              <a:rPr lang="en-US" dirty="0"/>
              <a:t>Now imagine the day of the donation is approaching. Let's talk about the two different donation procedures that could be considered and what's behind them.</a:t>
            </a:r>
            <a:endParaRPr lang="de-DE" dirty="0"/>
          </a:p>
        </p:txBody>
      </p:sp>
      <p:sp>
        <p:nvSpPr>
          <p:cNvPr id="4" name="Foliennummernplatzhalter 3"/>
          <p:cNvSpPr>
            <a:spLocks noGrp="1"/>
          </p:cNvSpPr>
          <p:nvPr>
            <p:ph type="sldNum" sz="quarter" idx="5"/>
          </p:nvPr>
        </p:nvSpPr>
        <p:spPr/>
        <p:txBody>
          <a:bodyPr/>
          <a:lstStyle/>
          <a:p>
            <a:fld id="{35CCDB23-B525-0D45-ADF6-BC289E5D524F}" type="slidenum">
              <a:rPr lang="de-DE" smtClean="0"/>
              <a:t>13</a:t>
            </a:fld>
            <a:endParaRPr lang="de-DE"/>
          </a:p>
        </p:txBody>
      </p:sp>
    </p:spTree>
    <p:extLst>
      <p:ext uri="{BB962C8B-B14F-4D97-AF65-F5344CB8AC3E}">
        <p14:creationId xmlns:p14="http://schemas.microsoft.com/office/powerpoint/2010/main" val="11936292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baseline="0" dirty="0"/>
              <a:t>In over 90 % of cases, so-called "peripheral blood stem cell collection" is used. This is the type of donation that is used most frequently. You can imagine it as being similar to washing your blood; you are connected on the right and left and the blood comes out of one side, the stem cells are filtered out and the blood flows back into the other arm.</a:t>
            </a:r>
          </a:p>
          <a:p>
            <a:endParaRPr lang="en-US" baseline="0" dirty="0"/>
          </a:p>
          <a:p>
            <a:r>
              <a:rPr lang="en-US" baseline="0" dirty="0"/>
              <a:t>What is very important: In order to increase the production of stem cells in advance, you have to inject yourself with a so-called growth factor G-CSF over a period of five days. This is an endogenous substance that is also produced by the body - for example when we have the flu. The drug simply has the effect of stimulating stem cell production and you have more of them available before the donation, so to speak. The only known side effects are flu-like symptoms such as headaches and aching limbs, which you can easily treat with painkillers as usual.</a:t>
            </a:r>
          </a:p>
          <a:p>
            <a:endParaRPr lang="en-US" baseline="0" dirty="0"/>
          </a:p>
          <a:p>
            <a:r>
              <a:rPr lang="en-US" baseline="0" dirty="0"/>
              <a:t>The donation usually takes between 3-5 hours. It can sometimes happen that the number of stem cells is not sufficient; in this case you will have to donate again the following day (the number of stem cells required depends on the patient's body weight).</a:t>
            </a:r>
          </a:p>
          <a:p>
            <a:endParaRPr lang="en-US" baseline="0" dirty="0"/>
          </a:p>
          <a:p>
            <a:r>
              <a:rPr lang="en-US" b="1" baseline="0" dirty="0"/>
              <a:t>Additional information for detailed presentations and Q&amp;A sessions</a:t>
            </a:r>
          </a:p>
          <a:p>
            <a:r>
              <a:rPr lang="en-US" baseline="0" dirty="0"/>
              <a:t>Granulocyte Colony Stimulating Factor, GCSF or G-CSF for short, is a so-called growth factor (definition: a locally acting messenger substance - in contrast to hormones, which can act throughout the entire body). Both the endogenous substance and the identical, genetically engineered drug have a number of effects on the hematopoietic system and the immune response.</a:t>
            </a:r>
          </a:p>
          <a:p>
            <a:r>
              <a:rPr lang="en-US" baseline="0" dirty="0"/>
              <a:t>The method of peripheral blood stem cell collection has been used since 1988 and there are no known late effects of the stimulation of stem cell formation by G-CFS.</a:t>
            </a:r>
          </a:p>
          <a:p>
            <a:endParaRPr lang="de-DE" baseline="0" dirty="0"/>
          </a:p>
        </p:txBody>
      </p:sp>
      <p:sp>
        <p:nvSpPr>
          <p:cNvPr id="4" name="Foliennummernplatzhalter 3"/>
          <p:cNvSpPr>
            <a:spLocks noGrp="1"/>
          </p:cNvSpPr>
          <p:nvPr>
            <p:ph type="sldNum" sz="quarter" idx="5"/>
          </p:nvPr>
        </p:nvSpPr>
        <p:spPr/>
        <p:txBody>
          <a:bodyPr/>
          <a:lstStyle/>
          <a:p>
            <a:pPr defTabSz="990752">
              <a:defRPr/>
            </a:pPr>
            <a:fld id="{35CCDB23-B525-0D45-ADF6-BC289E5D524F}" type="slidenum">
              <a:rPr lang="de-DE">
                <a:solidFill>
                  <a:prstClr val="black"/>
                </a:solidFill>
                <a:latin typeface="Calibri" panose="020F0502020204030204"/>
              </a:rPr>
              <a:pPr defTabSz="990752">
                <a:defRPr/>
              </a:pPr>
              <a:t>14</a:t>
            </a:fld>
            <a:endParaRPr lang="de-DE">
              <a:solidFill>
                <a:prstClr val="black"/>
              </a:solidFill>
              <a:latin typeface="Calibri" panose="020F0502020204030204"/>
            </a:endParaRPr>
          </a:p>
        </p:txBody>
      </p:sp>
    </p:spTree>
    <p:extLst>
      <p:ext uri="{BB962C8B-B14F-4D97-AF65-F5344CB8AC3E}">
        <p14:creationId xmlns:p14="http://schemas.microsoft.com/office/powerpoint/2010/main" val="41519593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The other collection method is donation from the bone marrow. Please do not confuse this with the spinal cord!</a:t>
            </a:r>
          </a:p>
          <a:p>
            <a:r>
              <a:rPr lang="en-US" dirty="0"/>
              <a:t>This type of harvesting is only carried out in 10% of cases, so it is relatively rare. The difference between this and the first method is that it actually involves a minor surgical procedure under general anesthetic and that the bone marrow is harvested from the iliac crest. If you are asked for this type of donation and accept, you will have to stay in the clinic for a total of 3 days.</a:t>
            </a:r>
          </a:p>
          <a:p>
            <a:r>
              <a:rPr lang="en-US" dirty="0"/>
              <a:t>The risk here is limited to the general anesthetic risk, but you should think of this as a routine procedure at the clinics. What may occur afterwards is bruising or </a:t>
            </a:r>
            <a:r>
              <a:rPr lang="en-US" dirty="0" err="1"/>
              <a:t>localised</a:t>
            </a:r>
            <a:r>
              <a:rPr lang="en-US" dirty="0"/>
              <a:t> bruising pain at the donor sites, which can last for a few days.</a:t>
            </a:r>
          </a:p>
          <a:p>
            <a:endParaRPr lang="en-US" dirty="0"/>
          </a:p>
          <a:p>
            <a:r>
              <a:rPr lang="en-US" dirty="0"/>
              <a:t>However, complete regeneration of the removed bone marrow takes place within a few weeks and you do not have to be given any medication beforehand as with the first option.</a:t>
            </a:r>
          </a:p>
          <a:p>
            <a:endParaRPr lang="en-US" dirty="0"/>
          </a:p>
          <a:p>
            <a:r>
              <a:rPr lang="en-US" dirty="0"/>
              <a:t>If you decide to sign up today, you should be available for at least one of the two collection methods. The patient's doctor will usually decide which option is more suitable (depending on the patient's state of health, type of blood cancer or age, among other things). However, you can also say at any time that only one option is </a:t>
            </a:r>
            <a:r>
              <a:rPr lang="en-US" dirty="0" err="1"/>
              <a:t>feasiable</a:t>
            </a:r>
            <a:r>
              <a:rPr lang="en-US" dirty="0"/>
              <a:t> for you.</a:t>
            </a:r>
          </a:p>
          <a:p>
            <a:endParaRPr lang="en-US" dirty="0"/>
          </a:p>
          <a:p>
            <a:r>
              <a:rPr lang="en-US" dirty="0"/>
              <a:t>To </a:t>
            </a:r>
            <a:r>
              <a:rPr lang="en-US" dirty="0" err="1"/>
              <a:t>summarise</a:t>
            </a:r>
            <a:r>
              <a:rPr lang="en-US" dirty="0"/>
              <a:t>: In both procedures, the bone marrow or stem cells regenerate completely within a few weeks, as the cells divide quickly and thus renew themselves. For you as a donor, this would mean that you might have to miss a few days of exercising, but that's all.</a:t>
            </a:r>
          </a:p>
          <a:p>
            <a:endParaRPr lang="en-US" dirty="0"/>
          </a:p>
          <a:p>
            <a:r>
              <a:rPr lang="en-US" b="1" dirty="0"/>
              <a:t>Additional information for detailed presentations and Q&amp;A sessions</a:t>
            </a:r>
          </a:p>
          <a:p>
            <a:r>
              <a:rPr lang="en-US" dirty="0"/>
              <a:t>When children are ill, for example, stem cells are more frequently taken from the bone marrow. According to our observations, fewer complications occur in children after a bone marrow transplant.</a:t>
            </a:r>
          </a:p>
          <a:p>
            <a:endParaRPr lang="de-DE" baseline="0" dirty="0"/>
          </a:p>
        </p:txBody>
      </p:sp>
      <p:sp>
        <p:nvSpPr>
          <p:cNvPr id="4" name="Foliennummernplatzhalter 3"/>
          <p:cNvSpPr>
            <a:spLocks noGrp="1"/>
          </p:cNvSpPr>
          <p:nvPr>
            <p:ph type="sldNum" sz="quarter" idx="5"/>
          </p:nvPr>
        </p:nvSpPr>
        <p:spPr/>
        <p:txBody>
          <a:bodyPr/>
          <a:lstStyle/>
          <a:p>
            <a:pPr defTabSz="990752">
              <a:defRPr/>
            </a:pPr>
            <a:fld id="{35CCDB23-B525-0D45-ADF6-BC289E5D524F}" type="slidenum">
              <a:rPr lang="de-DE">
                <a:solidFill>
                  <a:prstClr val="black"/>
                </a:solidFill>
                <a:latin typeface="Calibri" panose="020F0502020204030204"/>
              </a:rPr>
              <a:pPr defTabSz="990752">
                <a:defRPr/>
              </a:pPr>
              <a:t>15</a:t>
            </a:fld>
            <a:endParaRPr lang="de-DE">
              <a:solidFill>
                <a:prstClr val="black"/>
              </a:solidFill>
              <a:latin typeface="Calibri" panose="020F0502020204030204"/>
            </a:endParaRPr>
          </a:p>
        </p:txBody>
      </p:sp>
    </p:spTree>
    <p:extLst>
      <p:ext uri="{BB962C8B-B14F-4D97-AF65-F5344CB8AC3E}">
        <p14:creationId xmlns:p14="http://schemas.microsoft.com/office/powerpoint/2010/main" val="6623518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90752">
              <a:defRPr/>
            </a:pPr>
            <a:r>
              <a:rPr lang="en-US" dirty="0"/>
              <a:t>That was a lot of information, of course. Do you have any questions?</a:t>
            </a:r>
          </a:p>
          <a:p>
            <a:endParaRPr lang="de-DE" dirty="0"/>
          </a:p>
        </p:txBody>
      </p:sp>
      <p:sp>
        <p:nvSpPr>
          <p:cNvPr id="4" name="Foliennummernplatzhalter 3"/>
          <p:cNvSpPr>
            <a:spLocks noGrp="1"/>
          </p:cNvSpPr>
          <p:nvPr>
            <p:ph type="sldNum" sz="quarter" idx="5"/>
          </p:nvPr>
        </p:nvSpPr>
        <p:spPr/>
        <p:txBody>
          <a:bodyPr/>
          <a:lstStyle/>
          <a:p>
            <a:fld id="{35CCDB23-B525-0D45-ADF6-BC289E5D524F}" type="slidenum">
              <a:rPr lang="de-DE" smtClean="0"/>
              <a:t>16</a:t>
            </a:fld>
            <a:endParaRPr lang="de-DE"/>
          </a:p>
        </p:txBody>
      </p:sp>
    </p:spTree>
    <p:extLst>
      <p:ext uri="{BB962C8B-B14F-4D97-AF65-F5344CB8AC3E}">
        <p14:creationId xmlns:p14="http://schemas.microsoft.com/office/powerpoint/2010/main" val="41347652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custDataLst>
              <p:tags r:id="rId1"/>
            </p:custDataLst>
          </p:nvPr>
        </p:nvSpPr>
        <p:spPr/>
      </p:sp>
      <p:sp>
        <p:nvSpPr>
          <p:cNvPr id="3" name="Notizenplatzhalter 2"/>
          <p:cNvSpPr>
            <a:spLocks noGrp="1"/>
          </p:cNvSpPr>
          <p:nvPr>
            <p:ph type="body" idx="1"/>
            <p:custDataLst>
              <p:tags r:id="rId2"/>
            </p:custDataLst>
          </p:nvPr>
        </p:nvSpPr>
        <p:spPr/>
        <p:txBody>
          <a:bodyPr/>
          <a:lstStyle/>
          <a:p>
            <a:pPr defTabSz="990752">
              <a:defRPr/>
            </a:pPr>
            <a:r>
              <a:rPr lang="en-US" dirty="0"/>
              <a:t>We have now heard about the process leading up to donation and what procedures are in place if you are actually eligible. Now imagine that the day of the donation is over and you are travelling home. You might ask yourself, how is the person I wanted to help is doing, can I contact them? First of all, the information in advance: The donation is always anonymous at first, which means that up to this point you have very little information about the patient. Let's see together what options there are to get more information over time. </a:t>
            </a:r>
            <a:endParaRPr lang="de-DE" dirty="0"/>
          </a:p>
        </p:txBody>
      </p:sp>
      <p:sp>
        <p:nvSpPr>
          <p:cNvPr id="4" name="Foliennummernplatzhalter 3"/>
          <p:cNvSpPr>
            <a:spLocks noGrp="1"/>
          </p:cNvSpPr>
          <p:nvPr>
            <p:ph type="sldNum" sz="quarter" idx="5"/>
            <p:custDataLst>
              <p:tags r:id="rId3"/>
            </p:custDataLst>
          </p:nvPr>
        </p:nvSpPr>
        <p:spPr/>
        <p:txBody>
          <a:bodyPr/>
          <a:lstStyle/>
          <a:p>
            <a:pPr defTabSz="990752">
              <a:defRPr/>
            </a:pPr>
            <a:fld id="{F1FE4246-9748-471E-A5EF-FCA480645936}" type="slidenum">
              <a:rPr lang="de-DE">
                <a:solidFill>
                  <a:prstClr val="black"/>
                </a:solidFill>
                <a:latin typeface="Calibri" panose="020F0502020204030204"/>
              </a:rPr>
              <a:pPr defTabSz="990752">
                <a:defRPr/>
              </a:pPr>
              <a:t>17</a:t>
            </a:fld>
            <a:endParaRPr lang="de-DE" dirty="0">
              <a:solidFill>
                <a:prstClr val="black"/>
              </a:solidFill>
              <a:latin typeface="Calibri" panose="020F0502020204030204"/>
            </a:endParaRPr>
          </a:p>
        </p:txBody>
      </p:sp>
    </p:spTree>
    <p:extLst>
      <p:ext uri="{BB962C8B-B14F-4D97-AF65-F5344CB8AC3E}">
        <p14:creationId xmlns:p14="http://schemas.microsoft.com/office/powerpoint/2010/main" val="19882672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544914">
              <a:defRPr/>
            </a:pPr>
            <a:r>
              <a:rPr lang="en-US" sz="1300" dirty="0"/>
              <a:t>After the donation, you are only informed about the age group, gender and destination country of the recipient. You then receive updates on how the patient is doing.</a:t>
            </a:r>
          </a:p>
          <a:p>
            <a:pPr defTabSz="544914">
              <a:defRPr/>
            </a:pPr>
            <a:endParaRPr lang="en-US" sz="1300" dirty="0"/>
          </a:p>
          <a:p>
            <a:pPr defTabSz="544914">
              <a:defRPr/>
            </a:pPr>
            <a:r>
              <a:rPr lang="en-US" sz="1300" dirty="0"/>
              <a:t>The times given always refer to the earliest possible information.</a:t>
            </a:r>
          </a:p>
          <a:p>
            <a:pPr defTabSz="544914">
              <a:defRPr/>
            </a:pPr>
            <a:endParaRPr lang="en-US" sz="1300" dirty="0"/>
          </a:p>
          <a:p>
            <a:pPr defTabSz="544914">
              <a:defRPr/>
            </a:pPr>
            <a:r>
              <a:rPr lang="en-US" sz="1300" dirty="0"/>
              <a:t>As a rule, DKMS can contact the transplant clinic three months after the donation to find out how the patient is doing.</a:t>
            </a:r>
          </a:p>
          <a:p>
            <a:pPr defTabSz="544914">
              <a:defRPr/>
            </a:pPr>
            <a:r>
              <a:rPr lang="en-US" sz="1300" dirty="0"/>
              <a:t>Depending on the country, it can take up to a year to receive </a:t>
            </a:r>
            <a:r>
              <a:rPr lang="en-US" sz="1300" strike="sngStrike" dirty="0"/>
              <a:t>for</a:t>
            </a:r>
            <a:r>
              <a:rPr lang="en-US" sz="1300" dirty="0"/>
              <a:t> a response. All communication between donors and recipients goes via the clinic to DKMS.</a:t>
            </a:r>
          </a:p>
          <a:p>
            <a:pPr defTabSz="544914">
              <a:defRPr/>
            </a:pPr>
            <a:endParaRPr lang="en-US" sz="1300" dirty="0"/>
          </a:p>
          <a:p>
            <a:pPr defTabSz="544914">
              <a:defRPr/>
            </a:pPr>
            <a:r>
              <a:rPr lang="en-US" sz="1300" dirty="0"/>
              <a:t>In the first 2 years, anonymous contact by letter is permitted in many countries. As a general rule:</a:t>
            </a:r>
          </a:p>
          <a:p>
            <a:pPr defTabSz="544914">
              <a:defRPr/>
            </a:pPr>
            <a:r>
              <a:rPr lang="en-US" sz="1300" dirty="0"/>
              <a:t>Donors decide for themselves whether, when and to what extent they would like to receive information about the patient.</a:t>
            </a:r>
          </a:p>
          <a:p>
            <a:pPr defTabSz="544914">
              <a:defRPr/>
            </a:pPr>
            <a:r>
              <a:rPr lang="en-US" sz="1300" dirty="0"/>
              <a:t>DKMS always informs donors as soon as updates from the clinics are available - unless the donor has explicitly opted out of receiving updates. DKMS also informs donors - in writing - about the patient's death, unless the donor has explicitly objected to receiving negative updates. </a:t>
            </a:r>
          </a:p>
          <a:p>
            <a:pPr defTabSz="544914">
              <a:defRPr/>
            </a:pPr>
            <a:endParaRPr lang="en-US" sz="1300" dirty="0"/>
          </a:p>
          <a:p>
            <a:pPr defTabSz="544914">
              <a:defRPr/>
            </a:pPr>
            <a:r>
              <a:rPr lang="en-US" sz="1300" dirty="0"/>
              <a:t>After 2 years, the law in some countries allows donors and patients to get to know each other if they both want to.</a:t>
            </a:r>
          </a:p>
          <a:p>
            <a:pPr defTabSz="544914">
              <a:defRPr/>
            </a:pPr>
            <a:r>
              <a:rPr lang="en-US" sz="1300" dirty="0"/>
              <a:t>However, there are some countries that have different regulations and, for example, only allow one-off anonymous written contact or generally exclude contact. (By way of explanation: the patient may need a second donation, in rare cases, and then the donor should decide impartially whether they want to donate again).</a:t>
            </a:r>
          </a:p>
          <a:p>
            <a:pPr defTabSz="544914">
              <a:defRPr/>
            </a:pPr>
            <a:endParaRPr lang="en-US" sz="1300" dirty="0"/>
          </a:p>
          <a:p>
            <a:pPr defTabSz="544914">
              <a:defRPr/>
            </a:pPr>
            <a:r>
              <a:rPr lang="en-US" sz="1300" dirty="0"/>
              <a:t>Stem cell donation is a chance, not a guarantee.</a:t>
            </a:r>
          </a:p>
          <a:p>
            <a:pPr defTabSz="544914">
              <a:defRPr/>
            </a:pPr>
            <a:endParaRPr lang="en-US" sz="1300" dirty="0"/>
          </a:p>
          <a:p>
            <a:pPr defTabSz="544914">
              <a:defRPr/>
            </a:pPr>
            <a:r>
              <a:rPr lang="en-US" sz="1300" b="1" dirty="0"/>
              <a:t>Additional information:</a:t>
            </a:r>
          </a:p>
          <a:p>
            <a:pPr defTabSz="544914">
              <a:defRPr/>
            </a:pPr>
            <a:r>
              <a:rPr lang="en-US" sz="1300" u="sng" dirty="0"/>
              <a:t>DKMS arranges 25 stem cell donations per day.</a:t>
            </a:r>
          </a:p>
          <a:p>
            <a:pPr defTabSz="544914">
              <a:defRPr/>
            </a:pPr>
            <a:endParaRPr lang="en-US" sz="1300" dirty="0"/>
          </a:p>
          <a:p>
            <a:pPr defTabSz="544834">
              <a:defRPr/>
            </a:pPr>
            <a:endParaRPr lang="de-DE" dirty="0"/>
          </a:p>
        </p:txBody>
      </p:sp>
      <p:sp>
        <p:nvSpPr>
          <p:cNvPr id="4" name="Foliennummernplatzhalter 3"/>
          <p:cNvSpPr>
            <a:spLocks noGrp="1"/>
          </p:cNvSpPr>
          <p:nvPr>
            <p:ph type="sldNum" sz="quarter" idx="5"/>
          </p:nvPr>
        </p:nvSpPr>
        <p:spPr/>
        <p:txBody>
          <a:bodyPr/>
          <a:lstStyle/>
          <a:p>
            <a:fld id="{35CCDB23-B525-0D45-ADF6-BC289E5D524F}" type="slidenum">
              <a:rPr lang="de-DE" smtClean="0"/>
              <a:t>18</a:t>
            </a:fld>
            <a:endParaRPr lang="de-DE"/>
          </a:p>
        </p:txBody>
      </p:sp>
    </p:spTree>
    <p:extLst>
      <p:ext uri="{BB962C8B-B14F-4D97-AF65-F5344CB8AC3E}">
        <p14:creationId xmlns:p14="http://schemas.microsoft.com/office/powerpoint/2010/main" val="8519145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90752">
              <a:defRPr/>
            </a:pPr>
            <a:r>
              <a:rPr lang="en-US" dirty="0"/>
              <a:t>You have heard that it is possible to get to know each other after 2 years. Let's take a look at an example of what such an encounter might look like.</a:t>
            </a:r>
          </a:p>
          <a:p>
            <a:pPr defTabSz="990752">
              <a:defRPr/>
            </a:pPr>
            <a:endParaRPr lang="en-US" dirty="0"/>
          </a:p>
          <a:p>
            <a:endParaRPr lang="de-DE" dirty="0"/>
          </a:p>
        </p:txBody>
      </p:sp>
      <p:sp>
        <p:nvSpPr>
          <p:cNvPr id="4" name="Foliennummernplatzhalter 3"/>
          <p:cNvSpPr>
            <a:spLocks noGrp="1"/>
          </p:cNvSpPr>
          <p:nvPr>
            <p:ph type="sldNum" sz="quarter" idx="5"/>
          </p:nvPr>
        </p:nvSpPr>
        <p:spPr/>
        <p:txBody>
          <a:bodyPr/>
          <a:lstStyle/>
          <a:p>
            <a:fld id="{35CCDB23-B525-0D45-ADF6-BC289E5D524F}" type="slidenum">
              <a:rPr lang="de-DE" smtClean="0"/>
              <a:t>19</a:t>
            </a:fld>
            <a:endParaRPr lang="de-DE"/>
          </a:p>
        </p:txBody>
      </p:sp>
    </p:spTree>
    <p:extLst>
      <p:ext uri="{BB962C8B-B14F-4D97-AF65-F5344CB8AC3E}">
        <p14:creationId xmlns:p14="http://schemas.microsoft.com/office/powerpoint/2010/main" val="26752262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90752">
              <a:defRPr/>
            </a:pPr>
            <a:r>
              <a:rPr lang="en-US" dirty="0"/>
              <a:t>You've heard it - every 27 seconds someone receives a diagnosis worldwide. In Germany, it's every 12 minutes - in the hour we're talking about here, that means that 5 people receive the diagnosis in this period.</a:t>
            </a:r>
          </a:p>
          <a:p>
            <a:pPr defTabSz="990752">
              <a:defRPr/>
            </a:pPr>
            <a:endParaRPr lang="en-US" dirty="0"/>
          </a:p>
          <a:p>
            <a:pPr defTabSz="990752">
              <a:defRPr/>
            </a:pPr>
            <a:r>
              <a:rPr lang="en-US" dirty="0">
                <a:solidFill>
                  <a:schemeClr val="tx1"/>
                </a:solidFill>
              </a:rPr>
              <a:t>But first let's talk about what the disease actually means for patients - so let's start by watching a video together.</a:t>
            </a:r>
          </a:p>
          <a:p>
            <a:endParaRPr lang="de-DE" dirty="0"/>
          </a:p>
        </p:txBody>
      </p:sp>
      <p:sp>
        <p:nvSpPr>
          <p:cNvPr id="4" name="Foliennummernplatzhalter 3"/>
          <p:cNvSpPr>
            <a:spLocks noGrp="1"/>
          </p:cNvSpPr>
          <p:nvPr>
            <p:ph type="sldNum" sz="quarter" idx="5"/>
          </p:nvPr>
        </p:nvSpPr>
        <p:spPr/>
        <p:txBody>
          <a:bodyPr/>
          <a:lstStyle/>
          <a:p>
            <a:fld id="{35CCDB23-B525-0D45-ADF6-BC289E5D524F}" type="slidenum">
              <a:rPr lang="de-DE" smtClean="0"/>
              <a:t>2</a:t>
            </a:fld>
            <a:endParaRPr lang="de-DE"/>
          </a:p>
        </p:txBody>
      </p:sp>
    </p:spTree>
    <p:extLst>
      <p:ext uri="{BB962C8B-B14F-4D97-AF65-F5344CB8AC3E}">
        <p14:creationId xmlns:p14="http://schemas.microsoft.com/office/powerpoint/2010/main" val="8996495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i="1" dirty="0"/>
              <a:t>[Video </a:t>
            </a:r>
            <a:r>
              <a:rPr lang="de-DE" i="1" dirty="0" err="1"/>
              <a:t>can</a:t>
            </a:r>
            <a:r>
              <a:rPr lang="de-DE" i="1" dirty="0"/>
              <a:t> </a:t>
            </a:r>
            <a:r>
              <a:rPr lang="de-DE" i="1" dirty="0" err="1"/>
              <a:t>be</a:t>
            </a:r>
            <a:r>
              <a:rPr lang="de-DE" i="1" dirty="0"/>
              <a:t> </a:t>
            </a:r>
            <a:r>
              <a:rPr lang="de-DE" i="1" dirty="0" err="1"/>
              <a:t>skipped</a:t>
            </a:r>
            <a:r>
              <a:rPr lang="de-DE" i="1" dirty="0"/>
              <a:t> in </a:t>
            </a:r>
            <a:r>
              <a:rPr lang="de-DE" i="1" dirty="0" err="1"/>
              <a:t>case</a:t>
            </a:r>
            <a:r>
              <a:rPr lang="de-DE" i="1" dirty="0"/>
              <a:t> </a:t>
            </a:r>
            <a:r>
              <a:rPr lang="de-DE" i="1" dirty="0" err="1"/>
              <a:t>there</a:t>
            </a:r>
            <a:r>
              <a:rPr lang="de-DE" i="1" dirty="0"/>
              <a:t> </a:t>
            </a:r>
            <a:r>
              <a:rPr lang="de-DE" i="1" dirty="0" err="1"/>
              <a:t>is</a:t>
            </a:r>
            <a:r>
              <a:rPr lang="de-DE" i="1" dirty="0"/>
              <a:t> a </a:t>
            </a:r>
            <a:r>
              <a:rPr lang="de-DE" i="1" dirty="0" err="1"/>
              <a:t>lifesaver</a:t>
            </a:r>
            <a:r>
              <a:rPr lang="de-DE" i="1" dirty="0"/>
              <a:t> on </a:t>
            </a:r>
            <a:r>
              <a:rPr lang="de-DE" i="1" dirty="0" err="1"/>
              <a:t>site</a:t>
            </a:r>
            <a:r>
              <a:rPr lang="de-DE" i="1" dirty="0"/>
              <a:t> </a:t>
            </a:r>
            <a:r>
              <a:rPr lang="de-DE" i="1" dirty="0" err="1"/>
              <a:t>who</a:t>
            </a:r>
            <a:r>
              <a:rPr lang="de-DE" i="1" dirty="0"/>
              <a:t> </a:t>
            </a:r>
            <a:r>
              <a:rPr lang="de-DE" i="1" dirty="0" err="1"/>
              <a:t>can</a:t>
            </a:r>
            <a:r>
              <a:rPr lang="de-DE" i="1" dirty="0"/>
              <a:t> </a:t>
            </a:r>
            <a:r>
              <a:rPr lang="de-DE" i="1" dirty="0" err="1"/>
              <a:t>talk</a:t>
            </a:r>
            <a:r>
              <a:rPr lang="de-DE" i="1" dirty="0"/>
              <a:t> </a:t>
            </a:r>
            <a:r>
              <a:rPr lang="de-DE" i="1" dirty="0" err="1"/>
              <a:t>about</a:t>
            </a:r>
            <a:r>
              <a:rPr lang="de-DE" i="1" dirty="0"/>
              <a:t> </a:t>
            </a:r>
            <a:r>
              <a:rPr lang="de-DE" i="1" dirty="0" err="1"/>
              <a:t>his</a:t>
            </a:r>
            <a:r>
              <a:rPr lang="de-DE" i="1" dirty="0"/>
              <a:t>/her </a:t>
            </a:r>
            <a:r>
              <a:rPr lang="de-DE" i="1" dirty="0" err="1"/>
              <a:t>experience</a:t>
            </a:r>
            <a:r>
              <a:rPr lang="de-DE" i="1" dirty="0"/>
              <a:t>]</a:t>
            </a:r>
          </a:p>
          <a:p>
            <a:endParaRPr lang="de-DE" i="1"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i="1" dirty="0"/>
              <a:t>Video: </a:t>
            </a:r>
            <a:r>
              <a:rPr lang="en-US" dirty="0"/>
              <a:t>Video: https://www.youtube.com/watch?v=uMObWc_5OxM</a:t>
            </a:r>
          </a:p>
          <a:p>
            <a:endParaRPr lang="de-DE" i="1" dirty="0"/>
          </a:p>
        </p:txBody>
      </p:sp>
      <p:sp>
        <p:nvSpPr>
          <p:cNvPr id="4" name="Foliennummernplatzhalter 3"/>
          <p:cNvSpPr>
            <a:spLocks noGrp="1"/>
          </p:cNvSpPr>
          <p:nvPr>
            <p:ph type="sldNum" sz="quarter" idx="5"/>
          </p:nvPr>
        </p:nvSpPr>
        <p:spPr/>
        <p:txBody>
          <a:bodyPr/>
          <a:lstStyle/>
          <a:p>
            <a:fld id="{35CCDB23-B525-0D45-ADF6-BC289E5D524F}" type="slidenum">
              <a:rPr lang="de-DE" smtClean="0"/>
              <a:t>20</a:t>
            </a:fld>
            <a:endParaRPr lang="de-DE"/>
          </a:p>
        </p:txBody>
      </p:sp>
    </p:spTree>
    <p:extLst>
      <p:ext uri="{BB962C8B-B14F-4D97-AF65-F5344CB8AC3E}">
        <p14:creationId xmlns:p14="http://schemas.microsoft.com/office/powerpoint/2010/main" val="21519453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custDataLst>
              <p:tags r:id="rId1"/>
            </p:custDataLst>
          </p:nvPr>
        </p:nvSpPr>
        <p:spPr/>
      </p:sp>
      <p:sp>
        <p:nvSpPr>
          <p:cNvPr id="3" name="Notizenplatzhalter 2"/>
          <p:cNvSpPr>
            <a:spLocks noGrp="1"/>
          </p:cNvSpPr>
          <p:nvPr>
            <p:ph type="body" idx="1"/>
            <p:custDataLst>
              <p:tags r:id="rId2"/>
            </p:custDataLst>
          </p:nvPr>
        </p:nvSpPr>
        <p:spPr/>
        <p:txBody>
          <a:bodyPr/>
          <a:lstStyle/>
          <a:p>
            <a:pPr defTabSz="990752">
              <a:defRPr/>
            </a:pPr>
            <a:r>
              <a:rPr lang="en-US" dirty="0"/>
              <a:t>You now have the same opportunity to register here. Of course, you can also cancel your registration at any time. But if you decide to do so today, I will also take care of returning the samples and of course you can always ask questions afterwards. Whether to me or to DKMS directly.</a:t>
            </a:r>
          </a:p>
          <a:p>
            <a:endParaRPr lang="de-DE" dirty="0"/>
          </a:p>
        </p:txBody>
      </p:sp>
      <p:sp>
        <p:nvSpPr>
          <p:cNvPr id="4" name="Foliennummernplatzhalter 3"/>
          <p:cNvSpPr>
            <a:spLocks noGrp="1"/>
          </p:cNvSpPr>
          <p:nvPr>
            <p:ph type="sldNum" sz="quarter" idx="5"/>
            <p:custDataLst>
              <p:tags r:id="rId3"/>
            </p:custDataLst>
          </p:nvPr>
        </p:nvSpPr>
        <p:spPr/>
        <p:txBody>
          <a:bodyPr/>
          <a:lstStyle/>
          <a:p>
            <a:pPr defTabSz="990752">
              <a:defRPr/>
            </a:pPr>
            <a:fld id="{F1FE4246-9748-471E-A5EF-FCA480645936}" type="slidenum">
              <a:rPr lang="de-DE">
                <a:solidFill>
                  <a:prstClr val="black"/>
                </a:solidFill>
                <a:latin typeface="Calibri" panose="020F0502020204030204"/>
              </a:rPr>
              <a:pPr defTabSz="990752">
                <a:defRPr/>
              </a:pPr>
              <a:t>21</a:t>
            </a:fld>
            <a:endParaRPr lang="de-DE" dirty="0">
              <a:solidFill>
                <a:prstClr val="black"/>
              </a:solidFill>
              <a:latin typeface="Calibri" panose="020F0502020204030204"/>
            </a:endParaRPr>
          </a:p>
        </p:txBody>
      </p:sp>
    </p:spTree>
    <p:extLst>
      <p:ext uri="{BB962C8B-B14F-4D97-AF65-F5344CB8AC3E}">
        <p14:creationId xmlns:p14="http://schemas.microsoft.com/office/powerpoint/2010/main" val="31416931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Any healthy person between 17 and 55 years old who is in good physical condition can be accepted. 17-year-olds can already register — although they are not yet allowed to donate stem cells, they will be automatically activated in our database on their 18th birthday and considered in donor searches.</a:t>
            </a:r>
          </a:p>
          <a:p>
            <a:endParaRPr lang="en-US" dirty="0"/>
          </a:p>
          <a:p>
            <a:r>
              <a:rPr lang="en-US" dirty="0"/>
              <a:t>If you are already registered with us or in another registry, re-registering is not necessary.</a:t>
            </a:r>
          </a:p>
          <a:p>
            <a:endParaRPr lang="en-US" dirty="0"/>
          </a:p>
          <a:p>
            <a:r>
              <a:rPr lang="en-US" dirty="0"/>
              <a:t>Serious or chronic illnesses may lead to exclusion. If you have a medical question that you would like to clarify first, please feel free to contact me directly after the presentation. Questions will, of course, be answered confidentially.</a:t>
            </a:r>
          </a:p>
          <a:p>
            <a:endParaRPr lang="en-US" dirty="0"/>
          </a:p>
          <a:p>
            <a:r>
              <a:rPr lang="en-US" dirty="0"/>
              <a:t>Anyone who currently has an acute illness, for example a cold, and needs to take medication for it is still welcome to register. Hay fever, mild asthma, or food allergies are also not a problem.</a:t>
            </a:r>
          </a:p>
          <a:p>
            <a:endParaRPr lang="en-US" dirty="0"/>
          </a:p>
          <a:p>
            <a:r>
              <a:rPr lang="en-US" dirty="0"/>
              <a:t>Please note: Both registration and any later donation are, of course, voluntary. If someone decides at any point not to be a donor and wishes to be removed from the registry, they can do so at any time.</a:t>
            </a:r>
          </a:p>
          <a:p>
            <a:endParaRPr lang="en-US" dirty="0"/>
          </a:p>
          <a:p>
            <a:r>
              <a:rPr lang="en-US" dirty="0"/>
              <a:t>Additional information for extended presentations and Q&amp;A</a:t>
            </a:r>
          </a:p>
          <a:p>
            <a:r>
              <a:rPr lang="en-US" dirty="0"/>
              <a:t>- BMI = weight / height^2</a:t>
            </a:r>
          </a:p>
          <a:p>
            <a:r>
              <a:rPr lang="en-US" dirty="0"/>
              <a:t>- For complicated medical questions, please refer to spenderneugewinnung@dkms.de</a:t>
            </a:r>
          </a:p>
          <a:p>
            <a:r>
              <a:rPr lang="en-US" dirty="0"/>
              <a:t>- Please also mention that diversity in the registry is especially important and that people of different ethnic backgrounds are therefore needed.</a:t>
            </a:r>
            <a:endParaRPr lang="de-DE" dirty="0"/>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5CCDB23-B525-0D45-ADF6-BC289E5D524F}"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442272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All you need for this is your phone/tablet, with which you'll start the registration via a QR code, and three swabs, which you'll receive from me shortly.</a:t>
            </a:r>
          </a:p>
          <a:p>
            <a:endParaRPr lang="en-US" dirty="0"/>
          </a:p>
          <a:p>
            <a:r>
              <a:rPr lang="en-US" dirty="0"/>
              <a:t>For the paperless registration (e-registration): scan the QR code on the A4 sheet. During the process you'll then scan the QR code on the folding card for identification and perform the cheek (buccal) swab. One swab for one minute each (one swab on the right cheek, one on the left cheek, and with the third swab the right, left and into the gaps between the teeth). Apply a little pressure so you collect enough cells. Then place the swabs—without their plastic packaging—into the folding card and hand the card to the helper team.</a:t>
            </a:r>
          </a:p>
          <a:p>
            <a:endParaRPr lang="en-US" dirty="0"/>
          </a:p>
          <a:p>
            <a:r>
              <a:rPr lang="en-US" dirty="0"/>
              <a:t>For registration with the paper consent form (EWEs): there is no additional plastic sleeve—explain this in the audio instructions; registration takes place at the tables.</a:t>
            </a:r>
          </a:p>
          <a:p>
            <a:endParaRPr lang="en-US" dirty="0"/>
          </a:p>
          <a:p>
            <a:r>
              <a:rPr lang="en-US" dirty="0"/>
              <a:t>Today we will not carry out your registration digitally, but with our paper consent forms. The registration only takes a few minutes. You will need three swabs, an envelope and the consent form. You will receive everything from us shortly. The form must be filled out carefully so that we have all your contact details and can reach you as quickly as possible in the event of a match. Afterwards you will perform a cheek swab on yourself—one minute per swab. A barcode will then be used to link your consent form to your sample.</a:t>
            </a:r>
          </a:p>
          <a:p>
            <a:endParaRPr lang="en-US" dirty="0"/>
          </a:p>
          <a:p>
            <a:r>
              <a:rPr lang="en-US" dirty="0"/>
              <a:t>And if you're worried about your data: your data are safe with DKMS, as it places the highest value on data protection and security and complies with the requirements of the GDPR and the Federal Data Protection Act. Data are used solely for the purpose of stem cell donor searches on the basis of your consent, are passed on to registries in pseudonymized form, and are transmitted via encrypted connections and stored on protected servers.</a:t>
            </a:r>
            <a:endParaRPr lang="de-DE" dirty="0"/>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5CCDB23-B525-0D45-ADF6-BC289E5D524F}"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84094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And so all that remains for me to say is THANK YOU for listening today and maybe you will soon be lifesavers yourselves!</a:t>
            </a:r>
            <a:endParaRPr lang="de-DE" dirty="0"/>
          </a:p>
        </p:txBody>
      </p:sp>
      <p:sp>
        <p:nvSpPr>
          <p:cNvPr id="4" name="Foliennummernplatzhalter 3"/>
          <p:cNvSpPr>
            <a:spLocks noGrp="1"/>
          </p:cNvSpPr>
          <p:nvPr>
            <p:ph type="sldNum" sz="quarter" idx="5"/>
          </p:nvPr>
        </p:nvSpPr>
        <p:spPr/>
        <p:txBody>
          <a:bodyPr/>
          <a:lstStyle/>
          <a:p>
            <a:pPr defTabSz="990752">
              <a:defRPr/>
            </a:pPr>
            <a:fld id="{35CCDB23-B525-0D45-ADF6-BC289E5D524F}" type="slidenum">
              <a:rPr lang="de-DE">
                <a:solidFill>
                  <a:prstClr val="black"/>
                </a:solidFill>
                <a:latin typeface="Calibri" panose="020F0502020204030204"/>
              </a:rPr>
              <a:pPr defTabSz="990752">
                <a:defRPr/>
              </a:pPr>
              <a:t>24</a:t>
            </a:fld>
            <a:endParaRPr lang="de-DE">
              <a:solidFill>
                <a:prstClr val="black"/>
              </a:solidFill>
              <a:latin typeface="Calibri" panose="020F0502020204030204"/>
            </a:endParaRPr>
          </a:p>
        </p:txBody>
      </p:sp>
    </p:spTree>
    <p:extLst>
      <p:ext uri="{BB962C8B-B14F-4D97-AF65-F5344CB8AC3E}">
        <p14:creationId xmlns:p14="http://schemas.microsoft.com/office/powerpoint/2010/main" val="40323183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90752">
              <a:defRPr/>
            </a:pPr>
            <a:r>
              <a:rPr lang="de-DE" dirty="0"/>
              <a:t>Video: https</a:t>
            </a:r>
            <a:r>
              <a:rPr lang="de-DE" sz="1200" kern="1200" dirty="0">
                <a:solidFill>
                  <a:schemeClr val="tx1"/>
                </a:solidFill>
                <a:latin typeface="+mn-lt"/>
                <a:ea typeface="+mn-ea"/>
                <a:cs typeface="+mn-cs"/>
              </a:rPr>
              <a:t>://</a:t>
            </a:r>
            <a:r>
              <a:rPr lang="de-DE" dirty="0"/>
              <a:t>www.youtube.com/watch?v=3vuoNiV6OY8 </a:t>
            </a:r>
          </a:p>
        </p:txBody>
      </p:sp>
      <p:sp>
        <p:nvSpPr>
          <p:cNvPr id="4" name="Foliennummernplatzhalter 3"/>
          <p:cNvSpPr>
            <a:spLocks noGrp="1"/>
          </p:cNvSpPr>
          <p:nvPr>
            <p:ph type="sldNum" sz="quarter" idx="5"/>
          </p:nvPr>
        </p:nvSpPr>
        <p:spPr/>
        <p:txBody>
          <a:bodyPr/>
          <a:lstStyle/>
          <a:p>
            <a:pPr defTabSz="990752">
              <a:defRPr/>
            </a:pPr>
            <a:fld id="{35CCDB23-B525-0D45-ADF6-BC289E5D524F}" type="slidenum">
              <a:rPr lang="de-DE">
                <a:solidFill>
                  <a:prstClr val="black"/>
                </a:solidFill>
                <a:latin typeface="Calibri" panose="020F0502020204030204"/>
              </a:rPr>
              <a:pPr defTabSz="990752">
                <a:defRPr/>
              </a:pPr>
              <a:t>3</a:t>
            </a:fld>
            <a:endParaRPr lang="de-DE">
              <a:solidFill>
                <a:prstClr val="black"/>
              </a:solidFill>
              <a:latin typeface="Calibri" panose="020F0502020204030204"/>
            </a:endParaRPr>
          </a:p>
        </p:txBody>
      </p:sp>
    </p:spTree>
    <p:extLst>
      <p:ext uri="{BB962C8B-B14F-4D97-AF65-F5344CB8AC3E}">
        <p14:creationId xmlns:p14="http://schemas.microsoft.com/office/powerpoint/2010/main" val="36445936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90752">
              <a:defRPr/>
            </a:pPr>
            <a:r>
              <a:rPr lang="en-US" i="1" dirty="0"/>
              <a:t>[Slide can be skipped if there is no time to repeat the whole thing]</a:t>
            </a:r>
          </a:p>
          <a:p>
            <a:pPr defTabSz="990752">
              <a:defRPr/>
            </a:pPr>
            <a:endParaRPr lang="en-US" i="0" dirty="0"/>
          </a:p>
          <a:p>
            <a:pPr defTabSz="990752">
              <a:defRPr/>
            </a:pPr>
            <a:r>
              <a:rPr lang="en-US" i="0" dirty="0"/>
              <a:t>So let's summarize again: Blood cancer is an umbrella term for various malignant diseases of the hematopoietic system.</a:t>
            </a:r>
          </a:p>
          <a:p>
            <a:pPr defTabSz="990752">
              <a:defRPr/>
            </a:pPr>
            <a:endParaRPr lang="en-US" i="0" dirty="0"/>
          </a:p>
          <a:p>
            <a:pPr defTabSz="990752">
              <a:defRPr/>
            </a:pPr>
            <a:r>
              <a:rPr lang="en-US" i="0" dirty="0"/>
              <a:t>Our blood contains blood cells that have different functions. You can see an example of this on the right-hand side of the slide. A healthy hematopoietic stem cell is shown there, which develops into various blood cells.</a:t>
            </a:r>
          </a:p>
          <a:p>
            <a:pPr defTabSz="990752">
              <a:defRPr/>
            </a:pPr>
            <a:endParaRPr lang="en-US" i="0" dirty="0"/>
          </a:p>
          <a:p>
            <a:pPr defTabSz="990752">
              <a:defRPr/>
            </a:pPr>
            <a:r>
              <a:rPr lang="en-US" i="0" dirty="0"/>
              <a:t>Our body produces new blood cells every day. These mature in the bone marrow, which is located in the cavities of our bones.</a:t>
            </a:r>
          </a:p>
          <a:p>
            <a:pPr defTabSz="990752">
              <a:defRPr/>
            </a:pPr>
            <a:endParaRPr lang="en-US" i="0" dirty="0"/>
          </a:p>
          <a:p>
            <a:pPr defTabSz="990752">
              <a:defRPr/>
            </a:pPr>
            <a:r>
              <a:rPr lang="en-US" i="0" dirty="0"/>
              <a:t>This is also where we find our stem cells - the mother cells of all blood cells that have not yet specialized in their function. They mature into a blood cell with a specific function and then enter the bloodstream.</a:t>
            </a:r>
          </a:p>
          <a:p>
            <a:pPr defTabSz="990752">
              <a:defRPr/>
            </a:pPr>
            <a:endParaRPr lang="en-US" i="0" dirty="0"/>
          </a:p>
          <a:p>
            <a:pPr defTabSz="990752">
              <a:defRPr/>
            </a:pPr>
            <a:r>
              <a:rPr lang="en-US" i="0" dirty="0"/>
              <a:t>In many diseases of the hematopoietic system, this maturation process is interrupted by defects. The body then produces non-functional blood cells in an uncontrolled manner.</a:t>
            </a:r>
          </a:p>
          <a:p>
            <a:pPr defTabSz="990752">
              <a:defRPr/>
            </a:pPr>
            <a:r>
              <a:rPr lang="en-US" i="0" dirty="0"/>
              <a:t>Often, non-functional white blood cells enter the bloodstream and be detected in a blood test.</a:t>
            </a:r>
          </a:p>
          <a:p>
            <a:pPr defTabSz="990752">
              <a:defRPr/>
            </a:pPr>
            <a:r>
              <a:rPr lang="en-US" i="0" dirty="0"/>
              <a:t>These cancer cells flood the bloodstream and displace the healthy cells. If left untreated, this is life-threatening for the patient!</a:t>
            </a:r>
          </a:p>
          <a:p>
            <a:pPr defTabSz="990752">
              <a:defRPr/>
            </a:pPr>
            <a:endParaRPr lang="en-US" i="0" dirty="0"/>
          </a:p>
          <a:p>
            <a:pPr defTabSz="990752">
              <a:defRPr/>
            </a:pPr>
            <a:r>
              <a:rPr lang="en-US" i="0" dirty="0"/>
              <a:t>Blood cancer can affect anyone and turns the life of the person and their loved ones upside down. But unlike other types of cancer, it is not a diagnosis without a way out! Many patients are helped by a stem cell transplant. It is not the only treatment option, but for many it is the last and only option if, for example, chemotherapy is not sufficient to treat the blood cancer.</a:t>
            </a:r>
          </a:p>
          <a:p>
            <a:pPr defTabSz="990752">
              <a:defRPr/>
            </a:pPr>
            <a:endParaRPr lang="en-US" i="0" dirty="0"/>
          </a:p>
          <a:p>
            <a:pPr defTabSz="990752">
              <a:defRPr/>
            </a:pPr>
            <a:endParaRPr lang="en-US" i="0" dirty="0"/>
          </a:p>
          <a:p>
            <a:pPr defTabSz="990752">
              <a:defRPr/>
            </a:pPr>
            <a:r>
              <a:rPr lang="en-US" b="1" i="0" dirty="0"/>
              <a:t>Additional information for detailed presentations and Q&amp;A sessions</a:t>
            </a:r>
          </a:p>
          <a:p>
            <a:pPr defTabSz="990752">
              <a:defRPr/>
            </a:pPr>
            <a:r>
              <a:rPr lang="en-US" i="0" dirty="0"/>
              <a:t>Medical background (explain only if necessary):</a:t>
            </a:r>
          </a:p>
          <a:p>
            <a:pPr defTabSz="990752">
              <a:defRPr/>
            </a:pPr>
            <a:r>
              <a:rPr lang="en-US" i="0" dirty="0"/>
              <a:t>Tasks of the different blood cells: Leukocytes (white blood cells) are responsible for defense against pathogens. Erythrocytes (red blood cells) have the function of transporting oxygen, supply the organs and bind iron (</a:t>
            </a:r>
            <a:r>
              <a:rPr lang="en-US" i="0" dirty="0" err="1"/>
              <a:t>haemoglobin</a:t>
            </a:r>
            <a:r>
              <a:rPr lang="en-US" i="0" dirty="0"/>
              <a:t>), while thrombocytes (platelets) play a role in blood clotting. (There are of course more blood cells, but these are not named).</a:t>
            </a:r>
          </a:p>
          <a:p>
            <a:pPr defTabSz="990752">
              <a:defRPr/>
            </a:pPr>
            <a:r>
              <a:rPr lang="en-US" i="0" dirty="0"/>
              <a:t>Often, dysfunctional white blood cells pass into the blood, which can be measured in a blood test. This is where the name "</a:t>
            </a:r>
            <a:r>
              <a:rPr lang="en-US" i="0" dirty="0" err="1"/>
              <a:t>leukaemia</a:t>
            </a:r>
            <a:r>
              <a:rPr lang="en-US" i="0" dirty="0"/>
              <a:t>" (= white blood) comes from.</a:t>
            </a:r>
          </a:p>
          <a:p>
            <a:pPr defTabSz="990752">
              <a:defRPr/>
            </a:pPr>
            <a:endParaRPr lang="en-US" i="0" dirty="0"/>
          </a:p>
          <a:p>
            <a:pPr defTabSz="990752">
              <a:defRPr/>
            </a:pPr>
            <a:r>
              <a:rPr lang="en-US" b="1" i="0" dirty="0"/>
              <a:t>Why is blood cancer life-threatening? </a:t>
            </a:r>
            <a:r>
              <a:rPr lang="en-US" i="0" dirty="0"/>
              <a:t>Healthy blood cells are displaced and can no longer fulfil their function in the body.</a:t>
            </a:r>
          </a:p>
          <a:p>
            <a:pPr defTabSz="990752">
              <a:defRPr/>
            </a:pPr>
            <a:r>
              <a:rPr lang="en-US" i="0" dirty="0"/>
              <a:t>Symptoms: Susceptibility to infections, poor oxygen supply (up to and including organ failure), impaired blood clotting/difficult wound healing</a:t>
            </a:r>
          </a:p>
          <a:p>
            <a:pPr defTabSz="990752">
              <a:defRPr/>
            </a:pPr>
            <a:endParaRPr lang="en-US" i="0" dirty="0"/>
          </a:p>
          <a:p>
            <a:pPr defTabSz="990752">
              <a:defRPr/>
            </a:pPr>
            <a:endParaRPr lang="en-US" i="1" dirty="0"/>
          </a:p>
        </p:txBody>
      </p:sp>
      <p:sp>
        <p:nvSpPr>
          <p:cNvPr id="4" name="Foliennummernplatzhalter 3"/>
          <p:cNvSpPr>
            <a:spLocks noGrp="1"/>
          </p:cNvSpPr>
          <p:nvPr>
            <p:ph type="sldNum" sz="quarter" idx="5"/>
          </p:nvPr>
        </p:nvSpPr>
        <p:spPr/>
        <p:txBody>
          <a:bodyPr/>
          <a:lstStyle/>
          <a:p>
            <a:pPr defTabSz="990752">
              <a:defRPr/>
            </a:pPr>
            <a:fld id="{35CCDB23-B525-0D45-ADF6-BC289E5D524F}" type="slidenum">
              <a:rPr lang="de-DE">
                <a:solidFill>
                  <a:prstClr val="black"/>
                </a:solidFill>
                <a:latin typeface="Calibri" panose="020F0502020204030204"/>
              </a:rPr>
              <a:pPr defTabSz="990752">
                <a:defRPr/>
              </a:pPr>
              <a:t>4</a:t>
            </a:fld>
            <a:endParaRPr lang="de-DE">
              <a:solidFill>
                <a:prstClr val="black"/>
              </a:solidFill>
              <a:latin typeface="Calibri" panose="020F0502020204030204"/>
            </a:endParaRPr>
          </a:p>
        </p:txBody>
      </p:sp>
    </p:spTree>
    <p:extLst>
      <p:ext uri="{BB962C8B-B14F-4D97-AF65-F5344CB8AC3E}">
        <p14:creationId xmlns:p14="http://schemas.microsoft.com/office/powerpoint/2010/main" val="30522866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90752">
              <a:defRPr/>
            </a:pPr>
            <a:r>
              <a:rPr lang="en-US" dirty="0"/>
              <a:t>Now that we've talked about what blood cancer actually is, I mentioned that DKMS is dedicated to finding the right match for patients - but what does it actually mean in this context to look for or find the right match? Let's take a look at this together on the next slide. </a:t>
            </a:r>
            <a:endParaRPr lang="de-DE" dirty="0"/>
          </a:p>
        </p:txBody>
      </p:sp>
      <p:sp>
        <p:nvSpPr>
          <p:cNvPr id="4" name="Foliennummernplatzhalter 3"/>
          <p:cNvSpPr>
            <a:spLocks noGrp="1"/>
          </p:cNvSpPr>
          <p:nvPr>
            <p:ph type="sldNum" sz="quarter" idx="5"/>
          </p:nvPr>
        </p:nvSpPr>
        <p:spPr/>
        <p:txBody>
          <a:bodyPr/>
          <a:lstStyle/>
          <a:p>
            <a:fld id="{35CCDB23-B525-0D45-ADF6-BC289E5D524F}" type="slidenum">
              <a:rPr lang="de-DE" smtClean="0"/>
              <a:t>5</a:t>
            </a:fld>
            <a:endParaRPr lang="de-DE"/>
          </a:p>
        </p:txBody>
      </p:sp>
    </p:spTree>
    <p:extLst>
      <p:ext uri="{BB962C8B-B14F-4D97-AF65-F5344CB8AC3E}">
        <p14:creationId xmlns:p14="http://schemas.microsoft.com/office/powerpoint/2010/main" val="16474604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590338">
              <a:defRPr/>
            </a:pPr>
            <a:r>
              <a:rPr lang="en-US" sz="1300" dirty="0"/>
              <a:t>First of all, it is important to realize that we are talking about characteristics that are located on a specific section of DNA. These characteristics are called tissue characteristics. Searching for a suitable match is so difficult because the tissue characteristics of the donor and patient must match</a:t>
            </a:r>
            <a:endParaRPr lang="en-US" sz="1300" strike="sngStrike" dirty="0"/>
          </a:p>
          <a:p>
            <a:pPr defTabSz="590338">
              <a:defRPr/>
            </a:pPr>
            <a:endParaRPr lang="en-US" sz="1300" dirty="0"/>
          </a:p>
          <a:p>
            <a:pPr defTabSz="590338">
              <a:defRPr/>
            </a:pPr>
            <a:r>
              <a:rPr lang="en-US" sz="1300" dirty="0"/>
              <a:t>You can think of the tissue characteristics as a pattern on the cell surface. The immune system uses this pattern to recognize whether the cell belongs to the body or needs to be destroyed. This "fingerprint of the cell" must be 100% identical between the patient and the donor in order to avoid rejection reactions.</a:t>
            </a:r>
          </a:p>
          <a:p>
            <a:pPr defTabSz="590338">
              <a:defRPr/>
            </a:pPr>
            <a:endParaRPr lang="en-US" sz="1300" dirty="0"/>
          </a:p>
          <a:p>
            <a:pPr defTabSz="590338">
              <a:defRPr/>
            </a:pPr>
            <a:r>
              <a:rPr lang="en-US" sz="1300" dirty="0"/>
              <a:t>In order to find a suitable donor with the same tissue characteristics, the first step is to search among the patient's siblings and parents. </a:t>
            </a:r>
          </a:p>
          <a:p>
            <a:pPr defTabSz="590338">
              <a:defRPr/>
            </a:pPr>
            <a:r>
              <a:rPr lang="en-US" sz="1300" dirty="0"/>
              <a:t>This is because half of the relevant HLA tissue characteristics are inherited from the mother and half from the father. The traits can be combined in different ways, so there are millions of combinations. This means that an almost 100% match is possible in siblings. However, in 2/3 of cases, no suitable donor is found in the family, so the search for a donor from another family is initiated.</a:t>
            </a:r>
          </a:p>
          <a:p>
            <a:pPr defTabSz="590338">
              <a:defRPr/>
            </a:pPr>
            <a:r>
              <a:rPr lang="en-US" sz="1300" dirty="0"/>
              <a:t> </a:t>
            </a:r>
          </a:p>
          <a:p>
            <a:pPr defTabSz="590338">
              <a:defRPr/>
            </a:pPr>
            <a:r>
              <a:rPr lang="en-US" sz="1300" dirty="0"/>
              <a:t>Finding a matching genetic twin is like looking for a needle in a haystack. The search extends to the whole world. The patient you could help, for example, could live in the USA or Australia, in Italy, Poland or Turkey. To date, DKMS has donated stem cells to 60 different countries.</a:t>
            </a:r>
          </a:p>
          <a:p>
            <a:pPr defTabSz="590338">
              <a:defRPr/>
            </a:pPr>
            <a:endParaRPr lang="en-US" sz="1300" dirty="0"/>
          </a:p>
          <a:p>
            <a:pPr defTabSz="590338">
              <a:defRPr/>
            </a:pPr>
            <a:r>
              <a:rPr lang="en-US" sz="1300" dirty="0"/>
              <a:t>Incidentally, young people are particularly likely to be stem cell donors, as young donors have a higher chance of recovery for the recipients. This has been proven by medical studies.</a:t>
            </a:r>
          </a:p>
          <a:p>
            <a:pPr defTabSz="590338">
              <a:defRPr/>
            </a:pPr>
            <a:endParaRPr lang="de-DE" sz="1300" dirty="0"/>
          </a:p>
        </p:txBody>
      </p:sp>
      <p:sp>
        <p:nvSpPr>
          <p:cNvPr id="4" name="Foliennummernplatzhalter 3"/>
          <p:cNvSpPr>
            <a:spLocks noGrp="1"/>
          </p:cNvSpPr>
          <p:nvPr>
            <p:ph type="sldNum" sz="quarter" idx="5"/>
          </p:nvPr>
        </p:nvSpPr>
        <p:spPr/>
        <p:txBody>
          <a:bodyPr/>
          <a:lstStyle/>
          <a:p>
            <a:pPr defTabSz="990752">
              <a:defRPr/>
            </a:pPr>
            <a:fld id="{35CCDB23-B525-0D45-ADF6-BC289E5D524F}" type="slidenum">
              <a:rPr lang="de-DE">
                <a:solidFill>
                  <a:prstClr val="black"/>
                </a:solidFill>
                <a:latin typeface="Calibri" panose="020F0502020204030204"/>
              </a:rPr>
              <a:pPr defTabSz="990752">
                <a:defRPr/>
              </a:pPr>
              <a:t>6</a:t>
            </a:fld>
            <a:endParaRPr lang="de-DE">
              <a:solidFill>
                <a:prstClr val="black"/>
              </a:solidFill>
              <a:latin typeface="Calibri" panose="020F0502020204030204"/>
            </a:endParaRPr>
          </a:p>
        </p:txBody>
      </p:sp>
    </p:spTree>
    <p:extLst>
      <p:ext uri="{BB962C8B-B14F-4D97-AF65-F5344CB8AC3E}">
        <p14:creationId xmlns:p14="http://schemas.microsoft.com/office/powerpoint/2010/main" val="12471784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It's possible that your genetic twin is waiting for you to register somewhere in the world. </a:t>
            </a:r>
            <a:endParaRPr lang="en-US" strike="sngStrike" dirty="0"/>
          </a:p>
          <a:p>
            <a:r>
              <a:rPr lang="en-US" dirty="0"/>
              <a:t>To date, DKMS has already delivered stem cell donations in 61 countries.</a:t>
            </a:r>
          </a:p>
          <a:p>
            <a:endParaRPr lang="en-US" dirty="0"/>
          </a:p>
          <a:p>
            <a:r>
              <a:rPr lang="en-US" dirty="0"/>
              <a:t>Diversity is important in the search for the right genetic twin.</a:t>
            </a:r>
          </a:p>
          <a:p>
            <a:r>
              <a:rPr lang="en-US" dirty="0"/>
              <a:t>If one or both of your parents have roots abroad, this can be very valuable for our database/registry </a:t>
            </a:r>
            <a:r>
              <a:rPr lang="en-US" strike="sngStrike" dirty="0"/>
              <a:t>file</a:t>
            </a:r>
            <a:r>
              <a:rPr lang="en-US" dirty="0"/>
              <a:t>. Perhaps you can help someone with the same roots.</a:t>
            </a:r>
          </a:p>
          <a:p>
            <a:endParaRPr lang="en-US" dirty="0"/>
          </a:p>
          <a:p>
            <a:r>
              <a:rPr lang="en-US" dirty="0"/>
              <a:t>[Note: 18-26 as main target group]</a:t>
            </a:r>
          </a:p>
          <a:p>
            <a:endParaRPr lang="en-US" dirty="0"/>
          </a:p>
          <a:p>
            <a:r>
              <a:rPr lang="en-US" dirty="0"/>
              <a:t>There are already 13 million people registered with DKMS and 43 million worldwide, but not all patients find a suitable match. And that's why every single one of you is so important.</a:t>
            </a:r>
          </a:p>
          <a:p>
            <a:endParaRPr lang="en-US" dirty="0"/>
          </a:p>
          <a:p>
            <a:endParaRPr lang="de-DE" dirty="0"/>
          </a:p>
        </p:txBody>
      </p:sp>
      <p:sp>
        <p:nvSpPr>
          <p:cNvPr id="4" name="Foliennummernplatzhalter 3"/>
          <p:cNvSpPr>
            <a:spLocks noGrp="1"/>
          </p:cNvSpPr>
          <p:nvPr>
            <p:ph type="sldNum" sz="quarter" idx="5"/>
          </p:nvPr>
        </p:nvSpPr>
        <p:spPr/>
        <p:txBody>
          <a:bodyPr/>
          <a:lstStyle/>
          <a:p>
            <a:pPr defTabSz="990752">
              <a:defRPr/>
            </a:pPr>
            <a:fld id="{35CCDB23-B525-0D45-ADF6-BC289E5D524F}" type="slidenum">
              <a:rPr lang="de-DE">
                <a:solidFill>
                  <a:prstClr val="black"/>
                </a:solidFill>
                <a:latin typeface="Calibri" panose="020F0502020204030204"/>
              </a:rPr>
              <a:pPr defTabSz="990752">
                <a:defRPr/>
              </a:pPr>
              <a:t>7</a:t>
            </a:fld>
            <a:endParaRPr lang="de-DE">
              <a:solidFill>
                <a:prstClr val="black"/>
              </a:solidFill>
              <a:latin typeface="Calibri" panose="020F0502020204030204"/>
            </a:endParaRPr>
          </a:p>
        </p:txBody>
      </p:sp>
    </p:spTree>
    <p:extLst>
      <p:ext uri="{BB962C8B-B14F-4D97-AF65-F5344CB8AC3E}">
        <p14:creationId xmlns:p14="http://schemas.microsoft.com/office/powerpoint/2010/main" val="30594801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I have brought you an example from </a:t>
            </a:r>
            <a:r>
              <a:rPr lang="en-US" dirty="0" err="1"/>
              <a:t>Kerim</a:t>
            </a:r>
            <a:r>
              <a:rPr lang="en-US" dirty="0"/>
              <a:t>. You can see Nina on the right in the picture, she is originally from Germany and gave a boy from Turkey a second chance at life in 2014.</a:t>
            </a:r>
          </a:p>
          <a:p>
            <a:endParaRPr lang="en-US" dirty="0"/>
          </a:p>
          <a:p>
            <a:r>
              <a:rPr lang="en-US" b="1" dirty="0"/>
              <a:t>Story: </a:t>
            </a:r>
          </a:p>
          <a:p>
            <a:r>
              <a:rPr lang="en-US" dirty="0"/>
              <a:t>Nina </a:t>
            </a:r>
            <a:r>
              <a:rPr lang="en-US" dirty="0" err="1"/>
              <a:t>Scardamaglia</a:t>
            </a:r>
            <a:r>
              <a:rPr lang="en-US" dirty="0"/>
              <a:t> joined DKMS as a donor at the age of 19. The reason was a sick person in her home town of </a:t>
            </a:r>
            <a:r>
              <a:rPr lang="en-US" dirty="0" err="1"/>
              <a:t>Merzig</a:t>
            </a:r>
            <a:r>
              <a:rPr lang="en-US" dirty="0"/>
              <a:t>. "We are a small town. If someone needs help, you're there at the start," she says.</a:t>
            </a:r>
          </a:p>
          <a:p>
            <a:endParaRPr lang="en-US" dirty="0"/>
          </a:p>
          <a:p>
            <a:r>
              <a:rPr lang="en-US" dirty="0"/>
              <a:t>Almost four years later, Nina is back at the starting line when she is actually considered as a donor. Even when she was asked to donate the stem cells from her iliac crest during surgery, she was still willing to do so. Of course, she informs herself very carefully about the donation process in advance.</a:t>
            </a:r>
          </a:p>
          <a:p>
            <a:endParaRPr lang="en-US" dirty="0"/>
          </a:p>
          <a:p>
            <a:r>
              <a:rPr lang="en-US" dirty="0"/>
              <a:t>"Even though it was the first and last operation of my life so far, I haven't regretted donating bone marrow for a second or had any doubts about it. After the operation, I had a bit of circulatory problems, but apart from that no restrictions," she says. When she learnt while still in hospital that her donation was going to a young child in Turkey, it touched her emotionally.</a:t>
            </a:r>
          </a:p>
          <a:p>
            <a:endParaRPr lang="en-US" dirty="0"/>
          </a:p>
          <a:p>
            <a:r>
              <a:rPr lang="en-US" dirty="0"/>
              <a:t>After a lively anonymous exchange of letters with the family, Nina agreed to exchange addresses two years later. This is followed by WhatsApp messages and the first video chats. Thanks to digital translation </a:t>
            </a:r>
            <a:r>
              <a:rPr lang="en-US" dirty="0" err="1"/>
              <a:t>programmes</a:t>
            </a:r>
            <a:r>
              <a:rPr lang="en-US" dirty="0"/>
              <a:t>, they manage to communicate quite well. </a:t>
            </a:r>
            <a:r>
              <a:rPr lang="en-US" dirty="0" err="1"/>
              <a:t>Kerim's</a:t>
            </a:r>
            <a:r>
              <a:rPr lang="en-US" dirty="0"/>
              <a:t> parents </a:t>
            </a:r>
            <a:r>
              <a:rPr lang="en-US" dirty="0" err="1"/>
              <a:t>Emine</a:t>
            </a:r>
            <a:r>
              <a:rPr lang="en-US" dirty="0"/>
              <a:t> and Mehmet keep inviting Nina round.</a:t>
            </a:r>
          </a:p>
          <a:p>
            <a:endParaRPr lang="en-US" dirty="0"/>
          </a:p>
          <a:p>
            <a:r>
              <a:rPr lang="en-US" dirty="0"/>
              <a:t>In the summer of 2024, Nina finally travelled to Antalya for a week with her parents Irmgard Lion-</a:t>
            </a:r>
            <a:r>
              <a:rPr lang="en-US" dirty="0" err="1"/>
              <a:t>Scardamaglia</a:t>
            </a:r>
            <a:r>
              <a:rPr lang="en-US" dirty="0"/>
              <a:t>, Francesco </a:t>
            </a:r>
            <a:r>
              <a:rPr lang="en-US" dirty="0" err="1"/>
              <a:t>Scardamaglia</a:t>
            </a:r>
            <a:r>
              <a:rPr lang="en-US" dirty="0"/>
              <a:t> and her partner Marcel </a:t>
            </a:r>
            <a:r>
              <a:rPr lang="en-US" dirty="0" err="1"/>
              <a:t>Lorang</a:t>
            </a:r>
            <a:r>
              <a:rPr lang="en-US" dirty="0"/>
              <a:t>. </a:t>
            </a:r>
            <a:r>
              <a:rPr lang="en-US" dirty="0" err="1"/>
              <a:t>Kerim</a:t>
            </a:r>
            <a:r>
              <a:rPr lang="en-US" dirty="0"/>
              <a:t> is already waiting for Nina at the airport with his siblings and parents. They embrace each other warmly and an unforgettable week begins.</a:t>
            </a:r>
          </a:p>
          <a:p>
            <a:endParaRPr lang="en-US" dirty="0"/>
          </a:p>
          <a:p>
            <a:r>
              <a:rPr lang="en-US" dirty="0"/>
              <a:t>"We were given a deep insight into the culture, were cooked for, given presents, went on lots of excursions and visited Turkish markets. It quickly felt like family and we felt an incredible sense of gratitude every day," says Nina.</a:t>
            </a:r>
          </a:p>
          <a:p>
            <a:endParaRPr lang="en-US" dirty="0"/>
          </a:p>
          <a:p>
            <a:r>
              <a:rPr lang="en-US" dirty="0" err="1"/>
              <a:t>Kerim</a:t>
            </a:r>
            <a:r>
              <a:rPr lang="en-US" dirty="0"/>
              <a:t> is now 14 years old. His body is very weak due to the years of therapy and its consequences and he has many limitations. Unfortunately, he can't go to school. But he is alive and can be together with his parents and his four siblings </a:t>
            </a:r>
            <a:r>
              <a:rPr lang="en-US" dirty="0" err="1"/>
              <a:t>Hayrun</a:t>
            </a:r>
            <a:r>
              <a:rPr lang="en-US" dirty="0"/>
              <a:t> </a:t>
            </a:r>
            <a:r>
              <a:rPr lang="en-US" dirty="0" err="1"/>
              <a:t>Nisa</a:t>
            </a:r>
            <a:r>
              <a:rPr lang="en-US" dirty="0"/>
              <a:t> (13), </a:t>
            </a:r>
            <a:r>
              <a:rPr lang="en-US" dirty="0" err="1"/>
              <a:t>Emrullah</a:t>
            </a:r>
            <a:r>
              <a:rPr lang="en-US" dirty="0"/>
              <a:t> (12), </a:t>
            </a:r>
            <a:r>
              <a:rPr lang="en-US" dirty="0" err="1"/>
              <a:t>Ravzanur</a:t>
            </a:r>
            <a:r>
              <a:rPr lang="en-US" dirty="0"/>
              <a:t> (8) and Muhammed (5). "</a:t>
            </a:r>
            <a:r>
              <a:rPr lang="en-US" dirty="0" err="1"/>
              <a:t>Kerim</a:t>
            </a:r>
            <a:r>
              <a:rPr lang="en-US" dirty="0"/>
              <a:t> was in intensive care for a long time and we had to fight for his life. Unfortunately, none of his siblings were suitable donors. He is alive because of you. May Allah always protect you," say </a:t>
            </a:r>
            <a:r>
              <a:rPr lang="en-US" dirty="0" err="1"/>
              <a:t>Emine</a:t>
            </a:r>
            <a:r>
              <a:rPr lang="en-US" dirty="0"/>
              <a:t> and Mehmet, who repeatedly </a:t>
            </a:r>
            <a:r>
              <a:rPr lang="en-US" dirty="0" err="1"/>
              <a:t>emphasise</a:t>
            </a:r>
            <a:r>
              <a:rPr lang="en-US" dirty="0"/>
              <a:t> how grateful they are. "You are one of our sisters, you are part of the family."</a:t>
            </a:r>
          </a:p>
          <a:p>
            <a:endParaRPr lang="en-US" dirty="0"/>
          </a:p>
        </p:txBody>
      </p:sp>
      <p:sp>
        <p:nvSpPr>
          <p:cNvPr id="4" name="Foliennummernplatzhalter 3"/>
          <p:cNvSpPr>
            <a:spLocks noGrp="1"/>
          </p:cNvSpPr>
          <p:nvPr>
            <p:ph type="sldNum" sz="quarter" idx="5"/>
          </p:nvPr>
        </p:nvSpPr>
        <p:spPr/>
        <p:txBody>
          <a:bodyPr/>
          <a:lstStyle/>
          <a:p>
            <a:pPr defTabSz="990752">
              <a:defRPr/>
            </a:pPr>
            <a:fld id="{35CCDB23-B525-0D45-ADF6-BC289E5D524F}" type="slidenum">
              <a:rPr lang="de-DE">
                <a:solidFill>
                  <a:prstClr val="black"/>
                </a:solidFill>
                <a:latin typeface="Calibri" panose="020F0502020204030204"/>
              </a:rPr>
              <a:pPr defTabSz="990752">
                <a:defRPr/>
              </a:pPr>
              <a:t>8</a:t>
            </a:fld>
            <a:endParaRPr lang="de-DE">
              <a:solidFill>
                <a:prstClr val="black"/>
              </a:solidFill>
              <a:latin typeface="Calibri" panose="020F0502020204030204"/>
            </a:endParaRPr>
          </a:p>
        </p:txBody>
      </p:sp>
    </p:spTree>
    <p:extLst>
      <p:ext uri="{BB962C8B-B14F-4D97-AF65-F5344CB8AC3E}">
        <p14:creationId xmlns:p14="http://schemas.microsoft.com/office/powerpoint/2010/main" val="32634060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They all hope to see each other again soon. Nina would be delighted to show </a:t>
            </a:r>
            <a:r>
              <a:rPr lang="en-US" dirty="0" err="1"/>
              <a:t>Kerim</a:t>
            </a:r>
            <a:r>
              <a:rPr lang="en-US" dirty="0"/>
              <a:t> and his family her home country one day.</a:t>
            </a:r>
          </a:p>
          <a:p>
            <a:endParaRPr lang="en-US" dirty="0"/>
          </a:p>
          <a:p>
            <a:r>
              <a:rPr lang="en-US" dirty="0"/>
              <a:t>"</a:t>
            </a:r>
            <a:r>
              <a:rPr lang="en-US" dirty="0" err="1"/>
              <a:t>Kerim</a:t>
            </a:r>
            <a:r>
              <a:rPr lang="en-US" dirty="0"/>
              <a:t> and I played together a lot. I can only encourage everyone to look into registration and stem cell donation and to find out more. In most cases, the donation is even outpatient. You have nothing to lose, in fact you gain a family."</a:t>
            </a:r>
          </a:p>
          <a:p>
            <a:pPr defTabSz="590338">
              <a:defRPr/>
            </a:pPr>
            <a:endParaRPr lang="de-DE" sz="1300" dirty="0"/>
          </a:p>
        </p:txBody>
      </p:sp>
      <p:sp>
        <p:nvSpPr>
          <p:cNvPr id="4" name="Foliennummernplatzhalter 3"/>
          <p:cNvSpPr>
            <a:spLocks noGrp="1"/>
          </p:cNvSpPr>
          <p:nvPr>
            <p:ph type="sldNum" sz="quarter" idx="5"/>
          </p:nvPr>
        </p:nvSpPr>
        <p:spPr/>
        <p:txBody>
          <a:bodyPr/>
          <a:lstStyle/>
          <a:p>
            <a:pPr defTabSz="990752">
              <a:defRPr/>
            </a:pPr>
            <a:fld id="{35CCDB23-B525-0D45-ADF6-BC289E5D524F}" type="slidenum">
              <a:rPr lang="de-DE">
                <a:solidFill>
                  <a:prstClr val="black"/>
                </a:solidFill>
                <a:latin typeface="Calibri" panose="020F0502020204030204"/>
              </a:rPr>
              <a:pPr defTabSz="990752">
                <a:defRPr/>
              </a:pPr>
              <a:t>9</a:t>
            </a:fld>
            <a:endParaRPr lang="de-DE">
              <a:solidFill>
                <a:prstClr val="black"/>
              </a:solidFill>
              <a:latin typeface="Calibri" panose="020F0502020204030204"/>
            </a:endParaRPr>
          </a:p>
        </p:txBody>
      </p:sp>
    </p:spTree>
    <p:extLst>
      <p:ext uri="{BB962C8B-B14F-4D97-AF65-F5344CB8AC3E}">
        <p14:creationId xmlns:p14="http://schemas.microsoft.com/office/powerpoint/2010/main" val="16758590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tags" Target="../tags/tag49.xml"/><Relationship Id="rId13" Type="http://schemas.openxmlformats.org/officeDocument/2006/relationships/slideMaster" Target="../slideMasters/slideMaster5.xml"/><Relationship Id="rId3" Type="http://schemas.openxmlformats.org/officeDocument/2006/relationships/tags" Target="../tags/tag44.xml"/><Relationship Id="rId7" Type="http://schemas.openxmlformats.org/officeDocument/2006/relationships/tags" Target="../tags/tag48.xml"/><Relationship Id="rId12" Type="http://schemas.openxmlformats.org/officeDocument/2006/relationships/tags" Target="../tags/tag53.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tags" Target="../tags/tag47.xml"/><Relationship Id="rId11" Type="http://schemas.openxmlformats.org/officeDocument/2006/relationships/tags" Target="../tags/tag52.xml"/><Relationship Id="rId5" Type="http://schemas.openxmlformats.org/officeDocument/2006/relationships/tags" Target="../tags/tag46.xml"/><Relationship Id="rId10" Type="http://schemas.openxmlformats.org/officeDocument/2006/relationships/tags" Target="../tags/tag51.xml"/><Relationship Id="rId4" Type="http://schemas.openxmlformats.org/officeDocument/2006/relationships/tags" Target="../tags/tag45.xml"/><Relationship Id="rId9" Type="http://schemas.openxmlformats.org/officeDocument/2006/relationships/tags" Target="../tags/tag50.xml"/></Relationships>
</file>

<file path=ppt/slideLayouts/_rels/slideLayout100.xml.rels><?xml version="1.0" encoding="UTF-8" standalone="yes"?>
<Relationships xmlns="http://schemas.openxmlformats.org/package/2006/relationships"><Relationship Id="rId8" Type="http://schemas.openxmlformats.org/officeDocument/2006/relationships/tags" Target="../tags/tag646.xml"/><Relationship Id="rId3" Type="http://schemas.openxmlformats.org/officeDocument/2006/relationships/tags" Target="../tags/tag641.xml"/><Relationship Id="rId7" Type="http://schemas.openxmlformats.org/officeDocument/2006/relationships/tags" Target="../tags/tag645.xml"/><Relationship Id="rId12" Type="http://schemas.openxmlformats.org/officeDocument/2006/relationships/slideMaster" Target="../slideMasters/slideMaster6.xml"/><Relationship Id="rId2" Type="http://schemas.openxmlformats.org/officeDocument/2006/relationships/tags" Target="../tags/tag640.xml"/><Relationship Id="rId1" Type="http://schemas.openxmlformats.org/officeDocument/2006/relationships/tags" Target="../tags/tag639.xml"/><Relationship Id="rId6" Type="http://schemas.openxmlformats.org/officeDocument/2006/relationships/tags" Target="../tags/tag644.xml"/><Relationship Id="rId11" Type="http://schemas.openxmlformats.org/officeDocument/2006/relationships/tags" Target="../tags/tag649.xml"/><Relationship Id="rId5" Type="http://schemas.openxmlformats.org/officeDocument/2006/relationships/tags" Target="../tags/tag643.xml"/><Relationship Id="rId10" Type="http://schemas.openxmlformats.org/officeDocument/2006/relationships/tags" Target="../tags/tag648.xml"/><Relationship Id="rId4" Type="http://schemas.openxmlformats.org/officeDocument/2006/relationships/tags" Target="../tags/tag642.xml"/><Relationship Id="rId9" Type="http://schemas.openxmlformats.org/officeDocument/2006/relationships/tags" Target="../tags/tag647.xml"/></Relationships>
</file>

<file path=ppt/slideLayouts/_rels/slideLayout101.xml.rels><?xml version="1.0" encoding="UTF-8" standalone="yes"?>
<Relationships xmlns="http://schemas.openxmlformats.org/package/2006/relationships"><Relationship Id="rId8" Type="http://schemas.openxmlformats.org/officeDocument/2006/relationships/tags" Target="../tags/tag657.xml"/><Relationship Id="rId13" Type="http://schemas.openxmlformats.org/officeDocument/2006/relationships/tags" Target="../tags/tag662.xml"/><Relationship Id="rId3" Type="http://schemas.openxmlformats.org/officeDocument/2006/relationships/tags" Target="../tags/tag652.xml"/><Relationship Id="rId7" Type="http://schemas.openxmlformats.org/officeDocument/2006/relationships/tags" Target="../tags/tag656.xml"/><Relationship Id="rId12" Type="http://schemas.openxmlformats.org/officeDocument/2006/relationships/tags" Target="../tags/tag661.xml"/><Relationship Id="rId2" Type="http://schemas.openxmlformats.org/officeDocument/2006/relationships/tags" Target="../tags/tag651.xml"/><Relationship Id="rId1" Type="http://schemas.openxmlformats.org/officeDocument/2006/relationships/tags" Target="../tags/tag650.xml"/><Relationship Id="rId6" Type="http://schemas.openxmlformats.org/officeDocument/2006/relationships/tags" Target="../tags/tag655.xml"/><Relationship Id="rId11" Type="http://schemas.openxmlformats.org/officeDocument/2006/relationships/tags" Target="../tags/tag660.xml"/><Relationship Id="rId5" Type="http://schemas.openxmlformats.org/officeDocument/2006/relationships/tags" Target="../tags/tag654.xml"/><Relationship Id="rId15" Type="http://schemas.openxmlformats.org/officeDocument/2006/relationships/slideMaster" Target="../slideMasters/slideMaster6.xml"/><Relationship Id="rId10" Type="http://schemas.openxmlformats.org/officeDocument/2006/relationships/tags" Target="../tags/tag659.xml"/><Relationship Id="rId4" Type="http://schemas.openxmlformats.org/officeDocument/2006/relationships/tags" Target="../tags/tag653.xml"/><Relationship Id="rId9" Type="http://schemas.openxmlformats.org/officeDocument/2006/relationships/tags" Target="../tags/tag658.xml"/><Relationship Id="rId14" Type="http://schemas.openxmlformats.org/officeDocument/2006/relationships/tags" Target="../tags/tag663.xml"/></Relationships>
</file>

<file path=ppt/slideLayouts/_rels/slideLayout102.xml.rels><?xml version="1.0" encoding="UTF-8" standalone="yes"?>
<Relationships xmlns="http://schemas.openxmlformats.org/package/2006/relationships"><Relationship Id="rId8" Type="http://schemas.openxmlformats.org/officeDocument/2006/relationships/tags" Target="../tags/tag671.xml"/><Relationship Id="rId13" Type="http://schemas.openxmlformats.org/officeDocument/2006/relationships/tags" Target="../tags/tag676.xml"/><Relationship Id="rId3" Type="http://schemas.openxmlformats.org/officeDocument/2006/relationships/tags" Target="../tags/tag666.xml"/><Relationship Id="rId7" Type="http://schemas.openxmlformats.org/officeDocument/2006/relationships/tags" Target="../tags/tag670.xml"/><Relationship Id="rId12" Type="http://schemas.openxmlformats.org/officeDocument/2006/relationships/tags" Target="../tags/tag675.xml"/><Relationship Id="rId17" Type="http://schemas.openxmlformats.org/officeDocument/2006/relationships/slideMaster" Target="../slideMasters/slideMaster6.xml"/><Relationship Id="rId2" Type="http://schemas.openxmlformats.org/officeDocument/2006/relationships/tags" Target="../tags/tag665.xml"/><Relationship Id="rId16" Type="http://schemas.openxmlformats.org/officeDocument/2006/relationships/tags" Target="../tags/tag679.xml"/><Relationship Id="rId1" Type="http://schemas.openxmlformats.org/officeDocument/2006/relationships/tags" Target="../tags/tag664.xml"/><Relationship Id="rId6" Type="http://schemas.openxmlformats.org/officeDocument/2006/relationships/tags" Target="../tags/tag669.xml"/><Relationship Id="rId11" Type="http://schemas.openxmlformats.org/officeDocument/2006/relationships/tags" Target="../tags/tag674.xml"/><Relationship Id="rId5" Type="http://schemas.openxmlformats.org/officeDocument/2006/relationships/tags" Target="../tags/tag668.xml"/><Relationship Id="rId15" Type="http://schemas.openxmlformats.org/officeDocument/2006/relationships/tags" Target="../tags/tag678.xml"/><Relationship Id="rId10" Type="http://schemas.openxmlformats.org/officeDocument/2006/relationships/tags" Target="../tags/tag673.xml"/><Relationship Id="rId4" Type="http://schemas.openxmlformats.org/officeDocument/2006/relationships/tags" Target="../tags/tag667.xml"/><Relationship Id="rId9" Type="http://schemas.openxmlformats.org/officeDocument/2006/relationships/tags" Target="../tags/tag672.xml"/><Relationship Id="rId14" Type="http://schemas.openxmlformats.org/officeDocument/2006/relationships/tags" Target="../tags/tag677.xml"/></Relationships>
</file>

<file path=ppt/slideLayouts/_rels/slideLayout103.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680.xml"/></Relationships>
</file>

<file path=ppt/slideLayouts/_rels/slideLayout104.xml.rels><?xml version="1.0" encoding="UTF-8" standalone="yes"?>
<Relationships xmlns="http://schemas.openxmlformats.org/package/2006/relationships"><Relationship Id="rId8" Type="http://schemas.openxmlformats.org/officeDocument/2006/relationships/tags" Target="../tags/tag688.xml"/><Relationship Id="rId13" Type="http://schemas.openxmlformats.org/officeDocument/2006/relationships/tags" Target="../tags/tag693.xml"/><Relationship Id="rId3" Type="http://schemas.openxmlformats.org/officeDocument/2006/relationships/tags" Target="../tags/tag683.xml"/><Relationship Id="rId7" Type="http://schemas.openxmlformats.org/officeDocument/2006/relationships/tags" Target="../tags/tag687.xml"/><Relationship Id="rId12" Type="http://schemas.openxmlformats.org/officeDocument/2006/relationships/tags" Target="../tags/tag692.xml"/><Relationship Id="rId2" Type="http://schemas.openxmlformats.org/officeDocument/2006/relationships/tags" Target="../tags/tag682.xml"/><Relationship Id="rId1" Type="http://schemas.openxmlformats.org/officeDocument/2006/relationships/tags" Target="../tags/tag681.xml"/><Relationship Id="rId6" Type="http://schemas.openxmlformats.org/officeDocument/2006/relationships/tags" Target="../tags/tag686.xml"/><Relationship Id="rId11" Type="http://schemas.openxmlformats.org/officeDocument/2006/relationships/tags" Target="../tags/tag691.xml"/><Relationship Id="rId5" Type="http://schemas.openxmlformats.org/officeDocument/2006/relationships/tags" Target="../tags/tag685.xml"/><Relationship Id="rId15" Type="http://schemas.openxmlformats.org/officeDocument/2006/relationships/slideMaster" Target="../slideMasters/slideMaster6.xml"/><Relationship Id="rId10" Type="http://schemas.openxmlformats.org/officeDocument/2006/relationships/tags" Target="../tags/tag690.xml"/><Relationship Id="rId4" Type="http://schemas.openxmlformats.org/officeDocument/2006/relationships/tags" Target="../tags/tag684.xml"/><Relationship Id="rId9" Type="http://schemas.openxmlformats.org/officeDocument/2006/relationships/tags" Target="../tags/tag689.xml"/><Relationship Id="rId14" Type="http://schemas.openxmlformats.org/officeDocument/2006/relationships/tags" Target="../tags/tag694.xml"/></Relationships>
</file>

<file path=ppt/slideLayouts/_rels/slideLayout105.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695.xml"/></Relationships>
</file>

<file path=ppt/slideLayouts/_rels/slideLayout106.xml.rels><?xml version="1.0" encoding="UTF-8" standalone="yes"?>
<Relationships xmlns="http://schemas.openxmlformats.org/package/2006/relationships"><Relationship Id="rId3" Type="http://schemas.openxmlformats.org/officeDocument/2006/relationships/tags" Target="../tags/tag698.xml"/><Relationship Id="rId7" Type="http://schemas.openxmlformats.org/officeDocument/2006/relationships/slideMaster" Target="../slideMasters/slideMaster6.xml"/><Relationship Id="rId2" Type="http://schemas.openxmlformats.org/officeDocument/2006/relationships/tags" Target="../tags/tag697.xml"/><Relationship Id="rId1" Type="http://schemas.openxmlformats.org/officeDocument/2006/relationships/tags" Target="../tags/tag696.xml"/><Relationship Id="rId6" Type="http://schemas.openxmlformats.org/officeDocument/2006/relationships/tags" Target="../tags/tag701.xml"/><Relationship Id="rId5" Type="http://schemas.openxmlformats.org/officeDocument/2006/relationships/tags" Target="../tags/tag700.xml"/><Relationship Id="rId4" Type="http://schemas.openxmlformats.org/officeDocument/2006/relationships/tags" Target="../tags/tag699.xml"/></Relationships>
</file>

<file path=ppt/slideLayouts/_rels/slideLayout107.xml.rels><?xml version="1.0" encoding="UTF-8" standalone="yes"?>
<Relationships xmlns="http://schemas.openxmlformats.org/package/2006/relationships"><Relationship Id="rId3" Type="http://schemas.openxmlformats.org/officeDocument/2006/relationships/tags" Target="../tags/tag704.xml"/><Relationship Id="rId2" Type="http://schemas.openxmlformats.org/officeDocument/2006/relationships/tags" Target="../tags/tag703.xml"/><Relationship Id="rId1" Type="http://schemas.openxmlformats.org/officeDocument/2006/relationships/tags" Target="../tags/tag702.xml"/><Relationship Id="rId5" Type="http://schemas.openxmlformats.org/officeDocument/2006/relationships/slideMaster" Target="../slideMasters/slideMaster6.xml"/><Relationship Id="rId4" Type="http://schemas.openxmlformats.org/officeDocument/2006/relationships/tags" Target="../tags/tag705.xml"/></Relationships>
</file>

<file path=ppt/slideLayouts/_rels/slideLayout108.xml.rels><?xml version="1.0" encoding="UTF-8" standalone="yes"?>
<Relationships xmlns="http://schemas.openxmlformats.org/package/2006/relationships"><Relationship Id="rId3" Type="http://schemas.openxmlformats.org/officeDocument/2006/relationships/tags" Target="../tags/tag708.xml"/><Relationship Id="rId2" Type="http://schemas.openxmlformats.org/officeDocument/2006/relationships/tags" Target="../tags/tag707.xml"/><Relationship Id="rId1" Type="http://schemas.openxmlformats.org/officeDocument/2006/relationships/tags" Target="../tags/tag706.xml"/><Relationship Id="rId6" Type="http://schemas.openxmlformats.org/officeDocument/2006/relationships/slideMaster" Target="../slideMasters/slideMaster6.xml"/><Relationship Id="rId5" Type="http://schemas.openxmlformats.org/officeDocument/2006/relationships/tags" Target="../tags/tag710.xml"/><Relationship Id="rId4" Type="http://schemas.openxmlformats.org/officeDocument/2006/relationships/tags" Target="../tags/tag709.xml"/></Relationships>
</file>

<file path=ppt/slideLayouts/_rels/slideLayout109.xml.rels><?xml version="1.0" encoding="UTF-8" standalone="yes"?>
<Relationships xmlns="http://schemas.openxmlformats.org/package/2006/relationships"><Relationship Id="rId3" Type="http://schemas.openxmlformats.org/officeDocument/2006/relationships/tags" Target="../tags/tag713.xml"/><Relationship Id="rId2" Type="http://schemas.openxmlformats.org/officeDocument/2006/relationships/tags" Target="../tags/tag712.xml"/><Relationship Id="rId1" Type="http://schemas.openxmlformats.org/officeDocument/2006/relationships/tags" Target="../tags/tag711.xml"/><Relationship Id="rId6" Type="http://schemas.openxmlformats.org/officeDocument/2006/relationships/slideMaster" Target="../slideMasters/slideMaster6.xml"/><Relationship Id="rId5" Type="http://schemas.openxmlformats.org/officeDocument/2006/relationships/tags" Target="../tags/tag715.xml"/><Relationship Id="rId4" Type="http://schemas.openxmlformats.org/officeDocument/2006/relationships/tags" Target="../tags/tag714.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54.xml"/></Relationships>
</file>

<file path=ppt/slideLayouts/_rels/slideLayout110.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716.xml"/></Relationships>
</file>

<file path=ppt/slideLayouts/_rels/slideLayout11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10.png"/><Relationship Id="rId3" Type="http://schemas.openxmlformats.org/officeDocument/2006/relationships/tags" Target="../tags/tag719.xml"/><Relationship Id="rId7" Type="http://schemas.openxmlformats.org/officeDocument/2006/relationships/image" Target="../media/image3.png"/><Relationship Id="rId12" Type="http://schemas.openxmlformats.org/officeDocument/2006/relationships/image" Target="../media/image9.png"/><Relationship Id="rId2" Type="http://schemas.openxmlformats.org/officeDocument/2006/relationships/tags" Target="../tags/tag718.xml"/><Relationship Id="rId1" Type="http://schemas.openxmlformats.org/officeDocument/2006/relationships/tags" Target="../tags/tag717.xml"/><Relationship Id="rId6" Type="http://schemas.openxmlformats.org/officeDocument/2006/relationships/slideMaster" Target="../slideMasters/slideMaster6.xml"/><Relationship Id="rId11" Type="http://schemas.openxmlformats.org/officeDocument/2006/relationships/image" Target="../media/image8.jpg"/><Relationship Id="rId5" Type="http://schemas.openxmlformats.org/officeDocument/2006/relationships/tags" Target="../tags/tag721.xml"/><Relationship Id="rId15" Type="http://schemas.openxmlformats.org/officeDocument/2006/relationships/image" Target="../media/image12.png"/><Relationship Id="rId10" Type="http://schemas.openxmlformats.org/officeDocument/2006/relationships/image" Target="../media/image7.png"/><Relationship Id="rId4" Type="http://schemas.openxmlformats.org/officeDocument/2006/relationships/tags" Target="../tags/tag720.xml"/><Relationship Id="rId9" Type="http://schemas.openxmlformats.org/officeDocument/2006/relationships/image" Target="../media/image6.jpg"/><Relationship Id="rId14" Type="http://schemas.openxmlformats.org/officeDocument/2006/relationships/image" Target="../media/image11.png"/></Relationships>
</file>

<file path=ppt/slideLayouts/_rels/slideLayout112.xml.rels><?xml version="1.0" encoding="UTF-8" standalone="yes"?>
<Relationships xmlns="http://schemas.openxmlformats.org/package/2006/relationships"><Relationship Id="rId3" Type="http://schemas.openxmlformats.org/officeDocument/2006/relationships/tags" Target="../tags/tag724.xml"/><Relationship Id="rId2" Type="http://schemas.openxmlformats.org/officeDocument/2006/relationships/tags" Target="../tags/tag723.xml"/><Relationship Id="rId1" Type="http://schemas.openxmlformats.org/officeDocument/2006/relationships/tags" Target="../tags/tag722.xml"/><Relationship Id="rId4" Type="http://schemas.openxmlformats.org/officeDocument/2006/relationships/slideMaster" Target="../slideMasters/slideMaster6.xml"/></Relationships>
</file>

<file path=ppt/slideLayouts/_rels/slideLayout113.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725.xml"/></Relationships>
</file>

<file path=ppt/slideLayouts/_rels/slideLayout114.xml.rels><?xml version="1.0" encoding="UTF-8" standalone="yes"?>
<Relationships xmlns="http://schemas.openxmlformats.org/package/2006/relationships"><Relationship Id="rId3" Type="http://schemas.openxmlformats.org/officeDocument/2006/relationships/tags" Target="../tags/tag728.xml"/><Relationship Id="rId2" Type="http://schemas.openxmlformats.org/officeDocument/2006/relationships/tags" Target="../tags/tag727.xml"/><Relationship Id="rId1" Type="http://schemas.openxmlformats.org/officeDocument/2006/relationships/tags" Target="../tags/tag726.xml"/><Relationship Id="rId5" Type="http://schemas.openxmlformats.org/officeDocument/2006/relationships/image" Target="../media/image2.jpg"/><Relationship Id="rId4" Type="http://schemas.openxmlformats.org/officeDocument/2006/relationships/slideMaster" Target="../slideMasters/slideMaster6.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slideMaster" Target="../slideMasters/slideMaster5.xml"/><Relationship Id="rId5" Type="http://schemas.openxmlformats.org/officeDocument/2006/relationships/tags" Target="../tags/tag59.xml"/><Relationship Id="rId4" Type="http://schemas.openxmlformats.org/officeDocument/2006/relationships/tags" Target="../tags/tag58.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7.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60.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63.xml"/><Relationship Id="rId7" Type="http://schemas.openxmlformats.org/officeDocument/2006/relationships/slideMaster" Target="../slideMasters/slideMaster5.xml"/><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74.xml"/><Relationship Id="rId3" Type="http://schemas.openxmlformats.org/officeDocument/2006/relationships/tags" Target="../tags/tag69.xml"/><Relationship Id="rId7" Type="http://schemas.openxmlformats.org/officeDocument/2006/relationships/tags" Target="../tags/tag73.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tags" Target="../tags/tag72.xml"/><Relationship Id="rId11" Type="http://schemas.openxmlformats.org/officeDocument/2006/relationships/slideMaster" Target="../slideMasters/slideMaster5.xml"/><Relationship Id="rId5" Type="http://schemas.openxmlformats.org/officeDocument/2006/relationships/tags" Target="../tags/tag71.xml"/><Relationship Id="rId10" Type="http://schemas.openxmlformats.org/officeDocument/2006/relationships/tags" Target="../tags/tag76.xml"/><Relationship Id="rId4" Type="http://schemas.openxmlformats.org/officeDocument/2006/relationships/tags" Target="../tags/tag70.xml"/><Relationship Id="rId9" Type="http://schemas.openxmlformats.org/officeDocument/2006/relationships/tags" Target="../tags/tag75.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79.xml"/><Relationship Id="rId7" Type="http://schemas.openxmlformats.org/officeDocument/2006/relationships/slideMaster" Target="../slideMasters/slideMaster5.xml"/><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85.xml"/><Relationship Id="rId7" Type="http://schemas.openxmlformats.org/officeDocument/2006/relationships/slideMaster" Target="../slideMasters/slideMaster5.xml"/><Relationship Id="rId2" Type="http://schemas.openxmlformats.org/officeDocument/2006/relationships/tags" Target="../tags/tag84.xml"/><Relationship Id="rId1" Type="http://schemas.openxmlformats.org/officeDocument/2006/relationships/tags" Target="../tags/tag83.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s>
</file>

<file path=ppt/slideLayouts/_rels/slideLayout18.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91.xml"/><Relationship Id="rId7" Type="http://schemas.openxmlformats.org/officeDocument/2006/relationships/tags" Target="../tags/tag95.xml"/><Relationship Id="rId2" Type="http://schemas.openxmlformats.org/officeDocument/2006/relationships/tags" Target="../tags/tag90.xml"/><Relationship Id="rId1" Type="http://schemas.openxmlformats.org/officeDocument/2006/relationships/tags" Target="../tags/tag89.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tags" Target="../tags/tag9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98.xml"/><Relationship Id="rId7" Type="http://schemas.openxmlformats.org/officeDocument/2006/relationships/slideMaster" Target="../slideMasters/slideMaster5.xml"/><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04.xml"/><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slideMaster" Target="../slideMasters/slideMaster5.xml"/><Relationship Id="rId5" Type="http://schemas.openxmlformats.org/officeDocument/2006/relationships/tags" Target="../tags/tag106.xml"/><Relationship Id="rId4" Type="http://schemas.openxmlformats.org/officeDocument/2006/relationships/tags" Target="../tags/tag105.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tags" Target="../tags/tag107.xml"/><Relationship Id="rId5" Type="http://schemas.openxmlformats.org/officeDocument/2006/relationships/slideMaster" Target="../slideMasters/slideMaster5.xml"/><Relationship Id="rId4" Type="http://schemas.openxmlformats.org/officeDocument/2006/relationships/tags" Target="../tags/tag110.xml"/></Relationships>
</file>

<file path=ppt/slideLayouts/_rels/slideLayout22.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111.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slideMaster" Target="../slideMasters/slideMaster5.xml"/><Relationship Id="rId5" Type="http://schemas.openxmlformats.org/officeDocument/2006/relationships/tags" Target="../tags/tag116.xml"/><Relationship Id="rId4" Type="http://schemas.openxmlformats.org/officeDocument/2006/relationships/tags" Target="../tags/tag115.xml"/></Relationships>
</file>

<file path=ppt/slideLayouts/_rels/slideLayout24.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119.xml"/><Relationship Id="rId7" Type="http://schemas.openxmlformats.org/officeDocument/2006/relationships/tags" Target="../tags/tag123.xml"/><Relationship Id="rId2" Type="http://schemas.openxmlformats.org/officeDocument/2006/relationships/tags" Target="../tags/tag118.xml"/><Relationship Id="rId1" Type="http://schemas.openxmlformats.org/officeDocument/2006/relationships/tags" Target="../tags/tag117.xml"/><Relationship Id="rId6" Type="http://schemas.openxmlformats.org/officeDocument/2006/relationships/tags" Target="../tags/tag122.xml"/><Relationship Id="rId5" Type="http://schemas.openxmlformats.org/officeDocument/2006/relationships/tags" Target="../tags/tag121.xml"/><Relationship Id="rId4" Type="http://schemas.openxmlformats.org/officeDocument/2006/relationships/tags" Target="../tags/tag120.xml"/></Relationships>
</file>

<file path=ppt/slideLayouts/_rels/slideLayout25.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126.xml"/><Relationship Id="rId7" Type="http://schemas.openxmlformats.org/officeDocument/2006/relationships/tags" Target="../tags/tag130.xml"/><Relationship Id="rId2" Type="http://schemas.openxmlformats.org/officeDocument/2006/relationships/tags" Target="../tags/tag125.xml"/><Relationship Id="rId1" Type="http://schemas.openxmlformats.org/officeDocument/2006/relationships/tags" Target="../tags/tag124.xml"/><Relationship Id="rId6" Type="http://schemas.openxmlformats.org/officeDocument/2006/relationships/tags" Target="../tags/tag129.xml"/><Relationship Id="rId5" Type="http://schemas.openxmlformats.org/officeDocument/2006/relationships/tags" Target="../tags/tag128.xml"/><Relationship Id="rId4" Type="http://schemas.openxmlformats.org/officeDocument/2006/relationships/tags" Target="../tags/tag127.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138.xml"/><Relationship Id="rId3" Type="http://schemas.openxmlformats.org/officeDocument/2006/relationships/tags" Target="../tags/tag133.xml"/><Relationship Id="rId7" Type="http://schemas.openxmlformats.org/officeDocument/2006/relationships/tags" Target="../tags/tag137.xml"/><Relationship Id="rId2" Type="http://schemas.openxmlformats.org/officeDocument/2006/relationships/tags" Target="../tags/tag132.xml"/><Relationship Id="rId1" Type="http://schemas.openxmlformats.org/officeDocument/2006/relationships/tags" Target="../tags/tag131.xml"/><Relationship Id="rId6" Type="http://schemas.openxmlformats.org/officeDocument/2006/relationships/tags" Target="../tags/tag136.xml"/><Relationship Id="rId5" Type="http://schemas.openxmlformats.org/officeDocument/2006/relationships/tags" Target="../tags/tag135.xml"/><Relationship Id="rId4" Type="http://schemas.openxmlformats.org/officeDocument/2006/relationships/tags" Target="../tags/tag134.xml"/><Relationship Id="rId9"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146.xml"/><Relationship Id="rId3" Type="http://schemas.openxmlformats.org/officeDocument/2006/relationships/tags" Target="../tags/tag141.xml"/><Relationship Id="rId7" Type="http://schemas.openxmlformats.org/officeDocument/2006/relationships/tags" Target="../tags/tag145.xml"/><Relationship Id="rId2" Type="http://schemas.openxmlformats.org/officeDocument/2006/relationships/tags" Target="../tags/tag140.xml"/><Relationship Id="rId1" Type="http://schemas.openxmlformats.org/officeDocument/2006/relationships/tags" Target="../tags/tag139.xml"/><Relationship Id="rId6" Type="http://schemas.openxmlformats.org/officeDocument/2006/relationships/tags" Target="../tags/tag144.xml"/><Relationship Id="rId11" Type="http://schemas.openxmlformats.org/officeDocument/2006/relationships/slideMaster" Target="../slideMasters/slideMaster5.xml"/><Relationship Id="rId5" Type="http://schemas.openxmlformats.org/officeDocument/2006/relationships/tags" Target="../tags/tag143.xml"/><Relationship Id="rId10" Type="http://schemas.openxmlformats.org/officeDocument/2006/relationships/tags" Target="../tags/tag148.xml"/><Relationship Id="rId4" Type="http://schemas.openxmlformats.org/officeDocument/2006/relationships/tags" Target="../tags/tag142.xml"/><Relationship Id="rId9" Type="http://schemas.openxmlformats.org/officeDocument/2006/relationships/tags" Target="../tags/tag147.xml"/></Relationships>
</file>

<file path=ppt/slideLayouts/_rels/slideLayout28.xml.rels><?xml version="1.0" encoding="UTF-8" standalone="yes"?>
<Relationships xmlns="http://schemas.openxmlformats.org/package/2006/relationships"><Relationship Id="rId8" Type="http://schemas.openxmlformats.org/officeDocument/2006/relationships/tags" Target="../tags/tag156.xml"/><Relationship Id="rId3" Type="http://schemas.openxmlformats.org/officeDocument/2006/relationships/tags" Target="../tags/tag151.xml"/><Relationship Id="rId7" Type="http://schemas.openxmlformats.org/officeDocument/2006/relationships/tags" Target="../tags/tag155.xml"/><Relationship Id="rId2" Type="http://schemas.openxmlformats.org/officeDocument/2006/relationships/tags" Target="../tags/tag150.xml"/><Relationship Id="rId1" Type="http://schemas.openxmlformats.org/officeDocument/2006/relationships/tags" Target="../tags/tag149.xml"/><Relationship Id="rId6" Type="http://schemas.openxmlformats.org/officeDocument/2006/relationships/tags" Target="../tags/tag154.xml"/><Relationship Id="rId11" Type="http://schemas.openxmlformats.org/officeDocument/2006/relationships/slideMaster" Target="../slideMasters/slideMaster5.xml"/><Relationship Id="rId5" Type="http://schemas.openxmlformats.org/officeDocument/2006/relationships/tags" Target="../tags/tag153.xml"/><Relationship Id="rId10" Type="http://schemas.openxmlformats.org/officeDocument/2006/relationships/tags" Target="../tags/tag158.xml"/><Relationship Id="rId4" Type="http://schemas.openxmlformats.org/officeDocument/2006/relationships/tags" Target="../tags/tag152.xml"/><Relationship Id="rId9" Type="http://schemas.openxmlformats.org/officeDocument/2006/relationships/tags" Target="../tags/tag157.xml"/></Relationships>
</file>

<file path=ppt/slideLayouts/_rels/slideLayout29.xml.rels><?xml version="1.0" encoding="UTF-8" standalone="yes"?>
<Relationships xmlns="http://schemas.openxmlformats.org/package/2006/relationships"><Relationship Id="rId8" Type="http://schemas.openxmlformats.org/officeDocument/2006/relationships/tags" Target="../tags/tag166.xml"/><Relationship Id="rId3" Type="http://schemas.openxmlformats.org/officeDocument/2006/relationships/tags" Target="../tags/tag161.xml"/><Relationship Id="rId7" Type="http://schemas.openxmlformats.org/officeDocument/2006/relationships/tags" Target="../tags/tag165.xml"/><Relationship Id="rId2" Type="http://schemas.openxmlformats.org/officeDocument/2006/relationships/tags" Target="../tags/tag160.xml"/><Relationship Id="rId1" Type="http://schemas.openxmlformats.org/officeDocument/2006/relationships/tags" Target="../tags/tag159.xml"/><Relationship Id="rId6" Type="http://schemas.openxmlformats.org/officeDocument/2006/relationships/tags" Target="../tags/tag164.xml"/><Relationship Id="rId11" Type="http://schemas.openxmlformats.org/officeDocument/2006/relationships/slideMaster" Target="../slideMasters/slideMaster5.xml"/><Relationship Id="rId5" Type="http://schemas.openxmlformats.org/officeDocument/2006/relationships/tags" Target="../tags/tag163.xml"/><Relationship Id="rId10" Type="http://schemas.openxmlformats.org/officeDocument/2006/relationships/tags" Target="../tags/tag168.xml"/><Relationship Id="rId4" Type="http://schemas.openxmlformats.org/officeDocument/2006/relationships/tags" Target="../tags/tag162.xml"/><Relationship Id="rId9" Type="http://schemas.openxmlformats.org/officeDocument/2006/relationships/tags" Target="../tags/tag16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8" Type="http://schemas.openxmlformats.org/officeDocument/2006/relationships/tags" Target="../tags/tag176.xml"/><Relationship Id="rId13" Type="http://schemas.openxmlformats.org/officeDocument/2006/relationships/tags" Target="../tags/tag181.xml"/><Relationship Id="rId3" Type="http://schemas.openxmlformats.org/officeDocument/2006/relationships/tags" Target="../tags/tag171.xml"/><Relationship Id="rId7" Type="http://schemas.openxmlformats.org/officeDocument/2006/relationships/tags" Target="../tags/tag175.xml"/><Relationship Id="rId12" Type="http://schemas.openxmlformats.org/officeDocument/2006/relationships/tags" Target="../tags/tag180.xml"/><Relationship Id="rId2" Type="http://schemas.openxmlformats.org/officeDocument/2006/relationships/tags" Target="../tags/tag170.xml"/><Relationship Id="rId1" Type="http://schemas.openxmlformats.org/officeDocument/2006/relationships/tags" Target="../tags/tag169.xml"/><Relationship Id="rId6" Type="http://schemas.openxmlformats.org/officeDocument/2006/relationships/tags" Target="../tags/tag174.xml"/><Relationship Id="rId11" Type="http://schemas.openxmlformats.org/officeDocument/2006/relationships/tags" Target="../tags/tag179.xml"/><Relationship Id="rId5" Type="http://schemas.openxmlformats.org/officeDocument/2006/relationships/tags" Target="../tags/tag173.xml"/><Relationship Id="rId10" Type="http://schemas.openxmlformats.org/officeDocument/2006/relationships/tags" Target="../tags/tag178.xml"/><Relationship Id="rId4" Type="http://schemas.openxmlformats.org/officeDocument/2006/relationships/tags" Target="../tags/tag172.xml"/><Relationship Id="rId9" Type="http://schemas.openxmlformats.org/officeDocument/2006/relationships/tags" Target="../tags/tag177.xml"/><Relationship Id="rId14"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3" Type="http://schemas.openxmlformats.org/officeDocument/2006/relationships/slideMaster" Target="../slideMasters/slideMaster5.xml"/><Relationship Id="rId2" Type="http://schemas.openxmlformats.org/officeDocument/2006/relationships/tags" Target="../tags/tag183.xml"/><Relationship Id="rId1" Type="http://schemas.openxmlformats.org/officeDocument/2006/relationships/tags" Target="../tags/tag182.xml"/></Relationships>
</file>

<file path=ppt/slideLayouts/_rels/slideLayout32.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184.xml"/></Relationships>
</file>

<file path=ppt/slideLayouts/_rels/slideLayout33.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187.xml"/><Relationship Id="rId7" Type="http://schemas.openxmlformats.org/officeDocument/2006/relationships/tags" Target="../tags/tag191.xml"/><Relationship Id="rId2" Type="http://schemas.openxmlformats.org/officeDocument/2006/relationships/tags" Target="../tags/tag186.xml"/><Relationship Id="rId1" Type="http://schemas.openxmlformats.org/officeDocument/2006/relationships/tags" Target="../tags/tag185.xml"/><Relationship Id="rId6" Type="http://schemas.openxmlformats.org/officeDocument/2006/relationships/tags" Target="../tags/tag190.xml"/><Relationship Id="rId5" Type="http://schemas.openxmlformats.org/officeDocument/2006/relationships/tags" Target="../tags/tag189.xml"/><Relationship Id="rId4" Type="http://schemas.openxmlformats.org/officeDocument/2006/relationships/tags" Target="../tags/tag188.xml"/></Relationships>
</file>

<file path=ppt/slideLayouts/_rels/slideLayout34.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194.xml"/><Relationship Id="rId7" Type="http://schemas.openxmlformats.org/officeDocument/2006/relationships/tags" Target="../tags/tag198.xml"/><Relationship Id="rId2" Type="http://schemas.openxmlformats.org/officeDocument/2006/relationships/tags" Target="../tags/tag193.xml"/><Relationship Id="rId1" Type="http://schemas.openxmlformats.org/officeDocument/2006/relationships/tags" Target="../tags/tag192.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tags" Target="../tags/tag195.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201.xml"/><Relationship Id="rId7" Type="http://schemas.openxmlformats.org/officeDocument/2006/relationships/slideMaster" Target="../slideMasters/slideMaster5.xml"/><Relationship Id="rId2" Type="http://schemas.openxmlformats.org/officeDocument/2006/relationships/tags" Target="../tags/tag200.xml"/><Relationship Id="rId1" Type="http://schemas.openxmlformats.org/officeDocument/2006/relationships/tags" Target="../tags/tag199.xml"/><Relationship Id="rId6" Type="http://schemas.openxmlformats.org/officeDocument/2006/relationships/tags" Target="../tags/tag204.xml"/><Relationship Id="rId5" Type="http://schemas.openxmlformats.org/officeDocument/2006/relationships/tags" Target="../tags/tag203.xml"/><Relationship Id="rId4" Type="http://schemas.openxmlformats.org/officeDocument/2006/relationships/tags" Target="../tags/tag202.xml"/></Relationships>
</file>

<file path=ppt/slideLayouts/_rels/slideLayout36.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05.xml"/></Relationships>
</file>

<file path=ppt/slideLayouts/_rels/slideLayout37.xml.rels><?xml version="1.0" encoding="UTF-8" standalone="yes"?>
<Relationships xmlns="http://schemas.openxmlformats.org/package/2006/relationships"><Relationship Id="rId8" Type="http://schemas.openxmlformats.org/officeDocument/2006/relationships/tags" Target="../tags/tag213.xml"/><Relationship Id="rId13" Type="http://schemas.openxmlformats.org/officeDocument/2006/relationships/tags" Target="../tags/tag218.xml"/><Relationship Id="rId3" Type="http://schemas.openxmlformats.org/officeDocument/2006/relationships/tags" Target="../tags/tag208.xml"/><Relationship Id="rId7" Type="http://schemas.openxmlformats.org/officeDocument/2006/relationships/tags" Target="../tags/tag212.xml"/><Relationship Id="rId12" Type="http://schemas.openxmlformats.org/officeDocument/2006/relationships/tags" Target="../tags/tag217.xml"/><Relationship Id="rId2" Type="http://schemas.openxmlformats.org/officeDocument/2006/relationships/tags" Target="../tags/tag207.xml"/><Relationship Id="rId1" Type="http://schemas.openxmlformats.org/officeDocument/2006/relationships/tags" Target="../tags/tag206.xml"/><Relationship Id="rId6" Type="http://schemas.openxmlformats.org/officeDocument/2006/relationships/tags" Target="../tags/tag211.xml"/><Relationship Id="rId11" Type="http://schemas.openxmlformats.org/officeDocument/2006/relationships/tags" Target="../tags/tag216.xml"/><Relationship Id="rId5" Type="http://schemas.openxmlformats.org/officeDocument/2006/relationships/tags" Target="../tags/tag210.xml"/><Relationship Id="rId15" Type="http://schemas.openxmlformats.org/officeDocument/2006/relationships/slideMaster" Target="../slideMasters/slideMaster5.xml"/><Relationship Id="rId10" Type="http://schemas.openxmlformats.org/officeDocument/2006/relationships/tags" Target="../tags/tag215.xml"/><Relationship Id="rId4" Type="http://schemas.openxmlformats.org/officeDocument/2006/relationships/tags" Target="../tags/tag209.xml"/><Relationship Id="rId9" Type="http://schemas.openxmlformats.org/officeDocument/2006/relationships/tags" Target="../tags/tag214.xml"/><Relationship Id="rId14" Type="http://schemas.openxmlformats.org/officeDocument/2006/relationships/tags" Target="../tags/tag219.xml"/></Relationships>
</file>

<file path=ppt/slideLayouts/_rels/slideLayout38.xml.rels><?xml version="1.0" encoding="UTF-8" standalone="yes"?>
<Relationships xmlns="http://schemas.openxmlformats.org/package/2006/relationships"><Relationship Id="rId8" Type="http://schemas.openxmlformats.org/officeDocument/2006/relationships/tags" Target="../tags/tag227.xml"/><Relationship Id="rId13" Type="http://schemas.openxmlformats.org/officeDocument/2006/relationships/tags" Target="../tags/tag232.xml"/><Relationship Id="rId3" Type="http://schemas.openxmlformats.org/officeDocument/2006/relationships/tags" Target="../tags/tag222.xml"/><Relationship Id="rId7" Type="http://schemas.openxmlformats.org/officeDocument/2006/relationships/tags" Target="../tags/tag226.xml"/><Relationship Id="rId12" Type="http://schemas.openxmlformats.org/officeDocument/2006/relationships/tags" Target="../tags/tag231.xml"/><Relationship Id="rId2" Type="http://schemas.openxmlformats.org/officeDocument/2006/relationships/tags" Target="../tags/tag221.xml"/><Relationship Id="rId1" Type="http://schemas.openxmlformats.org/officeDocument/2006/relationships/tags" Target="../tags/tag220.xml"/><Relationship Id="rId6" Type="http://schemas.openxmlformats.org/officeDocument/2006/relationships/tags" Target="../tags/tag225.xml"/><Relationship Id="rId11" Type="http://schemas.openxmlformats.org/officeDocument/2006/relationships/tags" Target="../tags/tag230.xml"/><Relationship Id="rId5" Type="http://schemas.openxmlformats.org/officeDocument/2006/relationships/tags" Target="../tags/tag224.xml"/><Relationship Id="rId15" Type="http://schemas.openxmlformats.org/officeDocument/2006/relationships/slideMaster" Target="../slideMasters/slideMaster5.xml"/><Relationship Id="rId10" Type="http://schemas.openxmlformats.org/officeDocument/2006/relationships/tags" Target="../tags/tag229.xml"/><Relationship Id="rId4" Type="http://schemas.openxmlformats.org/officeDocument/2006/relationships/tags" Target="../tags/tag223.xml"/><Relationship Id="rId9" Type="http://schemas.openxmlformats.org/officeDocument/2006/relationships/tags" Target="../tags/tag228.xml"/><Relationship Id="rId14" Type="http://schemas.openxmlformats.org/officeDocument/2006/relationships/tags" Target="../tags/tag233.xml"/></Relationships>
</file>

<file path=ppt/slideLayouts/_rels/slideLayout39.xml.rels><?xml version="1.0" encoding="UTF-8" standalone="yes"?>
<Relationships xmlns="http://schemas.openxmlformats.org/package/2006/relationships"><Relationship Id="rId8" Type="http://schemas.openxmlformats.org/officeDocument/2006/relationships/tags" Target="../tags/tag241.xml"/><Relationship Id="rId3" Type="http://schemas.openxmlformats.org/officeDocument/2006/relationships/tags" Target="../tags/tag236.xml"/><Relationship Id="rId7" Type="http://schemas.openxmlformats.org/officeDocument/2006/relationships/tags" Target="../tags/tag240.xml"/><Relationship Id="rId12" Type="http://schemas.openxmlformats.org/officeDocument/2006/relationships/slideMaster" Target="../slideMasters/slideMaster5.xml"/><Relationship Id="rId2" Type="http://schemas.openxmlformats.org/officeDocument/2006/relationships/tags" Target="../tags/tag235.xml"/><Relationship Id="rId1" Type="http://schemas.openxmlformats.org/officeDocument/2006/relationships/tags" Target="../tags/tag234.xml"/><Relationship Id="rId6" Type="http://schemas.openxmlformats.org/officeDocument/2006/relationships/tags" Target="../tags/tag239.xml"/><Relationship Id="rId11" Type="http://schemas.openxmlformats.org/officeDocument/2006/relationships/tags" Target="../tags/tag244.xml"/><Relationship Id="rId5" Type="http://schemas.openxmlformats.org/officeDocument/2006/relationships/tags" Target="../tags/tag238.xml"/><Relationship Id="rId10" Type="http://schemas.openxmlformats.org/officeDocument/2006/relationships/tags" Target="../tags/tag243.xml"/><Relationship Id="rId4" Type="http://schemas.openxmlformats.org/officeDocument/2006/relationships/tags" Target="../tags/tag237.xml"/><Relationship Id="rId9" Type="http://schemas.openxmlformats.org/officeDocument/2006/relationships/tags" Target="../tags/tag24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xml.rels><?xml version="1.0" encoding="UTF-8" standalone="yes"?>
<Relationships xmlns="http://schemas.openxmlformats.org/package/2006/relationships"><Relationship Id="rId8" Type="http://schemas.openxmlformats.org/officeDocument/2006/relationships/tags" Target="../tags/tag252.xml"/><Relationship Id="rId3" Type="http://schemas.openxmlformats.org/officeDocument/2006/relationships/tags" Target="../tags/tag247.xml"/><Relationship Id="rId7" Type="http://schemas.openxmlformats.org/officeDocument/2006/relationships/tags" Target="../tags/tag251.xml"/><Relationship Id="rId2" Type="http://schemas.openxmlformats.org/officeDocument/2006/relationships/tags" Target="../tags/tag246.xml"/><Relationship Id="rId1" Type="http://schemas.openxmlformats.org/officeDocument/2006/relationships/tags" Target="../tags/tag245.xml"/><Relationship Id="rId6" Type="http://schemas.openxmlformats.org/officeDocument/2006/relationships/tags" Target="../tags/tag250.xml"/><Relationship Id="rId5" Type="http://schemas.openxmlformats.org/officeDocument/2006/relationships/tags" Target="../tags/tag249.xml"/><Relationship Id="rId10" Type="http://schemas.openxmlformats.org/officeDocument/2006/relationships/slideMaster" Target="../slideMasters/slideMaster5.xml"/><Relationship Id="rId4" Type="http://schemas.openxmlformats.org/officeDocument/2006/relationships/tags" Target="../tags/tag248.xml"/><Relationship Id="rId9" Type="http://schemas.openxmlformats.org/officeDocument/2006/relationships/tags" Target="../tags/tag253.xml"/></Relationships>
</file>

<file path=ppt/slideLayouts/_rels/slideLayout41.xml.rels><?xml version="1.0" encoding="UTF-8" standalone="yes"?>
<Relationships xmlns="http://schemas.openxmlformats.org/package/2006/relationships"><Relationship Id="rId8" Type="http://schemas.openxmlformats.org/officeDocument/2006/relationships/tags" Target="../tags/tag261.xml"/><Relationship Id="rId3" Type="http://schemas.openxmlformats.org/officeDocument/2006/relationships/tags" Target="../tags/tag256.xml"/><Relationship Id="rId7" Type="http://schemas.openxmlformats.org/officeDocument/2006/relationships/tags" Target="../tags/tag260.xml"/><Relationship Id="rId12" Type="http://schemas.openxmlformats.org/officeDocument/2006/relationships/slideMaster" Target="../slideMasters/slideMaster5.xml"/><Relationship Id="rId2" Type="http://schemas.openxmlformats.org/officeDocument/2006/relationships/tags" Target="../tags/tag255.xml"/><Relationship Id="rId1" Type="http://schemas.openxmlformats.org/officeDocument/2006/relationships/tags" Target="../tags/tag254.xml"/><Relationship Id="rId6" Type="http://schemas.openxmlformats.org/officeDocument/2006/relationships/tags" Target="../tags/tag259.xml"/><Relationship Id="rId11" Type="http://schemas.openxmlformats.org/officeDocument/2006/relationships/tags" Target="../tags/tag264.xml"/><Relationship Id="rId5" Type="http://schemas.openxmlformats.org/officeDocument/2006/relationships/tags" Target="../tags/tag258.xml"/><Relationship Id="rId10" Type="http://schemas.openxmlformats.org/officeDocument/2006/relationships/tags" Target="../tags/tag263.xml"/><Relationship Id="rId4" Type="http://schemas.openxmlformats.org/officeDocument/2006/relationships/tags" Target="../tags/tag257.xml"/><Relationship Id="rId9" Type="http://schemas.openxmlformats.org/officeDocument/2006/relationships/tags" Target="../tags/tag262.xml"/></Relationships>
</file>

<file path=ppt/slideLayouts/_rels/slideLayout42.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65.xml"/></Relationships>
</file>

<file path=ppt/slideLayouts/_rels/slideLayout43.xml.rels><?xml version="1.0" encoding="UTF-8" standalone="yes"?>
<Relationships xmlns="http://schemas.openxmlformats.org/package/2006/relationships"><Relationship Id="rId8" Type="http://schemas.openxmlformats.org/officeDocument/2006/relationships/tags" Target="../tags/tag273.xml"/><Relationship Id="rId3" Type="http://schemas.openxmlformats.org/officeDocument/2006/relationships/tags" Target="../tags/tag268.xml"/><Relationship Id="rId7" Type="http://schemas.openxmlformats.org/officeDocument/2006/relationships/tags" Target="../tags/tag272.xml"/><Relationship Id="rId12" Type="http://schemas.openxmlformats.org/officeDocument/2006/relationships/slideMaster" Target="../slideMasters/slideMaster5.xml"/><Relationship Id="rId2" Type="http://schemas.openxmlformats.org/officeDocument/2006/relationships/tags" Target="../tags/tag267.xml"/><Relationship Id="rId1" Type="http://schemas.openxmlformats.org/officeDocument/2006/relationships/tags" Target="../tags/tag266.xml"/><Relationship Id="rId6" Type="http://schemas.openxmlformats.org/officeDocument/2006/relationships/tags" Target="../tags/tag271.xml"/><Relationship Id="rId11" Type="http://schemas.openxmlformats.org/officeDocument/2006/relationships/tags" Target="../tags/tag276.xml"/><Relationship Id="rId5" Type="http://schemas.openxmlformats.org/officeDocument/2006/relationships/tags" Target="../tags/tag270.xml"/><Relationship Id="rId10" Type="http://schemas.openxmlformats.org/officeDocument/2006/relationships/tags" Target="../tags/tag275.xml"/><Relationship Id="rId4" Type="http://schemas.openxmlformats.org/officeDocument/2006/relationships/tags" Target="../tags/tag269.xml"/><Relationship Id="rId9" Type="http://schemas.openxmlformats.org/officeDocument/2006/relationships/tags" Target="../tags/tag274.xml"/></Relationships>
</file>

<file path=ppt/slideLayouts/_rels/slideLayout44.xml.rels><?xml version="1.0" encoding="UTF-8" standalone="yes"?>
<Relationships xmlns="http://schemas.openxmlformats.org/package/2006/relationships"><Relationship Id="rId8" Type="http://schemas.openxmlformats.org/officeDocument/2006/relationships/tags" Target="../tags/tag284.xml"/><Relationship Id="rId13" Type="http://schemas.openxmlformats.org/officeDocument/2006/relationships/tags" Target="../tags/tag289.xml"/><Relationship Id="rId3" Type="http://schemas.openxmlformats.org/officeDocument/2006/relationships/tags" Target="../tags/tag279.xml"/><Relationship Id="rId7" Type="http://schemas.openxmlformats.org/officeDocument/2006/relationships/tags" Target="../tags/tag283.xml"/><Relationship Id="rId12" Type="http://schemas.openxmlformats.org/officeDocument/2006/relationships/tags" Target="../tags/tag288.xml"/><Relationship Id="rId2" Type="http://schemas.openxmlformats.org/officeDocument/2006/relationships/tags" Target="../tags/tag278.xml"/><Relationship Id="rId1" Type="http://schemas.openxmlformats.org/officeDocument/2006/relationships/tags" Target="../tags/tag277.xml"/><Relationship Id="rId6" Type="http://schemas.openxmlformats.org/officeDocument/2006/relationships/tags" Target="../tags/tag282.xml"/><Relationship Id="rId11" Type="http://schemas.openxmlformats.org/officeDocument/2006/relationships/tags" Target="../tags/tag287.xml"/><Relationship Id="rId5" Type="http://schemas.openxmlformats.org/officeDocument/2006/relationships/tags" Target="../tags/tag281.xml"/><Relationship Id="rId15" Type="http://schemas.openxmlformats.org/officeDocument/2006/relationships/slideMaster" Target="../slideMasters/slideMaster5.xml"/><Relationship Id="rId10" Type="http://schemas.openxmlformats.org/officeDocument/2006/relationships/tags" Target="../tags/tag286.xml"/><Relationship Id="rId4" Type="http://schemas.openxmlformats.org/officeDocument/2006/relationships/tags" Target="../tags/tag280.xml"/><Relationship Id="rId9" Type="http://schemas.openxmlformats.org/officeDocument/2006/relationships/tags" Target="../tags/tag285.xml"/><Relationship Id="rId14" Type="http://schemas.openxmlformats.org/officeDocument/2006/relationships/tags" Target="../tags/tag290.xml"/></Relationships>
</file>

<file path=ppt/slideLayouts/_rels/slideLayout45.xml.rels><?xml version="1.0" encoding="UTF-8" standalone="yes"?>
<Relationships xmlns="http://schemas.openxmlformats.org/package/2006/relationships"><Relationship Id="rId8" Type="http://schemas.openxmlformats.org/officeDocument/2006/relationships/tags" Target="../tags/tag298.xml"/><Relationship Id="rId13" Type="http://schemas.openxmlformats.org/officeDocument/2006/relationships/tags" Target="../tags/tag303.xml"/><Relationship Id="rId3" Type="http://schemas.openxmlformats.org/officeDocument/2006/relationships/tags" Target="../tags/tag293.xml"/><Relationship Id="rId7" Type="http://schemas.openxmlformats.org/officeDocument/2006/relationships/tags" Target="../tags/tag297.xml"/><Relationship Id="rId12" Type="http://schemas.openxmlformats.org/officeDocument/2006/relationships/tags" Target="../tags/tag302.xml"/><Relationship Id="rId17" Type="http://schemas.openxmlformats.org/officeDocument/2006/relationships/slideMaster" Target="../slideMasters/slideMaster5.xml"/><Relationship Id="rId2" Type="http://schemas.openxmlformats.org/officeDocument/2006/relationships/tags" Target="../tags/tag292.xml"/><Relationship Id="rId16" Type="http://schemas.openxmlformats.org/officeDocument/2006/relationships/tags" Target="../tags/tag306.xml"/><Relationship Id="rId1" Type="http://schemas.openxmlformats.org/officeDocument/2006/relationships/tags" Target="../tags/tag291.xml"/><Relationship Id="rId6" Type="http://schemas.openxmlformats.org/officeDocument/2006/relationships/tags" Target="../tags/tag296.xml"/><Relationship Id="rId11" Type="http://schemas.openxmlformats.org/officeDocument/2006/relationships/tags" Target="../tags/tag301.xml"/><Relationship Id="rId5" Type="http://schemas.openxmlformats.org/officeDocument/2006/relationships/tags" Target="../tags/tag295.xml"/><Relationship Id="rId15" Type="http://schemas.openxmlformats.org/officeDocument/2006/relationships/tags" Target="../tags/tag305.xml"/><Relationship Id="rId10" Type="http://schemas.openxmlformats.org/officeDocument/2006/relationships/tags" Target="../tags/tag300.xml"/><Relationship Id="rId4" Type="http://schemas.openxmlformats.org/officeDocument/2006/relationships/tags" Target="../tags/tag294.xml"/><Relationship Id="rId9" Type="http://schemas.openxmlformats.org/officeDocument/2006/relationships/tags" Target="../tags/tag299.xml"/><Relationship Id="rId14" Type="http://schemas.openxmlformats.org/officeDocument/2006/relationships/tags" Target="../tags/tag304.xml"/></Relationships>
</file>

<file path=ppt/slideLayouts/_rels/slideLayout46.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307.xml"/></Relationships>
</file>

<file path=ppt/slideLayouts/_rels/slideLayout47.xml.rels><?xml version="1.0" encoding="UTF-8" standalone="yes"?>
<Relationships xmlns="http://schemas.openxmlformats.org/package/2006/relationships"><Relationship Id="rId8" Type="http://schemas.openxmlformats.org/officeDocument/2006/relationships/tags" Target="../tags/tag315.xml"/><Relationship Id="rId13" Type="http://schemas.openxmlformats.org/officeDocument/2006/relationships/tags" Target="../tags/tag320.xml"/><Relationship Id="rId3" Type="http://schemas.openxmlformats.org/officeDocument/2006/relationships/tags" Target="../tags/tag310.xml"/><Relationship Id="rId7" Type="http://schemas.openxmlformats.org/officeDocument/2006/relationships/tags" Target="../tags/tag314.xml"/><Relationship Id="rId12" Type="http://schemas.openxmlformats.org/officeDocument/2006/relationships/tags" Target="../tags/tag319.xml"/><Relationship Id="rId2" Type="http://schemas.openxmlformats.org/officeDocument/2006/relationships/tags" Target="../tags/tag309.xml"/><Relationship Id="rId1" Type="http://schemas.openxmlformats.org/officeDocument/2006/relationships/tags" Target="../tags/tag308.xml"/><Relationship Id="rId6" Type="http://schemas.openxmlformats.org/officeDocument/2006/relationships/tags" Target="../tags/tag313.xml"/><Relationship Id="rId11" Type="http://schemas.openxmlformats.org/officeDocument/2006/relationships/tags" Target="../tags/tag318.xml"/><Relationship Id="rId5" Type="http://schemas.openxmlformats.org/officeDocument/2006/relationships/tags" Target="../tags/tag312.xml"/><Relationship Id="rId15" Type="http://schemas.openxmlformats.org/officeDocument/2006/relationships/slideMaster" Target="../slideMasters/slideMaster5.xml"/><Relationship Id="rId10" Type="http://schemas.openxmlformats.org/officeDocument/2006/relationships/tags" Target="../tags/tag317.xml"/><Relationship Id="rId4" Type="http://schemas.openxmlformats.org/officeDocument/2006/relationships/tags" Target="../tags/tag311.xml"/><Relationship Id="rId9" Type="http://schemas.openxmlformats.org/officeDocument/2006/relationships/tags" Target="../tags/tag316.xml"/><Relationship Id="rId14" Type="http://schemas.openxmlformats.org/officeDocument/2006/relationships/tags" Target="../tags/tag321.xml"/></Relationships>
</file>

<file path=ppt/slideLayouts/_rels/slideLayout48.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322.xml"/></Relationships>
</file>

<file path=ppt/slideLayouts/_rels/slideLayout49.xml.rels><?xml version="1.0" encoding="UTF-8" standalone="yes"?>
<Relationships xmlns="http://schemas.openxmlformats.org/package/2006/relationships"><Relationship Id="rId3" Type="http://schemas.openxmlformats.org/officeDocument/2006/relationships/tags" Target="../tags/tag325.xml"/><Relationship Id="rId7" Type="http://schemas.openxmlformats.org/officeDocument/2006/relationships/slideMaster" Target="../slideMasters/slideMaster5.xml"/><Relationship Id="rId2" Type="http://schemas.openxmlformats.org/officeDocument/2006/relationships/tags" Target="../tags/tag324.xml"/><Relationship Id="rId1" Type="http://schemas.openxmlformats.org/officeDocument/2006/relationships/tags" Target="../tags/tag323.xml"/><Relationship Id="rId6" Type="http://schemas.openxmlformats.org/officeDocument/2006/relationships/tags" Target="../tags/tag328.xml"/><Relationship Id="rId5" Type="http://schemas.openxmlformats.org/officeDocument/2006/relationships/tags" Target="../tags/tag327.xml"/><Relationship Id="rId4" Type="http://schemas.openxmlformats.org/officeDocument/2006/relationships/tags" Target="../tags/tag32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9.xml"/></Relationships>
</file>

<file path=ppt/slideLayouts/_rels/slideLayout50.xml.rels><?xml version="1.0" encoding="UTF-8" standalone="yes"?>
<Relationships xmlns="http://schemas.openxmlformats.org/package/2006/relationships"><Relationship Id="rId3" Type="http://schemas.openxmlformats.org/officeDocument/2006/relationships/tags" Target="../tags/tag331.xml"/><Relationship Id="rId2" Type="http://schemas.openxmlformats.org/officeDocument/2006/relationships/tags" Target="../tags/tag330.xml"/><Relationship Id="rId1" Type="http://schemas.openxmlformats.org/officeDocument/2006/relationships/tags" Target="../tags/tag329.xml"/><Relationship Id="rId5" Type="http://schemas.openxmlformats.org/officeDocument/2006/relationships/slideMaster" Target="../slideMasters/slideMaster5.xml"/><Relationship Id="rId4" Type="http://schemas.openxmlformats.org/officeDocument/2006/relationships/tags" Target="../tags/tag332.xml"/></Relationships>
</file>

<file path=ppt/slideLayouts/_rels/slideLayout51.xml.rels><?xml version="1.0" encoding="UTF-8" standalone="yes"?>
<Relationships xmlns="http://schemas.openxmlformats.org/package/2006/relationships"><Relationship Id="rId3" Type="http://schemas.openxmlformats.org/officeDocument/2006/relationships/tags" Target="../tags/tag335.xml"/><Relationship Id="rId2" Type="http://schemas.openxmlformats.org/officeDocument/2006/relationships/tags" Target="../tags/tag334.xml"/><Relationship Id="rId1" Type="http://schemas.openxmlformats.org/officeDocument/2006/relationships/tags" Target="../tags/tag333.xml"/><Relationship Id="rId6" Type="http://schemas.openxmlformats.org/officeDocument/2006/relationships/slideMaster" Target="../slideMasters/slideMaster5.xml"/><Relationship Id="rId5" Type="http://schemas.openxmlformats.org/officeDocument/2006/relationships/tags" Target="../tags/tag337.xml"/><Relationship Id="rId4" Type="http://schemas.openxmlformats.org/officeDocument/2006/relationships/tags" Target="../tags/tag336.xml"/></Relationships>
</file>

<file path=ppt/slideLayouts/_rels/slideLayout52.xml.rels><?xml version="1.0" encoding="UTF-8" standalone="yes"?>
<Relationships xmlns="http://schemas.openxmlformats.org/package/2006/relationships"><Relationship Id="rId3" Type="http://schemas.openxmlformats.org/officeDocument/2006/relationships/tags" Target="../tags/tag340.xml"/><Relationship Id="rId2" Type="http://schemas.openxmlformats.org/officeDocument/2006/relationships/tags" Target="../tags/tag339.xml"/><Relationship Id="rId1" Type="http://schemas.openxmlformats.org/officeDocument/2006/relationships/tags" Target="../tags/tag338.xml"/><Relationship Id="rId6" Type="http://schemas.openxmlformats.org/officeDocument/2006/relationships/slideMaster" Target="../slideMasters/slideMaster5.xml"/><Relationship Id="rId5" Type="http://schemas.openxmlformats.org/officeDocument/2006/relationships/tags" Target="../tags/tag342.xml"/><Relationship Id="rId4" Type="http://schemas.openxmlformats.org/officeDocument/2006/relationships/tags" Target="../tags/tag341.xml"/></Relationships>
</file>

<file path=ppt/slideLayouts/_rels/slideLayout53.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343.xml"/></Relationships>
</file>

<file path=ppt/slideLayouts/_rels/slideLayout54.xml.rels><?xml version="1.0" encoding="UTF-8" standalone="yes"?>
<Relationships xmlns="http://schemas.openxmlformats.org/package/2006/relationships"><Relationship Id="rId8" Type="http://schemas.openxmlformats.org/officeDocument/2006/relationships/image" Target="../media/image6.jpg"/><Relationship Id="rId13" Type="http://schemas.openxmlformats.org/officeDocument/2006/relationships/image" Target="../media/image11.png"/><Relationship Id="rId3" Type="http://schemas.openxmlformats.org/officeDocument/2006/relationships/tags" Target="../tags/tag346.xml"/><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tags" Target="../tags/tag345.xml"/><Relationship Id="rId1" Type="http://schemas.openxmlformats.org/officeDocument/2006/relationships/tags" Target="../tags/tag344.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jpg"/><Relationship Id="rId4" Type="http://schemas.openxmlformats.org/officeDocument/2006/relationships/slideMaster" Target="../slideMasters/slideMaster5.xml"/><Relationship Id="rId9" Type="http://schemas.openxmlformats.org/officeDocument/2006/relationships/image" Target="../media/image7.png"/><Relationship Id="rId14" Type="http://schemas.openxmlformats.org/officeDocument/2006/relationships/image" Target="../media/image12.png"/></Relationships>
</file>

<file path=ppt/slideLayouts/_rels/slideLayout55.xml.rels><?xml version="1.0" encoding="UTF-8" standalone="yes"?>
<Relationships xmlns="http://schemas.openxmlformats.org/package/2006/relationships"><Relationship Id="rId3" Type="http://schemas.openxmlformats.org/officeDocument/2006/relationships/tags" Target="../tags/tag349.xml"/><Relationship Id="rId2" Type="http://schemas.openxmlformats.org/officeDocument/2006/relationships/tags" Target="../tags/tag348.xml"/><Relationship Id="rId1" Type="http://schemas.openxmlformats.org/officeDocument/2006/relationships/tags" Target="../tags/tag347.xml"/><Relationship Id="rId4"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350.xml"/></Relationships>
</file>

<file path=ppt/slideLayouts/_rels/slideLayout57.xml.rels><?xml version="1.0" encoding="UTF-8" standalone="yes"?>
<Relationships xmlns="http://schemas.openxmlformats.org/package/2006/relationships"><Relationship Id="rId3" Type="http://schemas.openxmlformats.org/officeDocument/2006/relationships/tags" Target="../tags/tag353.xml"/><Relationship Id="rId2" Type="http://schemas.openxmlformats.org/officeDocument/2006/relationships/tags" Target="../tags/tag352.xml"/><Relationship Id="rId1" Type="http://schemas.openxmlformats.org/officeDocument/2006/relationships/tags" Target="../tags/tag351.xml"/><Relationship Id="rId6" Type="http://schemas.openxmlformats.org/officeDocument/2006/relationships/image" Target="../media/image2.jpg"/><Relationship Id="rId5" Type="http://schemas.openxmlformats.org/officeDocument/2006/relationships/slideMaster" Target="../slideMasters/slideMaster5.xml"/><Relationship Id="rId4" Type="http://schemas.openxmlformats.org/officeDocument/2006/relationships/tags" Target="../tags/tag354.xml"/></Relationships>
</file>

<file path=ppt/slideLayouts/_rels/slideLayout58.xml.rels><?xml version="1.0" encoding="UTF-8" standalone="yes"?>
<Relationships xmlns="http://schemas.openxmlformats.org/package/2006/relationships"><Relationship Id="rId3" Type="http://schemas.openxmlformats.org/officeDocument/2006/relationships/tags" Target="../tags/tag357.xml"/><Relationship Id="rId2" Type="http://schemas.openxmlformats.org/officeDocument/2006/relationships/tags" Target="../tags/tag356.xml"/><Relationship Id="rId1" Type="http://schemas.openxmlformats.org/officeDocument/2006/relationships/tags" Target="../tags/tag355.xml"/><Relationship Id="rId5" Type="http://schemas.openxmlformats.org/officeDocument/2006/relationships/image" Target="../media/image2.jpg"/><Relationship Id="rId4"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8" Type="http://schemas.openxmlformats.org/officeDocument/2006/relationships/slideMaster" Target="../slideMasters/slideMaster5.xml"/><Relationship Id="rId3" Type="http://schemas.openxmlformats.org/officeDocument/2006/relationships/tags" Target="../tags/tag12.xml"/><Relationship Id="rId7" Type="http://schemas.openxmlformats.org/officeDocument/2006/relationships/tags" Target="../tags/tag16.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9" Type="http://schemas.openxmlformats.org/officeDocument/2006/relationships/image" Target="../media/image2.jpg"/></Relationships>
</file>

<file path=ppt/slideLayouts/_rels/slideLayout60.xml.rels><?xml version="1.0" encoding="UTF-8" standalone="yes"?>
<Relationships xmlns="http://schemas.openxmlformats.org/package/2006/relationships"><Relationship Id="rId8" Type="http://schemas.openxmlformats.org/officeDocument/2006/relationships/tags" Target="../tags/tag365.xml"/><Relationship Id="rId13" Type="http://schemas.openxmlformats.org/officeDocument/2006/relationships/tags" Target="../tags/tag370.xml"/><Relationship Id="rId3" Type="http://schemas.openxmlformats.org/officeDocument/2006/relationships/tags" Target="../tags/tag360.xml"/><Relationship Id="rId7" Type="http://schemas.openxmlformats.org/officeDocument/2006/relationships/tags" Target="../tags/tag364.xml"/><Relationship Id="rId12" Type="http://schemas.openxmlformats.org/officeDocument/2006/relationships/tags" Target="../tags/tag369.xml"/><Relationship Id="rId17" Type="http://schemas.openxmlformats.org/officeDocument/2006/relationships/slideMaster" Target="../slideMasters/slideMaster5.xml"/><Relationship Id="rId2" Type="http://schemas.openxmlformats.org/officeDocument/2006/relationships/tags" Target="../tags/tag359.xml"/><Relationship Id="rId16" Type="http://schemas.openxmlformats.org/officeDocument/2006/relationships/tags" Target="../tags/tag373.xml"/><Relationship Id="rId1" Type="http://schemas.openxmlformats.org/officeDocument/2006/relationships/tags" Target="../tags/tag358.xml"/><Relationship Id="rId6" Type="http://schemas.openxmlformats.org/officeDocument/2006/relationships/tags" Target="../tags/tag363.xml"/><Relationship Id="rId11" Type="http://schemas.openxmlformats.org/officeDocument/2006/relationships/tags" Target="../tags/tag368.xml"/><Relationship Id="rId5" Type="http://schemas.openxmlformats.org/officeDocument/2006/relationships/tags" Target="../tags/tag362.xml"/><Relationship Id="rId15" Type="http://schemas.openxmlformats.org/officeDocument/2006/relationships/tags" Target="../tags/tag372.xml"/><Relationship Id="rId10" Type="http://schemas.openxmlformats.org/officeDocument/2006/relationships/tags" Target="../tags/tag367.xml"/><Relationship Id="rId4" Type="http://schemas.openxmlformats.org/officeDocument/2006/relationships/tags" Target="../tags/tag361.xml"/><Relationship Id="rId9" Type="http://schemas.openxmlformats.org/officeDocument/2006/relationships/tags" Target="../tags/tag366.xml"/><Relationship Id="rId14" Type="http://schemas.openxmlformats.org/officeDocument/2006/relationships/tags" Target="../tags/tag37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382.xml"/></Relationships>
</file>

<file path=ppt/slideLayouts/_rels/slideLayout63.xml.rels><?xml version="1.0" encoding="UTF-8" standalone="yes"?>
<Relationships xmlns="http://schemas.openxmlformats.org/package/2006/relationships"><Relationship Id="rId8" Type="http://schemas.openxmlformats.org/officeDocument/2006/relationships/slideMaster" Target="../slideMasters/slideMaster6.xml"/><Relationship Id="rId3" Type="http://schemas.openxmlformats.org/officeDocument/2006/relationships/tags" Target="../tags/tag385.xml"/><Relationship Id="rId7" Type="http://schemas.openxmlformats.org/officeDocument/2006/relationships/tags" Target="../tags/tag389.xml"/><Relationship Id="rId2" Type="http://schemas.openxmlformats.org/officeDocument/2006/relationships/tags" Target="../tags/tag384.xml"/><Relationship Id="rId1" Type="http://schemas.openxmlformats.org/officeDocument/2006/relationships/tags" Target="../tags/tag383.xml"/><Relationship Id="rId6" Type="http://schemas.openxmlformats.org/officeDocument/2006/relationships/tags" Target="../tags/tag388.xml"/><Relationship Id="rId5" Type="http://schemas.openxmlformats.org/officeDocument/2006/relationships/tags" Target="../tags/tag387.xml"/><Relationship Id="rId4" Type="http://schemas.openxmlformats.org/officeDocument/2006/relationships/tags" Target="../tags/tag386.xml"/><Relationship Id="rId9" Type="http://schemas.openxmlformats.org/officeDocument/2006/relationships/image" Target="../media/image2.jpg"/></Relationships>
</file>

<file path=ppt/slideLayouts/_rels/slideLayout64.xml.rels><?xml version="1.0" encoding="UTF-8" standalone="yes"?>
<Relationships xmlns="http://schemas.openxmlformats.org/package/2006/relationships"><Relationship Id="rId8" Type="http://schemas.openxmlformats.org/officeDocument/2006/relationships/tags" Target="../tags/tag397.xml"/><Relationship Id="rId3" Type="http://schemas.openxmlformats.org/officeDocument/2006/relationships/tags" Target="../tags/tag392.xml"/><Relationship Id="rId7" Type="http://schemas.openxmlformats.org/officeDocument/2006/relationships/tags" Target="../tags/tag396.xml"/><Relationship Id="rId2" Type="http://schemas.openxmlformats.org/officeDocument/2006/relationships/tags" Target="../tags/tag391.xml"/><Relationship Id="rId1" Type="http://schemas.openxmlformats.org/officeDocument/2006/relationships/tags" Target="../tags/tag390.xml"/><Relationship Id="rId6" Type="http://schemas.openxmlformats.org/officeDocument/2006/relationships/tags" Target="../tags/tag395.xml"/><Relationship Id="rId5" Type="http://schemas.openxmlformats.org/officeDocument/2006/relationships/tags" Target="../tags/tag394.xml"/><Relationship Id="rId10" Type="http://schemas.openxmlformats.org/officeDocument/2006/relationships/image" Target="../media/image2.jpg"/><Relationship Id="rId4" Type="http://schemas.openxmlformats.org/officeDocument/2006/relationships/tags" Target="../tags/tag393.xml"/><Relationship Id="rId9"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398.xml"/></Relationships>
</file>

<file path=ppt/slideLayouts/_rels/slideLayout66.xml.rels><?xml version="1.0" encoding="UTF-8" standalone="yes"?>
<Relationships xmlns="http://schemas.openxmlformats.org/package/2006/relationships"><Relationship Id="rId8" Type="http://schemas.openxmlformats.org/officeDocument/2006/relationships/tags" Target="../tags/tag406.xml"/><Relationship Id="rId13" Type="http://schemas.openxmlformats.org/officeDocument/2006/relationships/tags" Target="../tags/tag411.xml"/><Relationship Id="rId3" Type="http://schemas.openxmlformats.org/officeDocument/2006/relationships/tags" Target="../tags/tag401.xml"/><Relationship Id="rId7" Type="http://schemas.openxmlformats.org/officeDocument/2006/relationships/tags" Target="../tags/tag405.xml"/><Relationship Id="rId12" Type="http://schemas.openxmlformats.org/officeDocument/2006/relationships/tags" Target="../tags/tag410.xml"/><Relationship Id="rId17" Type="http://schemas.openxmlformats.org/officeDocument/2006/relationships/slideMaster" Target="../slideMasters/slideMaster6.xml"/><Relationship Id="rId2" Type="http://schemas.openxmlformats.org/officeDocument/2006/relationships/tags" Target="../tags/tag400.xml"/><Relationship Id="rId16" Type="http://schemas.openxmlformats.org/officeDocument/2006/relationships/tags" Target="../tags/tag414.xml"/><Relationship Id="rId1" Type="http://schemas.openxmlformats.org/officeDocument/2006/relationships/tags" Target="../tags/tag399.xml"/><Relationship Id="rId6" Type="http://schemas.openxmlformats.org/officeDocument/2006/relationships/tags" Target="../tags/tag404.xml"/><Relationship Id="rId11" Type="http://schemas.openxmlformats.org/officeDocument/2006/relationships/tags" Target="../tags/tag409.xml"/><Relationship Id="rId5" Type="http://schemas.openxmlformats.org/officeDocument/2006/relationships/tags" Target="../tags/tag403.xml"/><Relationship Id="rId15" Type="http://schemas.openxmlformats.org/officeDocument/2006/relationships/tags" Target="../tags/tag413.xml"/><Relationship Id="rId10" Type="http://schemas.openxmlformats.org/officeDocument/2006/relationships/tags" Target="../tags/tag408.xml"/><Relationship Id="rId4" Type="http://schemas.openxmlformats.org/officeDocument/2006/relationships/tags" Target="../tags/tag402.xml"/><Relationship Id="rId9" Type="http://schemas.openxmlformats.org/officeDocument/2006/relationships/tags" Target="../tags/tag407.xml"/><Relationship Id="rId14" Type="http://schemas.openxmlformats.org/officeDocument/2006/relationships/tags" Target="../tags/tag412.xml"/></Relationships>
</file>

<file path=ppt/slideLayouts/_rels/slideLayout67.xml.rels><?xml version="1.0" encoding="UTF-8" standalone="yes"?>
<Relationships xmlns="http://schemas.openxmlformats.org/package/2006/relationships"><Relationship Id="rId8" Type="http://schemas.openxmlformats.org/officeDocument/2006/relationships/tags" Target="../tags/tag422.xml"/><Relationship Id="rId13" Type="http://schemas.openxmlformats.org/officeDocument/2006/relationships/slideMaster" Target="../slideMasters/slideMaster6.xml"/><Relationship Id="rId3" Type="http://schemas.openxmlformats.org/officeDocument/2006/relationships/tags" Target="../tags/tag417.xml"/><Relationship Id="rId7" Type="http://schemas.openxmlformats.org/officeDocument/2006/relationships/tags" Target="../tags/tag421.xml"/><Relationship Id="rId12" Type="http://schemas.openxmlformats.org/officeDocument/2006/relationships/tags" Target="../tags/tag426.xml"/><Relationship Id="rId2" Type="http://schemas.openxmlformats.org/officeDocument/2006/relationships/tags" Target="../tags/tag416.xml"/><Relationship Id="rId1" Type="http://schemas.openxmlformats.org/officeDocument/2006/relationships/tags" Target="../tags/tag415.xml"/><Relationship Id="rId6" Type="http://schemas.openxmlformats.org/officeDocument/2006/relationships/tags" Target="../tags/tag420.xml"/><Relationship Id="rId11" Type="http://schemas.openxmlformats.org/officeDocument/2006/relationships/tags" Target="../tags/tag425.xml"/><Relationship Id="rId5" Type="http://schemas.openxmlformats.org/officeDocument/2006/relationships/tags" Target="../tags/tag419.xml"/><Relationship Id="rId10" Type="http://schemas.openxmlformats.org/officeDocument/2006/relationships/tags" Target="../tags/tag424.xml"/><Relationship Id="rId4" Type="http://schemas.openxmlformats.org/officeDocument/2006/relationships/tags" Target="../tags/tag418.xml"/><Relationship Id="rId9" Type="http://schemas.openxmlformats.org/officeDocument/2006/relationships/tags" Target="../tags/tag423.xml"/></Relationships>
</file>

<file path=ppt/slideLayouts/_rels/slideLayout68.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427.xml"/></Relationships>
</file>

<file path=ppt/slideLayouts/_rels/slideLayout69.xml.rels><?xml version="1.0" encoding="UTF-8" standalone="yes"?>
<Relationships xmlns="http://schemas.openxmlformats.org/package/2006/relationships"><Relationship Id="rId3" Type="http://schemas.openxmlformats.org/officeDocument/2006/relationships/tags" Target="../tags/tag430.xml"/><Relationship Id="rId2" Type="http://schemas.openxmlformats.org/officeDocument/2006/relationships/tags" Target="../tags/tag429.xml"/><Relationship Id="rId1" Type="http://schemas.openxmlformats.org/officeDocument/2006/relationships/tags" Target="../tags/tag428.xml"/><Relationship Id="rId6" Type="http://schemas.openxmlformats.org/officeDocument/2006/relationships/slideMaster" Target="../slideMasters/slideMaster6.xml"/><Relationship Id="rId5" Type="http://schemas.openxmlformats.org/officeDocument/2006/relationships/tags" Target="../tags/tag432.xml"/><Relationship Id="rId4" Type="http://schemas.openxmlformats.org/officeDocument/2006/relationships/tags" Target="../tags/tag431.xml"/></Relationships>
</file>

<file path=ppt/slideLayouts/_rels/slideLayout7.xml.rels><?xml version="1.0" encoding="UTF-8" standalone="yes"?>
<Relationships xmlns="http://schemas.openxmlformats.org/package/2006/relationships"><Relationship Id="rId8" Type="http://schemas.openxmlformats.org/officeDocument/2006/relationships/tags" Target="../tags/tag24.xml"/><Relationship Id="rId3" Type="http://schemas.openxmlformats.org/officeDocument/2006/relationships/tags" Target="../tags/tag19.xml"/><Relationship Id="rId7" Type="http://schemas.openxmlformats.org/officeDocument/2006/relationships/tags" Target="../tags/tag23.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tags" Target="../tags/tag22.xml"/><Relationship Id="rId5" Type="http://schemas.openxmlformats.org/officeDocument/2006/relationships/tags" Target="../tags/tag21.xml"/><Relationship Id="rId10" Type="http://schemas.openxmlformats.org/officeDocument/2006/relationships/image" Target="../media/image2.jpg"/><Relationship Id="rId4" Type="http://schemas.openxmlformats.org/officeDocument/2006/relationships/tags" Target="../tags/tag20.xml"/><Relationship Id="rId9" Type="http://schemas.openxmlformats.org/officeDocument/2006/relationships/slideMaster" Target="../slideMasters/slideMaster5.xml"/></Relationships>
</file>

<file path=ppt/slideLayouts/_rels/slideLayout70.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433.xml"/></Relationships>
</file>

<file path=ppt/slideLayouts/_rels/slideLayout71.xml.rels><?xml version="1.0" encoding="UTF-8" standalone="yes"?>
<Relationships xmlns="http://schemas.openxmlformats.org/package/2006/relationships"><Relationship Id="rId3" Type="http://schemas.openxmlformats.org/officeDocument/2006/relationships/tags" Target="../tags/tag436.xml"/><Relationship Id="rId7" Type="http://schemas.openxmlformats.org/officeDocument/2006/relationships/slideMaster" Target="../slideMasters/slideMaster6.xml"/><Relationship Id="rId2" Type="http://schemas.openxmlformats.org/officeDocument/2006/relationships/tags" Target="../tags/tag435.xml"/><Relationship Id="rId1" Type="http://schemas.openxmlformats.org/officeDocument/2006/relationships/tags" Target="../tags/tag434.xml"/><Relationship Id="rId6" Type="http://schemas.openxmlformats.org/officeDocument/2006/relationships/tags" Target="../tags/tag439.xml"/><Relationship Id="rId5" Type="http://schemas.openxmlformats.org/officeDocument/2006/relationships/tags" Target="../tags/tag438.xml"/><Relationship Id="rId4" Type="http://schemas.openxmlformats.org/officeDocument/2006/relationships/tags" Target="../tags/tag437.xml"/></Relationships>
</file>

<file path=ppt/slideLayouts/_rels/slideLayout72.xml.rels><?xml version="1.0" encoding="UTF-8" standalone="yes"?>
<Relationships xmlns="http://schemas.openxmlformats.org/package/2006/relationships"><Relationship Id="rId8" Type="http://schemas.openxmlformats.org/officeDocument/2006/relationships/tags" Target="../tags/tag447.xml"/><Relationship Id="rId3" Type="http://schemas.openxmlformats.org/officeDocument/2006/relationships/tags" Target="../tags/tag442.xml"/><Relationship Id="rId7" Type="http://schemas.openxmlformats.org/officeDocument/2006/relationships/tags" Target="../tags/tag446.xml"/><Relationship Id="rId2" Type="http://schemas.openxmlformats.org/officeDocument/2006/relationships/tags" Target="../tags/tag441.xml"/><Relationship Id="rId1" Type="http://schemas.openxmlformats.org/officeDocument/2006/relationships/tags" Target="../tags/tag440.xml"/><Relationship Id="rId6" Type="http://schemas.openxmlformats.org/officeDocument/2006/relationships/tags" Target="../tags/tag445.xml"/><Relationship Id="rId11" Type="http://schemas.openxmlformats.org/officeDocument/2006/relationships/slideMaster" Target="../slideMasters/slideMaster6.xml"/><Relationship Id="rId5" Type="http://schemas.openxmlformats.org/officeDocument/2006/relationships/tags" Target="../tags/tag444.xml"/><Relationship Id="rId10" Type="http://schemas.openxmlformats.org/officeDocument/2006/relationships/tags" Target="../tags/tag449.xml"/><Relationship Id="rId4" Type="http://schemas.openxmlformats.org/officeDocument/2006/relationships/tags" Target="../tags/tag443.xml"/><Relationship Id="rId9" Type="http://schemas.openxmlformats.org/officeDocument/2006/relationships/tags" Target="../tags/tag448.xml"/></Relationships>
</file>

<file path=ppt/slideLayouts/_rels/slideLayout73.xml.rels><?xml version="1.0" encoding="UTF-8" standalone="yes"?>
<Relationships xmlns="http://schemas.openxmlformats.org/package/2006/relationships"><Relationship Id="rId3" Type="http://schemas.openxmlformats.org/officeDocument/2006/relationships/tags" Target="../tags/tag452.xml"/><Relationship Id="rId7" Type="http://schemas.openxmlformats.org/officeDocument/2006/relationships/slideMaster" Target="../slideMasters/slideMaster6.xml"/><Relationship Id="rId2" Type="http://schemas.openxmlformats.org/officeDocument/2006/relationships/tags" Target="../tags/tag451.xml"/><Relationship Id="rId1" Type="http://schemas.openxmlformats.org/officeDocument/2006/relationships/tags" Target="../tags/tag450.xml"/><Relationship Id="rId6" Type="http://schemas.openxmlformats.org/officeDocument/2006/relationships/tags" Target="../tags/tag455.xml"/><Relationship Id="rId5" Type="http://schemas.openxmlformats.org/officeDocument/2006/relationships/tags" Target="../tags/tag454.xml"/><Relationship Id="rId4" Type="http://schemas.openxmlformats.org/officeDocument/2006/relationships/tags" Target="../tags/tag453.xml"/></Relationships>
</file>

<file path=ppt/slideLayouts/_rels/slideLayout74.xml.rels><?xml version="1.0" encoding="UTF-8" standalone="yes"?>
<Relationships xmlns="http://schemas.openxmlformats.org/package/2006/relationships"><Relationship Id="rId3" Type="http://schemas.openxmlformats.org/officeDocument/2006/relationships/tags" Target="../tags/tag458.xml"/><Relationship Id="rId7" Type="http://schemas.openxmlformats.org/officeDocument/2006/relationships/slideMaster" Target="../slideMasters/slideMaster6.xml"/><Relationship Id="rId2" Type="http://schemas.openxmlformats.org/officeDocument/2006/relationships/tags" Target="../tags/tag457.xml"/><Relationship Id="rId1" Type="http://schemas.openxmlformats.org/officeDocument/2006/relationships/tags" Target="../tags/tag456.xml"/><Relationship Id="rId6" Type="http://schemas.openxmlformats.org/officeDocument/2006/relationships/tags" Target="../tags/tag461.xml"/><Relationship Id="rId5" Type="http://schemas.openxmlformats.org/officeDocument/2006/relationships/tags" Target="../tags/tag460.xml"/><Relationship Id="rId4" Type="http://schemas.openxmlformats.org/officeDocument/2006/relationships/tags" Target="../tags/tag459.xml"/></Relationships>
</file>

<file path=ppt/slideLayouts/_rels/slideLayout75.xml.rels><?xml version="1.0" encoding="UTF-8" standalone="yes"?>
<Relationships xmlns="http://schemas.openxmlformats.org/package/2006/relationships"><Relationship Id="rId8" Type="http://schemas.openxmlformats.org/officeDocument/2006/relationships/slideMaster" Target="../slideMasters/slideMaster6.xml"/><Relationship Id="rId3" Type="http://schemas.openxmlformats.org/officeDocument/2006/relationships/tags" Target="../tags/tag464.xml"/><Relationship Id="rId7" Type="http://schemas.openxmlformats.org/officeDocument/2006/relationships/tags" Target="../tags/tag468.xml"/><Relationship Id="rId2" Type="http://schemas.openxmlformats.org/officeDocument/2006/relationships/tags" Target="../tags/tag463.xml"/><Relationship Id="rId1" Type="http://schemas.openxmlformats.org/officeDocument/2006/relationships/tags" Target="../tags/tag462.xml"/><Relationship Id="rId6" Type="http://schemas.openxmlformats.org/officeDocument/2006/relationships/tags" Target="../tags/tag467.xml"/><Relationship Id="rId5" Type="http://schemas.openxmlformats.org/officeDocument/2006/relationships/tags" Target="../tags/tag466.xml"/><Relationship Id="rId4" Type="http://schemas.openxmlformats.org/officeDocument/2006/relationships/tags" Target="../tags/tag465.xml"/></Relationships>
</file>

<file path=ppt/slideLayouts/_rels/slideLayout76.xml.rels><?xml version="1.0" encoding="UTF-8" standalone="yes"?>
<Relationships xmlns="http://schemas.openxmlformats.org/package/2006/relationships"><Relationship Id="rId3" Type="http://schemas.openxmlformats.org/officeDocument/2006/relationships/tags" Target="../tags/tag471.xml"/><Relationship Id="rId7" Type="http://schemas.openxmlformats.org/officeDocument/2006/relationships/slideMaster" Target="../slideMasters/slideMaster6.xml"/><Relationship Id="rId2" Type="http://schemas.openxmlformats.org/officeDocument/2006/relationships/tags" Target="../tags/tag470.xml"/><Relationship Id="rId1" Type="http://schemas.openxmlformats.org/officeDocument/2006/relationships/tags" Target="../tags/tag469.xml"/><Relationship Id="rId6" Type="http://schemas.openxmlformats.org/officeDocument/2006/relationships/tags" Target="../tags/tag474.xml"/><Relationship Id="rId5" Type="http://schemas.openxmlformats.org/officeDocument/2006/relationships/tags" Target="../tags/tag473.xml"/><Relationship Id="rId4" Type="http://schemas.openxmlformats.org/officeDocument/2006/relationships/tags" Target="../tags/tag472.xml"/></Relationships>
</file>

<file path=ppt/slideLayouts/_rels/slideLayout77.xml.rels><?xml version="1.0" encoding="UTF-8" standalone="yes"?>
<Relationships xmlns="http://schemas.openxmlformats.org/package/2006/relationships"><Relationship Id="rId3" Type="http://schemas.openxmlformats.org/officeDocument/2006/relationships/tags" Target="../tags/tag477.xml"/><Relationship Id="rId2" Type="http://schemas.openxmlformats.org/officeDocument/2006/relationships/tags" Target="../tags/tag476.xml"/><Relationship Id="rId1" Type="http://schemas.openxmlformats.org/officeDocument/2006/relationships/tags" Target="../tags/tag475.xml"/><Relationship Id="rId6" Type="http://schemas.openxmlformats.org/officeDocument/2006/relationships/slideMaster" Target="../slideMasters/slideMaster6.xml"/><Relationship Id="rId5" Type="http://schemas.openxmlformats.org/officeDocument/2006/relationships/tags" Target="../tags/tag479.xml"/><Relationship Id="rId4" Type="http://schemas.openxmlformats.org/officeDocument/2006/relationships/tags" Target="../tags/tag478.xml"/></Relationships>
</file>

<file path=ppt/slideLayouts/_rels/slideLayout78.xml.rels><?xml version="1.0" encoding="UTF-8" standalone="yes"?>
<Relationships xmlns="http://schemas.openxmlformats.org/package/2006/relationships"><Relationship Id="rId3" Type="http://schemas.openxmlformats.org/officeDocument/2006/relationships/tags" Target="../tags/tag482.xml"/><Relationship Id="rId2" Type="http://schemas.openxmlformats.org/officeDocument/2006/relationships/tags" Target="../tags/tag481.xml"/><Relationship Id="rId1" Type="http://schemas.openxmlformats.org/officeDocument/2006/relationships/tags" Target="../tags/tag480.xml"/><Relationship Id="rId5" Type="http://schemas.openxmlformats.org/officeDocument/2006/relationships/slideMaster" Target="../slideMasters/slideMaster6.xml"/><Relationship Id="rId4" Type="http://schemas.openxmlformats.org/officeDocument/2006/relationships/tags" Target="../tags/tag483.xml"/></Relationships>
</file>

<file path=ppt/slideLayouts/_rels/slideLayout79.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484.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5.xml"/></Relationships>
</file>

<file path=ppt/slideLayouts/_rels/slideLayout80.xml.rels><?xml version="1.0" encoding="UTF-8" standalone="yes"?>
<Relationships xmlns="http://schemas.openxmlformats.org/package/2006/relationships"><Relationship Id="rId3" Type="http://schemas.openxmlformats.org/officeDocument/2006/relationships/tags" Target="../tags/tag487.xml"/><Relationship Id="rId2" Type="http://schemas.openxmlformats.org/officeDocument/2006/relationships/tags" Target="../tags/tag486.xml"/><Relationship Id="rId1" Type="http://schemas.openxmlformats.org/officeDocument/2006/relationships/tags" Target="../tags/tag485.xml"/><Relationship Id="rId6" Type="http://schemas.openxmlformats.org/officeDocument/2006/relationships/slideMaster" Target="../slideMasters/slideMaster6.xml"/><Relationship Id="rId5" Type="http://schemas.openxmlformats.org/officeDocument/2006/relationships/tags" Target="../tags/tag489.xml"/><Relationship Id="rId4" Type="http://schemas.openxmlformats.org/officeDocument/2006/relationships/tags" Target="../tags/tag488.xml"/></Relationships>
</file>

<file path=ppt/slideLayouts/_rels/slideLayout81.xml.rels><?xml version="1.0" encoding="UTF-8" standalone="yes"?>
<Relationships xmlns="http://schemas.openxmlformats.org/package/2006/relationships"><Relationship Id="rId8" Type="http://schemas.openxmlformats.org/officeDocument/2006/relationships/slideMaster" Target="../slideMasters/slideMaster6.xml"/><Relationship Id="rId3" Type="http://schemas.openxmlformats.org/officeDocument/2006/relationships/tags" Target="../tags/tag492.xml"/><Relationship Id="rId7" Type="http://schemas.openxmlformats.org/officeDocument/2006/relationships/tags" Target="../tags/tag496.xml"/><Relationship Id="rId2" Type="http://schemas.openxmlformats.org/officeDocument/2006/relationships/tags" Target="../tags/tag491.xml"/><Relationship Id="rId1" Type="http://schemas.openxmlformats.org/officeDocument/2006/relationships/tags" Target="../tags/tag490.xml"/><Relationship Id="rId6" Type="http://schemas.openxmlformats.org/officeDocument/2006/relationships/tags" Target="../tags/tag495.xml"/><Relationship Id="rId5" Type="http://schemas.openxmlformats.org/officeDocument/2006/relationships/tags" Target="../tags/tag494.xml"/><Relationship Id="rId4" Type="http://schemas.openxmlformats.org/officeDocument/2006/relationships/tags" Target="../tags/tag493.xml"/></Relationships>
</file>

<file path=ppt/slideLayouts/_rels/slideLayout82.xml.rels><?xml version="1.0" encoding="UTF-8" standalone="yes"?>
<Relationships xmlns="http://schemas.openxmlformats.org/package/2006/relationships"><Relationship Id="rId8" Type="http://schemas.openxmlformats.org/officeDocument/2006/relationships/slideMaster" Target="../slideMasters/slideMaster6.xml"/><Relationship Id="rId3" Type="http://schemas.openxmlformats.org/officeDocument/2006/relationships/tags" Target="../tags/tag499.xml"/><Relationship Id="rId7" Type="http://schemas.openxmlformats.org/officeDocument/2006/relationships/tags" Target="../tags/tag503.xml"/><Relationship Id="rId2" Type="http://schemas.openxmlformats.org/officeDocument/2006/relationships/tags" Target="../tags/tag498.xml"/><Relationship Id="rId1" Type="http://schemas.openxmlformats.org/officeDocument/2006/relationships/tags" Target="../tags/tag497.xml"/><Relationship Id="rId6" Type="http://schemas.openxmlformats.org/officeDocument/2006/relationships/tags" Target="../tags/tag502.xml"/><Relationship Id="rId5" Type="http://schemas.openxmlformats.org/officeDocument/2006/relationships/tags" Target="../tags/tag501.xml"/><Relationship Id="rId4" Type="http://schemas.openxmlformats.org/officeDocument/2006/relationships/tags" Target="../tags/tag500.xml"/></Relationships>
</file>

<file path=ppt/slideLayouts/_rels/slideLayout83.xml.rels><?xml version="1.0" encoding="UTF-8" standalone="yes"?>
<Relationships xmlns="http://schemas.openxmlformats.org/package/2006/relationships"><Relationship Id="rId8" Type="http://schemas.openxmlformats.org/officeDocument/2006/relationships/tags" Target="../tags/tag511.xml"/><Relationship Id="rId3" Type="http://schemas.openxmlformats.org/officeDocument/2006/relationships/tags" Target="../tags/tag506.xml"/><Relationship Id="rId7" Type="http://schemas.openxmlformats.org/officeDocument/2006/relationships/tags" Target="../tags/tag510.xml"/><Relationship Id="rId2" Type="http://schemas.openxmlformats.org/officeDocument/2006/relationships/tags" Target="../tags/tag505.xml"/><Relationship Id="rId1" Type="http://schemas.openxmlformats.org/officeDocument/2006/relationships/tags" Target="../tags/tag504.xml"/><Relationship Id="rId6" Type="http://schemas.openxmlformats.org/officeDocument/2006/relationships/tags" Target="../tags/tag509.xml"/><Relationship Id="rId5" Type="http://schemas.openxmlformats.org/officeDocument/2006/relationships/tags" Target="../tags/tag508.xml"/><Relationship Id="rId4" Type="http://schemas.openxmlformats.org/officeDocument/2006/relationships/tags" Target="../tags/tag507.xml"/><Relationship Id="rId9"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8" Type="http://schemas.openxmlformats.org/officeDocument/2006/relationships/tags" Target="../tags/tag519.xml"/><Relationship Id="rId3" Type="http://schemas.openxmlformats.org/officeDocument/2006/relationships/tags" Target="../tags/tag514.xml"/><Relationship Id="rId7" Type="http://schemas.openxmlformats.org/officeDocument/2006/relationships/tags" Target="../tags/tag518.xml"/><Relationship Id="rId2" Type="http://schemas.openxmlformats.org/officeDocument/2006/relationships/tags" Target="../tags/tag513.xml"/><Relationship Id="rId1" Type="http://schemas.openxmlformats.org/officeDocument/2006/relationships/tags" Target="../tags/tag512.xml"/><Relationship Id="rId6" Type="http://schemas.openxmlformats.org/officeDocument/2006/relationships/tags" Target="../tags/tag517.xml"/><Relationship Id="rId11" Type="http://schemas.openxmlformats.org/officeDocument/2006/relationships/slideMaster" Target="../slideMasters/slideMaster6.xml"/><Relationship Id="rId5" Type="http://schemas.openxmlformats.org/officeDocument/2006/relationships/tags" Target="../tags/tag516.xml"/><Relationship Id="rId10" Type="http://schemas.openxmlformats.org/officeDocument/2006/relationships/tags" Target="../tags/tag521.xml"/><Relationship Id="rId4" Type="http://schemas.openxmlformats.org/officeDocument/2006/relationships/tags" Target="../tags/tag515.xml"/><Relationship Id="rId9" Type="http://schemas.openxmlformats.org/officeDocument/2006/relationships/tags" Target="../tags/tag520.xml"/></Relationships>
</file>

<file path=ppt/slideLayouts/_rels/slideLayout85.xml.rels><?xml version="1.0" encoding="UTF-8" standalone="yes"?>
<Relationships xmlns="http://schemas.openxmlformats.org/package/2006/relationships"><Relationship Id="rId8" Type="http://schemas.openxmlformats.org/officeDocument/2006/relationships/tags" Target="../tags/tag529.xml"/><Relationship Id="rId3" Type="http://schemas.openxmlformats.org/officeDocument/2006/relationships/tags" Target="../tags/tag524.xml"/><Relationship Id="rId7" Type="http://schemas.openxmlformats.org/officeDocument/2006/relationships/tags" Target="../tags/tag528.xml"/><Relationship Id="rId2" Type="http://schemas.openxmlformats.org/officeDocument/2006/relationships/tags" Target="../tags/tag523.xml"/><Relationship Id="rId1" Type="http://schemas.openxmlformats.org/officeDocument/2006/relationships/tags" Target="../tags/tag522.xml"/><Relationship Id="rId6" Type="http://schemas.openxmlformats.org/officeDocument/2006/relationships/tags" Target="../tags/tag527.xml"/><Relationship Id="rId11" Type="http://schemas.openxmlformats.org/officeDocument/2006/relationships/slideMaster" Target="../slideMasters/slideMaster6.xml"/><Relationship Id="rId5" Type="http://schemas.openxmlformats.org/officeDocument/2006/relationships/tags" Target="../tags/tag526.xml"/><Relationship Id="rId10" Type="http://schemas.openxmlformats.org/officeDocument/2006/relationships/tags" Target="../tags/tag531.xml"/><Relationship Id="rId4" Type="http://schemas.openxmlformats.org/officeDocument/2006/relationships/tags" Target="../tags/tag525.xml"/><Relationship Id="rId9" Type="http://schemas.openxmlformats.org/officeDocument/2006/relationships/tags" Target="../tags/tag530.xml"/></Relationships>
</file>

<file path=ppt/slideLayouts/_rels/slideLayout86.xml.rels><?xml version="1.0" encoding="UTF-8" standalone="yes"?>
<Relationships xmlns="http://schemas.openxmlformats.org/package/2006/relationships"><Relationship Id="rId8" Type="http://schemas.openxmlformats.org/officeDocument/2006/relationships/tags" Target="../tags/tag539.xml"/><Relationship Id="rId3" Type="http://schemas.openxmlformats.org/officeDocument/2006/relationships/tags" Target="../tags/tag534.xml"/><Relationship Id="rId7" Type="http://schemas.openxmlformats.org/officeDocument/2006/relationships/tags" Target="../tags/tag538.xml"/><Relationship Id="rId2" Type="http://schemas.openxmlformats.org/officeDocument/2006/relationships/tags" Target="../tags/tag533.xml"/><Relationship Id="rId1" Type="http://schemas.openxmlformats.org/officeDocument/2006/relationships/tags" Target="../tags/tag532.xml"/><Relationship Id="rId6" Type="http://schemas.openxmlformats.org/officeDocument/2006/relationships/tags" Target="../tags/tag537.xml"/><Relationship Id="rId11" Type="http://schemas.openxmlformats.org/officeDocument/2006/relationships/slideMaster" Target="../slideMasters/slideMaster6.xml"/><Relationship Id="rId5" Type="http://schemas.openxmlformats.org/officeDocument/2006/relationships/tags" Target="../tags/tag536.xml"/><Relationship Id="rId10" Type="http://schemas.openxmlformats.org/officeDocument/2006/relationships/tags" Target="../tags/tag541.xml"/><Relationship Id="rId4" Type="http://schemas.openxmlformats.org/officeDocument/2006/relationships/tags" Target="../tags/tag535.xml"/><Relationship Id="rId9" Type="http://schemas.openxmlformats.org/officeDocument/2006/relationships/tags" Target="../tags/tag540.xml"/></Relationships>
</file>

<file path=ppt/slideLayouts/_rels/slideLayout87.xml.rels><?xml version="1.0" encoding="UTF-8" standalone="yes"?>
<Relationships xmlns="http://schemas.openxmlformats.org/package/2006/relationships"><Relationship Id="rId8" Type="http://schemas.openxmlformats.org/officeDocument/2006/relationships/tags" Target="../tags/tag549.xml"/><Relationship Id="rId13" Type="http://schemas.openxmlformats.org/officeDocument/2006/relationships/tags" Target="../tags/tag554.xml"/><Relationship Id="rId3" Type="http://schemas.openxmlformats.org/officeDocument/2006/relationships/tags" Target="../tags/tag544.xml"/><Relationship Id="rId7" Type="http://schemas.openxmlformats.org/officeDocument/2006/relationships/tags" Target="../tags/tag548.xml"/><Relationship Id="rId12" Type="http://schemas.openxmlformats.org/officeDocument/2006/relationships/tags" Target="../tags/tag553.xml"/><Relationship Id="rId2" Type="http://schemas.openxmlformats.org/officeDocument/2006/relationships/tags" Target="../tags/tag543.xml"/><Relationship Id="rId1" Type="http://schemas.openxmlformats.org/officeDocument/2006/relationships/tags" Target="../tags/tag542.xml"/><Relationship Id="rId6" Type="http://schemas.openxmlformats.org/officeDocument/2006/relationships/tags" Target="../tags/tag547.xml"/><Relationship Id="rId11" Type="http://schemas.openxmlformats.org/officeDocument/2006/relationships/tags" Target="../tags/tag552.xml"/><Relationship Id="rId5" Type="http://schemas.openxmlformats.org/officeDocument/2006/relationships/tags" Target="../tags/tag546.xml"/><Relationship Id="rId10" Type="http://schemas.openxmlformats.org/officeDocument/2006/relationships/tags" Target="../tags/tag551.xml"/><Relationship Id="rId4" Type="http://schemas.openxmlformats.org/officeDocument/2006/relationships/tags" Target="../tags/tag545.xml"/><Relationship Id="rId9" Type="http://schemas.openxmlformats.org/officeDocument/2006/relationships/tags" Target="../tags/tag550.xml"/><Relationship Id="rId14"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556.xml"/><Relationship Id="rId1" Type="http://schemas.openxmlformats.org/officeDocument/2006/relationships/tags" Target="../tags/tag555.xml"/></Relationships>
</file>

<file path=ppt/slideLayouts/_rels/slideLayout89.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557.xml"/></Relationships>
</file>

<file path=ppt/slideLayouts/_rels/slideLayout9.xml.rels><?xml version="1.0" encoding="UTF-8" standalone="yes"?>
<Relationships xmlns="http://schemas.openxmlformats.org/package/2006/relationships"><Relationship Id="rId8" Type="http://schemas.openxmlformats.org/officeDocument/2006/relationships/tags" Target="../tags/tag33.xml"/><Relationship Id="rId13" Type="http://schemas.openxmlformats.org/officeDocument/2006/relationships/tags" Target="../tags/tag38.xml"/><Relationship Id="rId3" Type="http://schemas.openxmlformats.org/officeDocument/2006/relationships/tags" Target="../tags/tag28.xml"/><Relationship Id="rId7" Type="http://schemas.openxmlformats.org/officeDocument/2006/relationships/tags" Target="../tags/tag32.xml"/><Relationship Id="rId12" Type="http://schemas.openxmlformats.org/officeDocument/2006/relationships/tags" Target="../tags/tag37.xml"/><Relationship Id="rId17" Type="http://schemas.openxmlformats.org/officeDocument/2006/relationships/slideMaster" Target="../slideMasters/slideMaster5.xml"/><Relationship Id="rId2" Type="http://schemas.openxmlformats.org/officeDocument/2006/relationships/tags" Target="../tags/tag27.xml"/><Relationship Id="rId16" Type="http://schemas.openxmlformats.org/officeDocument/2006/relationships/tags" Target="../tags/tag41.xml"/><Relationship Id="rId1" Type="http://schemas.openxmlformats.org/officeDocument/2006/relationships/tags" Target="../tags/tag26.xml"/><Relationship Id="rId6" Type="http://schemas.openxmlformats.org/officeDocument/2006/relationships/tags" Target="../tags/tag31.xml"/><Relationship Id="rId11" Type="http://schemas.openxmlformats.org/officeDocument/2006/relationships/tags" Target="../tags/tag36.xml"/><Relationship Id="rId5" Type="http://schemas.openxmlformats.org/officeDocument/2006/relationships/tags" Target="../tags/tag30.xml"/><Relationship Id="rId15" Type="http://schemas.openxmlformats.org/officeDocument/2006/relationships/tags" Target="../tags/tag40.xml"/><Relationship Id="rId10" Type="http://schemas.openxmlformats.org/officeDocument/2006/relationships/tags" Target="../tags/tag35.xml"/><Relationship Id="rId4" Type="http://schemas.openxmlformats.org/officeDocument/2006/relationships/tags" Target="../tags/tag29.xml"/><Relationship Id="rId9" Type="http://schemas.openxmlformats.org/officeDocument/2006/relationships/tags" Target="../tags/tag34.xml"/><Relationship Id="rId14" Type="http://schemas.openxmlformats.org/officeDocument/2006/relationships/tags" Target="../tags/tag39.xml"/></Relationships>
</file>

<file path=ppt/slideLayouts/_rels/slideLayout90.xml.rels><?xml version="1.0" encoding="UTF-8" standalone="yes"?>
<Relationships xmlns="http://schemas.openxmlformats.org/package/2006/relationships"><Relationship Id="rId8" Type="http://schemas.openxmlformats.org/officeDocument/2006/relationships/slideMaster" Target="../slideMasters/slideMaster6.xml"/><Relationship Id="rId3" Type="http://schemas.openxmlformats.org/officeDocument/2006/relationships/tags" Target="../tags/tag560.xml"/><Relationship Id="rId7" Type="http://schemas.openxmlformats.org/officeDocument/2006/relationships/tags" Target="../tags/tag564.xml"/><Relationship Id="rId2" Type="http://schemas.openxmlformats.org/officeDocument/2006/relationships/tags" Target="../tags/tag559.xml"/><Relationship Id="rId1" Type="http://schemas.openxmlformats.org/officeDocument/2006/relationships/tags" Target="../tags/tag558.xml"/><Relationship Id="rId6" Type="http://schemas.openxmlformats.org/officeDocument/2006/relationships/tags" Target="../tags/tag563.xml"/><Relationship Id="rId5" Type="http://schemas.openxmlformats.org/officeDocument/2006/relationships/tags" Target="../tags/tag562.xml"/><Relationship Id="rId4" Type="http://schemas.openxmlformats.org/officeDocument/2006/relationships/tags" Target="../tags/tag561.xml"/></Relationships>
</file>

<file path=ppt/slideLayouts/_rels/slideLayout91.xml.rels><?xml version="1.0" encoding="UTF-8" standalone="yes"?>
<Relationships xmlns="http://schemas.openxmlformats.org/package/2006/relationships"><Relationship Id="rId8" Type="http://schemas.openxmlformats.org/officeDocument/2006/relationships/slideMaster" Target="../slideMasters/slideMaster6.xml"/><Relationship Id="rId3" Type="http://schemas.openxmlformats.org/officeDocument/2006/relationships/tags" Target="../tags/tag567.xml"/><Relationship Id="rId7" Type="http://schemas.openxmlformats.org/officeDocument/2006/relationships/tags" Target="../tags/tag571.xml"/><Relationship Id="rId2" Type="http://schemas.openxmlformats.org/officeDocument/2006/relationships/tags" Target="../tags/tag566.xml"/><Relationship Id="rId1" Type="http://schemas.openxmlformats.org/officeDocument/2006/relationships/tags" Target="../tags/tag565.xml"/><Relationship Id="rId6" Type="http://schemas.openxmlformats.org/officeDocument/2006/relationships/tags" Target="../tags/tag570.xml"/><Relationship Id="rId5" Type="http://schemas.openxmlformats.org/officeDocument/2006/relationships/tags" Target="../tags/tag569.xml"/><Relationship Id="rId4" Type="http://schemas.openxmlformats.org/officeDocument/2006/relationships/tags" Target="../tags/tag568.xml"/></Relationships>
</file>

<file path=ppt/slideLayouts/_rels/slideLayout92.xml.rels><?xml version="1.0" encoding="UTF-8" standalone="yes"?>
<Relationships xmlns="http://schemas.openxmlformats.org/package/2006/relationships"><Relationship Id="rId3" Type="http://schemas.openxmlformats.org/officeDocument/2006/relationships/tags" Target="../tags/tag574.xml"/><Relationship Id="rId7" Type="http://schemas.openxmlformats.org/officeDocument/2006/relationships/slideMaster" Target="../slideMasters/slideMaster6.xml"/><Relationship Id="rId2" Type="http://schemas.openxmlformats.org/officeDocument/2006/relationships/tags" Target="../tags/tag573.xml"/><Relationship Id="rId1" Type="http://schemas.openxmlformats.org/officeDocument/2006/relationships/tags" Target="../tags/tag572.xml"/><Relationship Id="rId6" Type="http://schemas.openxmlformats.org/officeDocument/2006/relationships/tags" Target="../tags/tag577.xml"/><Relationship Id="rId5" Type="http://schemas.openxmlformats.org/officeDocument/2006/relationships/tags" Target="../tags/tag576.xml"/><Relationship Id="rId4" Type="http://schemas.openxmlformats.org/officeDocument/2006/relationships/tags" Target="../tags/tag575.xml"/></Relationships>
</file>

<file path=ppt/slideLayouts/_rels/slideLayout93.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578.xml"/></Relationships>
</file>

<file path=ppt/slideLayouts/_rels/slideLayout94.xml.rels><?xml version="1.0" encoding="UTF-8" standalone="yes"?>
<Relationships xmlns="http://schemas.openxmlformats.org/package/2006/relationships"><Relationship Id="rId8" Type="http://schemas.openxmlformats.org/officeDocument/2006/relationships/tags" Target="../tags/tag586.xml"/><Relationship Id="rId13" Type="http://schemas.openxmlformats.org/officeDocument/2006/relationships/tags" Target="../tags/tag591.xml"/><Relationship Id="rId3" Type="http://schemas.openxmlformats.org/officeDocument/2006/relationships/tags" Target="../tags/tag581.xml"/><Relationship Id="rId7" Type="http://schemas.openxmlformats.org/officeDocument/2006/relationships/tags" Target="../tags/tag585.xml"/><Relationship Id="rId12" Type="http://schemas.openxmlformats.org/officeDocument/2006/relationships/tags" Target="../tags/tag590.xml"/><Relationship Id="rId2" Type="http://schemas.openxmlformats.org/officeDocument/2006/relationships/tags" Target="../tags/tag580.xml"/><Relationship Id="rId1" Type="http://schemas.openxmlformats.org/officeDocument/2006/relationships/tags" Target="../tags/tag579.xml"/><Relationship Id="rId6" Type="http://schemas.openxmlformats.org/officeDocument/2006/relationships/tags" Target="../tags/tag584.xml"/><Relationship Id="rId11" Type="http://schemas.openxmlformats.org/officeDocument/2006/relationships/tags" Target="../tags/tag589.xml"/><Relationship Id="rId5" Type="http://schemas.openxmlformats.org/officeDocument/2006/relationships/tags" Target="../tags/tag583.xml"/><Relationship Id="rId15" Type="http://schemas.openxmlformats.org/officeDocument/2006/relationships/slideMaster" Target="../slideMasters/slideMaster6.xml"/><Relationship Id="rId10" Type="http://schemas.openxmlformats.org/officeDocument/2006/relationships/tags" Target="../tags/tag588.xml"/><Relationship Id="rId4" Type="http://schemas.openxmlformats.org/officeDocument/2006/relationships/tags" Target="../tags/tag582.xml"/><Relationship Id="rId9" Type="http://schemas.openxmlformats.org/officeDocument/2006/relationships/tags" Target="../tags/tag587.xml"/><Relationship Id="rId14" Type="http://schemas.openxmlformats.org/officeDocument/2006/relationships/tags" Target="../tags/tag592.xml"/></Relationships>
</file>

<file path=ppt/slideLayouts/_rels/slideLayout95.xml.rels><?xml version="1.0" encoding="UTF-8" standalone="yes"?>
<Relationships xmlns="http://schemas.openxmlformats.org/package/2006/relationships"><Relationship Id="rId8" Type="http://schemas.openxmlformats.org/officeDocument/2006/relationships/tags" Target="../tags/tag600.xml"/><Relationship Id="rId13" Type="http://schemas.openxmlformats.org/officeDocument/2006/relationships/tags" Target="../tags/tag605.xml"/><Relationship Id="rId3" Type="http://schemas.openxmlformats.org/officeDocument/2006/relationships/tags" Target="../tags/tag595.xml"/><Relationship Id="rId7" Type="http://schemas.openxmlformats.org/officeDocument/2006/relationships/tags" Target="../tags/tag599.xml"/><Relationship Id="rId12" Type="http://schemas.openxmlformats.org/officeDocument/2006/relationships/tags" Target="../tags/tag604.xml"/><Relationship Id="rId2" Type="http://schemas.openxmlformats.org/officeDocument/2006/relationships/tags" Target="../tags/tag594.xml"/><Relationship Id="rId1" Type="http://schemas.openxmlformats.org/officeDocument/2006/relationships/tags" Target="../tags/tag593.xml"/><Relationship Id="rId6" Type="http://schemas.openxmlformats.org/officeDocument/2006/relationships/tags" Target="../tags/tag598.xml"/><Relationship Id="rId11" Type="http://schemas.openxmlformats.org/officeDocument/2006/relationships/tags" Target="../tags/tag603.xml"/><Relationship Id="rId5" Type="http://schemas.openxmlformats.org/officeDocument/2006/relationships/tags" Target="../tags/tag597.xml"/><Relationship Id="rId15" Type="http://schemas.openxmlformats.org/officeDocument/2006/relationships/slideMaster" Target="../slideMasters/slideMaster6.xml"/><Relationship Id="rId10" Type="http://schemas.openxmlformats.org/officeDocument/2006/relationships/tags" Target="../tags/tag602.xml"/><Relationship Id="rId4" Type="http://schemas.openxmlformats.org/officeDocument/2006/relationships/tags" Target="../tags/tag596.xml"/><Relationship Id="rId9" Type="http://schemas.openxmlformats.org/officeDocument/2006/relationships/tags" Target="../tags/tag601.xml"/><Relationship Id="rId14" Type="http://schemas.openxmlformats.org/officeDocument/2006/relationships/tags" Target="../tags/tag606.xml"/></Relationships>
</file>

<file path=ppt/slideLayouts/_rels/slideLayout96.xml.rels><?xml version="1.0" encoding="UTF-8" standalone="yes"?>
<Relationships xmlns="http://schemas.openxmlformats.org/package/2006/relationships"><Relationship Id="rId8" Type="http://schemas.openxmlformats.org/officeDocument/2006/relationships/tags" Target="../tags/tag614.xml"/><Relationship Id="rId3" Type="http://schemas.openxmlformats.org/officeDocument/2006/relationships/tags" Target="../tags/tag609.xml"/><Relationship Id="rId7" Type="http://schemas.openxmlformats.org/officeDocument/2006/relationships/tags" Target="../tags/tag613.xml"/><Relationship Id="rId12" Type="http://schemas.openxmlformats.org/officeDocument/2006/relationships/slideMaster" Target="../slideMasters/slideMaster6.xml"/><Relationship Id="rId2" Type="http://schemas.openxmlformats.org/officeDocument/2006/relationships/tags" Target="../tags/tag608.xml"/><Relationship Id="rId1" Type="http://schemas.openxmlformats.org/officeDocument/2006/relationships/tags" Target="../tags/tag607.xml"/><Relationship Id="rId6" Type="http://schemas.openxmlformats.org/officeDocument/2006/relationships/tags" Target="../tags/tag612.xml"/><Relationship Id="rId11" Type="http://schemas.openxmlformats.org/officeDocument/2006/relationships/tags" Target="../tags/tag617.xml"/><Relationship Id="rId5" Type="http://schemas.openxmlformats.org/officeDocument/2006/relationships/tags" Target="../tags/tag611.xml"/><Relationship Id="rId10" Type="http://schemas.openxmlformats.org/officeDocument/2006/relationships/tags" Target="../tags/tag616.xml"/><Relationship Id="rId4" Type="http://schemas.openxmlformats.org/officeDocument/2006/relationships/tags" Target="../tags/tag610.xml"/><Relationship Id="rId9" Type="http://schemas.openxmlformats.org/officeDocument/2006/relationships/tags" Target="../tags/tag615.xml"/></Relationships>
</file>

<file path=ppt/slideLayouts/_rels/slideLayout97.xml.rels><?xml version="1.0" encoding="UTF-8" standalone="yes"?>
<Relationships xmlns="http://schemas.openxmlformats.org/package/2006/relationships"><Relationship Id="rId8" Type="http://schemas.openxmlformats.org/officeDocument/2006/relationships/tags" Target="../tags/tag625.xml"/><Relationship Id="rId3" Type="http://schemas.openxmlformats.org/officeDocument/2006/relationships/tags" Target="../tags/tag620.xml"/><Relationship Id="rId7" Type="http://schemas.openxmlformats.org/officeDocument/2006/relationships/tags" Target="../tags/tag624.xml"/><Relationship Id="rId2" Type="http://schemas.openxmlformats.org/officeDocument/2006/relationships/tags" Target="../tags/tag619.xml"/><Relationship Id="rId1" Type="http://schemas.openxmlformats.org/officeDocument/2006/relationships/tags" Target="../tags/tag618.xml"/><Relationship Id="rId6" Type="http://schemas.openxmlformats.org/officeDocument/2006/relationships/tags" Target="../tags/tag623.xml"/><Relationship Id="rId5" Type="http://schemas.openxmlformats.org/officeDocument/2006/relationships/tags" Target="../tags/tag622.xml"/><Relationship Id="rId10" Type="http://schemas.openxmlformats.org/officeDocument/2006/relationships/slideMaster" Target="../slideMasters/slideMaster6.xml"/><Relationship Id="rId4" Type="http://schemas.openxmlformats.org/officeDocument/2006/relationships/tags" Target="../tags/tag621.xml"/><Relationship Id="rId9" Type="http://schemas.openxmlformats.org/officeDocument/2006/relationships/tags" Target="../tags/tag626.xml"/></Relationships>
</file>

<file path=ppt/slideLayouts/_rels/slideLayout98.xml.rels><?xml version="1.0" encoding="UTF-8" standalone="yes"?>
<Relationships xmlns="http://schemas.openxmlformats.org/package/2006/relationships"><Relationship Id="rId8" Type="http://schemas.openxmlformats.org/officeDocument/2006/relationships/tags" Target="../tags/tag634.xml"/><Relationship Id="rId3" Type="http://schemas.openxmlformats.org/officeDocument/2006/relationships/tags" Target="../tags/tag629.xml"/><Relationship Id="rId7" Type="http://schemas.openxmlformats.org/officeDocument/2006/relationships/tags" Target="../tags/tag633.xml"/><Relationship Id="rId12" Type="http://schemas.openxmlformats.org/officeDocument/2006/relationships/slideMaster" Target="../slideMasters/slideMaster6.xml"/><Relationship Id="rId2" Type="http://schemas.openxmlformats.org/officeDocument/2006/relationships/tags" Target="../tags/tag628.xml"/><Relationship Id="rId1" Type="http://schemas.openxmlformats.org/officeDocument/2006/relationships/tags" Target="../tags/tag627.xml"/><Relationship Id="rId6" Type="http://schemas.openxmlformats.org/officeDocument/2006/relationships/tags" Target="../tags/tag632.xml"/><Relationship Id="rId11" Type="http://schemas.openxmlformats.org/officeDocument/2006/relationships/tags" Target="../tags/tag637.xml"/><Relationship Id="rId5" Type="http://schemas.openxmlformats.org/officeDocument/2006/relationships/tags" Target="../tags/tag631.xml"/><Relationship Id="rId10" Type="http://schemas.openxmlformats.org/officeDocument/2006/relationships/tags" Target="../tags/tag636.xml"/><Relationship Id="rId4" Type="http://schemas.openxmlformats.org/officeDocument/2006/relationships/tags" Target="../tags/tag630.xml"/><Relationship Id="rId9" Type="http://schemas.openxmlformats.org/officeDocument/2006/relationships/tags" Target="../tags/tag635.xml"/></Relationships>
</file>

<file path=ppt/slideLayouts/_rels/slideLayout99.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638.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tatement and Picture Full Color">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id="{50AE0245-3045-BD9D-E8A2-B1ABA9C0F16B}"/>
              </a:ext>
            </a:extLst>
          </p:cNvPr>
          <p:cNvSpPr/>
          <p:nvPr userDrawn="1"/>
        </p:nvSpPr>
        <p:spPr>
          <a:xfrm>
            <a:off x="0" y="0"/>
            <a:ext cx="12192000" cy="6858000"/>
          </a:xfrm>
          <a:prstGeom prst="rect">
            <a:avLst/>
          </a:prstGeom>
          <a:solidFill>
            <a:srgbClr val="A8C8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Bildplatzhalter 7">
            <a:extLst>
              <a:ext uri="{FF2B5EF4-FFF2-40B4-BE49-F238E27FC236}">
                <a16:creationId xmlns:a16="http://schemas.microsoft.com/office/drawing/2014/main" id="{F2C6EFD3-0546-1323-605E-9E1988FEC6FB}"/>
              </a:ext>
            </a:extLst>
          </p:cNvPr>
          <p:cNvSpPr>
            <a:spLocks noGrp="1"/>
          </p:cNvSpPr>
          <p:nvPr>
            <p:ph type="pic" sz="quarter" idx="13"/>
          </p:nvPr>
        </p:nvSpPr>
        <p:spPr>
          <a:xfrm>
            <a:off x="1033219" y="931820"/>
            <a:ext cx="4965943" cy="4978443"/>
          </a:xfrm>
        </p:spPr>
        <p:txBody>
          <a:bodyPr anchor="ctr"/>
          <a:lstStyle>
            <a:lvl1pPr marL="0" indent="0" algn="ctr">
              <a:buFontTx/>
              <a:buNone/>
              <a:defRPr/>
            </a:lvl1pPr>
          </a:lstStyle>
          <a:p>
            <a:r>
              <a:rPr lang="de-DE"/>
              <a:t>Bild</a:t>
            </a:r>
          </a:p>
        </p:txBody>
      </p:sp>
      <p:sp>
        <p:nvSpPr>
          <p:cNvPr id="10" name="Inhaltsplatzhalter 2">
            <a:extLst>
              <a:ext uri="{FF2B5EF4-FFF2-40B4-BE49-F238E27FC236}">
                <a16:creationId xmlns:a16="http://schemas.microsoft.com/office/drawing/2014/main" id="{59A92473-0716-29D1-25A5-F6AC10A8D056}"/>
              </a:ext>
            </a:extLst>
          </p:cNvPr>
          <p:cNvSpPr>
            <a:spLocks noGrp="1"/>
          </p:cNvSpPr>
          <p:nvPr>
            <p:ph idx="1" hasCustomPrompt="1"/>
          </p:nvPr>
        </p:nvSpPr>
        <p:spPr>
          <a:xfrm>
            <a:off x="6924906" y="2124307"/>
            <a:ext cx="4440877" cy="2609386"/>
          </a:xfrm>
        </p:spPr>
        <p:txBody>
          <a:bodyPr anchor="ctr">
            <a:normAutofit/>
          </a:bodyPr>
          <a:lstStyle>
            <a:lvl1pPr marL="0" indent="0" algn="l">
              <a:buFontTx/>
              <a:buNone/>
              <a:defRPr sz="2400">
                <a:solidFill>
                  <a:schemeClr val="bg1"/>
                </a:solidFill>
              </a:defRPr>
            </a:lvl1pPr>
          </a:lstStyle>
          <a:p>
            <a:pPr lvl="0"/>
            <a:r>
              <a:rPr lang="de-DE"/>
              <a:t>Zweite Ebene</a:t>
            </a:r>
          </a:p>
        </p:txBody>
      </p:sp>
    </p:spTree>
    <p:extLst>
      <p:ext uri="{BB962C8B-B14F-4D97-AF65-F5344CB8AC3E}">
        <p14:creationId xmlns:p14="http://schemas.microsoft.com/office/powerpoint/2010/main" val="3346540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Agenda ">
    <p:bg>
      <p:bgPr>
        <a:solidFill>
          <a:schemeClr val="tx2"/>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CF7B0EA-262C-77D5-C7A0-379F5FDB2925}"/>
              </a:ext>
            </a:extLst>
          </p:cNvPr>
          <p:cNvSpPr>
            <a:spLocks noGrp="1"/>
          </p:cNvSpPr>
          <p:nvPr>
            <p:ph type="title" hasCustomPrompt="1"/>
            <p:custDataLst>
              <p:tags r:id="rId1"/>
            </p:custDataLst>
          </p:nvPr>
        </p:nvSpPr>
        <p:spPr>
          <a:xfrm>
            <a:off x="962024" y="684000"/>
            <a:ext cx="9820275" cy="758396"/>
          </a:xfrm>
        </p:spPr>
        <p:txBody>
          <a:bodyPr/>
          <a:lstStyle>
            <a:lvl1pPr>
              <a:defRPr/>
            </a:lvl1pPr>
          </a:lstStyle>
          <a:p>
            <a:r>
              <a:rPr lang="de-DE"/>
              <a:t>Agenda</a:t>
            </a:r>
            <a:endParaRPr lang="de-DE" dirty="0"/>
          </a:p>
        </p:txBody>
      </p:sp>
      <p:sp>
        <p:nvSpPr>
          <p:cNvPr id="11" name="Textplatzhalter 10">
            <a:extLst>
              <a:ext uri="{FF2B5EF4-FFF2-40B4-BE49-F238E27FC236}">
                <a16:creationId xmlns:a16="http://schemas.microsoft.com/office/drawing/2014/main" id="{2F44C45B-292A-EE30-BF72-F9C1DF9B06AE}"/>
              </a:ext>
            </a:extLst>
          </p:cNvPr>
          <p:cNvSpPr>
            <a:spLocks noGrp="1"/>
          </p:cNvSpPr>
          <p:nvPr>
            <p:ph type="body" sz="quarter" idx="13" hasCustomPrompt="1"/>
            <p:custDataLst>
              <p:tags r:id="rId2"/>
            </p:custDataLst>
          </p:nvPr>
        </p:nvSpPr>
        <p:spPr>
          <a:xfrm>
            <a:off x="1651441" y="1830699"/>
            <a:ext cx="0" cy="468000"/>
          </a:xfrm>
          <a:prstGeom prst="rect">
            <a:avLst/>
          </a:prstGeom>
          <a:ln w="12700">
            <a:solidFill>
              <a:schemeClr val="tx1"/>
            </a:solidFill>
          </a:ln>
        </p:spPr>
        <p:txBody>
          <a:bodyPr wrap="none" lIns="0" tIns="0" rIns="72000" bIns="25200" anchor="ctr">
            <a:noAutofit/>
          </a:bodyPr>
          <a:lstStyle>
            <a:lvl1pPr marL="0" indent="0" algn="r">
              <a:lnSpc>
                <a:spcPct val="100000"/>
              </a:lnSpc>
              <a:spcBef>
                <a:spcPts val="0"/>
              </a:spcBef>
              <a:buFont typeface="Arial" panose="020B0604020202020204" pitchFamily="34" charset="0"/>
              <a:buNone/>
              <a:defRPr sz="4800" b="1" spc="120" baseline="0">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01</a:t>
            </a:r>
            <a:endParaRPr lang="de-DE" dirty="0"/>
          </a:p>
        </p:txBody>
      </p:sp>
      <p:sp>
        <p:nvSpPr>
          <p:cNvPr id="8" name="Textplatzhalter 6">
            <a:extLst>
              <a:ext uri="{FF2B5EF4-FFF2-40B4-BE49-F238E27FC236}">
                <a16:creationId xmlns:a16="http://schemas.microsoft.com/office/drawing/2014/main" id="{0904E236-B9F6-3BBC-A2C6-39313C076A46}"/>
              </a:ext>
            </a:extLst>
          </p:cNvPr>
          <p:cNvSpPr>
            <a:spLocks noGrp="1"/>
          </p:cNvSpPr>
          <p:nvPr>
            <p:ph type="body" sz="quarter" idx="14" hasCustomPrompt="1"/>
            <p:custDataLst>
              <p:tags r:id="rId3"/>
            </p:custDataLst>
          </p:nvPr>
        </p:nvSpPr>
        <p:spPr>
          <a:xfrm>
            <a:off x="1651441" y="1704699"/>
            <a:ext cx="9130859" cy="720000"/>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400"/>
            </a:lvl2pPr>
            <a:lvl3pPr marL="0" indent="0">
              <a:lnSpc>
                <a:spcPct val="100000"/>
              </a:lnSpc>
              <a:spcBef>
                <a:spcPts val="0"/>
              </a:spcBef>
              <a:spcAft>
                <a:spcPts val="0"/>
              </a:spcAft>
              <a:buNone/>
              <a:defRPr sz="1400" b="0">
                <a:solidFill>
                  <a:schemeClr val="tx1"/>
                </a:solidFill>
              </a:defRPr>
            </a:lvl3pPr>
            <a:lvl4pPr marL="0" indent="0">
              <a:lnSpc>
                <a:spcPct val="100000"/>
              </a:lnSpc>
              <a:spcBef>
                <a:spcPts val="0"/>
              </a:spcBef>
              <a:spcAft>
                <a:spcPts val="0"/>
              </a:spcAft>
              <a:buFont typeface="Arial" panose="020B0604020202020204" pitchFamily="34" charset="0"/>
              <a:buNone/>
              <a:defRPr sz="1400" b="0">
                <a:solidFill>
                  <a:schemeClr val="tx1"/>
                </a:solidFill>
              </a:defRPr>
            </a:lvl4pPr>
            <a:lvl5pPr marL="0" indent="0">
              <a:lnSpc>
                <a:spcPct val="100000"/>
              </a:lnSpc>
              <a:spcBef>
                <a:spcPts val="0"/>
              </a:spcBef>
              <a:spcAft>
                <a:spcPts val="0"/>
              </a:spcAft>
              <a:buNone/>
              <a:defRPr sz="1400" b="0">
                <a:solidFill>
                  <a:schemeClr val="tx1"/>
                </a:solidFill>
              </a:defRPr>
            </a:lvl5pPr>
            <a:lvl6pPr marL="0" indent="0">
              <a:lnSpc>
                <a:spcPct val="100000"/>
              </a:lnSpc>
              <a:spcBef>
                <a:spcPts val="0"/>
              </a:spcBef>
              <a:spcAft>
                <a:spcPts val="0"/>
              </a:spcAft>
              <a:buNone/>
              <a:defRPr sz="1400" b="0">
                <a:solidFill>
                  <a:schemeClr val="tx1"/>
                </a:solidFill>
              </a:defRPr>
            </a:lvl6pPr>
            <a:lvl7pPr marL="0" indent="0">
              <a:lnSpc>
                <a:spcPct val="100000"/>
              </a:lnSpc>
              <a:spcBef>
                <a:spcPts val="0"/>
              </a:spcBef>
              <a:spcAft>
                <a:spcPts val="0"/>
              </a:spcAft>
              <a:buFont typeface="Arial" panose="020B0604020202020204" pitchFamily="34" charset="0"/>
              <a:buNone/>
              <a:defRPr sz="1400" b="0">
                <a:solidFill>
                  <a:schemeClr val="tx1"/>
                </a:solidFill>
              </a:defRPr>
            </a:lvl7pPr>
            <a:lvl8pPr marL="0" indent="0">
              <a:lnSpc>
                <a:spcPct val="100000"/>
              </a:lnSpc>
              <a:spcBef>
                <a:spcPts val="0"/>
              </a:spcBef>
              <a:buNone/>
              <a:defRPr sz="1400" b="0">
                <a:solidFill>
                  <a:schemeClr val="tx1"/>
                </a:solidFill>
              </a:defRPr>
            </a:lvl8pPr>
            <a:lvl9pPr marL="0" indent="0">
              <a:lnSpc>
                <a:spcPct val="100000"/>
              </a:lnSpc>
              <a:spcBef>
                <a:spcPts val="0"/>
              </a:spcBef>
              <a:buNone/>
              <a:defRPr sz="1400" b="0">
                <a:solidFill>
                  <a:schemeClr val="tx1"/>
                </a:solidFill>
              </a:defRPr>
            </a:lvl9pPr>
          </a:lstStyle>
          <a:p>
            <a:pPr lvl="0"/>
            <a:r>
              <a:rPr lang="de-DE"/>
              <a:t>Topic</a:t>
            </a:r>
          </a:p>
          <a:p>
            <a:pPr lvl="1"/>
            <a:r>
              <a:rPr lang="de-DE"/>
              <a:t>Additional Information</a:t>
            </a:r>
            <a:endParaRPr lang="de-DE" dirty="0"/>
          </a:p>
        </p:txBody>
      </p:sp>
      <p:sp>
        <p:nvSpPr>
          <p:cNvPr id="3" name="Datumsplatzhalter 2">
            <a:extLst>
              <a:ext uri="{FF2B5EF4-FFF2-40B4-BE49-F238E27FC236}">
                <a16:creationId xmlns:a16="http://schemas.microsoft.com/office/drawing/2014/main" id="{B4F1B6CF-BE53-B3F8-8FF2-C24B667FA2C6}"/>
              </a:ext>
            </a:extLst>
          </p:cNvPr>
          <p:cNvSpPr>
            <a:spLocks noGrp="1"/>
          </p:cNvSpPr>
          <p:nvPr>
            <p:ph type="dt" sz="half" idx="42"/>
            <p:custDataLst>
              <p:tags r:id="rId4"/>
            </p:custDataLst>
          </p:nvPr>
        </p:nvSpPr>
        <p:spPr/>
        <p:txBody>
          <a:bodyPr/>
          <a:lstStyle/>
          <a:p>
            <a:r>
              <a:rPr lang="de-DE"/>
              <a:t>00.00.2023</a:t>
            </a:r>
            <a:endParaRPr lang="de-DE" dirty="0"/>
          </a:p>
        </p:txBody>
      </p:sp>
      <p:sp>
        <p:nvSpPr>
          <p:cNvPr id="13" name="Fußzeilenplatzhalter 12">
            <a:extLst>
              <a:ext uri="{FF2B5EF4-FFF2-40B4-BE49-F238E27FC236}">
                <a16:creationId xmlns:a16="http://schemas.microsoft.com/office/drawing/2014/main" id="{03B78E85-F180-447A-6252-C32A17B73951}"/>
              </a:ext>
            </a:extLst>
          </p:cNvPr>
          <p:cNvSpPr>
            <a:spLocks noGrp="1"/>
          </p:cNvSpPr>
          <p:nvPr>
            <p:ph type="ftr" sz="quarter" idx="43"/>
            <p:custDataLst>
              <p:tags r:id="rId5"/>
            </p:custDataLst>
          </p:nvPr>
        </p:nvSpPr>
        <p:spPr/>
        <p:txBody>
          <a:bodyPr/>
          <a:lstStyle/>
          <a:p>
            <a:r>
              <a:rPr lang="de-DE"/>
              <a:t>Presentation Title | Classification: C2 – Sensitive | Name Surname</a:t>
            </a:r>
            <a:endParaRPr lang="de-DE" dirty="0"/>
          </a:p>
        </p:txBody>
      </p:sp>
      <p:sp>
        <p:nvSpPr>
          <p:cNvPr id="15" name="Foliennummernplatzhalter 14">
            <a:extLst>
              <a:ext uri="{FF2B5EF4-FFF2-40B4-BE49-F238E27FC236}">
                <a16:creationId xmlns:a16="http://schemas.microsoft.com/office/drawing/2014/main" id="{99BD2C93-3E06-36D8-D1A8-DDDFC8D0C049}"/>
              </a:ext>
            </a:extLst>
          </p:cNvPr>
          <p:cNvSpPr>
            <a:spLocks noGrp="1"/>
          </p:cNvSpPr>
          <p:nvPr>
            <p:ph type="sldNum" sz="quarter" idx="44"/>
            <p:custDataLst>
              <p:tags r:id="rId6"/>
            </p:custDataLst>
          </p:nvPr>
        </p:nvSpPr>
        <p:spPr/>
        <p:txBody>
          <a:bodyPr/>
          <a:lstStyle/>
          <a:p>
            <a:fld id="{92DB0D90-6264-4E90-9724-ABC670DBF4FB}" type="slidenum">
              <a:rPr lang="de-DE" smtClean="0"/>
              <a:pPr/>
              <a:t>‹Nr.›</a:t>
            </a:fld>
            <a:endParaRPr lang="de-DE" dirty="0"/>
          </a:p>
        </p:txBody>
      </p:sp>
      <p:sp>
        <p:nvSpPr>
          <p:cNvPr id="6" name="Textplatzhalter 10">
            <a:extLst>
              <a:ext uri="{FF2B5EF4-FFF2-40B4-BE49-F238E27FC236}">
                <a16:creationId xmlns:a16="http://schemas.microsoft.com/office/drawing/2014/main" id="{5397AEE5-D688-CFFA-C9CA-65B42041E5F3}"/>
              </a:ext>
            </a:extLst>
          </p:cNvPr>
          <p:cNvSpPr>
            <a:spLocks noGrp="1"/>
          </p:cNvSpPr>
          <p:nvPr>
            <p:ph type="body" sz="quarter" idx="45" hasCustomPrompt="1"/>
            <p:custDataLst>
              <p:tags r:id="rId7"/>
            </p:custDataLst>
          </p:nvPr>
        </p:nvSpPr>
        <p:spPr>
          <a:xfrm>
            <a:off x="1651441" y="2816968"/>
            <a:ext cx="0" cy="468000"/>
          </a:xfrm>
          <a:prstGeom prst="rect">
            <a:avLst/>
          </a:prstGeom>
          <a:ln w="12700">
            <a:solidFill>
              <a:schemeClr val="tx1"/>
            </a:solidFill>
          </a:ln>
        </p:spPr>
        <p:txBody>
          <a:bodyPr wrap="none" lIns="0" tIns="0" rIns="72000" bIns="25200" anchor="ctr">
            <a:noAutofit/>
          </a:bodyPr>
          <a:lstStyle>
            <a:lvl1pPr marL="0" indent="0" algn="r">
              <a:lnSpc>
                <a:spcPct val="100000"/>
              </a:lnSpc>
              <a:spcBef>
                <a:spcPts val="0"/>
              </a:spcBef>
              <a:buFont typeface="Arial" panose="020B0604020202020204" pitchFamily="34" charset="0"/>
              <a:buNone/>
              <a:defRPr sz="4800" b="1" spc="120" baseline="0">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02</a:t>
            </a:r>
            <a:endParaRPr lang="de-DE" dirty="0"/>
          </a:p>
        </p:txBody>
      </p:sp>
      <p:sp>
        <p:nvSpPr>
          <p:cNvPr id="10" name="Textplatzhalter 6">
            <a:extLst>
              <a:ext uri="{FF2B5EF4-FFF2-40B4-BE49-F238E27FC236}">
                <a16:creationId xmlns:a16="http://schemas.microsoft.com/office/drawing/2014/main" id="{014F6DB2-08EC-1B27-A868-912C245B3D57}"/>
              </a:ext>
            </a:extLst>
          </p:cNvPr>
          <p:cNvSpPr>
            <a:spLocks noGrp="1"/>
          </p:cNvSpPr>
          <p:nvPr>
            <p:ph type="body" sz="quarter" idx="46" hasCustomPrompt="1"/>
            <p:custDataLst>
              <p:tags r:id="rId8"/>
            </p:custDataLst>
          </p:nvPr>
        </p:nvSpPr>
        <p:spPr>
          <a:xfrm>
            <a:off x="1651441" y="2690968"/>
            <a:ext cx="9130859" cy="720000"/>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400"/>
            </a:lvl2pPr>
            <a:lvl3pPr marL="0" indent="0">
              <a:lnSpc>
                <a:spcPct val="100000"/>
              </a:lnSpc>
              <a:spcBef>
                <a:spcPts val="0"/>
              </a:spcBef>
              <a:spcAft>
                <a:spcPts val="0"/>
              </a:spcAft>
              <a:buNone/>
              <a:defRPr sz="1400" b="0">
                <a:solidFill>
                  <a:schemeClr val="tx1"/>
                </a:solidFill>
              </a:defRPr>
            </a:lvl3pPr>
            <a:lvl4pPr marL="0" indent="0">
              <a:lnSpc>
                <a:spcPct val="100000"/>
              </a:lnSpc>
              <a:spcBef>
                <a:spcPts val="0"/>
              </a:spcBef>
              <a:spcAft>
                <a:spcPts val="0"/>
              </a:spcAft>
              <a:buFont typeface="Arial" panose="020B0604020202020204" pitchFamily="34" charset="0"/>
              <a:buNone/>
              <a:defRPr sz="1400" b="0">
                <a:solidFill>
                  <a:schemeClr val="tx1"/>
                </a:solidFill>
              </a:defRPr>
            </a:lvl4pPr>
            <a:lvl5pPr marL="0" indent="0">
              <a:lnSpc>
                <a:spcPct val="100000"/>
              </a:lnSpc>
              <a:spcBef>
                <a:spcPts val="0"/>
              </a:spcBef>
              <a:spcAft>
                <a:spcPts val="0"/>
              </a:spcAft>
              <a:buNone/>
              <a:defRPr sz="1400" b="0">
                <a:solidFill>
                  <a:schemeClr val="tx1"/>
                </a:solidFill>
              </a:defRPr>
            </a:lvl5pPr>
            <a:lvl6pPr marL="0" indent="0">
              <a:lnSpc>
                <a:spcPct val="100000"/>
              </a:lnSpc>
              <a:spcBef>
                <a:spcPts val="0"/>
              </a:spcBef>
              <a:spcAft>
                <a:spcPts val="0"/>
              </a:spcAft>
              <a:buNone/>
              <a:defRPr sz="1400" b="0">
                <a:solidFill>
                  <a:schemeClr val="tx1"/>
                </a:solidFill>
              </a:defRPr>
            </a:lvl6pPr>
            <a:lvl7pPr marL="0" indent="0">
              <a:lnSpc>
                <a:spcPct val="100000"/>
              </a:lnSpc>
              <a:spcBef>
                <a:spcPts val="0"/>
              </a:spcBef>
              <a:spcAft>
                <a:spcPts val="0"/>
              </a:spcAft>
              <a:buFont typeface="Arial" panose="020B0604020202020204" pitchFamily="34" charset="0"/>
              <a:buNone/>
              <a:defRPr sz="1400" b="0">
                <a:solidFill>
                  <a:schemeClr val="tx1"/>
                </a:solidFill>
              </a:defRPr>
            </a:lvl7pPr>
            <a:lvl8pPr marL="0" indent="0">
              <a:lnSpc>
                <a:spcPct val="100000"/>
              </a:lnSpc>
              <a:spcBef>
                <a:spcPts val="0"/>
              </a:spcBef>
              <a:buNone/>
              <a:defRPr sz="1400" b="0">
                <a:solidFill>
                  <a:schemeClr val="tx1"/>
                </a:solidFill>
              </a:defRPr>
            </a:lvl8pPr>
            <a:lvl9pPr marL="0" indent="0">
              <a:lnSpc>
                <a:spcPct val="100000"/>
              </a:lnSpc>
              <a:spcBef>
                <a:spcPts val="0"/>
              </a:spcBef>
              <a:buNone/>
              <a:defRPr sz="1400" b="0">
                <a:solidFill>
                  <a:schemeClr val="tx1"/>
                </a:solidFill>
              </a:defRPr>
            </a:lvl9pPr>
          </a:lstStyle>
          <a:p>
            <a:pPr lvl="0"/>
            <a:r>
              <a:rPr lang="de-DE"/>
              <a:t>Topic</a:t>
            </a:r>
          </a:p>
          <a:p>
            <a:pPr lvl="1"/>
            <a:r>
              <a:rPr lang="de-DE"/>
              <a:t>Additional Information</a:t>
            </a:r>
            <a:endParaRPr lang="de-DE" dirty="0"/>
          </a:p>
        </p:txBody>
      </p:sp>
      <p:sp>
        <p:nvSpPr>
          <p:cNvPr id="12" name="Textplatzhalter 10">
            <a:extLst>
              <a:ext uri="{FF2B5EF4-FFF2-40B4-BE49-F238E27FC236}">
                <a16:creationId xmlns:a16="http://schemas.microsoft.com/office/drawing/2014/main" id="{F0FFE843-D148-A681-8D9E-305FF941EABD}"/>
              </a:ext>
            </a:extLst>
          </p:cNvPr>
          <p:cNvSpPr>
            <a:spLocks noGrp="1"/>
          </p:cNvSpPr>
          <p:nvPr>
            <p:ph type="body" sz="quarter" idx="47" hasCustomPrompt="1"/>
            <p:custDataLst>
              <p:tags r:id="rId9"/>
            </p:custDataLst>
          </p:nvPr>
        </p:nvSpPr>
        <p:spPr>
          <a:xfrm>
            <a:off x="1651441" y="3803237"/>
            <a:ext cx="0" cy="468000"/>
          </a:xfrm>
          <a:prstGeom prst="rect">
            <a:avLst/>
          </a:prstGeom>
          <a:ln w="12700">
            <a:solidFill>
              <a:schemeClr val="tx1"/>
            </a:solidFill>
          </a:ln>
        </p:spPr>
        <p:txBody>
          <a:bodyPr wrap="none" lIns="0" tIns="0" rIns="72000" bIns="25200" anchor="ctr">
            <a:noAutofit/>
          </a:bodyPr>
          <a:lstStyle>
            <a:lvl1pPr marL="0" indent="0" algn="r">
              <a:lnSpc>
                <a:spcPct val="100000"/>
              </a:lnSpc>
              <a:spcBef>
                <a:spcPts val="0"/>
              </a:spcBef>
              <a:buFont typeface="Arial" panose="020B0604020202020204" pitchFamily="34" charset="0"/>
              <a:buNone/>
              <a:defRPr sz="4800" b="1" spc="120" baseline="0">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03</a:t>
            </a:r>
            <a:endParaRPr lang="de-DE" dirty="0"/>
          </a:p>
        </p:txBody>
      </p:sp>
      <p:sp>
        <p:nvSpPr>
          <p:cNvPr id="14" name="Textplatzhalter 6">
            <a:extLst>
              <a:ext uri="{FF2B5EF4-FFF2-40B4-BE49-F238E27FC236}">
                <a16:creationId xmlns:a16="http://schemas.microsoft.com/office/drawing/2014/main" id="{87B7FB0D-FB7B-D8AB-37D2-9DB3DDA35730}"/>
              </a:ext>
            </a:extLst>
          </p:cNvPr>
          <p:cNvSpPr>
            <a:spLocks noGrp="1"/>
          </p:cNvSpPr>
          <p:nvPr>
            <p:ph type="body" sz="quarter" idx="48" hasCustomPrompt="1"/>
            <p:custDataLst>
              <p:tags r:id="rId10"/>
            </p:custDataLst>
          </p:nvPr>
        </p:nvSpPr>
        <p:spPr>
          <a:xfrm>
            <a:off x="1651441" y="3677237"/>
            <a:ext cx="9130859" cy="720000"/>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400"/>
            </a:lvl2pPr>
            <a:lvl3pPr marL="0" indent="0">
              <a:lnSpc>
                <a:spcPct val="100000"/>
              </a:lnSpc>
              <a:spcBef>
                <a:spcPts val="0"/>
              </a:spcBef>
              <a:spcAft>
                <a:spcPts val="0"/>
              </a:spcAft>
              <a:buNone/>
              <a:defRPr sz="1400" b="0">
                <a:solidFill>
                  <a:schemeClr val="tx1"/>
                </a:solidFill>
              </a:defRPr>
            </a:lvl3pPr>
            <a:lvl4pPr marL="0" indent="0">
              <a:lnSpc>
                <a:spcPct val="100000"/>
              </a:lnSpc>
              <a:spcBef>
                <a:spcPts val="0"/>
              </a:spcBef>
              <a:spcAft>
                <a:spcPts val="0"/>
              </a:spcAft>
              <a:buFont typeface="Arial" panose="020B0604020202020204" pitchFamily="34" charset="0"/>
              <a:buNone/>
              <a:defRPr sz="1400" b="0">
                <a:solidFill>
                  <a:schemeClr val="tx1"/>
                </a:solidFill>
              </a:defRPr>
            </a:lvl4pPr>
            <a:lvl5pPr marL="0" indent="0">
              <a:lnSpc>
                <a:spcPct val="100000"/>
              </a:lnSpc>
              <a:spcBef>
                <a:spcPts val="0"/>
              </a:spcBef>
              <a:spcAft>
                <a:spcPts val="0"/>
              </a:spcAft>
              <a:buNone/>
              <a:defRPr sz="1400" b="0">
                <a:solidFill>
                  <a:schemeClr val="tx1"/>
                </a:solidFill>
              </a:defRPr>
            </a:lvl5pPr>
            <a:lvl6pPr marL="0" indent="0">
              <a:lnSpc>
                <a:spcPct val="100000"/>
              </a:lnSpc>
              <a:spcBef>
                <a:spcPts val="0"/>
              </a:spcBef>
              <a:spcAft>
                <a:spcPts val="0"/>
              </a:spcAft>
              <a:buNone/>
              <a:defRPr sz="1400" b="0">
                <a:solidFill>
                  <a:schemeClr val="tx1"/>
                </a:solidFill>
              </a:defRPr>
            </a:lvl6pPr>
            <a:lvl7pPr marL="0" indent="0">
              <a:lnSpc>
                <a:spcPct val="100000"/>
              </a:lnSpc>
              <a:spcBef>
                <a:spcPts val="0"/>
              </a:spcBef>
              <a:spcAft>
                <a:spcPts val="0"/>
              </a:spcAft>
              <a:buFont typeface="Arial" panose="020B0604020202020204" pitchFamily="34" charset="0"/>
              <a:buNone/>
              <a:defRPr sz="1400" b="0">
                <a:solidFill>
                  <a:schemeClr val="tx1"/>
                </a:solidFill>
              </a:defRPr>
            </a:lvl7pPr>
            <a:lvl8pPr marL="0" indent="0">
              <a:lnSpc>
                <a:spcPct val="100000"/>
              </a:lnSpc>
              <a:spcBef>
                <a:spcPts val="0"/>
              </a:spcBef>
              <a:buNone/>
              <a:defRPr sz="1400" b="0">
                <a:solidFill>
                  <a:schemeClr val="tx1"/>
                </a:solidFill>
              </a:defRPr>
            </a:lvl8pPr>
            <a:lvl9pPr marL="0" indent="0">
              <a:lnSpc>
                <a:spcPct val="100000"/>
              </a:lnSpc>
              <a:spcBef>
                <a:spcPts val="0"/>
              </a:spcBef>
              <a:buNone/>
              <a:defRPr sz="1400" b="0">
                <a:solidFill>
                  <a:schemeClr val="tx1"/>
                </a:solidFill>
              </a:defRPr>
            </a:lvl9pPr>
          </a:lstStyle>
          <a:p>
            <a:pPr lvl="0"/>
            <a:r>
              <a:rPr lang="de-DE"/>
              <a:t>Topic</a:t>
            </a:r>
          </a:p>
          <a:p>
            <a:pPr lvl="1"/>
            <a:r>
              <a:rPr lang="de-DE"/>
              <a:t>Additional Information</a:t>
            </a:r>
            <a:endParaRPr lang="de-DE" dirty="0"/>
          </a:p>
        </p:txBody>
      </p:sp>
      <p:sp>
        <p:nvSpPr>
          <p:cNvPr id="17" name="Textplatzhalter 10">
            <a:extLst>
              <a:ext uri="{FF2B5EF4-FFF2-40B4-BE49-F238E27FC236}">
                <a16:creationId xmlns:a16="http://schemas.microsoft.com/office/drawing/2014/main" id="{046B28AD-163E-857C-078E-9F84F7AD769D}"/>
              </a:ext>
            </a:extLst>
          </p:cNvPr>
          <p:cNvSpPr>
            <a:spLocks noGrp="1"/>
          </p:cNvSpPr>
          <p:nvPr>
            <p:ph type="body" sz="quarter" idx="49" hasCustomPrompt="1"/>
            <p:custDataLst>
              <p:tags r:id="rId11"/>
            </p:custDataLst>
          </p:nvPr>
        </p:nvSpPr>
        <p:spPr>
          <a:xfrm>
            <a:off x="1651441" y="4789506"/>
            <a:ext cx="0" cy="468000"/>
          </a:xfrm>
          <a:prstGeom prst="rect">
            <a:avLst/>
          </a:prstGeom>
          <a:ln w="12700">
            <a:solidFill>
              <a:schemeClr val="tx1"/>
            </a:solidFill>
          </a:ln>
        </p:spPr>
        <p:txBody>
          <a:bodyPr wrap="none" lIns="0" tIns="0" rIns="72000" bIns="25200" anchor="ctr">
            <a:noAutofit/>
          </a:bodyPr>
          <a:lstStyle>
            <a:lvl1pPr marL="0" indent="0" algn="r">
              <a:lnSpc>
                <a:spcPct val="100000"/>
              </a:lnSpc>
              <a:spcBef>
                <a:spcPts val="0"/>
              </a:spcBef>
              <a:buFont typeface="Arial" panose="020B0604020202020204" pitchFamily="34" charset="0"/>
              <a:buNone/>
              <a:defRPr sz="4800" b="1" spc="120" baseline="0">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04</a:t>
            </a:r>
            <a:endParaRPr lang="de-DE" dirty="0"/>
          </a:p>
        </p:txBody>
      </p:sp>
      <p:sp>
        <p:nvSpPr>
          <p:cNvPr id="18" name="Textplatzhalter 6">
            <a:extLst>
              <a:ext uri="{FF2B5EF4-FFF2-40B4-BE49-F238E27FC236}">
                <a16:creationId xmlns:a16="http://schemas.microsoft.com/office/drawing/2014/main" id="{53C2CCEB-07CD-5601-7A79-C4CE830CA7D9}"/>
              </a:ext>
            </a:extLst>
          </p:cNvPr>
          <p:cNvSpPr>
            <a:spLocks noGrp="1"/>
          </p:cNvSpPr>
          <p:nvPr>
            <p:ph type="body" sz="quarter" idx="50" hasCustomPrompt="1"/>
            <p:custDataLst>
              <p:tags r:id="rId12"/>
            </p:custDataLst>
          </p:nvPr>
        </p:nvSpPr>
        <p:spPr>
          <a:xfrm>
            <a:off x="1651441" y="4663506"/>
            <a:ext cx="9130859" cy="720000"/>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400"/>
            </a:lvl2pPr>
            <a:lvl3pPr marL="0" indent="0">
              <a:lnSpc>
                <a:spcPct val="100000"/>
              </a:lnSpc>
              <a:spcBef>
                <a:spcPts val="0"/>
              </a:spcBef>
              <a:spcAft>
                <a:spcPts val="0"/>
              </a:spcAft>
              <a:buNone/>
              <a:defRPr sz="1400" b="0">
                <a:solidFill>
                  <a:schemeClr val="tx1"/>
                </a:solidFill>
              </a:defRPr>
            </a:lvl3pPr>
            <a:lvl4pPr marL="0" indent="0">
              <a:lnSpc>
                <a:spcPct val="100000"/>
              </a:lnSpc>
              <a:spcBef>
                <a:spcPts val="0"/>
              </a:spcBef>
              <a:spcAft>
                <a:spcPts val="0"/>
              </a:spcAft>
              <a:buFont typeface="Arial" panose="020B0604020202020204" pitchFamily="34" charset="0"/>
              <a:buNone/>
              <a:defRPr sz="1400" b="0">
                <a:solidFill>
                  <a:schemeClr val="tx1"/>
                </a:solidFill>
              </a:defRPr>
            </a:lvl4pPr>
            <a:lvl5pPr marL="0" indent="0">
              <a:lnSpc>
                <a:spcPct val="100000"/>
              </a:lnSpc>
              <a:spcBef>
                <a:spcPts val="0"/>
              </a:spcBef>
              <a:spcAft>
                <a:spcPts val="0"/>
              </a:spcAft>
              <a:buNone/>
              <a:defRPr sz="1400" b="0">
                <a:solidFill>
                  <a:schemeClr val="tx1"/>
                </a:solidFill>
              </a:defRPr>
            </a:lvl5pPr>
            <a:lvl6pPr marL="0" indent="0">
              <a:lnSpc>
                <a:spcPct val="100000"/>
              </a:lnSpc>
              <a:spcBef>
                <a:spcPts val="0"/>
              </a:spcBef>
              <a:spcAft>
                <a:spcPts val="0"/>
              </a:spcAft>
              <a:buNone/>
              <a:defRPr sz="1400" b="0">
                <a:solidFill>
                  <a:schemeClr val="tx1"/>
                </a:solidFill>
              </a:defRPr>
            </a:lvl6pPr>
            <a:lvl7pPr marL="0" indent="0">
              <a:lnSpc>
                <a:spcPct val="100000"/>
              </a:lnSpc>
              <a:spcBef>
                <a:spcPts val="0"/>
              </a:spcBef>
              <a:spcAft>
                <a:spcPts val="0"/>
              </a:spcAft>
              <a:buFont typeface="Arial" panose="020B0604020202020204" pitchFamily="34" charset="0"/>
              <a:buNone/>
              <a:defRPr sz="1400" b="0">
                <a:solidFill>
                  <a:schemeClr val="tx1"/>
                </a:solidFill>
              </a:defRPr>
            </a:lvl7pPr>
            <a:lvl8pPr marL="0" indent="0">
              <a:lnSpc>
                <a:spcPct val="100000"/>
              </a:lnSpc>
              <a:spcBef>
                <a:spcPts val="0"/>
              </a:spcBef>
              <a:buNone/>
              <a:defRPr sz="1400" b="0">
                <a:solidFill>
                  <a:schemeClr val="tx1"/>
                </a:solidFill>
              </a:defRPr>
            </a:lvl8pPr>
            <a:lvl9pPr marL="0" indent="0">
              <a:lnSpc>
                <a:spcPct val="100000"/>
              </a:lnSpc>
              <a:spcBef>
                <a:spcPts val="0"/>
              </a:spcBef>
              <a:buNone/>
              <a:defRPr sz="1400" b="0">
                <a:solidFill>
                  <a:schemeClr val="tx1"/>
                </a:solidFill>
              </a:defRPr>
            </a:lvl9pPr>
          </a:lstStyle>
          <a:p>
            <a:pPr lvl="0"/>
            <a:r>
              <a:rPr lang="de-DE"/>
              <a:t>Topic</a:t>
            </a:r>
          </a:p>
          <a:p>
            <a:pPr lvl="1"/>
            <a:r>
              <a:rPr lang="de-DE"/>
              <a:t>Additional Information</a:t>
            </a:r>
            <a:endParaRPr lang="de-DE" dirty="0"/>
          </a:p>
        </p:txBody>
      </p:sp>
    </p:spTree>
    <p:extLst>
      <p:ext uri="{BB962C8B-B14F-4D97-AF65-F5344CB8AC3E}">
        <p14:creationId xmlns:p14="http://schemas.microsoft.com/office/powerpoint/2010/main" val="309815214"/>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Team member (1)">
    <p:bg>
      <p:bgPr>
        <a:solidFill>
          <a:schemeClr val="tx2"/>
        </a:solidFill>
        <a:effectLst/>
      </p:bgPr>
    </p:bg>
    <p:spTree>
      <p:nvGrpSpPr>
        <p:cNvPr id="1" name=""/>
        <p:cNvGrpSpPr/>
        <p:nvPr/>
      </p:nvGrpSpPr>
      <p:grpSpPr>
        <a:xfrm>
          <a:off x="0" y="0"/>
          <a:ext cx="0" cy="0"/>
          <a:chOff x="0" y="0"/>
          <a:chExt cx="0" cy="0"/>
        </a:xfrm>
      </p:grpSpPr>
      <p:sp>
        <p:nvSpPr>
          <p:cNvPr id="17" name="Freihandform: Form 16">
            <a:extLst>
              <a:ext uri="{FF2B5EF4-FFF2-40B4-BE49-F238E27FC236}">
                <a16:creationId xmlns:a16="http://schemas.microsoft.com/office/drawing/2014/main" id="{44D29139-F10C-12BE-3E33-5D9AA4CBFDF2}"/>
              </a:ext>
            </a:extLst>
          </p:cNvPr>
          <p:cNvSpPr/>
          <p:nvPr userDrawn="1">
            <p:custDataLst>
              <p:tags r:id="rId1"/>
            </p:custDataLst>
          </p:nvPr>
        </p:nvSpPr>
        <p:spPr>
          <a:xfrm>
            <a:off x="540000" y="0"/>
            <a:ext cx="11652000" cy="6858000"/>
          </a:xfrm>
          <a:custGeom>
            <a:avLst/>
            <a:gdLst>
              <a:gd name="connsiteX0" fmla="*/ 1981284 w 11652000"/>
              <a:gd name="connsiteY0" fmla="*/ 1523051 h 6858000"/>
              <a:gd name="connsiteX1" fmla="*/ 361284 w 11652000"/>
              <a:gd name="connsiteY1" fmla="*/ 3143051 h 6858000"/>
              <a:gd name="connsiteX2" fmla="*/ 1981284 w 11652000"/>
              <a:gd name="connsiteY2" fmla="*/ 4763051 h 6858000"/>
              <a:gd name="connsiteX3" fmla="*/ 3601284 w 11652000"/>
              <a:gd name="connsiteY3" fmla="*/ 3143051 h 6858000"/>
              <a:gd name="connsiteX4" fmla="*/ 1981284 w 11652000"/>
              <a:gd name="connsiteY4" fmla="*/ 1523051 h 6858000"/>
              <a:gd name="connsiteX5" fmla="*/ 0 w 11652000"/>
              <a:gd name="connsiteY5" fmla="*/ 0 h 6858000"/>
              <a:gd name="connsiteX6" fmla="*/ 11652000 w 11652000"/>
              <a:gd name="connsiteY6" fmla="*/ 0 h 6858000"/>
              <a:gd name="connsiteX7" fmla="*/ 11652000 w 11652000"/>
              <a:gd name="connsiteY7" fmla="*/ 6858000 h 6858000"/>
              <a:gd name="connsiteX8" fmla="*/ 0 w 11652000"/>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52000" h="6858000">
                <a:moveTo>
                  <a:pt x="1981284" y="1523051"/>
                </a:moveTo>
                <a:cubicBezTo>
                  <a:pt x="1086583" y="1523051"/>
                  <a:pt x="361284" y="2248350"/>
                  <a:pt x="361284" y="3143051"/>
                </a:cubicBezTo>
                <a:cubicBezTo>
                  <a:pt x="361284" y="4037752"/>
                  <a:pt x="1086583" y="4763051"/>
                  <a:pt x="1981284" y="4763051"/>
                </a:cubicBezTo>
                <a:cubicBezTo>
                  <a:pt x="2875985" y="4763051"/>
                  <a:pt x="3601284" y="4037752"/>
                  <a:pt x="3601284" y="3143051"/>
                </a:cubicBezTo>
                <a:cubicBezTo>
                  <a:pt x="3601284" y="2248350"/>
                  <a:pt x="2875985" y="1523051"/>
                  <a:pt x="1981284" y="1523051"/>
                </a:cubicBezTo>
                <a:close/>
                <a:moveTo>
                  <a:pt x="0" y="0"/>
                </a:moveTo>
                <a:lnTo>
                  <a:pt x="11652000" y="0"/>
                </a:lnTo>
                <a:lnTo>
                  <a:pt x="11652000"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de-DE" noProof="0" dirty="0"/>
          </a:p>
        </p:txBody>
      </p:sp>
      <p:sp>
        <p:nvSpPr>
          <p:cNvPr id="2" name="Titel 1">
            <a:extLst>
              <a:ext uri="{FF2B5EF4-FFF2-40B4-BE49-F238E27FC236}">
                <a16:creationId xmlns:a16="http://schemas.microsoft.com/office/drawing/2014/main" id="{21D309CB-E3AF-FCCB-2BDE-FADC00CAD8FA}"/>
              </a:ext>
            </a:extLst>
          </p:cNvPr>
          <p:cNvSpPr>
            <a:spLocks noGrp="1"/>
          </p:cNvSpPr>
          <p:nvPr>
            <p:ph type="title" hasCustomPrompt="1"/>
            <p:custDataLst>
              <p:tags r:id="rId2"/>
            </p:custDataLst>
          </p:nvPr>
        </p:nvSpPr>
        <p:spPr/>
        <p:txBody>
          <a:bodyPr/>
          <a:lstStyle>
            <a:lvl1pPr>
              <a:defRPr/>
            </a:lvl1pPr>
          </a:lstStyle>
          <a:p>
            <a:r>
              <a:rPr lang="de-DE"/>
              <a:t>Team member</a:t>
            </a:r>
            <a:endParaRPr lang="de-DE" dirty="0"/>
          </a:p>
        </p:txBody>
      </p:sp>
      <p:sp>
        <p:nvSpPr>
          <p:cNvPr id="7" name="Bildplatzhalter 6">
            <a:extLst>
              <a:ext uri="{FF2B5EF4-FFF2-40B4-BE49-F238E27FC236}">
                <a16:creationId xmlns:a16="http://schemas.microsoft.com/office/drawing/2014/main" id="{0E8C4D5B-31BB-9103-D851-07CA7ABE5F34}"/>
              </a:ext>
            </a:extLst>
          </p:cNvPr>
          <p:cNvSpPr>
            <a:spLocks noGrp="1"/>
          </p:cNvSpPr>
          <p:nvPr>
            <p:ph type="pic" sz="quarter" idx="16" hasCustomPrompt="1"/>
            <p:custDataLst>
              <p:tags r:id="rId3"/>
            </p:custDataLst>
          </p:nvPr>
        </p:nvSpPr>
        <p:spPr>
          <a:xfrm>
            <a:off x="944704" y="1566471"/>
            <a:ext cx="3153159" cy="3153159"/>
          </a:xfrm>
          <a:prstGeom prst="ellipse">
            <a:avLst/>
          </a:prstGeom>
          <a:solidFill>
            <a:schemeClr val="bg2"/>
          </a:solidFill>
          <a:ln w="50800">
            <a:noFill/>
          </a:ln>
        </p:spPr>
        <p:txBody>
          <a:bodyPr wrap="square"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4" name="Textplatzhalter 6">
            <a:extLst>
              <a:ext uri="{FF2B5EF4-FFF2-40B4-BE49-F238E27FC236}">
                <a16:creationId xmlns:a16="http://schemas.microsoft.com/office/drawing/2014/main" id="{73E694A5-77FC-15F0-999B-9352E387CBF4}"/>
              </a:ext>
            </a:extLst>
          </p:cNvPr>
          <p:cNvSpPr>
            <a:spLocks noGrp="1"/>
          </p:cNvSpPr>
          <p:nvPr>
            <p:ph type="body" sz="quarter" idx="14" hasCustomPrompt="1"/>
            <p:custDataLst>
              <p:tags r:id="rId4"/>
            </p:custDataLst>
          </p:nvPr>
        </p:nvSpPr>
        <p:spPr>
          <a:xfrm>
            <a:off x="898524" y="223200"/>
            <a:ext cx="529024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9" name="Textplatzhalter 8">
            <a:extLst>
              <a:ext uri="{FF2B5EF4-FFF2-40B4-BE49-F238E27FC236}">
                <a16:creationId xmlns:a16="http://schemas.microsoft.com/office/drawing/2014/main" id="{C04E7C88-AB62-3637-183B-1B25F8BD3A87}"/>
              </a:ext>
            </a:extLst>
          </p:cNvPr>
          <p:cNvSpPr>
            <a:spLocks noGrp="1"/>
          </p:cNvSpPr>
          <p:nvPr>
            <p:ph type="body" sz="quarter" idx="25" hasCustomPrompt="1"/>
            <p:custDataLst>
              <p:tags r:id="rId5"/>
            </p:custDataLst>
          </p:nvPr>
        </p:nvSpPr>
        <p:spPr>
          <a:xfrm>
            <a:off x="5130799" y="2438400"/>
            <a:ext cx="5289549" cy="3695699"/>
          </a:xfrm>
        </p:spPr>
        <p:txBody>
          <a:bodyPr/>
          <a:lstStyle>
            <a:lvl5pPr>
              <a:defRPr/>
            </a:lvl5p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6" name="Datumsplatzhalter 5">
            <a:extLst>
              <a:ext uri="{FF2B5EF4-FFF2-40B4-BE49-F238E27FC236}">
                <a16:creationId xmlns:a16="http://schemas.microsoft.com/office/drawing/2014/main" id="{BABCC8FB-F3F8-1B1E-D481-3CFA8354E010}"/>
              </a:ext>
            </a:extLst>
          </p:cNvPr>
          <p:cNvSpPr>
            <a:spLocks noGrp="1"/>
          </p:cNvSpPr>
          <p:nvPr>
            <p:ph type="dt" sz="half" idx="26"/>
            <p:custDataLst>
              <p:tags r:id="rId6"/>
            </p:custDataLst>
          </p:nvPr>
        </p:nvSpPr>
        <p:spPr/>
        <p:txBody>
          <a:bodyPr/>
          <a:lstStyle/>
          <a:p>
            <a:r>
              <a:rPr lang="de-DE"/>
              <a:t>00.00.2023</a:t>
            </a:r>
            <a:endParaRPr lang="de-DE" dirty="0"/>
          </a:p>
        </p:txBody>
      </p:sp>
      <p:sp>
        <p:nvSpPr>
          <p:cNvPr id="8" name="Fußzeilenplatzhalter 7">
            <a:extLst>
              <a:ext uri="{FF2B5EF4-FFF2-40B4-BE49-F238E27FC236}">
                <a16:creationId xmlns:a16="http://schemas.microsoft.com/office/drawing/2014/main" id="{6F681113-06F9-6515-8252-A525418367CC}"/>
              </a:ext>
            </a:extLst>
          </p:cNvPr>
          <p:cNvSpPr>
            <a:spLocks noGrp="1"/>
          </p:cNvSpPr>
          <p:nvPr>
            <p:ph type="ftr" sz="quarter" idx="27"/>
            <p:custDataLst>
              <p:tags r:id="rId7"/>
            </p:custDataLst>
          </p:nvPr>
        </p:nvSpPr>
        <p:spPr/>
        <p:txBody>
          <a:bodyPr/>
          <a:lstStyle/>
          <a:p>
            <a:r>
              <a:rPr lang="de-DE"/>
              <a:t>Presentation Title | Classification: C2 – Sensitive | Name Surname</a:t>
            </a:r>
            <a:endParaRPr lang="de-DE" dirty="0"/>
          </a:p>
        </p:txBody>
      </p:sp>
      <p:sp>
        <p:nvSpPr>
          <p:cNvPr id="10" name="Foliennummernplatzhalter 9">
            <a:extLst>
              <a:ext uri="{FF2B5EF4-FFF2-40B4-BE49-F238E27FC236}">
                <a16:creationId xmlns:a16="http://schemas.microsoft.com/office/drawing/2014/main" id="{E23D7F61-DCE2-00F3-A108-5AD2688A9A1A}"/>
              </a:ext>
            </a:extLst>
          </p:cNvPr>
          <p:cNvSpPr>
            <a:spLocks noGrp="1"/>
          </p:cNvSpPr>
          <p:nvPr>
            <p:ph type="sldNum" sz="quarter" idx="28"/>
            <p:custDataLst>
              <p:tags r:id="rId8"/>
            </p:custDataLst>
          </p:nvPr>
        </p:nvSpPr>
        <p:spPr/>
        <p:txBody>
          <a:bodyPr/>
          <a:lstStyle/>
          <a:p>
            <a:fld id="{92DB0D90-6264-4E90-9724-ABC670DBF4FB}" type="slidenum">
              <a:rPr lang="de-DE" smtClean="0"/>
              <a:pPr/>
              <a:t>‹Nr.›</a:t>
            </a:fld>
            <a:endParaRPr lang="de-DE" dirty="0"/>
          </a:p>
        </p:txBody>
      </p:sp>
      <p:sp>
        <p:nvSpPr>
          <p:cNvPr id="3" name="Textplatzhalter 14">
            <a:extLst>
              <a:ext uri="{FF2B5EF4-FFF2-40B4-BE49-F238E27FC236}">
                <a16:creationId xmlns:a16="http://schemas.microsoft.com/office/drawing/2014/main" id="{EF74AE04-3C33-05FA-0D91-674C49E1A0E0}"/>
              </a:ext>
            </a:extLst>
          </p:cNvPr>
          <p:cNvSpPr>
            <a:spLocks noGrp="1"/>
          </p:cNvSpPr>
          <p:nvPr>
            <p:ph type="body" sz="quarter" idx="30" hasCustomPrompt="1"/>
            <p:custDataLst>
              <p:tags r:id="rId9"/>
            </p:custDataLst>
          </p:nvPr>
        </p:nvSpPr>
        <p:spPr>
          <a:xfrm>
            <a:off x="1063284" y="4719631"/>
            <a:ext cx="2916000" cy="1432941"/>
          </a:xfrm>
        </p:spPr>
        <p:txBody>
          <a:bodyPr lIns="0" tIns="288000" rIns="0" bIns="0"/>
          <a:lstStyle>
            <a:lvl1pPr algn="ctr">
              <a:defRPr sz="1600" b="0">
                <a:solidFill>
                  <a:schemeClr val="tx1"/>
                </a:solidFill>
              </a:defRPr>
            </a:lvl1pPr>
            <a:lvl2pPr marL="0" indent="0" algn="ctr">
              <a:buNone/>
              <a:defRPr sz="1200" b="0">
                <a:solidFill>
                  <a:schemeClr val="tx1"/>
                </a:solidFill>
              </a:defRPr>
            </a:lvl2pPr>
            <a:lvl3pPr marL="0" indent="0" algn="ctr">
              <a:buNone/>
              <a:defRPr sz="1200" b="0">
                <a:solidFill>
                  <a:schemeClr val="tx1"/>
                </a:solidFill>
              </a:defRPr>
            </a:lvl3pPr>
            <a:lvl4pPr algn="ctr">
              <a:defRPr sz="1200" b="0">
                <a:solidFill>
                  <a:schemeClr val="tx1"/>
                </a:solidFill>
              </a:defRPr>
            </a:lvl4pPr>
            <a:lvl5pPr algn="ctr">
              <a:defRPr sz="1200" b="0">
                <a:solidFill>
                  <a:schemeClr val="tx1"/>
                </a:solidFill>
              </a:defRPr>
            </a:lvl5pPr>
            <a:lvl6pPr marL="0" indent="0" algn="ctr">
              <a:buNone/>
              <a:defRPr sz="1200" b="0">
                <a:solidFill>
                  <a:schemeClr val="tx1"/>
                </a:solidFill>
              </a:defRPr>
            </a:lvl6pPr>
            <a:lvl7pPr algn="ctr">
              <a:defRPr sz="1200" b="0">
                <a:solidFill>
                  <a:schemeClr val="tx1"/>
                </a:solidFill>
              </a:defRPr>
            </a:lvl7pPr>
            <a:lvl8pPr algn="ctr">
              <a:defRPr sz="1200" b="0">
                <a:solidFill>
                  <a:schemeClr val="tx1"/>
                </a:solidFill>
              </a:defRPr>
            </a:lvl8pPr>
            <a:lvl9pPr algn="ctr">
              <a:defRPr sz="1200" b="0">
                <a:solidFill>
                  <a:schemeClr val="tx1"/>
                </a:solidFill>
              </a:defRPr>
            </a:lvl9pPr>
          </a:lstStyle>
          <a:p>
            <a:pPr lvl="0"/>
            <a:r>
              <a:rPr lang="de-DE"/>
              <a:t>Name</a:t>
            </a:r>
          </a:p>
          <a:p>
            <a:pPr lvl="1"/>
            <a:r>
              <a:rPr lang="de-DE"/>
              <a:t>Position</a:t>
            </a:r>
            <a:endParaRPr lang="de-DE" dirty="0"/>
          </a:p>
        </p:txBody>
      </p:sp>
      <p:sp>
        <p:nvSpPr>
          <p:cNvPr id="11" name="Rechteck 10">
            <a:extLst>
              <a:ext uri="{FF2B5EF4-FFF2-40B4-BE49-F238E27FC236}">
                <a16:creationId xmlns:a16="http://schemas.microsoft.com/office/drawing/2014/main" id="{70623EFF-5BED-6DDC-AA21-542EA7D181B9}"/>
              </a:ext>
            </a:extLst>
          </p:cNvPr>
          <p:cNvSpPr/>
          <p:nvPr userDrawn="1">
            <p:custDataLst>
              <p:tags r:id="rId10"/>
            </p:custDataLst>
          </p:nvPr>
        </p:nvSpPr>
        <p:spPr>
          <a:xfrm>
            <a:off x="898524"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12" name="Rechteck 11">
            <a:extLst>
              <a:ext uri="{FF2B5EF4-FFF2-40B4-BE49-F238E27FC236}">
                <a16:creationId xmlns:a16="http://schemas.microsoft.com/office/drawing/2014/main" id="{EFC604C2-A509-FDB4-57D1-D37C9123AD72}"/>
              </a:ext>
            </a:extLst>
          </p:cNvPr>
          <p:cNvSpPr>
            <a:spLocks/>
          </p:cNvSpPr>
          <p:nvPr userDrawn="1">
            <p:custDataLst>
              <p:tags r:id="rId11"/>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de-DE" sz="992" b="1" noProof="0">
                <a:solidFill>
                  <a:schemeClr val="accent1"/>
                </a:solidFill>
              </a:rPr>
              <a:t>DKMS</a:t>
            </a:r>
            <a:endParaRPr lang="de-DE" sz="992" b="1" noProof="0" dirty="0">
              <a:solidFill>
                <a:schemeClr val="accent1"/>
              </a:solidFill>
            </a:endParaRPr>
          </a:p>
        </p:txBody>
      </p:sp>
    </p:spTree>
    <p:extLst>
      <p:ext uri="{BB962C8B-B14F-4D97-AF65-F5344CB8AC3E}">
        <p14:creationId xmlns:p14="http://schemas.microsoft.com/office/powerpoint/2010/main" val="33778197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preserve="1" userDrawn="1">
  <p:cSld name="Team member (3)">
    <p:bg>
      <p:bgPr>
        <a:solidFill>
          <a:schemeClr val="tx2"/>
        </a:solidFill>
        <a:effectLst/>
      </p:bgPr>
    </p:bg>
    <p:spTree>
      <p:nvGrpSpPr>
        <p:cNvPr id="1" name=""/>
        <p:cNvGrpSpPr/>
        <p:nvPr/>
      </p:nvGrpSpPr>
      <p:grpSpPr>
        <a:xfrm>
          <a:off x="0" y="0"/>
          <a:ext cx="0" cy="0"/>
          <a:chOff x="0" y="0"/>
          <a:chExt cx="0" cy="0"/>
        </a:xfrm>
      </p:grpSpPr>
      <p:sp>
        <p:nvSpPr>
          <p:cNvPr id="22" name="Freihandform: Form 21">
            <a:extLst>
              <a:ext uri="{FF2B5EF4-FFF2-40B4-BE49-F238E27FC236}">
                <a16:creationId xmlns:a16="http://schemas.microsoft.com/office/drawing/2014/main" id="{D115A771-1D68-941B-EE50-C6423B122EE4}"/>
              </a:ext>
            </a:extLst>
          </p:cNvPr>
          <p:cNvSpPr/>
          <p:nvPr userDrawn="1">
            <p:custDataLst>
              <p:tags r:id="rId1"/>
            </p:custDataLst>
          </p:nvPr>
        </p:nvSpPr>
        <p:spPr>
          <a:xfrm>
            <a:off x="540000" y="0"/>
            <a:ext cx="11652000" cy="6858000"/>
          </a:xfrm>
          <a:custGeom>
            <a:avLst/>
            <a:gdLst>
              <a:gd name="connsiteX0" fmla="*/ 9278249 w 11652000"/>
              <a:gd name="connsiteY0" fmla="*/ 1869454 h 6858000"/>
              <a:gd name="connsiteX1" fmla="*/ 8252249 w 11652000"/>
              <a:gd name="connsiteY1" fmla="*/ 2895454 h 6858000"/>
              <a:gd name="connsiteX2" fmla="*/ 9278249 w 11652000"/>
              <a:gd name="connsiteY2" fmla="*/ 3921454 h 6858000"/>
              <a:gd name="connsiteX3" fmla="*/ 10304249 w 11652000"/>
              <a:gd name="connsiteY3" fmla="*/ 2895454 h 6858000"/>
              <a:gd name="connsiteX4" fmla="*/ 9278249 w 11652000"/>
              <a:gd name="connsiteY4" fmla="*/ 1869454 h 6858000"/>
              <a:gd name="connsiteX5" fmla="*/ 5556000 w 11652000"/>
              <a:gd name="connsiteY5" fmla="*/ 1869454 h 6858000"/>
              <a:gd name="connsiteX6" fmla="*/ 4530000 w 11652000"/>
              <a:gd name="connsiteY6" fmla="*/ 2895454 h 6858000"/>
              <a:gd name="connsiteX7" fmla="*/ 5556000 w 11652000"/>
              <a:gd name="connsiteY7" fmla="*/ 3921454 h 6858000"/>
              <a:gd name="connsiteX8" fmla="*/ 6582000 w 11652000"/>
              <a:gd name="connsiteY8" fmla="*/ 2895454 h 6858000"/>
              <a:gd name="connsiteX9" fmla="*/ 5556000 w 11652000"/>
              <a:gd name="connsiteY9" fmla="*/ 1869454 h 6858000"/>
              <a:gd name="connsiteX10" fmla="*/ 1833750 w 11652000"/>
              <a:gd name="connsiteY10" fmla="*/ 1869454 h 6858000"/>
              <a:gd name="connsiteX11" fmla="*/ 807750 w 11652000"/>
              <a:gd name="connsiteY11" fmla="*/ 2895454 h 6858000"/>
              <a:gd name="connsiteX12" fmla="*/ 1833750 w 11652000"/>
              <a:gd name="connsiteY12" fmla="*/ 3921454 h 6858000"/>
              <a:gd name="connsiteX13" fmla="*/ 2859750 w 11652000"/>
              <a:gd name="connsiteY13" fmla="*/ 2895454 h 6858000"/>
              <a:gd name="connsiteX14" fmla="*/ 1833750 w 11652000"/>
              <a:gd name="connsiteY14" fmla="*/ 1869454 h 6858000"/>
              <a:gd name="connsiteX15" fmla="*/ 0 w 11652000"/>
              <a:gd name="connsiteY15" fmla="*/ 0 h 6858000"/>
              <a:gd name="connsiteX16" fmla="*/ 11652000 w 11652000"/>
              <a:gd name="connsiteY16" fmla="*/ 0 h 6858000"/>
              <a:gd name="connsiteX17" fmla="*/ 11652000 w 11652000"/>
              <a:gd name="connsiteY17" fmla="*/ 6858000 h 6858000"/>
              <a:gd name="connsiteX18" fmla="*/ 0 w 11652000"/>
              <a:gd name="connsiteY1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652000" h="6858000">
                <a:moveTo>
                  <a:pt x="9278249" y="1869454"/>
                </a:moveTo>
                <a:cubicBezTo>
                  <a:pt x="8711605" y="1869454"/>
                  <a:pt x="8252249" y="2328810"/>
                  <a:pt x="8252249" y="2895454"/>
                </a:cubicBezTo>
                <a:cubicBezTo>
                  <a:pt x="8252249" y="3462098"/>
                  <a:pt x="8711605" y="3921454"/>
                  <a:pt x="9278249" y="3921454"/>
                </a:cubicBezTo>
                <a:cubicBezTo>
                  <a:pt x="9844893" y="3921454"/>
                  <a:pt x="10304249" y="3462098"/>
                  <a:pt x="10304249" y="2895454"/>
                </a:cubicBezTo>
                <a:cubicBezTo>
                  <a:pt x="10304249" y="2328810"/>
                  <a:pt x="9844893" y="1869454"/>
                  <a:pt x="9278249" y="1869454"/>
                </a:cubicBezTo>
                <a:close/>
                <a:moveTo>
                  <a:pt x="5556000" y="1869454"/>
                </a:moveTo>
                <a:cubicBezTo>
                  <a:pt x="4989356" y="1869454"/>
                  <a:pt x="4530000" y="2328810"/>
                  <a:pt x="4530000" y="2895454"/>
                </a:cubicBezTo>
                <a:cubicBezTo>
                  <a:pt x="4530000" y="3462098"/>
                  <a:pt x="4989356" y="3921454"/>
                  <a:pt x="5556000" y="3921454"/>
                </a:cubicBezTo>
                <a:cubicBezTo>
                  <a:pt x="6122644" y="3921454"/>
                  <a:pt x="6582000" y="3462098"/>
                  <a:pt x="6582000" y="2895454"/>
                </a:cubicBezTo>
                <a:cubicBezTo>
                  <a:pt x="6582000" y="2328810"/>
                  <a:pt x="6122644" y="1869454"/>
                  <a:pt x="5556000" y="1869454"/>
                </a:cubicBezTo>
                <a:close/>
                <a:moveTo>
                  <a:pt x="1833750" y="1869454"/>
                </a:moveTo>
                <a:cubicBezTo>
                  <a:pt x="1267106" y="1869454"/>
                  <a:pt x="807750" y="2328810"/>
                  <a:pt x="807750" y="2895454"/>
                </a:cubicBezTo>
                <a:cubicBezTo>
                  <a:pt x="807750" y="3462098"/>
                  <a:pt x="1267106" y="3921454"/>
                  <a:pt x="1833750" y="3921454"/>
                </a:cubicBezTo>
                <a:cubicBezTo>
                  <a:pt x="2400394" y="3921454"/>
                  <a:pt x="2859750" y="3462098"/>
                  <a:pt x="2859750" y="2895454"/>
                </a:cubicBezTo>
                <a:cubicBezTo>
                  <a:pt x="2859750" y="2328810"/>
                  <a:pt x="2400394" y="1869454"/>
                  <a:pt x="1833750" y="1869454"/>
                </a:cubicBezTo>
                <a:close/>
                <a:moveTo>
                  <a:pt x="0" y="0"/>
                </a:moveTo>
                <a:lnTo>
                  <a:pt x="11652000" y="0"/>
                </a:lnTo>
                <a:lnTo>
                  <a:pt x="11652000"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de-DE" noProof="0" dirty="0"/>
          </a:p>
        </p:txBody>
      </p:sp>
      <p:sp>
        <p:nvSpPr>
          <p:cNvPr id="2" name="Titel 1">
            <a:extLst>
              <a:ext uri="{FF2B5EF4-FFF2-40B4-BE49-F238E27FC236}">
                <a16:creationId xmlns:a16="http://schemas.microsoft.com/office/drawing/2014/main" id="{21D309CB-E3AF-FCCB-2BDE-FADC00CAD8FA}"/>
              </a:ext>
            </a:extLst>
          </p:cNvPr>
          <p:cNvSpPr>
            <a:spLocks noGrp="1"/>
          </p:cNvSpPr>
          <p:nvPr>
            <p:ph type="title" hasCustomPrompt="1"/>
            <p:custDataLst>
              <p:tags r:id="rId2"/>
            </p:custDataLst>
          </p:nvPr>
        </p:nvSpPr>
        <p:spPr/>
        <p:txBody>
          <a:bodyPr/>
          <a:lstStyle>
            <a:lvl1pPr>
              <a:defRPr/>
            </a:lvl1pPr>
          </a:lstStyle>
          <a:p>
            <a:r>
              <a:rPr lang="de-DE"/>
              <a:t>Team member</a:t>
            </a:r>
            <a:endParaRPr lang="de-DE" dirty="0"/>
          </a:p>
        </p:txBody>
      </p:sp>
      <p:sp>
        <p:nvSpPr>
          <p:cNvPr id="7" name="Bildplatzhalter 6">
            <a:extLst>
              <a:ext uri="{FF2B5EF4-FFF2-40B4-BE49-F238E27FC236}">
                <a16:creationId xmlns:a16="http://schemas.microsoft.com/office/drawing/2014/main" id="{0E8C4D5B-31BB-9103-D851-07CA7ABE5F34}"/>
              </a:ext>
            </a:extLst>
          </p:cNvPr>
          <p:cNvSpPr>
            <a:spLocks noGrp="1"/>
          </p:cNvSpPr>
          <p:nvPr>
            <p:ph type="pic" sz="quarter" idx="16" hasCustomPrompt="1"/>
            <p:custDataLst>
              <p:tags r:id="rId3"/>
            </p:custDataLst>
          </p:nvPr>
        </p:nvSpPr>
        <p:spPr>
          <a:xfrm>
            <a:off x="1395084" y="1916789"/>
            <a:ext cx="1957333" cy="1957333"/>
          </a:xfrm>
          <a:prstGeom prst="ellipse">
            <a:avLst/>
          </a:prstGeom>
          <a:solidFill>
            <a:schemeClr val="bg1"/>
          </a:solidFill>
          <a:ln w="50800">
            <a:noFill/>
          </a:ln>
        </p:spPr>
        <p:txBody>
          <a:bodyPr lIns="0" tIns="0" rIns="0" bIns="0"/>
          <a:lstStyle>
            <a:lvl1pPr marL="0" indent="0" algn="ctr">
              <a:defRPr sz="1129"/>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0" name="Bildplatzhalter 6">
            <a:extLst>
              <a:ext uri="{FF2B5EF4-FFF2-40B4-BE49-F238E27FC236}">
                <a16:creationId xmlns:a16="http://schemas.microsoft.com/office/drawing/2014/main" id="{6D0C79AE-2065-693C-F8F2-82AFFF5E82C3}"/>
              </a:ext>
            </a:extLst>
          </p:cNvPr>
          <p:cNvSpPr>
            <a:spLocks noGrp="1"/>
          </p:cNvSpPr>
          <p:nvPr>
            <p:ph type="pic" sz="quarter" idx="18" hasCustomPrompt="1"/>
            <p:custDataLst>
              <p:tags r:id="rId4"/>
            </p:custDataLst>
          </p:nvPr>
        </p:nvSpPr>
        <p:spPr>
          <a:xfrm>
            <a:off x="5117335" y="1916789"/>
            <a:ext cx="1957333" cy="1957333"/>
          </a:xfrm>
          <a:prstGeom prst="ellipse">
            <a:avLst/>
          </a:prstGeom>
          <a:solidFill>
            <a:schemeClr val="bg1"/>
          </a:solidFill>
          <a:ln w="50800">
            <a:noFill/>
          </a:ln>
        </p:spPr>
        <p:txBody>
          <a:bodyPr lIns="0" tIns="0" rIns="0" bIns="0"/>
          <a:lstStyle>
            <a:lvl1pPr marL="0" indent="0" algn="ctr">
              <a:defRPr sz="1129"/>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2" name="Bildplatzhalter 6">
            <a:extLst>
              <a:ext uri="{FF2B5EF4-FFF2-40B4-BE49-F238E27FC236}">
                <a16:creationId xmlns:a16="http://schemas.microsoft.com/office/drawing/2014/main" id="{5FC05490-F038-1AA8-A3A1-FC73430773EC}"/>
              </a:ext>
            </a:extLst>
          </p:cNvPr>
          <p:cNvSpPr>
            <a:spLocks noGrp="1"/>
          </p:cNvSpPr>
          <p:nvPr>
            <p:ph type="pic" sz="quarter" idx="20" hasCustomPrompt="1"/>
            <p:custDataLst>
              <p:tags r:id="rId5"/>
            </p:custDataLst>
          </p:nvPr>
        </p:nvSpPr>
        <p:spPr>
          <a:xfrm>
            <a:off x="8839584" y="1916789"/>
            <a:ext cx="1957333" cy="1957333"/>
          </a:xfrm>
          <a:prstGeom prst="ellipse">
            <a:avLst/>
          </a:prstGeom>
          <a:solidFill>
            <a:schemeClr val="bg1"/>
          </a:solidFill>
          <a:ln w="50800">
            <a:noFill/>
          </a:ln>
        </p:spPr>
        <p:txBody>
          <a:bodyPr lIns="0" tIns="0" rIns="0" bIns="0"/>
          <a:lstStyle>
            <a:lvl1pPr marL="0" indent="0" algn="ctr">
              <a:defRPr sz="1129"/>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4" name="Textplatzhalter 6">
            <a:extLst>
              <a:ext uri="{FF2B5EF4-FFF2-40B4-BE49-F238E27FC236}">
                <a16:creationId xmlns:a16="http://schemas.microsoft.com/office/drawing/2014/main" id="{73E694A5-77FC-15F0-999B-9352E387CBF4}"/>
              </a:ext>
            </a:extLst>
          </p:cNvPr>
          <p:cNvSpPr>
            <a:spLocks noGrp="1"/>
          </p:cNvSpPr>
          <p:nvPr>
            <p:ph type="body" sz="quarter" idx="14" hasCustomPrompt="1"/>
            <p:custDataLst>
              <p:tags r:id="rId6"/>
            </p:custDataLst>
          </p:nvPr>
        </p:nvSpPr>
        <p:spPr>
          <a:xfrm>
            <a:off x="898524" y="223535"/>
            <a:ext cx="529024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8" name="Datumsplatzhalter 7">
            <a:extLst>
              <a:ext uri="{FF2B5EF4-FFF2-40B4-BE49-F238E27FC236}">
                <a16:creationId xmlns:a16="http://schemas.microsoft.com/office/drawing/2014/main" id="{8B95CA18-62C5-8982-696F-7E2E7517CF02}"/>
              </a:ext>
            </a:extLst>
          </p:cNvPr>
          <p:cNvSpPr>
            <a:spLocks noGrp="1"/>
          </p:cNvSpPr>
          <p:nvPr>
            <p:ph type="dt" sz="half" idx="27"/>
            <p:custDataLst>
              <p:tags r:id="rId7"/>
            </p:custDataLst>
          </p:nvPr>
        </p:nvSpPr>
        <p:spPr/>
        <p:txBody>
          <a:bodyPr/>
          <a:lstStyle/>
          <a:p>
            <a:r>
              <a:rPr lang="de-DE"/>
              <a:t>00.00.2023</a:t>
            </a:r>
            <a:endParaRPr lang="de-DE" dirty="0"/>
          </a:p>
        </p:txBody>
      </p:sp>
      <p:sp>
        <p:nvSpPr>
          <p:cNvPr id="9" name="Fußzeilenplatzhalter 8">
            <a:extLst>
              <a:ext uri="{FF2B5EF4-FFF2-40B4-BE49-F238E27FC236}">
                <a16:creationId xmlns:a16="http://schemas.microsoft.com/office/drawing/2014/main" id="{04B42B20-741E-8CF4-5931-65F2AE6EAA63}"/>
              </a:ext>
            </a:extLst>
          </p:cNvPr>
          <p:cNvSpPr>
            <a:spLocks noGrp="1"/>
          </p:cNvSpPr>
          <p:nvPr>
            <p:ph type="ftr" sz="quarter" idx="28"/>
            <p:custDataLst>
              <p:tags r:id="rId8"/>
            </p:custDataLst>
          </p:nvPr>
        </p:nvSpPr>
        <p:spPr/>
        <p:txBody>
          <a:bodyPr/>
          <a:lstStyle/>
          <a:p>
            <a:r>
              <a:rPr lang="de-DE"/>
              <a:t>Presentation Title | Classification: C2 – Sensitive | Name Surname</a:t>
            </a:r>
            <a:endParaRPr lang="de-DE" dirty="0"/>
          </a:p>
        </p:txBody>
      </p:sp>
      <p:sp>
        <p:nvSpPr>
          <p:cNvPr id="11" name="Foliennummernplatzhalter 10">
            <a:extLst>
              <a:ext uri="{FF2B5EF4-FFF2-40B4-BE49-F238E27FC236}">
                <a16:creationId xmlns:a16="http://schemas.microsoft.com/office/drawing/2014/main" id="{1231504B-41E7-4E61-3CF2-E201124E12C4}"/>
              </a:ext>
            </a:extLst>
          </p:cNvPr>
          <p:cNvSpPr>
            <a:spLocks noGrp="1"/>
          </p:cNvSpPr>
          <p:nvPr>
            <p:ph type="sldNum" sz="quarter" idx="29"/>
            <p:custDataLst>
              <p:tags r:id="rId9"/>
            </p:custDataLst>
          </p:nvPr>
        </p:nvSpPr>
        <p:spPr/>
        <p:txBody>
          <a:bodyPr/>
          <a:lstStyle/>
          <a:p>
            <a:fld id="{92DB0D90-6264-4E90-9724-ABC670DBF4FB}" type="slidenum">
              <a:rPr lang="de-DE" smtClean="0"/>
              <a:pPr/>
              <a:t>‹Nr.›</a:t>
            </a:fld>
            <a:endParaRPr lang="de-DE" dirty="0"/>
          </a:p>
        </p:txBody>
      </p:sp>
      <p:sp>
        <p:nvSpPr>
          <p:cNvPr id="15" name="Textplatzhalter 14">
            <a:extLst>
              <a:ext uri="{FF2B5EF4-FFF2-40B4-BE49-F238E27FC236}">
                <a16:creationId xmlns:a16="http://schemas.microsoft.com/office/drawing/2014/main" id="{D9223D02-3B2C-76FD-56DF-017F6EE2645F}"/>
              </a:ext>
            </a:extLst>
          </p:cNvPr>
          <p:cNvSpPr>
            <a:spLocks noGrp="1"/>
          </p:cNvSpPr>
          <p:nvPr>
            <p:ph type="body" sz="quarter" idx="30" hasCustomPrompt="1"/>
            <p:custDataLst>
              <p:tags r:id="rId10"/>
            </p:custDataLst>
          </p:nvPr>
        </p:nvSpPr>
        <p:spPr>
          <a:xfrm>
            <a:off x="915751" y="3893992"/>
            <a:ext cx="2916000" cy="1981493"/>
          </a:xfrm>
        </p:spPr>
        <p:txBody>
          <a:bodyPr lIns="0" tIns="216000" rIns="0" bIns="0"/>
          <a:lstStyle>
            <a:lvl1pPr algn="ctr">
              <a:defRPr sz="1600" b="0">
                <a:solidFill>
                  <a:schemeClr val="tx1"/>
                </a:solidFill>
              </a:defRPr>
            </a:lvl1pPr>
            <a:lvl2pPr marL="0" indent="0" algn="ctr">
              <a:buNone/>
              <a:defRPr sz="1200" b="0">
                <a:solidFill>
                  <a:schemeClr val="tx1"/>
                </a:solidFill>
              </a:defRPr>
            </a:lvl2pPr>
            <a:lvl3pPr marL="0" indent="0" algn="ctr">
              <a:buNone/>
              <a:defRPr sz="1200" b="0">
                <a:solidFill>
                  <a:schemeClr val="tx1"/>
                </a:solidFill>
              </a:defRPr>
            </a:lvl3pPr>
            <a:lvl4pPr algn="ctr">
              <a:defRPr sz="1200" b="0">
                <a:solidFill>
                  <a:schemeClr val="tx1"/>
                </a:solidFill>
              </a:defRPr>
            </a:lvl4pPr>
            <a:lvl5pPr algn="ctr">
              <a:defRPr sz="1200" b="0">
                <a:solidFill>
                  <a:schemeClr val="tx1"/>
                </a:solidFill>
              </a:defRPr>
            </a:lvl5pPr>
            <a:lvl6pPr marL="0" indent="0" algn="ctr">
              <a:buNone/>
              <a:defRPr sz="1200" b="0">
                <a:solidFill>
                  <a:schemeClr val="tx1"/>
                </a:solidFill>
              </a:defRPr>
            </a:lvl6pPr>
            <a:lvl7pPr algn="ctr">
              <a:defRPr sz="1200" b="0">
                <a:solidFill>
                  <a:schemeClr val="tx1"/>
                </a:solidFill>
              </a:defRPr>
            </a:lvl7pPr>
            <a:lvl8pPr algn="ctr">
              <a:defRPr sz="1200" b="0">
                <a:solidFill>
                  <a:schemeClr val="tx1"/>
                </a:solidFill>
              </a:defRPr>
            </a:lvl8pPr>
            <a:lvl9pPr algn="ctr">
              <a:defRPr sz="1200" b="0">
                <a:solidFill>
                  <a:schemeClr val="tx1"/>
                </a:solidFill>
              </a:defRPr>
            </a:lvl9pPr>
          </a:lstStyle>
          <a:p>
            <a:pPr lvl="0"/>
            <a:r>
              <a:rPr lang="de-DE"/>
              <a:t>Name</a:t>
            </a:r>
          </a:p>
          <a:p>
            <a:pPr lvl="1"/>
            <a:r>
              <a:rPr lang="de-DE"/>
              <a:t>Position</a:t>
            </a:r>
            <a:endParaRPr lang="de-DE" dirty="0"/>
          </a:p>
        </p:txBody>
      </p:sp>
      <p:sp>
        <p:nvSpPr>
          <p:cNvPr id="16" name="Textplatzhalter 14">
            <a:extLst>
              <a:ext uri="{FF2B5EF4-FFF2-40B4-BE49-F238E27FC236}">
                <a16:creationId xmlns:a16="http://schemas.microsoft.com/office/drawing/2014/main" id="{79A2D2B6-31A0-0407-73D0-27672F5A6B88}"/>
              </a:ext>
            </a:extLst>
          </p:cNvPr>
          <p:cNvSpPr>
            <a:spLocks noGrp="1"/>
          </p:cNvSpPr>
          <p:nvPr>
            <p:ph type="body" sz="quarter" idx="31" hasCustomPrompt="1"/>
            <p:custDataLst>
              <p:tags r:id="rId11"/>
            </p:custDataLst>
          </p:nvPr>
        </p:nvSpPr>
        <p:spPr>
          <a:xfrm>
            <a:off x="4638000" y="3893992"/>
            <a:ext cx="2916000" cy="1981493"/>
          </a:xfrm>
        </p:spPr>
        <p:txBody>
          <a:bodyPr lIns="0" tIns="216000" rIns="0" bIns="0"/>
          <a:lstStyle>
            <a:lvl1pPr algn="ctr">
              <a:defRPr sz="1600" b="0">
                <a:solidFill>
                  <a:schemeClr val="tx1"/>
                </a:solidFill>
              </a:defRPr>
            </a:lvl1pPr>
            <a:lvl2pPr marL="0" indent="0" algn="ctr">
              <a:buNone/>
              <a:defRPr sz="1200" b="0">
                <a:solidFill>
                  <a:schemeClr val="tx1"/>
                </a:solidFill>
              </a:defRPr>
            </a:lvl2pPr>
            <a:lvl3pPr marL="0" indent="0" algn="ctr">
              <a:buNone/>
              <a:defRPr sz="1200" b="0">
                <a:solidFill>
                  <a:schemeClr val="tx1"/>
                </a:solidFill>
              </a:defRPr>
            </a:lvl3pPr>
            <a:lvl4pPr algn="ctr">
              <a:defRPr sz="1200" b="0">
                <a:solidFill>
                  <a:schemeClr val="tx1"/>
                </a:solidFill>
              </a:defRPr>
            </a:lvl4pPr>
            <a:lvl5pPr algn="ctr">
              <a:defRPr sz="1200" b="0">
                <a:solidFill>
                  <a:schemeClr val="tx1"/>
                </a:solidFill>
              </a:defRPr>
            </a:lvl5pPr>
            <a:lvl6pPr marL="0" indent="0" algn="ctr">
              <a:buNone/>
              <a:defRPr sz="1200" b="0">
                <a:solidFill>
                  <a:schemeClr val="tx1"/>
                </a:solidFill>
              </a:defRPr>
            </a:lvl6pPr>
            <a:lvl7pPr algn="ctr">
              <a:defRPr sz="1200" b="0">
                <a:solidFill>
                  <a:schemeClr val="tx1"/>
                </a:solidFill>
              </a:defRPr>
            </a:lvl7pPr>
            <a:lvl8pPr algn="ctr">
              <a:defRPr sz="1200" b="0">
                <a:solidFill>
                  <a:schemeClr val="tx1"/>
                </a:solidFill>
              </a:defRPr>
            </a:lvl8pPr>
            <a:lvl9pPr algn="ctr">
              <a:defRPr sz="1200" b="0">
                <a:solidFill>
                  <a:schemeClr val="tx1"/>
                </a:solidFill>
              </a:defRPr>
            </a:lvl9pPr>
          </a:lstStyle>
          <a:p>
            <a:pPr lvl="0"/>
            <a:r>
              <a:rPr lang="de-DE"/>
              <a:t>Name</a:t>
            </a:r>
          </a:p>
          <a:p>
            <a:pPr lvl="1"/>
            <a:r>
              <a:rPr lang="de-DE"/>
              <a:t>Position</a:t>
            </a:r>
            <a:endParaRPr lang="de-DE" dirty="0"/>
          </a:p>
        </p:txBody>
      </p:sp>
      <p:sp>
        <p:nvSpPr>
          <p:cNvPr id="20" name="Textplatzhalter 14">
            <a:extLst>
              <a:ext uri="{FF2B5EF4-FFF2-40B4-BE49-F238E27FC236}">
                <a16:creationId xmlns:a16="http://schemas.microsoft.com/office/drawing/2014/main" id="{2EAC6821-7F26-E354-E40C-323D2FFFE1F1}"/>
              </a:ext>
            </a:extLst>
          </p:cNvPr>
          <p:cNvSpPr>
            <a:spLocks noGrp="1"/>
          </p:cNvSpPr>
          <p:nvPr>
            <p:ph type="body" sz="quarter" idx="32" hasCustomPrompt="1"/>
            <p:custDataLst>
              <p:tags r:id="rId12"/>
            </p:custDataLst>
          </p:nvPr>
        </p:nvSpPr>
        <p:spPr>
          <a:xfrm>
            <a:off x="8360249" y="3893992"/>
            <a:ext cx="2916000" cy="1981493"/>
          </a:xfrm>
        </p:spPr>
        <p:txBody>
          <a:bodyPr lIns="0" tIns="216000" rIns="0" bIns="0"/>
          <a:lstStyle>
            <a:lvl1pPr algn="ctr">
              <a:defRPr sz="1600" b="0">
                <a:solidFill>
                  <a:schemeClr val="tx1"/>
                </a:solidFill>
              </a:defRPr>
            </a:lvl1pPr>
            <a:lvl2pPr marL="0" indent="0" algn="ctr">
              <a:buNone/>
              <a:defRPr sz="1200" b="0">
                <a:solidFill>
                  <a:schemeClr val="tx1"/>
                </a:solidFill>
              </a:defRPr>
            </a:lvl2pPr>
            <a:lvl3pPr marL="0" indent="0" algn="ctr">
              <a:buNone/>
              <a:defRPr sz="1200" b="0">
                <a:solidFill>
                  <a:schemeClr val="tx1"/>
                </a:solidFill>
              </a:defRPr>
            </a:lvl3pPr>
            <a:lvl4pPr algn="ctr">
              <a:defRPr sz="1200" b="0">
                <a:solidFill>
                  <a:schemeClr val="tx1"/>
                </a:solidFill>
              </a:defRPr>
            </a:lvl4pPr>
            <a:lvl5pPr algn="ctr">
              <a:defRPr sz="1200" b="0">
                <a:solidFill>
                  <a:schemeClr val="tx1"/>
                </a:solidFill>
              </a:defRPr>
            </a:lvl5pPr>
            <a:lvl6pPr marL="0" indent="0" algn="ctr">
              <a:buNone/>
              <a:defRPr sz="1200" b="0">
                <a:solidFill>
                  <a:schemeClr val="tx1"/>
                </a:solidFill>
              </a:defRPr>
            </a:lvl6pPr>
            <a:lvl7pPr algn="ctr">
              <a:defRPr sz="1200" b="0">
                <a:solidFill>
                  <a:schemeClr val="tx1"/>
                </a:solidFill>
              </a:defRPr>
            </a:lvl7pPr>
            <a:lvl8pPr algn="ctr">
              <a:defRPr sz="1200" b="0">
                <a:solidFill>
                  <a:schemeClr val="tx1"/>
                </a:solidFill>
              </a:defRPr>
            </a:lvl8pPr>
            <a:lvl9pPr algn="ctr">
              <a:defRPr sz="1200" b="0">
                <a:solidFill>
                  <a:schemeClr val="tx1"/>
                </a:solidFill>
              </a:defRPr>
            </a:lvl9pPr>
          </a:lstStyle>
          <a:p>
            <a:pPr lvl="0"/>
            <a:r>
              <a:rPr lang="de-DE"/>
              <a:t>Name</a:t>
            </a:r>
          </a:p>
          <a:p>
            <a:pPr lvl="1"/>
            <a:r>
              <a:rPr lang="de-DE"/>
              <a:t>Position</a:t>
            </a:r>
            <a:endParaRPr lang="de-DE" dirty="0"/>
          </a:p>
        </p:txBody>
      </p:sp>
      <p:sp>
        <p:nvSpPr>
          <p:cNvPr id="13" name="Rechteck 12">
            <a:extLst>
              <a:ext uri="{FF2B5EF4-FFF2-40B4-BE49-F238E27FC236}">
                <a16:creationId xmlns:a16="http://schemas.microsoft.com/office/drawing/2014/main" id="{7E8355A7-B4EA-D9F4-555F-B8026DB03CD2}"/>
              </a:ext>
            </a:extLst>
          </p:cNvPr>
          <p:cNvSpPr/>
          <p:nvPr userDrawn="1">
            <p:custDataLst>
              <p:tags r:id="rId13"/>
            </p:custDataLst>
          </p:nvPr>
        </p:nvSpPr>
        <p:spPr>
          <a:xfrm>
            <a:off x="898524"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17" name="Rechteck 16">
            <a:extLst>
              <a:ext uri="{FF2B5EF4-FFF2-40B4-BE49-F238E27FC236}">
                <a16:creationId xmlns:a16="http://schemas.microsoft.com/office/drawing/2014/main" id="{DCE41DE3-49E6-7AA2-D041-FBB4D2592E18}"/>
              </a:ext>
            </a:extLst>
          </p:cNvPr>
          <p:cNvSpPr>
            <a:spLocks/>
          </p:cNvSpPr>
          <p:nvPr userDrawn="1">
            <p:custDataLst>
              <p:tags r:id="rId14"/>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de-DE" sz="992" b="1" noProof="0">
                <a:solidFill>
                  <a:schemeClr val="accent1"/>
                </a:solidFill>
              </a:rPr>
              <a:t>DKMS</a:t>
            </a:r>
            <a:endParaRPr lang="de-DE" sz="992" b="1" noProof="0" dirty="0">
              <a:solidFill>
                <a:schemeClr val="accent1"/>
              </a:solidFill>
            </a:endParaRPr>
          </a:p>
        </p:txBody>
      </p:sp>
    </p:spTree>
    <p:extLst>
      <p:ext uri="{BB962C8B-B14F-4D97-AF65-F5344CB8AC3E}">
        <p14:creationId xmlns:p14="http://schemas.microsoft.com/office/powerpoint/2010/main" val="324590835"/>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Team member (4)">
    <p:bg>
      <p:bgPr>
        <a:solidFill>
          <a:schemeClr val="tx2"/>
        </a:solidFill>
        <a:effectLst/>
      </p:bgPr>
    </p:bg>
    <p:spTree>
      <p:nvGrpSpPr>
        <p:cNvPr id="1" name=""/>
        <p:cNvGrpSpPr/>
        <p:nvPr/>
      </p:nvGrpSpPr>
      <p:grpSpPr>
        <a:xfrm>
          <a:off x="0" y="0"/>
          <a:ext cx="0" cy="0"/>
          <a:chOff x="0" y="0"/>
          <a:chExt cx="0" cy="0"/>
        </a:xfrm>
      </p:grpSpPr>
      <p:sp>
        <p:nvSpPr>
          <p:cNvPr id="17" name="Freihandform: Form 16">
            <a:extLst>
              <a:ext uri="{FF2B5EF4-FFF2-40B4-BE49-F238E27FC236}">
                <a16:creationId xmlns:a16="http://schemas.microsoft.com/office/drawing/2014/main" id="{C132B7BC-6428-ED10-3897-C5DBE026EE78}"/>
              </a:ext>
            </a:extLst>
          </p:cNvPr>
          <p:cNvSpPr/>
          <p:nvPr userDrawn="1">
            <p:custDataLst>
              <p:tags r:id="rId1"/>
            </p:custDataLst>
          </p:nvPr>
        </p:nvSpPr>
        <p:spPr>
          <a:xfrm>
            <a:off x="540002" y="0"/>
            <a:ext cx="11651999" cy="6858000"/>
          </a:xfrm>
          <a:custGeom>
            <a:avLst/>
            <a:gdLst>
              <a:gd name="connsiteX0" fmla="*/ 9560561 w 11651999"/>
              <a:gd name="connsiteY0" fmla="*/ 1666006 h 6858000"/>
              <a:gd name="connsiteX1" fmla="*/ 8804478 w 11651999"/>
              <a:gd name="connsiteY1" fmla="*/ 2422006 h 6858000"/>
              <a:gd name="connsiteX2" fmla="*/ 9560561 w 11651999"/>
              <a:gd name="connsiteY2" fmla="*/ 3178005 h 6858000"/>
              <a:gd name="connsiteX3" fmla="*/ 10316644 w 11651999"/>
              <a:gd name="connsiteY3" fmla="*/ 2422006 h 6858000"/>
              <a:gd name="connsiteX4" fmla="*/ 9560561 w 11651999"/>
              <a:gd name="connsiteY4" fmla="*/ 1666006 h 6858000"/>
              <a:gd name="connsiteX5" fmla="*/ 3919599 w 11651999"/>
              <a:gd name="connsiteY5" fmla="*/ 1666005 h 6858000"/>
              <a:gd name="connsiteX6" fmla="*/ 3163517 w 11651999"/>
              <a:gd name="connsiteY6" fmla="*/ 2422005 h 6858000"/>
              <a:gd name="connsiteX7" fmla="*/ 3919599 w 11651999"/>
              <a:gd name="connsiteY7" fmla="*/ 3178005 h 6858000"/>
              <a:gd name="connsiteX8" fmla="*/ 4675682 w 11651999"/>
              <a:gd name="connsiteY8" fmla="*/ 2422005 h 6858000"/>
              <a:gd name="connsiteX9" fmla="*/ 3919599 w 11651999"/>
              <a:gd name="connsiteY9" fmla="*/ 1666005 h 6858000"/>
              <a:gd name="connsiteX10" fmla="*/ 6740080 w 11651999"/>
              <a:gd name="connsiteY10" fmla="*/ 1666004 h 6858000"/>
              <a:gd name="connsiteX11" fmla="*/ 5983997 w 11651999"/>
              <a:gd name="connsiteY11" fmla="*/ 2422004 h 6858000"/>
              <a:gd name="connsiteX12" fmla="*/ 6740080 w 11651999"/>
              <a:gd name="connsiteY12" fmla="*/ 3178004 h 6858000"/>
              <a:gd name="connsiteX13" fmla="*/ 7496163 w 11651999"/>
              <a:gd name="connsiteY13" fmla="*/ 2422004 h 6858000"/>
              <a:gd name="connsiteX14" fmla="*/ 6740080 w 11651999"/>
              <a:gd name="connsiteY14" fmla="*/ 1666004 h 6858000"/>
              <a:gd name="connsiteX15" fmla="*/ 1099119 w 11651999"/>
              <a:gd name="connsiteY15" fmla="*/ 1666004 h 6858000"/>
              <a:gd name="connsiteX16" fmla="*/ 343036 w 11651999"/>
              <a:gd name="connsiteY16" fmla="*/ 2422004 h 6858000"/>
              <a:gd name="connsiteX17" fmla="*/ 1099119 w 11651999"/>
              <a:gd name="connsiteY17" fmla="*/ 3178004 h 6858000"/>
              <a:gd name="connsiteX18" fmla="*/ 1855202 w 11651999"/>
              <a:gd name="connsiteY18" fmla="*/ 2422004 h 6858000"/>
              <a:gd name="connsiteX19" fmla="*/ 1099119 w 11651999"/>
              <a:gd name="connsiteY19" fmla="*/ 1666004 h 6858000"/>
              <a:gd name="connsiteX20" fmla="*/ 0 w 11651999"/>
              <a:gd name="connsiteY20" fmla="*/ 0 h 6858000"/>
              <a:gd name="connsiteX21" fmla="*/ 11651999 w 11651999"/>
              <a:gd name="connsiteY21" fmla="*/ 0 h 6858000"/>
              <a:gd name="connsiteX22" fmla="*/ 11651999 w 11651999"/>
              <a:gd name="connsiteY22" fmla="*/ 6858000 h 6858000"/>
              <a:gd name="connsiteX23" fmla="*/ 0 w 11651999"/>
              <a:gd name="connsiteY23"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651999" h="6858000">
                <a:moveTo>
                  <a:pt x="9560561" y="1666006"/>
                </a:moveTo>
                <a:cubicBezTo>
                  <a:pt x="9142988" y="1666006"/>
                  <a:pt x="8804478" y="2004479"/>
                  <a:pt x="8804478" y="2422006"/>
                </a:cubicBezTo>
                <a:cubicBezTo>
                  <a:pt x="8804478" y="2839532"/>
                  <a:pt x="9142988" y="3178005"/>
                  <a:pt x="9560561" y="3178005"/>
                </a:cubicBezTo>
                <a:cubicBezTo>
                  <a:pt x="9978134" y="3178005"/>
                  <a:pt x="10316644" y="2839532"/>
                  <a:pt x="10316644" y="2422006"/>
                </a:cubicBezTo>
                <a:cubicBezTo>
                  <a:pt x="10316644" y="2004479"/>
                  <a:pt x="9978134" y="1666006"/>
                  <a:pt x="9560561" y="1666006"/>
                </a:cubicBezTo>
                <a:close/>
                <a:moveTo>
                  <a:pt x="3919599" y="1666005"/>
                </a:moveTo>
                <a:cubicBezTo>
                  <a:pt x="3502026" y="1666005"/>
                  <a:pt x="3163517" y="2004478"/>
                  <a:pt x="3163517" y="2422005"/>
                </a:cubicBezTo>
                <a:cubicBezTo>
                  <a:pt x="3163517" y="2839532"/>
                  <a:pt x="3502026" y="3178005"/>
                  <a:pt x="3919599" y="3178005"/>
                </a:cubicBezTo>
                <a:cubicBezTo>
                  <a:pt x="4337173" y="3178005"/>
                  <a:pt x="4675682" y="2839532"/>
                  <a:pt x="4675682" y="2422005"/>
                </a:cubicBezTo>
                <a:cubicBezTo>
                  <a:pt x="4675682" y="2004478"/>
                  <a:pt x="4337173" y="1666005"/>
                  <a:pt x="3919599" y="1666005"/>
                </a:cubicBezTo>
                <a:close/>
                <a:moveTo>
                  <a:pt x="6740080" y="1666004"/>
                </a:moveTo>
                <a:cubicBezTo>
                  <a:pt x="6322507" y="1666004"/>
                  <a:pt x="5983997" y="2004477"/>
                  <a:pt x="5983997" y="2422004"/>
                </a:cubicBezTo>
                <a:cubicBezTo>
                  <a:pt x="5983997" y="2839532"/>
                  <a:pt x="6322507" y="3178004"/>
                  <a:pt x="6740080" y="3178004"/>
                </a:cubicBezTo>
                <a:cubicBezTo>
                  <a:pt x="7157653" y="3178004"/>
                  <a:pt x="7496163" y="2839532"/>
                  <a:pt x="7496163" y="2422004"/>
                </a:cubicBezTo>
                <a:cubicBezTo>
                  <a:pt x="7496163" y="2004477"/>
                  <a:pt x="7157653" y="1666004"/>
                  <a:pt x="6740080" y="1666004"/>
                </a:cubicBezTo>
                <a:close/>
                <a:moveTo>
                  <a:pt x="1099119" y="1666004"/>
                </a:moveTo>
                <a:cubicBezTo>
                  <a:pt x="681546" y="1666004"/>
                  <a:pt x="343036" y="2004477"/>
                  <a:pt x="343036" y="2422004"/>
                </a:cubicBezTo>
                <a:cubicBezTo>
                  <a:pt x="343036" y="2839531"/>
                  <a:pt x="681546" y="3178004"/>
                  <a:pt x="1099119" y="3178004"/>
                </a:cubicBezTo>
                <a:cubicBezTo>
                  <a:pt x="1516692" y="3178004"/>
                  <a:pt x="1855202" y="2839531"/>
                  <a:pt x="1855202" y="2422004"/>
                </a:cubicBezTo>
                <a:cubicBezTo>
                  <a:pt x="1855202" y="2004477"/>
                  <a:pt x="1516692" y="1666004"/>
                  <a:pt x="1099119" y="1666004"/>
                </a:cubicBezTo>
                <a:close/>
                <a:moveTo>
                  <a:pt x="0" y="0"/>
                </a:moveTo>
                <a:lnTo>
                  <a:pt x="11651999" y="0"/>
                </a:lnTo>
                <a:lnTo>
                  <a:pt x="11651999"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de-DE" noProof="0" dirty="0"/>
          </a:p>
        </p:txBody>
      </p:sp>
      <p:sp>
        <p:nvSpPr>
          <p:cNvPr id="2" name="Titel 1">
            <a:extLst>
              <a:ext uri="{FF2B5EF4-FFF2-40B4-BE49-F238E27FC236}">
                <a16:creationId xmlns:a16="http://schemas.microsoft.com/office/drawing/2014/main" id="{21D309CB-E3AF-FCCB-2BDE-FADC00CAD8FA}"/>
              </a:ext>
            </a:extLst>
          </p:cNvPr>
          <p:cNvSpPr>
            <a:spLocks noGrp="1"/>
          </p:cNvSpPr>
          <p:nvPr>
            <p:ph type="title" hasCustomPrompt="1"/>
            <p:custDataLst>
              <p:tags r:id="rId2"/>
            </p:custDataLst>
          </p:nvPr>
        </p:nvSpPr>
        <p:spPr/>
        <p:txBody>
          <a:bodyPr/>
          <a:lstStyle>
            <a:lvl1pPr>
              <a:defRPr/>
            </a:lvl1pPr>
          </a:lstStyle>
          <a:p>
            <a:r>
              <a:rPr lang="de-DE"/>
              <a:t>Team member</a:t>
            </a:r>
            <a:endParaRPr lang="de-DE" dirty="0"/>
          </a:p>
        </p:txBody>
      </p:sp>
      <p:sp>
        <p:nvSpPr>
          <p:cNvPr id="14" name="Textplatzhalter 6">
            <a:extLst>
              <a:ext uri="{FF2B5EF4-FFF2-40B4-BE49-F238E27FC236}">
                <a16:creationId xmlns:a16="http://schemas.microsoft.com/office/drawing/2014/main" id="{73E694A5-77FC-15F0-999B-9352E387CBF4}"/>
              </a:ext>
            </a:extLst>
          </p:cNvPr>
          <p:cNvSpPr>
            <a:spLocks noGrp="1"/>
          </p:cNvSpPr>
          <p:nvPr>
            <p:ph type="body" sz="quarter" idx="14" hasCustomPrompt="1"/>
            <p:custDataLst>
              <p:tags r:id="rId3"/>
            </p:custDataLst>
          </p:nvPr>
        </p:nvSpPr>
        <p:spPr>
          <a:xfrm>
            <a:off x="898524" y="223200"/>
            <a:ext cx="529024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7" name="Bildplatzhalter 6">
            <a:extLst>
              <a:ext uri="{FF2B5EF4-FFF2-40B4-BE49-F238E27FC236}">
                <a16:creationId xmlns:a16="http://schemas.microsoft.com/office/drawing/2014/main" id="{0E8C4D5B-31BB-9103-D851-07CA7ABE5F34}"/>
              </a:ext>
            </a:extLst>
          </p:cNvPr>
          <p:cNvSpPr>
            <a:spLocks noGrp="1"/>
          </p:cNvSpPr>
          <p:nvPr>
            <p:ph type="pic" sz="quarter" idx="16" hasCustomPrompt="1"/>
            <p:custDataLst>
              <p:tags r:id="rId4"/>
            </p:custDataLst>
          </p:nvPr>
        </p:nvSpPr>
        <p:spPr>
          <a:xfrm>
            <a:off x="934480" y="1717366"/>
            <a:ext cx="1409280" cy="1409280"/>
          </a:xfrm>
          <a:prstGeom prst="ellipse">
            <a:avLst/>
          </a:prstGeom>
          <a:solidFill>
            <a:schemeClr val="bg2"/>
          </a:solidFill>
          <a:ln w="38100">
            <a:noFill/>
          </a:ln>
        </p:spPr>
        <p:txBody>
          <a:bodyPr lIns="0" tIns="0" rIns="0" bIns="0"/>
          <a:lstStyle>
            <a:lvl1pPr marL="0" indent="0" algn="ctr">
              <a:defRPr sz="94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20" name="Bildplatzhalter 6">
            <a:extLst>
              <a:ext uri="{FF2B5EF4-FFF2-40B4-BE49-F238E27FC236}">
                <a16:creationId xmlns:a16="http://schemas.microsoft.com/office/drawing/2014/main" id="{3068B7DF-D1E1-4E1F-4044-3FC6A26B79EB}"/>
              </a:ext>
            </a:extLst>
          </p:cNvPr>
          <p:cNvSpPr>
            <a:spLocks noGrp="1"/>
          </p:cNvSpPr>
          <p:nvPr>
            <p:ph type="pic" sz="quarter" idx="25" hasCustomPrompt="1"/>
            <p:custDataLst>
              <p:tags r:id="rId5"/>
            </p:custDataLst>
          </p:nvPr>
        </p:nvSpPr>
        <p:spPr>
          <a:xfrm>
            <a:off x="3754960" y="1717367"/>
            <a:ext cx="1409280" cy="1409280"/>
          </a:xfrm>
          <a:prstGeom prst="ellipse">
            <a:avLst/>
          </a:prstGeom>
          <a:solidFill>
            <a:schemeClr val="bg2"/>
          </a:solidFill>
          <a:ln w="38100">
            <a:noFill/>
          </a:ln>
        </p:spPr>
        <p:txBody>
          <a:bodyPr lIns="0" tIns="0" rIns="0" bIns="0"/>
          <a:lstStyle>
            <a:lvl1pPr marL="0" indent="0" algn="ctr">
              <a:defRPr sz="94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9" name="Textplatzhalter 8">
            <a:extLst>
              <a:ext uri="{FF2B5EF4-FFF2-40B4-BE49-F238E27FC236}">
                <a16:creationId xmlns:a16="http://schemas.microsoft.com/office/drawing/2014/main" id="{A5ECCE35-16F4-36DD-DB66-6DED467DC826}"/>
              </a:ext>
            </a:extLst>
          </p:cNvPr>
          <p:cNvSpPr>
            <a:spLocks noGrp="1"/>
          </p:cNvSpPr>
          <p:nvPr>
            <p:ph type="body" sz="quarter" idx="30" hasCustomPrompt="1"/>
            <p:custDataLst>
              <p:tags r:id="rId6"/>
            </p:custDataLst>
          </p:nvPr>
        </p:nvSpPr>
        <p:spPr>
          <a:xfrm>
            <a:off x="1307438" y="3140951"/>
            <a:ext cx="2076534" cy="2993149"/>
          </a:xfrm>
        </p:spPr>
        <p:txBody>
          <a:bodyPr lIns="0" tIns="162000" rIns="0" bIns="0"/>
          <a:lstStyle>
            <a:lvl1pPr>
              <a:spcBef>
                <a:spcPts val="0"/>
              </a:spcBef>
              <a:defRPr sz="1400"/>
            </a:lvl1pPr>
            <a:lvl2pPr marL="0" indent="0">
              <a:spcBef>
                <a:spcPts val="0"/>
              </a:spcBef>
              <a:spcAft>
                <a:spcPts val="600"/>
              </a:spcAft>
              <a:buNone/>
              <a:defRPr sz="1200"/>
            </a:lvl2pPr>
            <a:lvl3pPr marL="0" indent="0">
              <a:spcBef>
                <a:spcPts val="600"/>
              </a:spcBef>
              <a:buNone/>
              <a:defRPr sz="1000"/>
            </a:lvl3pPr>
            <a:lvl4pPr>
              <a:spcBef>
                <a:spcPts val="600"/>
              </a:spcBef>
              <a:defRPr sz="1000" b="0">
                <a:solidFill>
                  <a:schemeClr val="tx1"/>
                </a:solidFill>
              </a:defRPr>
            </a:lvl4pPr>
            <a:lvl5pPr marL="0" indent="0">
              <a:spcBef>
                <a:spcPts val="600"/>
              </a:spcBef>
              <a:buNone/>
              <a:defRPr sz="1000"/>
            </a:lvl5pPr>
            <a:lvl6pPr marL="0" indent="0">
              <a:spcBef>
                <a:spcPts val="600"/>
              </a:spcBef>
              <a:buNone/>
              <a:defRPr sz="1000"/>
            </a:lvl6pPr>
            <a:lvl7pPr marL="0" indent="0">
              <a:spcBef>
                <a:spcPts val="600"/>
              </a:spcBef>
              <a:buNone/>
              <a:defRPr sz="1000"/>
            </a:lvl7pPr>
            <a:lvl8pPr marL="0" indent="0">
              <a:spcBef>
                <a:spcPts val="600"/>
              </a:spcBef>
              <a:buFontTx/>
              <a:buNone/>
              <a:defRPr sz="1000" b="0">
                <a:solidFill>
                  <a:schemeClr val="tx1"/>
                </a:solidFill>
              </a:defRPr>
            </a:lvl8pPr>
            <a:lvl9pPr marL="0" indent="0">
              <a:spcBef>
                <a:spcPts val="600"/>
              </a:spcBef>
              <a:buFontTx/>
              <a:buNone/>
              <a:defRPr sz="1000">
                <a:solidFill>
                  <a:schemeClr val="tx1"/>
                </a:solidFill>
              </a:defRPr>
            </a:lvl9pPr>
          </a:lstStyle>
          <a:p>
            <a:pPr lvl="0"/>
            <a:r>
              <a:rPr lang="de-DE"/>
              <a:t>Name</a:t>
            </a:r>
          </a:p>
          <a:p>
            <a:pPr lvl="1"/>
            <a:r>
              <a:rPr lang="de-DE"/>
              <a:t>Position</a:t>
            </a:r>
          </a:p>
          <a:p>
            <a:pPr lvl="2"/>
            <a:r>
              <a:rPr lang="de-DE"/>
              <a:t>Dritte Ebene</a:t>
            </a:r>
          </a:p>
          <a:p>
            <a:pPr lvl="6"/>
            <a:endParaRPr lang="de-DE" dirty="0"/>
          </a:p>
        </p:txBody>
      </p:sp>
      <p:sp>
        <p:nvSpPr>
          <p:cNvPr id="18" name="Textplatzhalter 8">
            <a:extLst>
              <a:ext uri="{FF2B5EF4-FFF2-40B4-BE49-F238E27FC236}">
                <a16:creationId xmlns:a16="http://schemas.microsoft.com/office/drawing/2014/main" id="{1EAC27A7-7691-4350-43C5-6B6CB5F92B2C}"/>
              </a:ext>
            </a:extLst>
          </p:cNvPr>
          <p:cNvSpPr>
            <a:spLocks noGrp="1"/>
          </p:cNvSpPr>
          <p:nvPr>
            <p:ph type="body" sz="quarter" idx="31" hasCustomPrompt="1"/>
            <p:custDataLst>
              <p:tags r:id="rId7"/>
            </p:custDataLst>
          </p:nvPr>
        </p:nvSpPr>
        <p:spPr>
          <a:xfrm>
            <a:off x="4127919" y="3140951"/>
            <a:ext cx="2076534" cy="2993149"/>
          </a:xfrm>
        </p:spPr>
        <p:txBody>
          <a:bodyPr lIns="0" tIns="162000" rIns="0" bIns="0"/>
          <a:lstStyle>
            <a:lvl1pPr>
              <a:spcBef>
                <a:spcPts val="0"/>
              </a:spcBef>
              <a:defRPr sz="1400"/>
            </a:lvl1pPr>
            <a:lvl2pPr marL="0" indent="0">
              <a:spcBef>
                <a:spcPts val="0"/>
              </a:spcBef>
              <a:spcAft>
                <a:spcPts val="600"/>
              </a:spcAft>
              <a:buNone/>
              <a:defRPr sz="1200"/>
            </a:lvl2pPr>
            <a:lvl3pPr marL="0" indent="0">
              <a:spcBef>
                <a:spcPts val="600"/>
              </a:spcBef>
              <a:buNone/>
              <a:defRPr sz="1000"/>
            </a:lvl3pPr>
            <a:lvl4pPr>
              <a:spcBef>
                <a:spcPts val="600"/>
              </a:spcBef>
              <a:defRPr sz="1000" b="0">
                <a:solidFill>
                  <a:schemeClr val="tx1"/>
                </a:solidFill>
              </a:defRPr>
            </a:lvl4pPr>
            <a:lvl5pPr marL="0" indent="0">
              <a:spcBef>
                <a:spcPts val="600"/>
              </a:spcBef>
              <a:buNone/>
              <a:defRPr sz="1000"/>
            </a:lvl5pPr>
            <a:lvl6pPr marL="0" indent="0">
              <a:spcBef>
                <a:spcPts val="600"/>
              </a:spcBef>
              <a:buNone/>
              <a:defRPr sz="1000"/>
            </a:lvl6pPr>
            <a:lvl7pPr marL="0" indent="0">
              <a:spcBef>
                <a:spcPts val="600"/>
              </a:spcBef>
              <a:buNone/>
              <a:defRPr sz="1000"/>
            </a:lvl7pPr>
            <a:lvl8pPr marL="0" indent="0">
              <a:spcBef>
                <a:spcPts val="600"/>
              </a:spcBef>
              <a:buFontTx/>
              <a:buNone/>
              <a:defRPr sz="1000" b="0">
                <a:solidFill>
                  <a:schemeClr val="tx1"/>
                </a:solidFill>
              </a:defRPr>
            </a:lvl8pPr>
            <a:lvl9pPr marL="0" indent="0">
              <a:spcBef>
                <a:spcPts val="600"/>
              </a:spcBef>
              <a:buFontTx/>
              <a:buNone/>
              <a:defRPr sz="1000">
                <a:solidFill>
                  <a:schemeClr val="tx1"/>
                </a:solidFill>
              </a:defRPr>
            </a:lvl9pPr>
          </a:lstStyle>
          <a:p>
            <a:pPr lvl="0"/>
            <a:r>
              <a:rPr lang="de-DE"/>
              <a:t>Name</a:t>
            </a:r>
          </a:p>
          <a:p>
            <a:pPr lvl="1"/>
            <a:r>
              <a:rPr lang="de-DE"/>
              <a:t>Position</a:t>
            </a:r>
          </a:p>
          <a:p>
            <a:pPr lvl="2"/>
            <a:r>
              <a:rPr lang="de-DE"/>
              <a:t>Dritte Ebene</a:t>
            </a:r>
          </a:p>
          <a:p>
            <a:pPr lvl="6"/>
            <a:endParaRPr lang="de-DE" dirty="0"/>
          </a:p>
        </p:txBody>
      </p:sp>
      <p:sp>
        <p:nvSpPr>
          <p:cNvPr id="30" name="Textplatzhalter 8">
            <a:extLst>
              <a:ext uri="{FF2B5EF4-FFF2-40B4-BE49-F238E27FC236}">
                <a16:creationId xmlns:a16="http://schemas.microsoft.com/office/drawing/2014/main" id="{77D24433-C7A0-DCCF-802A-407C4B93BDCD}"/>
              </a:ext>
            </a:extLst>
          </p:cNvPr>
          <p:cNvSpPr>
            <a:spLocks noGrp="1"/>
          </p:cNvSpPr>
          <p:nvPr>
            <p:ph type="body" sz="quarter" idx="32" hasCustomPrompt="1"/>
            <p:custDataLst>
              <p:tags r:id="rId8"/>
            </p:custDataLst>
          </p:nvPr>
        </p:nvSpPr>
        <p:spPr>
          <a:xfrm>
            <a:off x="6948401" y="3140951"/>
            <a:ext cx="2076534" cy="2993149"/>
          </a:xfrm>
        </p:spPr>
        <p:txBody>
          <a:bodyPr lIns="0" tIns="162000" rIns="0" bIns="0"/>
          <a:lstStyle>
            <a:lvl1pPr>
              <a:spcBef>
                <a:spcPts val="0"/>
              </a:spcBef>
              <a:defRPr sz="1400"/>
            </a:lvl1pPr>
            <a:lvl2pPr marL="0" indent="0">
              <a:spcBef>
                <a:spcPts val="0"/>
              </a:spcBef>
              <a:spcAft>
                <a:spcPts val="600"/>
              </a:spcAft>
              <a:buNone/>
              <a:defRPr sz="1200"/>
            </a:lvl2pPr>
            <a:lvl3pPr marL="0" indent="0">
              <a:spcBef>
                <a:spcPts val="600"/>
              </a:spcBef>
              <a:buNone/>
              <a:defRPr sz="1000"/>
            </a:lvl3pPr>
            <a:lvl4pPr>
              <a:spcBef>
                <a:spcPts val="600"/>
              </a:spcBef>
              <a:defRPr sz="1000" b="0">
                <a:solidFill>
                  <a:schemeClr val="tx1"/>
                </a:solidFill>
              </a:defRPr>
            </a:lvl4pPr>
            <a:lvl5pPr marL="0" indent="0">
              <a:spcBef>
                <a:spcPts val="600"/>
              </a:spcBef>
              <a:buNone/>
              <a:defRPr sz="1000"/>
            </a:lvl5pPr>
            <a:lvl6pPr marL="0" indent="0">
              <a:spcBef>
                <a:spcPts val="600"/>
              </a:spcBef>
              <a:buNone/>
              <a:defRPr sz="1000"/>
            </a:lvl6pPr>
            <a:lvl7pPr marL="0" indent="0">
              <a:spcBef>
                <a:spcPts val="600"/>
              </a:spcBef>
              <a:buNone/>
              <a:defRPr sz="1000"/>
            </a:lvl7pPr>
            <a:lvl8pPr marL="0" indent="0">
              <a:spcBef>
                <a:spcPts val="600"/>
              </a:spcBef>
              <a:buFontTx/>
              <a:buNone/>
              <a:defRPr sz="1000" b="0">
                <a:solidFill>
                  <a:schemeClr val="tx1"/>
                </a:solidFill>
              </a:defRPr>
            </a:lvl8pPr>
            <a:lvl9pPr marL="0" indent="0">
              <a:spcBef>
                <a:spcPts val="600"/>
              </a:spcBef>
              <a:buFontTx/>
              <a:buNone/>
              <a:defRPr sz="1000">
                <a:solidFill>
                  <a:schemeClr val="tx1"/>
                </a:solidFill>
              </a:defRPr>
            </a:lvl9pPr>
          </a:lstStyle>
          <a:p>
            <a:pPr lvl="0"/>
            <a:r>
              <a:rPr lang="de-DE"/>
              <a:t>Name</a:t>
            </a:r>
          </a:p>
          <a:p>
            <a:pPr lvl="1"/>
            <a:r>
              <a:rPr lang="de-DE"/>
              <a:t>Position</a:t>
            </a:r>
          </a:p>
          <a:p>
            <a:pPr lvl="2"/>
            <a:r>
              <a:rPr lang="de-DE"/>
              <a:t>Dritte Ebene</a:t>
            </a:r>
          </a:p>
          <a:p>
            <a:pPr lvl="6"/>
            <a:endParaRPr lang="de-DE" dirty="0"/>
          </a:p>
        </p:txBody>
      </p:sp>
      <p:sp>
        <p:nvSpPr>
          <p:cNvPr id="31" name="Textplatzhalter 8">
            <a:extLst>
              <a:ext uri="{FF2B5EF4-FFF2-40B4-BE49-F238E27FC236}">
                <a16:creationId xmlns:a16="http://schemas.microsoft.com/office/drawing/2014/main" id="{A021F369-23AA-50F4-5510-BF8495646D67}"/>
              </a:ext>
            </a:extLst>
          </p:cNvPr>
          <p:cNvSpPr>
            <a:spLocks noGrp="1"/>
          </p:cNvSpPr>
          <p:nvPr>
            <p:ph type="body" sz="quarter" idx="33" hasCustomPrompt="1"/>
            <p:custDataLst>
              <p:tags r:id="rId9"/>
            </p:custDataLst>
          </p:nvPr>
        </p:nvSpPr>
        <p:spPr>
          <a:xfrm>
            <a:off x="9768882" y="3140951"/>
            <a:ext cx="2076534" cy="2993149"/>
          </a:xfrm>
        </p:spPr>
        <p:txBody>
          <a:bodyPr lIns="0" tIns="162000" rIns="0" bIns="0"/>
          <a:lstStyle>
            <a:lvl1pPr>
              <a:spcBef>
                <a:spcPts val="0"/>
              </a:spcBef>
              <a:defRPr sz="1400"/>
            </a:lvl1pPr>
            <a:lvl2pPr marL="0" indent="0">
              <a:spcBef>
                <a:spcPts val="0"/>
              </a:spcBef>
              <a:spcAft>
                <a:spcPts val="600"/>
              </a:spcAft>
              <a:buNone/>
              <a:defRPr sz="1200"/>
            </a:lvl2pPr>
            <a:lvl3pPr marL="0" indent="0">
              <a:spcBef>
                <a:spcPts val="600"/>
              </a:spcBef>
              <a:buNone/>
              <a:defRPr sz="1000"/>
            </a:lvl3pPr>
            <a:lvl4pPr>
              <a:spcBef>
                <a:spcPts val="600"/>
              </a:spcBef>
              <a:defRPr sz="1000" b="0">
                <a:solidFill>
                  <a:schemeClr val="tx1"/>
                </a:solidFill>
              </a:defRPr>
            </a:lvl4pPr>
            <a:lvl5pPr marL="0" indent="0">
              <a:spcBef>
                <a:spcPts val="600"/>
              </a:spcBef>
              <a:buNone/>
              <a:defRPr sz="1000"/>
            </a:lvl5pPr>
            <a:lvl6pPr marL="0" indent="0">
              <a:spcBef>
                <a:spcPts val="600"/>
              </a:spcBef>
              <a:buNone/>
              <a:defRPr sz="1000"/>
            </a:lvl6pPr>
            <a:lvl7pPr marL="0" indent="0">
              <a:spcBef>
                <a:spcPts val="600"/>
              </a:spcBef>
              <a:buNone/>
              <a:defRPr sz="1000"/>
            </a:lvl7pPr>
            <a:lvl8pPr marL="0" indent="0">
              <a:spcBef>
                <a:spcPts val="600"/>
              </a:spcBef>
              <a:buFontTx/>
              <a:buNone/>
              <a:defRPr sz="1000" b="0">
                <a:solidFill>
                  <a:schemeClr val="tx1"/>
                </a:solidFill>
              </a:defRPr>
            </a:lvl8pPr>
            <a:lvl9pPr marL="0" indent="0">
              <a:spcBef>
                <a:spcPts val="600"/>
              </a:spcBef>
              <a:buFontTx/>
              <a:buNone/>
              <a:defRPr sz="1000">
                <a:solidFill>
                  <a:schemeClr val="tx1"/>
                </a:solidFill>
              </a:defRPr>
            </a:lvl9pPr>
          </a:lstStyle>
          <a:p>
            <a:pPr lvl="0"/>
            <a:r>
              <a:rPr lang="de-DE"/>
              <a:t>Name</a:t>
            </a:r>
          </a:p>
          <a:p>
            <a:pPr lvl="1"/>
            <a:r>
              <a:rPr lang="de-DE"/>
              <a:t>Position</a:t>
            </a:r>
          </a:p>
          <a:p>
            <a:pPr lvl="2"/>
            <a:r>
              <a:rPr lang="de-DE"/>
              <a:t>Dritte Ebene</a:t>
            </a:r>
          </a:p>
          <a:p>
            <a:pPr lvl="6"/>
            <a:endParaRPr lang="de-DE" dirty="0"/>
          </a:p>
        </p:txBody>
      </p:sp>
      <p:sp>
        <p:nvSpPr>
          <p:cNvPr id="5" name="Datumsplatzhalter 4">
            <a:extLst>
              <a:ext uri="{FF2B5EF4-FFF2-40B4-BE49-F238E27FC236}">
                <a16:creationId xmlns:a16="http://schemas.microsoft.com/office/drawing/2014/main" id="{7C7D7102-6AF4-7B88-FF02-01A0673EAB56}"/>
              </a:ext>
            </a:extLst>
          </p:cNvPr>
          <p:cNvSpPr>
            <a:spLocks noGrp="1"/>
          </p:cNvSpPr>
          <p:nvPr>
            <p:ph type="dt" sz="half" idx="34"/>
            <p:custDataLst>
              <p:tags r:id="rId10"/>
            </p:custDataLst>
          </p:nvPr>
        </p:nvSpPr>
        <p:spPr/>
        <p:txBody>
          <a:bodyPr/>
          <a:lstStyle/>
          <a:p>
            <a:r>
              <a:rPr lang="de-DE"/>
              <a:t>00.00.2023</a:t>
            </a:r>
            <a:endParaRPr lang="de-DE" dirty="0"/>
          </a:p>
        </p:txBody>
      </p:sp>
      <p:sp>
        <p:nvSpPr>
          <p:cNvPr id="6" name="Fußzeilenplatzhalter 5">
            <a:extLst>
              <a:ext uri="{FF2B5EF4-FFF2-40B4-BE49-F238E27FC236}">
                <a16:creationId xmlns:a16="http://schemas.microsoft.com/office/drawing/2014/main" id="{6C2CF1F2-0B93-10C3-414C-AD26EAE73531}"/>
              </a:ext>
            </a:extLst>
          </p:cNvPr>
          <p:cNvSpPr>
            <a:spLocks noGrp="1"/>
          </p:cNvSpPr>
          <p:nvPr>
            <p:ph type="ftr" sz="quarter" idx="35"/>
            <p:custDataLst>
              <p:tags r:id="rId11"/>
            </p:custDataLst>
          </p:nvPr>
        </p:nvSpPr>
        <p:spPr/>
        <p:txBody>
          <a:bodyPr/>
          <a:lstStyle/>
          <a:p>
            <a:r>
              <a:rPr lang="de-DE"/>
              <a:t>Presentation Title | Classification: C2 – Sensitive | Name Surname</a:t>
            </a:r>
            <a:endParaRPr lang="de-DE" dirty="0"/>
          </a:p>
        </p:txBody>
      </p:sp>
      <p:sp>
        <p:nvSpPr>
          <p:cNvPr id="8" name="Foliennummernplatzhalter 7">
            <a:extLst>
              <a:ext uri="{FF2B5EF4-FFF2-40B4-BE49-F238E27FC236}">
                <a16:creationId xmlns:a16="http://schemas.microsoft.com/office/drawing/2014/main" id="{1B438321-B4A3-3AD4-6952-C27449CD5739}"/>
              </a:ext>
            </a:extLst>
          </p:cNvPr>
          <p:cNvSpPr>
            <a:spLocks noGrp="1"/>
          </p:cNvSpPr>
          <p:nvPr>
            <p:ph type="sldNum" sz="quarter" idx="36"/>
            <p:custDataLst>
              <p:tags r:id="rId12"/>
            </p:custDataLst>
          </p:nvPr>
        </p:nvSpPr>
        <p:spPr/>
        <p:txBody>
          <a:bodyPr/>
          <a:lstStyle/>
          <a:p>
            <a:fld id="{92DB0D90-6264-4E90-9724-ABC670DBF4FB}" type="slidenum">
              <a:rPr lang="de-DE" smtClean="0"/>
              <a:pPr/>
              <a:t>‹Nr.›</a:t>
            </a:fld>
            <a:endParaRPr lang="de-DE" dirty="0"/>
          </a:p>
        </p:txBody>
      </p:sp>
      <p:sp>
        <p:nvSpPr>
          <p:cNvPr id="13" name="Rechteck 12">
            <a:extLst>
              <a:ext uri="{FF2B5EF4-FFF2-40B4-BE49-F238E27FC236}">
                <a16:creationId xmlns:a16="http://schemas.microsoft.com/office/drawing/2014/main" id="{82BA7842-4012-E451-0CFA-98EEA7749C94}"/>
              </a:ext>
            </a:extLst>
          </p:cNvPr>
          <p:cNvSpPr/>
          <p:nvPr userDrawn="1">
            <p:custDataLst>
              <p:tags r:id="rId13"/>
            </p:custDataLst>
          </p:nvPr>
        </p:nvSpPr>
        <p:spPr>
          <a:xfrm>
            <a:off x="898524"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15" name="Rechteck 14">
            <a:extLst>
              <a:ext uri="{FF2B5EF4-FFF2-40B4-BE49-F238E27FC236}">
                <a16:creationId xmlns:a16="http://schemas.microsoft.com/office/drawing/2014/main" id="{EBD56F67-F300-40CF-9D4C-A4AF682BD7A8}"/>
              </a:ext>
            </a:extLst>
          </p:cNvPr>
          <p:cNvSpPr>
            <a:spLocks/>
          </p:cNvSpPr>
          <p:nvPr userDrawn="1">
            <p:custDataLst>
              <p:tags r:id="rId14"/>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de-DE" sz="992" b="1" noProof="0">
                <a:solidFill>
                  <a:schemeClr val="accent1"/>
                </a:solidFill>
              </a:rPr>
              <a:t>DKMS</a:t>
            </a:r>
            <a:endParaRPr lang="de-DE" sz="992" b="1" noProof="0" dirty="0">
              <a:solidFill>
                <a:schemeClr val="accent1"/>
              </a:solidFill>
            </a:endParaRPr>
          </a:p>
        </p:txBody>
      </p:sp>
      <p:sp>
        <p:nvSpPr>
          <p:cNvPr id="29" name="Bildplatzhalter 6">
            <a:extLst>
              <a:ext uri="{FF2B5EF4-FFF2-40B4-BE49-F238E27FC236}">
                <a16:creationId xmlns:a16="http://schemas.microsoft.com/office/drawing/2014/main" id="{B5801B77-1BF5-4284-B177-F42C3470E181}"/>
              </a:ext>
            </a:extLst>
          </p:cNvPr>
          <p:cNvSpPr>
            <a:spLocks noGrp="1"/>
          </p:cNvSpPr>
          <p:nvPr>
            <p:ph type="pic" sz="quarter" idx="29" hasCustomPrompt="1"/>
            <p:custDataLst>
              <p:tags r:id="rId15"/>
            </p:custDataLst>
          </p:nvPr>
        </p:nvSpPr>
        <p:spPr>
          <a:xfrm>
            <a:off x="9395923" y="1717367"/>
            <a:ext cx="1409280" cy="1409280"/>
          </a:xfrm>
          <a:prstGeom prst="ellipse">
            <a:avLst/>
          </a:prstGeom>
          <a:solidFill>
            <a:schemeClr val="bg2"/>
          </a:solidFill>
          <a:ln w="38100">
            <a:noFill/>
          </a:ln>
        </p:spPr>
        <p:txBody>
          <a:bodyPr lIns="0" tIns="0" rIns="0" bIns="0"/>
          <a:lstStyle>
            <a:lvl1pPr marL="0" indent="0" algn="ctr">
              <a:defRPr sz="94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23" name="Bildplatzhalter 6">
            <a:extLst>
              <a:ext uri="{FF2B5EF4-FFF2-40B4-BE49-F238E27FC236}">
                <a16:creationId xmlns:a16="http://schemas.microsoft.com/office/drawing/2014/main" id="{FDD64EA0-00F4-23AA-A634-959066C43B47}"/>
              </a:ext>
            </a:extLst>
          </p:cNvPr>
          <p:cNvSpPr>
            <a:spLocks noGrp="1"/>
          </p:cNvSpPr>
          <p:nvPr>
            <p:ph type="pic" sz="quarter" idx="27" hasCustomPrompt="1"/>
            <p:custDataLst>
              <p:tags r:id="rId16"/>
            </p:custDataLst>
          </p:nvPr>
        </p:nvSpPr>
        <p:spPr>
          <a:xfrm>
            <a:off x="6575442" y="1717368"/>
            <a:ext cx="1409280" cy="1409280"/>
          </a:xfrm>
          <a:prstGeom prst="ellipse">
            <a:avLst/>
          </a:prstGeom>
          <a:solidFill>
            <a:schemeClr val="bg2"/>
          </a:solidFill>
          <a:ln w="38100">
            <a:noFill/>
          </a:ln>
        </p:spPr>
        <p:txBody>
          <a:bodyPr lIns="0" tIns="0" rIns="0" bIns="0"/>
          <a:lstStyle>
            <a:lvl1pPr marL="0" indent="0" algn="ctr">
              <a:defRPr sz="94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Tree>
    <p:extLst>
      <p:ext uri="{BB962C8B-B14F-4D97-AF65-F5344CB8AC3E}">
        <p14:creationId xmlns:p14="http://schemas.microsoft.com/office/powerpoint/2010/main" val="272198819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preserve="1" userDrawn="1">
  <p:cSld name="Special layouts">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1536174"/>
            <a:ext cx="12192000" cy="3785652"/>
          </a:xfrm>
          <a:prstGeom prst="rect">
            <a:avLst/>
          </a:prstGeom>
          <a:solidFill>
            <a:schemeClr val="tx1"/>
          </a:solidFill>
        </p:spPr>
        <p:txBody>
          <a:bodyPr wrap="square" rtlCol="0" anchor="ctr">
            <a:spAutoFit/>
          </a:bodyPr>
          <a:lstStyle/>
          <a:p>
            <a:pPr algn="ctr"/>
            <a:r>
              <a:rPr lang="de-DE" sz="12000">
                <a:solidFill>
                  <a:schemeClr val="bg1"/>
                </a:solidFill>
              </a:rPr>
              <a:t>Special </a:t>
            </a:r>
            <a:br>
              <a:rPr lang="de-DE" sz="12000">
                <a:solidFill>
                  <a:schemeClr val="bg1"/>
                </a:solidFill>
              </a:rPr>
            </a:br>
            <a:r>
              <a:rPr lang="de-DE" sz="12000">
                <a:solidFill>
                  <a:schemeClr val="bg1"/>
                </a:solidFill>
              </a:rPr>
              <a:t>layouts</a:t>
            </a:r>
            <a:endParaRPr lang="de-DE" sz="12000" dirty="0">
              <a:solidFill>
                <a:schemeClr val="bg1"/>
              </a:solidFill>
            </a:endParaRPr>
          </a:p>
        </p:txBody>
      </p:sp>
    </p:spTree>
    <p:extLst>
      <p:ext uri="{BB962C8B-B14F-4D97-AF65-F5344CB8AC3E}">
        <p14:creationId xmlns:p14="http://schemas.microsoft.com/office/powerpoint/2010/main" val="70249782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WOT flexible">
    <p:bg>
      <p:bgPr>
        <a:solidFill>
          <a:schemeClr val="tx2"/>
        </a:solidFill>
        <a:effectLst/>
      </p:bgPr>
    </p:bg>
    <p:spTree>
      <p:nvGrpSpPr>
        <p:cNvPr id="1" name=""/>
        <p:cNvGrpSpPr/>
        <p:nvPr/>
      </p:nvGrpSpPr>
      <p:grpSpPr>
        <a:xfrm>
          <a:off x="0" y="0"/>
          <a:ext cx="0" cy="0"/>
          <a:chOff x="0" y="0"/>
          <a:chExt cx="0" cy="0"/>
        </a:xfrm>
      </p:grpSpPr>
      <p:sp>
        <p:nvSpPr>
          <p:cNvPr id="3" name="Titel 1">
            <a:extLst>
              <a:ext uri="{FF2B5EF4-FFF2-40B4-BE49-F238E27FC236}">
                <a16:creationId xmlns:a16="http://schemas.microsoft.com/office/drawing/2014/main" id="{578EAAC7-BB1D-1C15-879F-7B80603F002B}"/>
              </a:ext>
            </a:extLst>
          </p:cNvPr>
          <p:cNvSpPr>
            <a:spLocks noGrp="1"/>
          </p:cNvSpPr>
          <p:nvPr>
            <p:ph type="title" hasCustomPrompt="1"/>
            <p:custDataLst>
              <p:tags r:id="rId1"/>
            </p:custDataLst>
          </p:nvPr>
        </p:nvSpPr>
        <p:spPr/>
        <p:txBody>
          <a:bodyPr/>
          <a:lstStyle>
            <a:lvl1pPr>
              <a:defRPr/>
            </a:lvl1pPr>
          </a:lstStyle>
          <a:p>
            <a:r>
              <a:rPr lang="de-DE"/>
              <a:t>Headline</a:t>
            </a:r>
            <a:endParaRPr lang="de-DE" dirty="0"/>
          </a:p>
        </p:txBody>
      </p:sp>
      <p:sp>
        <p:nvSpPr>
          <p:cNvPr id="11" name="Overline">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2"/>
            </p:custDataLst>
          </p:nvPr>
        </p:nvSpPr>
        <p:spPr>
          <a:xfrm>
            <a:off x="898525"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2" name="Textplatzhalter 1">
            <a:extLst>
              <a:ext uri="{FF2B5EF4-FFF2-40B4-BE49-F238E27FC236}">
                <a16:creationId xmlns:a16="http://schemas.microsoft.com/office/drawing/2014/main" id="{A89BE514-BE1F-65B7-93D0-919BE0DDAA43}"/>
              </a:ext>
            </a:extLst>
          </p:cNvPr>
          <p:cNvSpPr>
            <a:spLocks noGrp="1"/>
          </p:cNvSpPr>
          <p:nvPr>
            <p:ph type="body" sz="quarter" idx="45" hasCustomPrompt="1"/>
            <p:custDataLst>
              <p:tags r:id="rId3"/>
            </p:custDataLst>
          </p:nvPr>
        </p:nvSpPr>
        <p:spPr>
          <a:xfrm>
            <a:off x="898524" y="1773236"/>
            <a:ext cx="3784312" cy="2087564"/>
          </a:xfrm>
        </p:spPr>
        <p:txBody>
          <a:bodyPr anchor="b"/>
          <a:lstStyle>
            <a:lvl1pPr algn="r">
              <a:defRPr sz="1400" b="1">
                <a:solidFill>
                  <a:schemeClr val="tx1"/>
                </a:solidFill>
              </a:defRPr>
            </a:lvl1pPr>
            <a:lvl2pPr marL="0" indent="0" algn="r">
              <a:buNone/>
              <a:defRPr sz="1400"/>
            </a:lvl2pPr>
            <a:lvl3pPr marL="285750" indent="-285750" algn="r">
              <a:buFont typeface="Arial" panose="020B0604020202020204" pitchFamily="34" charset="0"/>
              <a:buChar char="•"/>
              <a:defRPr sz="1400"/>
            </a:lvl3pPr>
            <a:lvl4pPr marL="504000" indent="-252000" algn="r">
              <a:buFont typeface="Arial" panose="020B0604020202020204" pitchFamily="34" charset="0"/>
              <a:buChar char="•"/>
              <a:defRPr sz="1400" b="0">
                <a:solidFill>
                  <a:schemeClr val="tx1"/>
                </a:solidFill>
              </a:defRPr>
            </a:lvl4pPr>
            <a:lvl5pPr algn="r">
              <a:defRPr sz="1400" b="0">
                <a:solidFill>
                  <a:schemeClr val="tx1"/>
                </a:solidFill>
              </a:defRPr>
            </a:lvl5pPr>
            <a:lvl6pPr marL="0" indent="0" algn="r">
              <a:buNone/>
              <a:defRPr sz="1400" b="0">
                <a:solidFill>
                  <a:schemeClr val="tx1"/>
                </a:solidFill>
              </a:defRPr>
            </a:lvl6pPr>
            <a:lvl7pPr marL="0" indent="0" algn="r">
              <a:buNone/>
              <a:defRPr sz="1400" b="0">
                <a:solidFill>
                  <a:schemeClr val="tx1"/>
                </a:solidFill>
              </a:defRPr>
            </a:lvl7pPr>
            <a:lvl8pPr marL="324000" indent="0" algn="r">
              <a:buNone/>
              <a:defRPr sz="1400" b="0">
                <a:solidFill>
                  <a:schemeClr val="tx1"/>
                </a:solidFill>
              </a:defRPr>
            </a:lvl8pPr>
            <a:lvl9pPr algn="r">
              <a:defRPr sz="1400" b="0">
                <a:solidFill>
                  <a:schemeClr val="tx1"/>
                </a:solidFill>
              </a:defRPr>
            </a:lvl9pPr>
          </a:lstStyle>
          <a:p>
            <a:pPr lvl="0"/>
            <a:r>
              <a:rPr lang="de-DE"/>
              <a:t>Please format the text via the List Level button</a:t>
            </a:r>
          </a:p>
          <a:p>
            <a:pPr lvl="1"/>
            <a:r>
              <a:rPr lang="de-DE"/>
              <a:t>Zweite Ebene</a:t>
            </a:r>
          </a:p>
          <a:p>
            <a:pPr lvl="2"/>
            <a:r>
              <a:rPr lang="de-DE"/>
              <a:t>Dritte Ebene</a:t>
            </a:r>
          </a:p>
          <a:p>
            <a:pPr lvl="3"/>
            <a:r>
              <a:rPr lang="de-DE"/>
              <a:t>Vierte Ebene</a:t>
            </a:r>
            <a:endParaRPr lang="de-DE" dirty="0"/>
          </a:p>
        </p:txBody>
      </p:sp>
      <p:sp>
        <p:nvSpPr>
          <p:cNvPr id="9" name="Textplatzhalter 2">
            <a:extLst>
              <a:ext uri="{FF2B5EF4-FFF2-40B4-BE49-F238E27FC236}">
                <a16:creationId xmlns:a16="http://schemas.microsoft.com/office/drawing/2014/main" id="{98C197C5-32D6-B47D-6E89-F9BFA57D124F}"/>
              </a:ext>
            </a:extLst>
          </p:cNvPr>
          <p:cNvSpPr>
            <a:spLocks noGrp="1"/>
          </p:cNvSpPr>
          <p:nvPr>
            <p:ph type="body" sz="quarter" idx="49" hasCustomPrompt="1"/>
            <p:custDataLst>
              <p:tags r:id="rId4"/>
            </p:custDataLst>
          </p:nvPr>
        </p:nvSpPr>
        <p:spPr>
          <a:xfrm>
            <a:off x="8047327" y="1809962"/>
            <a:ext cx="3784312" cy="2050838"/>
          </a:xfrm>
        </p:spPr>
        <p:txBody>
          <a:bodyPr anchor="b"/>
          <a:lstStyle>
            <a:lvl1pPr algn="l">
              <a:defRPr sz="1400" b="1">
                <a:solidFill>
                  <a:schemeClr val="tx1"/>
                </a:solidFill>
              </a:defRPr>
            </a:lvl1pPr>
            <a:lvl2pPr marL="0" indent="0" algn="l">
              <a:buNone/>
              <a:defRPr sz="1400"/>
            </a:lvl2pPr>
            <a:lvl3pPr marL="285750" indent="-285750" algn="l">
              <a:buFont typeface="Arial" panose="020B0604020202020204" pitchFamily="34" charset="0"/>
              <a:buChar char="•"/>
              <a:defRPr sz="1400"/>
            </a:lvl3pPr>
            <a:lvl4pPr marL="504000" indent="-252000" algn="l">
              <a:buFont typeface="Arial" panose="020B0604020202020204" pitchFamily="34" charset="0"/>
              <a:buChar char="•"/>
              <a:defRPr sz="1400" b="0">
                <a:solidFill>
                  <a:schemeClr val="tx1"/>
                </a:solidFill>
              </a:defRPr>
            </a:lvl4pPr>
            <a:lvl5pPr algn="r">
              <a:defRPr sz="1400" b="0">
                <a:solidFill>
                  <a:schemeClr val="tx1"/>
                </a:solidFill>
              </a:defRPr>
            </a:lvl5pPr>
            <a:lvl6pPr marL="0" indent="0" algn="r">
              <a:buNone/>
              <a:defRPr sz="1400" b="0">
                <a:solidFill>
                  <a:schemeClr val="tx1"/>
                </a:solidFill>
              </a:defRPr>
            </a:lvl6pPr>
            <a:lvl7pPr marL="0" indent="0" algn="r">
              <a:buNone/>
              <a:defRPr sz="1400" b="0">
                <a:solidFill>
                  <a:schemeClr val="tx1"/>
                </a:solidFill>
              </a:defRPr>
            </a:lvl7pPr>
            <a:lvl8pPr marL="324000" indent="0" algn="r">
              <a:buNone/>
              <a:defRPr sz="1400" b="0">
                <a:solidFill>
                  <a:schemeClr val="tx1"/>
                </a:solidFill>
              </a:defRPr>
            </a:lvl8pPr>
            <a:lvl9pPr algn="r">
              <a:defRPr sz="1400" b="0">
                <a:solidFill>
                  <a:schemeClr val="tx1"/>
                </a:solidFill>
              </a:defRPr>
            </a:lvl9pPr>
          </a:lstStyle>
          <a:p>
            <a:pPr lvl="0"/>
            <a:r>
              <a:rPr lang="de-DE"/>
              <a:t>Please format the text via the List Level button</a:t>
            </a:r>
          </a:p>
          <a:p>
            <a:pPr lvl="1"/>
            <a:r>
              <a:rPr lang="de-DE"/>
              <a:t>Zweite Ebene</a:t>
            </a:r>
          </a:p>
          <a:p>
            <a:pPr lvl="2"/>
            <a:r>
              <a:rPr lang="de-DE"/>
              <a:t>Dritte Ebene</a:t>
            </a:r>
          </a:p>
          <a:p>
            <a:pPr lvl="3"/>
            <a:r>
              <a:rPr lang="de-DE"/>
              <a:t>Vierte Ebene</a:t>
            </a:r>
            <a:endParaRPr lang="de-DE" dirty="0"/>
          </a:p>
        </p:txBody>
      </p:sp>
      <p:sp>
        <p:nvSpPr>
          <p:cNvPr id="12" name="Textplatzhalter 3">
            <a:extLst>
              <a:ext uri="{FF2B5EF4-FFF2-40B4-BE49-F238E27FC236}">
                <a16:creationId xmlns:a16="http://schemas.microsoft.com/office/drawing/2014/main" id="{92BADE8F-FC12-8C2F-6BF3-283A6CEC50EF}"/>
              </a:ext>
            </a:extLst>
          </p:cNvPr>
          <p:cNvSpPr>
            <a:spLocks noGrp="1"/>
          </p:cNvSpPr>
          <p:nvPr>
            <p:ph type="body" sz="quarter" idx="51" hasCustomPrompt="1"/>
            <p:custDataLst>
              <p:tags r:id="rId5"/>
            </p:custDataLst>
          </p:nvPr>
        </p:nvSpPr>
        <p:spPr>
          <a:xfrm>
            <a:off x="898524" y="4086436"/>
            <a:ext cx="3784312" cy="2050838"/>
          </a:xfrm>
        </p:spPr>
        <p:txBody>
          <a:bodyPr anchor="t"/>
          <a:lstStyle>
            <a:lvl1pPr algn="r">
              <a:defRPr sz="1400" b="1">
                <a:solidFill>
                  <a:schemeClr val="tx1"/>
                </a:solidFill>
              </a:defRPr>
            </a:lvl1pPr>
            <a:lvl2pPr marL="0" indent="0" algn="r">
              <a:buNone/>
              <a:defRPr sz="1400"/>
            </a:lvl2pPr>
            <a:lvl3pPr marL="285750" indent="-285750" algn="r">
              <a:buFont typeface="Arial" panose="020B0604020202020204" pitchFamily="34" charset="0"/>
              <a:buChar char="•"/>
              <a:defRPr sz="1400"/>
            </a:lvl3pPr>
            <a:lvl4pPr marL="504000" indent="-252000" algn="r">
              <a:buFont typeface="Arial" panose="020B0604020202020204" pitchFamily="34" charset="0"/>
              <a:buChar char="•"/>
              <a:defRPr sz="1400" b="0">
                <a:solidFill>
                  <a:schemeClr val="tx1"/>
                </a:solidFill>
              </a:defRPr>
            </a:lvl4pPr>
            <a:lvl5pPr algn="r">
              <a:defRPr sz="1400" b="0">
                <a:solidFill>
                  <a:schemeClr val="tx1"/>
                </a:solidFill>
              </a:defRPr>
            </a:lvl5pPr>
            <a:lvl6pPr marL="0" indent="0" algn="r">
              <a:buNone/>
              <a:defRPr sz="1400" b="0">
                <a:solidFill>
                  <a:schemeClr val="tx1"/>
                </a:solidFill>
              </a:defRPr>
            </a:lvl6pPr>
            <a:lvl7pPr marL="0" indent="0" algn="r">
              <a:buNone/>
              <a:defRPr sz="1400" b="0">
                <a:solidFill>
                  <a:schemeClr val="tx1"/>
                </a:solidFill>
              </a:defRPr>
            </a:lvl7pPr>
            <a:lvl8pPr marL="324000" indent="0" algn="r">
              <a:buNone/>
              <a:defRPr sz="1400" b="0">
                <a:solidFill>
                  <a:schemeClr val="tx1"/>
                </a:solidFill>
              </a:defRPr>
            </a:lvl8pPr>
            <a:lvl9pPr algn="r">
              <a:defRPr sz="1400" b="0">
                <a:solidFill>
                  <a:schemeClr val="tx1"/>
                </a:solidFill>
              </a:defRPr>
            </a:lvl9pPr>
          </a:lstStyle>
          <a:p>
            <a:pPr lvl="0"/>
            <a:r>
              <a:rPr lang="de-DE"/>
              <a:t>Please format the text via the List Level button</a:t>
            </a:r>
          </a:p>
          <a:p>
            <a:pPr lvl="1"/>
            <a:r>
              <a:rPr lang="de-DE"/>
              <a:t>Zweite Ebene</a:t>
            </a:r>
          </a:p>
          <a:p>
            <a:pPr lvl="2"/>
            <a:r>
              <a:rPr lang="de-DE"/>
              <a:t>Dritte Ebene</a:t>
            </a:r>
          </a:p>
          <a:p>
            <a:pPr lvl="3"/>
            <a:r>
              <a:rPr lang="de-DE"/>
              <a:t>Vierte Ebene</a:t>
            </a:r>
            <a:endParaRPr lang="de-DE" dirty="0"/>
          </a:p>
        </p:txBody>
      </p:sp>
      <p:sp>
        <p:nvSpPr>
          <p:cNvPr id="10" name="Textplatzhalter 4">
            <a:extLst>
              <a:ext uri="{FF2B5EF4-FFF2-40B4-BE49-F238E27FC236}">
                <a16:creationId xmlns:a16="http://schemas.microsoft.com/office/drawing/2014/main" id="{7D466678-9C6C-889D-BBDB-F2D94BD21774}"/>
              </a:ext>
            </a:extLst>
          </p:cNvPr>
          <p:cNvSpPr>
            <a:spLocks noGrp="1"/>
          </p:cNvSpPr>
          <p:nvPr>
            <p:ph type="body" sz="quarter" idx="50" hasCustomPrompt="1"/>
            <p:custDataLst>
              <p:tags r:id="rId6"/>
            </p:custDataLst>
          </p:nvPr>
        </p:nvSpPr>
        <p:spPr>
          <a:xfrm>
            <a:off x="8047327" y="4086436"/>
            <a:ext cx="3784312" cy="2050838"/>
          </a:xfrm>
        </p:spPr>
        <p:txBody>
          <a:bodyPr anchor="t"/>
          <a:lstStyle>
            <a:lvl1pPr algn="l">
              <a:defRPr sz="1400" b="1">
                <a:solidFill>
                  <a:schemeClr val="tx1"/>
                </a:solidFill>
              </a:defRPr>
            </a:lvl1pPr>
            <a:lvl2pPr marL="0" indent="0" algn="l">
              <a:buNone/>
              <a:defRPr sz="1400"/>
            </a:lvl2pPr>
            <a:lvl3pPr marL="285750" indent="-285750" algn="l">
              <a:buFont typeface="Arial" panose="020B0604020202020204" pitchFamily="34" charset="0"/>
              <a:buChar char="•"/>
              <a:defRPr sz="1400"/>
            </a:lvl3pPr>
            <a:lvl4pPr marL="504000" indent="-252000" algn="l">
              <a:buFont typeface="Arial" panose="020B0604020202020204" pitchFamily="34" charset="0"/>
              <a:buChar char="•"/>
              <a:defRPr sz="1400" b="0">
                <a:solidFill>
                  <a:schemeClr val="tx1"/>
                </a:solidFill>
              </a:defRPr>
            </a:lvl4pPr>
            <a:lvl5pPr algn="r">
              <a:defRPr sz="1400" b="0">
                <a:solidFill>
                  <a:schemeClr val="tx1"/>
                </a:solidFill>
              </a:defRPr>
            </a:lvl5pPr>
            <a:lvl6pPr marL="0" indent="0" algn="r">
              <a:buNone/>
              <a:defRPr sz="1400" b="0">
                <a:solidFill>
                  <a:schemeClr val="tx1"/>
                </a:solidFill>
              </a:defRPr>
            </a:lvl6pPr>
            <a:lvl7pPr marL="0" indent="0" algn="r">
              <a:buNone/>
              <a:defRPr sz="1400" b="0">
                <a:solidFill>
                  <a:schemeClr val="tx1"/>
                </a:solidFill>
              </a:defRPr>
            </a:lvl7pPr>
            <a:lvl8pPr marL="324000" indent="0" algn="r">
              <a:buNone/>
              <a:defRPr sz="1400" b="0">
                <a:solidFill>
                  <a:schemeClr val="tx1"/>
                </a:solidFill>
              </a:defRPr>
            </a:lvl8pPr>
            <a:lvl9pPr algn="r">
              <a:defRPr sz="1400" b="0">
                <a:solidFill>
                  <a:schemeClr val="tx1"/>
                </a:solidFill>
              </a:defRPr>
            </a:lvl9pPr>
          </a:lstStyle>
          <a:p>
            <a:pPr lvl="0"/>
            <a:r>
              <a:rPr lang="de-DE"/>
              <a:t>Please format the text via the List Level button</a:t>
            </a:r>
          </a:p>
          <a:p>
            <a:pPr lvl="1"/>
            <a:r>
              <a:rPr lang="de-DE"/>
              <a:t>Zweite Ebene</a:t>
            </a:r>
          </a:p>
          <a:p>
            <a:pPr lvl="2"/>
            <a:r>
              <a:rPr lang="de-DE"/>
              <a:t>Dritte Ebene</a:t>
            </a:r>
          </a:p>
          <a:p>
            <a:pPr lvl="3"/>
            <a:r>
              <a:rPr lang="de-DE"/>
              <a:t>Vierte Ebene</a:t>
            </a:r>
            <a:endParaRPr lang="de-DE" dirty="0"/>
          </a:p>
        </p:txBody>
      </p:sp>
      <p:sp>
        <p:nvSpPr>
          <p:cNvPr id="7" name="S">
            <a:extLst>
              <a:ext uri="{FF2B5EF4-FFF2-40B4-BE49-F238E27FC236}">
                <a16:creationId xmlns:a16="http://schemas.microsoft.com/office/drawing/2014/main" id="{3173A70D-89E8-CBF8-0663-16F0778CE87A}"/>
              </a:ext>
            </a:extLst>
          </p:cNvPr>
          <p:cNvSpPr>
            <a:spLocks noGrp="1"/>
          </p:cNvSpPr>
          <p:nvPr>
            <p:ph type="body" sz="quarter" idx="23" hasCustomPrompt="1"/>
            <p:custDataLst>
              <p:tags r:id="rId7"/>
            </p:custDataLst>
          </p:nvPr>
        </p:nvSpPr>
        <p:spPr>
          <a:xfrm>
            <a:off x="5156399" y="2745657"/>
            <a:ext cx="1209600" cy="1209600"/>
          </a:xfrm>
          <a:solidFill>
            <a:schemeClr val="accent2"/>
          </a:solidFill>
        </p:spPr>
        <p:txBody>
          <a:bodyPr lIns="0" tIns="0" rIns="0" bIns="0" anchor="ctr"/>
          <a:lstStyle>
            <a:lvl1pPr marL="0" indent="0" algn="ctr">
              <a:lnSpc>
                <a:spcPct val="100000"/>
              </a:lnSpc>
              <a:spcBef>
                <a:spcPts val="0"/>
              </a:spcBef>
              <a:defRPr sz="4480" b="1" cap="all" baseline="0">
                <a:solidFill>
                  <a:schemeClr val="bg1"/>
                </a:solidFill>
              </a:defRPr>
            </a:lvl1pPr>
            <a:lvl2pPr marL="0" indent="0" algn="ctr">
              <a:lnSpc>
                <a:spcPct val="100000"/>
              </a:lnSpc>
              <a:spcBef>
                <a:spcPts val="0"/>
              </a:spcBef>
              <a:buNone/>
              <a:defRPr sz="4480" b="1" cap="all" baseline="0">
                <a:solidFill>
                  <a:schemeClr val="bg1"/>
                </a:solidFill>
              </a:defRPr>
            </a:lvl2pPr>
            <a:lvl3pPr marL="0" indent="0" algn="ctr">
              <a:lnSpc>
                <a:spcPct val="100000"/>
              </a:lnSpc>
              <a:spcBef>
                <a:spcPts val="0"/>
              </a:spcBef>
              <a:buNone/>
              <a:defRPr sz="4480" b="1" cap="all" baseline="0">
                <a:solidFill>
                  <a:schemeClr val="bg1"/>
                </a:solidFill>
              </a:defRPr>
            </a:lvl3pPr>
            <a:lvl4pPr marL="0" indent="0" algn="ctr">
              <a:lnSpc>
                <a:spcPct val="100000"/>
              </a:lnSpc>
              <a:spcBef>
                <a:spcPts val="0"/>
              </a:spcBef>
              <a:defRPr sz="4480" b="1" cap="all" baseline="0">
                <a:solidFill>
                  <a:schemeClr val="bg1"/>
                </a:solidFill>
              </a:defRPr>
            </a:lvl4pPr>
            <a:lvl5pPr marL="0" indent="0" algn="ctr">
              <a:lnSpc>
                <a:spcPct val="100000"/>
              </a:lnSpc>
              <a:spcBef>
                <a:spcPts val="0"/>
              </a:spcBef>
              <a:buNone/>
              <a:defRPr sz="4480" b="1" cap="all" baseline="0">
                <a:solidFill>
                  <a:schemeClr val="bg1"/>
                </a:solidFill>
              </a:defRPr>
            </a:lvl5pPr>
            <a:lvl6pPr marL="0" indent="0" algn="ctr">
              <a:lnSpc>
                <a:spcPct val="100000"/>
              </a:lnSpc>
              <a:spcBef>
                <a:spcPts val="0"/>
              </a:spcBef>
              <a:buNone/>
              <a:defRPr sz="4480" b="1" cap="all" baseline="0">
                <a:solidFill>
                  <a:schemeClr val="bg1"/>
                </a:solidFill>
              </a:defRPr>
            </a:lvl6pPr>
            <a:lvl7pPr marL="0" indent="0" algn="ctr">
              <a:lnSpc>
                <a:spcPct val="100000"/>
              </a:lnSpc>
              <a:spcBef>
                <a:spcPts val="0"/>
              </a:spcBef>
              <a:buNone/>
              <a:defRPr sz="4480" b="1" cap="all" baseline="0">
                <a:solidFill>
                  <a:schemeClr val="bg1"/>
                </a:solidFill>
              </a:defRPr>
            </a:lvl7pPr>
            <a:lvl8pPr marL="0" indent="0" algn="ctr">
              <a:lnSpc>
                <a:spcPct val="100000"/>
              </a:lnSpc>
              <a:spcBef>
                <a:spcPts val="0"/>
              </a:spcBef>
              <a:buFontTx/>
              <a:buNone/>
              <a:defRPr sz="4480" b="1" cap="all" baseline="0">
                <a:solidFill>
                  <a:schemeClr val="bg1"/>
                </a:solidFill>
              </a:defRPr>
            </a:lvl8pPr>
            <a:lvl9pPr marL="0" indent="0" algn="ctr">
              <a:lnSpc>
                <a:spcPct val="100000"/>
              </a:lnSpc>
              <a:spcBef>
                <a:spcPts val="0"/>
              </a:spcBef>
              <a:buFontTx/>
              <a:buNone/>
              <a:defRPr sz="4480" b="1" cap="all" baseline="0">
                <a:solidFill>
                  <a:schemeClr val="bg1"/>
                </a:solidFill>
              </a:defRPr>
            </a:lvl9pPr>
          </a:lstStyle>
          <a:p>
            <a:pPr lvl="0"/>
            <a:r>
              <a:rPr lang="de-DE"/>
              <a:t>S</a:t>
            </a:r>
            <a:endParaRPr lang="de-DE" dirty="0"/>
          </a:p>
        </p:txBody>
      </p:sp>
      <p:sp>
        <p:nvSpPr>
          <p:cNvPr id="4" name="W">
            <a:extLst>
              <a:ext uri="{FF2B5EF4-FFF2-40B4-BE49-F238E27FC236}">
                <a16:creationId xmlns:a16="http://schemas.microsoft.com/office/drawing/2014/main" id="{EE61E0CB-35B0-C558-A845-1BD1F1087955}"/>
              </a:ext>
            </a:extLst>
          </p:cNvPr>
          <p:cNvSpPr>
            <a:spLocks noGrp="1"/>
          </p:cNvSpPr>
          <p:nvPr>
            <p:ph type="body" sz="quarter" idx="28" hasCustomPrompt="1"/>
            <p:custDataLst>
              <p:tags r:id="rId8"/>
            </p:custDataLst>
          </p:nvPr>
        </p:nvSpPr>
        <p:spPr>
          <a:xfrm>
            <a:off x="6365999" y="2745657"/>
            <a:ext cx="1209600" cy="1209600"/>
          </a:xfrm>
          <a:solidFill>
            <a:schemeClr val="accent5"/>
          </a:solidFill>
        </p:spPr>
        <p:txBody>
          <a:bodyPr lIns="0" tIns="0" rIns="0" bIns="0" anchor="ctr"/>
          <a:lstStyle>
            <a:lvl1pPr marL="0" indent="0" algn="ctr">
              <a:lnSpc>
                <a:spcPct val="100000"/>
              </a:lnSpc>
              <a:spcBef>
                <a:spcPts val="0"/>
              </a:spcBef>
              <a:defRPr sz="4480" b="1" cap="all" baseline="0">
                <a:solidFill>
                  <a:schemeClr val="bg1"/>
                </a:solidFill>
              </a:defRPr>
            </a:lvl1pPr>
            <a:lvl2pPr marL="0" indent="0" algn="ctr">
              <a:lnSpc>
                <a:spcPct val="100000"/>
              </a:lnSpc>
              <a:spcBef>
                <a:spcPts val="0"/>
              </a:spcBef>
              <a:buNone/>
              <a:defRPr sz="4480" b="1" cap="all" baseline="0">
                <a:solidFill>
                  <a:schemeClr val="bg1"/>
                </a:solidFill>
              </a:defRPr>
            </a:lvl2pPr>
            <a:lvl3pPr marL="0" indent="0" algn="ctr">
              <a:lnSpc>
                <a:spcPct val="100000"/>
              </a:lnSpc>
              <a:spcBef>
                <a:spcPts val="0"/>
              </a:spcBef>
              <a:buNone/>
              <a:defRPr sz="4480" b="1" cap="all" baseline="0">
                <a:solidFill>
                  <a:schemeClr val="bg1"/>
                </a:solidFill>
              </a:defRPr>
            </a:lvl3pPr>
            <a:lvl4pPr marL="0" indent="0" algn="ctr">
              <a:lnSpc>
                <a:spcPct val="100000"/>
              </a:lnSpc>
              <a:spcBef>
                <a:spcPts val="0"/>
              </a:spcBef>
              <a:defRPr sz="4480" b="1" cap="all" baseline="0">
                <a:solidFill>
                  <a:schemeClr val="bg1"/>
                </a:solidFill>
              </a:defRPr>
            </a:lvl4pPr>
            <a:lvl5pPr marL="0" indent="0" algn="ctr">
              <a:lnSpc>
                <a:spcPct val="100000"/>
              </a:lnSpc>
              <a:spcBef>
                <a:spcPts val="0"/>
              </a:spcBef>
              <a:buNone/>
              <a:defRPr sz="4480" b="1" cap="all" baseline="0">
                <a:solidFill>
                  <a:schemeClr val="bg1"/>
                </a:solidFill>
              </a:defRPr>
            </a:lvl5pPr>
            <a:lvl6pPr marL="0" indent="0" algn="ctr">
              <a:lnSpc>
                <a:spcPct val="100000"/>
              </a:lnSpc>
              <a:spcBef>
                <a:spcPts val="0"/>
              </a:spcBef>
              <a:buNone/>
              <a:defRPr sz="4480" b="1" cap="all" baseline="0">
                <a:solidFill>
                  <a:schemeClr val="bg1"/>
                </a:solidFill>
              </a:defRPr>
            </a:lvl6pPr>
            <a:lvl7pPr marL="0" indent="0" algn="ctr">
              <a:lnSpc>
                <a:spcPct val="100000"/>
              </a:lnSpc>
              <a:spcBef>
                <a:spcPts val="0"/>
              </a:spcBef>
              <a:buNone/>
              <a:defRPr sz="4480" b="1" cap="all" baseline="0">
                <a:solidFill>
                  <a:schemeClr val="bg1"/>
                </a:solidFill>
              </a:defRPr>
            </a:lvl7pPr>
            <a:lvl8pPr marL="0" indent="0" algn="ctr">
              <a:lnSpc>
                <a:spcPct val="100000"/>
              </a:lnSpc>
              <a:spcBef>
                <a:spcPts val="0"/>
              </a:spcBef>
              <a:buFontTx/>
              <a:buNone/>
              <a:defRPr sz="4480" b="1" cap="all" baseline="0">
                <a:solidFill>
                  <a:schemeClr val="bg1"/>
                </a:solidFill>
              </a:defRPr>
            </a:lvl8pPr>
            <a:lvl9pPr marL="0" indent="0" algn="ctr">
              <a:lnSpc>
                <a:spcPct val="100000"/>
              </a:lnSpc>
              <a:spcBef>
                <a:spcPts val="0"/>
              </a:spcBef>
              <a:buFontTx/>
              <a:buNone/>
              <a:defRPr sz="4480" b="1" cap="all" baseline="0">
                <a:solidFill>
                  <a:schemeClr val="bg1"/>
                </a:solidFill>
              </a:defRPr>
            </a:lvl9pPr>
          </a:lstStyle>
          <a:p>
            <a:pPr lvl="0"/>
            <a:r>
              <a:rPr lang="de-DE"/>
              <a:t>W</a:t>
            </a:r>
            <a:endParaRPr lang="de-DE" dirty="0"/>
          </a:p>
        </p:txBody>
      </p:sp>
      <p:sp>
        <p:nvSpPr>
          <p:cNvPr id="5" name="O">
            <a:extLst>
              <a:ext uri="{FF2B5EF4-FFF2-40B4-BE49-F238E27FC236}">
                <a16:creationId xmlns:a16="http://schemas.microsoft.com/office/drawing/2014/main" id="{A649B666-8BCB-0332-4F85-76ABF148B0AB}"/>
              </a:ext>
            </a:extLst>
          </p:cNvPr>
          <p:cNvSpPr>
            <a:spLocks noGrp="1"/>
          </p:cNvSpPr>
          <p:nvPr>
            <p:ph type="body" sz="quarter" idx="29" hasCustomPrompt="1"/>
            <p:custDataLst>
              <p:tags r:id="rId9"/>
            </p:custDataLst>
          </p:nvPr>
        </p:nvSpPr>
        <p:spPr>
          <a:xfrm>
            <a:off x="5156399" y="3955257"/>
            <a:ext cx="1209600" cy="1209600"/>
          </a:xfrm>
          <a:solidFill>
            <a:schemeClr val="accent3"/>
          </a:solidFill>
        </p:spPr>
        <p:txBody>
          <a:bodyPr lIns="0" tIns="0" rIns="0" bIns="0" anchor="ctr"/>
          <a:lstStyle>
            <a:lvl1pPr marL="0" indent="0" algn="ctr">
              <a:lnSpc>
                <a:spcPct val="100000"/>
              </a:lnSpc>
              <a:spcBef>
                <a:spcPts val="0"/>
              </a:spcBef>
              <a:defRPr sz="4480" b="1" cap="all" baseline="0">
                <a:solidFill>
                  <a:schemeClr val="bg1"/>
                </a:solidFill>
              </a:defRPr>
            </a:lvl1pPr>
            <a:lvl2pPr marL="0" indent="0" algn="ctr">
              <a:lnSpc>
                <a:spcPct val="100000"/>
              </a:lnSpc>
              <a:spcBef>
                <a:spcPts val="0"/>
              </a:spcBef>
              <a:buNone/>
              <a:defRPr sz="4480" b="1" cap="all" baseline="0">
                <a:solidFill>
                  <a:schemeClr val="bg1"/>
                </a:solidFill>
              </a:defRPr>
            </a:lvl2pPr>
            <a:lvl3pPr marL="0" indent="0" algn="ctr">
              <a:lnSpc>
                <a:spcPct val="100000"/>
              </a:lnSpc>
              <a:spcBef>
                <a:spcPts val="0"/>
              </a:spcBef>
              <a:buNone/>
              <a:defRPr sz="4480" b="1" cap="all" baseline="0">
                <a:solidFill>
                  <a:schemeClr val="bg1"/>
                </a:solidFill>
              </a:defRPr>
            </a:lvl3pPr>
            <a:lvl4pPr marL="0" indent="0" algn="ctr">
              <a:lnSpc>
                <a:spcPct val="100000"/>
              </a:lnSpc>
              <a:spcBef>
                <a:spcPts val="0"/>
              </a:spcBef>
              <a:defRPr sz="4480" b="1" cap="all" baseline="0">
                <a:solidFill>
                  <a:schemeClr val="bg1"/>
                </a:solidFill>
              </a:defRPr>
            </a:lvl4pPr>
            <a:lvl5pPr marL="0" indent="0" algn="ctr">
              <a:lnSpc>
                <a:spcPct val="100000"/>
              </a:lnSpc>
              <a:spcBef>
                <a:spcPts val="0"/>
              </a:spcBef>
              <a:buNone/>
              <a:defRPr sz="4480" b="1" cap="all" baseline="0">
                <a:solidFill>
                  <a:schemeClr val="bg1"/>
                </a:solidFill>
              </a:defRPr>
            </a:lvl5pPr>
            <a:lvl6pPr marL="0" indent="0" algn="ctr">
              <a:lnSpc>
                <a:spcPct val="100000"/>
              </a:lnSpc>
              <a:spcBef>
                <a:spcPts val="0"/>
              </a:spcBef>
              <a:buNone/>
              <a:defRPr sz="4480" b="1" cap="all" baseline="0">
                <a:solidFill>
                  <a:schemeClr val="bg1"/>
                </a:solidFill>
              </a:defRPr>
            </a:lvl6pPr>
            <a:lvl7pPr marL="0" indent="0" algn="ctr">
              <a:lnSpc>
                <a:spcPct val="100000"/>
              </a:lnSpc>
              <a:spcBef>
                <a:spcPts val="0"/>
              </a:spcBef>
              <a:buNone/>
              <a:defRPr sz="4480" b="1" cap="all" baseline="0">
                <a:solidFill>
                  <a:schemeClr val="bg1"/>
                </a:solidFill>
              </a:defRPr>
            </a:lvl7pPr>
            <a:lvl8pPr marL="0" indent="0" algn="ctr">
              <a:lnSpc>
                <a:spcPct val="100000"/>
              </a:lnSpc>
              <a:spcBef>
                <a:spcPts val="0"/>
              </a:spcBef>
              <a:buFontTx/>
              <a:buNone/>
              <a:defRPr sz="4480" b="1" cap="all" baseline="0">
                <a:solidFill>
                  <a:schemeClr val="bg1"/>
                </a:solidFill>
              </a:defRPr>
            </a:lvl8pPr>
            <a:lvl9pPr marL="0" indent="0" algn="ctr">
              <a:lnSpc>
                <a:spcPct val="100000"/>
              </a:lnSpc>
              <a:spcBef>
                <a:spcPts val="0"/>
              </a:spcBef>
              <a:buFontTx/>
              <a:buNone/>
              <a:defRPr sz="4480" b="1" cap="all" baseline="0">
                <a:solidFill>
                  <a:schemeClr val="bg1"/>
                </a:solidFill>
              </a:defRPr>
            </a:lvl9pPr>
          </a:lstStyle>
          <a:p>
            <a:pPr lvl="0"/>
            <a:r>
              <a:rPr lang="de-DE"/>
              <a:t>o</a:t>
            </a:r>
            <a:endParaRPr lang="de-DE" dirty="0"/>
          </a:p>
        </p:txBody>
      </p:sp>
      <p:sp>
        <p:nvSpPr>
          <p:cNvPr id="8" name="T">
            <a:extLst>
              <a:ext uri="{FF2B5EF4-FFF2-40B4-BE49-F238E27FC236}">
                <a16:creationId xmlns:a16="http://schemas.microsoft.com/office/drawing/2014/main" id="{1B2986EB-C06E-6F40-34EA-01770762131B}"/>
              </a:ext>
            </a:extLst>
          </p:cNvPr>
          <p:cNvSpPr>
            <a:spLocks noGrp="1"/>
          </p:cNvSpPr>
          <p:nvPr>
            <p:ph type="body" sz="quarter" idx="30" hasCustomPrompt="1"/>
            <p:custDataLst>
              <p:tags r:id="rId10"/>
            </p:custDataLst>
          </p:nvPr>
        </p:nvSpPr>
        <p:spPr>
          <a:xfrm>
            <a:off x="6365999" y="3955257"/>
            <a:ext cx="1209600" cy="1209600"/>
          </a:xfrm>
          <a:solidFill>
            <a:srgbClr val="EE6676"/>
          </a:solidFill>
        </p:spPr>
        <p:txBody>
          <a:bodyPr lIns="0" tIns="0" rIns="0" bIns="0" anchor="ctr"/>
          <a:lstStyle>
            <a:lvl1pPr marL="0" indent="0" algn="ctr">
              <a:lnSpc>
                <a:spcPct val="100000"/>
              </a:lnSpc>
              <a:spcBef>
                <a:spcPts val="0"/>
              </a:spcBef>
              <a:defRPr sz="4480" b="1" cap="all" baseline="0">
                <a:solidFill>
                  <a:schemeClr val="bg1"/>
                </a:solidFill>
              </a:defRPr>
            </a:lvl1pPr>
            <a:lvl2pPr marL="0" indent="0" algn="ctr">
              <a:lnSpc>
                <a:spcPct val="100000"/>
              </a:lnSpc>
              <a:spcBef>
                <a:spcPts val="0"/>
              </a:spcBef>
              <a:buNone/>
              <a:defRPr sz="4480" b="1" cap="all" baseline="0">
                <a:solidFill>
                  <a:schemeClr val="bg1"/>
                </a:solidFill>
              </a:defRPr>
            </a:lvl2pPr>
            <a:lvl3pPr marL="0" indent="0" algn="ctr">
              <a:lnSpc>
                <a:spcPct val="100000"/>
              </a:lnSpc>
              <a:spcBef>
                <a:spcPts val="0"/>
              </a:spcBef>
              <a:buNone/>
              <a:defRPr sz="4480" b="1" cap="all" baseline="0">
                <a:solidFill>
                  <a:schemeClr val="bg1"/>
                </a:solidFill>
              </a:defRPr>
            </a:lvl3pPr>
            <a:lvl4pPr marL="0" indent="0" algn="ctr">
              <a:lnSpc>
                <a:spcPct val="100000"/>
              </a:lnSpc>
              <a:spcBef>
                <a:spcPts val="0"/>
              </a:spcBef>
              <a:defRPr sz="4480" b="1" cap="all" baseline="0">
                <a:solidFill>
                  <a:schemeClr val="bg1"/>
                </a:solidFill>
              </a:defRPr>
            </a:lvl4pPr>
            <a:lvl5pPr marL="0" indent="0" algn="ctr">
              <a:lnSpc>
                <a:spcPct val="100000"/>
              </a:lnSpc>
              <a:spcBef>
                <a:spcPts val="0"/>
              </a:spcBef>
              <a:buNone/>
              <a:defRPr sz="4480" b="1" cap="all" baseline="0">
                <a:solidFill>
                  <a:schemeClr val="bg1"/>
                </a:solidFill>
              </a:defRPr>
            </a:lvl5pPr>
            <a:lvl6pPr marL="0" indent="0" algn="ctr">
              <a:lnSpc>
                <a:spcPct val="100000"/>
              </a:lnSpc>
              <a:spcBef>
                <a:spcPts val="0"/>
              </a:spcBef>
              <a:buNone/>
              <a:defRPr sz="4480" b="1" cap="all" baseline="0">
                <a:solidFill>
                  <a:schemeClr val="bg1"/>
                </a:solidFill>
              </a:defRPr>
            </a:lvl6pPr>
            <a:lvl7pPr marL="0" indent="0" algn="ctr">
              <a:lnSpc>
                <a:spcPct val="100000"/>
              </a:lnSpc>
              <a:spcBef>
                <a:spcPts val="0"/>
              </a:spcBef>
              <a:buNone/>
              <a:defRPr sz="4480" b="1" cap="all" baseline="0">
                <a:solidFill>
                  <a:schemeClr val="bg1"/>
                </a:solidFill>
              </a:defRPr>
            </a:lvl7pPr>
            <a:lvl8pPr marL="0" indent="0" algn="ctr">
              <a:lnSpc>
                <a:spcPct val="100000"/>
              </a:lnSpc>
              <a:spcBef>
                <a:spcPts val="0"/>
              </a:spcBef>
              <a:buFontTx/>
              <a:buNone/>
              <a:defRPr sz="4480" b="1" cap="all" baseline="0">
                <a:solidFill>
                  <a:schemeClr val="bg1"/>
                </a:solidFill>
              </a:defRPr>
            </a:lvl8pPr>
            <a:lvl9pPr marL="0" indent="0" algn="ctr">
              <a:lnSpc>
                <a:spcPct val="100000"/>
              </a:lnSpc>
              <a:spcBef>
                <a:spcPts val="0"/>
              </a:spcBef>
              <a:buFontTx/>
              <a:buNone/>
              <a:defRPr sz="4480" b="1" cap="all" baseline="0">
                <a:solidFill>
                  <a:schemeClr val="bg1"/>
                </a:solidFill>
              </a:defRPr>
            </a:lvl9pPr>
          </a:lstStyle>
          <a:p>
            <a:pPr lvl="0"/>
            <a:r>
              <a:rPr lang="de-DE"/>
              <a:t>T</a:t>
            </a:r>
            <a:endParaRPr lang="de-DE" dirty="0"/>
          </a:p>
        </p:txBody>
      </p:sp>
      <p:sp>
        <p:nvSpPr>
          <p:cNvPr id="17" name="Datumsplatzhalter 16">
            <a:extLst>
              <a:ext uri="{FF2B5EF4-FFF2-40B4-BE49-F238E27FC236}">
                <a16:creationId xmlns:a16="http://schemas.microsoft.com/office/drawing/2014/main" id="{1D5D9FF5-C75B-8EB6-385C-96DA50D9DFA9}"/>
              </a:ext>
            </a:extLst>
          </p:cNvPr>
          <p:cNvSpPr>
            <a:spLocks noGrp="1"/>
          </p:cNvSpPr>
          <p:nvPr>
            <p:ph type="dt" sz="half" idx="31"/>
            <p:custDataLst>
              <p:tags r:id="rId11"/>
            </p:custDataLst>
          </p:nvPr>
        </p:nvSpPr>
        <p:spPr/>
        <p:txBody>
          <a:bodyPr/>
          <a:lstStyle/>
          <a:p>
            <a:r>
              <a:rPr lang="de-DE"/>
              <a:t>00.00.2023</a:t>
            </a:r>
            <a:endParaRPr lang="de-DE" dirty="0"/>
          </a:p>
        </p:txBody>
      </p:sp>
      <p:sp>
        <p:nvSpPr>
          <p:cNvPr id="18" name="Fußzeilenplatzhalter 17">
            <a:extLst>
              <a:ext uri="{FF2B5EF4-FFF2-40B4-BE49-F238E27FC236}">
                <a16:creationId xmlns:a16="http://schemas.microsoft.com/office/drawing/2014/main" id="{143BF3AD-90A8-6394-07BF-4C8DBEE70A6A}"/>
              </a:ext>
            </a:extLst>
          </p:cNvPr>
          <p:cNvSpPr>
            <a:spLocks noGrp="1"/>
          </p:cNvSpPr>
          <p:nvPr>
            <p:ph type="ftr" sz="quarter" idx="32"/>
            <p:custDataLst>
              <p:tags r:id="rId12"/>
            </p:custDataLst>
          </p:nvPr>
        </p:nvSpPr>
        <p:spPr/>
        <p:txBody>
          <a:bodyPr/>
          <a:lstStyle/>
          <a:p>
            <a:r>
              <a:rPr lang="de-DE"/>
              <a:t>Presentation Title | Classification: C2 – Sensitive | Name Surname</a:t>
            </a:r>
            <a:endParaRPr lang="de-DE" dirty="0"/>
          </a:p>
        </p:txBody>
      </p:sp>
      <p:sp>
        <p:nvSpPr>
          <p:cNvPr id="19" name="Foliennummernplatzhalter 18">
            <a:extLst>
              <a:ext uri="{FF2B5EF4-FFF2-40B4-BE49-F238E27FC236}">
                <a16:creationId xmlns:a16="http://schemas.microsoft.com/office/drawing/2014/main" id="{0EB6C869-F8F4-EDAD-26A8-3CEFDCC5D078}"/>
              </a:ext>
            </a:extLst>
          </p:cNvPr>
          <p:cNvSpPr>
            <a:spLocks noGrp="1"/>
          </p:cNvSpPr>
          <p:nvPr>
            <p:ph type="sldNum" sz="quarter" idx="33"/>
            <p:custDataLst>
              <p:tags r:id="rId13"/>
            </p:custDataLst>
          </p:nvPr>
        </p:nvSpPr>
        <p:spPr/>
        <p:txBody>
          <a:bodyPr/>
          <a:lstStyle/>
          <a:p>
            <a:fld id="{92DB0D90-6264-4E90-9724-ABC670DBF4FB}" type="slidenum">
              <a:rPr lang="de-DE" smtClean="0"/>
              <a:pPr/>
              <a:t>‹Nr.›</a:t>
            </a:fld>
            <a:endParaRPr lang="de-DE" dirty="0"/>
          </a:p>
        </p:txBody>
      </p:sp>
      <p:sp>
        <p:nvSpPr>
          <p:cNvPr id="26" name="Freihandform: Form 25">
            <a:extLst>
              <a:ext uri="{FF2B5EF4-FFF2-40B4-BE49-F238E27FC236}">
                <a16:creationId xmlns:a16="http://schemas.microsoft.com/office/drawing/2014/main" id="{BDADE2DB-F26A-14C7-2D00-757A79D00523}"/>
              </a:ext>
            </a:extLst>
          </p:cNvPr>
          <p:cNvSpPr>
            <a:spLocks/>
          </p:cNvSpPr>
          <p:nvPr userDrawn="1">
            <p:custDataLst>
              <p:tags r:id="rId14"/>
            </p:custDataLst>
          </p:nvPr>
        </p:nvSpPr>
        <p:spPr>
          <a:xfrm>
            <a:off x="4975715" y="2564973"/>
            <a:ext cx="2780568" cy="2780568"/>
          </a:xfrm>
          <a:custGeom>
            <a:avLst/>
            <a:gdLst>
              <a:gd name="connsiteX0" fmla="*/ 0 w 2780568"/>
              <a:gd name="connsiteY0" fmla="*/ 0 h 2780568"/>
              <a:gd name="connsiteX1" fmla="*/ 2780568 w 2780568"/>
              <a:gd name="connsiteY1" fmla="*/ 0 h 2780568"/>
              <a:gd name="connsiteX2" fmla="*/ 2780568 w 2780568"/>
              <a:gd name="connsiteY2" fmla="*/ 2780568 h 2780568"/>
              <a:gd name="connsiteX3" fmla="*/ 0 w 2780568"/>
              <a:gd name="connsiteY3" fmla="*/ 2780568 h 2780568"/>
              <a:gd name="connsiteX4" fmla="*/ 0 w 2780568"/>
              <a:gd name="connsiteY4" fmla="*/ 1995084 h 2780568"/>
              <a:gd name="connsiteX5" fmla="*/ 113521 w 2780568"/>
              <a:gd name="connsiteY5" fmla="*/ 1995084 h 2780568"/>
              <a:gd name="connsiteX6" fmla="*/ 113521 w 2780568"/>
              <a:gd name="connsiteY6" fmla="*/ 2219463 h 2780568"/>
              <a:gd name="connsiteX7" fmla="*/ 1191606 w 2780568"/>
              <a:gd name="connsiteY7" fmla="*/ 2219463 h 2780568"/>
              <a:gd name="connsiteX8" fmla="*/ 1191606 w 2780568"/>
              <a:gd name="connsiteY8" fmla="*/ 501500 h 2780568"/>
              <a:gd name="connsiteX9" fmla="*/ 113521 w 2780568"/>
              <a:gd name="connsiteY9" fmla="*/ 501500 h 2780568"/>
              <a:gd name="connsiteX10" fmla="*/ 113521 w 2780568"/>
              <a:gd name="connsiteY10" fmla="*/ 785484 h 2780568"/>
              <a:gd name="connsiteX11" fmla="*/ 0 w 2780568"/>
              <a:gd name="connsiteY11" fmla="*/ 785484 h 2780568"/>
              <a:gd name="connsiteX0" fmla="*/ 1191606 w 2780568"/>
              <a:gd name="connsiteY0" fmla="*/ 501500 h 2780568"/>
              <a:gd name="connsiteX1" fmla="*/ 113521 w 2780568"/>
              <a:gd name="connsiteY1" fmla="*/ 501500 h 2780568"/>
              <a:gd name="connsiteX2" fmla="*/ 113521 w 2780568"/>
              <a:gd name="connsiteY2" fmla="*/ 785484 h 2780568"/>
              <a:gd name="connsiteX3" fmla="*/ 0 w 2780568"/>
              <a:gd name="connsiteY3" fmla="*/ 785484 h 2780568"/>
              <a:gd name="connsiteX4" fmla="*/ 0 w 2780568"/>
              <a:gd name="connsiteY4" fmla="*/ 0 h 2780568"/>
              <a:gd name="connsiteX5" fmla="*/ 2780568 w 2780568"/>
              <a:gd name="connsiteY5" fmla="*/ 0 h 2780568"/>
              <a:gd name="connsiteX6" fmla="*/ 2780568 w 2780568"/>
              <a:gd name="connsiteY6" fmla="*/ 2780568 h 2780568"/>
              <a:gd name="connsiteX7" fmla="*/ 0 w 2780568"/>
              <a:gd name="connsiteY7" fmla="*/ 2780568 h 2780568"/>
              <a:gd name="connsiteX8" fmla="*/ 0 w 2780568"/>
              <a:gd name="connsiteY8" fmla="*/ 1995084 h 2780568"/>
              <a:gd name="connsiteX9" fmla="*/ 113521 w 2780568"/>
              <a:gd name="connsiteY9" fmla="*/ 1995084 h 2780568"/>
              <a:gd name="connsiteX10" fmla="*/ 113521 w 2780568"/>
              <a:gd name="connsiteY10" fmla="*/ 2219463 h 2780568"/>
              <a:gd name="connsiteX11" fmla="*/ 1191606 w 2780568"/>
              <a:gd name="connsiteY11" fmla="*/ 2219463 h 2780568"/>
              <a:gd name="connsiteX12" fmla="*/ 1283046 w 2780568"/>
              <a:gd name="connsiteY12" fmla="*/ 592940 h 2780568"/>
              <a:gd name="connsiteX0" fmla="*/ 1191606 w 2780568"/>
              <a:gd name="connsiteY0" fmla="*/ 501500 h 2780568"/>
              <a:gd name="connsiteX1" fmla="*/ 113521 w 2780568"/>
              <a:gd name="connsiteY1" fmla="*/ 501500 h 2780568"/>
              <a:gd name="connsiteX2" fmla="*/ 113521 w 2780568"/>
              <a:gd name="connsiteY2" fmla="*/ 785484 h 2780568"/>
              <a:gd name="connsiteX3" fmla="*/ 0 w 2780568"/>
              <a:gd name="connsiteY3" fmla="*/ 785484 h 2780568"/>
              <a:gd name="connsiteX4" fmla="*/ 0 w 2780568"/>
              <a:gd name="connsiteY4" fmla="*/ 0 h 2780568"/>
              <a:gd name="connsiteX5" fmla="*/ 2780568 w 2780568"/>
              <a:gd name="connsiteY5" fmla="*/ 0 h 2780568"/>
              <a:gd name="connsiteX6" fmla="*/ 2780568 w 2780568"/>
              <a:gd name="connsiteY6" fmla="*/ 2780568 h 2780568"/>
              <a:gd name="connsiteX7" fmla="*/ 0 w 2780568"/>
              <a:gd name="connsiteY7" fmla="*/ 2780568 h 2780568"/>
              <a:gd name="connsiteX8" fmla="*/ 0 w 2780568"/>
              <a:gd name="connsiteY8" fmla="*/ 1995084 h 2780568"/>
              <a:gd name="connsiteX9" fmla="*/ 113521 w 2780568"/>
              <a:gd name="connsiteY9" fmla="*/ 1995084 h 2780568"/>
              <a:gd name="connsiteX10" fmla="*/ 113521 w 2780568"/>
              <a:gd name="connsiteY10" fmla="*/ 2219463 h 2780568"/>
              <a:gd name="connsiteX11" fmla="*/ 1191606 w 2780568"/>
              <a:gd name="connsiteY11" fmla="*/ 2219463 h 2780568"/>
              <a:gd name="connsiteX0" fmla="*/ 113521 w 2780568"/>
              <a:gd name="connsiteY0" fmla="*/ 501500 h 2780568"/>
              <a:gd name="connsiteX1" fmla="*/ 113521 w 2780568"/>
              <a:gd name="connsiteY1" fmla="*/ 785484 h 2780568"/>
              <a:gd name="connsiteX2" fmla="*/ 0 w 2780568"/>
              <a:gd name="connsiteY2" fmla="*/ 785484 h 2780568"/>
              <a:gd name="connsiteX3" fmla="*/ 0 w 2780568"/>
              <a:gd name="connsiteY3" fmla="*/ 0 h 2780568"/>
              <a:gd name="connsiteX4" fmla="*/ 2780568 w 2780568"/>
              <a:gd name="connsiteY4" fmla="*/ 0 h 2780568"/>
              <a:gd name="connsiteX5" fmla="*/ 2780568 w 2780568"/>
              <a:gd name="connsiteY5" fmla="*/ 2780568 h 2780568"/>
              <a:gd name="connsiteX6" fmla="*/ 0 w 2780568"/>
              <a:gd name="connsiteY6" fmla="*/ 2780568 h 2780568"/>
              <a:gd name="connsiteX7" fmla="*/ 0 w 2780568"/>
              <a:gd name="connsiteY7" fmla="*/ 1995084 h 2780568"/>
              <a:gd name="connsiteX8" fmla="*/ 113521 w 2780568"/>
              <a:gd name="connsiteY8" fmla="*/ 1995084 h 2780568"/>
              <a:gd name="connsiteX9" fmla="*/ 113521 w 2780568"/>
              <a:gd name="connsiteY9" fmla="*/ 2219463 h 2780568"/>
              <a:gd name="connsiteX10" fmla="*/ 1191606 w 2780568"/>
              <a:gd name="connsiteY10" fmla="*/ 2219463 h 2780568"/>
              <a:gd name="connsiteX0" fmla="*/ 113521 w 2780568"/>
              <a:gd name="connsiteY0" fmla="*/ 501500 h 2780568"/>
              <a:gd name="connsiteX1" fmla="*/ 113521 w 2780568"/>
              <a:gd name="connsiteY1" fmla="*/ 785484 h 2780568"/>
              <a:gd name="connsiteX2" fmla="*/ 0 w 2780568"/>
              <a:gd name="connsiteY2" fmla="*/ 785484 h 2780568"/>
              <a:gd name="connsiteX3" fmla="*/ 0 w 2780568"/>
              <a:gd name="connsiteY3" fmla="*/ 0 h 2780568"/>
              <a:gd name="connsiteX4" fmla="*/ 2780568 w 2780568"/>
              <a:gd name="connsiteY4" fmla="*/ 0 h 2780568"/>
              <a:gd name="connsiteX5" fmla="*/ 2780568 w 2780568"/>
              <a:gd name="connsiteY5" fmla="*/ 2780568 h 2780568"/>
              <a:gd name="connsiteX6" fmla="*/ 0 w 2780568"/>
              <a:gd name="connsiteY6" fmla="*/ 2780568 h 2780568"/>
              <a:gd name="connsiteX7" fmla="*/ 0 w 2780568"/>
              <a:gd name="connsiteY7" fmla="*/ 1995084 h 2780568"/>
              <a:gd name="connsiteX8" fmla="*/ 113521 w 2780568"/>
              <a:gd name="connsiteY8" fmla="*/ 1995084 h 2780568"/>
              <a:gd name="connsiteX9" fmla="*/ 113521 w 2780568"/>
              <a:gd name="connsiteY9" fmla="*/ 2219463 h 2780568"/>
              <a:gd name="connsiteX0" fmla="*/ 113521 w 2780568"/>
              <a:gd name="connsiteY0" fmla="*/ 501500 h 2780568"/>
              <a:gd name="connsiteX1" fmla="*/ 113521 w 2780568"/>
              <a:gd name="connsiteY1" fmla="*/ 785484 h 2780568"/>
              <a:gd name="connsiteX2" fmla="*/ 0 w 2780568"/>
              <a:gd name="connsiteY2" fmla="*/ 785484 h 2780568"/>
              <a:gd name="connsiteX3" fmla="*/ 0 w 2780568"/>
              <a:gd name="connsiteY3" fmla="*/ 0 h 2780568"/>
              <a:gd name="connsiteX4" fmla="*/ 2780568 w 2780568"/>
              <a:gd name="connsiteY4" fmla="*/ 0 h 2780568"/>
              <a:gd name="connsiteX5" fmla="*/ 2780568 w 2780568"/>
              <a:gd name="connsiteY5" fmla="*/ 2780568 h 2780568"/>
              <a:gd name="connsiteX6" fmla="*/ 0 w 2780568"/>
              <a:gd name="connsiteY6" fmla="*/ 2780568 h 2780568"/>
              <a:gd name="connsiteX7" fmla="*/ 0 w 2780568"/>
              <a:gd name="connsiteY7" fmla="*/ 1995084 h 2780568"/>
              <a:gd name="connsiteX8" fmla="*/ 113521 w 2780568"/>
              <a:gd name="connsiteY8" fmla="*/ 1995084 h 2780568"/>
              <a:gd name="connsiteX0" fmla="*/ 113521 w 2780568"/>
              <a:gd name="connsiteY0" fmla="*/ 785484 h 2780568"/>
              <a:gd name="connsiteX1" fmla="*/ 0 w 2780568"/>
              <a:gd name="connsiteY1" fmla="*/ 785484 h 2780568"/>
              <a:gd name="connsiteX2" fmla="*/ 0 w 2780568"/>
              <a:gd name="connsiteY2" fmla="*/ 0 h 2780568"/>
              <a:gd name="connsiteX3" fmla="*/ 2780568 w 2780568"/>
              <a:gd name="connsiteY3" fmla="*/ 0 h 2780568"/>
              <a:gd name="connsiteX4" fmla="*/ 2780568 w 2780568"/>
              <a:gd name="connsiteY4" fmla="*/ 2780568 h 2780568"/>
              <a:gd name="connsiteX5" fmla="*/ 0 w 2780568"/>
              <a:gd name="connsiteY5" fmla="*/ 2780568 h 2780568"/>
              <a:gd name="connsiteX6" fmla="*/ 0 w 2780568"/>
              <a:gd name="connsiteY6" fmla="*/ 1995084 h 2780568"/>
              <a:gd name="connsiteX7" fmla="*/ 113521 w 2780568"/>
              <a:gd name="connsiteY7" fmla="*/ 1995084 h 2780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80568" h="2780568">
                <a:moveTo>
                  <a:pt x="113521" y="785484"/>
                </a:moveTo>
                <a:lnTo>
                  <a:pt x="0" y="785484"/>
                </a:lnTo>
                <a:lnTo>
                  <a:pt x="0" y="0"/>
                </a:lnTo>
                <a:lnTo>
                  <a:pt x="2780568" y="0"/>
                </a:lnTo>
                <a:lnTo>
                  <a:pt x="2780568" y="2780568"/>
                </a:lnTo>
                <a:lnTo>
                  <a:pt x="0" y="2780568"/>
                </a:lnTo>
                <a:lnTo>
                  <a:pt x="0" y="1995084"/>
                </a:lnTo>
                <a:lnTo>
                  <a:pt x="113521" y="1995084"/>
                </a:lnTo>
              </a:path>
            </a:pathLst>
          </a:custGeom>
          <a:noFill/>
          <a:ln w="9525">
            <a:solidFill>
              <a:schemeClr val="tx1"/>
            </a:solidFill>
            <a:tailEnd type="triangle" w="lg" len="med"/>
          </a:ln>
        </p:spPr>
        <p:style>
          <a:lnRef idx="2">
            <a:schemeClr val="accent1">
              <a:shade val="50000"/>
            </a:schemeClr>
          </a:lnRef>
          <a:fillRef idx="1">
            <a:schemeClr val="accent1"/>
          </a:fillRef>
          <a:effectRef idx="0">
            <a:schemeClr val="accent1"/>
          </a:effectRef>
          <a:fontRef idx="minor">
            <a:schemeClr val="lt1"/>
          </a:fontRef>
        </p:style>
        <p:txBody>
          <a:bodyPr wrap="square" lIns="96012" tIns="48006" rIns="96012" bIns="48006" rtlCol="0" anchor="ctr">
            <a:noAutofit/>
          </a:bodyPr>
          <a:lstStyle/>
          <a:p>
            <a:pPr algn="ctr"/>
            <a:endParaRPr lang="de-DE" dirty="0"/>
          </a:p>
        </p:txBody>
      </p:sp>
    </p:spTree>
    <p:extLst>
      <p:ext uri="{BB962C8B-B14F-4D97-AF65-F5344CB8AC3E}">
        <p14:creationId xmlns:p14="http://schemas.microsoft.com/office/powerpoint/2010/main" val="136443513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preserve="1" userDrawn="1">
  <p:cSld name="Quote">
    <p:bg>
      <p:bgPr>
        <a:solidFill>
          <a:schemeClr val="tx2"/>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0"/>
            <a:ext cx="12192000" cy="6858000"/>
          </a:xfrm>
          <a:prstGeom prst="rect">
            <a:avLst/>
          </a:prstGeom>
          <a:solidFill>
            <a:schemeClr val="tx1"/>
          </a:solidFill>
        </p:spPr>
        <p:txBody>
          <a:bodyPr wrap="square" rtlCol="0" anchor="ctr">
            <a:noAutofit/>
          </a:bodyPr>
          <a:lstStyle/>
          <a:p>
            <a:pPr algn="ctr"/>
            <a:r>
              <a:rPr lang="de-DE" sz="12000">
                <a:solidFill>
                  <a:schemeClr val="bg1"/>
                </a:solidFill>
              </a:rPr>
              <a:t>Quote</a:t>
            </a:r>
            <a:endParaRPr lang="de-DE" sz="12000" dirty="0">
              <a:solidFill>
                <a:schemeClr val="bg1"/>
              </a:solidFill>
            </a:endParaRPr>
          </a:p>
        </p:txBody>
      </p:sp>
    </p:spTree>
    <p:extLst>
      <p:ext uri="{BB962C8B-B14F-4D97-AF65-F5344CB8AC3E}">
        <p14:creationId xmlns:p14="http://schemas.microsoft.com/office/powerpoint/2010/main" val="1264254489"/>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Quote ">
    <p:bg>
      <p:bgPr>
        <a:solidFill>
          <a:schemeClr val="tx2"/>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78795A4-A206-392A-AB95-23413FFAA207}"/>
              </a:ext>
            </a:extLst>
          </p:cNvPr>
          <p:cNvSpPr>
            <a:spLocks noGrp="1" noRot="1" noMove="1" noResize="1" noEditPoints="1" noAdjustHandles="1" noChangeArrowheads="1" noChangeShapeType="1"/>
          </p:cNvSpPr>
          <p:nvPr userDrawn="1">
            <p:custDataLst>
              <p:tags r:id="rId1"/>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 name="Textplatzhalter 5">
            <a:extLst>
              <a:ext uri="{FF2B5EF4-FFF2-40B4-BE49-F238E27FC236}">
                <a16:creationId xmlns:a16="http://schemas.microsoft.com/office/drawing/2014/main" id="{2EEA5206-A69A-5F0D-E0AA-06479AE9D50F}"/>
              </a:ext>
            </a:extLst>
          </p:cNvPr>
          <p:cNvSpPr>
            <a:spLocks noGrp="1"/>
          </p:cNvSpPr>
          <p:nvPr>
            <p:ph type="body" sz="quarter" idx="13" hasCustomPrompt="1"/>
            <p:custDataLst>
              <p:tags r:id="rId2"/>
            </p:custDataLst>
          </p:nvPr>
        </p:nvSpPr>
        <p:spPr>
          <a:xfrm>
            <a:off x="2304000" y="1086263"/>
            <a:ext cx="8115300" cy="4685474"/>
          </a:xfrm>
        </p:spPr>
        <p:txBody>
          <a:bodyPr anchor="ctr"/>
          <a:lstStyle>
            <a:lvl1pPr marL="0" indent="0">
              <a:lnSpc>
                <a:spcPct val="102000"/>
              </a:lnSpc>
              <a:spcBef>
                <a:spcPts val="0"/>
              </a:spcBef>
              <a:buFont typeface="Arial" panose="020B0604020202020204" pitchFamily="34" charset="0"/>
              <a:buNone/>
              <a:defRPr sz="4500" b="1" cap="none" baseline="0">
                <a:solidFill>
                  <a:schemeClr val="tx2"/>
                </a:solidFill>
              </a:defRPr>
            </a:lvl1pPr>
            <a:lvl2pPr marL="0" indent="0">
              <a:lnSpc>
                <a:spcPct val="102000"/>
              </a:lnSpc>
              <a:spcBef>
                <a:spcPts val="1800"/>
              </a:spcBef>
              <a:buNone/>
              <a:defRPr sz="1400" b="1" cap="none" baseline="0">
                <a:solidFill>
                  <a:schemeClr val="tx1"/>
                </a:solidFill>
              </a:defRPr>
            </a:lvl2pPr>
            <a:lvl3pPr marL="0" indent="0">
              <a:lnSpc>
                <a:spcPct val="102000"/>
              </a:lnSpc>
              <a:buNone/>
              <a:defRPr sz="1400" b="1" cap="all" baseline="0">
                <a:solidFill>
                  <a:schemeClr val="tx1"/>
                </a:solidFill>
              </a:defRPr>
            </a:lvl3pPr>
            <a:lvl4pPr marL="0" indent="0">
              <a:lnSpc>
                <a:spcPct val="102000"/>
              </a:lnSpc>
              <a:buFont typeface="Arial" panose="020B0604020202020204" pitchFamily="34" charset="0"/>
              <a:buNone/>
              <a:defRPr sz="1400" b="1" cap="all" baseline="0">
                <a:solidFill>
                  <a:schemeClr val="tx1"/>
                </a:solidFill>
              </a:defRPr>
            </a:lvl4pPr>
            <a:lvl5pPr marL="0" indent="0">
              <a:lnSpc>
                <a:spcPct val="102000"/>
              </a:lnSpc>
              <a:buFont typeface="Arial" panose="020B0604020202020204" pitchFamily="34" charset="0"/>
              <a:buNone/>
              <a:defRPr sz="1400" b="1" cap="all" baseline="0">
                <a:solidFill>
                  <a:schemeClr val="tx1"/>
                </a:solidFill>
              </a:defRPr>
            </a:lvl5pPr>
            <a:lvl6pPr marL="0" indent="0">
              <a:lnSpc>
                <a:spcPct val="102000"/>
              </a:lnSpc>
              <a:buNone/>
              <a:defRPr sz="1400" b="1" cap="all" baseline="0">
                <a:solidFill>
                  <a:schemeClr val="tx1"/>
                </a:solidFill>
              </a:defRPr>
            </a:lvl6pPr>
            <a:lvl7pPr marL="0" indent="0">
              <a:lnSpc>
                <a:spcPct val="102000"/>
              </a:lnSpc>
              <a:buFont typeface="Arial" panose="020B0604020202020204" pitchFamily="34" charset="0"/>
              <a:buNone/>
              <a:defRPr sz="1400" b="1" cap="all" baseline="0">
                <a:solidFill>
                  <a:schemeClr val="tx1"/>
                </a:solidFill>
              </a:defRPr>
            </a:lvl7pPr>
            <a:lvl8pPr marL="0" indent="0">
              <a:lnSpc>
                <a:spcPct val="102000"/>
              </a:lnSpc>
              <a:buFont typeface="Arial" panose="020B0604020202020204" pitchFamily="34" charset="0"/>
              <a:buNone/>
              <a:defRPr sz="1400" b="1" cap="all" baseline="0">
                <a:solidFill>
                  <a:schemeClr val="tx1"/>
                </a:solidFill>
              </a:defRPr>
            </a:lvl8pPr>
            <a:lvl9pPr marL="0" indent="0">
              <a:lnSpc>
                <a:spcPct val="102000"/>
              </a:lnSpc>
              <a:buFont typeface="Arial" panose="020B0604020202020204" pitchFamily="34" charset="0"/>
              <a:buNone/>
              <a:defRPr sz="1400" b="1" cap="all" baseline="0">
                <a:solidFill>
                  <a:schemeClr val="tx1"/>
                </a:solidFill>
              </a:defRPr>
            </a:lvl9pPr>
          </a:lstStyle>
          <a:p>
            <a:pPr lvl="0"/>
            <a:r>
              <a:rPr lang="de-DE"/>
              <a:t>Quote</a:t>
            </a:r>
          </a:p>
          <a:p>
            <a:pPr lvl="1"/>
            <a:r>
              <a:rPr lang="de-DE"/>
              <a:t>Name</a:t>
            </a:r>
            <a:endParaRPr lang="de-DE" dirty="0"/>
          </a:p>
        </p:txBody>
      </p:sp>
      <p:sp>
        <p:nvSpPr>
          <p:cNvPr id="11" name="Datumsplatzhalter 10">
            <a:extLst>
              <a:ext uri="{FF2B5EF4-FFF2-40B4-BE49-F238E27FC236}">
                <a16:creationId xmlns:a16="http://schemas.microsoft.com/office/drawing/2014/main" id="{8EA5207E-B3B0-7E1D-BFD4-1642C7531B77}"/>
              </a:ext>
            </a:extLst>
          </p:cNvPr>
          <p:cNvSpPr>
            <a:spLocks noGrp="1"/>
          </p:cNvSpPr>
          <p:nvPr>
            <p:ph type="dt" sz="half" idx="10"/>
            <p:custDataLst>
              <p:tags r:id="rId3"/>
            </p:custDataLst>
          </p:nvPr>
        </p:nvSpPr>
        <p:spPr/>
        <p:txBody>
          <a:bodyPr/>
          <a:lstStyle/>
          <a:p>
            <a:r>
              <a:rPr lang="de-DE"/>
              <a:t>00.00.2023</a:t>
            </a:r>
            <a:endParaRPr lang="de-DE" dirty="0"/>
          </a:p>
        </p:txBody>
      </p:sp>
      <p:sp>
        <p:nvSpPr>
          <p:cNvPr id="13" name="Foliennummernplatzhalter 12">
            <a:extLst>
              <a:ext uri="{FF2B5EF4-FFF2-40B4-BE49-F238E27FC236}">
                <a16:creationId xmlns:a16="http://schemas.microsoft.com/office/drawing/2014/main" id="{1B3D9205-258A-F2CB-6F68-CFCDDB08812F}"/>
              </a:ext>
            </a:extLst>
          </p:cNvPr>
          <p:cNvSpPr>
            <a:spLocks noGrp="1"/>
          </p:cNvSpPr>
          <p:nvPr>
            <p:ph type="sldNum" sz="quarter" idx="12"/>
            <p:custDataLst>
              <p:tags r:id="rId4"/>
            </p:custDataLst>
          </p:nvPr>
        </p:nvSpPr>
        <p:spPr/>
        <p:txBody>
          <a:bodyPr/>
          <a:lstStyle/>
          <a:p>
            <a:fld id="{92DB0D90-6264-4E90-9724-ABC670DBF4FB}" type="slidenum">
              <a:rPr lang="de-DE" smtClean="0"/>
              <a:pPr/>
              <a:t>‹Nr.›</a:t>
            </a:fld>
            <a:endParaRPr lang="de-DE" dirty="0"/>
          </a:p>
        </p:txBody>
      </p:sp>
      <p:sp>
        <p:nvSpPr>
          <p:cNvPr id="15" name="Rechteck 14">
            <a:extLst>
              <a:ext uri="{FF2B5EF4-FFF2-40B4-BE49-F238E27FC236}">
                <a16:creationId xmlns:a16="http://schemas.microsoft.com/office/drawing/2014/main" id="{C8DD7778-4024-771F-26B0-2C793A8BD789}"/>
              </a:ext>
            </a:extLst>
          </p:cNvPr>
          <p:cNvSpPr>
            <a:spLocks/>
          </p:cNvSpPr>
          <p:nvPr userDrawn="1">
            <p:custDataLst>
              <p:tags r:id="rId5"/>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de-DE" sz="992" b="1" noProof="0">
                <a:solidFill>
                  <a:schemeClr val="accent1"/>
                </a:solidFill>
              </a:rPr>
              <a:t>DKMS</a:t>
            </a:r>
            <a:endParaRPr lang="de-DE" sz="992" b="1" noProof="0" dirty="0">
              <a:solidFill>
                <a:schemeClr val="accent1"/>
              </a:solidFill>
            </a:endParaRPr>
          </a:p>
        </p:txBody>
      </p:sp>
      <p:sp>
        <p:nvSpPr>
          <p:cNvPr id="2" name="Fußzeilenplatzhalter 27">
            <a:extLst>
              <a:ext uri="{FF2B5EF4-FFF2-40B4-BE49-F238E27FC236}">
                <a16:creationId xmlns:a16="http://schemas.microsoft.com/office/drawing/2014/main" id="{F81C24CD-9B46-D3E6-EB2A-203250E74C47}"/>
              </a:ext>
            </a:extLst>
          </p:cNvPr>
          <p:cNvSpPr>
            <a:spLocks noGrp="1"/>
          </p:cNvSpPr>
          <p:nvPr>
            <p:ph type="ftr" sz="quarter" idx="14"/>
            <p:custDataLst>
              <p:tags r:id="rId6"/>
            </p:custDataLst>
          </p:nvPr>
        </p:nvSpPr>
        <p:spPr>
          <a:xfrm>
            <a:off x="1498061" y="6470705"/>
            <a:ext cx="9253577" cy="281691"/>
          </a:xfrm>
        </p:spPr>
        <p:txBody>
          <a:bodyPr/>
          <a:lstStyle/>
          <a:p>
            <a:r>
              <a:rPr lang="de-DE"/>
              <a:t>Presentation Title | Classification: C2 – Sensitive | Name Surname</a:t>
            </a:r>
            <a:endParaRPr lang="de-DE" dirty="0"/>
          </a:p>
        </p:txBody>
      </p:sp>
    </p:spTree>
    <p:extLst>
      <p:ext uri="{BB962C8B-B14F-4D97-AF65-F5344CB8AC3E}">
        <p14:creationId xmlns:p14="http://schemas.microsoft.com/office/powerpoint/2010/main" val="330103914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Quote + image">
    <p:bg>
      <p:bgPr>
        <a:solidFill>
          <a:schemeClr val="tx2"/>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78795A4-A206-392A-AB95-23413FFAA207}"/>
              </a:ext>
            </a:extLst>
          </p:cNvPr>
          <p:cNvSpPr>
            <a:spLocks noGrp="1" noRot="1" noMove="1" noResize="1" noEditPoints="1" noAdjustHandles="1" noChangeArrowheads="1" noChangeShapeType="1"/>
          </p:cNvSpPr>
          <p:nvPr userDrawn="1">
            <p:custDataLst>
              <p:tags r:id="rId1"/>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 name="Bildplatzhalter 5">
            <a:extLst>
              <a:ext uri="{FF2B5EF4-FFF2-40B4-BE49-F238E27FC236}">
                <a16:creationId xmlns:a16="http://schemas.microsoft.com/office/drawing/2014/main" id="{046AA2C2-96D3-7504-4A22-89F27423BFCC}"/>
              </a:ext>
            </a:extLst>
          </p:cNvPr>
          <p:cNvSpPr>
            <a:spLocks noGrp="1"/>
          </p:cNvSpPr>
          <p:nvPr>
            <p:ph type="pic" sz="quarter" idx="19" hasCustomPrompt="1"/>
            <p:custDataLst>
              <p:tags r:id="rId2"/>
            </p:custDataLst>
          </p:nvPr>
        </p:nvSpPr>
        <p:spPr>
          <a:xfrm>
            <a:off x="7962899" y="0"/>
            <a:ext cx="4229101" cy="6858000"/>
          </a:xfrm>
          <a:solidFill>
            <a:schemeClr val="bg2"/>
          </a:solidFill>
        </p:spPr>
        <p:txBody>
          <a:bodyPr tIns="252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3" name="Rechteck 2">
            <a:extLst>
              <a:ext uri="{FF2B5EF4-FFF2-40B4-BE49-F238E27FC236}">
                <a16:creationId xmlns:a16="http://schemas.microsoft.com/office/drawing/2014/main" id="{BD3FAF95-1C4A-BB78-593F-B2D718E67428}"/>
              </a:ext>
            </a:extLst>
          </p:cNvPr>
          <p:cNvSpPr>
            <a:spLocks/>
          </p:cNvSpPr>
          <p:nvPr userDrawn="1">
            <p:custDataLst>
              <p:tags r:id="rId3"/>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de-DE" sz="992" b="1" noProof="0">
                <a:solidFill>
                  <a:schemeClr val="accent1"/>
                </a:solidFill>
              </a:rPr>
              <a:t>DKMS</a:t>
            </a:r>
            <a:endParaRPr lang="de-DE" sz="992" b="1" noProof="0" dirty="0">
              <a:solidFill>
                <a:schemeClr val="accent1"/>
              </a:solidFill>
            </a:endParaRPr>
          </a:p>
        </p:txBody>
      </p:sp>
      <p:sp>
        <p:nvSpPr>
          <p:cNvPr id="5" name="Textplatzhalter 5">
            <a:extLst>
              <a:ext uri="{FF2B5EF4-FFF2-40B4-BE49-F238E27FC236}">
                <a16:creationId xmlns:a16="http://schemas.microsoft.com/office/drawing/2014/main" id="{8F0E0997-2A34-B280-87BF-F98E06DCFC76}"/>
              </a:ext>
            </a:extLst>
          </p:cNvPr>
          <p:cNvSpPr>
            <a:spLocks noGrp="1"/>
          </p:cNvSpPr>
          <p:nvPr>
            <p:ph type="body" sz="quarter" idx="13" hasCustomPrompt="1"/>
            <p:custDataLst>
              <p:tags r:id="rId4"/>
            </p:custDataLst>
          </p:nvPr>
        </p:nvSpPr>
        <p:spPr>
          <a:xfrm>
            <a:off x="901700" y="1086263"/>
            <a:ext cx="5638800" cy="4685474"/>
          </a:xfrm>
        </p:spPr>
        <p:txBody>
          <a:bodyPr anchor="ctr"/>
          <a:lstStyle>
            <a:lvl1pPr marL="0" indent="0">
              <a:lnSpc>
                <a:spcPct val="102000"/>
              </a:lnSpc>
              <a:spcBef>
                <a:spcPts val="0"/>
              </a:spcBef>
              <a:buFont typeface="Arial" panose="020B0604020202020204" pitchFamily="34" charset="0"/>
              <a:buNone/>
              <a:defRPr sz="4500" b="1" cap="none" baseline="0">
                <a:solidFill>
                  <a:schemeClr val="tx2"/>
                </a:solidFill>
              </a:defRPr>
            </a:lvl1pPr>
            <a:lvl2pPr marL="0" indent="0">
              <a:lnSpc>
                <a:spcPct val="102000"/>
              </a:lnSpc>
              <a:spcBef>
                <a:spcPts val="1800"/>
              </a:spcBef>
              <a:buNone/>
              <a:defRPr sz="1400" b="1" cap="none" baseline="0">
                <a:solidFill>
                  <a:schemeClr val="tx1"/>
                </a:solidFill>
              </a:defRPr>
            </a:lvl2pPr>
            <a:lvl3pPr marL="0" indent="0">
              <a:lnSpc>
                <a:spcPct val="102000"/>
              </a:lnSpc>
              <a:buNone/>
              <a:defRPr sz="1400" b="1" cap="all" baseline="0">
                <a:solidFill>
                  <a:schemeClr val="tx1"/>
                </a:solidFill>
              </a:defRPr>
            </a:lvl3pPr>
            <a:lvl4pPr marL="0" indent="0">
              <a:lnSpc>
                <a:spcPct val="102000"/>
              </a:lnSpc>
              <a:buFont typeface="Arial" panose="020B0604020202020204" pitchFamily="34" charset="0"/>
              <a:buNone/>
              <a:defRPr sz="1400" b="1" cap="all" baseline="0">
                <a:solidFill>
                  <a:schemeClr val="tx1"/>
                </a:solidFill>
              </a:defRPr>
            </a:lvl4pPr>
            <a:lvl5pPr marL="0" indent="0">
              <a:lnSpc>
                <a:spcPct val="102000"/>
              </a:lnSpc>
              <a:buFont typeface="Arial" panose="020B0604020202020204" pitchFamily="34" charset="0"/>
              <a:buNone/>
              <a:defRPr sz="1400" b="1" cap="all" baseline="0">
                <a:solidFill>
                  <a:schemeClr val="tx1"/>
                </a:solidFill>
              </a:defRPr>
            </a:lvl5pPr>
            <a:lvl6pPr marL="0" indent="0">
              <a:lnSpc>
                <a:spcPct val="102000"/>
              </a:lnSpc>
              <a:buNone/>
              <a:defRPr sz="1400" b="1" cap="all" baseline="0">
                <a:solidFill>
                  <a:schemeClr val="tx1"/>
                </a:solidFill>
              </a:defRPr>
            </a:lvl6pPr>
            <a:lvl7pPr marL="0" indent="0">
              <a:lnSpc>
                <a:spcPct val="102000"/>
              </a:lnSpc>
              <a:buFont typeface="Arial" panose="020B0604020202020204" pitchFamily="34" charset="0"/>
              <a:buNone/>
              <a:defRPr sz="1400" b="1" cap="all" baseline="0">
                <a:solidFill>
                  <a:schemeClr val="tx1"/>
                </a:solidFill>
              </a:defRPr>
            </a:lvl7pPr>
            <a:lvl8pPr marL="0" indent="0">
              <a:lnSpc>
                <a:spcPct val="102000"/>
              </a:lnSpc>
              <a:buFont typeface="Arial" panose="020B0604020202020204" pitchFamily="34" charset="0"/>
              <a:buNone/>
              <a:defRPr sz="1400" b="1" cap="all" baseline="0">
                <a:solidFill>
                  <a:schemeClr val="tx1"/>
                </a:solidFill>
              </a:defRPr>
            </a:lvl8pPr>
            <a:lvl9pPr marL="0" indent="0">
              <a:lnSpc>
                <a:spcPct val="102000"/>
              </a:lnSpc>
              <a:buFont typeface="Arial" panose="020B0604020202020204" pitchFamily="34" charset="0"/>
              <a:buNone/>
              <a:defRPr sz="1400" b="1" cap="all" baseline="0">
                <a:solidFill>
                  <a:schemeClr val="tx1"/>
                </a:solidFill>
              </a:defRPr>
            </a:lvl9pPr>
          </a:lstStyle>
          <a:p>
            <a:pPr lvl="0"/>
            <a:r>
              <a:rPr lang="de-DE"/>
              <a:t>Quote</a:t>
            </a:r>
          </a:p>
          <a:p>
            <a:pPr lvl="1"/>
            <a:r>
              <a:rPr lang="de-DE"/>
              <a:t>Name</a:t>
            </a:r>
            <a:endParaRPr lang="de-DE" dirty="0"/>
          </a:p>
        </p:txBody>
      </p:sp>
    </p:spTree>
    <p:extLst>
      <p:ext uri="{BB962C8B-B14F-4D97-AF65-F5344CB8AC3E}">
        <p14:creationId xmlns:p14="http://schemas.microsoft.com/office/powerpoint/2010/main" val="2581064604"/>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Image + Quote">
    <p:bg>
      <p:bgPr>
        <a:solidFill>
          <a:schemeClr val="tx2"/>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78795A4-A206-392A-AB95-23413FFAA207}"/>
              </a:ext>
            </a:extLst>
          </p:cNvPr>
          <p:cNvSpPr>
            <a:spLocks noGrp="1" noRot="1" noMove="1" noResize="1" noEditPoints="1" noAdjustHandles="1" noChangeArrowheads="1" noChangeShapeType="1"/>
          </p:cNvSpPr>
          <p:nvPr userDrawn="1">
            <p:custDataLst>
              <p:tags r:id="rId1"/>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 name="Bildplatzhalter 5">
            <a:extLst>
              <a:ext uri="{FF2B5EF4-FFF2-40B4-BE49-F238E27FC236}">
                <a16:creationId xmlns:a16="http://schemas.microsoft.com/office/drawing/2014/main" id="{046AA2C2-96D3-7504-4A22-89F27423BFCC}"/>
              </a:ext>
            </a:extLst>
          </p:cNvPr>
          <p:cNvSpPr>
            <a:spLocks noGrp="1"/>
          </p:cNvSpPr>
          <p:nvPr>
            <p:ph type="pic" sz="quarter" idx="19" hasCustomPrompt="1"/>
            <p:custDataLst>
              <p:tags r:id="rId2"/>
            </p:custDataLst>
          </p:nvPr>
        </p:nvSpPr>
        <p:spPr>
          <a:xfrm>
            <a:off x="540000" y="0"/>
            <a:ext cx="4229101" cy="6858000"/>
          </a:xfrm>
          <a:solidFill>
            <a:schemeClr val="bg2"/>
          </a:solidFill>
        </p:spPr>
        <p:txBody>
          <a:bodyPr tIns="252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3" name="Datumsplatzhalter 12">
            <a:extLst>
              <a:ext uri="{FF2B5EF4-FFF2-40B4-BE49-F238E27FC236}">
                <a16:creationId xmlns:a16="http://schemas.microsoft.com/office/drawing/2014/main" id="{413EC0D9-C10C-0E35-66CE-CBFF996189DA}"/>
              </a:ext>
            </a:extLst>
          </p:cNvPr>
          <p:cNvSpPr>
            <a:spLocks noGrp="1"/>
          </p:cNvSpPr>
          <p:nvPr>
            <p:ph type="dt" sz="half" idx="20"/>
            <p:custDataLst>
              <p:tags r:id="rId3"/>
            </p:custDataLst>
          </p:nvPr>
        </p:nvSpPr>
        <p:spPr/>
        <p:txBody>
          <a:bodyPr/>
          <a:lstStyle/>
          <a:p>
            <a:r>
              <a:rPr lang="de-DE"/>
              <a:t>00.00.2023</a:t>
            </a:r>
            <a:endParaRPr lang="de-DE" dirty="0"/>
          </a:p>
        </p:txBody>
      </p:sp>
      <p:sp>
        <p:nvSpPr>
          <p:cNvPr id="15" name="Foliennummernplatzhalter 14">
            <a:extLst>
              <a:ext uri="{FF2B5EF4-FFF2-40B4-BE49-F238E27FC236}">
                <a16:creationId xmlns:a16="http://schemas.microsoft.com/office/drawing/2014/main" id="{CEB54746-541F-BA5A-9731-E1F4E686E548}"/>
              </a:ext>
            </a:extLst>
          </p:cNvPr>
          <p:cNvSpPr>
            <a:spLocks noGrp="1"/>
          </p:cNvSpPr>
          <p:nvPr>
            <p:ph type="sldNum" sz="quarter" idx="22"/>
            <p:custDataLst>
              <p:tags r:id="rId4"/>
            </p:custDataLst>
          </p:nvPr>
        </p:nvSpPr>
        <p:spPr/>
        <p:txBody>
          <a:bodyPr/>
          <a:lstStyle/>
          <a:p>
            <a:fld id="{92DB0D90-6264-4E90-9724-ABC670DBF4FB}" type="slidenum">
              <a:rPr lang="de-DE" smtClean="0"/>
              <a:pPr/>
              <a:t>‹Nr.›</a:t>
            </a:fld>
            <a:endParaRPr lang="de-DE" dirty="0"/>
          </a:p>
        </p:txBody>
      </p:sp>
      <p:sp>
        <p:nvSpPr>
          <p:cNvPr id="3" name="Textplatzhalter 5">
            <a:extLst>
              <a:ext uri="{FF2B5EF4-FFF2-40B4-BE49-F238E27FC236}">
                <a16:creationId xmlns:a16="http://schemas.microsoft.com/office/drawing/2014/main" id="{AB9D0DDE-6354-B1E6-55F5-C832BD92E0C8}"/>
              </a:ext>
            </a:extLst>
          </p:cNvPr>
          <p:cNvSpPr>
            <a:spLocks noGrp="1"/>
          </p:cNvSpPr>
          <p:nvPr>
            <p:ph type="body" sz="quarter" idx="13" hasCustomPrompt="1"/>
            <p:custDataLst>
              <p:tags r:id="rId5"/>
            </p:custDataLst>
          </p:nvPr>
        </p:nvSpPr>
        <p:spPr>
          <a:xfrm>
            <a:off x="5489101" y="1086263"/>
            <a:ext cx="6334599" cy="4685474"/>
          </a:xfrm>
        </p:spPr>
        <p:txBody>
          <a:bodyPr anchor="ctr"/>
          <a:lstStyle>
            <a:lvl1pPr marL="0" indent="0">
              <a:lnSpc>
                <a:spcPct val="102000"/>
              </a:lnSpc>
              <a:spcBef>
                <a:spcPts val="0"/>
              </a:spcBef>
              <a:buFont typeface="Arial" panose="020B0604020202020204" pitchFamily="34" charset="0"/>
              <a:buNone/>
              <a:defRPr sz="4500" b="1" cap="none" baseline="0">
                <a:solidFill>
                  <a:schemeClr val="tx2"/>
                </a:solidFill>
              </a:defRPr>
            </a:lvl1pPr>
            <a:lvl2pPr marL="0" indent="0">
              <a:lnSpc>
                <a:spcPct val="102000"/>
              </a:lnSpc>
              <a:spcBef>
                <a:spcPts val="1800"/>
              </a:spcBef>
              <a:buNone/>
              <a:defRPr sz="1400" b="1" cap="none" baseline="0">
                <a:solidFill>
                  <a:schemeClr val="tx1"/>
                </a:solidFill>
              </a:defRPr>
            </a:lvl2pPr>
            <a:lvl3pPr marL="0" indent="0">
              <a:lnSpc>
                <a:spcPct val="102000"/>
              </a:lnSpc>
              <a:buNone/>
              <a:defRPr sz="1400" b="1" cap="all" baseline="0">
                <a:solidFill>
                  <a:schemeClr val="tx1"/>
                </a:solidFill>
              </a:defRPr>
            </a:lvl3pPr>
            <a:lvl4pPr marL="0" indent="0">
              <a:lnSpc>
                <a:spcPct val="102000"/>
              </a:lnSpc>
              <a:buFont typeface="Arial" panose="020B0604020202020204" pitchFamily="34" charset="0"/>
              <a:buNone/>
              <a:defRPr sz="1400" b="1" cap="all" baseline="0">
                <a:solidFill>
                  <a:schemeClr val="tx1"/>
                </a:solidFill>
              </a:defRPr>
            </a:lvl4pPr>
            <a:lvl5pPr marL="0" indent="0">
              <a:lnSpc>
                <a:spcPct val="102000"/>
              </a:lnSpc>
              <a:buFont typeface="Arial" panose="020B0604020202020204" pitchFamily="34" charset="0"/>
              <a:buNone/>
              <a:defRPr sz="1400" b="1" cap="all" baseline="0">
                <a:solidFill>
                  <a:schemeClr val="tx1"/>
                </a:solidFill>
              </a:defRPr>
            </a:lvl5pPr>
            <a:lvl6pPr marL="0" indent="0">
              <a:lnSpc>
                <a:spcPct val="102000"/>
              </a:lnSpc>
              <a:buNone/>
              <a:defRPr sz="1400" b="1" cap="all" baseline="0">
                <a:solidFill>
                  <a:schemeClr val="tx1"/>
                </a:solidFill>
              </a:defRPr>
            </a:lvl6pPr>
            <a:lvl7pPr marL="0" indent="0">
              <a:lnSpc>
                <a:spcPct val="102000"/>
              </a:lnSpc>
              <a:buFont typeface="Arial" panose="020B0604020202020204" pitchFamily="34" charset="0"/>
              <a:buNone/>
              <a:defRPr sz="1400" b="1" cap="all" baseline="0">
                <a:solidFill>
                  <a:schemeClr val="tx1"/>
                </a:solidFill>
              </a:defRPr>
            </a:lvl7pPr>
            <a:lvl8pPr marL="0" indent="0">
              <a:lnSpc>
                <a:spcPct val="102000"/>
              </a:lnSpc>
              <a:buFont typeface="Arial" panose="020B0604020202020204" pitchFamily="34" charset="0"/>
              <a:buNone/>
              <a:defRPr sz="1400" b="1" cap="all" baseline="0">
                <a:solidFill>
                  <a:schemeClr val="tx1"/>
                </a:solidFill>
              </a:defRPr>
            </a:lvl8pPr>
            <a:lvl9pPr marL="0" indent="0">
              <a:lnSpc>
                <a:spcPct val="102000"/>
              </a:lnSpc>
              <a:buFont typeface="Arial" panose="020B0604020202020204" pitchFamily="34" charset="0"/>
              <a:buNone/>
              <a:defRPr sz="1400" b="1" cap="all" baseline="0">
                <a:solidFill>
                  <a:schemeClr val="tx1"/>
                </a:solidFill>
              </a:defRPr>
            </a:lvl9pPr>
          </a:lstStyle>
          <a:p>
            <a:pPr lvl="0"/>
            <a:r>
              <a:rPr lang="de-DE"/>
              <a:t>Quote</a:t>
            </a:r>
          </a:p>
          <a:p>
            <a:pPr lvl="1"/>
            <a:r>
              <a:rPr lang="de-DE"/>
              <a:t>Name</a:t>
            </a:r>
            <a:endParaRPr lang="de-DE" dirty="0"/>
          </a:p>
        </p:txBody>
      </p:sp>
    </p:spTree>
    <p:extLst>
      <p:ext uri="{BB962C8B-B14F-4D97-AF65-F5344CB8AC3E}">
        <p14:creationId xmlns:p14="http://schemas.microsoft.com/office/powerpoint/2010/main" val="31567451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userDrawn="1">
  <p:cSld name="Quote + X-image">
    <p:bg>
      <p:bgPr>
        <a:solidFill>
          <a:schemeClr val="tx2"/>
        </a:solidFill>
        <a:effectLst/>
      </p:bgPr>
    </p:bg>
    <p:spTree>
      <p:nvGrpSpPr>
        <p:cNvPr id="1" name=""/>
        <p:cNvGrpSpPr/>
        <p:nvPr/>
      </p:nvGrpSpPr>
      <p:grpSpPr>
        <a:xfrm>
          <a:off x="0" y="0"/>
          <a:ext cx="0" cy="0"/>
          <a:chOff x="0" y="0"/>
          <a:chExt cx="0" cy="0"/>
        </a:xfrm>
      </p:grpSpPr>
      <p:sp>
        <p:nvSpPr>
          <p:cNvPr id="4" name="Maske">
            <a:extLst>
              <a:ext uri="{FF2B5EF4-FFF2-40B4-BE49-F238E27FC236}">
                <a16:creationId xmlns:a16="http://schemas.microsoft.com/office/drawing/2014/main" id="{8B588A94-756A-3088-6075-D3C321991BBE}"/>
              </a:ext>
            </a:extLst>
          </p:cNvPr>
          <p:cNvSpPr>
            <a:spLocks noGrp="1" noRot="1" noMove="1" noResize="1" noEditPoints="1" noAdjustHandles="1" noChangeArrowheads="1" noChangeShapeType="1"/>
          </p:cNvSpPr>
          <p:nvPr userDrawn="1">
            <p:custDataLst>
              <p:tags r:id="rId1"/>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 name="Bildplatzhalter 5">
            <a:extLst>
              <a:ext uri="{FF2B5EF4-FFF2-40B4-BE49-F238E27FC236}">
                <a16:creationId xmlns:a16="http://schemas.microsoft.com/office/drawing/2014/main" id="{57046E4B-4228-D690-36DF-C4B34519AE63}"/>
              </a:ext>
            </a:extLst>
          </p:cNvPr>
          <p:cNvSpPr>
            <a:spLocks noGrp="1"/>
          </p:cNvSpPr>
          <p:nvPr>
            <p:ph type="pic" sz="quarter" idx="11" hasCustomPrompt="1"/>
            <p:custDataLst>
              <p:tags r:id="rId2"/>
            </p:custDataLst>
          </p:nvPr>
        </p:nvSpPr>
        <p:spPr>
          <a:xfrm>
            <a:off x="5357336" y="0"/>
            <a:ext cx="6834663" cy="6858000"/>
          </a:xfrm>
          <a:custGeom>
            <a:avLst/>
            <a:gdLst>
              <a:gd name="connsiteX0" fmla="*/ 0 w 6834663"/>
              <a:gd name="connsiteY0" fmla="*/ 0 h 6858000"/>
              <a:gd name="connsiteX1" fmla="*/ 6231840 w 6834663"/>
              <a:gd name="connsiteY1" fmla="*/ 0 h 6858000"/>
              <a:gd name="connsiteX2" fmla="*/ 6495154 w 6834663"/>
              <a:gd name="connsiteY2" fmla="*/ 342774 h 6858000"/>
              <a:gd name="connsiteX3" fmla="*/ 6831905 w 6834663"/>
              <a:gd name="connsiteY3" fmla="*/ 781149 h 6858000"/>
              <a:gd name="connsiteX4" fmla="*/ 6834663 w 6834663"/>
              <a:gd name="connsiteY4" fmla="*/ 777561 h 6858000"/>
              <a:gd name="connsiteX5" fmla="*/ 6834663 w 6834663"/>
              <a:gd name="connsiteY5" fmla="*/ 6858000 h 6858000"/>
              <a:gd name="connsiteX6" fmla="*/ 2167761 w 6834663"/>
              <a:gd name="connsiteY6" fmla="*/ 6858000 h 6858000"/>
              <a:gd name="connsiteX7" fmla="*/ 2200974 w 6834663"/>
              <a:gd name="connsiteY7" fmla="*/ 6814710 h 6858000"/>
              <a:gd name="connsiteX8" fmla="*/ 3714693 w 6834663"/>
              <a:gd name="connsiteY8" fmla="*/ 4842285 h 6858000"/>
              <a:gd name="connsiteX9" fmla="*/ 190454 w 6834663"/>
              <a:gd name="connsiteY9" fmla="*/ 24835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4663" h="6858000">
                <a:moveTo>
                  <a:pt x="0" y="0"/>
                </a:moveTo>
                <a:lnTo>
                  <a:pt x="6231840" y="0"/>
                </a:lnTo>
                <a:lnTo>
                  <a:pt x="6495154" y="342774"/>
                </a:lnTo>
                <a:cubicBezTo>
                  <a:pt x="6605652" y="486619"/>
                  <a:pt x="6717977" y="632841"/>
                  <a:pt x="6831905" y="781149"/>
                </a:cubicBezTo>
                <a:lnTo>
                  <a:pt x="6834663" y="777561"/>
                </a:lnTo>
                <a:lnTo>
                  <a:pt x="6834663" y="6858000"/>
                </a:lnTo>
                <a:lnTo>
                  <a:pt x="2167761" y="6858000"/>
                </a:lnTo>
                <a:lnTo>
                  <a:pt x="2200974" y="6814710"/>
                </a:lnTo>
                <a:cubicBezTo>
                  <a:pt x="2690215" y="6177074"/>
                  <a:pt x="3199977" y="5512826"/>
                  <a:pt x="3714693" y="4842285"/>
                </a:cubicBezTo>
                <a:cubicBezTo>
                  <a:pt x="2427903" y="3165003"/>
                  <a:pt x="1172074" y="1528325"/>
                  <a:pt x="190454" y="248352"/>
                </a:cubicBezTo>
                <a:close/>
              </a:path>
            </a:pathLst>
          </a:custGeom>
          <a:solidFill>
            <a:schemeClr val="bg2"/>
          </a:solidFill>
        </p:spPr>
        <p:txBody>
          <a:bodyPr wrap="square" tIns="2520000">
            <a:noAutofit/>
          </a:bodyPr>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0" name="Textplatzhalter 9">
            <a:extLst>
              <a:ext uri="{FF2B5EF4-FFF2-40B4-BE49-F238E27FC236}">
                <a16:creationId xmlns:a16="http://schemas.microsoft.com/office/drawing/2014/main" id="{4ED4B32C-9E87-7E45-DF8A-2AC697DFFF97}"/>
              </a:ext>
            </a:extLst>
          </p:cNvPr>
          <p:cNvSpPr>
            <a:spLocks noGrp="1"/>
          </p:cNvSpPr>
          <p:nvPr>
            <p:ph type="body" sz="quarter" idx="15"/>
            <p:custDataLst>
              <p:tags r:id="rId3"/>
            </p:custDataLst>
          </p:nvPr>
        </p:nvSpPr>
        <p:spPr>
          <a:xfrm>
            <a:off x="7528861" y="783314"/>
            <a:ext cx="4663138" cy="6074687"/>
          </a:xfrm>
          <a:custGeom>
            <a:avLst/>
            <a:gdLst>
              <a:gd name="connsiteX0" fmla="*/ 4663138 w 4663138"/>
              <a:gd name="connsiteY0" fmla="*/ 0 h 6074687"/>
              <a:gd name="connsiteX1" fmla="*/ 4663138 w 4663138"/>
              <a:gd name="connsiteY1" fmla="*/ 6074687 h 6074687"/>
              <a:gd name="connsiteX2" fmla="*/ 0 w 4663138"/>
              <a:gd name="connsiteY2" fmla="*/ 6074687 h 6074687"/>
              <a:gd name="connsiteX3" fmla="*/ 403363 w 4663138"/>
              <a:gd name="connsiteY3" fmla="*/ 5549148 h 6074687"/>
              <a:gd name="connsiteX4" fmla="*/ 4209826 w 4663138"/>
              <a:gd name="connsiteY4" fmla="*/ 590438 h 60746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3138" h="6074687">
                <a:moveTo>
                  <a:pt x="4663138" y="0"/>
                </a:moveTo>
                <a:lnTo>
                  <a:pt x="4663138" y="6074687"/>
                </a:lnTo>
                <a:lnTo>
                  <a:pt x="0" y="6074687"/>
                </a:lnTo>
                <a:lnTo>
                  <a:pt x="403363" y="5549148"/>
                </a:lnTo>
                <a:cubicBezTo>
                  <a:pt x="1649367" y="3925768"/>
                  <a:pt x="2999193" y="2167324"/>
                  <a:pt x="4209826" y="590438"/>
                </a:cubicBezTo>
                <a:close/>
              </a:path>
            </a:pathLst>
          </a:custGeom>
          <a:solidFill>
            <a:schemeClr val="tx2">
              <a:alpha val="50000"/>
            </a:schemeClr>
          </a:solidFill>
        </p:spPr>
        <p:txBody>
          <a:bodyPr vert="horz" wrap="square" lIns="0" tIns="0" rIns="0" bIns="0" rtlCol="0">
            <a:noAutofit/>
          </a:bodyPr>
          <a:lstStyle>
            <a:lvl1pPr>
              <a:defRPr lang="de-DE" dirty="0"/>
            </a:lvl1pPr>
          </a:lstStyle>
          <a:p>
            <a:pPr lvl="0"/>
            <a:r>
              <a:rPr lang="de-DE"/>
              <a:t>Mastertextformat bearbeiten</a:t>
            </a:r>
          </a:p>
        </p:txBody>
      </p:sp>
      <p:sp>
        <p:nvSpPr>
          <p:cNvPr id="5" name="Rechteck 4">
            <a:extLst>
              <a:ext uri="{FF2B5EF4-FFF2-40B4-BE49-F238E27FC236}">
                <a16:creationId xmlns:a16="http://schemas.microsoft.com/office/drawing/2014/main" id="{58F51B76-DBCC-B228-FB04-AB0F148BBE4D}"/>
              </a:ext>
            </a:extLst>
          </p:cNvPr>
          <p:cNvSpPr>
            <a:spLocks/>
          </p:cNvSpPr>
          <p:nvPr userDrawn="1">
            <p:custDataLst>
              <p:tags r:id="rId4"/>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de-DE" sz="992" b="1" noProof="0">
                <a:solidFill>
                  <a:schemeClr val="accent1"/>
                </a:solidFill>
              </a:rPr>
              <a:t>DKMS</a:t>
            </a:r>
            <a:endParaRPr lang="de-DE" sz="992" b="1" noProof="0" dirty="0">
              <a:solidFill>
                <a:schemeClr val="accent1"/>
              </a:solidFill>
            </a:endParaRPr>
          </a:p>
        </p:txBody>
      </p:sp>
      <p:sp>
        <p:nvSpPr>
          <p:cNvPr id="8" name="Textplatzhalter 5">
            <a:extLst>
              <a:ext uri="{FF2B5EF4-FFF2-40B4-BE49-F238E27FC236}">
                <a16:creationId xmlns:a16="http://schemas.microsoft.com/office/drawing/2014/main" id="{1C56628C-AFA9-69E6-B4BE-FF4AEDAD8A8C}"/>
              </a:ext>
            </a:extLst>
          </p:cNvPr>
          <p:cNvSpPr>
            <a:spLocks noGrp="1"/>
          </p:cNvSpPr>
          <p:nvPr>
            <p:ph type="body" sz="quarter" idx="14" hasCustomPrompt="1"/>
            <p:custDataLst>
              <p:tags r:id="rId5"/>
            </p:custDataLst>
          </p:nvPr>
        </p:nvSpPr>
        <p:spPr>
          <a:xfrm>
            <a:off x="901700" y="1086263"/>
            <a:ext cx="5638800" cy="4685474"/>
          </a:xfrm>
        </p:spPr>
        <p:txBody>
          <a:bodyPr anchor="ctr"/>
          <a:lstStyle>
            <a:lvl1pPr marL="0" indent="0">
              <a:lnSpc>
                <a:spcPct val="102000"/>
              </a:lnSpc>
              <a:spcBef>
                <a:spcPts val="0"/>
              </a:spcBef>
              <a:buFont typeface="Arial" panose="020B0604020202020204" pitchFamily="34" charset="0"/>
              <a:buNone/>
              <a:defRPr sz="4500" b="1" cap="none" baseline="0">
                <a:solidFill>
                  <a:schemeClr val="tx2"/>
                </a:solidFill>
              </a:defRPr>
            </a:lvl1pPr>
            <a:lvl2pPr marL="0" indent="0">
              <a:lnSpc>
                <a:spcPct val="102000"/>
              </a:lnSpc>
              <a:spcBef>
                <a:spcPts val="1800"/>
              </a:spcBef>
              <a:buNone/>
              <a:defRPr sz="1400" b="1" cap="none" normalizeH="0" baseline="0">
                <a:solidFill>
                  <a:schemeClr val="tx1"/>
                </a:solidFill>
              </a:defRPr>
            </a:lvl2pPr>
            <a:lvl3pPr marL="0" indent="0">
              <a:lnSpc>
                <a:spcPct val="102000"/>
              </a:lnSpc>
              <a:buNone/>
              <a:defRPr sz="1400" b="1" cap="all" baseline="0">
                <a:solidFill>
                  <a:schemeClr val="tx1"/>
                </a:solidFill>
              </a:defRPr>
            </a:lvl3pPr>
            <a:lvl4pPr marL="0" indent="0">
              <a:lnSpc>
                <a:spcPct val="102000"/>
              </a:lnSpc>
              <a:buFont typeface="Arial" panose="020B0604020202020204" pitchFamily="34" charset="0"/>
              <a:buNone/>
              <a:defRPr sz="1400" b="1" cap="all" baseline="0">
                <a:solidFill>
                  <a:schemeClr val="tx1"/>
                </a:solidFill>
              </a:defRPr>
            </a:lvl4pPr>
            <a:lvl5pPr marL="0" indent="0">
              <a:lnSpc>
                <a:spcPct val="102000"/>
              </a:lnSpc>
              <a:buFont typeface="Arial" panose="020B0604020202020204" pitchFamily="34" charset="0"/>
              <a:buNone/>
              <a:defRPr sz="1400" b="1" cap="all" baseline="0">
                <a:solidFill>
                  <a:schemeClr val="tx1"/>
                </a:solidFill>
              </a:defRPr>
            </a:lvl5pPr>
            <a:lvl6pPr marL="0" indent="0">
              <a:lnSpc>
                <a:spcPct val="102000"/>
              </a:lnSpc>
              <a:buNone/>
              <a:defRPr sz="1400" b="1" cap="all" baseline="0">
                <a:solidFill>
                  <a:schemeClr val="tx1"/>
                </a:solidFill>
              </a:defRPr>
            </a:lvl6pPr>
            <a:lvl7pPr marL="0" indent="0">
              <a:lnSpc>
                <a:spcPct val="102000"/>
              </a:lnSpc>
              <a:buFont typeface="Arial" panose="020B0604020202020204" pitchFamily="34" charset="0"/>
              <a:buNone/>
              <a:defRPr sz="1400" b="1" cap="all" baseline="0">
                <a:solidFill>
                  <a:schemeClr val="tx1"/>
                </a:solidFill>
              </a:defRPr>
            </a:lvl7pPr>
            <a:lvl8pPr marL="0" indent="0">
              <a:lnSpc>
                <a:spcPct val="102000"/>
              </a:lnSpc>
              <a:buFont typeface="Arial" panose="020B0604020202020204" pitchFamily="34" charset="0"/>
              <a:buNone/>
              <a:defRPr sz="1400" b="1" cap="all" baseline="0">
                <a:solidFill>
                  <a:schemeClr val="tx1"/>
                </a:solidFill>
              </a:defRPr>
            </a:lvl8pPr>
            <a:lvl9pPr marL="0" indent="0">
              <a:lnSpc>
                <a:spcPct val="102000"/>
              </a:lnSpc>
              <a:buFont typeface="Arial" panose="020B0604020202020204" pitchFamily="34" charset="0"/>
              <a:buNone/>
              <a:defRPr sz="1400" b="1" cap="all" baseline="0">
                <a:solidFill>
                  <a:schemeClr val="tx1"/>
                </a:solidFill>
              </a:defRPr>
            </a:lvl9pPr>
          </a:lstStyle>
          <a:p>
            <a:pPr lvl="0"/>
            <a:r>
              <a:rPr lang="de-DE"/>
              <a:t>Quote</a:t>
            </a:r>
          </a:p>
          <a:p>
            <a:pPr lvl="1"/>
            <a:r>
              <a:rPr lang="de-DE"/>
              <a:t>Name</a:t>
            </a:r>
            <a:endParaRPr lang="de-DE" dirty="0"/>
          </a:p>
        </p:txBody>
      </p:sp>
    </p:spTree>
    <p:extLst>
      <p:ext uri="{BB962C8B-B14F-4D97-AF65-F5344CB8AC3E}">
        <p14:creationId xmlns:p14="http://schemas.microsoft.com/office/powerpoint/2010/main" val="29996624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Chapter layouts">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2459504"/>
            <a:ext cx="12192000" cy="1938992"/>
          </a:xfrm>
          <a:prstGeom prst="rect">
            <a:avLst/>
          </a:prstGeom>
          <a:solidFill>
            <a:schemeClr val="tx1"/>
          </a:solidFill>
        </p:spPr>
        <p:txBody>
          <a:bodyPr wrap="square" rtlCol="0" anchor="ctr">
            <a:spAutoFit/>
          </a:bodyPr>
          <a:lstStyle/>
          <a:p>
            <a:pPr algn="ctr"/>
            <a:r>
              <a:rPr lang="de-DE" sz="12000">
                <a:solidFill>
                  <a:schemeClr val="bg1"/>
                </a:solidFill>
              </a:rPr>
              <a:t>Chapter layouts</a:t>
            </a:r>
            <a:endParaRPr lang="de-DE" sz="12000" dirty="0">
              <a:solidFill>
                <a:schemeClr val="bg1"/>
              </a:solidFill>
            </a:endParaRPr>
          </a:p>
        </p:txBody>
      </p:sp>
    </p:spTree>
    <p:extLst>
      <p:ext uri="{BB962C8B-B14F-4D97-AF65-F5344CB8AC3E}">
        <p14:creationId xmlns:p14="http://schemas.microsoft.com/office/powerpoint/2010/main" val="807955235"/>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userDrawn="1">
  <p:cSld name="Thank you – Charts">
    <p:bg>
      <p:bgPr>
        <a:solidFill>
          <a:schemeClr val="tx2"/>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0"/>
            <a:ext cx="12192000" cy="6858000"/>
          </a:xfrm>
          <a:prstGeom prst="rect">
            <a:avLst/>
          </a:prstGeom>
          <a:solidFill>
            <a:schemeClr val="tx1"/>
          </a:solidFill>
        </p:spPr>
        <p:txBody>
          <a:bodyPr wrap="square" rtlCol="0" anchor="ctr">
            <a:noAutofit/>
          </a:bodyPr>
          <a:lstStyle/>
          <a:p>
            <a:pPr algn="ctr"/>
            <a:r>
              <a:rPr lang="de-DE" sz="12000" dirty="0" err="1">
                <a:solidFill>
                  <a:schemeClr val="bg1"/>
                </a:solidFill>
              </a:rPr>
              <a:t>Thank</a:t>
            </a:r>
            <a:r>
              <a:rPr lang="de-DE" sz="12000" dirty="0">
                <a:solidFill>
                  <a:schemeClr val="bg1"/>
                </a:solidFill>
              </a:rPr>
              <a:t> </a:t>
            </a:r>
            <a:r>
              <a:rPr lang="de-DE" sz="12000" dirty="0" err="1">
                <a:solidFill>
                  <a:schemeClr val="bg1"/>
                </a:solidFill>
              </a:rPr>
              <a:t>you</a:t>
            </a:r>
            <a:r>
              <a:rPr lang="de-DE" sz="12000" dirty="0">
                <a:solidFill>
                  <a:schemeClr val="bg1"/>
                </a:solidFill>
              </a:rPr>
              <a:t> Welcome</a:t>
            </a:r>
          </a:p>
        </p:txBody>
      </p:sp>
    </p:spTree>
    <p:extLst>
      <p:ext uri="{BB962C8B-B14F-4D97-AF65-F5344CB8AC3E}">
        <p14:creationId xmlns:p14="http://schemas.microsoft.com/office/powerpoint/2010/main" val="389010425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reserve="1" userDrawn="1">
  <p:cSld name="Thank you 3">
    <p:bg>
      <p:bgPr>
        <a:solidFill>
          <a:schemeClr val="tx2"/>
        </a:solidFill>
        <a:effectLst/>
      </p:bgPr>
    </p:bg>
    <p:spTree>
      <p:nvGrpSpPr>
        <p:cNvPr id="1" name=""/>
        <p:cNvGrpSpPr/>
        <p:nvPr/>
      </p:nvGrpSpPr>
      <p:grpSpPr>
        <a:xfrm>
          <a:off x="0" y="0"/>
          <a:ext cx="0" cy="0"/>
          <a:chOff x="0" y="0"/>
          <a:chExt cx="0" cy="0"/>
        </a:xfrm>
      </p:grpSpPr>
      <p:sp>
        <p:nvSpPr>
          <p:cNvPr id="4" name="Maske">
            <a:extLst>
              <a:ext uri="{FF2B5EF4-FFF2-40B4-BE49-F238E27FC236}">
                <a16:creationId xmlns:a16="http://schemas.microsoft.com/office/drawing/2014/main" id="{B538DFD6-CB5C-6822-2E93-F67F315A9D3D}"/>
              </a:ext>
            </a:extLst>
          </p:cNvPr>
          <p:cNvSpPr/>
          <p:nvPr userDrawn="1">
            <p:custDataLst>
              <p:tags r:id="rId1"/>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grpSp>
        <p:nvGrpSpPr>
          <p:cNvPr id="5" name="X Outline angeschnitten" hidden="1">
            <a:extLst>
              <a:ext uri="{FF2B5EF4-FFF2-40B4-BE49-F238E27FC236}">
                <a16:creationId xmlns:a16="http://schemas.microsoft.com/office/drawing/2014/main" id="{53DEE883-A250-0E40-D84F-4FFEA8289B83}"/>
              </a:ext>
            </a:extLst>
          </p:cNvPr>
          <p:cNvGrpSpPr/>
          <p:nvPr userDrawn="1">
            <p:custDataLst>
              <p:tags r:id="rId2"/>
            </p:custDataLst>
          </p:nvPr>
        </p:nvGrpSpPr>
        <p:grpSpPr>
          <a:xfrm>
            <a:off x="4969008" y="0"/>
            <a:ext cx="7222992" cy="6858000"/>
            <a:chOff x="4969008" y="0"/>
            <a:chExt cx="7222992" cy="6858000"/>
          </a:xfrm>
        </p:grpSpPr>
        <p:sp>
          <p:nvSpPr>
            <p:cNvPr id="6" name="2. x">
              <a:extLst>
                <a:ext uri="{FF2B5EF4-FFF2-40B4-BE49-F238E27FC236}">
                  <a16:creationId xmlns:a16="http://schemas.microsoft.com/office/drawing/2014/main" id="{63B64658-D543-DD4D-1C71-CC342138745B}"/>
                </a:ext>
              </a:extLst>
            </p:cNvPr>
            <p:cNvSpPr>
              <a:spLocks/>
            </p:cNvSpPr>
            <p:nvPr/>
          </p:nvSpPr>
          <p:spPr>
            <a:xfrm>
              <a:off x="11402588" y="2397406"/>
              <a:ext cx="789412" cy="2057568"/>
            </a:xfrm>
            <a:custGeom>
              <a:avLst/>
              <a:gdLst>
                <a:gd name="connsiteX0" fmla="*/ 0 w 1079999"/>
                <a:gd name="connsiteY0" fmla="*/ 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0 w 1079999"/>
                <a:gd name="connsiteY0" fmla="*/ 685800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1079999 w 1171439"/>
                <a:gd name="connsiteY0" fmla="*/ 0 h 6858000"/>
                <a:gd name="connsiteX1" fmla="*/ 1079999 w 1171439"/>
                <a:gd name="connsiteY1" fmla="*/ 2397406 h 6858000"/>
                <a:gd name="connsiteX2" fmla="*/ 911312 w 1171439"/>
                <a:gd name="connsiteY2" fmla="*/ 2617281 h 6858000"/>
                <a:gd name="connsiteX3" fmla="*/ 290587 w 1171439"/>
                <a:gd name="connsiteY3" fmla="*/ 3426358 h 6858000"/>
                <a:gd name="connsiteX4" fmla="*/ 911312 w 1171439"/>
                <a:gd name="connsiteY4" fmla="*/ 4235131 h 6858000"/>
                <a:gd name="connsiteX5" fmla="*/ 1079999 w 1171439"/>
                <a:gd name="connsiteY5" fmla="*/ 4454974 h 6858000"/>
                <a:gd name="connsiteX6" fmla="*/ 1079999 w 1171439"/>
                <a:gd name="connsiteY6" fmla="*/ 6858000 h 6858000"/>
                <a:gd name="connsiteX7" fmla="*/ 0 w 1171439"/>
                <a:gd name="connsiteY7" fmla="*/ 6858000 h 6858000"/>
                <a:gd name="connsiteX8" fmla="*/ 1171439 w 1171439"/>
                <a:gd name="connsiteY8" fmla="*/ 91440 h 6858000"/>
                <a:gd name="connsiteX0" fmla="*/ 1079999 w 1079999"/>
                <a:gd name="connsiteY0" fmla="*/ 0 h 6858000"/>
                <a:gd name="connsiteX1" fmla="*/ 1079999 w 1079999"/>
                <a:gd name="connsiteY1" fmla="*/ 2397406 h 6858000"/>
                <a:gd name="connsiteX2" fmla="*/ 911312 w 1079999"/>
                <a:gd name="connsiteY2" fmla="*/ 2617281 h 6858000"/>
                <a:gd name="connsiteX3" fmla="*/ 290587 w 1079999"/>
                <a:gd name="connsiteY3" fmla="*/ 3426358 h 6858000"/>
                <a:gd name="connsiteX4" fmla="*/ 911312 w 1079999"/>
                <a:gd name="connsiteY4" fmla="*/ 4235131 h 6858000"/>
                <a:gd name="connsiteX5" fmla="*/ 1079999 w 1079999"/>
                <a:gd name="connsiteY5" fmla="*/ 4454974 h 6858000"/>
                <a:gd name="connsiteX6" fmla="*/ 1079999 w 1079999"/>
                <a:gd name="connsiteY6" fmla="*/ 6858000 h 6858000"/>
                <a:gd name="connsiteX7" fmla="*/ 0 w 1079999"/>
                <a:gd name="connsiteY7" fmla="*/ 6858000 h 6858000"/>
                <a:gd name="connsiteX0" fmla="*/ 1079999 w 1079999"/>
                <a:gd name="connsiteY0" fmla="*/ 0 h 4460594"/>
                <a:gd name="connsiteX1" fmla="*/ 911312 w 1079999"/>
                <a:gd name="connsiteY1" fmla="*/ 219875 h 4460594"/>
                <a:gd name="connsiteX2" fmla="*/ 290587 w 1079999"/>
                <a:gd name="connsiteY2" fmla="*/ 1028952 h 4460594"/>
                <a:gd name="connsiteX3" fmla="*/ 911312 w 1079999"/>
                <a:gd name="connsiteY3" fmla="*/ 1837725 h 4460594"/>
                <a:gd name="connsiteX4" fmla="*/ 1079999 w 1079999"/>
                <a:gd name="connsiteY4" fmla="*/ 2057568 h 4460594"/>
                <a:gd name="connsiteX5" fmla="*/ 1079999 w 1079999"/>
                <a:gd name="connsiteY5" fmla="*/ 4460594 h 4460594"/>
                <a:gd name="connsiteX6" fmla="*/ 0 w 1079999"/>
                <a:gd name="connsiteY6" fmla="*/ 4460594 h 4460594"/>
                <a:gd name="connsiteX0" fmla="*/ 789412 w 789412"/>
                <a:gd name="connsiteY0" fmla="*/ 0 h 4460594"/>
                <a:gd name="connsiteX1" fmla="*/ 620725 w 789412"/>
                <a:gd name="connsiteY1" fmla="*/ 219875 h 4460594"/>
                <a:gd name="connsiteX2" fmla="*/ 0 w 789412"/>
                <a:gd name="connsiteY2" fmla="*/ 1028952 h 4460594"/>
                <a:gd name="connsiteX3" fmla="*/ 620725 w 789412"/>
                <a:gd name="connsiteY3" fmla="*/ 1837725 h 4460594"/>
                <a:gd name="connsiteX4" fmla="*/ 789412 w 789412"/>
                <a:gd name="connsiteY4" fmla="*/ 2057568 h 4460594"/>
                <a:gd name="connsiteX5" fmla="*/ 789412 w 789412"/>
                <a:gd name="connsiteY5" fmla="*/ 4460594 h 4460594"/>
                <a:gd name="connsiteX0" fmla="*/ 789412 w 789412"/>
                <a:gd name="connsiteY0" fmla="*/ 0 h 2057568"/>
                <a:gd name="connsiteX1" fmla="*/ 620725 w 789412"/>
                <a:gd name="connsiteY1" fmla="*/ 219875 h 2057568"/>
                <a:gd name="connsiteX2" fmla="*/ 0 w 789412"/>
                <a:gd name="connsiteY2" fmla="*/ 1028952 h 2057568"/>
                <a:gd name="connsiteX3" fmla="*/ 620725 w 789412"/>
                <a:gd name="connsiteY3" fmla="*/ 1837725 h 2057568"/>
                <a:gd name="connsiteX4" fmla="*/ 789412 w 789412"/>
                <a:gd name="connsiteY4" fmla="*/ 2057568 h 2057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9412" h="2057568">
                  <a:moveTo>
                    <a:pt x="789412" y="0"/>
                  </a:moveTo>
                  <a:lnTo>
                    <a:pt x="620725" y="219875"/>
                  </a:lnTo>
                  <a:lnTo>
                    <a:pt x="0" y="1028952"/>
                  </a:lnTo>
                  <a:lnTo>
                    <a:pt x="620725" y="1837725"/>
                  </a:lnTo>
                  <a:lnTo>
                    <a:pt x="789412" y="2057568"/>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7" name="linker x-teil">
              <a:extLst>
                <a:ext uri="{FF2B5EF4-FFF2-40B4-BE49-F238E27FC236}">
                  <a16:creationId xmlns:a16="http://schemas.microsoft.com/office/drawing/2014/main" id="{8726C28A-0098-065C-27ED-328A24763104}"/>
                </a:ext>
              </a:extLst>
            </p:cNvPr>
            <p:cNvSpPr>
              <a:spLocks/>
            </p:cNvSpPr>
            <p:nvPr/>
          </p:nvSpPr>
          <p:spPr>
            <a:xfrm>
              <a:off x="4969008" y="0"/>
              <a:ext cx="2632413" cy="6858000"/>
            </a:xfrm>
            <a:custGeom>
              <a:avLst/>
              <a:gdLst>
                <a:gd name="connsiteX0" fmla="*/ 4150 w 2896799"/>
                <a:gd name="connsiteY0" fmla="*/ 0 h 6858000"/>
                <a:gd name="connsiteX1" fmla="*/ 2896799 w 2896799"/>
                <a:gd name="connsiteY1" fmla="*/ 607186 h 6858000"/>
                <a:gd name="connsiteX2" fmla="*/ 2896799 w 2896799"/>
                <a:gd name="connsiteY2" fmla="*/ 6858000 h 6858000"/>
                <a:gd name="connsiteX3" fmla="*/ 0 w 2896799"/>
                <a:gd name="connsiteY3" fmla="*/ 6858000 h 6858000"/>
                <a:gd name="connsiteX4" fmla="*/ 43680 w 2896799"/>
                <a:gd name="connsiteY4" fmla="*/ 6801008 h 6858000"/>
                <a:gd name="connsiteX5" fmla="*/ 2632413 w 2896799"/>
                <a:gd name="connsiteY5" fmla="*/ 3426358 h 6858000"/>
                <a:gd name="connsiteX6" fmla="*/ 43680 w 2896799"/>
                <a:gd name="connsiteY6" fmla="*/ 51575 h 6858000"/>
                <a:gd name="connsiteX0" fmla="*/ 2896799 w 2988239"/>
                <a:gd name="connsiteY0" fmla="*/ 607186 h 6858000"/>
                <a:gd name="connsiteX1" fmla="*/ 2896799 w 2988239"/>
                <a:gd name="connsiteY1" fmla="*/ 6858000 h 6858000"/>
                <a:gd name="connsiteX2" fmla="*/ 0 w 2988239"/>
                <a:gd name="connsiteY2" fmla="*/ 6858000 h 6858000"/>
                <a:gd name="connsiteX3" fmla="*/ 43680 w 2988239"/>
                <a:gd name="connsiteY3" fmla="*/ 6801008 h 6858000"/>
                <a:gd name="connsiteX4" fmla="*/ 2632413 w 2988239"/>
                <a:gd name="connsiteY4" fmla="*/ 3426358 h 6858000"/>
                <a:gd name="connsiteX5" fmla="*/ 43680 w 2988239"/>
                <a:gd name="connsiteY5" fmla="*/ 51575 h 6858000"/>
                <a:gd name="connsiteX6" fmla="*/ 4150 w 2988239"/>
                <a:gd name="connsiteY6" fmla="*/ 0 h 6858000"/>
                <a:gd name="connsiteX7" fmla="*/ 2988239 w 2988239"/>
                <a:gd name="connsiteY7" fmla="*/ 698626 h 6858000"/>
                <a:gd name="connsiteX0" fmla="*/ 2896799 w 2896799"/>
                <a:gd name="connsiteY0" fmla="*/ 607186 h 6858000"/>
                <a:gd name="connsiteX1" fmla="*/ 2896799 w 2896799"/>
                <a:gd name="connsiteY1" fmla="*/ 6858000 h 6858000"/>
                <a:gd name="connsiteX2" fmla="*/ 0 w 2896799"/>
                <a:gd name="connsiteY2" fmla="*/ 6858000 h 6858000"/>
                <a:gd name="connsiteX3" fmla="*/ 43680 w 2896799"/>
                <a:gd name="connsiteY3" fmla="*/ 6801008 h 6858000"/>
                <a:gd name="connsiteX4" fmla="*/ 2632413 w 2896799"/>
                <a:gd name="connsiteY4" fmla="*/ 3426358 h 6858000"/>
                <a:gd name="connsiteX5" fmla="*/ 43680 w 2896799"/>
                <a:gd name="connsiteY5" fmla="*/ 51575 h 6858000"/>
                <a:gd name="connsiteX6" fmla="*/ 4150 w 2896799"/>
                <a:gd name="connsiteY6" fmla="*/ 0 h 6858000"/>
                <a:gd name="connsiteX0" fmla="*/ 2896799 w 2896799"/>
                <a:gd name="connsiteY0" fmla="*/ 6858000 h 6858000"/>
                <a:gd name="connsiteX1" fmla="*/ 0 w 2896799"/>
                <a:gd name="connsiteY1" fmla="*/ 6858000 h 6858000"/>
                <a:gd name="connsiteX2" fmla="*/ 43680 w 2896799"/>
                <a:gd name="connsiteY2" fmla="*/ 6801008 h 6858000"/>
                <a:gd name="connsiteX3" fmla="*/ 2632413 w 2896799"/>
                <a:gd name="connsiteY3" fmla="*/ 3426358 h 6858000"/>
                <a:gd name="connsiteX4" fmla="*/ 43680 w 2896799"/>
                <a:gd name="connsiteY4" fmla="*/ 51575 h 6858000"/>
                <a:gd name="connsiteX5" fmla="*/ 4150 w 2896799"/>
                <a:gd name="connsiteY5" fmla="*/ 0 h 6858000"/>
                <a:gd name="connsiteX0" fmla="*/ 0 w 2632413"/>
                <a:gd name="connsiteY0" fmla="*/ 6858000 h 6858000"/>
                <a:gd name="connsiteX1" fmla="*/ 43680 w 2632413"/>
                <a:gd name="connsiteY1" fmla="*/ 6801008 h 6858000"/>
                <a:gd name="connsiteX2" fmla="*/ 2632413 w 2632413"/>
                <a:gd name="connsiteY2" fmla="*/ 3426358 h 6858000"/>
                <a:gd name="connsiteX3" fmla="*/ 43680 w 2632413"/>
                <a:gd name="connsiteY3" fmla="*/ 51575 h 6858000"/>
                <a:gd name="connsiteX4" fmla="*/ 4150 w 2632413"/>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2413" h="6858000">
                  <a:moveTo>
                    <a:pt x="0" y="6858000"/>
                  </a:moveTo>
                  <a:lnTo>
                    <a:pt x="43680" y="6801008"/>
                  </a:lnTo>
                  <a:lnTo>
                    <a:pt x="2632413" y="3426358"/>
                  </a:lnTo>
                  <a:lnTo>
                    <a:pt x="43680" y="51575"/>
                  </a:lnTo>
                  <a:lnTo>
                    <a:pt x="4150"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0" name="3. x">
              <a:extLst>
                <a:ext uri="{FF2B5EF4-FFF2-40B4-BE49-F238E27FC236}">
                  <a16:creationId xmlns:a16="http://schemas.microsoft.com/office/drawing/2014/main" id="{AF05B91D-BC5F-0774-6516-AF2ECE08D668}"/>
                </a:ext>
              </a:extLst>
            </p:cNvPr>
            <p:cNvSpPr>
              <a:spLocks/>
            </p:cNvSpPr>
            <p:nvPr/>
          </p:nvSpPr>
          <p:spPr>
            <a:xfrm>
              <a:off x="8771517" y="0"/>
              <a:ext cx="1460747" cy="950582"/>
            </a:xfrm>
            <a:custGeom>
              <a:avLst/>
              <a:gdLst>
                <a:gd name="connsiteX0" fmla="*/ 0 w 7218843"/>
                <a:gd name="connsiteY0" fmla="*/ 0 h 1116944"/>
                <a:gd name="connsiteX1" fmla="*/ 3798360 w 7218843"/>
                <a:gd name="connsiteY1" fmla="*/ 0 h 1116944"/>
                <a:gd name="connsiteX2" fmla="*/ 3933574 w 7218843"/>
                <a:gd name="connsiteY2" fmla="*/ 176004 h 1116944"/>
                <a:gd name="connsiteX3" fmla="*/ 4528596 w 7218843"/>
                <a:gd name="connsiteY3" fmla="*/ 950582 h 1116944"/>
                <a:gd name="connsiteX4" fmla="*/ 5123851 w 7218843"/>
                <a:gd name="connsiteY4" fmla="*/ 176004 h 1116944"/>
                <a:gd name="connsiteX5" fmla="*/ 5259107 w 7218843"/>
                <a:gd name="connsiteY5" fmla="*/ 0 h 1116944"/>
                <a:gd name="connsiteX6" fmla="*/ 7218843 w 7218843"/>
                <a:gd name="connsiteY6" fmla="*/ 0 h 1116944"/>
                <a:gd name="connsiteX7" fmla="*/ 7218843 w 7218843"/>
                <a:gd name="connsiteY7" fmla="*/ 1116944 h 1116944"/>
                <a:gd name="connsiteX8" fmla="*/ 856519 w 7218843"/>
                <a:gd name="connsiteY8" fmla="*/ 1116944 h 1116944"/>
                <a:gd name="connsiteX9" fmla="*/ 719730 w 7218843"/>
                <a:gd name="connsiteY9" fmla="*/ 938612 h 1116944"/>
                <a:gd name="connsiteX10" fmla="*/ 39530 w 7218843"/>
                <a:gd name="connsiteY10" fmla="*/ 51575 h 1116944"/>
                <a:gd name="connsiteX0" fmla="*/ 856519 w 7218843"/>
                <a:gd name="connsiteY0" fmla="*/ 1116944 h 1208384"/>
                <a:gd name="connsiteX1" fmla="*/ 719730 w 7218843"/>
                <a:gd name="connsiteY1" fmla="*/ 938612 h 1208384"/>
                <a:gd name="connsiteX2" fmla="*/ 39530 w 7218843"/>
                <a:gd name="connsiteY2" fmla="*/ 51575 h 1208384"/>
                <a:gd name="connsiteX3" fmla="*/ 0 w 7218843"/>
                <a:gd name="connsiteY3" fmla="*/ 0 h 1208384"/>
                <a:gd name="connsiteX4" fmla="*/ 3798360 w 7218843"/>
                <a:gd name="connsiteY4" fmla="*/ 0 h 1208384"/>
                <a:gd name="connsiteX5" fmla="*/ 3933574 w 7218843"/>
                <a:gd name="connsiteY5" fmla="*/ 176004 h 1208384"/>
                <a:gd name="connsiteX6" fmla="*/ 4528596 w 7218843"/>
                <a:gd name="connsiteY6" fmla="*/ 950582 h 1208384"/>
                <a:gd name="connsiteX7" fmla="*/ 5123851 w 7218843"/>
                <a:gd name="connsiteY7" fmla="*/ 176004 h 1208384"/>
                <a:gd name="connsiteX8" fmla="*/ 5259107 w 7218843"/>
                <a:gd name="connsiteY8" fmla="*/ 0 h 1208384"/>
                <a:gd name="connsiteX9" fmla="*/ 7218843 w 7218843"/>
                <a:gd name="connsiteY9" fmla="*/ 0 h 1208384"/>
                <a:gd name="connsiteX10" fmla="*/ 7218843 w 7218843"/>
                <a:gd name="connsiteY10" fmla="*/ 1116944 h 1208384"/>
                <a:gd name="connsiteX11" fmla="*/ 947959 w 7218843"/>
                <a:gd name="connsiteY11" fmla="*/ 1208384 h 120838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10" fmla="*/ 7218843 w 7218843"/>
                <a:gd name="connsiteY10" fmla="*/ 1116944 h 111694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0" fmla="*/ 856519 w 5259107"/>
                <a:gd name="connsiteY0" fmla="*/ 1116944 h 1116944"/>
                <a:gd name="connsiteX1" fmla="*/ 719730 w 5259107"/>
                <a:gd name="connsiteY1" fmla="*/ 938612 h 1116944"/>
                <a:gd name="connsiteX2" fmla="*/ 39530 w 5259107"/>
                <a:gd name="connsiteY2" fmla="*/ 51575 h 1116944"/>
                <a:gd name="connsiteX3" fmla="*/ 0 w 5259107"/>
                <a:gd name="connsiteY3" fmla="*/ 0 h 1116944"/>
                <a:gd name="connsiteX4" fmla="*/ 3798360 w 5259107"/>
                <a:gd name="connsiteY4" fmla="*/ 0 h 1116944"/>
                <a:gd name="connsiteX5" fmla="*/ 3933574 w 5259107"/>
                <a:gd name="connsiteY5" fmla="*/ 176004 h 1116944"/>
                <a:gd name="connsiteX6" fmla="*/ 4528596 w 5259107"/>
                <a:gd name="connsiteY6" fmla="*/ 950582 h 1116944"/>
                <a:gd name="connsiteX7" fmla="*/ 5123851 w 5259107"/>
                <a:gd name="connsiteY7" fmla="*/ 176004 h 1116944"/>
                <a:gd name="connsiteX8" fmla="*/ 5259107 w 5259107"/>
                <a:gd name="connsiteY8" fmla="*/ 0 h 1116944"/>
                <a:gd name="connsiteX0" fmla="*/ 719730 w 5259107"/>
                <a:gd name="connsiteY0" fmla="*/ 938612 h 950582"/>
                <a:gd name="connsiteX1" fmla="*/ 39530 w 5259107"/>
                <a:gd name="connsiteY1" fmla="*/ 51575 h 950582"/>
                <a:gd name="connsiteX2" fmla="*/ 0 w 5259107"/>
                <a:gd name="connsiteY2" fmla="*/ 0 h 950582"/>
                <a:gd name="connsiteX3" fmla="*/ 3798360 w 5259107"/>
                <a:gd name="connsiteY3" fmla="*/ 0 h 950582"/>
                <a:gd name="connsiteX4" fmla="*/ 3933574 w 5259107"/>
                <a:gd name="connsiteY4" fmla="*/ 176004 h 950582"/>
                <a:gd name="connsiteX5" fmla="*/ 4528596 w 5259107"/>
                <a:gd name="connsiteY5" fmla="*/ 950582 h 950582"/>
                <a:gd name="connsiteX6" fmla="*/ 5123851 w 5259107"/>
                <a:gd name="connsiteY6" fmla="*/ 176004 h 950582"/>
                <a:gd name="connsiteX7" fmla="*/ 5259107 w 5259107"/>
                <a:gd name="connsiteY7" fmla="*/ 0 h 950582"/>
                <a:gd name="connsiteX0" fmla="*/ 680200 w 5219577"/>
                <a:gd name="connsiteY0" fmla="*/ 938612 h 950582"/>
                <a:gd name="connsiteX1" fmla="*/ 0 w 5219577"/>
                <a:gd name="connsiteY1" fmla="*/ 51575 h 950582"/>
                <a:gd name="connsiteX2" fmla="*/ 3758830 w 5219577"/>
                <a:gd name="connsiteY2" fmla="*/ 0 h 950582"/>
                <a:gd name="connsiteX3" fmla="*/ 3894044 w 5219577"/>
                <a:gd name="connsiteY3" fmla="*/ 176004 h 950582"/>
                <a:gd name="connsiteX4" fmla="*/ 4489066 w 5219577"/>
                <a:gd name="connsiteY4" fmla="*/ 950582 h 950582"/>
                <a:gd name="connsiteX5" fmla="*/ 5084321 w 5219577"/>
                <a:gd name="connsiteY5" fmla="*/ 176004 h 950582"/>
                <a:gd name="connsiteX6" fmla="*/ 5219577 w 5219577"/>
                <a:gd name="connsiteY6" fmla="*/ 0 h 950582"/>
                <a:gd name="connsiteX0" fmla="*/ 0 w 4539377"/>
                <a:gd name="connsiteY0" fmla="*/ 938612 h 950582"/>
                <a:gd name="connsiteX1" fmla="*/ 3078630 w 4539377"/>
                <a:gd name="connsiteY1" fmla="*/ 0 h 950582"/>
                <a:gd name="connsiteX2" fmla="*/ 3213844 w 4539377"/>
                <a:gd name="connsiteY2" fmla="*/ 176004 h 950582"/>
                <a:gd name="connsiteX3" fmla="*/ 3808866 w 4539377"/>
                <a:gd name="connsiteY3" fmla="*/ 950582 h 950582"/>
                <a:gd name="connsiteX4" fmla="*/ 4404121 w 4539377"/>
                <a:gd name="connsiteY4" fmla="*/ 176004 h 950582"/>
                <a:gd name="connsiteX5" fmla="*/ 4539377 w 4539377"/>
                <a:gd name="connsiteY5" fmla="*/ 0 h 950582"/>
                <a:gd name="connsiteX0" fmla="*/ 0 w 1460747"/>
                <a:gd name="connsiteY0" fmla="*/ 0 h 950582"/>
                <a:gd name="connsiteX1" fmla="*/ 135214 w 1460747"/>
                <a:gd name="connsiteY1" fmla="*/ 176004 h 950582"/>
                <a:gd name="connsiteX2" fmla="*/ 730236 w 1460747"/>
                <a:gd name="connsiteY2" fmla="*/ 950582 h 950582"/>
                <a:gd name="connsiteX3" fmla="*/ 1325491 w 1460747"/>
                <a:gd name="connsiteY3" fmla="*/ 176004 h 950582"/>
                <a:gd name="connsiteX4" fmla="*/ 1460747 w 1460747"/>
                <a:gd name="connsiteY4" fmla="*/ 0 h 950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747" h="950582">
                  <a:moveTo>
                    <a:pt x="0" y="0"/>
                  </a:moveTo>
                  <a:lnTo>
                    <a:pt x="135214" y="176004"/>
                  </a:lnTo>
                  <a:lnTo>
                    <a:pt x="730236" y="950582"/>
                  </a:lnTo>
                  <a:lnTo>
                    <a:pt x="1325491" y="176004"/>
                  </a:lnTo>
                  <a:lnTo>
                    <a:pt x="1460747"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1" name="4. x">
              <a:extLst>
                <a:ext uri="{FF2B5EF4-FFF2-40B4-BE49-F238E27FC236}">
                  <a16:creationId xmlns:a16="http://schemas.microsoft.com/office/drawing/2014/main" id="{0CCE4A9B-A41B-78E4-D754-D37CE59396EC}"/>
                </a:ext>
              </a:extLst>
            </p:cNvPr>
            <p:cNvSpPr>
              <a:spLocks/>
            </p:cNvSpPr>
            <p:nvPr/>
          </p:nvSpPr>
          <p:spPr>
            <a:xfrm>
              <a:off x="8767771" y="5902032"/>
              <a:ext cx="1468240" cy="955968"/>
            </a:xfrm>
            <a:custGeom>
              <a:avLst/>
              <a:gdLst>
                <a:gd name="connsiteX0" fmla="*/ 856385 w 7222993"/>
                <a:gd name="connsiteY0" fmla="*/ 0 h 1116944"/>
                <a:gd name="connsiteX1" fmla="*/ 7222993 w 7222993"/>
                <a:gd name="connsiteY1" fmla="*/ 0 h 1116944"/>
                <a:gd name="connsiteX2" fmla="*/ 7222993 w 7222993"/>
                <a:gd name="connsiteY2" fmla="*/ 1116944 h 1116944"/>
                <a:gd name="connsiteX3" fmla="*/ 5267004 w 7222993"/>
                <a:gd name="connsiteY3" fmla="*/ 1116944 h 1116944"/>
                <a:gd name="connsiteX4" fmla="*/ 5128001 w 7222993"/>
                <a:gd name="connsiteY4" fmla="*/ 936010 h 1116944"/>
                <a:gd name="connsiteX5" fmla="*/ 4532746 w 7222993"/>
                <a:gd name="connsiteY5" fmla="*/ 160976 h 1116944"/>
                <a:gd name="connsiteX6" fmla="*/ 3937724 w 7222993"/>
                <a:gd name="connsiteY6" fmla="*/ 936010 h 1116944"/>
                <a:gd name="connsiteX7" fmla="*/ 3798764 w 7222993"/>
                <a:gd name="connsiteY7" fmla="*/ 1116944 h 1116944"/>
                <a:gd name="connsiteX8" fmla="*/ 0 w 7222993"/>
                <a:gd name="connsiteY8" fmla="*/ 1116944 h 1116944"/>
                <a:gd name="connsiteX9" fmla="*/ 43680 w 7222993"/>
                <a:gd name="connsiteY9" fmla="*/ 1059952 h 1116944"/>
                <a:gd name="connsiteX10" fmla="*/ 723880 w 7222993"/>
                <a:gd name="connsiteY10" fmla="*/ 172775 h 1116944"/>
                <a:gd name="connsiteX0" fmla="*/ 0 w 7222993"/>
                <a:gd name="connsiteY0" fmla="*/ 1116944 h 1208384"/>
                <a:gd name="connsiteX1" fmla="*/ 43680 w 7222993"/>
                <a:gd name="connsiteY1" fmla="*/ 1059952 h 1208384"/>
                <a:gd name="connsiteX2" fmla="*/ 723880 w 7222993"/>
                <a:gd name="connsiteY2" fmla="*/ 172775 h 1208384"/>
                <a:gd name="connsiteX3" fmla="*/ 856385 w 7222993"/>
                <a:gd name="connsiteY3" fmla="*/ 0 h 1208384"/>
                <a:gd name="connsiteX4" fmla="*/ 7222993 w 7222993"/>
                <a:gd name="connsiteY4" fmla="*/ 0 h 1208384"/>
                <a:gd name="connsiteX5" fmla="*/ 7222993 w 7222993"/>
                <a:gd name="connsiteY5" fmla="*/ 1116944 h 1208384"/>
                <a:gd name="connsiteX6" fmla="*/ 5267004 w 7222993"/>
                <a:gd name="connsiteY6" fmla="*/ 1116944 h 1208384"/>
                <a:gd name="connsiteX7" fmla="*/ 5128001 w 7222993"/>
                <a:gd name="connsiteY7" fmla="*/ 936010 h 1208384"/>
                <a:gd name="connsiteX8" fmla="*/ 4532746 w 7222993"/>
                <a:gd name="connsiteY8" fmla="*/ 160976 h 1208384"/>
                <a:gd name="connsiteX9" fmla="*/ 3937724 w 7222993"/>
                <a:gd name="connsiteY9" fmla="*/ 936010 h 1208384"/>
                <a:gd name="connsiteX10" fmla="*/ 3798764 w 7222993"/>
                <a:gd name="connsiteY10" fmla="*/ 1116944 h 1208384"/>
                <a:gd name="connsiteX11" fmla="*/ 91440 w 7222993"/>
                <a:gd name="connsiteY11" fmla="*/ 1208384 h 1208384"/>
                <a:gd name="connsiteX0" fmla="*/ 0 w 7222993"/>
                <a:gd name="connsiteY0" fmla="*/ 1116944 h 1116944"/>
                <a:gd name="connsiteX1" fmla="*/ 43680 w 7222993"/>
                <a:gd name="connsiteY1" fmla="*/ 1059952 h 1116944"/>
                <a:gd name="connsiteX2" fmla="*/ 723880 w 7222993"/>
                <a:gd name="connsiteY2" fmla="*/ 172775 h 1116944"/>
                <a:gd name="connsiteX3" fmla="*/ 856385 w 7222993"/>
                <a:gd name="connsiteY3" fmla="*/ 0 h 1116944"/>
                <a:gd name="connsiteX4" fmla="*/ 7222993 w 7222993"/>
                <a:gd name="connsiteY4" fmla="*/ 0 h 1116944"/>
                <a:gd name="connsiteX5" fmla="*/ 7222993 w 7222993"/>
                <a:gd name="connsiteY5" fmla="*/ 1116944 h 1116944"/>
                <a:gd name="connsiteX6" fmla="*/ 5267004 w 7222993"/>
                <a:gd name="connsiteY6" fmla="*/ 1116944 h 1116944"/>
                <a:gd name="connsiteX7" fmla="*/ 5128001 w 7222993"/>
                <a:gd name="connsiteY7" fmla="*/ 936010 h 1116944"/>
                <a:gd name="connsiteX8" fmla="*/ 4532746 w 7222993"/>
                <a:gd name="connsiteY8" fmla="*/ 160976 h 1116944"/>
                <a:gd name="connsiteX9" fmla="*/ 3937724 w 7222993"/>
                <a:gd name="connsiteY9" fmla="*/ 936010 h 1116944"/>
                <a:gd name="connsiteX10" fmla="*/ 3798764 w 7222993"/>
                <a:gd name="connsiteY10" fmla="*/ 1116944 h 1116944"/>
                <a:gd name="connsiteX0" fmla="*/ 0 w 7179313"/>
                <a:gd name="connsiteY0" fmla="*/ 1059952 h 1116944"/>
                <a:gd name="connsiteX1" fmla="*/ 680200 w 7179313"/>
                <a:gd name="connsiteY1" fmla="*/ 172775 h 1116944"/>
                <a:gd name="connsiteX2" fmla="*/ 812705 w 7179313"/>
                <a:gd name="connsiteY2" fmla="*/ 0 h 1116944"/>
                <a:gd name="connsiteX3" fmla="*/ 7179313 w 7179313"/>
                <a:gd name="connsiteY3" fmla="*/ 0 h 1116944"/>
                <a:gd name="connsiteX4" fmla="*/ 7179313 w 7179313"/>
                <a:gd name="connsiteY4" fmla="*/ 1116944 h 1116944"/>
                <a:gd name="connsiteX5" fmla="*/ 5223324 w 7179313"/>
                <a:gd name="connsiteY5" fmla="*/ 1116944 h 1116944"/>
                <a:gd name="connsiteX6" fmla="*/ 5084321 w 7179313"/>
                <a:gd name="connsiteY6" fmla="*/ 936010 h 1116944"/>
                <a:gd name="connsiteX7" fmla="*/ 4489066 w 7179313"/>
                <a:gd name="connsiteY7" fmla="*/ 160976 h 1116944"/>
                <a:gd name="connsiteX8" fmla="*/ 3894044 w 7179313"/>
                <a:gd name="connsiteY8" fmla="*/ 936010 h 1116944"/>
                <a:gd name="connsiteX9" fmla="*/ 3755084 w 7179313"/>
                <a:gd name="connsiteY9" fmla="*/ 1116944 h 1116944"/>
                <a:gd name="connsiteX0" fmla="*/ 0 w 6499113"/>
                <a:gd name="connsiteY0" fmla="*/ 172775 h 1116944"/>
                <a:gd name="connsiteX1" fmla="*/ 132505 w 6499113"/>
                <a:gd name="connsiteY1" fmla="*/ 0 h 1116944"/>
                <a:gd name="connsiteX2" fmla="*/ 6499113 w 6499113"/>
                <a:gd name="connsiteY2" fmla="*/ 0 h 1116944"/>
                <a:gd name="connsiteX3" fmla="*/ 6499113 w 6499113"/>
                <a:gd name="connsiteY3" fmla="*/ 1116944 h 1116944"/>
                <a:gd name="connsiteX4" fmla="*/ 4543124 w 6499113"/>
                <a:gd name="connsiteY4" fmla="*/ 1116944 h 1116944"/>
                <a:gd name="connsiteX5" fmla="*/ 4404121 w 6499113"/>
                <a:gd name="connsiteY5" fmla="*/ 936010 h 1116944"/>
                <a:gd name="connsiteX6" fmla="*/ 3808866 w 6499113"/>
                <a:gd name="connsiteY6" fmla="*/ 160976 h 1116944"/>
                <a:gd name="connsiteX7" fmla="*/ 3213844 w 6499113"/>
                <a:gd name="connsiteY7" fmla="*/ 936010 h 1116944"/>
                <a:gd name="connsiteX8" fmla="*/ 3074884 w 6499113"/>
                <a:gd name="connsiteY8" fmla="*/ 1116944 h 1116944"/>
                <a:gd name="connsiteX0" fmla="*/ 0 w 6366608"/>
                <a:gd name="connsiteY0" fmla="*/ 0 h 1116944"/>
                <a:gd name="connsiteX1" fmla="*/ 6366608 w 6366608"/>
                <a:gd name="connsiteY1" fmla="*/ 0 h 1116944"/>
                <a:gd name="connsiteX2" fmla="*/ 6366608 w 6366608"/>
                <a:gd name="connsiteY2" fmla="*/ 1116944 h 1116944"/>
                <a:gd name="connsiteX3" fmla="*/ 4410619 w 6366608"/>
                <a:gd name="connsiteY3" fmla="*/ 1116944 h 1116944"/>
                <a:gd name="connsiteX4" fmla="*/ 4271616 w 6366608"/>
                <a:gd name="connsiteY4" fmla="*/ 936010 h 1116944"/>
                <a:gd name="connsiteX5" fmla="*/ 3676361 w 6366608"/>
                <a:gd name="connsiteY5" fmla="*/ 160976 h 1116944"/>
                <a:gd name="connsiteX6" fmla="*/ 3081339 w 6366608"/>
                <a:gd name="connsiteY6" fmla="*/ 936010 h 1116944"/>
                <a:gd name="connsiteX7" fmla="*/ 2942379 w 6366608"/>
                <a:gd name="connsiteY7" fmla="*/ 1116944 h 1116944"/>
                <a:gd name="connsiteX0" fmla="*/ 3424229 w 3424229"/>
                <a:gd name="connsiteY0" fmla="*/ 0 h 1116944"/>
                <a:gd name="connsiteX1" fmla="*/ 3424229 w 3424229"/>
                <a:gd name="connsiteY1" fmla="*/ 1116944 h 1116944"/>
                <a:gd name="connsiteX2" fmla="*/ 1468240 w 3424229"/>
                <a:gd name="connsiteY2" fmla="*/ 1116944 h 1116944"/>
                <a:gd name="connsiteX3" fmla="*/ 1329237 w 3424229"/>
                <a:gd name="connsiteY3" fmla="*/ 936010 h 1116944"/>
                <a:gd name="connsiteX4" fmla="*/ 733982 w 3424229"/>
                <a:gd name="connsiteY4" fmla="*/ 160976 h 1116944"/>
                <a:gd name="connsiteX5" fmla="*/ 138960 w 3424229"/>
                <a:gd name="connsiteY5" fmla="*/ 936010 h 1116944"/>
                <a:gd name="connsiteX6" fmla="*/ 0 w 3424229"/>
                <a:gd name="connsiteY6" fmla="*/ 1116944 h 1116944"/>
                <a:gd name="connsiteX0" fmla="*/ 3424229 w 3424229"/>
                <a:gd name="connsiteY0" fmla="*/ 955968 h 955968"/>
                <a:gd name="connsiteX1" fmla="*/ 1468240 w 3424229"/>
                <a:gd name="connsiteY1" fmla="*/ 955968 h 955968"/>
                <a:gd name="connsiteX2" fmla="*/ 1329237 w 3424229"/>
                <a:gd name="connsiteY2" fmla="*/ 775034 h 955968"/>
                <a:gd name="connsiteX3" fmla="*/ 733982 w 3424229"/>
                <a:gd name="connsiteY3" fmla="*/ 0 h 955968"/>
                <a:gd name="connsiteX4" fmla="*/ 138960 w 3424229"/>
                <a:gd name="connsiteY4" fmla="*/ 775034 h 955968"/>
                <a:gd name="connsiteX5" fmla="*/ 0 w 3424229"/>
                <a:gd name="connsiteY5" fmla="*/ 955968 h 955968"/>
                <a:gd name="connsiteX0" fmla="*/ 1468240 w 1468240"/>
                <a:gd name="connsiteY0" fmla="*/ 955968 h 955968"/>
                <a:gd name="connsiteX1" fmla="*/ 1329237 w 1468240"/>
                <a:gd name="connsiteY1" fmla="*/ 775034 h 955968"/>
                <a:gd name="connsiteX2" fmla="*/ 733982 w 1468240"/>
                <a:gd name="connsiteY2" fmla="*/ 0 h 955968"/>
                <a:gd name="connsiteX3" fmla="*/ 138960 w 1468240"/>
                <a:gd name="connsiteY3" fmla="*/ 775034 h 955968"/>
                <a:gd name="connsiteX4" fmla="*/ 0 w 1468240"/>
                <a:gd name="connsiteY4" fmla="*/ 955968 h 955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240" h="955968">
                  <a:moveTo>
                    <a:pt x="1468240" y="955968"/>
                  </a:moveTo>
                  <a:lnTo>
                    <a:pt x="1329237" y="775034"/>
                  </a:lnTo>
                  <a:lnTo>
                    <a:pt x="733982" y="0"/>
                  </a:lnTo>
                  <a:lnTo>
                    <a:pt x="138960" y="775034"/>
                  </a:lnTo>
                  <a:lnTo>
                    <a:pt x="0" y="955968"/>
                  </a:lnTo>
                </a:path>
              </a:pathLst>
            </a:custGeom>
            <a:noFill/>
            <a:ln w="12700" cap="flat">
              <a:solidFill>
                <a:schemeClr val="bg1"/>
              </a:solidFill>
              <a:prstDash val="solid"/>
              <a:round/>
            </a:ln>
          </p:spPr>
          <p:txBody>
            <a:bodyPr lIns="73152" tIns="36576" rIns="73152" bIns="36576" rtlCol="0" anchor="ctr"/>
            <a:lstStyle/>
            <a:p>
              <a:endParaRPr lang="pl-PL" dirty="0"/>
            </a:p>
          </p:txBody>
        </p:sp>
      </p:grpSp>
      <p:sp>
        <p:nvSpPr>
          <p:cNvPr id="9" name="Textfeld 1">
            <a:extLst>
              <a:ext uri="{FF2B5EF4-FFF2-40B4-BE49-F238E27FC236}">
                <a16:creationId xmlns:a16="http://schemas.microsoft.com/office/drawing/2014/main" id="{1E8CB710-0C81-4439-8475-4AA9E8F0C8F3}"/>
              </a:ext>
            </a:extLst>
          </p:cNvPr>
          <p:cNvSpPr txBox="1"/>
          <p:nvPr userDrawn="1">
            <p:custDataLst>
              <p:tags r:id="rId3"/>
            </p:custDataLst>
          </p:nvPr>
        </p:nvSpPr>
        <p:spPr>
          <a:xfrm>
            <a:off x="2279073" y="1864048"/>
            <a:ext cx="7633854" cy="1384995"/>
          </a:xfrm>
          <a:prstGeom prst="rect">
            <a:avLst/>
          </a:prstGeom>
        </p:spPr>
        <p:txBody>
          <a:bodyPr vert="horz" lIns="0" tIns="0" rIns="0" bIns="0" rtlCol="0" anchor="b">
            <a:spAutoFit/>
          </a:bodyPr>
          <a:lstStyle>
            <a:lvl1pPr>
              <a:lnSpc>
                <a:spcPct val="90000"/>
              </a:lnSpc>
              <a:spcBef>
                <a:spcPct val="0"/>
              </a:spcBef>
              <a:buNone/>
              <a:defRPr sz="4000" b="1" spc="30" baseline="0">
                <a:solidFill>
                  <a:schemeClr val="tx2"/>
                </a:solidFill>
                <a:latin typeface="+mj-lt"/>
                <a:ea typeface="+mj-ea"/>
                <a:cs typeface="+mj-cs"/>
              </a:defRPr>
            </a:lvl1pPr>
          </a:lstStyle>
          <a:p>
            <a:pPr lvl="0" algn="ctr"/>
            <a:r>
              <a:rPr lang="de-DE" sz="10000" dirty="0"/>
              <a:t>Thank you</a:t>
            </a:r>
          </a:p>
        </p:txBody>
      </p:sp>
      <p:pic>
        <p:nvPicPr>
          <p:cNvPr id="12" name="Picture 11">
            <a:extLst>
              <a:ext uri="{FF2B5EF4-FFF2-40B4-BE49-F238E27FC236}">
                <a16:creationId xmlns:a16="http://schemas.microsoft.com/office/drawing/2014/main" id="{21A611BF-37C9-4CC2-A9E4-C2D5EA79461D}"/>
              </a:ext>
            </a:extLst>
          </p:cNvPr>
          <p:cNvPicPr>
            <a:picLocks noChangeAspect="1"/>
          </p:cNvPicPr>
          <p:nvPr userDrawn="1"/>
        </p:nvPicPr>
        <p:blipFill>
          <a:blip r:embed="rId7"/>
          <a:stretch>
            <a:fillRect/>
          </a:stretch>
        </p:blipFill>
        <p:spPr>
          <a:xfrm>
            <a:off x="2546934" y="4751406"/>
            <a:ext cx="1455110" cy="442753"/>
          </a:xfrm>
          <a:prstGeom prst="rect">
            <a:avLst/>
          </a:prstGeom>
        </p:spPr>
      </p:pic>
      <p:pic>
        <p:nvPicPr>
          <p:cNvPr id="13" name="Picture 12">
            <a:extLst>
              <a:ext uri="{FF2B5EF4-FFF2-40B4-BE49-F238E27FC236}">
                <a16:creationId xmlns:a16="http://schemas.microsoft.com/office/drawing/2014/main" id="{2C91B66B-F82C-44FD-B5E5-501887196375}"/>
              </a:ext>
            </a:extLst>
          </p:cNvPr>
          <p:cNvPicPr>
            <a:picLocks noChangeAspect="1"/>
          </p:cNvPicPr>
          <p:nvPr userDrawn="1"/>
        </p:nvPicPr>
        <p:blipFill>
          <a:blip r:embed="rId8"/>
          <a:stretch>
            <a:fillRect/>
          </a:stretch>
        </p:blipFill>
        <p:spPr>
          <a:xfrm>
            <a:off x="4503729" y="4750667"/>
            <a:ext cx="1455110" cy="444233"/>
          </a:xfrm>
          <a:prstGeom prst="rect">
            <a:avLst/>
          </a:prstGeom>
        </p:spPr>
      </p:pic>
      <p:pic>
        <p:nvPicPr>
          <p:cNvPr id="15" name="Picture 14">
            <a:extLst>
              <a:ext uri="{FF2B5EF4-FFF2-40B4-BE49-F238E27FC236}">
                <a16:creationId xmlns:a16="http://schemas.microsoft.com/office/drawing/2014/main" id="{FBDA83D9-F4D8-4C16-99DA-1B8247325BA3}"/>
              </a:ext>
            </a:extLst>
          </p:cNvPr>
          <p:cNvPicPr>
            <a:picLocks noChangeAspect="1"/>
          </p:cNvPicPr>
          <p:nvPr userDrawn="1"/>
        </p:nvPicPr>
        <p:blipFill>
          <a:blip r:embed="rId9"/>
          <a:stretch>
            <a:fillRect/>
          </a:stretch>
        </p:blipFill>
        <p:spPr>
          <a:xfrm>
            <a:off x="1040620" y="6284994"/>
            <a:ext cx="2696760" cy="398769"/>
          </a:xfrm>
          <a:prstGeom prst="rect">
            <a:avLst/>
          </a:prstGeom>
        </p:spPr>
      </p:pic>
      <p:pic>
        <p:nvPicPr>
          <p:cNvPr id="16" name="Picture 15">
            <a:extLst>
              <a:ext uri="{FF2B5EF4-FFF2-40B4-BE49-F238E27FC236}">
                <a16:creationId xmlns:a16="http://schemas.microsoft.com/office/drawing/2014/main" id="{D9EF10B6-4B64-406A-8521-59A6FC57E386}"/>
              </a:ext>
            </a:extLst>
          </p:cNvPr>
          <p:cNvPicPr>
            <a:picLocks noChangeAspect="1"/>
          </p:cNvPicPr>
          <p:nvPr userDrawn="1"/>
        </p:nvPicPr>
        <p:blipFill>
          <a:blip r:embed="rId10"/>
          <a:stretch>
            <a:fillRect/>
          </a:stretch>
        </p:blipFill>
        <p:spPr>
          <a:xfrm>
            <a:off x="1119259" y="5841941"/>
            <a:ext cx="3812117" cy="247540"/>
          </a:xfrm>
          <a:prstGeom prst="rect">
            <a:avLst/>
          </a:prstGeom>
        </p:spPr>
      </p:pic>
      <p:pic>
        <p:nvPicPr>
          <p:cNvPr id="17" name="Picture 16">
            <a:extLst>
              <a:ext uri="{FF2B5EF4-FFF2-40B4-BE49-F238E27FC236}">
                <a16:creationId xmlns:a16="http://schemas.microsoft.com/office/drawing/2014/main" id="{65900A35-657B-4C5B-B3EA-FCE05264A9A3}"/>
              </a:ext>
            </a:extLst>
          </p:cNvPr>
          <p:cNvPicPr>
            <a:picLocks noChangeAspect="1"/>
          </p:cNvPicPr>
          <p:nvPr userDrawn="1"/>
        </p:nvPicPr>
        <p:blipFill>
          <a:blip r:embed="rId11"/>
          <a:stretch>
            <a:fillRect/>
          </a:stretch>
        </p:blipFill>
        <p:spPr>
          <a:xfrm>
            <a:off x="7396449" y="5766326"/>
            <a:ext cx="3931928" cy="398769"/>
          </a:xfrm>
          <a:prstGeom prst="rect">
            <a:avLst/>
          </a:prstGeom>
        </p:spPr>
      </p:pic>
      <p:pic>
        <p:nvPicPr>
          <p:cNvPr id="18" name="Picture 17">
            <a:extLst>
              <a:ext uri="{FF2B5EF4-FFF2-40B4-BE49-F238E27FC236}">
                <a16:creationId xmlns:a16="http://schemas.microsoft.com/office/drawing/2014/main" id="{043D85C0-4BBA-4480-BE74-D40116FBF066}"/>
              </a:ext>
            </a:extLst>
          </p:cNvPr>
          <p:cNvPicPr>
            <a:picLocks noChangeAspect="1"/>
          </p:cNvPicPr>
          <p:nvPr userDrawn="1"/>
        </p:nvPicPr>
        <p:blipFill>
          <a:blip r:embed="rId12"/>
          <a:stretch>
            <a:fillRect/>
          </a:stretch>
        </p:blipFill>
        <p:spPr>
          <a:xfrm>
            <a:off x="4001780" y="6352219"/>
            <a:ext cx="3578837" cy="247540"/>
          </a:xfrm>
          <a:prstGeom prst="rect">
            <a:avLst/>
          </a:prstGeom>
        </p:spPr>
      </p:pic>
      <p:pic>
        <p:nvPicPr>
          <p:cNvPr id="19" name="Picture 18">
            <a:extLst>
              <a:ext uri="{FF2B5EF4-FFF2-40B4-BE49-F238E27FC236}">
                <a16:creationId xmlns:a16="http://schemas.microsoft.com/office/drawing/2014/main" id="{80E2EEA0-5386-4694-ACC1-AD31FA9D2D4F}"/>
              </a:ext>
            </a:extLst>
          </p:cNvPr>
          <p:cNvPicPr>
            <a:picLocks noChangeAspect="1"/>
          </p:cNvPicPr>
          <p:nvPr userDrawn="1"/>
        </p:nvPicPr>
        <p:blipFill>
          <a:blip r:embed="rId13"/>
          <a:stretch>
            <a:fillRect/>
          </a:stretch>
        </p:blipFill>
        <p:spPr>
          <a:xfrm>
            <a:off x="6460524" y="4744706"/>
            <a:ext cx="1496833" cy="442754"/>
          </a:xfrm>
          <a:prstGeom prst="rect">
            <a:avLst/>
          </a:prstGeom>
        </p:spPr>
      </p:pic>
      <p:pic>
        <p:nvPicPr>
          <p:cNvPr id="20" name="Picture 19">
            <a:extLst>
              <a:ext uri="{FF2B5EF4-FFF2-40B4-BE49-F238E27FC236}">
                <a16:creationId xmlns:a16="http://schemas.microsoft.com/office/drawing/2014/main" id="{C73BADF5-26DA-4D2F-ADAF-E8A2DAF65FFA}"/>
              </a:ext>
            </a:extLst>
          </p:cNvPr>
          <p:cNvPicPr>
            <a:picLocks noChangeAspect="1"/>
          </p:cNvPicPr>
          <p:nvPr userDrawn="1"/>
        </p:nvPicPr>
        <p:blipFill>
          <a:blip r:embed="rId14"/>
          <a:stretch>
            <a:fillRect/>
          </a:stretch>
        </p:blipFill>
        <p:spPr>
          <a:xfrm>
            <a:off x="8474757" y="4742152"/>
            <a:ext cx="1548076" cy="445308"/>
          </a:xfrm>
          <a:prstGeom prst="rect">
            <a:avLst/>
          </a:prstGeom>
        </p:spPr>
      </p:pic>
      <p:pic>
        <p:nvPicPr>
          <p:cNvPr id="21" name="Picture 20">
            <a:extLst>
              <a:ext uri="{FF2B5EF4-FFF2-40B4-BE49-F238E27FC236}">
                <a16:creationId xmlns:a16="http://schemas.microsoft.com/office/drawing/2014/main" id="{2B241B59-B530-4B8F-A725-684CA710F837}"/>
              </a:ext>
            </a:extLst>
          </p:cNvPr>
          <p:cNvPicPr>
            <a:picLocks noChangeAspect="1"/>
          </p:cNvPicPr>
          <p:nvPr userDrawn="1"/>
        </p:nvPicPr>
        <p:blipFill>
          <a:blip r:embed="rId15"/>
          <a:stretch>
            <a:fillRect/>
          </a:stretch>
        </p:blipFill>
        <p:spPr>
          <a:xfrm>
            <a:off x="5194671" y="5841941"/>
            <a:ext cx="1938483" cy="247540"/>
          </a:xfrm>
          <a:prstGeom prst="rect">
            <a:avLst/>
          </a:prstGeom>
        </p:spPr>
      </p:pic>
      <p:sp>
        <p:nvSpPr>
          <p:cNvPr id="22" name="Maske">
            <a:extLst>
              <a:ext uri="{FF2B5EF4-FFF2-40B4-BE49-F238E27FC236}">
                <a16:creationId xmlns:a16="http://schemas.microsoft.com/office/drawing/2014/main" id="{7DB20000-72F0-4064-9FEA-EC47E0227180}"/>
              </a:ext>
            </a:extLst>
          </p:cNvPr>
          <p:cNvSpPr/>
          <p:nvPr userDrawn="1">
            <p:custDataLst>
              <p:tags r:id="rId4"/>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noProof="0" dirty="0"/>
          </a:p>
        </p:txBody>
      </p:sp>
      <p:sp>
        <p:nvSpPr>
          <p:cNvPr id="23" name="Textfeld 1">
            <a:extLst>
              <a:ext uri="{FF2B5EF4-FFF2-40B4-BE49-F238E27FC236}">
                <a16:creationId xmlns:a16="http://schemas.microsoft.com/office/drawing/2014/main" id="{7C9996A5-B6F2-4637-9C1D-73719AF292F9}"/>
              </a:ext>
            </a:extLst>
          </p:cNvPr>
          <p:cNvSpPr txBox="1"/>
          <p:nvPr userDrawn="1">
            <p:custDataLst>
              <p:tags r:id="rId5"/>
            </p:custDataLst>
          </p:nvPr>
        </p:nvSpPr>
        <p:spPr>
          <a:xfrm>
            <a:off x="2279073" y="1864048"/>
            <a:ext cx="7633854" cy="1384995"/>
          </a:xfrm>
          <a:prstGeom prst="rect">
            <a:avLst/>
          </a:prstGeom>
        </p:spPr>
        <p:txBody>
          <a:bodyPr vert="horz" lIns="0" tIns="0" rIns="0" bIns="0" rtlCol="0" anchor="b">
            <a:spAutoFit/>
          </a:bodyPr>
          <a:lstStyle>
            <a:lvl1pPr>
              <a:lnSpc>
                <a:spcPct val="90000"/>
              </a:lnSpc>
              <a:spcBef>
                <a:spcPct val="0"/>
              </a:spcBef>
              <a:buNone/>
              <a:defRPr sz="4000" b="1" spc="30" baseline="0">
                <a:solidFill>
                  <a:schemeClr val="tx2"/>
                </a:solidFill>
                <a:latin typeface="+mj-lt"/>
                <a:ea typeface="+mj-ea"/>
                <a:cs typeface="+mj-cs"/>
              </a:defRPr>
            </a:lvl1pPr>
          </a:lstStyle>
          <a:p>
            <a:pPr lvl="0" algn="ctr"/>
            <a:r>
              <a:rPr lang="de-DE" sz="10000" dirty="0"/>
              <a:t>Thank you</a:t>
            </a:r>
          </a:p>
        </p:txBody>
      </p:sp>
      <p:pic>
        <p:nvPicPr>
          <p:cNvPr id="24" name="Picture 23">
            <a:extLst>
              <a:ext uri="{FF2B5EF4-FFF2-40B4-BE49-F238E27FC236}">
                <a16:creationId xmlns:a16="http://schemas.microsoft.com/office/drawing/2014/main" id="{34C40CBE-5354-458C-AA5B-EA224FAF3817}"/>
              </a:ext>
            </a:extLst>
          </p:cNvPr>
          <p:cNvPicPr>
            <a:picLocks noChangeAspect="1"/>
          </p:cNvPicPr>
          <p:nvPr userDrawn="1"/>
        </p:nvPicPr>
        <p:blipFill>
          <a:blip r:embed="rId7"/>
          <a:stretch>
            <a:fillRect/>
          </a:stretch>
        </p:blipFill>
        <p:spPr>
          <a:xfrm>
            <a:off x="2496600" y="4751406"/>
            <a:ext cx="1455110" cy="442753"/>
          </a:xfrm>
          <a:prstGeom prst="rect">
            <a:avLst/>
          </a:prstGeom>
        </p:spPr>
      </p:pic>
      <p:pic>
        <p:nvPicPr>
          <p:cNvPr id="25" name="Picture 24">
            <a:extLst>
              <a:ext uri="{FF2B5EF4-FFF2-40B4-BE49-F238E27FC236}">
                <a16:creationId xmlns:a16="http://schemas.microsoft.com/office/drawing/2014/main" id="{93BAD1B7-21ED-4999-9DDB-D9F8B3A8312B}"/>
              </a:ext>
            </a:extLst>
          </p:cNvPr>
          <p:cNvPicPr>
            <a:picLocks noChangeAspect="1"/>
          </p:cNvPicPr>
          <p:nvPr userDrawn="1"/>
        </p:nvPicPr>
        <p:blipFill>
          <a:blip r:embed="rId8"/>
          <a:stretch>
            <a:fillRect/>
          </a:stretch>
        </p:blipFill>
        <p:spPr>
          <a:xfrm>
            <a:off x="4453395" y="4750667"/>
            <a:ext cx="1455110" cy="444233"/>
          </a:xfrm>
          <a:prstGeom prst="rect">
            <a:avLst/>
          </a:prstGeom>
        </p:spPr>
      </p:pic>
      <p:pic>
        <p:nvPicPr>
          <p:cNvPr id="26" name="Picture 25">
            <a:extLst>
              <a:ext uri="{FF2B5EF4-FFF2-40B4-BE49-F238E27FC236}">
                <a16:creationId xmlns:a16="http://schemas.microsoft.com/office/drawing/2014/main" id="{902A3370-7A76-432F-A6D7-CE95E91CBFAD}"/>
              </a:ext>
            </a:extLst>
          </p:cNvPr>
          <p:cNvPicPr>
            <a:picLocks noChangeAspect="1"/>
          </p:cNvPicPr>
          <p:nvPr userDrawn="1"/>
        </p:nvPicPr>
        <p:blipFill>
          <a:blip r:embed="rId10"/>
          <a:stretch>
            <a:fillRect/>
          </a:stretch>
        </p:blipFill>
        <p:spPr>
          <a:xfrm>
            <a:off x="2528611" y="5841941"/>
            <a:ext cx="3812117" cy="247540"/>
          </a:xfrm>
          <a:prstGeom prst="rect">
            <a:avLst/>
          </a:prstGeom>
        </p:spPr>
      </p:pic>
      <p:pic>
        <p:nvPicPr>
          <p:cNvPr id="27" name="Picture 26">
            <a:extLst>
              <a:ext uri="{FF2B5EF4-FFF2-40B4-BE49-F238E27FC236}">
                <a16:creationId xmlns:a16="http://schemas.microsoft.com/office/drawing/2014/main" id="{732D461C-C67B-495E-B3C4-6857C42D48CB}"/>
              </a:ext>
            </a:extLst>
          </p:cNvPr>
          <p:cNvPicPr>
            <a:picLocks noChangeAspect="1"/>
          </p:cNvPicPr>
          <p:nvPr userDrawn="1"/>
        </p:nvPicPr>
        <p:blipFill>
          <a:blip r:embed="rId11"/>
          <a:stretch>
            <a:fillRect/>
          </a:stretch>
        </p:blipFill>
        <p:spPr>
          <a:xfrm>
            <a:off x="6490437" y="5766326"/>
            <a:ext cx="3931928" cy="398769"/>
          </a:xfrm>
          <a:prstGeom prst="rect">
            <a:avLst/>
          </a:prstGeom>
        </p:spPr>
      </p:pic>
      <p:pic>
        <p:nvPicPr>
          <p:cNvPr id="28" name="Picture 27">
            <a:extLst>
              <a:ext uri="{FF2B5EF4-FFF2-40B4-BE49-F238E27FC236}">
                <a16:creationId xmlns:a16="http://schemas.microsoft.com/office/drawing/2014/main" id="{0D9F8519-6987-4008-BB10-5A65744D8FD7}"/>
              </a:ext>
            </a:extLst>
          </p:cNvPr>
          <p:cNvPicPr>
            <a:picLocks noChangeAspect="1"/>
          </p:cNvPicPr>
          <p:nvPr userDrawn="1"/>
        </p:nvPicPr>
        <p:blipFill>
          <a:blip r:embed="rId12"/>
          <a:stretch>
            <a:fillRect/>
          </a:stretch>
        </p:blipFill>
        <p:spPr>
          <a:xfrm>
            <a:off x="2528611" y="6380016"/>
            <a:ext cx="3578837" cy="247540"/>
          </a:xfrm>
          <a:prstGeom prst="rect">
            <a:avLst/>
          </a:prstGeom>
        </p:spPr>
      </p:pic>
      <p:pic>
        <p:nvPicPr>
          <p:cNvPr id="29" name="Picture 28">
            <a:extLst>
              <a:ext uri="{FF2B5EF4-FFF2-40B4-BE49-F238E27FC236}">
                <a16:creationId xmlns:a16="http://schemas.microsoft.com/office/drawing/2014/main" id="{A4953805-E311-496A-9DE0-8EE112CC8934}"/>
              </a:ext>
            </a:extLst>
          </p:cNvPr>
          <p:cNvPicPr>
            <a:picLocks noChangeAspect="1"/>
          </p:cNvPicPr>
          <p:nvPr userDrawn="1"/>
        </p:nvPicPr>
        <p:blipFill>
          <a:blip r:embed="rId13"/>
          <a:stretch>
            <a:fillRect/>
          </a:stretch>
        </p:blipFill>
        <p:spPr>
          <a:xfrm>
            <a:off x="6410190" y="4744706"/>
            <a:ext cx="1496833" cy="442754"/>
          </a:xfrm>
          <a:prstGeom prst="rect">
            <a:avLst/>
          </a:prstGeom>
        </p:spPr>
      </p:pic>
      <p:pic>
        <p:nvPicPr>
          <p:cNvPr id="30" name="Picture 29">
            <a:extLst>
              <a:ext uri="{FF2B5EF4-FFF2-40B4-BE49-F238E27FC236}">
                <a16:creationId xmlns:a16="http://schemas.microsoft.com/office/drawing/2014/main" id="{265F8ECA-26AD-4091-AADA-6AA4FFE2A0B0}"/>
              </a:ext>
            </a:extLst>
          </p:cNvPr>
          <p:cNvPicPr>
            <a:picLocks noChangeAspect="1"/>
          </p:cNvPicPr>
          <p:nvPr userDrawn="1"/>
        </p:nvPicPr>
        <p:blipFill>
          <a:blip r:embed="rId14"/>
          <a:stretch>
            <a:fillRect/>
          </a:stretch>
        </p:blipFill>
        <p:spPr>
          <a:xfrm>
            <a:off x="8424423" y="4742152"/>
            <a:ext cx="1548076" cy="445308"/>
          </a:xfrm>
          <a:prstGeom prst="rect">
            <a:avLst/>
          </a:prstGeom>
        </p:spPr>
      </p:pic>
      <p:pic>
        <p:nvPicPr>
          <p:cNvPr id="31" name="Picture 30">
            <a:extLst>
              <a:ext uri="{FF2B5EF4-FFF2-40B4-BE49-F238E27FC236}">
                <a16:creationId xmlns:a16="http://schemas.microsoft.com/office/drawing/2014/main" id="{448F2187-9283-44CE-A2E9-0D5DD6EEA838}"/>
              </a:ext>
            </a:extLst>
          </p:cNvPr>
          <p:cNvPicPr>
            <a:picLocks noChangeAspect="1"/>
          </p:cNvPicPr>
          <p:nvPr userDrawn="1"/>
        </p:nvPicPr>
        <p:blipFill>
          <a:blip r:embed="rId9"/>
          <a:stretch>
            <a:fillRect/>
          </a:stretch>
        </p:blipFill>
        <p:spPr>
          <a:xfrm>
            <a:off x="6490437" y="6284354"/>
            <a:ext cx="2696760" cy="398769"/>
          </a:xfrm>
          <a:prstGeom prst="rect">
            <a:avLst/>
          </a:prstGeom>
        </p:spPr>
      </p:pic>
    </p:spTree>
    <p:extLst>
      <p:ext uri="{BB962C8B-B14F-4D97-AF65-F5344CB8AC3E}">
        <p14:creationId xmlns:p14="http://schemas.microsoft.com/office/powerpoint/2010/main" val="11866295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reserve="1" userDrawn="1">
  <p:cSld name="Wellcome">
    <p:bg>
      <p:bgPr>
        <a:solidFill>
          <a:schemeClr val="tx2"/>
        </a:solidFill>
        <a:effectLst/>
      </p:bgPr>
    </p:bg>
    <p:spTree>
      <p:nvGrpSpPr>
        <p:cNvPr id="1" name=""/>
        <p:cNvGrpSpPr/>
        <p:nvPr/>
      </p:nvGrpSpPr>
      <p:grpSpPr>
        <a:xfrm>
          <a:off x="0" y="0"/>
          <a:ext cx="0" cy="0"/>
          <a:chOff x="0" y="0"/>
          <a:chExt cx="0" cy="0"/>
        </a:xfrm>
      </p:grpSpPr>
      <p:sp>
        <p:nvSpPr>
          <p:cNvPr id="4" name="Maske">
            <a:extLst>
              <a:ext uri="{FF2B5EF4-FFF2-40B4-BE49-F238E27FC236}">
                <a16:creationId xmlns:a16="http://schemas.microsoft.com/office/drawing/2014/main" id="{CE3285B1-E7E6-3C0A-E13F-B5565B2F1E84}"/>
              </a:ext>
            </a:extLst>
          </p:cNvPr>
          <p:cNvSpPr/>
          <p:nvPr userDrawn="1">
            <p:custDataLst>
              <p:tags r:id="rId1"/>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grpSp>
        <p:nvGrpSpPr>
          <p:cNvPr id="5" name="X Outline angeschnitten" hidden="1">
            <a:extLst>
              <a:ext uri="{FF2B5EF4-FFF2-40B4-BE49-F238E27FC236}">
                <a16:creationId xmlns:a16="http://schemas.microsoft.com/office/drawing/2014/main" id="{53DEE883-A250-0E40-D84F-4FFEA8289B83}"/>
              </a:ext>
            </a:extLst>
          </p:cNvPr>
          <p:cNvGrpSpPr/>
          <p:nvPr userDrawn="1">
            <p:custDataLst>
              <p:tags r:id="rId2"/>
            </p:custDataLst>
          </p:nvPr>
        </p:nvGrpSpPr>
        <p:grpSpPr>
          <a:xfrm>
            <a:off x="4969008" y="0"/>
            <a:ext cx="7222992" cy="6858000"/>
            <a:chOff x="4969008" y="0"/>
            <a:chExt cx="7222992" cy="6858000"/>
          </a:xfrm>
        </p:grpSpPr>
        <p:sp>
          <p:nvSpPr>
            <p:cNvPr id="6" name="2. x">
              <a:extLst>
                <a:ext uri="{FF2B5EF4-FFF2-40B4-BE49-F238E27FC236}">
                  <a16:creationId xmlns:a16="http://schemas.microsoft.com/office/drawing/2014/main" id="{63B64658-D543-DD4D-1C71-CC342138745B}"/>
                </a:ext>
              </a:extLst>
            </p:cNvPr>
            <p:cNvSpPr>
              <a:spLocks/>
            </p:cNvSpPr>
            <p:nvPr/>
          </p:nvSpPr>
          <p:spPr>
            <a:xfrm>
              <a:off x="11402588" y="2397406"/>
              <a:ext cx="789412" cy="2057568"/>
            </a:xfrm>
            <a:custGeom>
              <a:avLst/>
              <a:gdLst>
                <a:gd name="connsiteX0" fmla="*/ 0 w 1079999"/>
                <a:gd name="connsiteY0" fmla="*/ 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0 w 1079999"/>
                <a:gd name="connsiteY0" fmla="*/ 685800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1079999 w 1171439"/>
                <a:gd name="connsiteY0" fmla="*/ 0 h 6858000"/>
                <a:gd name="connsiteX1" fmla="*/ 1079999 w 1171439"/>
                <a:gd name="connsiteY1" fmla="*/ 2397406 h 6858000"/>
                <a:gd name="connsiteX2" fmla="*/ 911312 w 1171439"/>
                <a:gd name="connsiteY2" fmla="*/ 2617281 h 6858000"/>
                <a:gd name="connsiteX3" fmla="*/ 290587 w 1171439"/>
                <a:gd name="connsiteY3" fmla="*/ 3426358 h 6858000"/>
                <a:gd name="connsiteX4" fmla="*/ 911312 w 1171439"/>
                <a:gd name="connsiteY4" fmla="*/ 4235131 h 6858000"/>
                <a:gd name="connsiteX5" fmla="*/ 1079999 w 1171439"/>
                <a:gd name="connsiteY5" fmla="*/ 4454974 h 6858000"/>
                <a:gd name="connsiteX6" fmla="*/ 1079999 w 1171439"/>
                <a:gd name="connsiteY6" fmla="*/ 6858000 h 6858000"/>
                <a:gd name="connsiteX7" fmla="*/ 0 w 1171439"/>
                <a:gd name="connsiteY7" fmla="*/ 6858000 h 6858000"/>
                <a:gd name="connsiteX8" fmla="*/ 1171439 w 1171439"/>
                <a:gd name="connsiteY8" fmla="*/ 91440 h 6858000"/>
                <a:gd name="connsiteX0" fmla="*/ 1079999 w 1079999"/>
                <a:gd name="connsiteY0" fmla="*/ 0 h 6858000"/>
                <a:gd name="connsiteX1" fmla="*/ 1079999 w 1079999"/>
                <a:gd name="connsiteY1" fmla="*/ 2397406 h 6858000"/>
                <a:gd name="connsiteX2" fmla="*/ 911312 w 1079999"/>
                <a:gd name="connsiteY2" fmla="*/ 2617281 h 6858000"/>
                <a:gd name="connsiteX3" fmla="*/ 290587 w 1079999"/>
                <a:gd name="connsiteY3" fmla="*/ 3426358 h 6858000"/>
                <a:gd name="connsiteX4" fmla="*/ 911312 w 1079999"/>
                <a:gd name="connsiteY4" fmla="*/ 4235131 h 6858000"/>
                <a:gd name="connsiteX5" fmla="*/ 1079999 w 1079999"/>
                <a:gd name="connsiteY5" fmla="*/ 4454974 h 6858000"/>
                <a:gd name="connsiteX6" fmla="*/ 1079999 w 1079999"/>
                <a:gd name="connsiteY6" fmla="*/ 6858000 h 6858000"/>
                <a:gd name="connsiteX7" fmla="*/ 0 w 1079999"/>
                <a:gd name="connsiteY7" fmla="*/ 6858000 h 6858000"/>
                <a:gd name="connsiteX0" fmla="*/ 1079999 w 1079999"/>
                <a:gd name="connsiteY0" fmla="*/ 0 h 4460594"/>
                <a:gd name="connsiteX1" fmla="*/ 911312 w 1079999"/>
                <a:gd name="connsiteY1" fmla="*/ 219875 h 4460594"/>
                <a:gd name="connsiteX2" fmla="*/ 290587 w 1079999"/>
                <a:gd name="connsiteY2" fmla="*/ 1028952 h 4460594"/>
                <a:gd name="connsiteX3" fmla="*/ 911312 w 1079999"/>
                <a:gd name="connsiteY3" fmla="*/ 1837725 h 4460594"/>
                <a:gd name="connsiteX4" fmla="*/ 1079999 w 1079999"/>
                <a:gd name="connsiteY4" fmla="*/ 2057568 h 4460594"/>
                <a:gd name="connsiteX5" fmla="*/ 1079999 w 1079999"/>
                <a:gd name="connsiteY5" fmla="*/ 4460594 h 4460594"/>
                <a:gd name="connsiteX6" fmla="*/ 0 w 1079999"/>
                <a:gd name="connsiteY6" fmla="*/ 4460594 h 4460594"/>
                <a:gd name="connsiteX0" fmla="*/ 789412 w 789412"/>
                <a:gd name="connsiteY0" fmla="*/ 0 h 4460594"/>
                <a:gd name="connsiteX1" fmla="*/ 620725 w 789412"/>
                <a:gd name="connsiteY1" fmla="*/ 219875 h 4460594"/>
                <a:gd name="connsiteX2" fmla="*/ 0 w 789412"/>
                <a:gd name="connsiteY2" fmla="*/ 1028952 h 4460594"/>
                <a:gd name="connsiteX3" fmla="*/ 620725 w 789412"/>
                <a:gd name="connsiteY3" fmla="*/ 1837725 h 4460594"/>
                <a:gd name="connsiteX4" fmla="*/ 789412 w 789412"/>
                <a:gd name="connsiteY4" fmla="*/ 2057568 h 4460594"/>
                <a:gd name="connsiteX5" fmla="*/ 789412 w 789412"/>
                <a:gd name="connsiteY5" fmla="*/ 4460594 h 4460594"/>
                <a:gd name="connsiteX0" fmla="*/ 789412 w 789412"/>
                <a:gd name="connsiteY0" fmla="*/ 0 h 2057568"/>
                <a:gd name="connsiteX1" fmla="*/ 620725 w 789412"/>
                <a:gd name="connsiteY1" fmla="*/ 219875 h 2057568"/>
                <a:gd name="connsiteX2" fmla="*/ 0 w 789412"/>
                <a:gd name="connsiteY2" fmla="*/ 1028952 h 2057568"/>
                <a:gd name="connsiteX3" fmla="*/ 620725 w 789412"/>
                <a:gd name="connsiteY3" fmla="*/ 1837725 h 2057568"/>
                <a:gd name="connsiteX4" fmla="*/ 789412 w 789412"/>
                <a:gd name="connsiteY4" fmla="*/ 2057568 h 2057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9412" h="2057568">
                  <a:moveTo>
                    <a:pt x="789412" y="0"/>
                  </a:moveTo>
                  <a:lnTo>
                    <a:pt x="620725" y="219875"/>
                  </a:lnTo>
                  <a:lnTo>
                    <a:pt x="0" y="1028952"/>
                  </a:lnTo>
                  <a:lnTo>
                    <a:pt x="620725" y="1837725"/>
                  </a:lnTo>
                  <a:lnTo>
                    <a:pt x="789412" y="2057568"/>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7" name="linker x-teil">
              <a:extLst>
                <a:ext uri="{FF2B5EF4-FFF2-40B4-BE49-F238E27FC236}">
                  <a16:creationId xmlns:a16="http://schemas.microsoft.com/office/drawing/2014/main" id="{8726C28A-0098-065C-27ED-328A24763104}"/>
                </a:ext>
              </a:extLst>
            </p:cNvPr>
            <p:cNvSpPr>
              <a:spLocks/>
            </p:cNvSpPr>
            <p:nvPr/>
          </p:nvSpPr>
          <p:spPr>
            <a:xfrm>
              <a:off x="4969008" y="0"/>
              <a:ext cx="2632413" cy="6858000"/>
            </a:xfrm>
            <a:custGeom>
              <a:avLst/>
              <a:gdLst>
                <a:gd name="connsiteX0" fmla="*/ 4150 w 2896799"/>
                <a:gd name="connsiteY0" fmla="*/ 0 h 6858000"/>
                <a:gd name="connsiteX1" fmla="*/ 2896799 w 2896799"/>
                <a:gd name="connsiteY1" fmla="*/ 607186 h 6858000"/>
                <a:gd name="connsiteX2" fmla="*/ 2896799 w 2896799"/>
                <a:gd name="connsiteY2" fmla="*/ 6858000 h 6858000"/>
                <a:gd name="connsiteX3" fmla="*/ 0 w 2896799"/>
                <a:gd name="connsiteY3" fmla="*/ 6858000 h 6858000"/>
                <a:gd name="connsiteX4" fmla="*/ 43680 w 2896799"/>
                <a:gd name="connsiteY4" fmla="*/ 6801008 h 6858000"/>
                <a:gd name="connsiteX5" fmla="*/ 2632413 w 2896799"/>
                <a:gd name="connsiteY5" fmla="*/ 3426358 h 6858000"/>
                <a:gd name="connsiteX6" fmla="*/ 43680 w 2896799"/>
                <a:gd name="connsiteY6" fmla="*/ 51575 h 6858000"/>
                <a:gd name="connsiteX0" fmla="*/ 2896799 w 2988239"/>
                <a:gd name="connsiteY0" fmla="*/ 607186 h 6858000"/>
                <a:gd name="connsiteX1" fmla="*/ 2896799 w 2988239"/>
                <a:gd name="connsiteY1" fmla="*/ 6858000 h 6858000"/>
                <a:gd name="connsiteX2" fmla="*/ 0 w 2988239"/>
                <a:gd name="connsiteY2" fmla="*/ 6858000 h 6858000"/>
                <a:gd name="connsiteX3" fmla="*/ 43680 w 2988239"/>
                <a:gd name="connsiteY3" fmla="*/ 6801008 h 6858000"/>
                <a:gd name="connsiteX4" fmla="*/ 2632413 w 2988239"/>
                <a:gd name="connsiteY4" fmla="*/ 3426358 h 6858000"/>
                <a:gd name="connsiteX5" fmla="*/ 43680 w 2988239"/>
                <a:gd name="connsiteY5" fmla="*/ 51575 h 6858000"/>
                <a:gd name="connsiteX6" fmla="*/ 4150 w 2988239"/>
                <a:gd name="connsiteY6" fmla="*/ 0 h 6858000"/>
                <a:gd name="connsiteX7" fmla="*/ 2988239 w 2988239"/>
                <a:gd name="connsiteY7" fmla="*/ 698626 h 6858000"/>
                <a:gd name="connsiteX0" fmla="*/ 2896799 w 2896799"/>
                <a:gd name="connsiteY0" fmla="*/ 607186 h 6858000"/>
                <a:gd name="connsiteX1" fmla="*/ 2896799 w 2896799"/>
                <a:gd name="connsiteY1" fmla="*/ 6858000 h 6858000"/>
                <a:gd name="connsiteX2" fmla="*/ 0 w 2896799"/>
                <a:gd name="connsiteY2" fmla="*/ 6858000 h 6858000"/>
                <a:gd name="connsiteX3" fmla="*/ 43680 w 2896799"/>
                <a:gd name="connsiteY3" fmla="*/ 6801008 h 6858000"/>
                <a:gd name="connsiteX4" fmla="*/ 2632413 w 2896799"/>
                <a:gd name="connsiteY4" fmla="*/ 3426358 h 6858000"/>
                <a:gd name="connsiteX5" fmla="*/ 43680 w 2896799"/>
                <a:gd name="connsiteY5" fmla="*/ 51575 h 6858000"/>
                <a:gd name="connsiteX6" fmla="*/ 4150 w 2896799"/>
                <a:gd name="connsiteY6" fmla="*/ 0 h 6858000"/>
                <a:gd name="connsiteX0" fmla="*/ 2896799 w 2896799"/>
                <a:gd name="connsiteY0" fmla="*/ 6858000 h 6858000"/>
                <a:gd name="connsiteX1" fmla="*/ 0 w 2896799"/>
                <a:gd name="connsiteY1" fmla="*/ 6858000 h 6858000"/>
                <a:gd name="connsiteX2" fmla="*/ 43680 w 2896799"/>
                <a:gd name="connsiteY2" fmla="*/ 6801008 h 6858000"/>
                <a:gd name="connsiteX3" fmla="*/ 2632413 w 2896799"/>
                <a:gd name="connsiteY3" fmla="*/ 3426358 h 6858000"/>
                <a:gd name="connsiteX4" fmla="*/ 43680 w 2896799"/>
                <a:gd name="connsiteY4" fmla="*/ 51575 h 6858000"/>
                <a:gd name="connsiteX5" fmla="*/ 4150 w 2896799"/>
                <a:gd name="connsiteY5" fmla="*/ 0 h 6858000"/>
                <a:gd name="connsiteX0" fmla="*/ 0 w 2632413"/>
                <a:gd name="connsiteY0" fmla="*/ 6858000 h 6858000"/>
                <a:gd name="connsiteX1" fmla="*/ 43680 w 2632413"/>
                <a:gd name="connsiteY1" fmla="*/ 6801008 h 6858000"/>
                <a:gd name="connsiteX2" fmla="*/ 2632413 w 2632413"/>
                <a:gd name="connsiteY2" fmla="*/ 3426358 h 6858000"/>
                <a:gd name="connsiteX3" fmla="*/ 43680 w 2632413"/>
                <a:gd name="connsiteY3" fmla="*/ 51575 h 6858000"/>
                <a:gd name="connsiteX4" fmla="*/ 4150 w 2632413"/>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2413" h="6858000">
                  <a:moveTo>
                    <a:pt x="0" y="6858000"/>
                  </a:moveTo>
                  <a:lnTo>
                    <a:pt x="43680" y="6801008"/>
                  </a:lnTo>
                  <a:lnTo>
                    <a:pt x="2632413" y="3426358"/>
                  </a:lnTo>
                  <a:lnTo>
                    <a:pt x="43680" y="51575"/>
                  </a:lnTo>
                  <a:lnTo>
                    <a:pt x="4150"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0" name="3. x">
              <a:extLst>
                <a:ext uri="{FF2B5EF4-FFF2-40B4-BE49-F238E27FC236}">
                  <a16:creationId xmlns:a16="http://schemas.microsoft.com/office/drawing/2014/main" id="{AF05B91D-BC5F-0774-6516-AF2ECE08D668}"/>
                </a:ext>
              </a:extLst>
            </p:cNvPr>
            <p:cNvSpPr>
              <a:spLocks/>
            </p:cNvSpPr>
            <p:nvPr/>
          </p:nvSpPr>
          <p:spPr>
            <a:xfrm>
              <a:off x="8771517" y="0"/>
              <a:ext cx="1460747" cy="950582"/>
            </a:xfrm>
            <a:custGeom>
              <a:avLst/>
              <a:gdLst>
                <a:gd name="connsiteX0" fmla="*/ 0 w 7218843"/>
                <a:gd name="connsiteY0" fmla="*/ 0 h 1116944"/>
                <a:gd name="connsiteX1" fmla="*/ 3798360 w 7218843"/>
                <a:gd name="connsiteY1" fmla="*/ 0 h 1116944"/>
                <a:gd name="connsiteX2" fmla="*/ 3933574 w 7218843"/>
                <a:gd name="connsiteY2" fmla="*/ 176004 h 1116944"/>
                <a:gd name="connsiteX3" fmla="*/ 4528596 w 7218843"/>
                <a:gd name="connsiteY3" fmla="*/ 950582 h 1116944"/>
                <a:gd name="connsiteX4" fmla="*/ 5123851 w 7218843"/>
                <a:gd name="connsiteY4" fmla="*/ 176004 h 1116944"/>
                <a:gd name="connsiteX5" fmla="*/ 5259107 w 7218843"/>
                <a:gd name="connsiteY5" fmla="*/ 0 h 1116944"/>
                <a:gd name="connsiteX6" fmla="*/ 7218843 w 7218843"/>
                <a:gd name="connsiteY6" fmla="*/ 0 h 1116944"/>
                <a:gd name="connsiteX7" fmla="*/ 7218843 w 7218843"/>
                <a:gd name="connsiteY7" fmla="*/ 1116944 h 1116944"/>
                <a:gd name="connsiteX8" fmla="*/ 856519 w 7218843"/>
                <a:gd name="connsiteY8" fmla="*/ 1116944 h 1116944"/>
                <a:gd name="connsiteX9" fmla="*/ 719730 w 7218843"/>
                <a:gd name="connsiteY9" fmla="*/ 938612 h 1116944"/>
                <a:gd name="connsiteX10" fmla="*/ 39530 w 7218843"/>
                <a:gd name="connsiteY10" fmla="*/ 51575 h 1116944"/>
                <a:gd name="connsiteX0" fmla="*/ 856519 w 7218843"/>
                <a:gd name="connsiteY0" fmla="*/ 1116944 h 1208384"/>
                <a:gd name="connsiteX1" fmla="*/ 719730 w 7218843"/>
                <a:gd name="connsiteY1" fmla="*/ 938612 h 1208384"/>
                <a:gd name="connsiteX2" fmla="*/ 39530 w 7218843"/>
                <a:gd name="connsiteY2" fmla="*/ 51575 h 1208384"/>
                <a:gd name="connsiteX3" fmla="*/ 0 w 7218843"/>
                <a:gd name="connsiteY3" fmla="*/ 0 h 1208384"/>
                <a:gd name="connsiteX4" fmla="*/ 3798360 w 7218843"/>
                <a:gd name="connsiteY4" fmla="*/ 0 h 1208384"/>
                <a:gd name="connsiteX5" fmla="*/ 3933574 w 7218843"/>
                <a:gd name="connsiteY5" fmla="*/ 176004 h 1208384"/>
                <a:gd name="connsiteX6" fmla="*/ 4528596 w 7218843"/>
                <a:gd name="connsiteY6" fmla="*/ 950582 h 1208384"/>
                <a:gd name="connsiteX7" fmla="*/ 5123851 w 7218843"/>
                <a:gd name="connsiteY7" fmla="*/ 176004 h 1208384"/>
                <a:gd name="connsiteX8" fmla="*/ 5259107 w 7218843"/>
                <a:gd name="connsiteY8" fmla="*/ 0 h 1208384"/>
                <a:gd name="connsiteX9" fmla="*/ 7218843 w 7218843"/>
                <a:gd name="connsiteY9" fmla="*/ 0 h 1208384"/>
                <a:gd name="connsiteX10" fmla="*/ 7218843 w 7218843"/>
                <a:gd name="connsiteY10" fmla="*/ 1116944 h 1208384"/>
                <a:gd name="connsiteX11" fmla="*/ 947959 w 7218843"/>
                <a:gd name="connsiteY11" fmla="*/ 1208384 h 120838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10" fmla="*/ 7218843 w 7218843"/>
                <a:gd name="connsiteY10" fmla="*/ 1116944 h 111694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0" fmla="*/ 856519 w 5259107"/>
                <a:gd name="connsiteY0" fmla="*/ 1116944 h 1116944"/>
                <a:gd name="connsiteX1" fmla="*/ 719730 w 5259107"/>
                <a:gd name="connsiteY1" fmla="*/ 938612 h 1116944"/>
                <a:gd name="connsiteX2" fmla="*/ 39530 w 5259107"/>
                <a:gd name="connsiteY2" fmla="*/ 51575 h 1116944"/>
                <a:gd name="connsiteX3" fmla="*/ 0 w 5259107"/>
                <a:gd name="connsiteY3" fmla="*/ 0 h 1116944"/>
                <a:gd name="connsiteX4" fmla="*/ 3798360 w 5259107"/>
                <a:gd name="connsiteY4" fmla="*/ 0 h 1116944"/>
                <a:gd name="connsiteX5" fmla="*/ 3933574 w 5259107"/>
                <a:gd name="connsiteY5" fmla="*/ 176004 h 1116944"/>
                <a:gd name="connsiteX6" fmla="*/ 4528596 w 5259107"/>
                <a:gd name="connsiteY6" fmla="*/ 950582 h 1116944"/>
                <a:gd name="connsiteX7" fmla="*/ 5123851 w 5259107"/>
                <a:gd name="connsiteY7" fmla="*/ 176004 h 1116944"/>
                <a:gd name="connsiteX8" fmla="*/ 5259107 w 5259107"/>
                <a:gd name="connsiteY8" fmla="*/ 0 h 1116944"/>
                <a:gd name="connsiteX0" fmla="*/ 719730 w 5259107"/>
                <a:gd name="connsiteY0" fmla="*/ 938612 h 950582"/>
                <a:gd name="connsiteX1" fmla="*/ 39530 w 5259107"/>
                <a:gd name="connsiteY1" fmla="*/ 51575 h 950582"/>
                <a:gd name="connsiteX2" fmla="*/ 0 w 5259107"/>
                <a:gd name="connsiteY2" fmla="*/ 0 h 950582"/>
                <a:gd name="connsiteX3" fmla="*/ 3798360 w 5259107"/>
                <a:gd name="connsiteY3" fmla="*/ 0 h 950582"/>
                <a:gd name="connsiteX4" fmla="*/ 3933574 w 5259107"/>
                <a:gd name="connsiteY4" fmla="*/ 176004 h 950582"/>
                <a:gd name="connsiteX5" fmla="*/ 4528596 w 5259107"/>
                <a:gd name="connsiteY5" fmla="*/ 950582 h 950582"/>
                <a:gd name="connsiteX6" fmla="*/ 5123851 w 5259107"/>
                <a:gd name="connsiteY6" fmla="*/ 176004 h 950582"/>
                <a:gd name="connsiteX7" fmla="*/ 5259107 w 5259107"/>
                <a:gd name="connsiteY7" fmla="*/ 0 h 950582"/>
                <a:gd name="connsiteX0" fmla="*/ 680200 w 5219577"/>
                <a:gd name="connsiteY0" fmla="*/ 938612 h 950582"/>
                <a:gd name="connsiteX1" fmla="*/ 0 w 5219577"/>
                <a:gd name="connsiteY1" fmla="*/ 51575 h 950582"/>
                <a:gd name="connsiteX2" fmla="*/ 3758830 w 5219577"/>
                <a:gd name="connsiteY2" fmla="*/ 0 h 950582"/>
                <a:gd name="connsiteX3" fmla="*/ 3894044 w 5219577"/>
                <a:gd name="connsiteY3" fmla="*/ 176004 h 950582"/>
                <a:gd name="connsiteX4" fmla="*/ 4489066 w 5219577"/>
                <a:gd name="connsiteY4" fmla="*/ 950582 h 950582"/>
                <a:gd name="connsiteX5" fmla="*/ 5084321 w 5219577"/>
                <a:gd name="connsiteY5" fmla="*/ 176004 h 950582"/>
                <a:gd name="connsiteX6" fmla="*/ 5219577 w 5219577"/>
                <a:gd name="connsiteY6" fmla="*/ 0 h 950582"/>
                <a:gd name="connsiteX0" fmla="*/ 0 w 4539377"/>
                <a:gd name="connsiteY0" fmla="*/ 938612 h 950582"/>
                <a:gd name="connsiteX1" fmla="*/ 3078630 w 4539377"/>
                <a:gd name="connsiteY1" fmla="*/ 0 h 950582"/>
                <a:gd name="connsiteX2" fmla="*/ 3213844 w 4539377"/>
                <a:gd name="connsiteY2" fmla="*/ 176004 h 950582"/>
                <a:gd name="connsiteX3" fmla="*/ 3808866 w 4539377"/>
                <a:gd name="connsiteY3" fmla="*/ 950582 h 950582"/>
                <a:gd name="connsiteX4" fmla="*/ 4404121 w 4539377"/>
                <a:gd name="connsiteY4" fmla="*/ 176004 h 950582"/>
                <a:gd name="connsiteX5" fmla="*/ 4539377 w 4539377"/>
                <a:gd name="connsiteY5" fmla="*/ 0 h 950582"/>
                <a:gd name="connsiteX0" fmla="*/ 0 w 1460747"/>
                <a:gd name="connsiteY0" fmla="*/ 0 h 950582"/>
                <a:gd name="connsiteX1" fmla="*/ 135214 w 1460747"/>
                <a:gd name="connsiteY1" fmla="*/ 176004 h 950582"/>
                <a:gd name="connsiteX2" fmla="*/ 730236 w 1460747"/>
                <a:gd name="connsiteY2" fmla="*/ 950582 h 950582"/>
                <a:gd name="connsiteX3" fmla="*/ 1325491 w 1460747"/>
                <a:gd name="connsiteY3" fmla="*/ 176004 h 950582"/>
                <a:gd name="connsiteX4" fmla="*/ 1460747 w 1460747"/>
                <a:gd name="connsiteY4" fmla="*/ 0 h 950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747" h="950582">
                  <a:moveTo>
                    <a:pt x="0" y="0"/>
                  </a:moveTo>
                  <a:lnTo>
                    <a:pt x="135214" y="176004"/>
                  </a:lnTo>
                  <a:lnTo>
                    <a:pt x="730236" y="950582"/>
                  </a:lnTo>
                  <a:lnTo>
                    <a:pt x="1325491" y="176004"/>
                  </a:lnTo>
                  <a:lnTo>
                    <a:pt x="1460747"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1" name="4. x">
              <a:extLst>
                <a:ext uri="{FF2B5EF4-FFF2-40B4-BE49-F238E27FC236}">
                  <a16:creationId xmlns:a16="http://schemas.microsoft.com/office/drawing/2014/main" id="{0CCE4A9B-A41B-78E4-D754-D37CE59396EC}"/>
                </a:ext>
              </a:extLst>
            </p:cNvPr>
            <p:cNvSpPr>
              <a:spLocks/>
            </p:cNvSpPr>
            <p:nvPr/>
          </p:nvSpPr>
          <p:spPr>
            <a:xfrm>
              <a:off x="8767771" y="5902032"/>
              <a:ext cx="1468240" cy="955968"/>
            </a:xfrm>
            <a:custGeom>
              <a:avLst/>
              <a:gdLst>
                <a:gd name="connsiteX0" fmla="*/ 856385 w 7222993"/>
                <a:gd name="connsiteY0" fmla="*/ 0 h 1116944"/>
                <a:gd name="connsiteX1" fmla="*/ 7222993 w 7222993"/>
                <a:gd name="connsiteY1" fmla="*/ 0 h 1116944"/>
                <a:gd name="connsiteX2" fmla="*/ 7222993 w 7222993"/>
                <a:gd name="connsiteY2" fmla="*/ 1116944 h 1116944"/>
                <a:gd name="connsiteX3" fmla="*/ 5267004 w 7222993"/>
                <a:gd name="connsiteY3" fmla="*/ 1116944 h 1116944"/>
                <a:gd name="connsiteX4" fmla="*/ 5128001 w 7222993"/>
                <a:gd name="connsiteY4" fmla="*/ 936010 h 1116944"/>
                <a:gd name="connsiteX5" fmla="*/ 4532746 w 7222993"/>
                <a:gd name="connsiteY5" fmla="*/ 160976 h 1116944"/>
                <a:gd name="connsiteX6" fmla="*/ 3937724 w 7222993"/>
                <a:gd name="connsiteY6" fmla="*/ 936010 h 1116944"/>
                <a:gd name="connsiteX7" fmla="*/ 3798764 w 7222993"/>
                <a:gd name="connsiteY7" fmla="*/ 1116944 h 1116944"/>
                <a:gd name="connsiteX8" fmla="*/ 0 w 7222993"/>
                <a:gd name="connsiteY8" fmla="*/ 1116944 h 1116944"/>
                <a:gd name="connsiteX9" fmla="*/ 43680 w 7222993"/>
                <a:gd name="connsiteY9" fmla="*/ 1059952 h 1116944"/>
                <a:gd name="connsiteX10" fmla="*/ 723880 w 7222993"/>
                <a:gd name="connsiteY10" fmla="*/ 172775 h 1116944"/>
                <a:gd name="connsiteX0" fmla="*/ 0 w 7222993"/>
                <a:gd name="connsiteY0" fmla="*/ 1116944 h 1208384"/>
                <a:gd name="connsiteX1" fmla="*/ 43680 w 7222993"/>
                <a:gd name="connsiteY1" fmla="*/ 1059952 h 1208384"/>
                <a:gd name="connsiteX2" fmla="*/ 723880 w 7222993"/>
                <a:gd name="connsiteY2" fmla="*/ 172775 h 1208384"/>
                <a:gd name="connsiteX3" fmla="*/ 856385 w 7222993"/>
                <a:gd name="connsiteY3" fmla="*/ 0 h 1208384"/>
                <a:gd name="connsiteX4" fmla="*/ 7222993 w 7222993"/>
                <a:gd name="connsiteY4" fmla="*/ 0 h 1208384"/>
                <a:gd name="connsiteX5" fmla="*/ 7222993 w 7222993"/>
                <a:gd name="connsiteY5" fmla="*/ 1116944 h 1208384"/>
                <a:gd name="connsiteX6" fmla="*/ 5267004 w 7222993"/>
                <a:gd name="connsiteY6" fmla="*/ 1116944 h 1208384"/>
                <a:gd name="connsiteX7" fmla="*/ 5128001 w 7222993"/>
                <a:gd name="connsiteY7" fmla="*/ 936010 h 1208384"/>
                <a:gd name="connsiteX8" fmla="*/ 4532746 w 7222993"/>
                <a:gd name="connsiteY8" fmla="*/ 160976 h 1208384"/>
                <a:gd name="connsiteX9" fmla="*/ 3937724 w 7222993"/>
                <a:gd name="connsiteY9" fmla="*/ 936010 h 1208384"/>
                <a:gd name="connsiteX10" fmla="*/ 3798764 w 7222993"/>
                <a:gd name="connsiteY10" fmla="*/ 1116944 h 1208384"/>
                <a:gd name="connsiteX11" fmla="*/ 91440 w 7222993"/>
                <a:gd name="connsiteY11" fmla="*/ 1208384 h 1208384"/>
                <a:gd name="connsiteX0" fmla="*/ 0 w 7222993"/>
                <a:gd name="connsiteY0" fmla="*/ 1116944 h 1116944"/>
                <a:gd name="connsiteX1" fmla="*/ 43680 w 7222993"/>
                <a:gd name="connsiteY1" fmla="*/ 1059952 h 1116944"/>
                <a:gd name="connsiteX2" fmla="*/ 723880 w 7222993"/>
                <a:gd name="connsiteY2" fmla="*/ 172775 h 1116944"/>
                <a:gd name="connsiteX3" fmla="*/ 856385 w 7222993"/>
                <a:gd name="connsiteY3" fmla="*/ 0 h 1116944"/>
                <a:gd name="connsiteX4" fmla="*/ 7222993 w 7222993"/>
                <a:gd name="connsiteY4" fmla="*/ 0 h 1116944"/>
                <a:gd name="connsiteX5" fmla="*/ 7222993 w 7222993"/>
                <a:gd name="connsiteY5" fmla="*/ 1116944 h 1116944"/>
                <a:gd name="connsiteX6" fmla="*/ 5267004 w 7222993"/>
                <a:gd name="connsiteY6" fmla="*/ 1116944 h 1116944"/>
                <a:gd name="connsiteX7" fmla="*/ 5128001 w 7222993"/>
                <a:gd name="connsiteY7" fmla="*/ 936010 h 1116944"/>
                <a:gd name="connsiteX8" fmla="*/ 4532746 w 7222993"/>
                <a:gd name="connsiteY8" fmla="*/ 160976 h 1116944"/>
                <a:gd name="connsiteX9" fmla="*/ 3937724 w 7222993"/>
                <a:gd name="connsiteY9" fmla="*/ 936010 h 1116944"/>
                <a:gd name="connsiteX10" fmla="*/ 3798764 w 7222993"/>
                <a:gd name="connsiteY10" fmla="*/ 1116944 h 1116944"/>
                <a:gd name="connsiteX0" fmla="*/ 0 w 7179313"/>
                <a:gd name="connsiteY0" fmla="*/ 1059952 h 1116944"/>
                <a:gd name="connsiteX1" fmla="*/ 680200 w 7179313"/>
                <a:gd name="connsiteY1" fmla="*/ 172775 h 1116944"/>
                <a:gd name="connsiteX2" fmla="*/ 812705 w 7179313"/>
                <a:gd name="connsiteY2" fmla="*/ 0 h 1116944"/>
                <a:gd name="connsiteX3" fmla="*/ 7179313 w 7179313"/>
                <a:gd name="connsiteY3" fmla="*/ 0 h 1116944"/>
                <a:gd name="connsiteX4" fmla="*/ 7179313 w 7179313"/>
                <a:gd name="connsiteY4" fmla="*/ 1116944 h 1116944"/>
                <a:gd name="connsiteX5" fmla="*/ 5223324 w 7179313"/>
                <a:gd name="connsiteY5" fmla="*/ 1116944 h 1116944"/>
                <a:gd name="connsiteX6" fmla="*/ 5084321 w 7179313"/>
                <a:gd name="connsiteY6" fmla="*/ 936010 h 1116944"/>
                <a:gd name="connsiteX7" fmla="*/ 4489066 w 7179313"/>
                <a:gd name="connsiteY7" fmla="*/ 160976 h 1116944"/>
                <a:gd name="connsiteX8" fmla="*/ 3894044 w 7179313"/>
                <a:gd name="connsiteY8" fmla="*/ 936010 h 1116944"/>
                <a:gd name="connsiteX9" fmla="*/ 3755084 w 7179313"/>
                <a:gd name="connsiteY9" fmla="*/ 1116944 h 1116944"/>
                <a:gd name="connsiteX0" fmla="*/ 0 w 6499113"/>
                <a:gd name="connsiteY0" fmla="*/ 172775 h 1116944"/>
                <a:gd name="connsiteX1" fmla="*/ 132505 w 6499113"/>
                <a:gd name="connsiteY1" fmla="*/ 0 h 1116944"/>
                <a:gd name="connsiteX2" fmla="*/ 6499113 w 6499113"/>
                <a:gd name="connsiteY2" fmla="*/ 0 h 1116944"/>
                <a:gd name="connsiteX3" fmla="*/ 6499113 w 6499113"/>
                <a:gd name="connsiteY3" fmla="*/ 1116944 h 1116944"/>
                <a:gd name="connsiteX4" fmla="*/ 4543124 w 6499113"/>
                <a:gd name="connsiteY4" fmla="*/ 1116944 h 1116944"/>
                <a:gd name="connsiteX5" fmla="*/ 4404121 w 6499113"/>
                <a:gd name="connsiteY5" fmla="*/ 936010 h 1116944"/>
                <a:gd name="connsiteX6" fmla="*/ 3808866 w 6499113"/>
                <a:gd name="connsiteY6" fmla="*/ 160976 h 1116944"/>
                <a:gd name="connsiteX7" fmla="*/ 3213844 w 6499113"/>
                <a:gd name="connsiteY7" fmla="*/ 936010 h 1116944"/>
                <a:gd name="connsiteX8" fmla="*/ 3074884 w 6499113"/>
                <a:gd name="connsiteY8" fmla="*/ 1116944 h 1116944"/>
                <a:gd name="connsiteX0" fmla="*/ 0 w 6366608"/>
                <a:gd name="connsiteY0" fmla="*/ 0 h 1116944"/>
                <a:gd name="connsiteX1" fmla="*/ 6366608 w 6366608"/>
                <a:gd name="connsiteY1" fmla="*/ 0 h 1116944"/>
                <a:gd name="connsiteX2" fmla="*/ 6366608 w 6366608"/>
                <a:gd name="connsiteY2" fmla="*/ 1116944 h 1116944"/>
                <a:gd name="connsiteX3" fmla="*/ 4410619 w 6366608"/>
                <a:gd name="connsiteY3" fmla="*/ 1116944 h 1116944"/>
                <a:gd name="connsiteX4" fmla="*/ 4271616 w 6366608"/>
                <a:gd name="connsiteY4" fmla="*/ 936010 h 1116944"/>
                <a:gd name="connsiteX5" fmla="*/ 3676361 w 6366608"/>
                <a:gd name="connsiteY5" fmla="*/ 160976 h 1116944"/>
                <a:gd name="connsiteX6" fmla="*/ 3081339 w 6366608"/>
                <a:gd name="connsiteY6" fmla="*/ 936010 h 1116944"/>
                <a:gd name="connsiteX7" fmla="*/ 2942379 w 6366608"/>
                <a:gd name="connsiteY7" fmla="*/ 1116944 h 1116944"/>
                <a:gd name="connsiteX0" fmla="*/ 3424229 w 3424229"/>
                <a:gd name="connsiteY0" fmla="*/ 0 h 1116944"/>
                <a:gd name="connsiteX1" fmla="*/ 3424229 w 3424229"/>
                <a:gd name="connsiteY1" fmla="*/ 1116944 h 1116944"/>
                <a:gd name="connsiteX2" fmla="*/ 1468240 w 3424229"/>
                <a:gd name="connsiteY2" fmla="*/ 1116944 h 1116944"/>
                <a:gd name="connsiteX3" fmla="*/ 1329237 w 3424229"/>
                <a:gd name="connsiteY3" fmla="*/ 936010 h 1116944"/>
                <a:gd name="connsiteX4" fmla="*/ 733982 w 3424229"/>
                <a:gd name="connsiteY4" fmla="*/ 160976 h 1116944"/>
                <a:gd name="connsiteX5" fmla="*/ 138960 w 3424229"/>
                <a:gd name="connsiteY5" fmla="*/ 936010 h 1116944"/>
                <a:gd name="connsiteX6" fmla="*/ 0 w 3424229"/>
                <a:gd name="connsiteY6" fmla="*/ 1116944 h 1116944"/>
                <a:gd name="connsiteX0" fmla="*/ 3424229 w 3424229"/>
                <a:gd name="connsiteY0" fmla="*/ 955968 h 955968"/>
                <a:gd name="connsiteX1" fmla="*/ 1468240 w 3424229"/>
                <a:gd name="connsiteY1" fmla="*/ 955968 h 955968"/>
                <a:gd name="connsiteX2" fmla="*/ 1329237 w 3424229"/>
                <a:gd name="connsiteY2" fmla="*/ 775034 h 955968"/>
                <a:gd name="connsiteX3" fmla="*/ 733982 w 3424229"/>
                <a:gd name="connsiteY3" fmla="*/ 0 h 955968"/>
                <a:gd name="connsiteX4" fmla="*/ 138960 w 3424229"/>
                <a:gd name="connsiteY4" fmla="*/ 775034 h 955968"/>
                <a:gd name="connsiteX5" fmla="*/ 0 w 3424229"/>
                <a:gd name="connsiteY5" fmla="*/ 955968 h 955968"/>
                <a:gd name="connsiteX0" fmla="*/ 1468240 w 1468240"/>
                <a:gd name="connsiteY0" fmla="*/ 955968 h 955968"/>
                <a:gd name="connsiteX1" fmla="*/ 1329237 w 1468240"/>
                <a:gd name="connsiteY1" fmla="*/ 775034 h 955968"/>
                <a:gd name="connsiteX2" fmla="*/ 733982 w 1468240"/>
                <a:gd name="connsiteY2" fmla="*/ 0 h 955968"/>
                <a:gd name="connsiteX3" fmla="*/ 138960 w 1468240"/>
                <a:gd name="connsiteY3" fmla="*/ 775034 h 955968"/>
                <a:gd name="connsiteX4" fmla="*/ 0 w 1468240"/>
                <a:gd name="connsiteY4" fmla="*/ 955968 h 955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240" h="955968">
                  <a:moveTo>
                    <a:pt x="1468240" y="955968"/>
                  </a:moveTo>
                  <a:lnTo>
                    <a:pt x="1329237" y="775034"/>
                  </a:lnTo>
                  <a:lnTo>
                    <a:pt x="733982" y="0"/>
                  </a:lnTo>
                  <a:lnTo>
                    <a:pt x="138960" y="775034"/>
                  </a:lnTo>
                  <a:lnTo>
                    <a:pt x="0" y="955968"/>
                  </a:lnTo>
                </a:path>
              </a:pathLst>
            </a:custGeom>
            <a:noFill/>
            <a:ln w="12700" cap="flat">
              <a:solidFill>
                <a:schemeClr val="bg1"/>
              </a:solidFill>
              <a:prstDash val="solid"/>
              <a:round/>
            </a:ln>
          </p:spPr>
          <p:txBody>
            <a:bodyPr lIns="73152" tIns="36576" rIns="73152" bIns="36576" rtlCol="0" anchor="ctr"/>
            <a:lstStyle/>
            <a:p>
              <a:endParaRPr lang="pl-PL" dirty="0"/>
            </a:p>
          </p:txBody>
        </p:sp>
      </p:grpSp>
      <p:sp>
        <p:nvSpPr>
          <p:cNvPr id="3" name="Textfeld 2">
            <a:extLst>
              <a:ext uri="{FF2B5EF4-FFF2-40B4-BE49-F238E27FC236}">
                <a16:creationId xmlns:a16="http://schemas.microsoft.com/office/drawing/2014/main" id="{D9ADEC18-C71E-FF1A-266B-FA60F306A576}"/>
              </a:ext>
            </a:extLst>
          </p:cNvPr>
          <p:cNvSpPr txBox="1"/>
          <p:nvPr userDrawn="1">
            <p:custDataLst>
              <p:tags r:id="rId3"/>
            </p:custDataLst>
          </p:nvPr>
        </p:nvSpPr>
        <p:spPr>
          <a:xfrm>
            <a:off x="2277880" y="2736503"/>
            <a:ext cx="7633854" cy="1384995"/>
          </a:xfrm>
          <a:prstGeom prst="rect">
            <a:avLst/>
          </a:prstGeom>
        </p:spPr>
        <p:txBody>
          <a:bodyPr vert="horz" lIns="0" tIns="0" rIns="0" bIns="0" rtlCol="0" anchor="b">
            <a:spAutoFit/>
          </a:bodyPr>
          <a:lstStyle>
            <a:lvl1pPr>
              <a:lnSpc>
                <a:spcPct val="90000"/>
              </a:lnSpc>
              <a:spcBef>
                <a:spcPct val="0"/>
              </a:spcBef>
              <a:buNone/>
              <a:defRPr sz="4000" b="1" spc="30" baseline="0">
                <a:solidFill>
                  <a:schemeClr val="tx2"/>
                </a:solidFill>
                <a:latin typeface="+mj-lt"/>
                <a:ea typeface="+mj-ea"/>
                <a:cs typeface="+mj-cs"/>
              </a:defRPr>
            </a:lvl1pPr>
          </a:lstStyle>
          <a:p>
            <a:pPr lvl="0" algn="ctr"/>
            <a:r>
              <a:rPr lang="de-DE" sz="10000"/>
              <a:t>Welcome</a:t>
            </a:r>
            <a:endParaRPr lang="de-DE" sz="10000" dirty="0"/>
          </a:p>
        </p:txBody>
      </p:sp>
    </p:spTree>
    <p:extLst>
      <p:ext uri="{BB962C8B-B14F-4D97-AF65-F5344CB8AC3E}">
        <p14:creationId xmlns:p14="http://schemas.microsoft.com/office/powerpoint/2010/main" val="3666963416"/>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userDrawn="1">
  <p:cSld name="End of Slide master">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1536174"/>
            <a:ext cx="12192000" cy="3785652"/>
          </a:xfrm>
          <a:prstGeom prst="rect">
            <a:avLst/>
          </a:prstGeom>
          <a:solidFill>
            <a:schemeClr val="tx1"/>
          </a:solidFill>
        </p:spPr>
        <p:txBody>
          <a:bodyPr wrap="square" rtlCol="0" anchor="ctr">
            <a:spAutoFit/>
          </a:bodyPr>
          <a:lstStyle/>
          <a:p>
            <a:pPr algn="ctr"/>
            <a:r>
              <a:rPr lang="de-DE" sz="12000">
                <a:solidFill>
                  <a:schemeClr val="bg1"/>
                </a:solidFill>
              </a:rPr>
              <a:t>End of Slide master</a:t>
            </a:r>
            <a:endParaRPr lang="de-DE" sz="12000" dirty="0">
              <a:solidFill>
                <a:schemeClr val="bg1"/>
              </a:solidFill>
            </a:endParaRPr>
          </a:p>
        </p:txBody>
      </p:sp>
    </p:spTree>
    <p:extLst>
      <p:ext uri="{BB962C8B-B14F-4D97-AF65-F5344CB8AC3E}">
        <p14:creationId xmlns:p14="http://schemas.microsoft.com/office/powerpoint/2010/main" val="3006254592"/>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preserve="1" userDrawn="1">
  <p:cSld name="Thank you 2">
    <p:bg>
      <p:bgPr>
        <a:solidFill>
          <a:schemeClr val="tx2"/>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87FD18D-8996-69AD-CF39-1C7BB1707FE1}"/>
              </a:ext>
            </a:extLst>
          </p:cNvPr>
          <p:cNvSpPr/>
          <p:nvPr userDrawn="1">
            <p:custDataLst>
              <p:tags r:id="rId1"/>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pic>
        <p:nvPicPr>
          <p:cNvPr id="12" name="Grafik 11">
            <a:extLst>
              <a:ext uri="{FF2B5EF4-FFF2-40B4-BE49-F238E27FC236}">
                <a16:creationId xmlns:a16="http://schemas.microsoft.com/office/drawing/2014/main" id="{019604B5-2463-4E12-B8CF-CE265A35E9E6}"/>
              </a:ext>
            </a:extLst>
          </p:cNvPr>
          <p:cNvPicPr>
            <a:picLocks noChangeAspect="1"/>
          </p:cNvPicPr>
          <p:nvPr userDrawn="1"/>
        </p:nvPicPr>
        <p:blipFill>
          <a:blip r:embed="rId5"/>
          <a:stretch>
            <a:fillRect/>
          </a:stretch>
        </p:blipFill>
        <p:spPr>
          <a:xfrm>
            <a:off x="900000" y="449514"/>
            <a:ext cx="2446800" cy="746988"/>
          </a:xfrm>
          <a:prstGeom prst="rect">
            <a:avLst/>
          </a:prstGeom>
        </p:spPr>
      </p:pic>
      <p:grpSp>
        <p:nvGrpSpPr>
          <p:cNvPr id="5" name="X Outline angeschnitten" hidden="1">
            <a:extLst>
              <a:ext uri="{FF2B5EF4-FFF2-40B4-BE49-F238E27FC236}">
                <a16:creationId xmlns:a16="http://schemas.microsoft.com/office/drawing/2014/main" id="{53DEE883-A250-0E40-D84F-4FFEA8289B83}"/>
              </a:ext>
            </a:extLst>
          </p:cNvPr>
          <p:cNvGrpSpPr/>
          <p:nvPr userDrawn="1">
            <p:custDataLst>
              <p:tags r:id="rId2"/>
            </p:custDataLst>
          </p:nvPr>
        </p:nvGrpSpPr>
        <p:grpSpPr>
          <a:xfrm>
            <a:off x="4969008" y="0"/>
            <a:ext cx="7222992" cy="6858000"/>
            <a:chOff x="4969008" y="0"/>
            <a:chExt cx="7222992" cy="6858000"/>
          </a:xfrm>
        </p:grpSpPr>
        <p:sp>
          <p:nvSpPr>
            <p:cNvPr id="6" name="2. x">
              <a:extLst>
                <a:ext uri="{FF2B5EF4-FFF2-40B4-BE49-F238E27FC236}">
                  <a16:creationId xmlns:a16="http://schemas.microsoft.com/office/drawing/2014/main" id="{63B64658-D543-DD4D-1C71-CC342138745B}"/>
                </a:ext>
              </a:extLst>
            </p:cNvPr>
            <p:cNvSpPr>
              <a:spLocks/>
            </p:cNvSpPr>
            <p:nvPr/>
          </p:nvSpPr>
          <p:spPr>
            <a:xfrm>
              <a:off x="11402588" y="2397406"/>
              <a:ext cx="789412" cy="2057568"/>
            </a:xfrm>
            <a:custGeom>
              <a:avLst/>
              <a:gdLst>
                <a:gd name="connsiteX0" fmla="*/ 0 w 1079999"/>
                <a:gd name="connsiteY0" fmla="*/ 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0 w 1079999"/>
                <a:gd name="connsiteY0" fmla="*/ 685800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1079999 w 1171439"/>
                <a:gd name="connsiteY0" fmla="*/ 0 h 6858000"/>
                <a:gd name="connsiteX1" fmla="*/ 1079999 w 1171439"/>
                <a:gd name="connsiteY1" fmla="*/ 2397406 h 6858000"/>
                <a:gd name="connsiteX2" fmla="*/ 911312 w 1171439"/>
                <a:gd name="connsiteY2" fmla="*/ 2617281 h 6858000"/>
                <a:gd name="connsiteX3" fmla="*/ 290587 w 1171439"/>
                <a:gd name="connsiteY3" fmla="*/ 3426358 h 6858000"/>
                <a:gd name="connsiteX4" fmla="*/ 911312 w 1171439"/>
                <a:gd name="connsiteY4" fmla="*/ 4235131 h 6858000"/>
                <a:gd name="connsiteX5" fmla="*/ 1079999 w 1171439"/>
                <a:gd name="connsiteY5" fmla="*/ 4454974 h 6858000"/>
                <a:gd name="connsiteX6" fmla="*/ 1079999 w 1171439"/>
                <a:gd name="connsiteY6" fmla="*/ 6858000 h 6858000"/>
                <a:gd name="connsiteX7" fmla="*/ 0 w 1171439"/>
                <a:gd name="connsiteY7" fmla="*/ 6858000 h 6858000"/>
                <a:gd name="connsiteX8" fmla="*/ 1171439 w 1171439"/>
                <a:gd name="connsiteY8" fmla="*/ 91440 h 6858000"/>
                <a:gd name="connsiteX0" fmla="*/ 1079999 w 1079999"/>
                <a:gd name="connsiteY0" fmla="*/ 0 h 6858000"/>
                <a:gd name="connsiteX1" fmla="*/ 1079999 w 1079999"/>
                <a:gd name="connsiteY1" fmla="*/ 2397406 h 6858000"/>
                <a:gd name="connsiteX2" fmla="*/ 911312 w 1079999"/>
                <a:gd name="connsiteY2" fmla="*/ 2617281 h 6858000"/>
                <a:gd name="connsiteX3" fmla="*/ 290587 w 1079999"/>
                <a:gd name="connsiteY3" fmla="*/ 3426358 h 6858000"/>
                <a:gd name="connsiteX4" fmla="*/ 911312 w 1079999"/>
                <a:gd name="connsiteY4" fmla="*/ 4235131 h 6858000"/>
                <a:gd name="connsiteX5" fmla="*/ 1079999 w 1079999"/>
                <a:gd name="connsiteY5" fmla="*/ 4454974 h 6858000"/>
                <a:gd name="connsiteX6" fmla="*/ 1079999 w 1079999"/>
                <a:gd name="connsiteY6" fmla="*/ 6858000 h 6858000"/>
                <a:gd name="connsiteX7" fmla="*/ 0 w 1079999"/>
                <a:gd name="connsiteY7" fmla="*/ 6858000 h 6858000"/>
                <a:gd name="connsiteX0" fmla="*/ 1079999 w 1079999"/>
                <a:gd name="connsiteY0" fmla="*/ 0 h 4460594"/>
                <a:gd name="connsiteX1" fmla="*/ 911312 w 1079999"/>
                <a:gd name="connsiteY1" fmla="*/ 219875 h 4460594"/>
                <a:gd name="connsiteX2" fmla="*/ 290587 w 1079999"/>
                <a:gd name="connsiteY2" fmla="*/ 1028952 h 4460594"/>
                <a:gd name="connsiteX3" fmla="*/ 911312 w 1079999"/>
                <a:gd name="connsiteY3" fmla="*/ 1837725 h 4460594"/>
                <a:gd name="connsiteX4" fmla="*/ 1079999 w 1079999"/>
                <a:gd name="connsiteY4" fmla="*/ 2057568 h 4460594"/>
                <a:gd name="connsiteX5" fmla="*/ 1079999 w 1079999"/>
                <a:gd name="connsiteY5" fmla="*/ 4460594 h 4460594"/>
                <a:gd name="connsiteX6" fmla="*/ 0 w 1079999"/>
                <a:gd name="connsiteY6" fmla="*/ 4460594 h 4460594"/>
                <a:gd name="connsiteX0" fmla="*/ 789412 w 789412"/>
                <a:gd name="connsiteY0" fmla="*/ 0 h 4460594"/>
                <a:gd name="connsiteX1" fmla="*/ 620725 w 789412"/>
                <a:gd name="connsiteY1" fmla="*/ 219875 h 4460594"/>
                <a:gd name="connsiteX2" fmla="*/ 0 w 789412"/>
                <a:gd name="connsiteY2" fmla="*/ 1028952 h 4460594"/>
                <a:gd name="connsiteX3" fmla="*/ 620725 w 789412"/>
                <a:gd name="connsiteY3" fmla="*/ 1837725 h 4460594"/>
                <a:gd name="connsiteX4" fmla="*/ 789412 w 789412"/>
                <a:gd name="connsiteY4" fmla="*/ 2057568 h 4460594"/>
                <a:gd name="connsiteX5" fmla="*/ 789412 w 789412"/>
                <a:gd name="connsiteY5" fmla="*/ 4460594 h 4460594"/>
                <a:gd name="connsiteX0" fmla="*/ 789412 w 789412"/>
                <a:gd name="connsiteY0" fmla="*/ 0 h 2057568"/>
                <a:gd name="connsiteX1" fmla="*/ 620725 w 789412"/>
                <a:gd name="connsiteY1" fmla="*/ 219875 h 2057568"/>
                <a:gd name="connsiteX2" fmla="*/ 0 w 789412"/>
                <a:gd name="connsiteY2" fmla="*/ 1028952 h 2057568"/>
                <a:gd name="connsiteX3" fmla="*/ 620725 w 789412"/>
                <a:gd name="connsiteY3" fmla="*/ 1837725 h 2057568"/>
                <a:gd name="connsiteX4" fmla="*/ 789412 w 789412"/>
                <a:gd name="connsiteY4" fmla="*/ 2057568 h 2057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9412" h="2057568">
                  <a:moveTo>
                    <a:pt x="789412" y="0"/>
                  </a:moveTo>
                  <a:lnTo>
                    <a:pt x="620725" y="219875"/>
                  </a:lnTo>
                  <a:lnTo>
                    <a:pt x="0" y="1028952"/>
                  </a:lnTo>
                  <a:lnTo>
                    <a:pt x="620725" y="1837725"/>
                  </a:lnTo>
                  <a:lnTo>
                    <a:pt x="789412" y="2057568"/>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7" name="linker x-teil">
              <a:extLst>
                <a:ext uri="{FF2B5EF4-FFF2-40B4-BE49-F238E27FC236}">
                  <a16:creationId xmlns:a16="http://schemas.microsoft.com/office/drawing/2014/main" id="{8726C28A-0098-065C-27ED-328A24763104}"/>
                </a:ext>
              </a:extLst>
            </p:cNvPr>
            <p:cNvSpPr>
              <a:spLocks/>
            </p:cNvSpPr>
            <p:nvPr/>
          </p:nvSpPr>
          <p:spPr>
            <a:xfrm>
              <a:off x="4969008" y="0"/>
              <a:ext cx="2632413" cy="6858000"/>
            </a:xfrm>
            <a:custGeom>
              <a:avLst/>
              <a:gdLst>
                <a:gd name="connsiteX0" fmla="*/ 4150 w 2896799"/>
                <a:gd name="connsiteY0" fmla="*/ 0 h 6858000"/>
                <a:gd name="connsiteX1" fmla="*/ 2896799 w 2896799"/>
                <a:gd name="connsiteY1" fmla="*/ 607186 h 6858000"/>
                <a:gd name="connsiteX2" fmla="*/ 2896799 w 2896799"/>
                <a:gd name="connsiteY2" fmla="*/ 6858000 h 6858000"/>
                <a:gd name="connsiteX3" fmla="*/ 0 w 2896799"/>
                <a:gd name="connsiteY3" fmla="*/ 6858000 h 6858000"/>
                <a:gd name="connsiteX4" fmla="*/ 43680 w 2896799"/>
                <a:gd name="connsiteY4" fmla="*/ 6801008 h 6858000"/>
                <a:gd name="connsiteX5" fmla="*/ 2632413 w 2896799"/>
                <a:gd name="connsiteY5" fmla="*/ 3426358 h 6858000"/>
                <a:gd name="connsiteX6" fmla="*/ 43680 w 2896799"/>
                <a:gd name="connsiteY6" fmla="*/ 51575 h 6858000"/>
                <a:gd name="connsiteX0" fmla="*/ 2896799 w 2988239"/>
                <a:gd name="connsiteY0" fmla="*/ 607186 h 6858000"/>
                <a:gd name="connsiteX1" fmla="*/ 2896799 w 2988239"/>
                <a:gd name="connsiteY1" fmla="*/ 6858000 h 6858000"/>
                <a:gd name="connsiteX2" fmla="*/ 0 w 2988239"/>
                <a:gd name="connsiteY2" fmla="*/ 6858000 h 6858000"/>
                <a:gd name="connsiteX3" fmla="*/ 43680 w 2988239"/>
                <a:gd name="connsiteY3" fmla="*/ 6801008 h 6858000"/>
                <a:gd name="connsiteX4" fmla="*/ 2632413 w 2988239"/>
                <a:gd name="connsiteY4" fmla="*/ 3426358 h 6858000"/>
                <a:gd name="connsiteX5" fmla="*/ 43680 w 2988239"/>
                <a:gd name="connsiteY5" fmla="*/ 51575 h 6858000"/>
                <a:gd name="connsiteX6" fmla="*/ 4150 w 2988239"/>
                <a:gd name="connsiteY6" fmla="*/ 0 h 6858000"/>
                <a:gd name="connsiteX7" fmla="*/ 2988239 w 2988239"/>
                <a:gd name="connsiteY7" fmla="*/ 698626 h 6858000"/>
                <a:gd name="connsiteX0" fmla="*/ 2896799 w 2896799"/>
                <a:gd name="connsiteY0" fmla="*/ 607186 h 6858000"/>
                <a:gd name="connsiteX1" fmla="*/ 2896799 w 2896799"/>
                <a:gd name="connsiteY1" fmla="*/ 6858000 h 6858000"/>
                <a:gd name="connsiteX2" fmla="*/ 0 w 2896799"/>
                <a:gd name="connsiteY2" fmla="*/ 6858000 h 6858000"/>
                <a:gd name="connsiteX3" fmla="*/ 43680 w 2896799"/>
                <a:gd name="connsiteY3" fmla="*/ 6801008 h 6858000"/>
                <a:gd name="connsiteX4" fmla="*/ 2632413 w 2896799"/>
                <a:gd name="connsiteY4" fmla="*/ 3426358 h 6858000"/>
                <a:gd name="connsiteX5" fmla="*/ 43680 w 2896799"/>
                <a:gd name="connsiteY5" fmla="*/ 51575 h 6858000"/>
                <a:gd name="connsiteX6" fmla="*/ 4150 w 2896799"/>
                <a:gd name="connsiteY6" fmla="*/ 0 h 6858000"/>
                <a:gd name="connsiteX0" fmla="*/ 2896799 w 2896799"/>
                <a:gd name="connsiteY0" fmla="*/ 6858000 h 6858000"/>
                <a:gd name="connsiteX1" fmla="*/ 0 w 2896799"/>
                <a:gd name="connsiteY1" fmla="*/ 6858000 h 6858000"/>
                <a:gd name="connsiteX2" fmla="*/ 43680 w 2896799"/>
                <a:gd name="connsiteY2" fmla="*/ 6801008 h 6858000"/>
                <a:gd name="connsiteX3" fmla="*/ 2632413 w 2896799"/>
                <a:gd name="connsiteY3" fmla="*/ 3426358 h 6858000"/>
                <a:gd name="connsiteX4" fmla="*/ 43680 w 2896799"/>
                <a:gd name="connsiteY4" fmla="*/ 51575 h 6858000"/>
                <a:gd name="connsiteX5" fmla="*/ 4150 w 2896799"/>
                <a:gd name="connsiteY5" fmla="*/ 0 h 6858000"/>
                <a:gd name="connsiteX0" fmla="*/ 0 w 2632413"/>
                <a:gd name="connsiteY0" fmla="*/ 6858000 h 6858000"/>
                <a:gd name="connsiteX1" fmla="*/ 43680 w 2632413"/>
                <a:gd name="connsiteY1" fmla="*/ 6801008 h 6858000"/>
                <a:gd name="connsiteX2" fmla="*/ 2632413 w 2632413"/>
                <a:gd name="connsiteY2" fmla="*/ 3426358 h 6858000"/>
                <a:gd name="connsiteX3" fmla="*/ 43680 w 2632413"/>
                <a:gd name="connsiteY3" fmla="*/ 51575 h 6858000"/>
                <a:gd name="connsiteX4" fmla="*/ 4150 w 2632413"/>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2413" h="6858000">
                  <a:moveTo>
                    <a:pt x="0" y="6858000"/>
                  </a:moveTo>
                  <a:lnTo>
                    <a:pt x="43680" y="6801008"/>
                  </a:lnTo>
                  <a:lnTo>
                    <a:pt x="2632413" y="3426358"/>
                  </a:lnTo>
                  <a:lnTo>
                    <a:pt x="43680" y="51575"/>
                  </a:lnTo>
                  <a:lnTo>
                    <a:pt x="4150"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0" name="3. x">
              <a:extLst>
                <a:ext uri="{FF2B5EF4-FFF2-40B4-BE49-F238E27FC236}">
                  <a16:creationId xmlns:a16="http://schemas.microsoft.com/office/drawing/2014/main" id="{AF05B91D-BC5F-0774-6516-AF2ECE08D668}"/>
                </a:ext>
              </a:extLst>
            </p:cNvPr>
            <p:cNvSpPr>
              <a:spLocks/>
            </p:cNvSpPr>
            <p:nvPr/>
          </p:nvSpPr>
          <p:spPr>
            <a:xfrm>
              <a:off x="8771517" y="0"/>
              <a:ext cx="1460747" cy="950582"/>
            </a:xfrm>
            <a:custGeom>
              <a:avLst/>
              <a:gdLst>
                <a:gd name="connsiteX0" fmla="*/ 0 w 7218843"/>
                <a:gd name="connsiteY0" fmla="*/ 0 h 1116944"/>
                <a:gd name="connsiteX1" fmla="*/ 3798360 w 7218843"/>
                <a:gd name="connsiteY1" fmla="*/ 0 h 1116944"/>
                <a:gd name="connsiteX2" fmla="*/ 3933574 w 7218843"/>
                <a:gd name="connsiteY2" fmla="*/ 176004 h 1116944"/>
                <a:gd name="connsiteX3" fmla="*/ 4528596 w 7218843"/>
                <a:gd name="connsiteY3" fmla="*/ 950582 h 1116944"/>
                <a:gd name="connsiteX4" fmla="*/ 5123851 w 7218843"/>
                <a:gd name="connsiteY4" fmla="*/ 176004 h 1116944"/>
                <a:gd name="connsiteX5" fmla="*/ 5259107 w 7218843"/>
                <a:gd name="connsiteY5" fmla="*/ 0 h 1116944"/>
                <a:gd name="connsiteX6" fmla="*/ 7218843 w 7218843"/>
                <a:gd name="connsiteY6" fmla="*/ 0 h 1116944"/>
                <a:gd name="connsiteX7" fmla="*/ 7218843 w 7218843"/>
                <a:gd name="connsiteY7" fmla="*/ 1116944 h 1116944"/>
                <a:gd name="connsiteX8" fmla="*/ 856519 w 7218843"/>
                <a:gd name="connsiteY8" fmla="*/ 1116944 h 1116944"/>
                <a:gd name="connsiteX9" fmla="*/ 719730 w 7218843"/>
                <a:gd name="connsiteY9" fmla="*/ 938612 h 1116944"/>
                <a:gd name="connsiteX10" fmla="*/ 39530 w 7218843"/>
                <a:gd name="connsiteY10" fmla="*/ 51575 h 1116944"/>
                <a:gd name="connsiteX0" fmla="*/ 856519 w 7218843"/>
                <a:gd name="connsiteY0" fmla="*/ 1116944 h 1208384"/>
                <a:gd name="connsiteX1" fmla="*/ 719730 w 7218843"/>
                <a:gd name="connsiteY1" fmla="*/ 938612 h 1208384"/>
                <a:gd name="connsiteX2" fmla="*/ 39530 w 7218843"/>
                <a:gd name="connsiteY2" fmla="*/ 51575 h 1208384"/>
                <a:gd name="connsiteX3" fmla="*/ 0 w 7218843"/>
                <a:gd name="connsiteY3" fmla="*/ 0 h 1208384"/>
                <a:gd name="connsiteX4" fmla="*/ 3798360 w 7218843"/>
                <a:gd name="connsiteY4" fmla="*/ 0 h 1208384"/>
                <a:gd name="connsiteX5" fmla="*/ 3933574 w 7218843"/>
                <a:gd name="connsiteY5" fmla="*/ 176004 h 1208384"/>
                <a:gd name="connsiteX6" fmla="*/ 4528596 w 7218843"/>
                <a:gd name="connsiteY6" fmla="*/ 950582 h 1208384"/>
                <a:gd name="connsiteX7" fmla="*/ 5123851 w 7218843"/>
                <a:gd name="connsiteY7" fmla="*/ 176004 h 1208384"/>
                <a:gd name="connsiteX8" fmla="*/ 5259107 w 7218843"/>
                <a:gd name="connsiteY8" fmla="*/ 0 h 1208384"/>
                <a:gd name="connsiteX9" fmla="*/ 7218843 w 7218843"/>
                <a:gd name="connsiteY9" fmla="*/ 0 h 1208384"/>
                <a:gd name="connsiteX10" fmla="*/ 7218843 w 7218843"/>
                <a:gd name="connsiteY10" fmla="*/ 1116944 h 1208384"/>
                <a:gd name="connsiteX11" fmla="*/ 947959 w 7218843"/>
                <a:gd name="connsiteY11" fmla="*/ 1208384 h 120838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10" fmla="*/ 7218843 w 7218843"/>
                <a:gd name="connsiteY10" fmla="*/ 1116944 h 111694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0" fmla="*/ 856519 w 5259107"/>
                <a:gd name="connsiteY0" fmla="*/ 1116944 h 1116944"/>
                <a:gd name="connsiteX1" fmla="*/ 719730 w 5259107"/>
                <a:gd name="connsiteY1" fmla="*/ 938612 h 1116944"/>
                <a:gd name="connsiteX2" fmla="*/ 39530 w 5259107"/>
                <a:gd name="connsiteY2" fmla="*/ 51575 h 1116944"/>
                <a:gd name="connsiteX3" fmla="*/ 0 w 5259107"/>
                <a:gd name="connsiteY3" fmla="*/ 0 h 1116944"/>
                <a:gd name="connsiteX4" fmla="*/ 3798360 w 5259107"/>
                <a:gd name="connsiteY4" fmla="*/ 0 h 1116944"/>
                <a:gd name="connsiteX5" fmla="*/ 3933574 w 5259107"/>
                <a:gd name="connsiteY5" fmla="*/ 176004 h 1116944"/>
                <a:gd name="connsiteX6" fmla="*/ 4528596 w 5259107"/>
                <a:gd name="connsiteY6" fmla="*/ 950582 h 1116944"/>
                <a:gd name="connsiteX7" fmla="*/ 5123851 w 5259107"/>
                <a:gd name="connsiteY7" fmla="*/ 176004 h 1116944"/>
                <a:gd name="connsiteX8" fmla="*/ 5259107 w 5259107"/>
                <a:gd name="connsiteY8" fmla="*/ 0 h 1116944"/>
                <a:gd name="connsiteX0" fmla="*/ 719730 w 5259107"/>
                <a:gd name="connsiteY0" fmla="*/ 938612 h 950582"/>
                <a:gd name="connsiteX1" fmla="*/ 39530 w 5259107"/>
                <a:gd name="connsiteY1" fmla="*/ 51575 h 950582"/>
                <a:gd name="connsiteX2" fmla="*/ 0 w 5259107"/>
                <a:gd name="connsiteY2" fmla="*/ 0 h 950582"/>
                <a:gd name="connsiteX3" fmla="*/ 3798360 w 5259107"/>
                <a:gd name="connsiteY3" fmla="*/ 0 h 950582"/>
                <a:gd name="connsiteX4" fmla="*/ 3933574 w 5259107"/>
                <a:gd name="connsiteY4" fmla="*/ 176004 h 950582"/>
                <a:gd name="connsiteX5" fmla="*/ 4528596 w 5259107"/>
                <a:gd name="connsiteY5" fmla="*/ 950582 h 950582"/>
                <a:gd name="connsiteX6" fmla="*/ 5123851 w 5259107"/>
                <a:gd name="connsiteY6" fmla="*/ 176004 h 950582"/>
                <a:gd name="connsiteX7" fmla="*/ 5259107 w 5259107"/>
                <a:gd name="connsiteY7" fmla="*/ 0 h 950582"/>
                <a:gd name="connsiteX0" fmla="*/ 680200 w 5219577"/>
                <a:gd name="connsiteY0" fmla="*/ 938612 h 950582"/>
                <a:gd name="connsiteX1" fmla="*/ 0 w 5219577"/>
                <a:gd name="connsiteY1" fmla="*/ 51575 h 950582"/>
                <a:gd name="connsiteX2" fmla="*/ 3758830 w 5219577"/>
                <a:gd name="connsiteY2" fmla="*/ 0 h 950582"/>
                <a:gd name="connsiteX3" fmla="*/ 3894044 w 5219577"/>
                <a:gd name="connsiteY3" fmla="*/ 176004 h 950582"/>
                <a:gd name="connsiteX4" fmla="*/ 4489066 w 5219577"/>
                <a:gd name="connsiteY4" fmla="*/ 950582 h 950582"/>
                <a:gd name="connsiteX5" fmla="*/ 5084321 w 5219577"/>
                <a:gd name="connsiteY5" fmla="*/ 176004 h 950582"/>
                <a:gd name="connsiteX6" fmla="*/ 5219577 w 5219577"/>
                <a:gd name="connsiteY6" fmla="*/ 0 h 950582"/>
                <a:gd name="connsiteX0" fmla="*/ 0 w 4539377"/>
                <a:gd name="connsiteY0" fmla="*/ 938612 h 950582"/>
                <a:gd name="connsiteX1" fmla="*/ 3078630 w 4539377"/>
                <a:gd name="connsiteY1" fmla="*/ 0 h 950582"/>
                <a:gd name="connsiteX2" fmla="*/ 3213844 w 4539377"/>
                <a:gd name="connsiteY2" fmla="*/ 176004 h 950582"/>
                <a:gd name="connsiteX3" fmla="*/ 3808866 w 4539377"/>
                <a:gd name="connsiteY3" fmla="*/ 950582 h 950582"/>
                <a:gd name="connsiteX4" fmla="*/ 4404121 w 4539377"/>
                <a:gd name="connsiteY4" fmla="*/ 176004 h 950582"/>
                <a:gd name="connsiteX5" fmla="*/ 4539377 w 4539377"/>
                <a:gd name="connsiteY5" fmla="*/ 0 h 950582"/>
                <a:gd name="connsiteX0" fmla="*/ 0 w 1460747"/>
                <a:gd name="connsiteY0" fmla="*/ 0 h 950582"/>
                <a:gd name="connsiteX1" fmla="*/ 135214 w 1460747"/>
                <a:gd name="connsiteY1" fmla="*/ 176004 h 950582"/>
                <a:gd name="connsiteX2" fmla="*/ 730236 w 1460747"/>
                <a:gd name="connsiteY2" fmla="*/ 950582 h 950582"/>
                <a:gd name="connsiteX3" fmla="*/ 1325491 w 1460747"/>
                <a:gd name="connsiteY3" fmla="*/ 176004 h 950582"/>
                <a:gd name="connsiteX4" fmla="*/ 1460747 w 1460747"/>
                <a:gd name="connsiteY4" fmla="*/ 0 h 950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747" h="950582">
                  <a:moveTo>
                    <a:pt x="0" y="0"/>
                  </a:moveTo>
                  <a:lnTo>
                    <a:pt x="135214" y="176004"/>
                  </a:lnTo>
                  <a:lnTo>
                    <a:pt x="730236" y="950582"/>
                  </a:lnTo>
                  <a:lnTo>
                    <a:pt x="1325491" y="176004"/>
                  </a:lnTo>
                  <a:lnTo>
                    <a:pt x="1460747"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1" name="4. x">
              <a:extLst>
                <a:ext uri="{FF2B5EF4-FFF2-40B4-BE49-F238E27FC236}">
                  <a16:creationId xmlns:a16="http://schemas.microsoft.com/office/drawing/2014/main" id="{0CCE4A9B-A41B-78E4-D754-D37CE59396EC}"/>
                </a:ext>
              </a:extLst>
            </p:cNvPr>
            <p:cNvSpPr>
              <a:spLocks/>
            </p:cNvSpPr>
            <p:nvPr/>
          </p:nvSpPr>
          <p:spPr>
            <a:xfrm>
              <a:off x="8767771" y="5902032"/>
              <a:ext cx="1468240" cy="955968"/>
            </a:xfrm>
            <a:custGeom>
              <a:avLst/>
              <a:gdLst>
                <a:gd name="connsiteX0" fmla="*/ 856385 w 7222993"/>
                <a:gd name="connsiteY0" fmla="*/ 0 h 1116944"/>
                <a:gd name="connsiteX1" fmla="*/ 7222993 w 7222993"/>
                <a:gd name="connsiteY1" fmla="*/ 0 h 1116944"/>
                <a:gd name="connsiteX2" fmla="*/ 7222993 w 7222993"/>
                <a:gd name="connsiteY2" fmla="*/ 1116944 h 1116944"/>
                <a:gd name="connsiteX3" fmla="*/ 5267004 w 7222993"/>
                <a:gd name="connsiteY3" fmla="*/ 1116944 h 1116944"/>
                <a:gd name="connsiteX4" fmla="*/ 5128001 w 7222993"/>
                <a:gd name="connsiteY4" fmla="*/ 936010 h 1116944"/>
                <a:gd name="connsiteX5" fmla="*/ 4532746 w 7222993"/>
                <a:gd name="connsiteY5" fmla="*/ 160976 h 1116944"/>
                <a:gd name="connsiteX6" fmla="*/ 3937724 w 7222993"/>
                <a:gd name="connsiteY6" fmla="*/ 936010 h 1116944"/>
                <a:gd name="connsiteX7" fmla="*/ 3798764 w 7222993"/>
                <a:gd name="connsiteY7" fmla="*/ 1116944 h 1116944"/>
                <a:gd name="connsiteX8" fmla="*/ 0 w 7222993"/>
                <a:gd name="connsiteY8" fmla="*/ 1116944 h 1116944"/>
                <a:gd name="connsiteX9" fmla="*/ 43680 w 7222993"/>
                <a:gd name="connsiteY9" fmla="*/ 1059952 h 1116944"/>
                <a:gd name="connsiteX10" fmla="*/ 723880 w 7222993"/>
                <a:gd name="connsiteY10" fmla="*/ 172775 h 1116944"/>
                <a:gd name="connsiteX0" fmla="*/ 0 w 7222993"/>
                <a:gd name="connsiteY0" fmla="*/ 1116944 h 1208384"/>
                <a:gd name="connsiteX1" fmla="*/ 43680 w 7222993"/>
                <a:gd name="connsiteY1" fmla="*/ 1059952 h 1208384"/>
                <a:gd name="connsiteX2" fmla="*/ 723880 w 7222993"/>
                <a:gd name="connsiteY2" fmla="*/ 172775 h 1208384"/>
                <a:gd name="connsiteX3" fmla="*/ 856385 w 7222993"/>
                <a:gd name="connsiteY3" fmla="*/ 0 h 1208384"/>
                <a:gd name="connsiteX4" fmla="*/ 7222993 w 7222993"/>
                <a:gd name="connsiteY4" fmla="*/ 0 h 1208384"/>
                <a:gd name="connsiteX5" fmla="*/ 7222993 w 7222993"/>
                <a:gd name="connsiteY5" fmla="*/ 1116944 h 1208384"/>
                <a:gd name="connsiteX6" fmla="*/ 5267004 w 7222993"/>
                <a:gd name="connsiteY6" fmla="*/ 1116944 h 1208384"/>
                <a:gd name="connsiteX7" fmla="*/ 5128001 w 7222993"/>
                <a:gd name="connsiteY7" fmla="*/ 936010 h 1208384"/>
                <a:gd name="connsiteX8" fmla="*/ 4532746 w 7222993"/>
                <a:gd name="connsiteY8" fmla="*/ 160976 h 1208384"/>
                <a:gd name="connsiteX9" fmla="*/ 3937724 w 7222993"/>
                <a:gd name="connsiteY9" fmla="*/ 936010 h 1208384"/>
                <a:gd name="connsiteX10" fmla="*/ 3798764 w 7222993"/>
                <a:gd name="connsiteY10" fmla="*/ 1116944 h 1208384"/>
                <a:gd name="connsiteX11" fmla="*/ 91440 w 7222993"/>
                <a:gd name="connsiteY11" fmla="*/ 1208384 h 1208384"/>
                <a:gd name="connsiteX0" fmla="*/ 0 w 7222993"/>
                <a:gd name="connsiteY0" fmla="*/ 1116944 h 1116944"/>
                <a:gd name="connsiteX1" fmla="*/ 43680 w 7222993"/>
                <a:gd name="connsiteY1" fmla="*/ 1059952 h 1116944"/>
                <a:gd name="connsiteX2" fmla="*/ 723880 w 7222993"/>
                <a:gd name="connsiteY2" fmla="*/ 172775 h 1116944"/>
                <a:gd name="connsiteX3" fmla="*/ 856385 w 7222993"/>
                <a:gd name="connsiteY3" fmla="*/ 0 h 1116944"/>
                <a:gd name="connsiteX4" fmla="*/ 7222993 w 7222993"/>
                <a:gd name="connsiteY4" fmla="*/ 0 h 1116944"/>
                <a:gd name="connsiteX5" fmla="*/ 7222993 w 7222993"/>
                <a:gd name="connsiteY5" fmla="*/ 1116944 h 1116944"/>
                <a:gd name="connsiteX6" fmla="*/ 5267004 w 7222993"/>
                <a:gd name="connsiteY6" fmla="*/ 1116944 h 1116944"/>
                <a:gd name="connsiteX7" fmla="*/ 5128001 w 7222993"/>
                <a:gd name="connsiteY7" fmla="*/ 936010 h 1116944"/>
                <a:gd name="connsiteX8" fmla="*/ 4532746 w 7222993"/>
                <a:gd name="connsiteY8" fmla="*/ 160976 h 1116944"/>
                <a:gd name="connsiteX9" fmla="*/ 3937724 w 7222993"/>
                <a:gd name="connsiteY9" fmla="*/ 936010 h 1116944"/>
                <a:gd name="connsiteX10" fmla="*/ 3798764 w 7222993"/>
                <a:gd name="connsiteY10" fmla="*/ 1116944 h 1116944"/>
                <a:gd name="connsiteX0" fmla="*/ 0 w 7179313"/>
                <a:gd name="connsiteY0" fmla="*/ 1059952 h 1116944"/>
                <a:gd name="connsiteX1" fmla="*/ 680200 w 7179313"/>
                <a:gd name="connsiteY1" fmla="*/ 172775 h 1116944"/>
                <a:gd name="connsiteX2" fmla="*/ 812705 w 7179313"/>
                <a:gd name="connsiteY2" fmla="*/ 0 h 1116944"/>
                <a:gd name="connsiteX3" fmla="*/ 7179313 w 7179313"/>
                <a:gd name="connsiteY3" fmla="*/ 0 h 1116944"/>
                <a:gd name="connsiteX4" fmla="*/ 7179313 w 7179313"/>
                <a:gd name="connsiteY4" fmla="*/ 1116944 h 1116944"/>
                <a:gd name="connsiteX5" fmla="*/ 5223324 w 7179313"/>
                <a:gd name="connsiteY5" fmla="*/ 1116944 h 1116944"/>
                <a:gd name="connsiteX6" fmla="*/ 5084321 w 7179313"/>
                <a:gd name="connsiteY6" fmla="*/ 936010 h 1116944"/>
                <a:gd name="connsiteX7" fmla="*/ 4489066 w 7179313"/>
                <a:gd name="connsiteY7" fmla="*/ 160976 h 1116944"/>
                <a:gd name="connsiteX8" fmla="*/ 3894044 w 7179313"/>
                <a:gd name="connsiteY8" fmla="*/ 936010 h 1116944"/>
                <a:gd name="connsiteX9" fmla="*/ 3755084 w 7179313"/>
                <a:gd name="connsiteY9" fmla="*/ 1116944 h 1116944"/>
                <a:gd name="connsiteX0" fmla="*/ 0 w 6499113"/>
                <a:gd name="connsiteY0" fmla="*/ 172775 h 1116944"/>
                <a:gd name="connsiteX1" fmla="*/ 132505 w 6499113"/>
                <a:gd name="connsiteY1" fmla="*/ 0 h 1116944"/>
                <a:gd name="connsiteX2" fmla="*/ 6499113 w 6499113"/>
                <a:gd name="connsiteY2" fmla="*/ 0 h 1116944"/>
                <a:gd name="connsiteX3" fmla="*/ 6499113 w 6499113"/>
                <a:gd name="connsiteY3" fmla="*/ 1116944 h 1116944"/>
                <a:gd name="connsiteX4" fmla="*/ 4543124 w 6499113"/>
                <a:gd name="connsiteY4" fmla="*/ 1116944 h 1116944"/>
                <a:gd name="connsiteX5" fmla="*/ 4404121 w 6499113"/>
                <a:gd name="connsiteY5" fmla="*/ 936010 h 1116944"/>
                <a:gd name="connsiteX6" fmla="*/ 3808866 w 6499113"/>
                <a:gd name="connsiteY6" fmla="*/ 160976 h 1116944"/>
                <a:gd name="connsiteX7" fmla="*/ 3213844 w 6499113"/>
                <a:gd name="connsiteY7" fmla="*/ 936010 h 1116944"/>
                <a:gd name="connsiteX8" fmla="*/ 3074884 w 6499113"/>
                <a:gd name="connsiteY8" fmla="*/ 1116944 h 1116944"/>
                <a:gd name="connsiteX0" fmla="*/ 0 w 6366608"/>
                <a:gd name="connsiteY0" fmla="*/ 0 h 1116944"/>
                <a:gd name="connsiteX1" fmla="*/ 6366608 w 6366608"/>
                <a:gd name="connsiteY1" fmla="*/ 0 h 1116944"/>
                <a:gd name="connsiteX2" fmla="*/ 6366608 w 6366608"/>
                <a:gd name="connsiteY2" fmla="*/ 1116944 h 1116944"/>
                <a:gd name="connsiteX3" fmla="*/ 4410619 w 6366608"/>
                <a:gd name="connsiteY3" fmla="*/ 1116944 h 1116944"/>
                <a:gd name="connsiteX4" fmla="*/ 4271616 w 6366608"/>
                <a:gd name="connsiteY4" fmla="*/ 936010 h 1116944"/>
                <a:gd name="connsiteX5" fmla="*/ 3676361 w 6366608"/>
                <a:gd name="connsiteY5" fmla="*/ 160976 h 1116944"/>
                <a:gd name="connsiteX6" fmla="*/ 3081339 w 6366608"/>
                <a:gd name="connsiteY6" fmla="*/ 936010 h 1116944"/>
                <a:gd name="connsiteX7" fmla="*/ 2942379 w 6366608"/>
                <a:gd name="connsiteY7" fmla="*/ 1116944 h 1116944"/>
                <a:gd name="connsiteX0" fmla="*/ 3424229 w 3424229"/>
                <a:gd name="connsiteY0" fmla="*/ 0 h 1116944"/>
                <a:gd name="connsiteX1" fmla="*/ 3424229 w 3424229"/>
                <a:gd name="connsiteY1" fmla="*/ 1116944 h 1116944"/>
                <a:gd name="connsiteX2" fmla="*/ 1468240 w 3424229"/>
                <a:gd name="connsiteY2" fmla="*/ 1116944 h 1116944"/>
                <a:gd name="connsiteX3" fmla="*/ 1329237 w 3424229"/>
                <a:gd name="connsiteY3" fmla="*/ 936010 h 1116944"/>
                <a:gd name="connsiteX4" fmla="*/ 733982 w 3424229"/>
                <a:gd name="connsiteY4" fmla="*/ 160976 h 1116944"/>
                <a:gd name="connsiteX5" fmla="*/ 138960 w 3424229"/>
                <a:gd name="connsiteY5" fmla="*/ 936010 h 1116944"/>
                <a:gd name="connsiteX6" fmla="*/ 0 w 3424229"/>
                <a:gd name="connsiteY6" fmla="*/ 1116944 h 1116944"/>
                <a:gd name="connsiteX0" fmla="*/ 3424229 w 3424229"/>
                <a:gd name="connsiteY0" fmla="*/ 955968 h 955968"/>
                <a:gd name="connsiteX1" fmla="*/ 1468240 w 3424229"/>
                <a:gd name="connsiteY1" fmla="*/ 955968 h 955968"/>
                <a:gd name="connsiteX2" fmla="*/ 1329237 w 3424229"/>
                <a:gd name="connsiteY2" fmla="*/ 775034 h 955968"/>
                <a:gd name="connsiteX3" fmla="*/ 733982 w 3424229"/>
                <a:gd name="connsiteY3" fmla="*/ 0 h 955968"/>
                <a:gd name="connsiteX4" fmla="*/ 138960 w 3424229"/>
                <a:gd name="connsiteY4" fmla="*/ 775034 h 955968"/>
                <a:gd name="connsiteX5" fmla="*/ 0 w 3424229"/>
                <a:gd name="connsiteY5" fmla="*/ 955968 h 955968"/>
                <a:gd name="connsiteX0" fmla="*/ 1468240 w 1468240"/>
                <a:gd name="connsiteY0" fmla="*/ 955968 h 955968"/>
                <a:gd name="connsiteX1" fmla="*/ 1329237 w 1468240"/>
                <a:gd name="connsiteY1" fmla="*/ 775034 h 955968"/>
                <a:gd name="connsiteX2" fmla="*/ 733982 w 1468240"/>
                <a:gd name="connsiteY2" fmla="*/ 0 h 955968"/>
                <a:gd name="connsiteX3" fmla="*/ 138960 w 1468240"/>
                <a:gd name="connsiteY3" fmla="*/ 775034 h 955968"/>
                <a:gd name="connsiteX4" fmla="*/ 0 w 1468240"/>
                <a:gd name="connsiteY4" fmla="*/ 955968 h 955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240" h="955968">
                  <a:moveTo>
                    <a:pt x="1468240" y="955968"/>
                  </a:moveTo>
                  <a:lnTo>
                    <a:pt x="1329237" y="775034"/>
                  </a:lnTo>
                  <a:lnTo>
                    <a:pt x="733982" y="0"/>
                  </a:lnTo>
                  <a:lnTo>
                    <a:pt x="138960" y="775034"/>
                  </a:lnTo>
                  <a:lnTo>
                    <a:pt x="0" y="955968"/>
                  </a:lnTo>
                </a:path>
              </a:pathLst>
            </a:custGeom>
            <a:noFill/>
            <a:ln w="12700" cap="flat">
              <a:solidFill>
                <a:schemeClr val="bg1"/>
              </a:solidFill>
              <a:prstDash val="solid"/>
              <a:round/>
            </a:ln>
          </p:spPr>
          <p:txBody>
            <a:bodyPr lIns="73152" tIns="36576" rIns="73152" bIns="36576" rtlCol="0" anchor="ctr"/>
            <a:lstStyle/>
            <a:p>
              <a:endParaRPr lang="pl-PL" dirty="0"/>
            </a:p>
          </p:txBody>
        </p:sp>
      </p:grpSp>
      <p:sp>
        <p:nvSpPr>
          <p:cNvPr id="8" name="Text Placeholder 12">
            <a:extLst>
              <a:ext uri="{FF2B5EF4-FFF2-40B4-BE49-F238E27FC236}">
                <a16:creationId xmlns:a16="http://schemas.microsoft.com/office/drawing/2014/main" id="{388FDC1D-98C3-A793-A32D-1FBEBA6D4069}"/>
              </a:ext>
            </a:extLst>
          </p:cNvPr>
          <p:cNvSpPr>
            <a:spLocks noGrp="1"/>
          </p:cNvSpPr>
          <p:nvPr>
            <p:ph type="body" sz="quarter" idx="10" hasCustomPrompt="1"/>
            <p:custDataLst>
              <p:tags r:id="rId3"/>
            </p:custDataLst>
          </p:nvPr>
        </p:nvSpPr>
        <p:spPr>
          <a:xfrm>
            <a:off x="900000" y="3599246"/>
            <a:ext cx="3798107" cy="2534854"/>
          </a:xfrm>
        </p:spPr>
        <p:txBody>
          <a:bodyPr anchor="t">
            <a:noAutofit/>
          </a:bodyPr>
          <a:lstStyle>
            <a:lvl1pPr algn="l">
              <a:lnSpc>
                <a:spcPct val="100000"/>
              </a:lnSpc>
              <a:defRPr sz="1000" b="0">
                <a:solidFill>
                  <a:schemeClr val="tx1"/>
                </a:solidFill>
              </a:defRPr>
            </a:lvl1pPr>
            <a:lvl2pPr marL="0" indent="0">
              <a:lnSpc>
                <a:spcPct val="100000"/>
              </a:lnSpc>
              <a:buFont typeface="Arial" panose="020B0604020202020204" pitchFamily="34" charset="0"/>
              <a:buNone/>
              <a:defRPr sz="1200" b="0">
                <a:solidFill>
                  <a:schemeClr val="tx1"/>
                </a:solidFill>
              </a:defRPr>
            </a:lvl2pPr>
            <a:lvl3pPr marL="0" indent="0">
              <a:lnSpc>
                <a:spcPct val="100000"/>
              </a:lnSpc>
              <a:buNone/>
              <a:defRPr sz="1200" b="0">
                <a:solidFill>
                  <a:schemeClr val="tx1"/>
                </a:solidFill>
              </a:defRPr>
            </a:lvl3pPr>
            <a:lvl4pPr marL="0" indent="0">
              <a:lnSpc>
                <a:spcPct val="100000"/>
              </a:lnSpc>
              <a:buNone/>
              <a:defRPr sz="1200" b="0">
                <a:solidFill>
                  <a:schemeClr val="tx1"/>
                </a:solidFill>
              </a:defRPr>
            </a:lvl4pPr>
            <a:lvl5pPr>
              <a:lnSpc>
                <a:spcPct val="100000"/>
              </a:lnSpc>
              <a:defRPr sz="1200" b="0">
                <a:solidFill>
                  <a:schemeClr val="tx1"/>
                </a:solidFill>
              </a:defRPr>
            </a:lvl5pPr>
            <a:lvl6pPr>
              <a:lnSpc>
                <a:spcPct val="100000"/>
              </a:lnSpc>
              <a:defRPr sz="1200" b="0">
                <a:solidFill>
                  <a:schemeClr val="tx1"/>
                </a:solidFill>
              </a:defRPr>
            </a:lvl6pPr>
            <a:lvl7pPr marL="0" indent="0">
              <a:lnSpc>
                <a:spcPct val="100000"/>
              </a:lnSpc>
              <a:buNone/>
              <a:defRPr sz="1200" b="0">
                <a:solidFill>
                  <a:schemeClr val="tx1"/>
                </a:solidFill>
              </a:defRPr>
            </a:lvl7pPr>
            <a:lvl8pPr marL="0" indent="0">
              <a:lnSpc>
                <a:spcPct val="100000"/>
              </a:lnSpc>
              <a:buNone/>
              <a:defRPr sz="1200" b="0">
                <a:solidFill>
                  <a:schemeClr val="tx1"/>
                </a:solidFill>
              </a:defRPr>
            </a:lvl8pPr>
            <a:lvl9pPr>
              <a:lnSpc>
                <a:spcPct val="100000"/>
              </a:lnSpc>
              <a:defRPr sz="1200" b="0">
                <a:solidFill>
                  <a:schemeClr val="tx1"/>
                </a:solidFill>
              </a:defRPr>
            </a:lvl9pPr>
          </a:lstStyle>
          <a:p>
            <a:pPr lvl="1"/>
            <a:r>
              <a:rPr lang="de-DE"/>
              <a:t>DKMS</a:t>
            </a:r>
          </a:p>
          <a:p>
            <a:pPr lvl="1"/>
            <a:r>
              <a:rPr lang="de-DE"/>
              <a:t>gemeinnützige GmbH</a:t>
            </a:r>
            <a:br>
              <a:rPr lang="de-DE"/>
            </a:br>
            <a:r>
              <a:rPr lang="de-DE"/>
              <a:t>Kressbach 1</a:t>
            </a:r>
            <a:br>
              <a:rPr lang="de-DE"/>
            </a:br>
            <a:r>
              <a:rPr lang="de-DE"/>
              <a:t>72072 Tübingen</a:t>
            </a:r>
            <a:br>
              <a:rPr lang="de-DE"/>
            </a:br>
            <a:r>
              <a:rPr lang="de-DE"/>
              <a:t>Germany</a:t>
            </a:r>
          </a:p>
          <a:p>
            <a:pPr lvl="1"/>
            <a:endParaRPr lang="de-DE"/>
          </a:p>
          <a:p>
            <a:pPr lvl="1"/>
            <a:r>
              <a:rPr lang="de-DE"/>
              <a:t>T +49 70 71 9 43 - 0</a:t>
            </a:r>
            <a:br>
              <a:rPr lang="de-DE"/>
            </a:br>
            <a:r>
              <a:rPr lang="de-DE"/>
              <a:t>F +49 70 71 9 43 - 14 99</a:t>
            </a:r>
          </a:p>
          <a:p>
            <a:pPr lvl="1"/>
            <a:r>
              <a:rPr lang="de-DE"/>
              <a:t>post@dkms.de</a:t>
            </a:r>
            <a:br>
              <a:rPr lang="de-DE"/>
            </a:br>
            <a:endParaRPr lang="de-DE"/>
          </a:p>
          <a:p>
            <a:pPr lvl="1"/>
            <a:r>
              <a:rPr lang="de-DE"/>
              <a:t>dkms.de</a:t>
            </a:r>
          </a:p>
          <a:p>
            <a:pPr lvl="1"/>
            <a:br>
              <a:rPr lang="de-DE"/>
            </a:br>
            <a:r>
              <a:rPr lang="de-DE"/>
              <a:t>© DKMS 2023</a:t>
            </a:r>
            <a:endParaRPr lang="de-DE" dirty="0"/>
          </a:p>
        </p:txBody>
      </p:sp>
    </p:spTree>
    <p:extLst>
      <p:ext uri="{BB962C8B-B14F-4D97-AF65-F5344CB8AC3E}">
        <p14:creationId xmlns:p14="http://schemas.microsoft.com/office/powerpoint/2010/main" val="1275808379"/>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C9D921B0-A3F6-AAB4-7508-D9B19E7871C2}"/>
              </a:ext>
            </a:extLst>
          </p:cNvPr>
          <p:cNvSpPr/>
          <p:nvPr userDrawn="1"/>
        </p:nvSpPr>
        <p:spPr>
          <a:xfrm>
            <a:off x="0" y="0"/>
            <a:ext cx="341070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8" name="Grafik 7">
            <a:extLst>
              <a:ext uri="{FF2B5EF4-FFF2-40B4-BE49-F238E27FC236}">
                <a16:creationId xmlns:a16="http://schemas.microsoft.com/office/drawing/2014/main" id="{F90F762E-A426-9934-3BDF-F709C1A8CD4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611427" y="585541"/>
            <a:ext cx="2118396" cy="646151"/>
          </a:xfrm>
          <a:prstGeom prst="rect">
            <a:avLst/>
          </a:prstGeom>
        </p:spPr>
      </p:pic>
      <p:sp>
        <p:nvSpPr>
          <p:cNvPr id="2" name="Titel 1">
            <a:extLst>
              <a:ext uri="{FF2B5EF4-FFF2-40B4-BE49-F238E27FC236}">
                <a16:creationId xmlns:a16="http://schemas.microsoft.com/office/drawing/2014/main" id="{F4D27D5B-7CB1-0763-DE2B-8690D10D9598}"/>
              </a:ext>
            </a:extLst>
          </p:cNvPr>
          <p:cNvSpPr>
            <a:spLocks noGrp="1"/>
          </p:cNvSpPr>
          <p:nvPr>
            <p:ph type="ctrTitle" hasCustomPrompt="1"/>
          </p:nvPr>
        </p:nvSpPr>
        <p:spPr>
          <a:xfrm>
            <a:off x="466464" y="2294269"/>
            <a:ext cx="10056573" cy="1655761"/>
          </a:xfrm>
        </p:spPr>
        <p:txBody>
          <a:bodyPr anchor="b"/>
          <a:lstStyle>
            <a:lvl1pPr marL="0" marR="0" indent="0" algn="l" defTabSz="914400" rtl="0" eaLnBrk="1" fontAlgn="auto" latinLnBrk="0" hangingPunct="1">
              <a:lnSpc>
                <a:spcPct val="90000"/>
              </a:lnSpc>
              <a:spcBef>
                <a:spcPct val="0"/>
              </a:spcBef>
              <a:spcAft>
                <a:spcPts val="0"/>
              </a:spcAft>
              <a:buClrTx/>
              <a:buSzTx/>
              <a:buFontTx/>
              <a:buNone/>
              <a:tabLst/>
              <a:defRPr sz="6000" b="1">
                <a:solidFill>
                  <a:schemeClr val="tx1"/>
                </a:solidFill>
              </a:defRPr>
            </a:lvl1pPr>
          </a:lstStyle>
          <a:p>
            <a:r>
              <a:rPr lang="de-DE"/>
              <a:t>Headline</a:t>
            </a:r>
          </a:p>
        </p:txBody>
      </p:sp>
      <p:sp>
        <p:nvSpPr>
          <p:cNvPr id="3" name="Untertitel 2">
            <a:extLst>
              <a:ext uri="{FF2B5EF4-FFF2-40B4-BE49-F238E27FC236}">
                <a16:creationId xmlns:a16="http://schemas.microsoft.com/office/drawing/2014/main" id="{78CAE7C5-0182-25B5-A654-5461E20BD2C9}"/>
              </a:ext>
            </a:extLst>
          </p:cNvPr>
          <p:cNvSpPr>
            <a:spLocks noGrp="1"/>
          </p:cNvSpPr>
          <p:nvPr>
            <p:ph type="subTitle" idx="1" hasCustomPrompt="1"/>
          </p:nvPr>
        </p:nvSpPr>
        <p:spPr>
          <a:xfrm>
            <a:off x="1138306" y="3972223"/>
            <a:ext cx="9233213" cy="677729"/>
          </a:xfrm>
        </p:spPr>
        <p:txBody>
          <a:bodyPr anchor="ctr">
            <a:normAutofit/>
          </a:bodyPr>
          <a:lstStyle>
            <a:lvl1pPr marL="0" marR="0" indent="0" algn="l" defTabSz="914400" rtl="0" eaLnBrk="1" fontAlgn="auto" latinLnBrk="0" hangingPunct="1">
              <a:lnSpc>
                <a:spcPct val="100000"/>
              </a:lnSpc>
              <a:spcBef>
                <a:spcPts val="1200"/>
              </a:spcBef>
              <a:spcAft>
                <a:spcPts val="1200"/>
              </a:spcAft>
              <a:buClrTx/>
              <a:buSzTx/>
              <a:buFontTx/>
              <a:buNone/>
              <a:tabLst/>
              <a:defRPr sz="4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err="1"/>
              <a:t>Subline</a:t>
            </a:r>
            <a:endParaRPr lang="de-DE"/>
          </a:p>
        </p:txBody>
      </p:sp>
      <p:pic>
        <p:nvPicPr>
          <p:cNvPr id="9" name="Grafik 8">
            <a:extLst>
              <a:ext uri="{FF2B5EF4-FFF2-40B4-BE49-F238E27FC236}">
                <a16:creationId xmlns:a16="http://schemas.microsoft.com/office/drawing/2014/main" id="{B208A60F-5DD7-B9AE-C4A3-CF762BE94968}"/>
              </a:ext>
            </a:extLst>
          </p:cNvPr>
          <p:cNvPicPr>
            <a:picLocks noChangeAspect="1"/>
          </p:cNvPicPr>
          <p:nvPr userDrawn="1"/>
        </p:nvPicPr>
        <p:blipFill>
          <a:blip r:embed="rId3"/>
          <a:stretch>
            <a:fillRect/>
          </a:stretch>
        </p:blipFill>
        <p:spPr>
          <a:xfrm>
            <a:off x="611427" y="4130351"/>
            <a:ext cx="493426" cy="383776"/>
          </a:xfrm>
          <a:prstGeom prst="rect">
            <a:avLst/>
          </a:prstGeom>
        </p:spPr>
      </p:pic>
      <p:sp>
        <p:nvSpPr>
          <p:cNvPr id="6" name="Foliennummernplatzhalter 6">
            <a:extLst>
              <a:ext uri="{FF2B5EF4-FFF2-40B4-BE49-F238E27FC236}">
                <a16:creationId xmlns:a16="http://schemas.microsoft.com/office/drawing/2014/main" id="{4161257F-5656-3C93-FAAB-F77B978A0982}"/>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3304521539"/>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99B15FA1-4510-E889-F7CB-79DDCA234286}"/>
              </a:ext>
            </a:extLst>
          </p:cNvPr>
          <p:cNvSpPr/>
          <p:nvPr userDrawn="1"/>
        </p:nvSpPr>
        <p:spPr>
          <a:xfrm>
            <a:off x="0" y="0"/>
            <a:ext cx="1219200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Titel 1">
            <a:extLst>
              <a:ext uri="{FF2B5EF4-FFF2-40B4-BE49-F238E27FC236}">
                <a16:creationId xmlns:a16="http://schemas.microsoft.com/office/drawing/2014/main" id="{2061C12E-2696-0F57-A989-679FB98A9782}"/>
              </a:ext>
            </a:extLst>
          </p:cNvPr>
          <p:cNvSpPr>
            <a:spLocks noGrp="1"/>
          </p:cNvSpPr>
          <p:nvPr>
            <p:ph type="title" hasCustomPrompt="1"/>
          </p:nvPr>
        </p:nvSpPr>
        <p:spPr>
          <a:xfrm>
            <a:off x="1272908" y="2107939"/>
            <a:ext cx="10080892" cy="2642122"/>
          </a:xfrm>
        </p:spPr>
        <p:txBody>
          <a:bodyPr anchor="ctr"/>
          <a:lstStyle>
            <a:lvl1pPr algn="ctr">
              <a:defRPr b="0">
                <a:solidFill>
                  <a:schemeClr val="bg1"/>
                </a:solidFill>
              </a:defRPr>
            </a:lvl1pPr>
          </a:lstStyle>
          <a:p>
            <a:r>
              <a:rPr lang="de-DE" err="1"/>
              <a:t>Divider</a:t>
            </a:r>
            <a:r>
              <a:rPr lang="de-DE"/>
              <a:t> Slide</a:t>
            </a:r>
          </a:p>
        </p:txBody>
      </p:sp>
      <p:sp>
        <p:nvSpPr>
          <p:cNvPr id="5" name="Foliennummernplatzhalter 6">
            <a:extLst>
              <a:ext uri="{FF2B5EF4-FFF2-40B4-BE49-F238E27FC236}">
                <a16:creationId xmlns:a16="http://schemas.microsoft.com/office/drawing/2014/main" id="{C34DA1BB-6F1C-8BDB-184C-77EF664F78C3}"/>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2760691435"/>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A82BF305-ED2D-2620-4783-0F1190A97085}"/>
              </a:ext>
            </a:extLst>
          </p:cNvPr>
          <p:cNvSpPr>
            <a:spLocks noGrp="1"/>
          </p:cNvSpPr>
          <p:nvPr>
            <p:ph idx="1" hasCustomPrompt="1"/>
          </p:nvPr>
        </p:nvSpPr>
        <p:spPr/>
        <p:txBody>
          <a:bodyPr>
            <a:normAutofit/>
          </a:bodyPr>
          <a:lstStyle>
            <a:lvl1pPr>
              <a:defRPr sz="2200"/>
            </a:lvl1pPr>
          </a:lstStyle>
          <a:p>
            <a:pPr lvl="0"/>
            <a:r>
              <a:rPr lang="de-DE"/>
              <a:t>Zweite Ebene</a:t>
            </a:r>
          </a:p>
        </p:txBody>
      </p:sp>
      <p:sp>
        <p:nvSpPr>
          <p:cNvPr id="4" name="Datumsplatzhalter 3">
            <a:extLst>
              <a:ext uri="{FF2B5EF4-FFF2-40B4-BE49-F238E27FC236}">
                <a16:creationId xmlns:a16="http://schemas.microsoft.com/office/drawing/2014/main" id="{2D8252FB-4B2E-59E9-5829-A8C33E75E808}"/>
              </a:ext>
            </a:extLst>
          </p:cNvPr>
          <p:cNvSpPr>
            <a:spLocks noGrp="1"/>
          </p:cNvSpPr>
          <p:nvPr>
            <p:ph type="dt" sz="half" idx="10"/>
          </p:nvPr>
        </p:nvSpPr>
        <p:spPr/>
        <p:txBody>
          <a:bodyPr/>
          <a:lstStyle/>
          <a:p>
            <a:endParaRPr lang="de-DE"/>
          </a:p>
        </p:txBody>
      </p:sp>
      <p:sp>
        <p:nvSpPr>
          <p:cNvPr id="5" name="Fußzeilenplatzhalter 4">
            <a:extLst>
              <a:ext uri="{FF2B5EF4-FFF2-40B4-BE49-F238E27FC236}">
                <a16:creationId xmlns:a16="http://schemas.microsoft.com/office/drawing/2014/main" id="{F49B3C6C-56B6-A768-4407-870628BBAACC}"/>
              </a:ext>
            </a:extLst>
          </p:cNvPr>
          <p:cNvSpPr>
            <a:spLocks noGrp="1"/>
          </p:cNvSpPr>
          <p:nvPr>
            <p:ph type="ftr" sz="quarter" idx="11"/>
          </p:nvPr>
        </p:nvSpPr>
        <p:spPr/>
        <p:txBody>
          <a:bodyPr/>
          <a:lstStyle/>
          <a:p>
            <a:r>
              <a:rPr lang="de-DE"/>
              <a:t>Dein Typ ist gefragt!</a:t>
            </a:r>
          </a:p>
        </p:txBody>
      </p:sp>
      <p:sp>
        <p:nvSpPr>
          <p:cNvPr id="7" name="Rechteck 6">
            <a:extLst>
              <a:ext uri="{FF2B5EF4-FFF2-40B4-BE49-F238E27FC236}">
                <a16:creationId xmlns:a16="http://schemas.microsoft.com/office/drawing/2014/main" id="{B119C96C-AD75-FA42-C6C5-76A72B37D73E}"/>
              </a:ext>
            </a:extLst>
          </p:cNvPr>
          <p:cNvSpPr/>
          <p:nvPr userDrawn="1"/>
        </p:nvSpPr>
        <p:spPr>
          <a:xfrm>
            <a:off x="1" y="0"/>
            <a:ext cx="68619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Titelplatzhalter 1">
            <a:extLst>
              <a:ext uri="{FF2B5EF4-FFF2-40B4-BE49-F238E27FC236}">
                <a16:creationId xmlns:a16="http://schemas.microsoft.com/office/drawing/2014/main" id="{99A72D90-975F-6878-1C50-58E5E9941CDE}"/>
              </a:ext>
            </a:extLst>
          </p:cNvPr>
          <p:cNvSpPr>
            <a:spLocks noGrp="1"/>
          </p:cNvSpPr>
          <p:nvPr>
            <p:ph type="title" hasCustomPrompt="1"/>
          </p:nvPr>
        </p:nvSpPr>
        <p:spPr>
          <a:xfrm>
            <a:off x="1272908" y="490014"/>
            <a:ext cx="10080892" cy="1325563"/>
          </a:xfrm>
          <a:prstGeom prst="rect">
            <a:avLst/>
          </a:prstGeom>
        </p:spPr>
        <p:txBody>
          <a:bodyPr vert="horz" lIns="91440" tIns="45720" rIns="91440" bIns="45720" rtlCol="0" anchor="b">
            <a:normAutofit/>
          </a:bodyPr>
          <a:lstStyle/>
          <a:p>
            <a:r>
              <a:rPr lang="de-DE"/>
              <a:t>Headline</a:t>
            </a:r>
          </a:p>
        </p:txBody>
      </p:sp>
      <p:sp>
        <p:nvSpPr>
          <p:cNvPr id="9" name="Foliennummernplatzhalter 6">
            <a:extLst>
              <a:ext uri="{FF2B5EF4-FFF2-40B4-BE49-F238E27FC236}">
                <a16:creationId xmlns:a16="http://schemas.microsoft.com/office/drawing/2014/main" id="{CA4BB173-EB0C-603D-0CF3-FEF504383A49}"/>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1526859370"/>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itel, Inhalt und Subline">
    <p:spTree>
      <p:nvGrpSpPr>
        <p:cNvPr id="1" name=""/>
        <p:cNvGrpSpPr/>
        <p:nvPr/>
      </p:nvGrpSpPr>
      <p:grpSpPr>
        <a:xfrm>
          <a:off x="0" y="0"/>
          <a:ext cx="0" cy="0"/>
          <a:chOff x="0" y="0"/>
          <a:chExt cx="0" cy="0"/>
        </a:xfrm>
      </p:grpSpPr>
      <p:sp>
        <p:nvSpPr>
          <p:cNvPr id="8" name="Inhaltsplatzhalter 2">
            <a:extLst>
              <a:ext uri="{FF2B5EF4-FFF2-40B4-BE49-F238E27FC236}">
                <a16:creationId xmlns:a16="http://schemas.microsoft.com/office/drawing/2014/main" id="{E77B2A40-28E9-8D6C-3B01-9BBF998B536B}"/>
              </a:ext>
            </a:extLst>
          </p:cNvPr>
          <p:cNvSpPr>
            <a:spLocks noGrp="1"/>
          </p:cNvSpPr>
          <p:nvPr>
            <p:ph idx="13" hasCustomPrompt="1"/>
          </p:nvPr>
        </p:nvSpPr>
        <p:spPr>
          <a:xfrm>
            <a:off x="1272908" y="814038"/>
            <a:ext cx="10080892" cy="364485"/>
          </a:xfrm>
        </p:spPr>
        <p:txBody>
          <a:bodyPr>
            <a:normAutofit/>
          </a:bodyPr>
          <a:lstStyle>
            <a:lvl1pPr marL="0" indent="0">
              <a:buFontTx/>
              <a:buNone/>
              <a:defRPr sz="1800"/>
            </a:lvl1pPr>
          </a:lstStyle>
          <a:p>
            <a:pPr lvl="0"/>
            <a:r>
              <a:rPr lang="de-DE" err="1"/>
              <a:t>Subline</a:t>
            </a:r>
            <a:endParaRPr lang="de-DE"/>
          </a:p>
        </p:txBody>
      </p:sp>
      <p:sp>
        <p:nvSpPr>
          <p:cNvPr id="3" name="Inhaltsplatzhalter 2">
            <a:extLst>
              <a:ext uri="{FF2B5EF4-FFF2-40B4-BE49-F238E27FC236}">
                <a16:creationId xmlns:a16="http://schemas.microsoft.com/office/drawing/2014/main" id="{A82BF305-ED2D-2620-4783-0F1190A97085}"/>
              </a:ext>
            </a:extLst>
          </p:cNvPr>
          <p:cNvSpPr>
            <a:spLocks noGrp="1"/>
          </p:cNvSpPr>
          <p:nvPr>
            <p:ph idx="1" hasCustomPrompt="1"/>
          </p:nvPr>
        </p:nvSpPr>
        <p:spPr>
          <a:xfrm>
            <a:off x="1272908" y="2639973"/>
            <a:ext cx="10080892" cy="3314778"/>
          </a:xfrm>
        </p:spPr>
        <p:txBody>
          <a:bodyPr>
            <a:normAutofit/>
          </a:bodyPr>
          <a:lstStyle>
            <a:lvl1pPr>
              <a:defRPr sz="2200"/>
            </a:lvl1pPr>
          </a:lstStyle>
          <a:p>
            <a:pPr lvl="0"/>
            <a:r>
              <a:rPr lang="de-DE"/>
              <a:t>Zweite Ebene</a:t>
            </a:r>
          </a:p>
        </p:txBody>
      </p:sp>
      <p:sp>
        <p:nvSpPr>
          <p:cNvPr id="4" name="Datumsplatzhalter 3">
            <a:extLst>
              <a:ext uri="{FF2B5EF4-FFF2-40B4-BE49-F238E27FC236}">
                <a16:creationId xmlns:a16="http://schemas.microsoft.com/office/drawing/2014/main" id="{2D8252FB-4B2E-59E9-5829-A8C33E75E808}"/>
              </a:ext>
            </a:extLst>
          </p:cNvPr>
          <p:cNvSpPr>
            <a:spLocks noGrp="1"/>
          </p:cNvSpPr>
          <p:nvPr>
            <p:ph type="dt" sz="half" idx="10"/>
          </p:nvPr>
        </p:nvSpPr>
        <p:spPr/>
        <p:txBody>
          <a:bodyPr/>
          <a:lstStyle/>
          <a:p>
            <a:endParaRPr lang="de-DE"/>
          </a:p>
        </p:txBody>
      </p:sp>
      <p:sp>
        <p:nvSpPr>
          <p:cNvPr id="5" name="Fußzeilenplatzhalter 4">
            <a:extLst>
              <a:ext uri="{FF2B5EF4-FFF2-40B4-BE49-F238E27FC236}">
                <a16:creationId xmlns:a16="http://schemas.microsoft.com/office/drawing/2014/main" id="{F49B3C6C-56B6-A768-4407-870628BBAACC}"/>
              </a:ext>
            </a:extLst>
          </p:cNvPr>
          <p:cNvSpPr>
            <a:spLocks noGrp="1"/>
          </p:cNvSpPr>
          <p:nvPr>
            <p:ph type="ftr" sz="quarter" idx="11"/>
          </p:nvPr>
        </p:nvSpPr>
        <p:spPr/>
        <p:txBody>
          <a:bodyPr/>
          <a:lstStyle/>
          <a:p>
            <a:r>
              <a:rPr lang="de-DE"/>
              <a:t>Dein Typ ist gefragt!</a:t>
            </a:r>
          </a:p>
        </p:txBody>
      </p:sp>
      <p:sp>
        <p:nvSpPr>
          <p:cNvPr id="16" name="Titelplatzhalter 1">
            <a:extLst>
              <a:ext uri="{FF2B5EF4-FFF2-40B4-BE49-F238E27FC236}">
                <a16:creationId xmlns:a16="http://schemas.microsoft.com/office/drawing/2014/main" id="{99A72D90-975F-6878-1C50-58E5E9941CDE}"/>
              </a:ext>
            </a:extLst>
          </p:cNvPr>
          <p:cNvSpPr>
            <a:spLocks noGrp="1"/>
          </p:cNvSpPr>
          <p:nvPr>
            <p:ph type="title" hasCustomPrompt="1"/>
          </p:nvPr>
        </p:nvSpPr>
        <p:spPr>
          <a:xfrm>
            <a:off x="1272908" y="1178523"/>
            <a:ext cx="10080892" cy="1325563"/>
          </a:xfrm>
          <a:prstGeom prst="rect">
            <a:avLst/>
          </a:prstGeom>
        </p:spPr>
        <p:txBody>
          <a:bodyPr vert="horz" lIns="91440" tIns="45720" rIns="91440" bIns="45720" rtlCol="0" anchor="t">
            <a:normAutofit/>
          </a:bodyPr>
          <a:lstStyle/>
          <a:p>
            <a:r>
              <a:rPr lang="de-DE"/>
              <a:t>Headline</a:t>
            </a:r>
          </a:p>
        </p:txBody>
      </p:sp>
      <p:sp>
        <p:nvSpPr>
          <p:cNvPr id="2" name="Rechteck 1">
            <a:extLst>
              <a:ext uri="{FF2B5EF4-FFF2-40B4-BE49-F238E27FC236}">
                <a16:creationId xmlns:a16="http://schemas.microsoft.com/office/drawing/2014/main" id="{12934D80-9474-791B-53B7-2E9DC54A7225}"/>
              </a:ext>
            </a:extLst>
          </p:cNvPr>
          <p:cNvSpPr/>
          <p:nvPr userDrawn="1"/>
        </p:nvSpPr>
        <p:spPr>
          <a:xfrm>
            <a:off x="1" y="0"/>
            <a:ext cx="68619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Foliennummernplatzhalter 6">
            <a:extLst>
              <a:ext uri="{FF2B5EF4-FFF2-40B4-BE49-F238E27FC236}">
                <a16:creationId xmlns:a16="http://schemas.microsoft.com/office/drawing/2014/main" id="{D0BA2EDB-622A-50E3-660C-AC0CB8E40313}"/>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224923662"/>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5A1996A-E7C6-82C6-A5C1-DE86115B2394}"/>
              </a:ext>
            </a:extLst>
          </p:cNvPr>
          <p:cNvSpPr>
            <a:spLocks noGrp="1"/>
          </p:cNvSpPr>
          <p:nvPr>
            <p:ph type="title" hasCustomPrompt="1"/>
          </p:nvPr>
        </p:nvSpPr>
        <p:spPr/>
        <p:txBody>
          <a:bodyPr/>
          <a:lstStyle/>
          <a:p>
            <a:r>
              <a:rPr lang="de-DE"/>
              <a:t>Headline</a:t>
            </a:r>
          </a:p>
        </p:txBody>
      </p:sp>
      <p:sp>
        <p:nvSpPr>
          <p:cNvPr id="3" name="Datumsplatzhalter 2">
            <a:extLst>
              <a:ext uri="{FF2B5EF4-FFF2-40B4-BE49-F238E27FC236}">
                <a16:creationId xmlns:a16="http://schemas.microsoft.com/office/drawing/2014/main" id="{BBF263E2-8FDF-7176-806E-93F266650BEF}"/>
              </a:ext>
            </a:extLst>
          </p:cNvPr>
          <p:cNvSpPr>
            <a:spLocks noGrp="1"/>
          </p:cNvSpPr>
          <p:nvPr>
            <p:ph type="dt" sz="half" idx="10"/>
          </p:nvPr>
        </p:nvSpPr>
        <p:spPr/>
        <p:txBody>
          <a:bodyPr/>
          <a:lstStyle/>
          <a:p>
            <a:endParaRPr lang="de-DE"/>
          </a:p>
        </p:txBody>
      </p:sp>
      <p:sp>
        <p:nvSpPr>
          <p:cNvPr id="4" name="Fußzeilenplatzhalter 3">
            <a:extLst>
              <a:ext uri="{FF2B5EF4-FFF2-40B4-BE49-F238E27FC236}">
                <a16:creationId xmlns:a16="http://schemas.microsoft.com/office/drawing/2014/main" id="{928E840E-1170-D6E6-630B-355CA128B2BE}"/>
              </a:ext>
            </a:extLst>
          </p:cNvPr>
          <p:cNvSpPr>
            <a:spLocks noGrp="1"/>
          </p:cNvSpPr>
          <p:nvPr>
            <p:ph type="ftr" sz="quarter" idx="11"/>
          </p:nvPr>
        </p:nvSpPr>
        <p:spPr/>
        <p:txBody>
          <a:bodyPr/>
          <a:lstStyle/>
          <a:p>
            <a:r>
              <a:rPr lang="de-DE"/>
              <a:t>Dein Typ ist gefragt!</a:t>
            </a:r>
          </a:p>
        </p:txBody>
      </p:sp>
      <p:sp>
        <p:nvSpPr>
          <p:cNvPr id="7" name="Rechteck 6">
            <a:extLst>
              <a:ext uri="{FF2B5EF4-FFF2-40B4-BE49-F238E27FC236}">
                <a16:creationId xmlns:a16="http://schemas.microsoft.com/office/drawing/2014/main" id="{9A9988B4-2BBD-7F35-0432-6367EB90F1FE}"/>
              </a:ext>
            </a:extLst>
          </p:cNvPr>
          <p:cNvSpPr/>
          <p:nvPr userDrawn="1"/>
        </p:nvSpPr>
        <p:spPr>
          <a:xfrm>
            <a:off x="1" y="0"/>
            <a:ext cx="68619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Foliennummernplatzhalter 6">
            <a:extLst>
              <a:ext uri="{FF2B5EF4-FFF2-40B4-BE49-F238E27FC236}">
                <a16:creationId xmlns:a16="http://schemas.microsoft.com/office/drawing/2014/main" id="{7339704E-5064-CFE0-AB42-F6EA3DC09B3B}"/>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29292630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Chapter 1">
    <p:bg>
      <p:bgPr>
        <a:solidFill>
          <a:schemeClr val="tx2"/>
        </a:solidFill>
        <a:effectLst/>
      </p:bgPr>
    </p:bg>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FCB2EFA5-64D8-8F50-F9DD-2145A084BA6D}"/>
              </a:ext>
            </a:extLst>
          </p:cNvPr>
          <p:cNvSpPr/>
          <p:nvPr userDrawn="1">
            <p:custDataLst>
              <p:tags r:id="rId1"/>
            </p:custDataLst>
          </p:nvPr>
        </p:nvSpPr>
        <p:spPr>
          <a:xfrm>
            <a:off x="4828031" y="0"/>
            <a:ext cx="7363969" cy="6858000"/>
          </a:xfrm>
          <a:prstGeom prst="rect">
            <a:avLst/>
          </a:prstGeom>
          <a:solidFill>
            <a:srgbClr val="FFFFF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sp>
        <p:nvSpPr>
          <p:cNvPr id="18" name="Freihandform: Form 17">
            <a:extLst>
              <a:ext uri="{FF2B5EF4-FFF2-40B4-BE49-F238E27FC236}">
                <a16:creationId xmlns:a16="http://schemas.microsoft.com/office/drawing/2014/main" id="{5152A634-EA19-A234-C16C-B0D8C7EEBD0E}"/>
              </a:ext>
            </a:extLst>
          </p:cNvPr>
          <p:cNvSpPr/>
          <p:nvPr userDrawn="1">
            <p:custDataLst>
              <p:tags r:id="rId2"/>
            </p:custDataLst>
          </p:nvPr>
        </p:nvSpPr>
        <p:spPr>
          <a:xfrm>
            <a:off x="540000" y="0"/>
            <a:ext cx="11652000" cy="6858000"/>
          </a:xfrm>
          <a:custGeom>
            <a:avLst/>
            <a:gdLst>
              <a:gd name="connsiteX0" fmla="*/ 9177445 w 11652000"/>
              <a:gd name="connsiteY0" fmla="*/ 6273532 h 6858000"/>
              <a:gd name="connsiteX1" fmla="*/ 9413637 w 11652000"/>
              <a:gd name="connsiteY1" fmla="*/ 6581099 h 6858000"/>
              <a:gd name="connsiteX2" fmla="*/ 9626307 w 11652000"/>
              <a:gd name="connsiteY2" fmla="*/ 6858000 h 6858000"/>
              <a:gd name="connsiteX3" fmla="*/ 8728767 w 11652000"/>
              <a:gd name="connsiteY3" fmla="*/ 6858000 h 6858000"/>
              <a:gd name="connsiteX4" fmla="*/ 8941354 w 11652000"/>
              <a:gd name="connsiteY4" fmla="*/ 6581099 h 6858000"/>
              <a:gd name="connsiteX5" fmla="*/ 9177445 w 11652000"/>
              <a:gd name="connsiteY5" fmla="*/ 6273532 h 6858000"/>
              <a:gd name="connsiteX6" fmla="*/ 11652000 w 11652000"/>
              <a:gd name="connsiteY6" fmla="*/ 3050339 h 6858000"/>
              <a:gd name="connsiteX7" fmla="*/ 11652000 w 11652000"/>
              <a:gd name="connsiteY7" fmla="*/ 3802395 h 6858000"/>
              <a:gd name="connsiteX8" fmla="*/ 11363446 w 11652000"/>
              <a:gd name="connsiteY8" fmla="*/ 3426453 h 6858000"/>
              <a:gd name="connsiteX9" fmla="*/ 8732469 w 11652000"/>
              <a:gd name="connsiteY9" fmla="*/ 0 h 6858000"/>
              <a:gd name="connsiteX10" fmla="*/ 9622603 w 11652000"/>
              <a:gd name="connsiteY10" fmla="*/ 0 h 6858000"/>
              <a:gd name="connsiteX11" fmla="*/ 9413637 w 11652000"/>
              <a:gd name="connsiteY11" fmla="*/ 271921 h 6858000"/>
              <a:gd name="connsiteX12" fmla="*/ 9177445 w 11652000"/>
              <a:gd name="connsiteY12" fmla="*/ 579259 h 6858000"/>
              <a:gd name="connsiteX13" fmla="*/ 8941354 w 11652000"/>
              <a:gd name="connsiteY13" fmla="*/ 271921 h 6858000"/>
              <a:gd name="connsiteX14" fmla="*/ 0 w 11652000"/>
              <a:gd name="connsiteY14" fmla="*/ 0 h 6858000"/>
              <a:gd name="connsiteX15" fmla="*/ 4363472 w 11652000"/>
              <a:gd name="connsiteY15" fmla="*/ 0 h 6858000"/>
              <a:gd name="connsiteX16" fmla="*/ 4386207 w 11652000"/>
              <a:gd name="connsiteY16" fmla="*/ 29649 h 6858000"/>
              <a:gd name="connsiteX17" fmla="*/ 6992019 w 11652000"/>
              <a:gd name="connsiteY17" fmla="*/ 3426453 h 6858000"/>
              <a:gd name="connsiteX18" fmla="*/ 4386207 w 11652000"/>
              <a:gd name="connsiteY18" fmla="*/ 6823041 h 6858000"/>
              <a:gd name="connsiteX19" fmla="*/ 4359404 w 11652000"/>
              <a:gd name="connsiteY19" fmla="*/ 6858000 h 6858000"/>
              <a:gd name="connsiteX20" fmla="*/ 0 w 11652000"/>
              <a:gd name="connsiteY2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652000" h="6858000">
                <a:moveTo>
                  <a:pt x="9177445" y="6273532"/>
                </a:moveTo>
                <a:cubicBezTo>
                  <a:pt x="9257354" y="6377595"/>
                  <a:pt x="9336136" y="6480185"/>
                  <a:pt x="9413637" y="6581099"/>
                </a:cubicBezTo>
                <a:lnTo>
                  <a:pt x="9626307" y="6858000"/>
                </a:lnTo>
                <a:lnTo>
                  <a:pt x="8728767" y="6858000"/>
                </a:lnTo>
                <a:lnTo>
                  <a:pt x="8941354" y="6581099"/>
                </a:lnTo>
                <a:cubicBezTo>
                  <a:pt x="9018823" y="6480185"/>
                  <a:pt x="9097572" y="6377595"/>
                  <a:pt x="9177445" y="6273532"/>
                </a:cubicBezTo>
                <a:close/>
                <a:moveTo>
                  <a:pt x="11652000" y="3050339"/>
                </a:moveTo>
                <a:lnTo>
                  <a:pt x="11652000" y="3802395"/>
                </a:lnTo>
                <a:lnTo>
                  <a:pt x="11363446" y="3426453"/>
                </a:lnTo>
                <a:close/>
                <a:moveTo>
                  <a:pt x="8732469" y="0"/>
                </a:moveTo>
                <a:lnTo>
                  <a:pt x="9622603" y="0"/>
                </a:lnTo>
                <a:lnTo>
                  <a:pt x="9413637" y="271921"/>
                </a:lnTo>
                <a:cubicBezTo>
                  <a:pt x="9336136" y="372769"/>
                  <a:pt x="9257354" y="475283"/>
                  <a:pt x="9177445" y="579259"/>
                </a:cubicBezTo>
                <a:cubicBezTo>
                  <a:pt x="9097572" y="475283"/>
                  <a:pt x="9018823" y="372769"/>
                  <a:pt x="8941354" y="271921"/>
                </a:cubicBezTo>
                <a:close/>
                <a:moveTo>
                  <a:pt x="0" y="0"/>
                </a:moveTo>
                <a:lnTo>
                  <a:pt x="4363472" y="0"/>
                </a:lnTo>
                <a:lnTo>
                  <a:pt x="4386207" y="29649"/>
                </a:lnTo>
                <a:cubicBezTo>
                  <a:pt x="5092136" y="950225"/>
                  <a:pt x="6029729" y="2172145"/>
                  <a:pt x="6992019" y="3426453"/>
                </a:cubicBezTo>
                <a:cubicBezTo>
                  <a:pt x="6029729" y="4680068"/>
                  <a:pt x="5092136" y="5902306"/>
                  <a:pt x="4386207" y="6823041"/>
                </a:cubicBezTo>
                <a:lnTo>
                  <a:pt x="4359404"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de-DE" dirty="0"/>
          </a:p>
        </p:txBody>
      </p:sp>
      <p:grpSp>
        <p:nvGrpSpPr>
          <p:cNvPr id="5" name="X Outline angeschnitten" hidden="1">
            <a:extLst>
              <a:ext uri="{FF2B5EF4-FFF2-40B4-BE49-F238E27FC236}">
                <a16:creationId xmlns:a16="http://schemas.microsoft.com/office/drawing/2014/main" id="{53DEE883-A250-0E40-D84F-4FFEA8289B83}"/>
              </a:ext>
            </a:extLst>
          </p:cNvPr>
          <p:cNvGrpSpPr/>
          <p:nvPr userDrawn="1">
            <p:custDataLst>
              <p:tags r:id="rId3"/>
            </p:custDataLst>
          </p:nvPr>
        </p:nvGrpSpPr>
        <p:grpSpPr>
          <a:xfrm>
            <a:off x="4969008" y="0"/>
            <a:ext cx="7222992" cy="6858000"/>
            <a:chOff x="4969008" y="0"/>
            <a:chExt cx="7222992" cy="6858000"/>
          </a:xfrm>
        </p:grpSpPr>
        <p:sp>
          <p:nvSpPr>
            <p:cNvPr id="6" name="2. x">
              <a:extLst>
                <a:ext uri="{FF2B5EF4-FFF2-40B4-BE49-F238E27FC236}">
                  <a16:creationId xmlns:a16="http://schemas.microsoft.com/office/drawing/2014/main" id="{63B64658-D543-DD4D-1C71-CC342138745B}"/>
                </a:ext>
              </a:extLst>
            </p:cNvPr>
            <p:cNvSpPr>
              <a:spLocks/>
            </p:cNvSpPr>
            <p:nvPr/>
          </p:nvSpPr>
          <p:spPr>
            <a:xfrm>
              <a:off x="11402588" y="2397406"/>
              <a:ext cx="789412" cy="2057568"/>
            </a:xfrm>
            <a:custGeom>
              <a:avLst/>
              <a:gdLst>
                <a:gd name="connsiteX0" fmla="*/ 0 w 1079999"/>
                <a:gd name="connsiteY0" fmla="*/ 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0 w 1079999"/>
                <a:gd name="connsiteY0" fmla="*/ 685800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1079999 w 1171439"/>
                <a:gd name="connsiteY0" fmla="*/ 0 h 6858000"/>
                <a:gd name="connsiteX1" fmla="*/ 1079999 w 1171439"/>
                <a:gd name="connsiteY1" fmla="*/ 2397406 h 6858000"/>
                <a:gd name="connsiteX2" fmla="*/ 911312 w 1171439"/>
                <a:gd name="connsiteY2" fmla="*/ 2617281 h 6858000"/>
                <a:gd name="connsiteX3" fmla="*/ 290587 w 1171439"/>
                <a:gd name="connsiteY3" fmla="*/ 3426358 h 6858000"/>
                <a:gd name="connsiteX4" fmla="*/ 911312 w 1171439"/>
                <a:gd name="connsiteY4" fmla="*/ 4235131 h 6858000"/>
                <a:gd name="connsiteX5" fmla="*/ 1079999 w 1171439"/>
                <a:gd name="connsiteY5" fmla="*/ 4454974 h 6858000"/>
                <a:gd name="connsiteX6" fmla="*/ 1079999 w 1171439"/>
                <a:gd name="connsiteY6" fmla="*/ 6858000 h 6858000"/>
                <a:gd name="connsiteX7" fmla="*/ 0 w 1171439"/>
                <a:gd name="connsiteY7" fmla="*/ 6858000 h 6858000"/>
                <a:gd name="connsiteX8" fmla="*/ 1171439 w 1171439"/>
                <a:gd name="connsiteY8" fmla="*/ 91440 h 6858000"/>
                <a:gd name="connsiteX0" fmla="*/ 1079999 w 1079999"/>
                <a:gd name="connsiteY0" fmla="*/ 0 h 6858000"/>
                <a:gd name="connsiteX1" fmla="*/ 1079999 w 1079999"/>
                <a:gd name="connsiteY1" fmla="*/ 2397406 h 6858000"/>
                <a:gd name="connsiteX2" fmla="*/ 911312 w 1079999"/>
                <a:gd name="connsiteY2" fmla="*/ 2617281 h 6858000"/>
                <a:gd name="connsiteX3" fmla="*/ 290587 w 1079999"/>
                <a:gd name="connsiteY3" fmla="*/ 3426358 h 6858000"/>
                <a:gd name="connsiteX4" fmla="*/ 911312 w 1079999"/>
                <a:gd name="connsiteY4" fmla="*/ 4235131 h 6858000"/>
                <a:gd name="connsiteX5" fmla="*/ 1079999 w 1079999"/>
                <a:gd name="connsiteY5" fmla="*/ 4454974 h 6858000"/>
                <a:gd name="connsiteX6" fmla="*/ 1079999 w 1079999"/>
                <a:gd name="connsiteY6" fmla="*/ 6858000 h 6858000"/>
                <a:gd name="connsiteX7" fmla="*/ 0 w 1079999"/>
                <a:gd name="connsiteY7" fmla="*/ 6858000 h 6858000"/>
                <a:gd name="connsiteX0" fmla="*/ 1079999 w 1079999"/>
                <a:gd name="connsiteY0" fmla="*/ 0 h 4460594"/>
                <a:gd name="connsiteX1" fmla="*/ 911312 w 1079999"/>
                <a:gd name="connsiteY1" fmla="*/ 219875 h 4460594"/>
                <a:gd name="connsiteX2" fmla="*/ 290587 w 1079999"/>
                <a:gd name="connsiteY2" fmla="*/ 1028952 h 4460594"/>
                <a:gd name="connsiteX3" fmla="*/ 911312 w 1079999"/>
                <a:gd name="connsiteY3" fmla="*/ 1837725 h 4460594"/>
                <a:gd name="connsiteX4" fmla="*/ 1079999 w 1079999"/>
                <a:gd name="connsiteY4" fmla="*/ 2057568 h 4460594"/>
                <a:gd name="connsiteX5" fmla="*/ 1079999 w 1079999"/>
                <a:gd name="connsiteY5" fmla="*/ 4460594 h 4460594"/>
                <a:gd name="connsiteX6" fmla="*/ 0 w 1079999"/>
                <a:gd name="connsiteY6" fmla="*/ 4460594 h 4460594"/>
                <a:gd name="connsiteX0" fmla="*/ 789412 w 789412"/>
                <a:gd name="connsiteY0" fmla="*/ 0 h 4460594"/>
                <a:gd name="connsiteX1" fmla="*/ 620725 w 789412"/>
                <a:gd name="connsiteY1" fmla="*/ 219875 h 4460594"/>
                <a:gd name="connsiteX2" fmla="*/ 0 w 789412"/>
                <a:gd name="connsiteY2" fmla="*/ 1028952 h 4460594"/>
                <a:gd name="connsiteX3" fmla="*/ 620725 w 789412"/>
                <a:gd name="connsiteY3" fmla="*/ 1837725 h 4460594"/>
                <a:gd name="connsiteX4" fmla="*/ 789412 w 789412"/>
                <a:gd name="connsiteY4" fmla="*/ 2057568 h 4460594"/>
                <a:gd name="connsiteX5" fmla="*/ 789412 w 789412"/>
                <a:gd name="connsiteY5" fmla="*/ 4460594 h 4460594"/>
                <a:gd name="connsiteX0" fmla="*/ 789412 w 789412"/>
                <a:gd name="connsiteY0" fmla="*/ 0 h 2057568"/>
                <a:gd name="connsiteX1" fmla="*/ 620725 w 789412"/>
                <a:gd name="connsiteY1" fmla="*/ 219875 h 2057568"/>
                <a:gd name="connsiteX2" fmla="*/ 0 w 789412"/>
                <a:gd name="connsiteY2" fmla="*/ 1028952 h 2057568"/>
                <a:gd name="connsiteX3" fmla="*/ 620725 w 789412"/>
                <a:gd name="connsiteY3" fmla="*/ 1837725 h 2057568"/>
                <a:gd name="connsiteX4" fmla="*/ 789412 w 789412"/>
                <a:gd name="connsiteY4" fmla="*/ 2057568 h 2057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9412" h="2057568">
                  <a:moveTo>
                    <a:pt x="789412" y="0"/>
                  </a:moveTo>
                  <a:lnTo>
                    <a:pt x="620725" y="219875"/>
                  </a:lnTo>
                  <a:lnTo>
                    <a:pt x="0" y="1028952"/>
                  </a:lnTo>
                  <a:lnTo>
                    <a:pt x="620725" y="1837725"/>
                  </a:lnTo>
                  <a:lnTo>
                    <a:pt x="789412" y="2057568"/>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7" name="linker x-teil">
              <a:extLst>
                <a:ext uri="{FF2B5EF4-FFF2-40B4-BE49-F238E27FC236}">
                  <a16:creationId xmlns:a16="http://schemas.microsoft.com/office/drawing/2014/main" id="{8726C28A-0098-065C-27ED-328A24763104}"/>
                </a:ext>
              </a:extLst>
            </p:cNvPr>
            <p:cNvSpPr>
              <a:spLocks/>
            </p:cNvSpPr>
            <p:nvPr/>
          </p:nvSpPr>
          <p:spPr>
            <a:xfrm>
              <a:off x="4969008" y="0"/>
              <a:ext cx="2632413" cy="6858000"/>
            </a:xfrm>
            <a:custGeom>
              <a:avLst/>
              <a:gdLst>
                <a:gd name="connsiteX0" fmla="*/ 4150 w 2896799"/>
                <a:gd name="connsiteY0" fmla="*/ 0 h 6858000"/>
                <a:gd name="connsiteX1" fmla="*/ 2896799 w 2896799"/>
                <a:gd name="connsiteY1" fmla="*/ 607186 h 6858000"/>
                <a:gd name="connsiteX2" fmla="*/ 2896799 w 2896799"/>
                <a:gd name="connsiteY2" fmla="*/ 6858000 h 6858000"/>
                <a:gd name="connsiteX3" fmla="*/ 0 w 2896799"/>
                <a:gd name="connsiteY3" fmla="*/ 6858000 h 6858000"/>
                <a:gd name="connsiteX4" fmla="*/ 43680 w 2896799"/>
                <a:gd name="connsiteY4" fmla="*/ 6801008 h 6858000"/>
                <a:gd name="connsiteX5" fmla="*/ 2632413 w 2896799"/>
                <a:gd name="connsiteY5" fmla="*/ 3426358 h 6858000"/>
                <a:gd name="connsiteX6" fmla="*/ 43680 w 2896799"/>
                <a:gd name="connsiteY6" fmla="*/ 51575 h 6858000"/>
                <a:gd name="connsiteX0" fmla="*/ 2896799 w 2988239"/>
                <a:gd name="connsiteY0" fmla="*/ 607186 h 6858000"/>
                <a:gd name="connsiteX1" fmla="*/ 2896799 w 2988239"/>
                <a:gd name="connsiteY1" fmla="*/ 6858000 h 6858000"/>
                <a:gd name="connsiteX2" fmla="*/ 0 w 2988239"/>
                <a:gd name="connsiteY2" fmla="*/ 6858000 h 6858000"/>
                <a:gd name="connsiteX3" fmla="*/ 43680 w 2988239"/>
                <a:gd name="connsiteY3" fmla="*/ 6801008 h 6858000"/>
                <a:gd name="connsiteX4" fmla="*/ 2632413 w 2988239"/>
                <a:gd name="connsiteY4" fmla="*/ 3426358 h 6858000"/>
                <a:gd name="connsiteX5" fmla="*/ 43680 w 2988239"/>
                <a:gd name="connsiteY5" fmla="*/ 51575 h 6858000"/>
                <a:gd name="connsiteX6" fmla="*/ 4150 w 2988239"/>
                <a:gd name="connsiteY6" fmla="*/ 0 h 6858000"/>
                <a:gd name="connsiteX7" fmla="*/ 2988239 w 2988239"/>
                <a:gd name="connsiteY7" fmla="*/ 698626 h 6858000"/>
                <a:gd name="connsiteX0" fmla="*/ 2896799 w 2896799"/>
                <a:gd name="connsiteY0" fmla="*/ 607186 h 6858000"/>
                <a:gd name="connsiteX1" fmla="*/ 2896799 w 2896799"/>
                <a:gd name="connsiteY1" fmla="*/ 6858000 h 6858000"/>
                <a:gd name="connsiteX2" fmla="*/ 0 w 2896799"/>
                <a:gd name="connsiteY2" fmla="*/ 6858000 h 6858000"/>
                <a:gd name="connsiteX3" fmla="*/ 43680 w 2896799"/>
                <a:gd name="connsiteY3" fmla="*/ 6801008 h 6858000"/>
                <a:gd name="connsiteX4" fmla="*/ 2632413 w 2896799"/>
                <a:gd name="connsiteY4" fmla="*/ 3426358 h 6858000"/>
                <a:gd name="connsiteX5" fmla="*/ 43680 w 2896799"/>
                <a:gd name="connsiteY5" fmla="*/ 51575 h 6858000"/>
                <a:gd name="connsiteX6" fmla="*/ 4150 w 2896799"/>
                <a:gd name="connsiteY6" fmla="*/ 0 h 6858000"/>
                <a:gd name="connsiteX0" fmla="*/ 2896799 w 2896799"/>
                <a:gd name="connsiteY0" fmla="*/ 6858000 h 6858000"/>
                <a:gd name="connsiteX1" fmla="*/ 0 w 2896799"/>
                <a:gd name="connsiteY1" fmla="*/ 6858000 h 6858000"/>
                <a:gd name="connsiteX2" fmla="*/ 43680 w 2896799"/>
                <a:gd name="connsiteY2" fmla="*/ 6801008 h 6858000"/>
                <a:gd name="connsiteX3" fmla="*/ 2632413 w 2896799"/>
                <a:gd name="connsiteY3" fmla="*/ 3426358 h 6858000"/>
                <a:gd name="connsiteX4" fmla="*/ 43680 w 2896799"/>
                <a:gd name="connsiteY4" fmla="*/ 51575 h 6858000"/>
                <a:gd name="connsiteX5" fmla="*/ 4150 w 2896799"/>
                <a:gd name="connsiteY5" fmla="*/ 0 h 6858000"/>
                <a:gd name="connsiteX0" fmla="*/ 0 w 2632413"/>
                <a:gd name="connsiteY0" fmla="*/ 6858000 h 6858000"/>
                <a:gd name="connsiteX1" fmla="*/ 43680 w 2632413"/>
                <a:gd name="connsiteY1" fmla="*/ 6801008 h 6858000"/>
                <a:gd name="connsiteX2" fmla="*/ 2632413 w 2632413"/>
                <a:gd name="connsiteY2" fmla="*/ 3426358 h 6858000"/>
                <a:gd name="connsiteX3" fmla="*/ 43680 w 2632413"/>
                <a:gd name="connsiteY3" fmla="*/ 51575 h 6858000"/>
                <a:gd name="connsiteX4" fmla="*/ 4150 w 2632413"/>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2413" h="6858000">
                  <a:moveTo>
                    <a:pt x="0" y="6858000"/>
                  </a:moveTo>
                  <a:lnTo>
                    <a:pt x="43680" y="6801008"/>
                  </a:lnTo>
                  <a:lnTo>
                    <a:pt x="2632413" y="3426358"/>
                  </a:lnTo>
                  <a:lnTo>
                    <a:pt x="43680" y="51575"/>
                  </a:lnTo>
                  <a:lnTo>
                    <a:pt x="4150"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0" name="3. x">
              <a:extLst>
                <a:ext uri="{FF2B5EF4-FFF2-40B4-BE49-F238E27FC236}">
                  <a16:creationId xmlns:a16="http://schemas.microsoft.com/office/drawing/2014/main" id="{AF05B91D-BC5F-0774-6516-AF2ECE08D668}"/>
                </a:ext>
              </a:extLst>
            </p:cNvPr>
            <p:cNvSpPr>
              <a:spLocks/>
            </p:cNvSpPr>
            <p:nvPr/>
          </p:nvSpPr>
          <p:spPr>
            <a:xfrm>
              <a:off x="8771517" y="0"/>
              <a:ext cx="1460747" cy="950582"/>
            </a:xfrm>
            <a:custGeom>
              <a:avLst/>
              <a:gdLst>
                <a:gd name="connsiteX0" fmla="*/ 0 w 7218843"/>
                <a:gd name="connsiteY0" fmla="*/ 0 h 1116944"/>
                <a:gd name="connsiteX1" fmla="*/ 3798360 w 7218843"/>
                <a:gd name="connsiteY1" fmla="*/ 0 h 1116944"/>
                <a:gd name="connsiteX2" fmla="*/ 3933574 w 7218843"/>
                <a:gd name="connsiteY2" fmla="*/ 176004 h 1116944"/>
                <a:gd name="connsiteX3" fmla="*/ 4528596 w 7218843"/>
                <a:gd name="connsiteY3" fmla="*/ 950582 h 1116944"/>
                <a:gd name="connsiteX4" fmla="*/ 5123851 w 7218843"/>
                <a:gd name="connsiteY4" fmla="*/ 176004 h 1116944"/>
                <a:gd name="connsiteX5" fmla="*/ 5259107 w 7218843"/>
                <a:gd name="connsiteY5" fmla="*/ 0 h 1116944"/>
                <a:gd name="connsiteX6" fmla="*/ 7218843 w 7218843"/>
                <a:gd name="connsiteY6" fmla="*/ 0 h 1116944"/>
                <a:gd name="connsiteX7" fmla="*/ 7218843 w 7218843"/>
                <a:gd name="connsiteY7" fmla="*/ 1116944 h 1116944"/>
                <a:gd name="connsiteX8" fmla="*/ 856519 w 7218843"/>
                <a:gd name="connsiteY8" fmla="*/ 1116944 h 1116944"/>
                <a:gd name="connsiteX9" fmla="*/ 719730 w 7218843"/>
                <a:gd name="connsiteY9" fmla="*/ 938612 h 1116944"/>
                <a:gd name="connsiteX10" fmla="*/ 39530 w 7218843"/>
                <a:gd name="connsiteY10" fmla="*/ 51575 h 1116944"/>
                <a:gd name="connsiteX0" fmla="*/ 856519 w 7218843"/>
                <a:gd name="connsiteY0" fmla="*/ 1116944 h 1208384"/>
                <a:gd name="connsiteX1" fmla="*/ 719730 w 7218843"/>
                <a:gd name="connsiteY1" fmla="*/ 938612 h 1208384"/>
                <a:gd name="connsiteX2" fmla="*/ 39530 w 7218843"/>
                <a:gd name="connsiteY2" fmla="*/ 51575 h 1208384"/>
                <a:gd name="connsiteX3" fmla="*/ 0 w 7218843"/>
                <a:gd name="connsiteY3" fmla="*/ 0 h 1208384"/>
                <a:gd name="connsiteX4" fmla="*/ 3798360 w 7218843"/>
                <a:gd name="connsiteY4" fmla="*/ 0 h 1208384"/>
                <a:gd name="connsiteX5" fmla="*/ 3933574 w 7218843"/>
                <a:gd name="connsiteY5" fmla="*/ 176004 h 1208384"/>
                <a:gd name="connsiteX6" fmla="*/ 4528596 w 7218843"/>
                <a:gd name="connsiteY6" fmla="*/ 950582 h 1208384"/>
                <a:gd name="connsiteX7" fmla="*/ 5123851 w 7218843"/>
                <a:gd name="connsiteY7" fmla="*/ 176004 h 1208384"/>
                <a:gd name="connsiteX8" fmla="*/ 5259107 w 7218843"/>
                <a:gd name="connsiteY8" fmla="*/ 0 h 1208384"/>
                <a:gd name="connsiteX9" fmla="*/ 7218843 w 7218843"/>
                <a:gd name="connsiteY9" fmla="*/ 0 h 1208384"/>
                <a:gd name="connsiteX10" fmla="*/ 7218843 w 7218843"/>
                <a:gd name="connsiteY10" fmla="*/ 1116944 h 1208384"/>
                <a:gd name="connsiteX11" fmla="*/ 947959 w 7218843"/>
                <a:gd name="connsiteY11" fmla="*/ 1208384 h 120838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10" fmla="*/ 7218843 w 7218843"/>
                <a:gd name="connsiteY10" fmla="*/ 1116944 h 111694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0" fmla="*/ 856519 w 5259107"/>
                <a:gd name="connsiteY0" fmla="*/ 1116944 h 1116944"/>
                <a:gd name="connsiteX1" fmla="*/ 719730 w 5259107"/>
                <a:gd name="connsiteY1" fmla="*/ 938612 h 1116944"/>
                <a:gd name="connsiteX2" fmla="*/ 39530 w 5259107"/>
                <a:gd name="connsiteY2" fmla="*/ 51575 h 1116944"/>
                <a:gd name="connsiteX3" fmla="*/ 0 w 5259107"/>
                <a:gd name="connsiteY3" fmla="*/ 0 h 1116944"/>
                <a:gd name="connsiteX4" fmla="*/ 3798360 w 5259107"/>
                <a:gd name="connsiteY4" fmla="*/ 0 h 1116944"/>
                <a:gd name="connsiteX5" fmla="*/ 3933574 w 5259107"/>
                <a:gd name="connsiteY5" fmla="*/ 176004 h 1116944"/>
                <a:gd name="connsiteX6" fmla="*/ 4528596 w 5259107"/>
                <a:gd name="connsiteY6" fmla="*/ 950582 h 1116944"/>
                <a:gd name="connsiteX7" fmla="*/ 5123851 w 5259107"/>
                <a:gd name="connsiteY7" fmla="*/ 176004 h 1116944"/>
                <a:gd name="connsiteX8" fmla="*/ 5259107 w 5259107"/>
                <a:gd name="connsiteY8" fmla="*/ 0 h 1116944"/>
                <a:gd name="connsiteX0" fmla="*/ 719730 w 5259107"/>
                <a:gd name="connsiteY0" fmla="*/ 938612 h 950582"/>
                <a:gd name="connsiteX1" fmla="*/ 39530 w 5259107"/>
                <a:gd name="connsiteY1" fmla="*/ 51575 h 950582"/>
                <a:gd name="connsiteX2" fmla="*/ 0 w 5259107"/>
                <a:gd name="connsiteY2" fmla="*/ 0 h 950582"/>
                <a:gd name="connsiteX3" fmla="*/ 3798360 w 5259107"/>
                <a:gd name="connsiteY3" fmla="*/ 0 h 950582"/>
                <a:gd name="connsiteX4" fmla="*/ 3933574 w 5259107"/>
                <a:gd name="connsiteY4" fmla="*/ 176004 h 950582"/>
                <a:gd name="connsiteX5" fmla="*/ 4528596 w 5259107"/>
                <a:gd name="connsiteY5" fmla="*/ 950582 h 950582"/>
                <a:gd name="connsiteX6" fmla="*/ 5123851 w 5259107"/>
                <a:gd name="connsiteY6" fmla="*/ 176004 h 950582"/>
                <a:gd name="connsiteX7" fmla="*/ 5259107 w 5259107"/>
                <a:gd name="connsiteY7" fmla="*/ 0 h 950582"/>
                <a:gd name="connsiteX0" fmla="*/ 680200 w 5219577"/>
                <a:gd name="connsiteY0" fmla="*/ 938612 h 950582"/>
                <a:gd name="connsiteX1" fmla="*/ 0 w 5219577"/>
                <a:gd name="connsiteY1" fmla="*/ 51575 h 950582"/>
                <a:gd name="connsiteX2" fmla="*/ 3758830 w 5219577"/>
                <a:gd name="connsiteY2" fmla="*/ 0 h 950582"/>
                <a:gd name="connsiteX3" fmla="*/ 3894044 w 5219577"/>
                <a:gd name="connsiteY3" fmla="*/ 176004 h 950582"/>
                <a:gd name="connsiteX4" fmla="*/ 4489066 w 5219577"/>
                <a:gd name="connsiteY4" fmla="*/ 950582 h 950582"/>
                <a:gd name="connsiteX5" fmla="*/ 5084321 w 5219577"/>
                <a:gd name="connsiteY5" fmla="*/ 176004 h 950582"/>
                <a:gd name="connsiteX6" fmla="*/ 5219577 w 5219577"/>
                <a:gd name="connsiteY6" fmla="*/ 0 h 950582"/>
                <a:gd name="connsiteX0" fmla="*/ 0 w 4539377"/>
                <a:gd name="connsiteY0" fmla="*/ 938612 h 950582"/>
                <a:gd name="connsiteX1" fmla="*/ 3078630 w 4539377"/>
                <a:gd name="connsiteY1" fmla="*/ 0 h 950582"/>
                <a:gd name="connsiteX2" fmla="*/ 3213844 w 4539377"/>
                <a:gd name="connsiteY2" fmla="*/ 176004 h 950582"/>
                <a:gd name="connsiteX3" fmla="*/ 3808866 w 4539377"/>
                <a:gd name="connsiteY3" fmla="*/ 950582 h 950582"/>
                <a:gd name="connsiteX4" fmla="*/ 4404121 w 4539377"/>
                <a:gd name="connsiteY4" fmla="*/ 176004 h 950582"/>
                <a:gd name="connsiteX5" fmla="*/ 4539377 w 4539377"/>
                <a:gd name="connsiteY5" fmla="*/ 0 h 950582"/>
                <a:gd name="connsiteX0" fmla="*/ 0 w 1460747"/>
                <a:gd name="connsiteY0" fmla="*/ 0 h 950582"/>
                <a:gd name="connsiteX1" fmla="*/ 135214 w 1460747"/>
                <a:gd name="connsiteY1" fmla="*/ 176004 h 950582"/>
                <a:gd name="connsiteX2" fmla="*/ 730236 w 1460747"/>
                <a:gd name="connsiteY2" fmla="*/ 950582 h 950582"/>
                <a:gd name="connsiteX3" fmla="*/ 1325491 w 1460747"/>
                <a:gd name="connsiteY3" fmla="*/ 176004 h 950582"/>
                <a:gd name="connsiteX4" fmla="*/ 1460747 w 1460747"/>
                <a:gd name="connsiteY4" fmla="*/ 0 h 950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747" h="950582">
                  <a:moveTo>
                    <a:pt x="0" y="0"/>
                  </a:moveTo>
                  <a:lnTo>
                    <a:pt x="135214" y="176004"/>
                  </a:lnTo>
                  <a:lnTo>
                    <a:pt x="730236" y="950582"/>
                  </a:lnTo>
                  <a:lnTo>
                    <a:pt x="1325491" y="176004"/>
                  </a:lnTo>
                  <a:lnTo>
                    <a:pt x="1460747"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1" name="4. x">
              <a:extLst>
                <a:ext uri="{FF2B5EF4-FFF2-40B4-BE49-F238E27FC236}">
                  <a16:creationId xmlns:a16="http://schemas.microsoft.com/office/drawing/2014/main" id="{0CCE4A9B-A41B-78E4-D754-D37CE59396EC}"/>
                </a:ext>
              </a:extLst>
            </p:cNvPr>
            <p:cNvSpPr>
              <a:spLocks/>
            </p:cNvSpPr>
            <p:nvPr/>
          </p:nvSpPr>
          <p:spPr>
            <a:xfrm>
              <a:off x="8767771" y="5902032"/>
              <a:ext cx="1468240" cy="955968"/>
            </a:xfrm>
            <a:custGeom>
              <a:avLst/>
              <a:gdLst>
                <a:gd name="connsiteX0" fmla="*/ 856385 w 7222993"/>
                <a:gd name="connsiteY0" fmla="*/ 0 h 1116944"/>
                <a:gd name="connsiteX1" fmla="*/ 7222993 w 7222993"/>
                <a:gd name="connsiteY1" fmla="*/ 0 h 1116944"/>
                <a:gd name="connsiteX2" fmla="*/ 7222993 w 7222993"/>
                <a:gd name="connsiteY2" fmla="*/ 1116944 h 1116944"/>
                <a:gd name="connsiteX3" fmla="*/ 5267004 w 7222993"/>
                <a:gd name="connsiteY3" fmla="*/ 1116944 h 1116944"/>
                <a:gd name="connsiteX4" fmla="*/ 5128001 w 7222993"/>
                <a:gd name="connsiteY4" fmla="*/ 936010 h 1116944"/>
                <a:gd name="connsiteX5" fmla="*/ 4532746 w 7222993"/>
                <a:gd name="connsiteY5" fmla="*/ 160976 h 1116944"/>
                <a:gd name="connsiteX6" fmla="*/ 3937724 w 7222993"/>
                <a:gd name="connsiteY6" fmla="*/ 936010 h 1116944"/>
                <a:gd name="connsiteX7" fmla="*/ 3798764 w 7222993"/>
                <a:gd name="connsiteY7" fmla="*/ 1116944 h 1116944"/>
                <a:gd name="connsiteX8" fmla="*/ 0 w 7222993"/>
                <a:gd name="connsiteY8" fmla="*/ 1116944 h 1116944"/>
                <a:gd name="connsiteX9" fmla="*/ 43680 w 7222993"/>
                <a:gd name="connsiteY9" fmla="*/ 1059952 h 1116944"/>
                <a:gd name="connsiteX10" fmla="*/ 723880 w 7222993"/>
                <a:gd name="connsiteY10" fmla="*/ 172775 h 1116944"/>
                <a:gd name="connsiteX0" fmla="*/ 0 w 7222993"/>
                <a:gd name="connsiteY0" fmla="*/ 1116944 h 1208384"/>
                <a:gd name="connsiteX1" fmla="*/ 43680 w 7222993"/>
                <a:gd name="connsiteY1" fmla="*/ 1059952 h 1208384"/>
                <a:gd name="connsiteX2" fmla="*/ 723880 w 7222993"/>
                <a:gd name="connsiteY2" fmla="*/ 172775 h 1208384"/>
                <a:gd name="connsiteX3" fmla="*/ 856385 w 7222993"/>
                <a:gd name="connsiteY3" fmla="*/ 0 h 1208384"/>
                <a:gd name="connsiteX4" fmla="*/ 7222993 w 7222993"/>
                <a:gd name="connsiteY4" fmla="*/ 0 h 1208384"/>
                <a:gd name="connsiteX5" fmla="*/ 7222993 w 7222993"/>
                <a:gd name="connsiteY5" fmla="*/ 1116944 h 1208384"/>
                <a:gd name="connsiteX6" fmla="*/ 5267004 w 7222993"/>
                <a:gd name="connsiteY6" fmla="*/ 1116944 h 1208384"/>
                <a:gd name="connsiteX7" fmla="*/ 5128001 w 7222993"/>
                <a:gd name="connsiteY7" fmla="*/ 936010 h 1208384"/>
                <a:gd name="connsiteX8" fmla="*/ 4532746 w 7222993"/>
                <a:gd name="connsiteY8" fmla="*/ 160976 h 1208384"/>
                <a:gd name="connsiteX9" fmla="*/ 3937724 w 7222993"/>
                <a:gd name="connsiteY9" fmla="*/ 936010 h 1208384"/>
                <a:gd name="connsiteX10" fmla="*/ 3798764 w 7222993"/>
                <a:gd name="connsiteY10" fmla="*/ 1116944 h 1208384"/>
                <a:gd name="connsiteX11" fmla="*/ 91440 w 7222993"/>
                <a:gd name="connsiteY11" fmla="*/ 1208384 h 1208384"/>
                <a:gd name="connsiteX0" fmla="*/ 0 w 7222993"/>
                <a:gd name="connsiteY0" fmla="*/ 1116944 h 1116944"/>
                <a:gd name="connsiteX1" fmla="*/ 43680 w 7222993"/>
                <a:gd name="connsiteY1" fmla="*/ 1059952 h 1116944"/>
                <a:gd name="connsiteX2" fmla="*/ 723880 w 7222993"/>
                <a:gd name="connsiteY2" fmla="*/ 172775 h 1116944"/>
                <a:gd name="connsiteX3" fmla="*/ 856385 w 7222993"/>
                <a:gd name="connsiteY3" fmla="*/ 0 h 1116944"/>
                <a:gd name="connsiteX4" fmla="*/ 7222993 w 7222993"/>
                <a:gd name="connsiteY4" fmla="*/ 0 h 1116944"/>
                <a:gd name="connsiteX5" fmla="*/ 7222993 w 7222993"/>
                <a:gd name="connsiteY5" fmla="*/ 1116944 h 1116944"/>
                <a:gd name="connsiteX6" fmla="*/ 5267004 w 7222993"/>
                <a:gd name="connsiteY6" fmla="*/ 1116944 h 1116944"/>
                <a:gd name="connsiteX7" fmla="*/ 5128001 w 7222993"/>
                <a:gd name="connsiteY7" fmla="*/ 936010 h 1116944"/>
                <a:gd name="connsiteX8" fmla="*/ 4532746 w 7222993"/>
                <a:gd name="connsiteY8" fmla="*/ 160976 h 1116944"/>
                <a:gd name="connsiteX9" fmla="*/ 3937724 w 7222993"/>
                <a:gd name="connsiteY9" fmla="*/ 936010 h 1116944"/>
                <a:gd name="connsiteX10" fmla="*/ 3798764 w 7222993"/>
                <a:gd name="connsiteY10" fmla="*/ 1116944 h 1116944"/>
                <a:gd name="connsiteX0" fmla="*/ 0 w 7179313"/>
                <a:gd name="connsiteY0" fmla="*/ 1059952 h 1116944"/>
                <a:gd name="connsiteX1" fmla="*/ 680200 w 7179313"/>
                <a:gd name="connsiteY1" fmla="*/ 172775 h 1116944"/>
                <a:gd name="connsiteX2" fmla="*/ 812705 w 7179313"/>
                <a:gd name="connsiteY2" fmla="*/ 0 h 1116944"/>
                <a:gd name="connsiteX3" fmla="*/ 7179313 w 7179313"/>
                <a:gd name="connsiteY3" fmla="*/ 0 h 1116944"/>
                <a:gd name="connsiteX4" fmla="*/ 7179313 w 7179313"/>
                <a:gd name="connsiteY4" fmla="*/ 1116944 h 1116944"/>
                <a:gd name="connsiteX5" fmla="*/ 5223324 w 7179313"/>
                <a:gd name="connsiteY5" fmla="*/ 1116944 h 1116944"/>
                <a:gd name="connsiteX6" fmla="*/ 5084321 w 7179313"/>
                <a:gd name="connsiteY6" fmla="*/ 936010 h 1116944"/>
                <a:gd name="connsiteX7" fmla="*/ 4489066 w 7179313"/>
                <a:gd name="connsiteY7" fmla="*/ 160976 h 1116944"/>
                <a:gd name="connsiteX8" fmla="*/ 3894044 w 7179313"/>
                <a:gd name="connsiteY8" fmla="*/ 936010 h 1116944"/>
                <a:gd name="connsiteX9" fmla="*/ 3755084 w 7179313"/>
                <a:gd name="connsiteY9" fmla="*/ 1116944 h 1116944"/>
                <a:gd name="connsiteX0" fmla="*/ 0 w 6499113"/>
                <a:gd name="connsiteY0" fmla="*/ 172775 h 1116944"/>
                <a:gd name="connsiteX1" fmla="*/ 132505 w 6499113"/>
                <a:gd name="connsiteY1" fmla="*/ 0 h 1116944"/>
                <a:gd name="connsiteX2" fmla="*/ 6499113 w 6499113"/>
                <a:gd name="connsiteY2" fmla="*/ 0 h 1116944"/>
                <a:gd name="connsiteX3" fmla="*/ 6499113 w 6499113"/>
                <a:gd name="connsiteY3" fmla="*/ 1116944 h 1116944"/>
                <a:gd name="connsiteX4" fmla="*/ 4543124 w 6499113"/>
                <a:gd name="connsiteY4" fmla="*/ 1116944 h 1116944"/>
                <a:gd name="connsiteX5" fmla="*/ 4404121 w 6499113"/>
                <a:gd name="connsiteY5" fmla="*/ 936010 h 1116944"/>
                <a:gd name="connsiteX6" fmla="*/ 3808866 w 6499113"/>
                <a:gd name="connsiteY6" fmla="*/ 160976 h 1116944"/>
                <a:gd name="connsiteX7" fmla="*/ 3213844 w 6499113"/>
                <a:gd name="connsiteY7" fmla="*/ 936010 h 1116944"/>
                <a:gd name="connsiteX8" fmla="*/ 3074884 w 6499113"/>
                <a:gd name="connsiteY8" fmla="*/ 1116944 h 1116944"/>
                <a:gd name="connsiteX0" fmla="*/ 0 w 6366608"/>
                <a:gd name="connsiteY0" fmla="*/ 0 h 1116944"/>
                <a:gd name="connsiteX1" fmla="*/ 6366608 w 6366608"/>
                <a:gd name="connsiteY1" fmla="*/ 0 h 1116944"/>
                <a:gd name="connsiteX2" fmla="*/ 6366608 w 6366608"/>
                <a:gd name="connsiteY2" fmla="*/ 1116944 h 1116944"/>
                <a:gd name="connsiteX3" fmla="*/ 4410619 w 6366608"/>
                <a:gd name="connsiteY3" fmla="*/ 1116944 h 1116944"/>
                <a:gd name="connsiteX4" fmla="*/ 4271616 w 6366608"/>
                <a:gd name="connsiteY4" fmla="*/ 936010 h 1116944"/>
                <a:gd name="connsiteX5" fmla="*/ 3676361 w 6366608"/>
                <a:gd name="connsiteY5" fmla="*/ 160976 h 1116944"/>
                <a:gd name="connsiteX6" fmla="*/ 3081339 w 6366608"/>
                <a:gd name="connsiteY6" fmla="*/ 936010 h 1116944"/>
                <a:gd name="connsiteX7" fmla="*/ 2942379 w 6366608"/>
                <a:gd name="connsiteY7" fmla="*/ 1116944 h 1116944"/>
                <a:gd name="connsiteX0" fmla="*/ 3424229 w 3424229"/>
                <a:gd name="connsiteY0" fmla="*/ 0 h 1116944"/>
                <a:gd name="connsiteX1" fmla="*/ 3424229 w 3424229"/>
                <a:gd name="connsiteY1" fmla="*/ 1116944 h 1116944"/>
                <a:gd name="connsiteX2" fmla="*/ 1468240 w 3424229"/>
                <a:gd name="connsiteY2" fmla="*/ 1116944 h 1116944"/>
                <a:gd name="connsiteX3" fmla="*/ 1329237 w 3424229"/>
                <a:gd name="connsiteY3" fmla="*/ 936010 h 1116944"/>
                <a:gd name="connsiteX4" fmla="*/ 733982 w 3424229"/>
                <a:gd name="connsiteY4" fmla="*/ 160976 h 1116944"/>
                <a:gd name="connsiteX5" fmla="*/ 138960 w 3424229"/>
                <a:gd name="connsiteY5" fmla="*/ 936010 h 1116944"/>
                <a:gd name="connsiteX6" fmla="*/ 0 w 3424229"/>
                <a:gd name="connsiteY6" fmla="*/ 1116944 h 1116944"/>
                <a:gd name="connsiteX0" fmla="*/ 3424229 w 3424229"/>
                <a:gd name="connsiteY0" fmla="*/ 955968 h 955968"/>
                <a:gd name="connsiteX1" fmla="*/ 1468240 w 3424229"/>
                <a:gd name="connsiteY1" fmla="*/ 955968 h 955968"/>
                <a:gd name="connsiteX2" fmla="*/ 1329237 w 3424229"/>
                <a:gd name="connsiteY2" fmla="*/ 775034 h 955968"/>
                <a:gd name="connsiteX3" fmla="*/ 733982 w 3424229"/>
                <a:gd name="connsiteY3" fmla="*/ 0 h 955968"/>
                <a:gd name="connsiteX4" fmla="*/ 138960 w 3424229"/>
                <a:gd name="connsiteY4" fmla="*/ 775034 h 955968"/>
                <a:gd name="connsiteX5" fmla="*/ 0 w 3424229"/>
                <a:gd name="connsiteY5" fmla="*/ 955968 h 955968"/>
                <a:gd name="connsiteX0" fmla="*/ 1468240 w 1468240"/>
                <a:gd name="connsiteY0" fmla="*/ 955968 h 955968"/>
                <a:gd name="connsiteX1" fmla="*/ 1329237 w 1468240"/>
                <a:gd name="connsiteY1" fmla="*/ 775034 h 955968"/>
                <a:gd name="connsiteX2" fmla="*/ 733982 w 1468240"/>
                <a:gd name="connsiteY2" fmla="*/ 0 h 955968"/>
                <a:gd name="connsiteX3" fmla="*/ 138960 w 1468240"/>
                <a:gd name="connsiteY3" fmla="*/ 775034 h 955968"/>
                <a:gd name="connsiteX4" fmla="*/ 0 w 1468240"/>
                <a:gd name="connsiteY4" fmla="*/ 955968 h 955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240" h="955968">
                  <a:moveTo>
                    <a:pt x="1468240" y="955968"/>
                  </a:moveTo>
                  <a:lnTo>
                    <a:pt x="1329237" y="775034"/>
                  </a:lnTo>
                  <a:lnTo>
                    <a:pt x="733982" y="0"/>
                  </a:lnTo>
                  <a:lnTo>
                    <a:pt x="138960" y="775034"/>
                  </a:lnTo>
                  <a:lnTo>
                    <a:pt x="0" y="955968"/>
                  </a:lnTo>
                </a:path>
              </a:pathLst>
            </a:custGeom>
            <a:noFill/>
            <a:ln w="12700" cap="flat">
              <a:solidFill>
                <a:schemeClr val="bg1"/>
              </a:solidFill>
              <a:prstDash val="solid"/>
              <a:round/>
            </a:ln>
          </p:spPr>
          <p:txBody>
            <a:bodyPr lIns="73152" tIns="36576" rIns="73152" bIns="36576" rtlCol="0" anchor="ctr"/>
            <a:lstStyle/>
            <a:p>
              <a:endParaRPr lang="pl-PL" dirty="0"/>
            </a:p>
          </p:txBody>
        </p:sp>
      </p:grpSp>
      <p:sp>
        <p:nvSpPr>
          <p:cNvPr id="8" name="Untertitel 2">
            <a:extLst>
              <a:ext uri="{FF2B5EF4-FFF2-40B4-BE49-F238E27FC236}">
                <a16:creationId xmlns:a16="http://schemas.microsoft.com/office/drawing/2014/main" id="{75D84EF0-58B0-018F-3EF2-D06675807FEF}"/>
              </a:ext>
            </a:extLst>
          </p:cNvPr>
          <p:cNvSpPr>
            <a:spLocks noGrp="1"/>
          </p:cNvSpPr>
          <p:nvPr>
            <p:ph type="subTitle" idx="1" hasCustomPrompt="1"/>
            <p:custDataLst>
              <p:tags r:id="rId4"/>
            </p:custDataLst>
          </p:nvPr>
        </p:nvSpPr>
        <p:spPr>
          <a:xfrm>
            <a:off x="899999" y="4572000"/>
            <a:ext cx="7269639" cy="1489364"/>
          </a:xfrm>
        </p:spPr>
        <p:txBody>
          <a:bodyPr/>
          <a:lstStyle>
            <a:lvl1pPr marL="0" indent="0" algn="l">
              <a:lnSpc>
                <a:spcPct val="114000"/>
              </a:lnSpc>
              <a:buNone/>
              <a:defRPr sz="2000">
                <a:solidFill>
                  <a:schemeClr val="tx1"/>
                </a:solidFill>
              </a:defRPr>
            </a:lvl1pPr>
            <a:lvl2pPr marL="0" indent="0" algn="l">
              <a:lnSpc>
                <a:spcPct val="114000"/>
              </a:lnSpc>
              <a:buNone/>
              <a:defRPr sz="2000"/>
            </a:lvl2pPr>
            <a:lvl3pPr marL="0" indent="0" algn="l">
              <a:lnSpc>
                <a:spcPct val="114000"/>
              </a:lnSpc>
              <a:buNone/>
              <a:defRPr sz="2000"/>
            </a:lvl3pPr>
            <a:lvl4pPr marL="0" indent="0" algn="l">
              <a:lnSpc>
                <a:spcPct val="114000"/>
              </a:lnSpc>
              <a:buNone/>
              <a:defRPr sz="2000" b="0">
                <a:solidFill>
                  <a:schemeClr val="tx1"/>
                </a:solidFill>
              </a:defRPr>
            </a:lvl4pPr>
            <a:lvl5pPr marL="0" indent="0" algn="l">
              <a:lnSpc>
                <a:spcPct val="114000"/>
              </a:lnSpc>
              <a:buNone/>
              <a:defRPr sz="2000"/>
            </a:lvl5pPr>
            <a:lvl6pPr marL="0" indent="0" algn="l">
              <a:lnSpc>
                <a:spcPct val="114000"/>
              </a:lnSpc>
              <a:buNone/>
              <a:defRPr sz="2000"/>
            </a:lvl6pPr>
            <a:lvl7pPr marL="0" indent="0" algn="l">
              <a:lnSpc>
                <a:spcPct val="114000"/>
              </a:lnSpc>
              <a:buNone/>
              <a:defRPr sz="2000"/>
            </a:lvl7pPr>
            <a:lvl8pPr marL="0" indent="0" algn="l">
              <a:lnSpc>
                <a:spcPct val="114000"/>
              </a:lnSpc>
              <a:buNone/>
              <a:defRPr sz="2000" b="0">
                <a:solidFill>
                  <a:schemeClr val="tx1"/>
                </a:solidFill>
              </a:defRPr>
            </a:lvl8pPr>
            <a:lvl9pPr marL="0" indent="0" algn="l">
              <a:lnSpc>
                <a:spcPct val="114000"/>
              </a:lnSpc>
              <a:buNone/>
              <a:defRPr sz="2000">
                <a:solidFill>
                  <a:schemeClr val="tx1"/>
                </a:solidFill>
              </a:defRPr>
            </a:lvl9pPr>
          </a:lstStyle>
          <a:p>
            <a:r>
              <a:rPr lang="de-DE"/>
              <a:t>Additional information</a:t>
            </a:r>
          </a:p>
          <a:p>
            <a:endParaRPr lang="de-DE" dirty="0"/>
          </a:p>
        </p:txBody>
      </p:sp>
      <p:sp>
        <p:nvSpPr>
          <p:cNvPr id="9" name="Titel 1">
            <a:extLst>
              <a:ext uri="{FF2B5EF4-FFF2-40B4-BE49-F238E27FC236}">
                <a16:creationId xmlns:a16="http://schemas.microsoft.com/office/drawing/2014/main" id="{6A1F042E-A599-AD8C-2274-BA125A4C63AF}"/>
              </a:ext>
            </a:extLst>
          </p:cNvPr>
          <p:cNvSpPr>
            <a:spLocks noGrp="1"/>
          </p:cNvSpPr>
          <p:nvPr>
            <p:ph type="ctrTitle" hasCustomPrompt="1"/>
            <p:custDataLst>
              <p:tags r:id="rId5"/>
            </p:custDataLst>
          </p:nvPr>
        </p:nvSpPr>
        <p:spPr>
          <a:xfrm>
            <a:off x="899999" y="1925926"/>
            <a:ext cx="7269639" cy="2474623"/>
          </a:xfrm>
        </p:spPr>
        <p:txBody>
          <a:bodyPr anchor="b"/>
          <a:lstStyle>
            <a:lvl1pPr algn="l">
              <a:lnSpc>
                <a:spcPct val="90000"/>
              </a:lnSpc>
              <a:defRPr sz="4000"/>
            </a:lvl1pPr>
          </a:lstStyle>
          <a:p>
            <a:r>
              <a:rPr lang="de-DE"/>
              <a:t>Chapter</a:t>
            </a:r>
            <a:endParaRPr lang="de-DE" dirty="0"/>
          </a:p>
        </p:txBody>
      </p:sp>
    </p:spTree>
    <p:extLst>
      <p:ext uri="{BB962C8B-B14F-4D97-AF65-F5344CB8AC3E}">
        <p14:creationId xmlns:p14="http://schemas.microsoft.com/office/powerpoint/2010/main" val="1411036616"/>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Statement and Picture">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B8D93A78-8D74-7F2C-F7F0-CF0E6BD608BF}"/>
              </a:ext>
            </a:extLst>
          </p:cNvPr>
          <p:cNvSpPr/>
          <p:nvPr userDrawn="1"/>
        </p:nvSpPr>
        <p:spPr>
          <a:xfrm>
            <a:off x="0" y="0"/>
            <a:ext cx="341070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Bildplatzhalter 7">
            <a:extLst>
              <a:ext uri="{FF2B5EF4-FFF2-40B4-BE49-F238E27FC236}">
                <a16:creationId xmlns:a16="http://schemas.microsoft.com/office/drawing/2014/main" id="{F2C6EFD3-0546-1323-605E-9E1988FEC6FB}"/>
              </a:ext>
            </a:extLst>
          </p:cNvPr>
          <p:cNvSpPr>
            <a:spLocks noGrp="1"/>
          </p:cNvSpPr>
          <p:nvPr>
            <p:ph type="pic" sz="quarter" idx="13"/>
          </p:nvPr>
        </p:nvSpPr>
        <p:spPr>
          <a:xfrm>
            <a:off x="1033219" y="931820"/>
            <a:ext cx="4965943" cy="4978443"/>
          </a:xfrm>
        </p:spPr>
        <p:txBody>
          <a:bodyPr anchor="ctr"/>
          <a:lstStyle>
            <a:lvl1pPr marL="0" indent="0" algn="ctr">
              <a:buFontTx/>
              <a:buNone/>
              <a:defRPr/>
            </a:lvl1pPr>
          </a:lstStyle>
          <a:p>
            <a:r>
              <a:rPr lang="de-DE"/>
              <a:t>Bild</a:t>
            </a:r>
          </a:p>
        </p:txBody>
      </p:sp>
      <p:sp>
        <p:nvSpPr>
          <p:cNvPr id="3" name="Fußzeilenplatzhalter 2">
            <a:extLst>
              <a:ext uri="{FF2B5EF4-FFF2-40B4-BE49-F238E27FC236}">
                <a16:creationId xmlns:a16="http://schemas.microsoft.com/office/drawing/2014/main" id="{81187ADA-B3B6-A7E8-7255-27EB4947A0F1}"/>
              </a:ext>
            </a:extLst>
          </p:cNvPr>
          <p:cNvSpPr>
            <a:spLocks noGrp="1"/>
          </p:cNvSpPr>
          <p:nvPr>
            <p:ph type="ftr" sz="quarter" idx="11"/>
          </p:nvPr>
        </p:nvSpPr>
        <p:spPr/>
        <p:txBody>
          <a:bodyPr/>
          <a:lstStyle/>
          <a:p>
            <a:r>
              <a:rPr lang="de-DE"/>
              <a:t>Dein Typ ist gefragt!</a:t>
            </a:r>
          </a:p>
        </p:txBody>
      </p:sp>
      <p:sp>
        <p:nvSpPr>
          <p:cNvPr id="6" name="Inhaltsplatzhalter 2">
            <a:extLst>
              <a:ext uri="{FF2B5EF4-FFF2-40B4-BE49-F238E27FC236}">
                <a16:creationId xmlns:a16="http://schemas.microsoft.com/office/drawing/2014/main" id="{9688525D-83EC-30F5-1093-C11C790A5D68}"/>
              </a:ext>
            </a:extLst>
          </p:cNvPr>
          <p:cNvSpPr>
            <a:spLocks noGrp="1"/>
          </p:cNvSpPr>
          <p:nvPr>
            <p:ph idx="1" hasCustomPrompt="1"/>
          </p:nvPr>
        </p:nvSpPr>
        <p:spPr>
          <a:xfrm>
            <a:off x="6924906" y="2124307"/>
            <a:ext cx="4440877" cy="2609386"/>
          </a:xfrm>
        </p:spPr>
        <p:txBody>
          <a:bodyPr anchor="ctr">
            <a:normAutofit/>
          </a:bodyPr>
          <a:lstStyle>
            <a:lvl1pPr marL="0" indent="0" algn="l">
              <a:buFontTx/>
              <a:buNone/>
              <a:defRPr sz="2400"/>
            </a:lvl1pPr>
          </a:lstStyle>
          <a:p>
            <a:pPr lvl="0"/>
            <a:r>
              <a:rPr lang="de-DE"/>
              <a:t>Zweite Ebene</a:t>
            </a:r>
          </a:p>
        </p:txBody>
      </p:sp>
      <p:sp>
        <p:nvSpPr>
          <p:cNvPr id="9" name="Foliennummernplatzhalter 6">
            <a:extLst>
              <a:ext uri="{FF2B5EF4-FFF2-40B4-BE49-F238E27FC236}">
                <a16:creationId xmlns:a16="http://schemas.microsoft.com/office/drawing/2014/main" id="{82871305-CED7-BACD-8532-E4C1756237EC}"/>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1398411178"/>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1_Statement and Picture">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B8D93A78-8D74-7F2C-F7F0-CF0E6BD608BF}"/>
              </a:ext>
            </a:extLst>
          </p:cNvPr>
          <p:cNvSpPr/>
          <p:nvPr userDrawn="1"/>
        </p:nvSpPr>
        <p:spPr>
          <a:xfrm>
            <a:off x="0" y="0"/>
            <a:ext cx="341070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Bildplatzhalter 7">
            <a:extLst>
              <a:ext uri="{FF2B5EF4-FFF2-40B4-BE49-F238E27FC236}">
                <a16:creationId xmlns:a16="http://schemas.microsoft.com/office/drawing/2014/main" id="{F2C6EFD3-0546-1323-605E-9E1988FEC6FB}"/>
              </a:ext>
            </a:extLst>
          </p:cNvPr>
          <p:cNvSpPr>
            <a:spLocks noGrp="1"/>
          </p:cNvSpPr>
          <p:nvPr>
            <p:ph type="pic" sz="quarter" idx="13"/>
          </p:nvPr>
        </p:nvSpPr>
        <p:spPr>
          <a:xfrm>
            <a:off x="1033219" y="931820"/>
            <a:ext cx="4965943" cy="4978443"/>
          </a:xfrm>
        </p:spPr>
        <p:txBody>
          <a:bodyPr anchor="ctr"/>
          <a:lstStyle>
            <a:lvl1pPr marL="0" indent="0" algn="ctr">
              <a:buFontTx/>
              <a:buNone/>
              <a:defRPr/>
            </a:lvl1pPr>
          </a:lstStyle>
          <a:p>
            <a:r>
              <a:rPr lang="de-DE"/>
              <a:t>Bild</a:t>
            </a:r>
          </a:p>
        </p:txBody>
      </p:sp>
      <p:sp>
        <p:nvSpPr>
          <p:cNvPr id="3" name="Fußzeilenplatzhalter 2">
            <a:extLst>
              <a:ext uri="{FF2B5EF4-FFF2-40B4-BE49-F238E27FC236}">
                <a16:creationId xmlns:a16="http://schemas.microsoft.com/office/drawing/2014/main" id="{81187ADA-B3B6-A7E8-7255-27EB4947A0F1}"/>
              </a:ext>
            </a:extLst>
          </p:cNvPr>
          <p:cNvSpPr>
            <a:spLocks noGrp="1"/>
          </p:cNvSpPr>
          <p:nvPr>
            <p:ph type="ftr" sz="quarter" idx="11"/>
          </p:nvPr>
        </p:nvSpPr>
        <p:spPr/>
        <p:txBody>
          <a:bodyPr/>
          <a:lstStyle/>
          <a:p>
            <a:r>
              <a:rPr lang="de-DE"/>
              <a:t>Dein Typ ist gefragt!</a:t>
            </a:r>
          </a:p>
        </p:txBody>
      </p:sp>
      <p:sp>
        <p:nvSpPr>
          <p:cNvPr id="14" name="Inhaltsplatzhalter 2">
            <a:extLst>
              <a:ext uri="{FF2B5EF4-FFF2-40B4-BE49-F238E27FC236}">
                <a16:creationId xmlns:a16="http://schemas.microsoft.com/office/drawing/2014/main" id="{F7A96C98-9E87-8B47-6FD7-20BA0806956C}"/>
              </a:ext>
            </a:extLst>
          </p:cNvPr>
          <p:cNvSpPr>
            <a:spLocks noGrp="1"/>
          </p:cNvSpPr>
          <p:nvPr>
            <p:ph idx="14" hasCustomPrompt="1"/>
          </p:nvPr>
        </p:nvSpPr>
        <p:spPr>
          <a:xfrm>
            <a:off x="6524369" y="1940312"/>
            <a:ext cx="4841414" cy="3969951"/>
          </a:xfrm>
        </p:spPr>
        <p:txBody>
          <a:bodyPr anchor="t">
            <a:normAutofit/>
          </a:bodyPr>
          <a:lstStyle>
            <a:lvl1pPr>
              <a:defRPr sz="2200"/>
            </a:lvl1pPr>
          </a:lstStyle>
          <a:p>
            <a:pPr lvl="0"/>
            <a:r>
              <a:rPr lang="de-DE"/>
              <a:t>Zweite Ebene</a:t>
            </a:r>
          </a:p>
        </p:txBody>
      </p:sp>
      <p:sp>
        <p:nvSpPr>
          <p:cNvPr id="15" name="Titelplatzhalter 1">
            <a:extLst>
              <a:ext uri="{FF2B5EF4-FFF2-40B4-BE49-F238E27FC236}">
                <a16:creationId xmlns:a16="http://schemas.microsoft.com/office/drawing/2014/main" id="{AE916BEE-BFFD-165F-294B-CFCDEA622B19}"/>
              </a:ext>
            </a:extLst>
          </p:cNvPr>
          <p:cNvSpPr>
            <a:spLocks noGrp="1"/>
          </p:cNvSpPr>
          <p:nvPr>
            <p:ph type="title" hasCustomPrompt="1"/>
          </p:nvPr>
        </p:nvSpPr>
        <p:spPr>
          <a:xfrm>
            <a:off x="6512385" y="931820"/>
            <a:ext cx="4841415" cy="763165"/>
          </a:xfrm>
          <a:prstGeom prst="rect">
            <a:avLst/>
          </a:prstGeom>
        </p:spPr>
        <p:txBody>
          <a:bodyPr vert="horz" lIns="91440" tIns="45720" rIns="91440" bIns="45720" rtlCol="0" anchor="b">
            <a:normAutofit/>
          </a:bodyPr>
          <a:lstStyle>
            <a:lvl1pPr>
              <a:defRPr sz="2400"/>
            </a:lvl1pPr>
          </a:lstStyle>
          <a:p>
            <a:r>
              <a:rPr lang="de-DE"/>
              <a:t>Headline</a:t>
            </a:r>
          </a:p>
        </p:txBody>
      </p:sp>
      <p:sp>
        <p:nvSpPr>
          <p:cNvPr id="7" name="Foliennummernplatzhalter 6">
            <a:extLst>
              <a:ext uri="{FF2B5EF4-FFF2-40B4-BE49-F238E27FC236}">
                <a16:creationId xmlns:a16="http://schemas.microsoft.com/office/drawing/2014/main" id="{6DEF948B-15A1-F719-73C3-48DC2C8BE31F}"/>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2759413887"/>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Statement and Picture Full Color">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id="{50AE0245-3045-BD9D-E8A2-B1ABA9C0F16B}"/>
              </a:ext>
            </a:extLst>
          </p:cNvPr>
          <p:cNvSpPr/>
          <p:nvPr userDrawn="1"/>
        </p:nvSpPr>
        <p:spPr>
          <a:xfrm>
            <a:off x="0" y="0"/>
            <a:ext cx="1219200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7" name="Grafik 6" descr="Ein Bild, das Screenshot, Grafiken, Reihe, Farbigkeit enthält.&#10;&#10;Automatisch generierte Beschreibung">
            <a:extLst>
              <a:ext uri="{FF2B5EF4-FFF2-40B4-BE49-F238E27FC236}">
                <a16:creationId xmlns:a16="http://schemas.microsoft.com/office/drawing/2014/main" id="{A6BE61BF-C0AA-81B4-58BE-313A3AEFE0A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5026708" y="4645347"/>
            <a:ext cx="2530743" cy="2545747"/>
          </a:xfrm>
          <a:prstGeom prst="rect">
            <a:avLst/>
          </a:prstGeom>
        </p:spPr>
      </p:pic>
      <p:pic>
        <p:nvPicPr>
          <p:cNvPr id="9" name="Grafik 8" descr="Ein Bild, das Screenshot, Grafiken, Reihe, Farbigkeit enthält.&#10;&#10;Automatisch generierte Beschreibung">
            <a:extLst>
              <a:ext uri="{FF2B5EF4-FFF2-40B4-BE49-F238E27FC236}">
                <a16:creationId xmlns:a16="http://schemas.microsoft.com/office/drawing/2014/main" id="{FCACFC4B-4922-7A2E-5E18-317DFD3FDD97}"/>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582604" y="-587980"/>
            <a:ext cx="3213100" cy="3232150"/>
          </a:xfrm>
          <a:prstGeom prst="rect">
            <a:avLst/>
          </a:prstGeom>
        </p:spPr>
      </p:pic>
      <p:sp>
        <p:nvSpPr>
          <p:cNvPr id="8" name="Bildplatzhalter 7">
            <a:extLst>
              <a:ext uri="{FF2B5EF4-FFF2-40B4-BE49-F238E27FC236}">
                <a16:creationId xmlns:a16="http://schemas.microsoft.com/office/drawing/2014/main" id="{F2C6EFD3-0546-1323-605E-9E1988FEC6FB}"/>
              </a:ext>
            </a:extLst>
          </p:cNvPr>
          <p:cNvSpPr>
            <a:spLocks noGrp="1"/>
          </p:cNvSpPr>
          <p:nvPr>
            <p:ph type="pic" sz="quarter" idx="13"/>
          </p:nvPr>
        </p:nvSpPr>
        <p:spPr>
          <a:xfrm>
            <a:off x="1033219" y="931820"/>
            <a:ext cx="4965943" cy="4978443"/>
          </a:xfrm>
        </p:spPr>
        <p:txBody>
          <a:bodyPr anchor="ctr"/>
          <a:lstStyle>
            <a:lvl1pPr marL="0" indent="0" algn="ctr">
              <a:buFontTx/>
              <a:buNone/>
              <a:defRPr/>
            </a:lvl1pPr>
          </a:lstStyle>
          <a:p>
            <a:r>
              <a:rPr lang="de-DE"/>
              <a:t>Bild</a:t>
            </a:r>
          </a:p>
        </p:txBody>
      </p:sp>
      <p:sp>
        <p:nvSpPr>
          <p:cNvPr id="3" name="Fußzeilenplatzhalter 2">
            <a:extLst>
              <a:ext uri="{FF2B5EF4-FFF2-40B4-BE49-F238E27FC236}">
                <a16:creationId xmlns:a16="http://schemas.microsoft.com/office/drawing/2014/main" id="{81187ADA-B3B6-A7E8-7255-27EB4947A0F1}"/>
              </a:ext>
            </a:extLst>
          </p:cNvPr>
          <p:cNvSpPr>
            <a:spLocks noGrp="1"/>
          </p:cNvSpPr>
          <p:nvPr>
            <p:ph type="ftr" sz="quarter" idx="11"/>
          </p:nvPr>
        </p:nvSpPr>
        <p:spPr/>
        <p:txBody>
          <a:bodyPr/>
          <a:lstStyle/>
          <a:p>
            <a:r>
              <a:rPr lang="de-DE"/>
              <a:t>Dein Typ ist gefragt!</a:t>
            </a:r>
          </a:p>
        </p:txBody>
      </p:sp>
      <p:sp>
        <p:nvSpPr>
          <p:cNvPr id="10" name="Inhaltsplatzhalter 2">
            <a:extLst>
              <a:ext uri="{FF2B5EF4-FFF2-40B4-BE49-F238E27FC236}">
                <a16:creationId xmlns:a16="http://schemas.microsoft.com/office/drawing/2014/main" id="{F2FC75B3-14F4-13E4-6E3F-EF04B8EE7DA1}"/>
              </a:ext>
            </a:extLst>
          </p:cNvPr>
          <p:cNvSpPr>
            <a:spLocks noGrp="1"/>
          </p:cNvSpPr>
          <p:nvPr>
            <p:ph idx="1" hasCustomPrompt="1"/>
          </p:nvPr>
        </p:nvSpPr>
        <p:spPr>
          <a:xfrm>
            <a:off x="6924906" y="2124307"/>
            <a:ext cx="4440877" cy="2609386"/>
          </a:xfrm>
        </p:spPr>
        <p:txBody>
          <a:bodyPr anchor="ctr">
            <a:normAutofit/>
          </a:bodyPr>
          <a:lstStyle>
            <a:lvl1pPr marL="0" indent="0" algn="l">
              <a:buFontTx/>
              <a:buNone/>
              <a:defRPr sz="2400">
                <a:solidFill>
                  <a:schemeClr val="bg1"/>
                </a:solidFill>
              </a:defRPr>
            </a:lvl1pPr>
          </a:lstStyle>
          <a:p>
            <a:pPr lvl="0"/>
            <a:r>
              <a:rPr lang="de-DE"/>
              <a:t>Zweite Ebene</a:t>
            </a:r>
          </a:p>
        </p:txBody>
      </p:sp>
      <p:sp>
        <p:nvSpPr>
          <p:cNvPr id="11" name="Foliennummernplatzhalter 6">
            <a:extLst>
              <a:ext uri="{FF2B5EF4-FFF2-40B4-BE49-F238E27FC236}">
                <a16:creationId xmlns:a16="http://schemas.microsoft.com/office/drawing/2014/main" id="{ACED54DA-02A4-C1C9-A2EC-A859A09221EE}"/>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621853699"/>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Statement only">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B8D93A78-8D74-7F2C-F7F0-CF0E6BD608BF}"/>
              </a:ext>
            </a:extLst>
          </p:cNvPr>
          <p:cNvSpPr/>
          <p:nvPr userDrawn="1"/>
        </p:nvSpPr>
        <p:spPr>
          <a:xfrm>
            <a:off x="0" y="0"/>
            <a:ext cx="341070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Fußzeilenplatzhalter 2">
            <a:extLst>
              <a:ext uri="{FF2B5EF4-FFF2-40B4-BE49-F238E27FC236}">
                <a16:creationId xmlns:a16="http://schemas.microsoft.com/office/drawing/2014/main" id="{81187ADA-B3B6-A7E8-7255-27EB4947A0F1}"/>
              </a:ext>
            </a:extLst>
          </p:cNvPr>
          <p:cNvSpPr>
            <a:spLocks noGrp="1"/>
          </p:cNvSpPr>
          <p:nvPr>
            <p:ph type="ftr" sz="quarter" idx="11"/>
          </p:nvPr>
        </p:nvSpPr>
        <p:spPr/>
        <p:txBody>
          <a:bodyPr/>
          <a:lstStyle/>
          <a:p>
            <a:r>
              <a:rPr lang="de-DE"/>
              <a:t>Dein Typ ist gefragt!</a:t>
            </a:r>
          </a:p>
        </p:txBody>
      </p:sp>
      <p:sp>
        <p:nvSpPr>
          <p:cNvPr id="7" name="Inhaltsplatzhalter 2">
            <a:extLst>
              <a:ext uri="{FF2B5EF4-FFF2-40B4-BE49-F238E27FC236}">
                <a16:creationId xmlns:a16="http://schemas.microsoft.com/office/drawing/2014/main" id="{32F66A0A-FDEA-158F-6CAD-3CD8670C6449}"/>
              </a:ext>
            </a:extLst>
          </p:cNvPr>
          <p:cNvSpPr>
            <a:spLocks noGrp="1"/>
          </p:cNvSpPr>
          <p:nvPr>
            <p:ph idx="1" hasCustomPrompt="1"/>
          </p:nvPr>
        </p:nvSpPr>
        <p:spPr>
          <a:xfrm>
            <a:off x="3780264" y="2124307"/>
            <a:ext cx="7585520" cy="2609386"/>
          </a:xfrm>
        </p:spPr>
        <p:txBody>
          <a:bodyPr anchor="ctr">
            <a:normAutofit/>
          </a:bodyPr>
          <a:lstStyle>
            <a:lvl1pPr marL="0" indent="0" algn="l">
              <a:buFontTx/>
              <a:buNone/>
              <a:defRPr sz="2400"/>
            </a:lvl1pPr>
          </a:lstStyle>
          <a:p>
            <a:pPr lvl="0"/>
            <a:r>
              <a:rPr lang="de-DE"/>
              <a:t>Zweite Ebene</a:t>
            </a:r>
          </a:p>
        </p:txBody>
      </p:sp>
      <p:sp>
        <p:nvSpPr>
          <p:cNvPr id="8" name="Foliennummernplatzhalter 6">
            <a:extLst>
              <a:ext uri="{FF2B5EF4-FFF2-40B4-BE49-F238E27FC236}">
                <a16:creationId xmlns:a16="http://schemas.microsoft.com/office/drawing/2014/main" id="{0DAF6DFB-284F-5A32-CBB4-2A023B6EB109}"/>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39612999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Basic layouts">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2459504"/>
            <a:ext cx="12192000" cy="1938992"/>
          </a:xfrm>
          <a:prstGeom prst="rect">
            <a:avLst/>
          </a:prstGeom>
          <a:solidFill>
            <a:schemeClr val="tx1"/>
          </a:solidFill>
        </p:spPr>
        <p:txBody>
          <a:bodyPr wrap="square" rtlCol="0" anchor="ctr">
            <a:spAutoFit/>
          </a:bodyPr>
          <a:lstStyle/>
          <a:p>
            <a:pPr algn="ctr"/>
            <a:r>
              <a:rPr lang="de-DE" sz="12000">
                <a:solidFill>
                  <a:schemeClr val="bg1"/>
                </a:solidFill>
              </a:rPr>
              <a:t>Basic layouts</a:t>
            </a:r>
            <a:endParaRPr lang="de-DE" sz="12000" dirty="0">
              <a:solidFill>
                <a:schemeClr val="bg1"/>
              </a:solidFill>
            </a:endParaRPr>
          </a:p>
        </p:txBody>
      </p:sp>
    </p:spTree>
    <p:extLst>
      <p:ext uri="{BB962C8B-B14F-4D97-AF65-F5344CB8AC3E}">
        <p14:creationId xmlns:p14="http://schemas.microsoft.com/office/powerpoint/2010/main" val="42211685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5"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5" y="1548000"/>
            <a:ext cx="95281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6" name="Titel 5">
            <a:extLst>
              <a:ext uri="{FF2B5EF4-FFF2-40B4-BE49-F238E27FC236}">
                <a16:creationId xmlns:a16="http://schemas.microsoft.com/office/drawing/2014/main" id="{7E6D20EE-A9D6-DBC9-BC9B-12278A358667}"/>
              </a:ext>
            </a:extLst>
          </p:cNvPr>
          <p:cNvSpPr>
            <a:spLocks noGrp="1"/>
          </p:cNvSpPr>
          <p:nvPr>
            <p:ph type="title" hasCustomPrompt="1"/>
            <p:custDataLst>
              <p:tags r:id="rId3"/>
            </p:custDataLst>
          </p:nvPr>
        </p:nvSpPr>
        <p:spPr/>
        <p:txBody>
          <a:bodyPr/>
          <a:lstStyle>
            <a:lvl1pPr>
              <a:defRPr/>
            </a:lvl1pPr>
          </a:lstStyle>
          <a:p>
            <a:r>
              <a:rPr lang="de-DE"/>
              <a:t>Headline</a:t>
            </a:r>
            <a:endParaRPr lang="de-DE" dirty="0"/>
          </a:p>
        </p:txBody>
      </p:sp>
      <p:sp>
        <p:nvSpPr>
          <p:cNvPr id="2" name="Datumsplatzhalter 1">
            <a:extLst>
              <a:ext uri="{FF2B5EF4-FFF2-40B4-BE49-F238E27FC236}">
                <a16:creationId xmlns:a16="http://schemas.microsoft.com/office/drawing/2014/main" id="{BB9FC835-CF5F-D3BE-A21F-217CF0074F16}"/>
              </a:ext>
            </a:extLst>
          </p:cNvPr>
          <p:cNvSpPr>
            <a:spLocks noGrp="1"/>
          </p:cNvSpPr>
          <p:nvPr>
            <p:ph type="dt" sz="half" idx="18"/>
            <p:custDataLst>
              <p:tags r:id="rId4"/>
            </p:custDataLst>
          </p:nvPr>
        </p:nvSpPr>
        <p:spPr/>
        <p:txBody>
          <a:bodyPr/>
          <a:lstStyle/>
          <a:p>
            <a:r>
              <a:rPr lang="de-DE"/>
              <a:t>00.00.2023</a:t>
            </a:r>
            <a:endParaRPr lang="de-DE" dirty="0"/>
          </a:p>
        </p:txBody>
      </p:sp>
      <p:sp>
        <p:nvSpPr>
          <p:cNvPr id="7" name="Fußzeilenplatzhalter 6">
            <a:extLst>
              <a:ext uri="{FF2B5EF4-FFF2-40B4-BE49-F238E27FC236}">
                <a16:creationId xmlns:a16="http://schemas.microsoft.com/office/drawing/2014/main" id="{BF06B2D9-B967-29E4-FA1A-006D1161B708}"/>
              </a:ext>
            </a:extLst>
          </p:cNvPr>
          <p:cNvSpPr>
            <a:spLocks noGrp="1"/>
          </p:cNvSpPr>
          <p:nvPr>
            <p:ph type="ftr" sz="quarter" idx="19"/>
            <p:custDataLst>
              <p:tags r:id="rId5"/>
            </p:custDataLst>
          </p:nvPr>
        </p:nvSpPr>
        <p:spPr/>
        <p:txBody>
          <a:bodyPr/>
          <a:lstStyle/>
          <a:p>
            <a:r>
              <a:rPr lang="de-DE"/>
              <a:t>Presentation Title | Classification: C2 – Sensitive | Name Surname</a:t>
            </a:r>
            <a:endParaRPr lang="de-DE" dirty="0"/>
          </a:p>
        </p:txBody>
      </p:sp>
      <p:sp>
        <p:nvSpPr>
          <p:cNvPr id="8" name="Foliennummernplatzhalter 7">
            <a:extLst>
              <a:ext uri="{FF2B5EF4-FFF2-40B4-BE49-F238E27FC236}">
                <a16:creationId xmlns:a16="http://schemas.microsoft.com/office/drawing/2014/main" id="{F8E7DF84-E9B8-FC61-7C01-65AB6A89FC27}"/>
              </a:ext>
            </a:extLst>
          </p:cNvPr>
          <p:cNvSpPr>
            <a:spLocks noGrp="1"/>
          </p:cNvSpPr>
          <p:nvPr>
            <p:ph type="sldNum" sz="quarter" idx="20"/>
            <p:custDataLst>
              <p:tags r:id="rId6"/>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33650573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ext + 20 % X">
    <p:bg>
      <p:bgPr>
        <a:solidFill>
          <a:schemeClr val="tx2"/>
        </a:solidFill>
        <a:effectLst/>
      </p:bgPr>
    </p:bg>
    <p:spTree>
      <p:nvGrpSpPr>
        <p:cNvPr id="1" name=""/>
        <p:cNvGrpSpPr/>
        <p:nvPr/>
      </p:nvGrpSpPr>
      <p:grpSpPr>
        <a:xfrm>
          <a:off x="0" y="0"/>
          <a:ext cx="0" cy="0"/>
          <a:chOff x="0" y="0"/>
          <a:chExt cx="0" cy="0"/>
        </a:xfrm>
      </p:grpSpPr>
      <p:sp>
        <p:nvSpPr>
          <p:cNvPr id="10" name="Rechteck 9">
            <a:extLst>
              <a:ext uri="{FF2B5EF4-FFF2-40B4-BE49-F238E27FC236}">
                <a16:creationId xmlns:a16="http://schemas.microsoft.com/office/drawing/2014/main" id="{78600919-13F4-6DC6-A2C5-C181B01667E7}"/>
              </a:ext>
            </a:extLst>
          </p:cNvPr>
          <p:cNvSpPr/>
          <p:nvPr userDrawn="1">
            <p:custDataLst>
              <p:tags r:id="rId1"/>
            </p:custDataLst>
          </p:nvPr>
        </p:nvSpPr>
        <p:spPr>
          <a:xfrm>
            <a:off x="538798" y="0"/>
            <a:ext cx="11653201"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9" name="Freihandform: Form 8">
            <a:extLst>
              <a:ext uri="{FF2B5EF4-FFF2-40B4-BE49-F238E27FC236}">
                <a16:creationId xmlns:a16="http://schemas.microsoft.com/office/drawing/2014/main" id="{5F00AFF7-0142-C5BB-0F49-A9400DE07C8D}"/>
              </a:ext>
            </a:extLst>
          </p:cNvPr>
          <p:cNvSpPr/>
          <p:nvPr userDrawn="1">
            <p:custDataLst>
              <p:tags r:id="rId2"/>
            </p:custDataLst>
          </p:nvPr>
        </p:nvSpPr>
        <p:spPr>
          <a:xfrm>
            <a:off x="538800" y="0"/>
            <a:ext cx="11653200" cy="6858000"/>
          </a:xfrm>
          <a:custGeom>
            <a:avLst/>
            <a:gdLst>
              <a:gd name="connsiteX0" fmla="*/ 8962954 w 11653200"/>
              <a:gd name="connsiteY0" fmla="*/ 5902032 h 6858000"/>
              <a:gd name="connsiteX1" fmla="*/ 9558209 w 11653200"/>
              <a:gd name="connsiteY1" fmla="*/ 6677066 h 6858000"/>
              <a:gd name="connsiteX2" fmla="*/ 9697212 w 11653200"/>
              <a:gd name="connsiteY2" fmla="*/ 6858000 h 6858000"/>
              <a:gd name="connsiteX3" fmla="*/ 8228972 w 11653200"/>
              <a:gd name="connsiteY3" fmla="*/ 6858000 h 6858000"/>
              <a:gd name="connsiteX4" fmla="*/ 8367932 w 11653200"/>
              <a:gd name="connsiteY4" fmla="*/ 6677066 h 6858000"/>
              <a:gd name="connsiteX5" fmla="*/ 8962954 w 11653200"/>
              <a:gd name="connsiteY5" fmla="*/ 5902032 h 6858000"/>
              <a:gd name="connsiteX6" fmla="*/ 11653200 w 11653200"/>
              <a:gd name="connsiteY6" fmla="*/ 2397407 h 6858000"/>
              <a:gd name="connsiteX7" fmla="*/ 11653200 w 11653200"/>
              <a:gd name="connsiteY7" fmla="*/ 4454973 h 6858000"/>
              <a:gd name="connsiteX8" fmla="*/ 11484514 w 11653200"/>
              <a:gd name="connsiteY8" fmla="*/ 4235131 h 6858000"/>
              <a:gd name="connsiteX9" fmla="*/ 10863789 w 11653200"/>
              <a:gd name="connsiteY9" fmla="*/ 3426358 h 6858000"/>
              <a:gd name="connsiteX10" fmla="*/ 11484514 w 11653200"/>
              <a:gd name="connsiteY10" fmla="*/ 2617281 h 6858000"/>
              <a:gd name="connsiteX11" fmla="*/ 8232718 w 11653200"/>
              <a:gd name="connsiteY11" fmla="*/ 0 h 6858000"/>
              <a:gd name="connsiteX12" fmla="*/ 9693465 w 11653200"/>
              <a:gd name="connsiteY12" fmla="*/ 0 h 6858000"/>
              <a:gd name="connsiteX13" fmla="*/ 9558209 w 11653200"/>
              <a:gd name="connsiteY13" fmla="*/ 176004 h 6858000"/>
              <a:gd name="connsiteX14" fmla="*/ 8962954 w 11653200"/>
              <a:gd name="connsiteY14" fmla="*/ 950582 h 6858000"/>
              <a:gd name="connsiteX15" fmla="*/ 8367932 w 11653200"/>
              <a:gd name="connsiteY15" fmla="*/ 176004 h 6858000"/>
              <a:gd name="connsiteX16" fmla="*/ 0 w 11653200"/>
              <a:gd name="connsiteY16" fmla="*/ 0 h 6858000"/>
              <a:gd name="connsiteX17" fmla="*/ 4434358 w 11653200"/>
              <a:gd name="connsiteY17" fmla="*/ 0 h 6858000"/>
              <a:gd name="connsiteX18" fmla="*/ 4473888 w 11653200"/>
              <a:gd name="connsiteY18" fmla="*/ 51575 h 6858000"/>
              <a:gd name="connsiteX19" fmla="*/ 7062621 w 11653200"/>
              <a:gd name="connsiteY19" fmla="*/ 3426358 h 6858000"/>
              <a:gd name="connsiteX20" fmla="*/ 4473888 w 11653200"/>
              <a:gd name="connsiteY20" fmla="*/ 6801008 h 6858000"/>
              <a:gd name="connsiteX21" fmla="*/ 4430208 w 11653200"/>
              <a:gd name="connsiteY21" fmla="*/ 6858000 h 6858000"/>
              <a:gd name="connsiteX22" fmla="*/ 0 w 11653200"/>
              <a:gd name="connsiteY2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653200" h="6858000">
                <a:moveTo>
                  <a:pt x="8962954" y="5902032"/>
                </a:moveTo>
                <a:cubicBezTo>
                  <a:pt x="9171408" y="6173496"/>
                  <a:pt x="9371050" y="6433432"/>
                  <a:pt x="9558209" y="6677066"/>
                </a:cubicBezTo>
                <a:lnTo>
                  <a:pt x="9697212" y="6858000"/>
                </a:lnTo>
                <a:lnTo>
                  <a:pt x="8228972" y="6858000"/>
                </a:lnTo>
                <a:lnTo>
                  <a:pt x="8367932" y="6677066"/>
                </a:lnTo>
                <a:cubicBezTo>
                  <a:pt x="8555029" y="6433432"/>
                  <a:pt x="8754594" y="6173496"/>
                  <a:pt x="8962954" y="5902032"/>
                </a:cubicBezTo>
                <a:close/>
                <a:moveTo>
                  <a:pt x="11653200" y="2397407"/>
                </a:moveTo>
                <a:lnTo>
                  <a:pt x="11653200" y="4454973"/>
                </a:lnTo>
                <a:lnTo>
                  <a:pt x="11484514" y="4235131"/>
                </a:lnTo>
                <a:cubicBezTo>
                  <a:pt x="11280824" y="3969692"/>
                  <a:pt x="11072979" y="3698878"/>
                  <a:pt x="10863789" y="3426358"/>
                </a:cubicBezTo>
                <a:cubicBezTo>
                  <a:pt x="11072979" y="3153687"/>
                  <a:pt x="11280824" y="2882777"/>
                  <a:pt x="11484514" y="2617281"/>
                </a:cubicBezTo>
                <a:close/>
                <a:moveTo>
                  <a:pt x="8232718" y="0"/>
                </a:moveTo>
                <a:lnTo>
                  <a:pt x="9693465" y="0"/>
                </a:lnTo>
                <a:lnTo>
                  <a:pt x="9558209" y="176004"/>
                </a:lnTo>
                <a:cubicBezTo>
                  <a:pt x="9371050" y="419551"/>
                  <a:pt x="9171408" y="679345"/>
                  <a:pt x="8962954" y="950582"/>
                </a:cubicBezTo>
                <a:cubicBezTo>
                  <a:pt x="8754594" y="679345"/>
                  <a:pt x="8555029" y="419551"/>
                  <a:pt x="8367932" y="176004"/>
                </a:cubicBezTo>
                <a:close/>
                <a:moveTo>
                  <a:pt x="0" y="0"/>
                </a:moveTo>
                <a:lnTo>
                  <a:pt x="4434358" y="0"/>
                </a:lnTo>
                <a:lnTo>
                  <a:pt x="4473888" y="51575"/>
                </a:lnTo>
                <a:cubicBezTo>
                  <a:pt x="5105603" y="875701"/>
                  <a:pt x="6068971" y="2131172"/>
                  <a:pt x="7062621" y="3426358"/>
                </a:cubicBezTo>
                <a:cubicBezTo>
                  <a:pt x="6068971" y="4720827"/>
                  <a:pt x="5105603" y="5976822"/>
                  <a:pt x="4473888" y="6801008"/>
                </a:cubicBezTo>
                <a:lnTo>
                  <a:pt x="4430208"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de-DE" dirty="0"/>
          </a:p>
        </p:txBody>
      </p:sp>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3"/>
            </p:custDataLst>
          </p:nvPr>
        </p:nvSpPr>
        <p:spPr>
          <a:xfrm>
            <a:off x="898525"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4"/>
            </p:custDataLst>
          </p:nvPr>
        </p:nvSpPr>
        <p:spPr>
          <a:xfrm>
            <a:off x="898525" y="1548000"/>
            <a:ext cx="95281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6" name="Titel 5">
            <a:extLst>
              <a:ext uri="{FF2B5EF4-FFF2-40B4-BE49-F238E27FC236}">
                <a16:creationId xmlns:a16="http://schemas.microsoft.com/office/drawing/2014/main" id="{7E6D20EE-A9D6-DBC9-BC9B-12278A358667}"/>
              </a:ext>
            </a:extLst>
          </p:cNvPr>
          <p:cNvSpPr>
            <a:spLocks noGrp="1"/>
          </p:cNvSpPr>
          <p:nvPr>
            <p:ph type="title" hasCustomPrompt="1"/>
            <p:custDataLst>
              <p:tags r:id="rId5"/>
            </p:custDataLst>
          </p:nvPr>
        </p:nvSpPr>
        <p:spPr/>
        <p:txBody>
          <a:bodyPr/>
          <a:lstStyle>
            <a:lvl1pPr>
              <a:defRPr/>
            </a:lvl1pPr>
          </a:lstStyle>
          <a:p>
            <a:r>
              <a:rPr lang="de-DE"/>
              <a:t>Headline</a:t>
            </a:r>
            <a:endParaRPr lang="de-DE" dirty="0"/>
          </a:p>
        </p:txBody>
      </p:sp>
      <p:sp>
        <p:nvSpPr>
          <p:cNvPr id="2" name="Datumsplatzhalter 1">
            <a:extLst>
              <a:ext uri="{FF2B5EF4-FFF2-40B4-BE49-F238E27FC236}">
                <a16:creationId xmlns:a16="http://schemas.microsoft.com/office/drawing/2014/main" id="{BB9FC835-CF5F-D3BE-A21F-217CF0074F16}"/>
              </a:ext>
            </a:extLst>
          </p:cNvPr>
          <p:cNvSpPr>
            <a:spLocks noGrp="1"/>
          </p:cNvSpPr>
          <p:nvPr>
            <p:ph type="dt" sz="half" idx="18"/>
            <p:custDataLst>
              <p:tags r:id="rId6"/>
            </p:custDataLst>
          </p:nvPr>
        </p:nvSpPr>
        <p:spPr/>
        <p:txBody>
          <a:bodyPr/>
          <a:lstStyle/>
          <a:p>
            <a:r>
              <a:rPr lang="de-DE"/>
              <a:t>00.00.2023</a:t>
            </a:r>
            <a:endParaRPr lang="de-DE" dirty="0"/>
          </a:p>
        </p:txBody>
      </p:sp>
      <p:sp>
        <p:nvSpPr>
          <p:cNvPr id="7" name="Fußzeilenplatzhalter 6">
            <a:extLst>
              <a:ext uri="{FF2B5EF4-FFF2-40B4-BE49-F238E27FC236}">
                <a16:creationId xmlns:a16="http://schemas.microsoft.com/office/drawing/2014/main" id="{BF06B2D9-B967-29E4-FA1A-006D1161B708}"/>
              </a:ext>
            </a:extLst>
          </p:cNvPr>
          <p:cNvSpPr>
            <a:spLocks noGrp="1"/>
          </p:cNvSpPr>
          <p:nvPr>
            <p:ph type="ftr" sz="quarter" idx="19"/>
            <p:custDataLst>
              <p:tags r:id="rId7"/>
            </p:custDataLst>
          </p:nvPr>
        </p:nvSpPr>
        <p:spPr/>
        <p:txBody>
          <a:bodyPr/>
          <a:lstStyle/>
          <a:p>
            <a:r>
              <a:rPr lang="de-DE"/>
              <a:t>Presentation Title | Classification: C2 – Sensitive | Name Surname</a:t>
            </a:r>
            <a:endParaRPr lang="de-DE" dirty="0"/>
          </a:p>
        </p:txBody>
      </p:sp>
      <p:sp>
        <p:nvSpPr>
          <p:cNvPr id="8" name="Foliennummernplatzhalter 7">
            <a:extLst>
              <a:ext uri="{FF2B5EF4-FFF2-40B4-BE49-F238E27FC236}">
                <a16:creationId xmlns:a16="http://schemas.microsoft.com/office/drawing/2014/main" id="{F8E7DF84-E9B8-FC61-7C01-65AB6A89FC27}"/>
              </a:ext>
            </a:extLst>
          </p:cNvPr>
          <p:cNvSpPr>
            <a:spLocks noGrp="1"/>
          </p:cNvSpPr>
          <p:nvPr>
            <p:ph type="sldNum" sz="quarter" idx="20"/>
            <p:custDataLst>
              <p:tags r:id="rId8"/>
            </p:custDataLst>
          </p:nvPr>
        </p:nvSpPr>
        <p:spPr/>
        <p:txBody>
          <a:bodyPr/>
          <a:lstStyle/>
          <a:p>
            <a:fld id="{92DB0D90-6264-4E90-9724-ABC670DBF4FB}" type="slidenum">
              <a:rPr lang="de-DE" smtClean="0"/>
              <a:pPr/>
              <a:t>‹Nr.›</a:t>
            </a:fld>
            <a:endParaRPr lang="de-DE" dirty="0"/>
          </a:p>
        </p:txBody>
      </p:sp>
      <p:sp>
        <p:nvSpPr>
          <p:cNvPr id="3" name="Rechteck 2">
            <a:extLst>
              <a:ext uri="{FF2B5EF4-FFF2-40B4-BE49-F238E27FC236}">
                <a16:creationId xmlns:a16="http://schemas.microsoft.com/office/drawing/2014/main" id="{E496BA2E-1480-0685-59EA-10967269F16F}"/>
              </a:ext>
            </a:extLst>
          </p:cNvPr>
          <p:cNvSpPr/>
          <p:nvPr userDrawn="1">
            <p:custDataLst>
              <p:tags r:id="rId9"/>
            </p:custDataLst>
          </p:nvPr>
        </p:nvSpPr>
        <p:spPr>
          <a:xfrm>
            <a:off x="898524"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4" name="Rechteck 3">
            <a:extLst>
              <a:ext uri="{FF2B5EF4-FFF2-40B4-BE49-F238E27FC236}">
                <a16:creationId xmlns:a16="http://schemas.microsoft.com/office/drawing/2014/main" id="{1F9CF062-E67F-69B9-3ADB-F5E5A538C0ED}"/>
              </a:ext>
            </a:extLst>
          </p:cNvPr>
          <p:cNvSpPr>
            <a:spLocks/>
          </p:cNvSpPr>
          <p:nvPr userDrawn="1">
            <p:custDataLst>
              <p:tags r:id="rId10"/>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de-DE" sz="992" b="1" noProof="0">
                <a:solidFill>
                  <a:schemeClr val="accent1"/>
                </a:solidFill>
              </a:rPr>
              <a:t>DKMS</a:t>
            </a:r>
            <a:endParaRPr lang="de-DE" sz="992" b="1" noProof="0" dirty="0">
              <a:solidFill>
                <a:schemeClr val="accent1"/>
              </a:solidFill>
            </a:endParaRPr>
          </a:p>
        </p:txBody>
      </p:sp>
    </p:spTree>
    <p:extLst>
      <p:ext uri="{BB962C8B-B14F-4D97-AF65-F5344CB8AC3E}">
        <p14:creationId xmlns:p14="http://schemas.microsoft.com/office/powerpoint/2010/main" val="14565548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nhalt">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29024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3" name="Inhaltsplatzhalter 2">
            <a:extLst>
              <a:ext uri="{FF2B5EF4-FFF2-40B4-BE49-F238E27FC236}">
                <a16:creationId xmlns:a16="http://schemas.microsoft.com/office/drawing/2014/main" id="{439C0895-1734-BA09-0AE8-E0C4B5B7D345}"/>
              </a:ext>
            </a:extLst>
          </p:cNvPr>
          <p:cNvSpPr>
            <a:spLocks noGrp="1"/>
          </p:cNvSpPr>
          <p:nvPr>
            <p:ph idx="1" hasCustomPrompt="1"/>
            <p:custDataLst>
              <p:tags r:id="rId2"/>
            </p:custDataLst>
          </p:nvPr>
        </p:nvSpPr>
        <p:spPr>
          <a:xfrm>
            <a:off x="898525" y="1548000"/>
            <a:ext cx="95281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5" name="Titel 4">
            <a:extLst>
              <a:ext uri="{FF2B5EF4-FFF2-40B4-BE49-F238E27FC236}">
                <a16:creationId xmlns:a16="http://schemas.microsoft.com/office/drawing/2014/main" id="{E762ECD7-B588-9D31-F397-7435DF42DF2C}"/>
              </a:ext>
            </a:extLst>
          </p:cNvPr>
          <p:cNvSpPr>
            <a:spLocks noGrp="1"/>
          </p:cNvSpPr>
          <p:nvPr>
            <p:ph type="title" hasCustomPrompt="1"/>
            <p:custDataLst>
              <p:tags r:id="rId3"/>
            </p:custDataLst>
          </p:nvPr>
        </p:nvSpPr>
        <p:spPr/>
        <p:txBody>
          <a:bodyPr/>
          <a:lstStyle>
            <a:lvl1pPr>
              <a:defRPr/>
            </a:lvl1pPr>
          </a:lstStyle>
          <a:p>
            <a:r>
              <a:rPr lang="de-DE"/>
              <a:t>Headline</a:t>
            </a:r>
            <a:endParaRPr lang="de-DE" dirty="0"/>
          </a:p>
        </p:txBody>
      </p:sp>
      <p:sp>
        <p:nvSpPr>
          <p:cNvPr id="6" name="Datumsplatzhalter 5">
            <a:extLst>
              <a:ext uri="{FF2B5EF4-FFF2-40B4-BE49-F238E27FC236}">
                <a16:creationId xmlns:a16="http://schemas.microsoft.com/office/drawing/2014/main" id="{F65EE91B-E413-FBA1-851B-B5E21653450C}"/>
              </a:ext>
            </a:extLst>
          </p:cNvPr>
          <p:cNvSpPr>
            <a:spLocks noGrp="1"/>
          </p:cNvSpPr>
          <p:nvPr>
            <p:ph type="dt" sz="half" idx="15"/>
            <p:custDataLst>
              <p:tags r:id="rId4"/>
            </p:custDataLst>
          </p:nvPr>
        </p:nvSpPr>
        <p:spPr/>
        <p:txBody>
          <a:bodyPr/>
          <a:lstStyle/>
          <a:p>
            <a:r>
              <a:rPr lang="de-DE"/>
              <a:t>00.00.2023</a:t>
            </a:r>
            <a:endParaRPr lang="de-DE" dirty="0"/>
          </a:p>
        </p:txBody>
      </p:sp>
      <p:sp>
        <p:nvSpPr>
          <p:cNvPr id="7" name="Fußzeilenplatzhalter 6">
            <a:extLst>
              <a:ext uri="{FF2B5EF4-FFF2-40B4-BE49-F238E27FC236}">
                <a16:creationId xmlns:a16="http://schemas.microsoft.com/office/drawing/2014/main" id="{3981CF2A-9397-021B-ED84-E09550FFA8B3}"/>
              </a:ext>
            </a:extLst>
          </p:cNvPr>
          <p:cNvSpPr>
            <a:spLocks noGrp="1"/>
          </p:cNvSpPr>
          <p:nvPr>
            <p:ph type="ftr" sz="quarter" idx="16"/>
            <p:custDataLst>
              <p:tags r:id="rId5"/>
            </p:custDataLst>
          </p:nvPr>
        </p:nvSpPr>
        <p:spPr/>
        <p:txBody>
          <a:bodyPr/>
          <a:lstStyle/>
          <a:p>
            <a:r>
              <a:rPr lang="de-DE"/>
              <a:t>Presentation Title | Classification: C2 – Sensitive | Name Surname</a:t>
            </a:r>
            <a:endParaRPr lang="de-DE" dirty="0"/>
          </a:p>
        </p:txBody>
      </p:sp>
      <p:sp>
        <p:nvSpPr>
          <p:cNvPr id="8" name="Foliennummernplatzhalter 7">
            <a:extLst>
              <a:ext uri="{FF2B5EF4-FFF2-40B4-BE49-F238E27FC236}">
                <a16:creationId xmlns:a16="http://schemas.microsoft.com/office/drawing/2014/main" id="{3A97FDEB-BB52-F8C8-EAAF-F91A15687AE1}"/>
              </a:ext>
            </a:extLst>
          </p:cNvPr>
          <p:cNvSpPr>
            <a:spLocks noGrp="1"/>
          </p:cNvSpPr>
          <p:nvPr>
            <p:ph type="sldNum" sz="quarter" idx="17"/>
            <p:custDataLst>
              <p:tags r:id="rId6"/>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13270396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2 text + blanc">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4" y="1548000"/>
            <a:ext cx="52863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3" name="Titel 2">
            <a:extLst>
              <a:ext uri="{FF2B5EF4-FFF2-40B4-BE49-F238E27FC236}">
                <a16:creationId xmlns:a16="http://schemas.microsoft.com/office/drawing/2014/main" id="{505644D8-FACA-E074-FF29-4BE8602934AB}"/>
              </a:ext>
            </a:extLst>
          </p:cNvPr>
          <p:cNvSpPr>
            <a:spLocks noGrp="1"/>
          </p:cNvSpPr>
          <p:nvPr>
            <p:ph type="title" hasCustomPrompt="1"/>
            <p:custDataLst>
              <p:tags r:id="rId3"/>
            </p:custDataLst>
          </p:nvPr>
        </p:nvSpPr>
        <p:spPr>
          <a:xfrm>
            <a:off x="898524" y="683999"/>
            <a:ext cx="10933114" cy="759600"/>
          </a:xfrm>
        </p:spPr>
        <p:txBody>
          <a:bodyPr/>
          <a:lstStyle>
            <a:lvl1pPr>
              <a:defRPr/>
            </a:lvl1pPr>
          </a:lstStyle>
          <a:p>
            <a:r>
              <a:rPr lang="de-DE"/>
              <a:t>Headline</a:t>
            </a:r>
            <a:endParaRPr lang="de-DE" dirty="0"/>
          </a:p>
        </p:txBody>
      </p:sp>
      <p:sp>
        <p:nvSpPr>
          <p:cNvPr id="9" name="Datumsplatzhalter 8">
            <a:extLst>
              <a:ext uri="{FF2B5EF4-FFF2-40B4-BE49-F238E27FC236}">
                <a16:creationId xmlns:a16="http://schemas.microsoft.com/office/drawing/2014/main" id="{9C65CF45-C58A-CC53-C211-8F10BFE796BE}"/>
              </a:ext>
            </a:extLst>
          </p:cNvPr>
          <p:cNvSpPr>
            <a:spLocks noGrp="1"/>
          </p:cNvSpPr>
          <p:nvPr>
            <p:ph type="dt" sz="half" idx="18"/>
            <p:custDataLst>
              <p:tags r:id="rId4"/>
            </p:custDataLst>
          </p:nvPr>
        </p:nvSpPr>
        <p:spPr/>
        <p:txBody>
          <a:bodyPr/>
          <a:lstStyle/>
          <a:p>
            <a:r>
              <a:rPr lang="de-DE"/>
              <a:t>00.00.2023</a:t>
            </a:r>
            <a:endParaRPr lang="de-DE" dirty="0"/>
          </a:p>
        </p:txBody>
      </p:sp>
      <p:sp>
        <p:nvSpPr>
          <p:cNvPr id="10" name="Fußzeilenplatzhalter 9">
            <a:extLst>
              <a:ext uri="{FF2B5EF4-FFF2-40B4-BE49-F238E27FC236}">
                <a16:creationId xmlns:a16="http://schemas.microsoft.com/office/drawing/2014/main" id="{A36A6B13-B5C6-B9E7-B65B-6894D02FCC01}"/>
              </a:ext>
            </a:extLst>
          </p:cNvPr>
          <p:cNvSpPr>
            <a:spLocks noGrp="1"/>
          </p:cNvSpPr>
          <p:nvPr>
            <p:ph type="ftr" sz="quarter" idx="19"/>
            <p:custDataLst>
              <p:tags r:id="rId5"/>
            </p:custDataLst>
          </p:nvPr>
        </p:nvSpPr>
        <p:spPr/>
        <p:txBody>
          <a:bodyPr/>
          <a:lstStyle/>
          <a:p>
            <a:r>
              <a:rPr lang="de-DE"/>
              <a:t>Presentation Title | Classification: C2 – Sensitive | Name Surname</a:t>
            </a:r>
            <a:endParaRPr lang="de-DE" dirty="0"/>
          </a:p>
        </p:txBody>
      </p:sp>
      <p:sp>
        <p:nvSpPr>
          <p:cNvPr id="12" name="Foliennummernplatzhalter 11">
            <a:extLst>
              <a:ext uri="{FF2B5EF4-FFF2-40B4-BE49-F238E27FC236}">
                <a16:creationId xmlns:a16="http://schemas.microsoft.com/office/drawing/2014/main" id="{F1745093-6BDC-45A2-A46E-66C581D4D86D}"/>
              </a:ext>
            </a:extLst>
          </p:cNvPr>
          <p:cNvSpPr>
            <a:spLocks noGrp="1"/>
          </p:cNvSpPr>
          <p:nvPr>
            <p:ph type="sldNum" sz="quarter" idx="20"/>
            <p:custDataLst>
              <p:tags r:id="rId6"/>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3918466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1/2 text + blanc">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4" y="1548000"/>
            <a:ext cx="52863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3" name="Titel 2">
            <a:extLst>
              <a:ext uri="{FF2B5EF4-FFF2-40B4-BE49-F238E27FC236}">
                <a16:creationId xmlns:a16="http://schemas.microsoft.com/office/drawing/2014/main" id="{505644D8-FACA-E074-FF29-4BE8602934AB}"/>
              </a:ext>
            </a:extLst>
          </p:cNvPr>
          <p:cNvSpPr>
            <a:spLocks noGrp="1"/>
          </p:cNvSpPr>
          <p:nvPr>
            <p:ph type="title" hasCustomPrompt="1"/>
            <p:custDataLst>
              <p:tags r:id="rId3"/>
            </p:custDataLst>
          </p:nvPr>
        </p:nvSpPr>
        <p:spPr>
          <a:xfrm>
            <a:off x="898524" y="683999"/>
            <a:ext cx="10933114" cy="759600"/>
          </a:xfrm>
        </p:spPr>
        <p:txBody>
          <a:bodyPr/>
          <a:lstStyle>
            <a:lvl1pPr>
              <a:defRPr/>
            </a:lvl1pPr>
          </a:lstStyle>
          <a:p>
            <a:r>
              <a:rPr lang="de-DE"/>
              <a:t>Headline</a:t>
            </a:r>
            <a:endParaRPr lang="de-DE" dirty="0"/>
          </a:p>
        </p:txBody>
      </p:sp>
      <p:sp>
        <p:nvSpPr>
          <p:cNvPr id="9" name="Datumsplatzhalter 8">
            <a:extLst>
              <a:ext uri="{FF2B5EF4-FFF2-40B4-BE49-F238E27FC236}">
                <a16:creationId xmlns:a16="http://schemas.microsoft.com/office/drawing/2014/main" id="{9C65CF45-C58A-CC53-C211-8F10BFE796BE}"/>
              </a:ext>
            </a:extLst>
          </p:cNvPr>
          <p:cNvSpPr>
            <a:spLocks noGrp="1"/>
          </p:cNvSpPr>
          <p:nvPr>
            <p:ph type="dt" sz="half" idx="18"/>
            <p:custDataLst>
              <p:tags r:id="rId4"/>
            </p:custDataLst>
          </p:nvPr>
        </p:nvSpPr>
        <p:spPr/>
        <p:txBody>
          <a:bodyPr/>
          <a:lstStyle/>
          <a:p>
            <a:r>
              <a:rPr lang="de-DE"/>
              <a:t>00.00.2023</a:t>
            </a:r>
            <a:endParaRPr lang="de-DE" dirty="0"/>
          </a:p>
        </p:txBody>
      </p:sp>
      <p:sp>
        <p:nvSpPr>
          <p:cNvPr id="10" name="Fußzeilenplatzhalter 9">
            <a:extLst>
              <a:ext uri="{FF2B5EF4-FFF2-40B4-BE49-F238E27FC236}">
                <a16:creationId xmlns:a16="http://schemas.microsoft.com/office/drawing/2014/main" id="{A36A6B13-B5C6-B9E7-B65B-6894D02FCC01}"/>
              </a:ext>
            </a:extLst>
          </p:cNvPr>
          <p:cNvSpPr>
            <a:spLocks noGrp="1"/>
          </p:cNvSpPr>
          <p:nvPr>
            <p:ph type="ftr" sz="quarter" idx="19"/>
            <p:custDataLst>
              <p:tags r:id="rId5"/>
            </p:custDataLst>
          </p:nvPr>
        </p:nvSpPr>
        <p:spPr/>
        <p:txBody>
          <a:bodyPr/>
          <a:lstStyle/>
          <a:p>
            <a:r>
              <a:rPr lang="de-DE"/>
              <a:t>Presentation Title | Classification: C2 – Sensitive | Name Surname</a:t>
            </a:r>
            <a:endParaRPr lang="de-DE" dirty="0"/>
          </a:p>
        </p:txBody>
      </p:sp>
      <p:sp>
        <p:nvSpPr>
          <p:cNvPr id="12" name="Foliennummernplatzhalter 11">
            <a:extLst>
              <a:ext uri="{FF2B5EF4-FFF2-40B4-BE49-F238E27FC236}">
                <a16:creationId xmlns:a16="http://schemas.microsoft.com/office/drawing/2014/main" id="{F1745093-6BDC-45A2-A46E-66C581D4D86D}"/>
              </a:ext>
            </a:extLst>
          </p:cNvPr>
          <p:cNvSpPr>
            <a:spLocks noGrp="1"/>
          </p:cNvSpPr>
          <p:nvPr>
            <p:ph type="sldNum" sz="quarter" idx="20"/>
            <p:custDataLst>
              <p:tags r:id="rId6"/>
            </p:custDataLst>
          </p:nvPr>
        </p:nvSpPr>
        <p:spPr/>
        <p:txBody>
          <a:bodyPr/>
          <a:lstStyle/>
          <a:p>
            <a:fld id="{92DB0D90-6264-4E90-9724-ABC670DBF4FB}" type="slidenum">
              <a:rPr lang="de-DE" smtClean="0"/>
              <a:pPr/>
              <a:t>‹Nr.›</a:t>
            </a:fld>
            <a:endParaRPr lang="de-DE" dirty="0"/>
          </a:p>
        </p:txBody>
      </p:sp>
      <p:sp>
        <p:nvSpPr>
          <p:cNvPr id="2" name="Textplatzhalter 4">
            <a:extLst>
              <a:ext uri="{FF2B5EF4-FFF2-40B4-BE49-F238E27FC236}">
                <a16:creationId xmlns:a16="http://schemas.microsoft.com/office/drawing/2014/main" id="{C0944364-B53D-1198-F1CA-032D070525E2}"/>
              </a:ext>
            </a:extLst>
          </p:cNvPr>
          <p:cNvSpPr>
            <a:spLocks noGrp="1"/>
          </p:cNvSpPr>
          <p:nvPr>
            <p:ph type="body" sz="quarter" idx="21" hasCustomPrompt="1"/>
            <p:custDataLst>
              <p:tags r:id="rId7"/>
            </p:custDataLst>
          </p:nvPr>
        </p:nvSpPr>
        <p:spPr>
          <a:xfrm>
            <a:off x="6545263" y="1548000"/>
            <a:ext cx="52863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3844886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8 text + blanc">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4" y="1548000"/>
            <a:ext cx="38766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3" name="Titel 2">
            <a:extLst>
              <a:ext uri="{FF2B5EF4-FFF2-40B4-BE49-F238E27FC236}">
                <a16:creationId xmlns:a16="http://schemas.microsoft.com/office/drawing/2014/main" id="{505644D8-FACA-E074-FF29-4BE8602934AB}"/>
              </a:ext>
            </a:extLst>
          </p:cNvPr>
          <p:cNvSpPr>
            <a:spLocks noGrp="1"/>
          </p:cNvSpPr>
          <p:nvPr>
            <p:ph type="title" hasCustomPrompt="1"/>
            <p:custDataLst>
              <p:tags r:id="rId3"/>
            </p:custDataLst>
          </p:nvPr>
        </p:nvSpPr>
        <p:spPr>
          <a:xfrm>
            <a:off x="898524" y="683999"/>
            <a:ext cx="10933114" cy="759600"/>
          </a:xfrm>
        </p:spPr>
        <p:txBody>
          <a:bodyPr/>
          <a:lstStyle>
            <a:lvl1pPr>
              <a:defRPr/>
            </a:lvl1pPr>
          </a:lstStyle>
          <a:p>
            <a:r>
              <a:rPr lang="de-DE"/>
              <a:t>Headline</a:t>
            </a:r>
            <a:endParaRPr lang="de-DE" dirty="0"/>
          </a:p>
        </p:txBody>
      </p:sp>
      <p:sp>
        <p:nvSpPr>
          <p:cNvPr id="9" name="Datumsplatzhalter 8">
            <a:extLst>
              <a:ext uri="{FF2B5EF4-FFF2-40B4-BE49-F238E27FC236}">
                <a16:creationId xmlns:a16="http://schemas.microsoft.com/office/drawing/2014/main" id="{9C65CF45-C58A-CC53-C211-8F10BFE796BE}"/>
              </a:ext>
            </a:extLst>
          </p:cNvPr>
          <p:cNvSpPr>
            <a:spLocks noGrp="1"/>
          </p:cNvSpPr>
          <p:nvPr>
            <p:ph type="dt" sz="half" idx="18"/>
            <p:custDataLst>
              <p:tags r:id="rId4"/>
            </p:custDataLst>
          </p:nvPr>
        </p:nvSpPr>
        <p:spPr/>
        <p:txBody>
          <a:bodyPr/>
          <a:lstStyle/>
          <a:p>
            <a:r>
              <a:rPr lang="de-DE"/>
              <a:t>00.00.2023</a:t>
            </a:r>
            <a:endParaRPr lang="de-DE" dirty="0"/>
          </a:p>
        </p:txBody>
      </p:sp>
      <p:sp>
        <p:nvSpPr>
          <p:cNvPr id="10" name="Fußzeilenplatzhalter 9">
            <a:extLst>
              <a:ext uri="{FF2B5EF4-FFF2-40B4-BE49-F238E27FC236}">
                <a16:creationId xmlns:a16="http://schemas.microsoft.com/office/drawing/2014/main" id="{A36A6B13-B5C6-B9E7-B65B-6894D02FCC01}"/>
              </a:ext>
            </a:extLst>
          </p:cNvPr>
          <p:cNvSpPr>
            <a:spLocks noGrp="1"/>
          </p:cNvSpPr>
          <p:nvPr>
            <p:ph type="ftr" sz="quarter" idx="19"/>
            <p:custDataLst>
              <p:tags r:id="rId5"/>
            </p:custDataLst>
          </p:nvPr>
        </p:nvSpPr>
        <p:spPr/>
        <p:txBody>
          <a:bodyPr/>
          <a:lstStyle/>
          <a:p>
            <a:r>
              <a:rPr lang="de-DE"/>
              <a:t>Presentation Title | Classification: C2 – Sensitive | Name Surname</a:t>
            </a:r>
            <a:endParaRPr lang="de-DE" dirty="0"/>
          </a:p>
        </p:txBody>
      </p:sp>
      <p:sp>
        <p:nvSpPr>
          <p:cNvPr id="12" name="Foliennummernplatzhalter 11">
            <a:extLst>
              <a:ext uri="{FF2B5EF4-FFF2-40B4-BE49-F238E27FC236}">
                <a16:creationId xmlns:a16="http://schemas.microsoft.com/office/drawing/2014/main" id="{F1745093-6BDC-45A2-A46E-66C581D4D86D}"/>
              </a:ext>
            </a:extLst>
          </p:cNvPr>
          <p:cNvSpPr>
            <a:spLocks noGrp="1"/>
          </p:cNvSpPr>
          <p:nvPr>
            <p:ph type="sldNum" sz="quarter" idx="20"/>
            <p:custDataLst>
              <p:tags r:id="rId6"/>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4040430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tatement and Picture Full Color">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id="{50AE0245-3045-BD9D-E8A2-B1ABA9C0F16B}"/>
              </a:ext>
            </a:extLst>
          </p:cNvPr>
          <p:cNvSpPr/>
          <p:nvPr userDrawn="1"/>
        </p:nvSpPr>
        <p:spPr>
          <a:xfrm>
            <a:off x="0" y="0"/>
            <a:ext cx="12192000" cy="685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Bildplatzhalter 7">
            <a:extLst>
              <a:ext uri="{FF2B5EF4-FFF2-40B4-BE49-F238E27FC236}">
                <a16:creationId xmlns:a16="http://schemas.microsoft.com/office/drawing/2014/main" id="{F2C6EFD3-0546-1323-605E-9E1988FEC6FB}"/>
              </a:ext>
            </a:extLst>
          </p:cNvPr>
          <p:cNvSpPr>
            <a:spLocks noGrp="1"/>
          </p:cNvSpPr>
          <p:nvPr>
            <p:ph type="pic" sz="quarter" idx="13"/>
          </p:nvPr>
        </p:nvSpPr>
        <p:spPr>
          <a:xfrm>
            <a:off x="1033219" y="931820"/>
            <a:ext cx="4965943" cy="4978443"/>
          </a:xfrm>
        </p:spPr>
        <p:txBody>
          <a:bodyPr anchor="ctr"/>
          <a:lstStyle>
            <a:lvl1pPr marL="0" indent="0" algn="ctr">
              <a:buFontTx/>
              <a:buNone/>
              <a:defRPr/>
            </a:lvl1pPr>
          </a:lstStyle>
          <a:p>
            <a:r>
              <a:rPr lang="de-DE"/>
              <a:t>Bild</a:t>
            </a:r>
          </a:p>
        </p:txBody>
      </p:sp>
      <p:sp>
        <p:nvSpPr>
          <p:cNvPr id="5" name="Inhaltsplatzhalter 2">
            <a:extLst>
              <a:ext uri="{FF2B5EF4-FFF2-40B4-BE49-F238E27FC236}">
                <a16:creationId xmlns:a16="http://schemas.microsoft.com/office/drawing/2014/main" id="{CE944013-1E4C-E800-2A20-81DC1ED7E3F9}"/>
              </a:ext>
            </a:extLst>
          </p:cNvPr>
          <p:cNvSpPr>
            <a:spLocks noGrp="1"/>
          </p:cNvSpPr>
          <p:nvPr>
            <p:ph idx="1" hasCustomPrompt="1"/>
          </p:nvPr>
        </p:nvSpPr>
        <p:spPr>
          <a:xfrm>
            <a:off x="6924906" y="2124307"/>
            <a:ext cx="4440877" cy="2609386"/>
          </a:xfrm>
        </p:spPr>
        <p:txBody>
          <a:bodyPr anchor="ctr">
            <a:normAutofit/>
          </a:bodyPr>
          <a:lstStyle>
            <a:lvl1pPr marL="0" indent="0" algn="l">
              <a:buFontTx/>
              <a:buNone/>
              <a:defRPr sz="2400"/>
            </a:lvl1pPr>
          </a:lstStyle>
          <a:p>
            <a:pPr lvl="0"/>
            <a:r>
              <a:rPr lang="de-DE"/>
              <a:t>Zweite Ebene</a:t>
            </a:r>
          </a:p>
        </p:txBody>
      </p:sp>
    </p:spTree>
    <p:extLst>
      <p:ext uri="{BB962C8B-B14F-4D97-AF65-F5344CB8AC3E}">
        <p14:creationId xmlns:p14="http://schemas.microsoft.com/office/powerpoint/2010/main" val="19319075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only Headline">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5"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3" name="Datumsplatzhalter 2">
            <a:extLst>
              <a:ext uri="{FF2B5EF4-FFF2-40B4-BE49-F238E27FC236}">
                <a16:creationId xmlns:a16="http://schemas.microsoft.com/office/drawing/2014/main" id="{D07DB473-962D-AD57-9196-D5A180E4ABF1}"/>
              </a:ext>
            </a:extLst>
          </p:cNvPr>
          <p:cNvSpPr>
            <a:spLocks noGrp="1"/>
          </p:cNvSpPr>
          <p:nvPr>
            <p:ph type="dt" sz="half" idx="15"/>
            <p:custDataLst>
              <p:tags r:id="rId2"/>
            </p:custDataLst>
          </p:nvPr>
        </p:nvSpPr>
        <p:spPr/>
        <p:txBody>
          <a:bodyPr/>
          <a:lstStyle/>
          <a:p>
            <a:r>
              <a:rPr lang="de-DE"/>
              <a:t>00.00.2023</a:t>
            </a:r>
            <a:endParaRPr lang="de-DE" dirty="0"/>
          </a:p>
        </p:txBody>
      </p:sp>
      <p:sp>
        <p:nvSpPr>
          <p:cNvPr id="8" name="Fußzeilenplatzhalter 7">
            <a:extLst>
              <a:ext uri="{FF2B5EF4-FFF2-40B4-BE49-F238E27FC236}">
                <a16:creationId xmlns:a16="http://schemas.microsoft.com/office/drawing/2014/main" id="{476C8BE4-5DDD-0B65-47D8-3F7B1F7B2592}"/>
              </a:ext>
            </a:extLst>
          </p:cNvPr>
          <p:cNvSpPr>
            <a:spLocks noGrp="1"/>
          </p:cNvSpPr>
          <p:nvPr>
            <p:ph type="ftr" sz="quarter" idx="16"/>
            <p:custDataLst>
              <p:tags r:id="rId3"/>
            </p:custDataLst>
          </p:nvPr>
        </p:nvSpPr>
        <p:spPr/>
        <p:txBody>
          <a:bodyPr/>
          <a:lstStyle/>
          <a:p>
            <a:r>
              <a:rPr lang="de-DE"/>
              <a:t>Presentation Title | Classification: C2 – Sensitive | Name Surname</a:t>
            </a:r>
            <a:endParaRPr lang="de-DE" dirty="0"/>
          </a:p>
        </p:txBody>
      </p:sp>
      <p:sp>
        <p:nvSpPr>
          <p:cNvPr id="9" name="Foliennummernplatzhalter 8">
            <a:extLst>
              <a:ext uri="{FF2B5EF4-FFF2-40B4-BE49-F238E27FC236}">
                <a16:creationId xmlns:a16="http://schemas.microsoft.com/office/drawing/2014/main" id="{25F6BD41-6F25-DDC7-01AD-FD1B37FBE89F}"/>
              </a:ext>
            </a:extLst>
          </p:cNvPr>
          <p:cNvSpPr>
            <a:spLocks noGrp="1"/>
          </p:cNvSpPr>
          <p:nvPr>
            <p:ph type="sldNum" sz="quarter" idx="17"/>
            <p:custDataLst>
              <p:tags r:id="rId4"/>
            </p:custDataLst>
          </p:nvPr>
        </p:nvSpPr>
        <p:spPr/>
        <p:txBody>
          <a:bodyPr/>
          <a:lstStyle/>
          <a:p>
            <a:fld id="{92DB0D90-6264-4E90-9724-ABC670DBF4FB}" type="slidenum">
              <a:rPr lang="de-DE" smtClean="0"/>
              <a:pPr/>
              <a:t>‹Nr.›</a:t>
            </a:fld>
            <a:endParaRPr lang="de-DE" dirty="0"/>
          </a:p>
        </p:txBody>
      </p:sp>
      <p:sp>
        <p:nvSpPr>
          <p:cNvPr id="10" name="Titel 9">
            <a:extLst>
              <a:ext uri="{FF2B5EF4-FFF2-40B4-BE49-F238E27FC236}">
                <a16:creationId xmlns:a16="http://schemas.microsoft.com/office/drawing/2014/main" id="{A7009BFE-C474-5719-70CC-7E16EC314E9B}"/>
              </a:ext>
            </a:extLst>
          </p:cNvPr>
          <p:cNvSpPr>
            <a:spLocks noGrp="1"/>
          </p:cNvSpPr>
          <p:nvPr>
            <p:ph type="title" hasCustomPrompt="1"/>
            <p:custDataLst>
              <p:tags r:id="rId5"/>
            </p:custDataLst>
          </p:nvPr>
        </p:nvSpPr>
        <p:spPr/>
        <p:txBody>
          <a:bodyPr/>
          <a:lstStyle>
            <a:lvl1pPr>
              <a:defRPr/>
            </a:lvl1pPr>
          </a:lstStyle>
          <a:p>
            <a:r>
              <a:rPr lang="de-DE"/>
              <a:t>Headline</a:t>
            </a:r>
            <a:endParaRPr lang="de-DE" dirty="0"/>
          </a:p>
        </p:txBody>
      </p:sp>
    </p:spTree>
    <p:extLst>
      <p:ext uri="{BB962C8B-B14F-4D97-AF65-F5344CB8AC3E}">
        <p14:creationId xmlns:p14="http://schemas.microsoft.com/office/powerpoint/2010/main" val="25868260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c">
    <p:bg>
      <p:bgPr>
        <a:solidFill>
          <a:schemeClr val="tx2"/>
        </a:solidFill>
        <a:effectLst/>
      </p:bgPr>
    </p:bg>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4891AE8F-062D-6295-CA3F-35725C666124}"/>
              </a:ext>
            </a:extLst>
          </p:cNvPr>
          <p:cNvSpPr/>
          <p:nvPr userDrawn="1">
            <p:custDataLst>
              <p:tags r:id="rId1"/>
            </p:custDataLst>
          </p:nvPr>
        </p:nvSpPr>
        <p:spPr>
          <a:xfrm>
            <a:off x="729672" y="387927"/>
            <a:ext cx="1219200" cy="3694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 name="Datumsplatzhalter 2">
            <a:extLst>
              <a:ext uri="{FF2B5EF4-FFF2-40B4-BE49-F238E27FC236}">
                <a16:creationId xmlns:a16="http://schemas.microsoft.com/office/drawing/2014/main" id="{1B632C87-A27A-7229-D788-51616F43D34C}"/>
              </a:ext>
            </a:extLst>
          </p:cNvPr>
          <p:cNvSpPr>
            <a:spLocks noGrp="1"/>
          </p:cNvSpPr>
          <p:nvPr>
            <p:ph type="dt" sz="half" idx="10"/>
            <p:custDataLst>
              <p:tags r:id="rId2"/>
            </p:custDataLst>
          </p:nvPr>
        </p:nvSpPr>
        <p:spPr/>
        <p:txBody>
          <a:bodyPr/>
          <a:lstStyle/>
          <a:p>
            <a:r>
              <a:rPr lang="de-DE"/>
              <a:t>00.00.2023</a:t>
            </a:r>
            <a:endParaRPr lang="de-DE" dirty="0"/>
          </a:p>
        </p:txBody>
      </p:sp>
      <p:sp>
        <p:nvSpPr>
          <p:cNvPr id="4" name="Fußzeilenplatzhalter 3">
            <a:extLst>
              <a:ext uri="{FF2B5EF4-FFF2-40B4-BE49-F238E27FC236}">
                <a16:creationId xmlns:a16="http://schemas.microsoft.com/office/drawing/2014/main" id="{7A33577A-E104-2170-D56B-621A46F28E12}"/>
              </a:ext>
            </a:extLst>
          </p:cNvPr>
          <p:cNvSpPr>
            <a:spLocks noGrp="1"/>
          </p:cNvSpPr>
          <p:nvPr>
            <p:ph type="ftr" sz="quarter" idx="11"/>
            <p:custDataLst>
              <p:tags r:id="rId3"/>
            </p:custDataLst>
          </p:nvPr>
        </p:nvSpPr>
        <p:spPr/>
        <p:txBody>
          <a:bodyPr/>
          <a:lstStyle/>
          <a:p>
            <a:r>
              <a:rPr lang="de-DE"/>
              <a:t>Presentation Title | Classification: C2 – Sensitive | Name Surname</a:t>
            </a:r>
            <a:endParaRPr lang="de-DE" dirty="0"/>
          </a:p>
        </p:txBody>
      </p:sp>
      <p:sp>
        <p:nvSpPr>
          <p:cNvPr id="5" name="Foliennummernplatzhalter 4">
            <a:extLst>
              <a:ext uri="{FF2B5EF4-FFF2-40B4-BE49-F238E27FC236}">
                <a16:creationId xmlns:a16="http://schemas.microsoft.com/office/drawing/2014/main" id="{B02D7620-6BD3-0124-6C9B-7D0E79826CF9}"/>
              </a:ext>
            </a:extLst>
          </p:cNvPr>
          <p:cNvSpPr>
            <a:spLocks noGrp="1"/>
          </p:cNvSpPr>
          <p:nvPr>
            <p:ph type="sldNum" sz="quarter" idx="12"/>
            <p:custDataLst>
              <p:tags r:id="rId4"/>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5012200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Image text layouts">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1536174"/>
            <a:ext cx="12192000" cy="3785652"/>
          </a:xfrm>
          <a:prstGeom prst="rect">
            <a:avLst/>
          </a:prstGeom>
          <a:solidFill>
            <a:schemeClr val="tx1"/>
          </a:solidFill>
        </p:spPr>
        <p:txBody>
          <a:bodyPr wrap="square" rtlCol="0" anchor="ctr">
            <a:spAutoFit/>
          </a:bodyPr>
          <a:lstStyle/>
          <a:p>
            <a:pPr algn="ctr"/>
            <a:r>
              <a:rPr lang="de-DE" sz="12000">
                <a:solidFill>
                  <a:schemeClr val="bg1"/>
                </a:solidFill>
              </a:rPr>
              <a:t>Image text layouts  </a:t>
            </a:r>
            <a:endParaRPr lang="de-DE" sz="12000" dirty="0">
              <a:solidFill>
                <a:schemeClr val="bg1"/>
              </a:solidFill>
            </a:endParaRPr>
          </a:p>
        </p:txBody>
      </p:sp>
    </p:spTree>
    <p:extLst>
      <p:ext uri="{BB962C8B-B14F-4D97-AF65-F5344CB8AC3E}">
        <p14:creationId xmlns:p14="http://schemas.microsoft.com/office/powerpoint/2010/main" val="24726126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2 text + image">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5"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5" y="1548000"/>
            <a:ext cx="52863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7" name="Bildplatzhalter 3">
            <a:extLst>
              <a:ext uri="{FF2B5EF4-FFF2-40B4-BE49-F238E27FC236}">
                <a16:creationId xmlns:a16="http://schemas.microsoft.com/office/drawing/2014/main" id="{EB7C6611-1997-1E05-1D82-0E98671BA6C1}"/>
              </a:ext>
            </a:extLst>
          </p:cNvPr>
          <p:cNvSpPr>
            <a:spLocks noGrp="1"/>
          </p:cNvSpPr>
          <p:nvPr>
            <p:ph type="pic" sz="quarter" idx="19" hasCustomPrompt="1"/>
            <p:custDataLst>
              <p:tags r:id="rId3"/>
            </p:custDataLst>
          </p:nvPr>
        </p:nvSpPr>
        <p:spPr>
          <a:xfrm>
            <a:off x="7962899" y="0"/>
            <a:ext cx="4229099" cy="6858000"/>
          </a:xfrm>
          <a:solidFill>
            <a:schemeClr val="bg2"/>
          </a:solidFill>
        </p:spPr>
        <p:txBody>
          <a:bodyPr tIns="2700000"/>
          <a:lstStyle>
            <a:lvl1pPr algn="ctr">
              <a:defRPr sz="1200"/>
            </a:lvl1pPr>
          </a:lstStyle>
          <a:p>
            <a:r>
              <a:rPr lang="de-DE"/>
              <a:t>Load </a:t>
            </a:r>
            <a:r>
              <a:rPr lang="de-DE" noProof="0"/>
              <a:t>image</a:t>
            </a:r>
            <a:br>
              <a:rPr lang="de-DE" noProof="0"/>
            </a:br>
            <a:r>
              <a:rPr lang="de-DE"/>
              <a:t>▼</a:t>
            </a:r>
            <a:endParaRPr lang="de-DE" dirty="0"/>
          </a:p>
        </p:txBody>
      </p:sp>
      <p:sp>
        <p:nvSpPr>
          <p:cNvPr id="12" name="Titel 11">
            <a:extLst>
              <a:ext uri="{FF2B5EF4-FFF2-40B4-BE49-F238E27FC236}">
                <a16:creationId xmlns:a16="http://schemas.microsoft.com/office/drawing/2014/main" id="{230A5D0A-A03C-2A34-B1E1-C81F0317F54F}"/>
              </a:ext>
            </a:extLst>
          </p:cNvPr>
          <p:cNvSpPr>
            <a:spLocks noGrp="1"/>
          </p:cNvSpPr>
          <p:nvPr>
            <p:ph type="title" hasCustomPrompt="1"/>
            <p:custDataLst>
              <p:tags r:id="rId4"/>
            </p:custDataLst>
          </p:nvPr>
        </p:nvSpPr>
        <p:spPr>
          <a:xfrm>
            <a:off x="898525" y="683999"/>
            <a:ext cx="5286375" cy="759600"/>
          </a:xfrm>
        </p:spPr>
        <p:txBody>
          <a:bodyPr/>
          <a:lstStyle>
            <a:lvl1pPr>
              <a:defRPr/>
            </a:lvl1pPr>
          </a:lstStyle>
          <a:p>
            <a:r>
              <a:rPr lang="de-DE"/>
              <a:t>Headline</a:t>
            </a:r>
            <a:endParaRPr lang="de-DE" dirty="0"/>
          </a:p>
        </p:txBody>
      </p:sp>
      <p:sp>
        <p:nvSpPr>
          <p:cNvPr id="14" name="Fußzeilenplatzhalter 13">
            <a:extLst>
              <a:ext uri="{FF2B5EF4-FFF2-40B4-BE49-F238E27FC236}">
                <a16:creationId xmlns:a16="http://schemas.microsoft.com/office/drawing/2014/main" id="{ADCF5EB0-9B83-68B8-9C92-39A62F7E3B1D}"/>
              </a:ext>
            </a:extLst>
          </p:cNvPr>
          <p:cNvSpPr>
            <a:spLocks noGrp="1"/>
          </p:cNvSpPr>
          <p:nvPr>
            <p:ph type="ftr" sz="quarter" idx="21"/>
            <p:custDataLst>
              <p:tags r:id="rId5"/>
            </p:custDataLst>
          </p:nvPr>
        </p:nvSpPr>
        <p:spPr>
          <a:xfrm>
            <a:off x="1878676" y="6470705"/>
            <a:ext cx="5715925" cy="281691"/>
          </a:xfrm>
        </p:spPr>
        <p:txBody>
          <a:bodyPr/>
          <a:lstStyle>
            <a:lvl1pPr algn="r">
              <a:defRPr/>
            </a:lvl1pPr>
          </a:lstStyle>
          <a:p>
            <a:r>
              <a:rPr lang="de-DE"/>
              <a:t>Presentation Title | Classification: C2 – Sensitive | Name Surname</a:t>
            </a:r>
            <a:endParaRPr lang="de-DE" dirty="0"/>
          </a:p>
        </p:txBody>
      </p:sp>
    </p:spTree>
    <p:extLst>
      <p:ext uri="{BB962C8B-B14F-4D97-AF65-F5344CB8AC3E}">
        <p14:creationId xmlns:p14="http://schemas.microsoft.com/office/powerpoint/2010/main" val="387941420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 text">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5135200" y="223200"/>
            <a:ext cx="5291500"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2" name="Titel 1">
            <a:extLst>
              <a:ext uri="{FF2B5EF4-FFF2-40B4-BE49-F238E27FC236}">
                <a16:creationId xmlns:a16="http://schemas.microsoft.com/office/drawing/2014/main" id="{21D309CB-E3AF-FCCB-2BDE-FADC00CAD8FA}"/>
              </a:ext>
            </a:extLst>
          </p:cNvPr>
          <p:cNvSpPr>
            <a:spLocks noGrp="1"/>
          </p:cNvSpPr>
          <p:nvPr>
            <p:ph type="title" hasCustomPrompt="1"/>
            <p:custDataLst>
              <p:tags r:id="rId2"/>
            </p:custDataLst>
          </p:nvPr>
        </p:nvSpPr>
        <p:spPr>
          <a:xfrm>
            <a:off x="5135200" y="683999"/>
            <a:ext cx="6696438" cy="759600"/>
          </a:xfrm>
        </p:spPr>
        <p:txBody>
          <a:bodyPr/>
          <a:lstStyle>
            <a:lvl1pPr>
              <a:defRPr/>
            </a:lvl1pPr>
          </a:lstStyle>
          <a:p>
            <a:r>
              <a:rPr lang="de-DE"/>
              <a:t>Headline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3"/>
            </p:custDataLst>
          </p:nvPr>
        </p:nvSpPr>
        <p:spPr>
          <a:xfrm>
            <a:off x="5135200" y="1548000"/>
            <a:ext cx="6696438"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Bildplatzhalter 3">
            <a:extLst>
              <a:ext uri="{FF2B5EF4-FFF2-40B4-BE49-F238E27FC236}">
                <a16:creationId xmlns:a16="http://schemas.microsoft.com/office/drawing/2014/main" id="{F6075228-22D7-0B43-7568-9752C445C3FD}"/>
              </a:ext>
            </a:extLst>
          </p:cNvPr>
          <p:cNvSpPr>
            <a:spLocks noGrp="1"/>
          </p:cNvSpPr>
          <p:nvPr>
            <p:ph type="pic" sz="quarter" idx="18" hasCustomPrompt="1"/>
            <p:custDataLst>
              <p:tags r:id="rId4"/>
            </p:custDataLst>
          </p:nvPr>
        </p:nvSpPr>
        <p:spPr>
          <a:xfrm>
            <a:off x="540000" y="0"/>
            <a:ext cx="4235200" cy="6858000"/>
          </a:xfrm>
          <a:solidFill>
            <a:schemeClr val="bg2"/>
          </a:solidFill>
        </p:spPr>
        <p:txBody>
          <a:bodyPr tIns="2700000"/>
          <a:lstStyle>
            <a:lvl1pPr algn="ctr">
              <a:defRPr sz="1200"/>
            </a:lvl1pPr>
          </a:lstStyle>
          <a:p>
            <a:r>
              <a:rPr lang="de-DE"/>
              <a:t>Load </a:t>
            </a:r>
            <a:r>
              <a:rPr lang="de-DE" noProof="0"/>
              <a:t>image</a:t>
            </a:r>
            <a:br>
              <a:rPr lang="de-DE" noProof="0"/>
            </a:br>
            <a:r>
              <a:rPr lang="de-DE"/>
              <a:t>▼</a:t>
            </a:r>
            <a:endParaRPr lang="de-DE" dirty="0"/>
          </a:p>
        </p:txBody>
      </p:sp>
      <p:sp>
        <p:nvSpPr>
          <p:cNvPr id="7" name="Rechteck 6">
            <a:extLst>
              <a:ext uri="{FF2B5EF4-FFF2-40B4-BE49-F238E27FC236}">
                <a16:creationId xmlns:a16="http://schemas.microsoft.com/office/drawing/2014/main" id="{D161EE98-3D13-5963-AB4D-A9823F3152B8}"/>
              </a:ext>
            </a:extLst>
          </p:cNvPr>
          <p:cNvSpPr/>
          <p:nvPr userDrawn="1">
            <p:custDataLst>
              <p:tags r:id="rId5"/>
            </p:custDataLst>
          </p:nvPr>
        </p:nvSpPr>
        <p:spPr>
          <a:xfrm>
            <a:off x="5135200"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9" name="Datumsplatzhalter 8">
            <a:extLst>
              <a:ext uri="{FF2B5EF4-FFF2-40B4-BE49-F238E27FC236}">
                <a16:creationId xmlns:a16="http://schemas.microsoft.com/office/drawing/2014/main" id="{E4A4CD09-8343-3C76-441B-82A382C07CEA}"/>
              </a:ext>
            </a:extLst>
          </p:cNvPr>
          <p:cNvSpPr>
            <a:spLocks noGrp="1"/>
          </p:cNvSpPr>
          <p:nvPr>
            <p:ph type="dt" sz="half" idx="19"/>
            <p:custDataLst>
              <p:tags r:id="rId6"/>
            </p:custDataLst>
          </p:nvPr>
        </p:nvSpPr>
        <p:spPr>
          <a:xfrm>
            <a:off x="10782300" y="6470705"/>
            <a:ext cx="1049338" cy="281691"/>
          </a:xfrm>
        </p:spPr>
        <p:txBody>
          <a:bodyPr/>
          <a:lstStyle/>
          <a:p>
            <a:r>
              <a:rPr lang="de-DE"/>
              <a:t>00.00.2023</a:t>
            </a:r>
            <a:endParaRPr lang="de-DE" dirty="0"/>
          </a:p>
        </p:txBody>
      </p:sp>
      <p:sp>
        <p:nvSpPr>
          <p:cNvPr id="12" name="Foliennummernplatzhalter 11">
            <a:extLst>
              <a:ext uri="{FF2B5EF4-FFF2-40B4-BE49-F238E27FC236}">
                <a16:creationId xmlns:a16="http://schemas.microsoft.com/office/drawing/2014/main" id="{39904F0F-95C7-E920-16D7-DFE5F784E84C}"/>
              </a:ext>
            </a:extLst>
          </p:cNvPr>
          <p:cNvSpPr>
            <a:spLocks noGrp="1"/>
          </p:cNvSpPr>
          <p:nvPr>
            <p:ph type="sldNum" sz="quarter" idx="21"/>
            <p:custDataLst>
              <p:tags r:id="rId7"/>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30719006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 text 1/2">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6545263" y="223200"/>
            <a:ext cx="3881437"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2" name="Titel 1">
            <a:extLst>
              <a:ext uri="{FF2B5EF4-FFF2-40B4-BE49-F238E27FC236}">
                <a16:creationId xmlns:a16="http://schemas.microsoft.com/office/drawing/2014/main" id="{21D309CB-E3AF-FCCB-2BDE-FADC00CAD8FA}"/>
              </a:ext>
            </a:extLst>
          </p:cNvPr>
          <p:cNvSpPr>
            <a:spLocks noGrp="1"/>
          </p:cNvSpPr>
          <p:nvPr>
            <p:ph type="title" hasCustomPrompt="1"/>
            <p:custDataLst>
              <p:tags r:id="rId2"/>
            </p:custDataLst>
          </p:nvPr>
        </p:nvSpPr>
        <p:spPr>
          <a:xfrm>
            <a:off x="6545264" y="683999"/>
            <a:ext cx="5286373" cy="759600"/>
          </a:xfrm>
        </p:spPr>
        <p:txBody>
          <a:bodyPr/>
          <a:lstStyle>
            <a:lvl1pPr>
              <a:defRPr/>
            </a:lvl1pPr>
          </a:lstStyle>
          <a:p>
            <a:r>
              <a:rPr lang="de-DE"/>
              <a:t>Headline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3"/>
            </p:custDataLst>
          </p:nvPr>
        </p:nvSpPr>
        <p:spPr>
          <a:xfrm>
            <a:off x="6545264" y="1548000"/>
            <a:ext cx="5286374"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Bildplatzhalter 3">
            <a:extLst>
              <a:ext uri="{FF2B5EF4-FFF2-40B4-BE49-F238E27FC236}">
                <a16:creationId xmlns:a16="http://schemas.microsoft.com/office/drawing/2014/main" id="{F6075228-22D7-0B43-7568-9752C445C3FD}"/>
              </a:ext>
            </a:extLst>
          </p:cNvPr>
          <p:cNvSpPr>
            <a:spLocks noGrp="1"/>
          </p:cNvSpPr>
          <p:nvPr>
            <p:ph type="pic" sz="quarter" idx="18" hasCustomPrompt="1"/>
            <p:custDataLst>
              <p:tags r:id="rId4"/>
            </p:custDataLst>
          </p:nvPr>
        </p:nvSpPr>
        <p:spPr>
          <a:xfrm>
            <a:off x="540000" y="0"/>
            <a:ext cx="5644900" cy="6858000"/>
          </a:xfrm>
          <a:solidFill>
            <a:schemeClr val="bg2"/>
          </a:solidFill>
        </p:spPr>
        <p:txBody>
          <a:bodyPr tIns="2700000"/>
          <a:lstStyle>
            <a:lvl1pPr algn="ctr">
              <a:defRPr sz="1200"/>
            </a:lvl1pPr>
          </a:lstStyle>
          <a:p>
            <a:r>
              <a:rPr lang="de-DE"/>
              <a:t>Load </a:t>
            </a:r>
            <a:r>
              <a:rPr lang="de-DE" noProof="0"/>
              <a:t>image</a:t>
            </a:r>
            <a:br>
              <a:rPr lang="de-DE" noProof="0"/>
            </a:br>
            <a:r>
              <a:rPr lang="de-DE"/>
              <a:t>▼</a:t>
            </a:r>
          </a:p>
          <a:p>
            <a:endParaRPr lang="de-DE" dirty="0"/>
          </a:p>
        </p:txBody>
      </p:sp>
      <p:sp>
        <p:nvSpPr>
          <p:cNvPr id="7" name="Rechteck 6">
            <a:extLst>
              <a:ext uri="{FF2B5EF4-FFF2-40B4-BE49-F238E27FC236}">
                <a16:creationId xmlns:a16="http://schemas.microsoft.com/office/drawing/2014/main" id="{D161EE98-3D13-5963-AB4D-A9823F3152B8}"/>
              </a:ext>
            </a:extLst>
          </p:cNvPr>
          <p:cNvSpPr/>
          <p:nvPr userDrawn="1">
            <p:custDataLst>
              <p:tags r:id="rId5"/>
            </p:custDataLst>
          </p:nvPr>
        </p:nvSpPr>
        <p:spPr>
          <a:xfrm>
            <a:off x="6566863"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9" name="Datumsplatzhalter 8">
            <a:extLst>
              <a:ext uri="{FF2B5EF4-FFF2-40B4-BE49-F238E27FC236}">
                <a16:creationId xmlns:a16="http://schemas.microsoft.com/office/drawing/2014/main" id="{04CB3857-165E-8E80-A189-2BC17AFF0D19}"/>
              </a:ext>
            </a:extLst>
          </p:cNvPr>
          <p:cNvSpPr>
            <a:spLocks noGrp="1"/>
          </p:cNvSpPr>
          <p:nvPr>
            <p:ph type="dt" sz="half" idx="19"/>
            <p:custDataLst>
              <p:tags r:id="rId6"/>
            </p:custDataLst>
          </p:nvPr>
        </p:nvSpPr>
        <p:spPr>
          <a:xfrm>
            <a:off x="10787066" y="6470705"/>
            <a:ext cx="1044572" cy="281691"/>
          </a:xfrm>
        </p:spPr>
        <p:txBody>
          <a:bodyPr/>
          <a:lstStyle/>
          <a:p>
            <a:r>
              <a:rPr lang="de-DE"/>
              <a:t>00.00.2023</a:t>
            </a:r>
            <a:endParaRPr lang="de-DE" dirty="0"/>
          </a:p>
        </p:txBody>
      </p:sp>
      <p:sp>
        <p:nvSpPr>
          <p:cNvPr id="12" name="Foliennummernplatzhalter 11">
            <a:extLst>
              <a:ext uri="{FF2B5EF4-FFF2-40B4-BE49-F238E27FC236}">
                <a16:creationId xmlns:a16="http://schemas.microsoft.com/office/drawing/2014/main" id="{0D2D38D5-D091-F13B-D961-D6DBD546BA36}"/>
              </a:ext>
            </a:extLst>
          </p:cNvPr>
          <p:cNvSpPr>
            <a:spLocks noGrp="1"/>
          </p:cNvSpPr>
          <p:nvPr>
            <p:ph type="sldNum" sz="quarter" idx="21"/>
            <p:custDataLst>
              <p:tags r:id="rId7"/>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310160211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 2 images">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49219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4" y="1548000"/>
            <a:ext cx="49219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7" name="Bildplatzhalter 6">
            <a:extLst>
              <a:ext uri="{FF2B5EF4-FFF2-40B4-BE49-F238E27FC236}">
                <a16:creationId xmlns:a16="http://schemas.microsoft.com/office/drawing/2014/main" id="{6A82778D-3DE5-47AA-11E0-16E95E5ED0D8}"/>
              </a:ext>
            </a:extLst>
          </p:cNvPr>
          <p:cNvSpPr>
            <a:spLocks noGrp="1"/>
          </p:cNvSpPr>
          <p:nvPr>
            <p:ph type="pic" sz="quarter" idx="19" hasCustomPrompt="1"/>
            <p:custDataLst>
              <p:tags r:id="rId3"/>
            </p:custDataLst>
          </p:nvPr>
        </p:nvSpPr>
        <p:spPr>
          <a:xfrm>
            <a:off x="6540500" y="539750"/>
            <a:ext cx="5291138" cy="2708763"/>
          </a:xfrm>
          <a:solidFill>
            <a:schemeClr val="bg2"/>
          </a:solidFill>
        </p:spPr>
        <p:txBody>
          <a:bodyPr tIns="72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p>
          <a:p>
            <a:endParaRPr lang="de-DE" dirty="0"/>
          </a:p>
        </p:txBody>
      </p:sp>
      <p:sp>
        <p:nvSpPr>
          <p:cNvPr id="13" name="Bildplatzhalter 6">
            <a:extLst>
              <a:ext uri="{FF2B5EF4-FFF2-40B4-BE49-F238E27FC236}">
                <a16:creationId xmlns:a16="http://schemas.microsoft.com/office/drawing/2014/main" id="{F43E7C66-A9B0-C47D-A50F-E13B8EA93F57}"/>
              </a:ext>
            </a:extLst>
          </p:cNvPr>
          <p:cNvSpPr>
            <a:spLocks noGrp="1"/>
          </p:cNvSpPr>
          <p:nvPr>
            <p:ph type="pic" sz="quarter" idx="20" hasCustomPrompt="1"/>
            <p:custDataLst>
              <p:tags r:id="rId4"/>
            </p:custDataLst>
          </p:nvPr>
        </p:nvSpPr>
        <p:spPr>
          <a:xfrm>
            <a:off x="6540500" y="3428512"/>
            <a:ext cx="5291138" cy="2708763"/>
          </a:xfrm>
          <a:solidFill>
            <a:schemeClr val="bg2"/>
          </a:solidFill>
        </p:spPr>
        <p:txBody>
          <a:bodyPr tIns="72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p>
          <a:p>
            <a:endParaRPr lang="de-DE" dirty="0"/>
          </a:p>
        </p:txBody>
      </p:sp>
      <p:sp>
        <p:nvSpPr>
          <p:cNvPr id="3" name="Datumsplatzhalter 2">
            <a:extLst>
              <a:ext uri="{FF2B5EF4-FFF2-40B4-BE49-F238E27FC236}">
                <a16:creationId xmlns:a16="http://schemas.microsoft.com/office/drawing/2014/main" id="{8594F248-7680-6217-7741-BA27C62660C2}"/>
              </a:ext>
            </a:extLst>
          </p:cNvPr>
          <p:cNvSpPr>
            <a:spLocks noGrp="1"/>
          </p:cNvSpPr>
          <p:nvPr>
            <p:ph type="dt" sz="half" idx="21"/>
            <p:custDataLst>
              <p:tags r:id="rId5"/>
            </p:custDataLst>
          </p:nvPr>
        </p:nvSpPr>
        <p:spPr/>
        <p:txBody>
          <a:bodyPr/>
          <a:lstStyle/>
          <a:p>
            <a:r>
              <a:rPr lang="de-DE"/>
              <a:t>00.00.2023</a:t>
            </a:r>
            <a:endParaRPr lang="de-DE" dirty="0"/>
          </a:p>
        </p:txBody>
      </p:sp>
      <p:sp>
        <p:nvSpPr>
          <p:cNvPr id="10" name="Fußzeilenplatzhalter 9">
            <a:extLst>
              <a:ext uri="{FF2B5EF4-FFF2-40B4-BE49-F238E27FC236}">
                <a16:creationId xmlns:a16="http://schemas.microsoft.com/office/drawing/2014/main" id="{8EF269EF-34BE-320A-EA18-58E69AAE240A}"/>
              </a:ext>
            </a:extLst>
          </p:cNvPr>
          <p:cNvSpPr>
            <a:spLocks noGrp="1"/>
          </p:cNvSpPr>
          <p:nvPr>
            <p:ph type="ftr" sz="quarter" idx="22"/>
            <p:custDataLst>
              <p:tags r:id="rId6"/>
            </p:custDataLst>
          </p:nvPr>
        </p:nvSpPr>
        <p:spPr/>
        <p:txBody>
          <a:bodyPr/>
          <a:lstStyle/>
          <a:p>
            <a:r>
              <a:rPr lang="de-DE"/>
              <a:t>Presentation Title | Classification: C2 – Sensitive | Name Surname</a:t>
            </a:r>
            <a:endParaRPr lang="de-DE" dirty="0"/>
          </a:p>
        </p:txBody>
      </p:sp>
      <p:sp>
        <p:nvSpPr>
          <p:cNvPr id="12" name="Foliennummernplatzhalter 11">
            <a:extLst>
              <a:ext uri="{FF2B5EF4-FFF2-40B4-BE49-F238E27FC236}">
                <a16:creationId xmlns:a16="http://schemas.microsoft.com/office/drawing/2014/main" id="{F26636E3-4BFB-C23E-83BB-A5B488F9AF33}"/>
              </a:ext>
            </a:extLst>
          </p:cNvPr>
          <p:cNvSpPr>
            <a:spLocks noGrp="1"/>
          </p:cNvSpPr>
          <p:nvPr>
            <p:ph type="sldNum" sz="quarter" idx="23"/>
            <p:custDataLst>
              <p:tags r:id="rId7"/>
            </p:custDataLst>
          </p:nvPr>
        </p:nvSpPr>
        <p:spPr/>
        <p:txBody>
          <a:bodyPr/>
          <a:lstStyle/>
          <a:p>
            <a:fld id="{92DB0D90-6264-4E90-9724-ABC670DBF4FB}" type="slidenum">
              <a:rPr lang="de-DE" smtClean="0"/>
              <a:pPr/>
              <a:t>‹Nr.›</a:t>
            </a:fld>
            <a:endParaRPr lang="de-DE" dirty="0"/>
          </a:p>
        </p:txBody>
      </p:sp>
      <p:sp>
        <p:nvSpPr>
          <p:cNvPr id="14" name="Titel 13">
            <a:extLst>
              <a:ext uri="{FF2B5EF4-FFF2-40B4-BE49-F238E27FC236}">
                <a16:creationId xmlns:a16="http://schemas.microsoft.com/office/drawing/2014/main" id="{55A3FF94-26BB-408A-D990-5D0F6B5438FB}"/>
              </a:ext>
            </a:extLst>
          </p:cNvPr>
          <p:cNvSpPr>
            <a:spLocks noGrp="1"/>
          </p:cNvSpPr>
          <p:nvPr>
            <p:ph type="title" hasCustomPrompt="1"/>
            <p:custDataLst>
              <p:tags r:id="rId8"/>
            </p:custDataLst>
          </p:nvPr>
        </p:nvSpPr>
        <p:spPr>
          <a:xfrm>
            <a:off x="898524" y="684001"/>
            <a:ext cx="4921976" cy="759600"/>
          </a:xfrm>
        </p:spPr>
        <p:txBody>
          <a:bodyPr/>
          <a:lstStyle>
            <a:lvl1pPr>
              <a:defRPr/>
            </a:lvl1pPr>
          </a:lstStyle>
          <a:p>
            <a:r>
              <a:rPr lang="de-DE"/>
              <a:t>Headline</a:t>
            </a:r>
            <a:endParaRPr lang="de-DE" dirty="0"/>
          </a:p>
        </p:txBody>
      </p:sp>
    </p:spTree>
    <p:extLst>
      <p:ext uri="{BB962C8B-B14F-4D97-AF65-F5344CB8AC3E}">
        <p14:creationId xmlns:p14="http://schemas.microsoft.com/office/powerpoint/2010/main" val="283162102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3 images">
    <p:bg>
      <p:bgPr>
        <a:solidFill>
          <a:schemeClr val="tx2"/>
        </a:solidFill>
        <a:effectLst/>
      </p:bgPr>
    </p:bg>
    <p:spTree>
      <p:nvGrpSpPr>
        <p:cNvPr id="1" name=""/>
        <p:cNvGrpSpPr/>
        <p:nvPr/>
      </p:nvGrpSpPr>
      <p:grpSpPr>
        <a:xfrm>
          <a:off x="0" y="0"/>
          <a:ext cx="0" cy="0"/>
          <a:chOff x="0" y="0"/>
          <a:chExt cx="0" cy="0"/>
        </a:xfrm>
      </p:grpSpPr>
      <p:sp>
        <p:nvSpPr>
          <p:cNvPr id="26" name="Rechteck 25">
            <a:extLst>
              <a:ext uri="{FF2B5EF4-FFF2-40B4-BE49-F238E27FC236}">
                <a16:creationId xmlns:a16="http://schemas.microsoft.com/office/drawing/2014/main" id="{7A51E147-0100-C9EE-6894-FB03D3E6D03D}"/>
              </a:ext>
            </a:extLst>
          </p:cNvPr>
          <p:cNvSpPr/>
          <p:nvPr userDrawn="1">
            <p:custDataLst>
              <p:tags r:id="rId1"/>
            </p:custDataLst>
          </p:nvPr>
        </p:nvSpPr>
        <p:spPr>
          <a:xfrm>
            <a:off x="899999"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2"/>
            </p:custDataLst>
          </p:nvPr>
        </p:nvSpPr>
        <p:spPr>
          <a:xfrm>
            <a:off x="899999" y="223200"/>
            <a:ext cx="4921200"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3"/>
            </p:custDataLst>
          </p:nvPr>
        </p:nvSpPr>
        <p:spPr>
          <a:xfrm>
            <a:off x="899999" y="1548000"/>
            <a:ext cx="4921200"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6" name="Titel 5">
            <a:extLst>
              <a:ext uri="{FF2B5EF4-FFF2-40B4-BE49-F238E27FC236}">
                <a16:creationId xmlns:a16="http://schemas.microsoft.com/office/drawing/2014/main" id="{7E6D20EE-A9D6-DBC9-BC9B-12278A358667}"/>
              </a:ext>
            </a:extLst>
          </p:cNvPr>
          <p:cNvSpPr>
            <a:spLocks noGrp="1"/>
          </p:cNvSpPr>
          <p:nvPr>
            <p:ph type="title" hasCustomPrompt="1"/>
            <p:custDataLst>
              <p:tags r:id="rId4"/>
            </p:custDataLst>
          </p:nvPr>
        </p:nvSpPr>
        <p:spPr>
          <a:xfrm>
            <a:off x="899999" y="684001"/>
            <a:ext cx="4921200" cy="759600"/>
          </a:xfrm>
        </p:spPr>
        <p:txBody>
          <a:bodyPr/>
          <a:lstStyle>
            <a:lvl1pPr>
              <a:defRPr/>
            </a:lvl1pPr>
          </a:lstStyle>
          <a:p>
            <a:r>
              <a:rPr lang="de-DE"/>
              <a:t>Headline</a:t>
            </a:r>
            <a:endParaRPr lang="de-DE" dirty="0"/>
          </a:p>
        </p:txBody>
      </p:sp>
      <p:sp>
        <p:nvSpPr>
          <p:cNvPr id="7" name="Bildplatzhalter 6">
            <a:extLst>
              <a:ext uri="{FF2B5EF4-FFF2-40B4-BE49-F238E27FC236}">
                <a16:creationId xmlns:a16="http://schemas.microsoft.com/office/drawing/2014/main" id="{6A82778D-3DE5-47AA-11E0-16E95E5ED0D8}"/>
              </a:ext>
            </a:extLst>
          </p:cNvPr>
          <p:cNvSpPr>
            <a:spLocks noGrp="1"/>
          </p:cNvSpPr>
          <p:nvPr>
            <p:ph type="pic" sz="quarter" idx="19" hasCustomPrompt="1"/>
            <p:custDataLst>
              <p:tags r:id="rId5"/>
            </p:custDataLst>
          </p:nvPr>
        </p:nvSpPr>
        <p:spPr>
          <a:xfrm>
            <a:off x="6545764" y="539750"/>
            <a:ext cx="5284898" cy="2708763"/>
          </a:xfrm>
          <a:solidFill>
            <a:schemeClr val="bg2"/>
          </a:solidFill>
        </p:spPr>
        <p:txBody>
          <a:bodyPr tIns="72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p>
          <a:p>
            <a:endParaRPr lang="de-DE" dirty="0"/>
          </a:p>
        </p:txBody>
      </p:sp>
      <p:sp>
        <p:nvSpPr>
          <p:cNvPr id="13" name="Bildplatzhalter 6">
            <a:extLst>
              <a:ext uri="{FF2B5EF4-FFF2-40B4-BE49-F238E27FC236}">
                <a16:creationId xmlns:a16="http://schemas.microsoft.com/office/drawing/2014/main" id="{F43E7C66-A9B0-C47D-A50F-E13B8EA93F57}"/>
              </a:ext>
            </a:extLst>
          </p:cNvPr>
          <p:cNvSpPr>
            <a:spLocks noGrp="1"/>
          </p:cNvSpPr>
          <p:nvPr>
            <p:ph type="pic" sz="quarter" idx="20" hasCustomPrompt="1"/>
            <p:custDataLst>
              <p:tags r:id="rId6"/>
            </p:custDataLst>
          </p:nvPr>
        </p:nvSpPr>
        <p:spPr>
          <a:xfrm>
            <a:off x="6545764" y="3428512"/>
            <a:ext cx="2552449" cy="2708763"/>
          </a:xfrm>
          <a:solidFill>
            <a:schemeClr val="bg2"/>
          </a:solidFill>
        </p:spPr>
        <p:txBody>
          <a:bodyPr tIns="72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p>
          <a:p>
            <a:endParaRPr lang="de-DE" dirty="0"/>
          </a:p>
        </p:txBody>
      </p:sp>
      <p:sp>
        <p:nvSpPr>
          <p:cNvPr id="27" name="Bildplatzhalter 6">
            <a:extLst>
              <a:ext uri="{FF2B5EF4-FFF2-40B4-BE49-F238E27FC236}">
                <a16:creationId xmlns:a16="http://schemas.microsoft.com/office/drawing/2014/main" id="{5C68CFCB-6EE3-B4A7-7D86-8B33BAADC7CB}"/>
              </a:ext>
            </a:extLst>
          </p:cNvPr>
          <p:cNvSpPr>
            <a:spLocks noGrp="1"/>
          </p:cNvSpPr>
          <p:nvPr>
            <p:ph type="pic" sz="quarter" idx="25" hasCustomPrompt="1"/>
            <p:custDataLst>
              <p:tags r:id="rId7"/>
            </p:custDataLst>
          </p:nvPr>
        </p:nvSpPr>
        <p:spPr>
          <a:xfrm>
            <a:off x="9278213" y="3428512"/>
            <a:ext cx="2552449" cy="2708763"/>
          </a:xfrm>
          <a:solidFill>
            <a:schemeClr val="bg2"/>
          </a:solidFill>
        </p:spPr>
        <p:txBody>
          <a:bodyPr tIns="72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p>
          <a:p>
            <a:endParaRPr lang="de-DE" dirty="0"/>
          </a:p>
        </p:txBody>
      </p:sp>
      <p:sp>
        <p:nvSpPr>
          <p:cNvPr id="9" name="Datumsplatzhalter 8">
            <a:extLst>
              <a:ext uri="{FF2B5EF4-FFF2-40B4-BE49-F238E27FC236}">
                <a16:creationId xmlns:a16="http://schemas.microsoft.com/office/drawing/2014/main" id="{824431AC-83CA-0DAE-123C-BD7E835E157D}"/>
              </a:ext>
            </a:extLst>
          </p:cNvPr>
          <p:cNvSpPr>
            <a:spLocks noGrp="1"/>
          </p:cNvSpPr>
          <p:nvPr>
            <p:ph type="dt" sz="half" idx="26"/>
            <p:custDataLst>
              <p:tags r:id="rId8"/>
            </p:custDataLst>
          </p:nvPr>
        </p:nvSpPr>
        <p:spPr/>
        <p:txBody>
          <a:bodyPr/>
          <a:lstStyle/>
          <a:p>
            <a:r>
              <a:rPr lang="de-DE"/>
              <a:t>00.00.2023</a:t>
            </a:r>
            <a:endParaRPr lang="de-DE" dirty="0"/>
          </a:p>
        </p:txBody>
      </p:sp>
      <p:sp>
        <p:nvSpPr>
          <p:cNvPr id="10" name="Fußzeilenplatzhalter 9">
            <a:extLst>
              <a:ext uri="{FF2B5EF4-FFF2-40B4-BE49-F238E27FC236}">
                <a16:creationId xmlns:a16="http://schemas.microsoft.com/office/drawing/2014/main" id="{676A3F4C-28B9-8BAA-F509-25AAB2B4C44F}"/>
              </a:ext>
            </a:extLst>
          </p:cNvPr>
          <p:cNvSpPr>
            <a:spLocks noGrp="1"/>
          </p:cNvSpPr>
          <p:nvPr>
            <p:ph type="ftr" sz="quarter" idx="27"/>
            <p:custDataLst>
              <p:tags r:id="rId9"/>
            </p:custDataLst>
          </p:nvPr>
        </p:nvSpPr>
        <p:spPr/>
        <p:txBody>
          <a:bodyPr/>
          <a:lstStyle/>
          <a:p>
            <a:r>
              <a:rPr lang="de-DE"/>
              <a:t>Presentation Title | Classification: C2 – Sensitive | Name Surname</a:t>
            </a:r>
            <a:endParaRPr lang="de-DE" dirty="0"/>
          </a:p>
        </p:txBody>
      </p:sp>
      <p:sp>
        <p:nvSpPr>
          <p:cNvPr id="12" name="Foliennummernplatzhalter 11">
            <a:extLst>
              <a:ext uri="{FF2B5EF4-FFF2-40B4-BE49-F238E27FC236}">
                <a16:creationId xmlns:a16="http://schemas.microsoft.com/office/drawing/2014/main" id="{00B3F39B-62AD-073A-3D3B-F316C69E2F70}"/>
              </a:ext>
            </a:extLst>
          </p:cNvPr>
          <p:cNvSpPr>
            <a:spLocks noGrp="1"/>
          </p:cNvSpPr>
          <p:nvPr>
            <p:ph type="sldNum" sz="quarter" idx="28"/>
            <p:custDataLst>
              <p:tags r:id="rId10"/>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14245664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 4 images">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4921200"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4" y="1548000"/>
            <a:ext cx="4921200" cy="4586400"/>
          </a:xfrm>
        </p:spPr>
        <p:txBody>
          <a:bodyPr/>
          <a:lstStyle>
            <a:lvl2pPr>
              <a:defRPr/>
            </a:lvl2pPr>
            <a:lvl3pPr>
              <a:defRPr/>
            </a:lvl3pPr>
            <a:lvl4pPr>
              <a:defRPr/>
            </a:lvl4pPr>
            <a:lvl5pPr>
              <a:defRPr/>
            </a:lvl5pPr>
          </a:lstStyle>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0" lang="de-DE" sz="1600" b="1" i="0" u="none" strike="noStrike" kern="1200" cap="none" spc="0" normalizeH="0" baseline="0" noProof="0">
                <a:ln>
                  <a:noFill/>
                </a:ln>
                <a:solidFill>
                  <a:srgbClr val="000000"/>
                </a:solidFill>
                <a:effectLst/>
                <a:uLnTx/>
                <a:uFillTx/>
                <a:latin typeface="Arial"/>
                <a:ea typeface="+mn-ea"/>
                <a:cs typeface="+mn-cs"/>
              </a:rPr>
              <a:t>Please use the list level controls </a:t>
            </a:r>
            <a:r>
              <a:rPr kumimoji="0" lang="de-DE" sz="1600" b="0" i="0" u="none" strike="noStrike" kern="1200" cap="none" spc="0" normalizeH="0" baseline="0" noProof="0">
                <a:ln>
                  <a:noFill/>
                </a:ln>
                <a:solidFill>
                  <a:srgbClr val="000000"/>
                </a:solidFill>
                <a:effectLst/>
                <a:uLnTx/>
                <a:uFillTx/>
                <a:latin typeface="Arial"/>
                <a:ea typeface="+mn-ea"/>
                <a:cs typeface="+mn-cs"/>
              </a:rPr>
              <a:t>to format the copy. The list level controls are located in the Paragraph menu area to the right of the numbering button. Do not use the bullet point button. See the Guidelines for more information. </a:t>
            </a:r>
          </a:p>
          <a:p>
            <a:pPr lvl="1"/>
            <a:r>
              <a:rPr lang="de-DE"/>
              <a:t>Second level</a:t>
            </a:r>
          </a:p>
          <a:p>
            <a:pPr lvl="2"/>
            <a:r>
              <a:rPr lang="de-DE"/>
              <a:t>Third level</a:t>
            </a:r>
          </a:p>
          <a:p>
            <a:pPr lvl="3"/>
            <a:r>
              <a:rPr lang="de-DE"/>
              <a:t>Fourth level</a:t>
            </a:r>
          </a:p>
          <a:p>
            <a:pPr lvl="4"/>
            <a:r>
              <a:rPr lang="de-DE"/>
              <a:t>Fifths level</a:t>
            </a:r>
            <a:endParaRPr lang="de-DE" dirty="0"/>
          </a:p>
        </p:txBody>
      </p:sp>
      <p:sp>
        <p:nvSpPr>
          <p:cNvPr id="13" name="Bildplatzhalter 6">
            <a:extLst>
              <a:ext uri="{FF2B5EF4-FFF2-40B4-BE49-F238E27FC236}">
                <a16:creationId xmlns:a16="http://schemas.microsoft.com/office/drawing/2014/main" id="{F43E7C66-A9B0-C47D-A50F-E13B8EA93F57}"/>
              </a:ext>
            </a:extLst>
          </p:cNvPr>
          <p:cNvSpPr>
            <a:spLocks noGrp="1"/>
          </p:cNvSpPr>
          <p:nvPr>
            <p:ph type="pic" sz="quarter" idx="20" hasCustomPrompt="1"/>
            <p:custDataLst>
              <p:tags r:id="rId3"/>
            </p:custDataLst>
          </p:nvPr>
        </p:nvSpPr>
        <p:spPr>
          <a:xfrm>
            <a:off x="6540501" y="3428512"/>
            <a:ext cx="2555569" cy="2708763"/>
          </a:xfrm>
          <a:solidFill>
            <a:schemeClr val="bg2"/>
          </a:solidFill>
        </p:spPr>
        <p:txBody>
          <a:bodyPr tIns="720000"/>
          <a:lstStyle>
            <a:lvl1pPr algn="ctr">
              <a:defRPr sz="1200"/>
            </a:lvl1pPr>
          </a:lstStyle>
          <a:p>
            <a:r>
              <a:rPr lang="de-DE"/>
              <a:t>Load </a:t>
            </a:r>
            <a:r>
              <a:rPr lang="de-DE" noProof="0"/>
              <a:t>image</a:t>
            </a:r>
            <a:br>
              <a:rPr lang="de-DE" noProof="0"/>
            </a:br>
            <a:r>
              <a:rPr lang="de-DE"/>
              <a:t>▼</a:t>
            </a:r>
            <a:endParaRPr lang="de-DE" dirty="0"/>
          </a:p>
        </p:txBody>
      </p:sp>
      <p:sp>
        <p:nvSpPr>
          <p:cNvPr id="3" name="Datumsplatzhalter 2">
            <a:extLst>
              <a:ext uri="{FF2B5EF4-FFF2-40B4-BE49-F238E27FC236}">
                <a16:creationId xmlns:a16="http://schemas.microsoft.com/office/drawing/2014/main" id="{8594F248-7680-6217-7741-BA27C62660C2}"/>
              </a:ext>
            </a:extLst>
          </p:cNvPr>
          <p:cNvSpPr>
            <a:spLocks noGrp="1"/>
          </p:cNvSpPr>
          <p:nvPr>
            <p:ph type="dt" sz="half" idx="21"/>
            <p:custDataLst>
              <p:tags r:id="rId4"/>
            </p:custDataLst>
          </p:nvPr>
        </p:nvSpPr>
        <p:spPr/>
        <p:txBody>
          <a:bodyPr/>
          <a:lstStyle/>
          <a:p>
            <a:r>
              <a:rPr lang="de-DE"/>
              <a:t>00.00.2023</a:t>
            </a:r>
            <a:endParaRPr lang="de-DE" dirty="0"/>
          </a:p>
        </p:txBody>
      </p:sp>
      <p:sp>
        <p:nvSpPr>
          <p:cNvPr id="10" name="Fußzeilenplatzhalter 9">
            <a:extLst>
              <a:ext uri="{FF2B5EF4-FFF2-40B4-BE49-F238E27FC236}">
                <a16:creationId xmlns:a16="http://schemas.microsoft.com/office/drawing/2014/main" id="{8EF269EF-34BE-320A-EA18-58E69AAE240A}"/>
              </a:ext>
            </a:extLst>
          </p:cNvPr>
          <p:cNvSpPr>
            <a:spLocks noGrp="1"/>
          </p:cNvSpPr>
          <p:nvPr>
            <p:ph type="ftr" sz="quarter" idx="22"/>
            <p:custDataLst>
              <p:tags r:id="rId5"/>
            </p:custDataLst>
          </p:nvPr>
        </p:nvSpPr>
        <p:spPr/>
        <p:txBody>
          <a:bodyPr/>
          <a:lstStyle/>
          <a:p>
            <a:r>
              <a:rPr lang="de-DE"/>
              <a:t>Presentation Title | Classification: C2 – Sensitive | Name Surname</a:t>
            </a:r>
            <a:endParaRPr lang="de-DE" dirty="0"/>
          </a:p>
        </p:txBody>
      </p:sp>
      <p:sp>
        <p:nvSpPr>
          <p:cNvPr id="12" name="Foliennummernplatzhalter 11">
            <a:extLst>
              <a:ext uri="{FF2B5EF4-FFF2-40B4-BE49-F238E27FC236}">
                <a16:creationId xmlns:a16="http://schemas.microsoft.com/office/drawing/2014/main" id="{F26636E3-4BFB-C23E-83BB-A5B488F9AF33}"/>
              </a:ext>
            </a:extLst>
          </p:cNvPr>
          <p:cNvSpPr>
            <a:spLocks noGrp="1"/>
          </p:cNvSpPr>
          <p:nvPr>
            <p:ph type="sldNum" sz="quarter" idx="23"/>
            <p:custDataLst>
              <p:tags r:id="rId6"/>
            </p:custDataLst>
          </p:nvPr>
        </p:nvSpPr>
        <p:spPr/>
        <p:txBody>
          <a:bodyPr/>
          <a:lstStyle/>
          <a:p>
            <a:fld id="{92DB0D90-6264-4E90-9724-ABC670DBF4FB}" type="slidenum">
              <a:rPr lang="de-DE" smtClean="0"/>
              <a:pPr/>
              <a:t>‹Nr.›</a:t>
            </a:fld>
            <a:endParaRPr lang="de-DE" dirty="0"/>
          </a:p>
        </p:txBody>
      </p:sp>
      <p:sp>
        <p:nvSpPr>
          <p:cNvPr id="14" name="Titel 13">
            <a:extLst>
              <a:ext uri="{FF2B5EF4-FFF2-40B4-BE49-F238E27FC236}">
                <a16:creationId xmlns:a16="http://schemas.microsoft.com/office/drawing/2014/main" id="{55A3FF94-26BB-408A-D990-5D0F6B5438FB}"/>
              </a:ext>
            </a:extLst>
          </p:cNvPr>
          <p:cNvSpPr>
            <a:spLocks noGrp="1"/>
          </p:cNvSpPr>
          <p:nvPr>
            <p:ph type="title" hasCustomPrompt="1"/>
            <p:custDataLst>
              <p:tags r:id="rId7"/>
            </p:custDataLst>
          </p:nvPr>
        </p:nvSpPr>
        <p:spPr>
          <a:xfrm>
            <a:off x="898524" y="684001"/>
            <a:ext cx="4921200" cy="759600"/>
          </a:xfrm>
        </p:spPr>
        <p:txBody>
          <a:bodyPr/>
          <a:lstStyle>
            <a:lvl1pPr>
              <a:defRPr/>
            </a:lvl1pPr>
          </a:lstStyle>
          <a:p>
            <a:r>
              <a:rPr lang="de-DE"/>
              <a:t>Headline</a:t>
            </a:r>
            <a:endParaRPr lang="de-DE" dirty="0"/>
          </a:p>
        </p:txBody>
      </p:sp>
      <p:sp>
        <p:nvSpPr>
          <p:cNvPr id="2" name="Bildplatzhalter 6">
            <a:extLst>
              <a:ext uri="{FF2B5EF4-FFF2-40B4-BE49-F238E27FC236}">
                <a16:creationId xmlns:a16="http://schemas.microsoft.com/office/drawing/2014/main" id="{72CAF802-8593-6DEA-7F7E-8C0DC013C596}"/>
              </a:ext>
            </a:extLst>
          </p:cNvPr>
          <p:cNvSpPr>
            <a:spLocks noGrp="1"/>
          </p:cNvSpPr>
          <p:nvPr>
            <p:ph type="pic" sz="quarter" idx="24" hasCustomPrompt="1"/>
            <p:custDataLst>
              <p:tags r:id="rId8"/>
            </p:custDataLst>
          </p:nvPr>
        </p:nvSpPr>
        <p:spPr>
          <a:xfrm>
            <a:off x="9276069" y="539750"/>
            <a:ext cx="2555569" cy="2708763"/>
          </a:xfrm>
          <a:solidFill>
            <a:schemeClr val="bg2"/>
          </a:solidFill>
        </p:spPr>
        <p:txBody>
          <a:bodyPr tIns="720000"/>
          <a:lstStyle>
            <a:lvl1pPr algn="ctr">
              <a:defRPr sz="1200"/>
            </a:lvl1pPr>
          </a:lstStyle>
          <a:p>
            <a:r>
              <a:rPr lang="de-DE"/>
              <a:t>Load </a:t>
            </a:r>
            <a:r>
              <a:rPr lang="de-DE" noProof="0"/>
              <a:t>image</a:t>
            </a:r>
            <a:br>
              <a:rPr lang="de-DE" noProof="0"/>
            </a:br>
            <a:r>
              <a:rPr lang="de-DE"/>
              <a:t>▼</a:t>
            </a:r>
            <a:endParaRPr lang="de-DE" dirty="0"/>
          </a:p>
        </p:txBody>
      </p:sp>
      <p:sp>
        <p:nvSpPr>
          <p:cNvPr id="9" name="Bildplatzhalter 6">
            <a:extLst>
              <a:ext uri="{FF2B5EF4-FFF2-40B4-BE49-F238E27FC236}">
                <a16:creationId xmlns:a16="http://schemas.microsoft.com/office/drawing/2014/main" id="{3BF33BF0-C236-E171-D74C-6EDC3E1A9815}"/>
              </a:ext>
            </a:extLst>
          </p:cNvPr>
          <p:cNvSpPr>
            <a:spLocks noGrp="1"/>
          </p:cNvSpPr>
          <p:nvPr>
            <p:ph type="pic" sz="quarter" idx="25" hasCustomPrompt="1"/>
            <p:custDataLst>
              <p:tags r:id="rId9"/>
            </p:custDataLst>
          </p:nvPr>
        </p:nvSpPr>
        <p:spPr>
          <a:xfrm>
            <a:off x="9276069" y="3428512"/>
            <a:ext cx="2555569" cy="2708763"/>
          </a:xfrm>
          <a:solidFill>
            <a:schemeClr val="bg2"/>
          </a:solidFill>
        </p:spPr>
        <p:txBody>
          <a:bodyPr tIns="720000"/>
          <a:lstStyle>
            <a:lvl1pPr algn="ctr">
              <a:defRPr sz="1200"/>
            </a:lvl1pPr>
          </a:lstStyle>
          <a:p>
            <a:r>
              <a:rPr lang="de-DE"/>
              <a:t>Load </a:t>
            </a:r>
            <a:r>
              <a:rPr lang="de-DE" noProof="0"/>
              <a:t>image</a:t>
            </a:r>
            <a:br>
              <a:rPr lang="de-DE" noProof="0"/>
            </a:br>
            <a:r>
              <a:rPr lang="de-DE"/>
              <a:t>▼</a:t>
            </a:r>
            <a:endParaRPr lang="de-DE" dirty="0"/>
          </a:p>
        </p:txBody>
      </p:sp>
      <p:sp>
        <p:nvSpPr>
          <p:cNvPr id="15" name="Bildplatzhalter 6">
            <a:extLst>
              <a:ext uri="{FF2B5EF4-FFF2-40B4-BE49-F238E27FC236}">
                <a16:creationId xmlns:a16="http://schemas.microsoft.com/office/drawing/2014/main" id="{7434BC59-6A01-C008-D2BF-6904A9CBDDF3}"/>
              </a:ext>
            </a:extLst>
          </p:cNvPr>
          <p:cNvSpPr>
            <a:spLocks noGrp="1"/>
          </p:cNvSpPr>
          <p:nvPr>
            <p:ph type="pic" sz="quarter" idx="26" hasCustomPrompt="1"/>
            <p:custDataLst>
              <p:tags r:id="rId10"/>
            </p:custDataLst>
          </p:nvPr>
        </p:nvSpPr>
        <p:spPr>
          <a:xfrm>
            <a:off x="6540501" y="539750"/>
            <a:ext cx="2555569" cy="2708763"/>
          </a:xfrm>
          <a:solidFill>
            <a:schemeClr val="bg2"/>
          </a:solidFill>
        </p:spPr>
        <p:txBody>
          <a:bodyPr tIns="720000"/>
          <a:lstStyle>
            <a:lvl1pPr algn="ctr">
              <a:defRPr sz="1200"/>
            </a:lvl1pPr>
          </a:lstStyle>
          <a:p>
            <a:r>
              <a:rPr lang="de-DE"/>
              <a:t>Load </a:t>
            </a:r>
            <a:r>
              <a:rPr lang="de-DE" noProof="0"/>
              <a:t>image</a:t>
            </a:r>
            <a:br>
              <a:rPr lang="de-DE" noProof="0"/>
            </a:br>
            <a:r>
              <a:rPr lang="de-DE"/>
              <a:t>▼</a:t>
            </a:r>
            <a:endParaRPr lang="de-DE" dirty="0"/>
          </a:p>
        </p:txBody>
      </p:sp>
    </p:spTree>
    <p:extLst>
      <p:ext uri="{BB962C8B-B14F-4D97-AF65-F5344CB8AC3E}">
        <p14:creationId xmlns:p14="http://schemas.microsoft.com/office/powerpoint/2010/main" val="352812213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5 images">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373806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2" name="Bildplatzhalter 6">
            <a:extLst>
              <a:ext uri="{FF2B5EF4-FFF2-40B4-BE49-F238E27FC236}">
                <a16:creationId xmlns:a16="http://schemas.microsoft.com/office/drawing/2014/main" id="{6F61EEAA-23E2-E0C6-16B9-37B5382CD311}"/>
              </a:ext>
            </a:extLst>
          </p:cNvPr>
          <p:cNvSpPr>
            <a:spLocks noGrp="1"/>
          </p:cNvSpPr>
          <p:nvPr>
            <p:ph type="pic" sz="quarter" idx="20" hasCustomPrompt="1"/>
            <p:custDataLst>
              <p:tags r:id="rId2"/>
            </p:custDataLst>
          </p:nvPr>
        </p:nvSpPr>
        <p:spPr>
          <a:xfrm>
            <a:off x="5130800" y="539750"/>
            <a:ext cx="4407224" cy="3671684"/>
          </a:xfrm>
          <a:solidFill>
            <a:schemeClr val="bg2"/>
          </a:solidFill>
        </p:spPr>
        <p:txBody>
          <a:bodyPr tIns="108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3" name="Titel 2">
            <a:extLst>
              <a:ext uri="{FF2B5EF4-FFF2-40B4-BE49-F238E27FC236}">
                <a16:creationId xmlns:a16="http://schemas.microsoft.com/office/drawing/2014/main" id="{94DE6017-D8BB-5A49-6EC3-FAA7BFAA7763}"/>
              </a:ext>
            </a:extLst>
          </p:cNvPr>
          <p:cNvSpPr>
            <a:spLocks noGrp="1"/>
          </p:cNvSpPr>
          <p:nvPr>
            <p:ph type="title" hasCustomPrompt="1"/>
            <p:custDataLst>
              <p:tags r:id="rId3"/>
            </p:custDataLst>
          </p:nvPr>
        </p:nvSpPr>
        <p:spPr>
          <a:xfrm>
            <a:off x="898525" y="684000"/>
            <a:ext cx="3876676" cy="759600"/>
          </a:xfrm>
        </p:spPr>
        <p:txBody>
          <a:bodyPr/>
          <a:lstStyle>
            <a:lvl1pPr>
              <a:defRPr/>
            </a:lvl1pPr>
          </a:lstStyle>
          <a:p>
            <a:r>
              <a:rPr lang="de-DE"/>
              <a:t>Headline</a:t>
            </a:r>
            <a:endParaRPr lang="de-DE" dirty="0"/>
          </a:p>
        </p:txBody>
      </p:sp>
      <p:sp>
        <p:nvSpPr>
          <p:cNvPr id="12" name="Datumsplatzhalter 11">
            <a:extLst>
              <a:ext uri="{FF2B5EF4-FFF2-40B4-BE49-F238E27FC236}">
                <a16:creationId xmlns:a16="http://schemas.microsoft.com/office/drawing/2014/main" id="{60F09F97-B248-17B7-8500-303D13B2D762}"/>
              </a:ext>
            </a:extLst>
          </p:cNvPr>
          <p:cNvSpPr>
            <a:spLocks noGrp="1"/>
          </p:cNvSpPr>
          <p:nvPr>
            <p:ph type="dt" sz="half" idx="26"/>
            <p:custDataLst>
              <p:tags r:id="rId4"/>
            </p:custDataLst>
          </p:nvPr>
        </p:nvSpPr>
        <p:spPr/>
        <p:txBody>
          <a:bodyPr/>
          <a:lstStyle/>
          <a:p>
            <a:r>
              <a:rPr lang="de-DE"/>
              <a:t>00.00.2023</a:t>
            </a:r>
            <a:endParaRPr lang="de-DE" dirty="0"/>
          </a:p>
        </p:txBody>
      </p:sp>
      <p:sp>
        <p:nvSpPr>
          <p:cNvPr id="13" name="Fußzeilenplatzhalter 12">
            <a:extLst>
              <a:ext uri="{FF2B5EF4-FFF2-40B4-BE49-F238E27FC236}">
                <a16:creationId xmlns:a16="http://schemas.microsoft.com/office/drawing/2014/main" id="{4AD3063A-4907-06F9-5F5A-7096EA47CCEE}"/>
              </a:ext>
            </a:extLst>
          </p:cNvPr>
          <p:cNvSpPr>
            <a:spLocks noGrp="1"/>
          </p:cNvSpPr>
          <p:nvPr>
            <p:ph type="ftr" sz="quarter" idx="27"/>
            <p:custDataLst>
              <p:tags r:id="rId5"/>
            </p:custDataLst>
          </p:nvPr>
        </p:nvSpPr>
        <p:spPr/>
        <p:txBody>
          <a:bodyPr/>
          <a:lstStyle/>
          <a:p>
            <a:r>
              <a:rPr lang="de-DE"/>
              <a:t>Presentation Title | Classification: C2 – Sensitive | Name Surname</a:t>
            </a:r>
            <a:endParaRPr lang="de-DE" dirty="0"/>
          </a:p>
        </p:txBody>
      </p:sp>
      <p:sp>
        <p:nvSpPr>
          <p:cNvPr id="14" name="Foliennummernplatzhalter 13">
            <a:extLst>
              <a:ext uri="{FF2B5EF4-FFF2-40B4-BE49-F238E27FC236}">
                <a16:creationId xmlns:a16="http://schemas.microsoft.com/office/drawing/2014/main" id="{60252CD8-4908-9A2B-3CD1-CD8B7126EAF5}"/>
              </a:ext>
            </a:extLst>
          </p:cNvPr>
          <p:cNvSpPr>
            <a:spLocks noGrp="1"/>
          </p:cNvSpPr>
          <p:nvPr>
            <p:ph type="sldNum" sz="quarter" idx="28"/>
            <p:custDataLst>
              <p:tags r:id="rId6"/>
            </p:custDataLst>
          </p:nvPr>
        </p:nvSpPr>
        <p:spPr/>
        <p:txBody>
          <a:bodyPr/>
          <a:lstStyle/>
          <a:p>
            <a:fld id="{92DB0D90-6264-4E90-9724-ABC670DBF4FB}" type="slidenum">
              <a:rPr lang="de-DE" smtClean="0"/>
              <a:pPr/>
              <a:t>‹Nr.›</a:t>
            </a:fld>
            <a:endParaRPr lang="de-DE" dirty="0"/>
          </a:p>
        </p:txBody>
      </p:sp>
      <p:sp>
        <p:nvSpPr>
          <p:cNvPr id="16" name="Bildplatzhalter 6">
            <a:extLst>
              <a:ext uri="{FF2B5EF4-FFF2-40B4-BE49-F238E27FC236}">
                <a16:creationId xmlns:a16="http://schemas.microsoft.com/office/drawing/2014/main" id="{D7121455-6043-AEDB-132A-9B51E2768B03}"/>
              </a:ext>
            </a:extLst>
          </p:cNvPr>
          <p:cNvSpPr>
            <a:spLocks noGrp="1"/>
          </p:cNvSpPr>
          <p:nvPr>
            <p:ph type="pic" sz="quarter" idx="30" hasCustomPrompt="1"/>
            <p:custDataLst>
              <p:tags r:id="rId7"/>
            </p:custDataLst>
          </p:nvPr>
        </p:nvSpPr>
        <p:spPr>
          <a:xfrm>
            <a:off x="9718027" y="539750"/>
            <a:ext cx="2113613" cy="3671684"/>
          </a:xfrm>
          <a:solidFill>
            <a:schemeClr val="bg2"/>
          </a:solidFill>
        </p:spPr>
        <p:txBody>
          <a:bodyPr tIns="108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22" name="Bildplatzhalter 6">
            <a:extLst>
              <a:ext uri="{FF2B5EF4-FFF2-40B4-BE49-F238E27FC236}">
                <a16:creationId xmlns:a16="http://schemas.microsoft.com/office/drawing/2014/main" id="{6E10A4EE-18B0-B63A-1130-2AE1F5374441}"/>
              </a:ext>
            </a:extLst>
          </p:cNvPr>
          <p:cNvSpPr>
            <a:spLocks noGrp="1"/>
          </p:cNvSpPr>
          <p:nvPr>
            <p:ph type="pic" sz="quarter" idx="34" hasCustomPrompt="1"/>
            <p:custDataLst>
              <p:tags r:id="rId8"/>
            </p:custDataLst>
          </p:nvPr>
        </p:nvSpPr>
        <p:spPr>
          <a:xfrm>
            <a:off x="5130801" y="4391434"/>
            <a:ext cx="2113613" cy="1745842"/>
          </a:xfrm>
          <a:solidFill>
            <a:schemeClr val="bg2"/>
          </a:solidFill>
        </p:spPr>
        <p:txBody>
          <a:bodyPr tIns="18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23" name="Bildplatzhalter 6">
            <a:extLst>
              <a:ext uri="{FF2B5EF4-FFF2-40B4-BE49-F238E27FC236}">
                <a16:creationId xmlns:a16="http://schemas.microsoft.com/office/drawing/2014/main" id="{206DB515-A4F9-61A1-E71C-833B55D7A99E}"/>
              </a:ext>
            </a:extLst>
          </p:cNvPr>
          <p:cNvSpPr>
            <a:spLocks noGrp="1"/>
          </p:cNvSpPr>
          <p:nvPr>
            <p:ph type="pic" sz="quarter" idx="35" hasCustomPrompt="1"/>
            <p:custDataLst>
              <p:tags r:id="rId9"/>
            </p:custDataLst>
          </p:nvPr>
        </p:nvSpPr>
        <p:spPr>
          <a:xfrm>
            <a:off x="7424413" y="4391434"/>
            <a:ext cx="2113613" cy="1745842"/>
          </a:xfrm>
          <a:solidFill>
            <a:schemeClr val="bg2"/>
          </a:solidFill>
        </p:spPr>
        <p:txBody>
          <a:bodyPr tIns="18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24" name="Bildplatzhalter 6">
            <a:extLst>
              <a:ext uri="{FF2B5EF4-FFF2-40B4-BE49-F238E27FC236}">
                <a16:creationId xmlns:a16="http://schemas.microsoft.com/office/drawing/2014/main" id="{569943D6-C617-BDD1-BF22-631B3B16BCD8}"/>
              </a:ext>
            </a:extLst>
          </p:cNvPr>
          <p:cNvSpPr>
            <a:spLocks noGrp="1"/>
          </p:cNvSpPr>
          <p:nvPr>
            <p:ph type="pic" sz="quarter" idx="36" hasCustomPrompt="1"/>
            <p:custDataLst>
              <p:tags r:id="rId10"/>
            </p:custDataLst>
          </p:nvPr>
        </p:nvSpPr>
        <p:spPr>
          <a:xfrm>
            <a:off x="9718027" y="4391434"/>
            <a:ext cx="2113613" cy="1745842"/>
          </a:xfrm>
          <a:solidFill>
            <a:schemeClr val="bg2"/>
          </a:solidFill>
        </p:spPr>
        <p:txBody>
          <a:bodyPr tIns="18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Tree>
    <p:extLst>
      <p:ext uri="{BB962C8B-B14F-4D97-AF65-F5344CB8AC3E}">
        <p14:creationId xmlns:p14="http://schemas.microsoft.com/office/powerpoint/2010/main" val="33573858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tatement and Picture Full Color">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id="{50AE0245-3045-BD9D-E8A2-B1ABA9C0F16B}"/>
              </a:ext>
            </a:extLst>
          </p:cNvPr>
          <p:cNvSpPr/>
          <p:nvPr userDrawn="1"/>
        </p:nvSpPr>
        <p:spPr>
          <a:xfrm>
            <a:off x="0" y="0"/>
            <a:ext cx="1219200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Bildplatzhalter 7">
            <a:extLst>
              <a:ext uri="{FF2B5EF4-FFF2-40B4-BE49-F238E27FC236}">
                <a16:creationId xmlns:a16="http://schemas.microsoft.com/office/drawing/2014/main" id="{F2C6EFD3-0546-1323-605E-9E1988FEC6FB}"/>
              </a:ext>
            </a:extLst>
          </p:cNvPr>
          <p:cNvSpPr>
            <a:spLocks noGrp="1"/>
          </p:cNvSpPr>
          <p:nvPr>
            <p:ph type="pic" sz="quarter" idx="13"/>
          </p:nvPr>
        </p:nvSpPr>
        <p:spPr>
          <a:xfrm>
            <a:off x="1033219" y="931820"/>
            <a:ext cx="4965943" cy="4978443"/>
          </a:xfrm>
        </p:spPr>
        <p:txBody>
          <a:bodyPr anchor="ctr"/>
          <a:lstStyle>
            <a:lvl1pPr marL="0" indent="0" algn="ctr">
              <a:buFontTx/>
              <a:buNone/>
              <a:defRPr/>
            </a:lvl1pPr>
          </a:lstStyle>
          <a:p>
            <a:r>
              <a:rPr lang="de-DE"/>
              <a:t>Bild</a:t>
            </a:r>
          </a:p>
        </p:txBody>
      </p:sp>
      <p:sp>
        <p:nvSpPr>
          <p:cNvPr id="3" name="Fußzeilenplatzhalter 2">
            <a:extLst>
              <a:ext uri="{FF2B5EF4-FFF2-40B4-BE49-F238E27FC236}">
                <a16:creationId xmlns:a16="http://schemas.microsoft.com/office/drawing/2014/main" id="{81187ADA-B3B6-A7E8-7255-27EB4947A0F1}"/>
              </a:ext>
            </a:extLst>
          </p:cNvPr>
          <p:cNvSpPr>
            <a:spLocks noGrp="1"/>
          </p:cNvSpPr>
          <p:nvPr>
            <p:ph type="ftr" sz="quarter" idx="11"/>
          </p:nvPr>
        </p:nvSpPr>
        <p:spPr>
          <a:xfrm>
            <a:off x="3780263" y="6356350"/>
            <a:ext cx="5063488" cy="365125"/>
          </a:xfrm>
          <a:prstGeom prst="rect">
            <a:avLst/>
          </a:prstGeom>
        </p:spPr>
        <p:txBody>
          <a:bodyPr/>
          <a:lstStyle/>
          <a:p>
            <a:r>
              <a:rPr lang="de-DE"/>
              <a:t>Dein Typ ist gefragt!</a:t>
            </a:r>
          </a:p>
        </p:txBody>
      </p:sp>
      <p:sp>
        <p:nvSpPr>
          <p:cNvPr id="10" name="Inhaltsplatzhalter 2">
            <a:extLst>
              <a:ext uri="{FF2B5EF4-FFF2-40B4-BE49-F238E27FC236}">
                <a16:creationId xmlns:a16="http://schemas.microsoft.com/office/drawing/2014/main" id="{F2FC75B3-14F4-13E4-6E3F-EF04B8EE7DA1}"/>
              </a:ext>
            </a:extLst>
          </p:cNvPr>
          <p:cNvSpPr>
            <a:spLocks noGrp="1"/>
          </p:cNvSpPr>
          <p:nvPr>
            <p:ph idx="1" hasCustomPrompt="1"/>
          </p:nvPr>
        </p:nvSpPr>
        <p:spPr>
          <a:xfrm>
            <a:off x="6924906" y="2124307"/>
            <a:ext cx="4440877" cy="2609386"/>
          </a:xfrm>
        </p:spPr>
        <p:txBody>
          <a:bodyPr anchor="ctr">
            <a:normAutofit/>
          </a:bodyPr>
          <a:lstStyle>
            <a:lvl1pPr marL="0" indent="0" algn="l">
              <a:buFontTx/>
              <a:buNone/>
              <a:defRPr sz="2400">
                <a:solidFill>
                  <a:schemeClr val="bg1"/>
                </a:solidFill>
              </a:defRPr>
            </a:lvl1pPr>
          </a:lstStyle>
          <a:p>
            <a:pPr lvl="0"/>
            <a:r>
              <a:rPr lang="de-DE"/>
              <a:t>Zweite Ebene</a:t>
            </a:r>
          </a:p>
        </p:txBody>
      </p:sp>
      <p:sp>
        <p:nvSpPr>
          <p:cNvPr id="11" name="Foliennummernplatzhalter 6">
            <a:extLst>
              <a:ext uri="{FF2B5EF4-FFF2-40B4-BE49-F238E27FC236}">
                <a16:creationId xmlns:a16="http://schemas.microsoft.com/office/drawing/2014/main" id="{ACED54DA-02A4-C1C9-A2EC-A859A09221EE}"/>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177475562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8 images">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10571999"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7" name="Bildplatzhalter 6">
            <a:extLst>
              <a:ext uri="{FF2B5EF4-FFF2-40B4-BE49-F238E27FC236}">
                <a16:creationId xmlns:a16="http://schemas.microsoft.com/office/drawing/2014/main" id="{F1C47934-AC73-793F-5679-E827489C39B8}"/>
              </a:ext>
            </a:extLst>
          </p:cNvPr>
          <p:cNvSpPr>
            <a:spLocks noGrp="1"/>
          </p:cNvSpPr>
          <p:nvPr>
            <p:ph type="pic" sz="quarter" idx="19" hasCustomPrompt="1"/>
            <p:custDataLst>
              <p:tags r:id="rId2"/>
            </p:custDataLst>
          </p:nvPr>
        </p:nvSpPr>
        <p:spPr>
          <a:xfrm>
            <a:off x="898524" y="1548000"/>
            <a:ext cx="3155364" cy="2203200"/>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6" name="Titel 5">
            <a:extLst>
              <a:ext uri="{FF2B5EF4-FFF2-40B4-BE49-F238E27FC236}">
                <a16:creationId xmlns:a16="http://schemas.microsoft.com/office/drawing/2014/main" id="{7E6D20EE-A9D6-DBC9-BC9B-12278A358667}"/>
              </a:ext>
            </a:extLst>
          </p:cNvPr>
          <p:cNvSpPr>
            <a:spLocks noGrp="1"/>
          </p:cNvSpPr>
          <p:nvPr>
            <p:ph type="title" hasCustomPrompt="1"/>
            <p:custDataLst>
              <p:tags r:id="rId3"/>
            </p:custDataLst>
          </p:nvPr>
        </p:nvSpPr>
        <p:spPr/>
        <p:txBody>
          <a:bodyPr/>
          <a:lstStyle>
            <a:lvl1pPr>
              <a:defRPr/>
            </a:lvl1pPr>
          </a:lstStyle>
          <a:p>
            <a:r>
              <a:rPr lang="de-DE"/>
              <a:t>Headline</a:t>
            </a:r>
            <a:endParaRPr lang="de-DE" dirty="0"/>
          </a:p>
        </p:txBody>
      </p:sp>
      <p:sp>
        <p:nvSpPr>
          <p:cNvPr id="8" name="Bildplatzhalter 6">
            <a:extLst>
              <a:ext uri="{FF2B5EF4-FFF2-40B4-BE49-F238E27FC236}">
                <a16:creationId xmlns:a16="http://schemas.microsoft.com/office/drawing/2014/main" id="{5CC04346-3B03-A74A-6C8B-F051E56C56C7}"/>
              </a:ext>
            </a:extLst>
          </p:cNvPr>
          <p:cNvSpPr>
            <a:spLocks noGrp="1"/>
          </p:cNvSpPr>
          <p:nvPr>
            <p:ph type="pic" sz="quarter" idx="20" hasCustomPrompt="1"/>
            <p:custDataLst>
              <p:tags r:id="rId4"/>
            </p:custDataLst>
          </p:nvPr>
        </p:nvSpPr>
        <p:spPr>
          <a:xfrm>
            <a:off x="898524" y="3931200"/>
            <a:ext cx="2043576" cy="2203200"/>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9" name="Bildplatzhalter 6">
            <a:extLst>
              <a:ext uri="{FF2B5EF4-FFF2-40B4-BE49-F238E27FC236}">
                <a16:creationId xmlns:a16="http://schemas.microsoft.com/office/drawing/2014/main" id="{97897BE7-BBDF-0148-0347-63E3F91D91B7}"/>
              </a:ext>
            </a:extLst>
          </p:cNvPr>
          <p:cNvSpPr>
            <a:spLocks noGrp="1"/>
          </p:cNvSpPr>
          <p:nvPr>
            <p:ph type="pic" sz="quarter" idx="21" hasCustomPrompt="1"/>
            <p:custDataLst>
              <p:tags r:id="rId5"/>
            </p:custDataLst>
          </p:nvPr>
        </p:nvSpPr>
        <p:spPr>
          <a:xfrm>
            <a:off x="3122099" y="3931200"/>
            <a:ext cx="2043576" cy="2203200"/>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0" name="Bildplatzhalter 6">
            <a:extLst>
              <a:ext uri="{FF2B5EF4-FFF2-40B4-BE49-F238E27FC236}">
                <a16:creationId xmlns:a16="http://schemas.microsoft.com/office/drawing/2014/main" id="{86971AF9-9415-B5D8-3A5E-5552BE49AC0A}"/>
              </a:ext>
            </a:extLst>
          </p:cNvPr>
          <p:cNvSpPr>
            <a:spLocks noGrp="1"/>
          </p:cNvSpPr>
          <p:nvPr>
            <p:ph type="pic" sz="quarter" idx="22" hasCustomPrompt="1"/>
            <p:custDataLst>
              <p:tags r:id="rId6"/>
            </p:custDataLst>
          </p:nvPr>
        </p:nvSpPr>
        <p:spPr>
          <a:xfrm>
            <a:off x="5345674" y="3931200"/>
            <a:ext cx="2043575" cy="2203200"/>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2" name="Bildplatzhalter 6">
            <a:extLst>
              <a:ext uri="{FF2B5EF4-FFF2-40B4-BE49-F238E27FC236}">
                <a16:creationId xmlns:a16="http://schemas.microsoft.com/office/drawing/2014/main" id="{EBCD51D1-78EC-7A2E-8887-3874FBEFFAF2}"/>
              </a:ext>
            </a:extLst>
          </p:cNvPr>
          <p:cNvSpPr>
            <a:spLocks noGrp="1"/>
          </p:cNvSpPr>
          <p:nvPr>
            <p:ph type="pic" sz="quarter" idx="23" hasCustomPrompt="1"/>
            <p:custDataLst>
              <p:tags r:id="rId7"/>
            </p:custDataLst>
          </p:nvPr>
        </p:nvSpPr>
        <p:spPr>
          <a:xfrm>
            <a:off x="7569248" y="1548000"/>
            <a:ext cx="2043574" cy="4586400"/>
          </a:xfrm>
          <a:solidFill>
            <a:schemeClr val="bg2"/>
          </a:solidFill>
        </p:spPr>
        <p:txBody>
          <a:bodyPr tIns="144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3" name="Bildplatzhalter 6">
            <a:extLst>
              <a:ext uri="{FF2B5EF4-FFF2-40B4-BE49-F238E27FC236}">
                <a16:creationId xmlns:a16="http://schemas.microsoft.com/office/drawing/2014/main" id="{721D749D-32AE-31D1-E58D-39BF5F972654}"/>
              </a:ext>
            </a:extLst>
          </p:cNvPr>
          <p:cNvSpPr>
            <a:spLocks noGrp="1"/>
          </p:cNvSpPr>
          <p:nvPr>
            <p:ph type="pic" sz="quarter" idx="24" hasCustomPrompt="1"/>
            <p:custDataLst>
              <p:tags r:id="rId8"/>
            </p:custDataLst>
          </p:nvPr>
        </p:nvSpPr>
        <p:spPr>
          <a:xfrm>
            <a:off x="9792825" y="3931200"/>
            <a:ext cx="2043577" cy="2203200"/>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25" name="Bildplatzhalter 6">
            <a:extLst>
              <a:ext uri="{FF2B5EF4-FFF2-40B4-BE49-F238E27FC236}">
                <a16:creationId xmlns:a16="http://schemas.microsoft.com/office/drawing/2014/main" id="{5385D06B-FA42-F47A-0628-FABC6814766F}"/>
              </a:ext>
            </a:extLst>
          </p:cNvPr>
          <p:cNvSpPr>
            <a:spLocks noGrp="1"/>
          </p:cNvSpPr>
          <p:nvPr>
            <p:ph type="pic" sz="quarter" idx="27" hasCustomPrompt="1"/>
            <p:custDataLst>
              <p:tags r:id="rId9"/>
            </p:custDataLst>
          </p:nvPr>
        </p:nvSpPr>
        <p:spPr>
          <a:xfrm>
            <a:off x="4233887" y="1548000"/>
            <a:ext cx="3155362" cy="2203200"/>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32" name="Bildplatzhalter 6">
            <a:extLst>
              <a:ext uri="{FF2B5EF4-FFF2-40B4-BE49-F238E27FC236}">
                <a16:creationId xmlns:a16="http://schemas.microsoft.com/office/drawing/2014/main" id="{566CA3EF-838E-DA55-6A4D-D60058D946ED}"/>
              </a:ext>
            </a:extLst>
          </p:cNvPr>
          <p:cNvSpPr>
            <a:spLocks noGrp="1"/>
          </p:cNvSpPr>
          <p:nvPr>
            <p:ph type="pic" sz="quarter" idx="32" hasCustomPrompt="1"/>
            <p:custDataLst>
              <p:tags r:id="rId10"/>
            </p:custDataLst>
          </p:nvPr>
        </p:nvSpPr>
        <p:spPr>
          <a:xfrm>
            <a:off x="9792825" y="1548000"/>
            <a:ext cx="2043575" cy="2203200"/>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2" name="Datumsplatzhalter 1">
            <a:extLst>
              <a:ext uri="{FF2B5EF4-FFF2-40B4-BE49-F238E27FC236}">
                <a16:creationId xmlns:a16="http://schemas.microsoft.com/office/drawing/2014/main" id="{067A480E-E835-BA36-7102-E7B210078D66}"/>
              </a:ext>
            </a:extLst>
          </p:cNvPr>
          <p:cNvSpPr>
            <a:spLocks noGrp="1"/>
          </p:cNvSpPr>
          <p:nvPr>
            <p:ph type="dt" sz="half" idx="33"/>
            <p:custDataLst>
              <p:tags r:id="rId11"/>
            </p:custDataLst>
          </p:nvPr>
        </p:nvSpPr>
        <p:spPr/>
        <p:txBody>
          <a:bodyPr/>
          <a:lstStyle/>
          <a:p>
            <a:r>
              <a:rPr lang="de-DE"/>
              <a:t>00.00.2023</a:t>
            </a:r>
            <a:endParaRPr lang="de-DE" dirty="0"/>
          </a:p>
        </p:txBody>
      </p:sp>
      <p:sp>
        <p:nvSpPr>
          <p:cNvPr id="5" name="Fußzeilenplatzhalter 4">
            <a:extLst>
              <a:ext uri="{FF2B5EF4-FFF2-40B4-BE49-F238E27FC236}">
                <a16:creationId xmlns:a16="http://schemas.microsoft.com/office/drawing/2014/main" id="{50E82F6C-54C8-00E4-A33D-42BD70D9747B}"/>
              </a:ext>
            </a:extLst>
          </p:cNvPr>
          <p:cNvSpPr>
            <a:spLocks noGrp="1"/>
          </p:cNvSpPr>
          <p:nvPr>
            <p:ph type="ftr" sz="quarter" idx="34"/>
            <p:custDataLst>
              <p:tags r:id="rId12"/>
            </p:custDataLst>
          </p:nvPr>
        </p:nvSpPr>
        <p:spPr/>
        <p:txBody>
          <a:bodyPr/>
          <a:lstStyle/>
          <a:p>
            <a:r>
              <a:rPr lang="de-DE"/>
              <a:t>Presentation Title | Classification: C2 – Sensitive | Name Surname</a:t>
            </a:r>
            <a:endParaRPr lang="de-DE" dirty="0"/>
          </a:p>
        </p:txBody>
      </p:sp>
      <p:sp>
        <p:nvSpPr>
          <p:cNvPr id="14" name="Foliennummernplatzhalter 13">
            <a:extLst>
              <a:ext uri="{FF2B5EF4-FFF2-40B4-BE49-F238E27FC236}">
                <a16:creationId xmlns:a16="http://schemas.microsoft.com/office/drawing/2014/main" id="{9511D31C-C93B-30C5-897E-A46410D1E899}"/>
              </a:ext>
            </a:extLst>
          </p:cNvPr>
          <p:cNvSpPr>
            <a:spLocks noGrp="1"/>
          </p:cNvSpPr>
          <p:nvPr>
            <p:ph type="sldNum" sz="quarter" idx="35"/>
            <p:custDataLst>
              <p:tags r:id="rId13"/>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280753300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13" name="Bildplatzhalter 6">
            <a:extLst>
              <a:ext uri="{FF2B5EF4-FFF2-40B4-BE49-F238E27FC236}">
                <a16:creationId xmlns:a16="http://schemas.microsoft.com/office/drawing/2014/main" id="{32CA7720-BDA9-45FA-8787-50A8A19691FA}"/>
              </a:ext>
            </a:extLst>
          </p:cNvPr>
          <p:cNvSpPr>
            <a:spLocks noGrp="1"/>
          </p:cNvSpPr>
          <p:nvPr>
            <p:ph type="pic" sz="quarter" idx="36" hasCustomPrompt="1"/>
            <p:custDataLst>
              <p:tags r:id="rId1"/>
            </p:custDataLst>
          </p:nvPr>
        </p:nvSpPr>
        <p:spPr>
          <a:xfrm>
            <a:off x="898524" y="1547999"/>
            <a:ext cx="10275612" cy="4586099"/>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8" name="Titel 3">
            <a:extLst>
              <a:ext uri="{FF2B5EF4-FFF2-40B4-BE49-F238E27FC236}">
                <a16:creationId xmlns:a16="http://schemas.microsoft.com/office/drawing/2014/main" id="{0F0470FD-9931-4F07-BF3D-73F468251A1D}"/>
              </a:ext>
            </a:extLst>
          </p:cNvPr>
          <p:cNvSpPr>
            <a:spLocks noGrp="1"/>
          </p:cNvSpPr>
          <p:nvPr>
            <p:ph type="title" hasCustomPrompt="1"/>
          </p:nvPr>
        </p:nvSpPr>
        <p:spPr>
          <a:xfrm>
            <a:off x="898524" y="684000"/>
            <a:ext cx="9521825" cy="758396"/>
          </a:xfrm>
        </p:spPr>
        <p:txBody>
          <a:bodyPr/>
          <a:lstStyle>
            <a:lvl1pPr>
              <a:defRPr/>
            </a:lvl1pPr>
          </a:lstStyle>
          <a:p>
            <a:r>
              <a:rPr lang="en-GB" dirty="0"/>
              <a:t>Headline</a:t>
            </a:r>
            <a:endParaRPr lang="en-US" dirty="0"/>
          </a:p>
        </p:txBody>
      </p:sp>
      <p:sp>
        <p:nvSpPr>
          <p:cNvPr id="9" name="Datumsplatzhalter 11">
            <a:extLst>
              <a:ext uri="{FF2B5EF4-FFF2-40B4-BE49-F238E27FC236}">
                <a16:creationId xmlns:a16="http://schemas.microsoft.com/office/drawing/2014/main" id="{C96B4AB7-395A-4FFA-A314-3C3C0A07D10E}"/>
              </a:ext>
            </a:extLst>
          </p:cNvPr>
          <p:cNvSpPr>
            <a:spLocks noGrp="1"/>
          </p:cNvSpPr>
          <p:nvPr>
            <p:ph type="dt" sz="half" idx="33"/>
          </p:nvPr>
        </p:nvSpPr>
        <p:spPr>
          <a:xfrm>
            <a:off x="10751638" y="6470705"/>
            <a:ext cx="1080000" cy="281691"/>
          </a:xfrm>
        </p:spPr>
        <p:txBody>
          <a:bodyPr/>
          <a:lstStyle/>
          <a:p>
            <a:r>
              <a:rPr lang="en-US"/>
              <a:t>00.00.2023</a:t>
            </a:r>
            <a:endParaRPr lang="en-US" dirty="0"/>
          </a:p>
        </p:txBody>
      </p:sp>
      <p:sp>
        <p:nvSpPr>
          <p:cNvPr id="10" name="Fußzeilenplatzhalter 12">
            <a:extLst>
              <a:ext uri="{FF2B5EF4-FFF2-40B4-BE49-F238E27FC236}">
                <a16:creationId xmlns:a16="http://schemas.microsoft.com/office/drawing/2014/main" id="{E974EFBD-4F58-4582-BE83-E3A30C984490}"/>
              </a:ext>
            </a:extLst>
          </p:cNvPr>
          <p:cNvSpPr>
            <a:spLocks noGrp="1"/>
          </p:cNvSpPr>
          <p:nvPr>
            <p:ph type="ftr" sz="quarter" idx="34"/>
          </p:nvPr>
        </p:nvSpPr>
        <p:spPr>
          <a:xfrm>
            <a:off x="1498061" y="6470705"/>
            <a:ext cx="9253577" cy="281691"/>
          </a:xfrm>
        </p:spPr>
        <p:txBody>
          <a:bodyPr/>
          <a:lstStyle/>
          <a:p>
            <a:r>
              <a:rPr lang="en-US"/>
              <a:t>Presentation Title | Classification: C2 – Sensitive | Name Surname</a:t>
            </a:r>
            <a:endParaRPr lang="en-US" dirty="0"/>
          </a:p>
        </p:txBody>
      </p:sp>
      <p:sp>
        <p:nvSpPr>
          <p:cNvPr id="11" name="Foliennummernplatzhalter 13">
            <a:extLst>
              <a:ext uri="{FF2B5EF4-FFF2-40B4-BE49-F238E27FC236}">
                <a16:creationId xmlns:a16="http://schemas.microsoft.com/office/drawing/2014/main" id="{614F89D7-5D71-43E9-9823-D93F35FA53D6}"/>
              </a:ext>
            </a:extLst>
          </p:cNvPr>
          <p:cNvSpPr>
            <a:spLocks noGrp="1"/>
          </p:cNvSpPr>
          <p:nvPr>
            <p:ph type="sldNum" sz="quarter" idx="35"/>
          </p:nvPr>
        </p:nvSpPr>
        <p:spPr>
          <a:xfrm>
            <a:off x="11543495" y="171744"/>
            <a:ext cx="288143" cy="281691"/>
          </a:xfrm>
        </p:spPr>
        <p:txBody>
          <a:bodyPr/>
          <a:lstStyle/>
          <a:p>
            <a:fld id="{92DB0D90-6264-4E90-9724-ABC670DBF4FB}" type="slidenum">
              <a:rPr lang="en-US" smtClean="0"/>
              <a:pPr/>
              <a:t>‹Nr.›</a:t>
            </a:fld>
            <a:endParaRPr lang="en-US" dirty="0"/>
          </a:p>
        </p:txBody>
      </p:sp>
      <p:sp>
        <p:nvSpPr>
          <p:cNvPr id="12" name="Textplatzhalter 6">
            <a:extLst>
              <a:ext uri="{FF2B5EF4-FFF2-40B4-BE49-F238E27FC236}">
                <a16:creationId xmlns:a16="http://schemas.microsoft.com/office/drawing/2014/main" id="{31890252-0152-4953-9B5A-C38421DA39C1}"/>
              </a:ext>
            </a:extLst>
          </p:cNvPr>
          <p:cNvSpPr>
            <a:spLocks noGrp="1"/>
          </p:cNvSpPr>
          <p:nvPr>
            <p:ph type="body" sz="quarter" idx="14" hasCustomPrompt="1"/>
            <p:custDataLst>
              <p:tags r:id="rId2"/>
            </p:custDataLst>
          </p:nvPr>
        </p:nvSpPr>
        <p:spPr>
          <a:xfrm>
            <a:off x="898524" y="223200"/>
            <a:ext cx="10571999"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Tree>
    <p:extLst>
      <p:ext uri="{BB962C8B-B14F-4D97-AF65-F5344CB8AC3E}">
        <p14:creationId xmlns:p14="http://schemas.microsoft.com/office/powerpoint/2010/main" val="210586690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Diagram / table">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2459504"/>
            <a:ext cx="12192000" cy="1938992"/>
          </a:xfrm>
          <a:prstGeom prst="rect">
            <a:avLst/>
          </a:prstGeom>
          <a:solidFill>
            <a:schemeClr val="tx1"/>
          </a:solidFill>
        </p:spPr>
        <p:txBody>
          <a:bodyPr wrap="square" rtlCol="0" anchor="ctr">
            <a:spAutoFit/>
          </a:bodyPr>
          <a:lstStyle/>
          <a:p>
            <a:pPr algn="ctr"/>
            <a:r>
              <a:rPr lang="de-DE" sz="12000">
                <a:solidFill>
                  <a:schemeClr val="bg1"/>
                </a:solidFill>
              </a:rPr>
              <a:t>Diagram / table</a:t>
            </a:r>
            <a:endParaRPr lang="de-DE" sz="12000" dirty="0">
              <a:solidFill>
                <a:schemeClr val="bg1"/>
              </a:solidFill>
            </a:endParaRPr>
          </a:p>
        </p:txBody>
      </p:sp>
    </p:spTree>
    <p:extLst>
      <p:ext uri="{BB962C8B-B14F-4D97-AF65-F5344CB8AC3E}">
        <p14:creationId xmlns:p14="http://schemas.microsoft.com/office/powerpoint/2010/main" val="23658561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 diagrams">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29024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6" name="Diagrammplatzhalter 5">
            <a:extLst>
              <a:ext uri="{FF2B5EF4-FFF2-40B4-BE49-F238E27FC236}">
                <a16:creationId xmlns:a16="http://schemas.microsoft.com/office/drawing/2014/main" id="{5C9F6C26-5A62-B4B6-2610-90CD935AC46A}"/>
              </a:ext>
            </a:extLst>
          </p:cNvPr>
          <p:cNvSpPr>
            <a:spLocks noGrp="1"/>
          </p:cNvSpPr>
          <p:nvPr>
            <p:ph type="chart" sz="quarter" idx="18"/>
            <p:custDataLst>
              <p:tags r:id="rId2"/>
            </p:custDataLst>
          </p:nvPr>
        </p:nvSpPr>
        <p:spPr>
          <a:xfrm>
            <a:off x="898524" y="1548000"/>
            <a:ext cx="5286376" cy="4586400"/>
          </a:xfrm>
        </p:spPr>
        <p:txBody>
          <a:bodyPr/>
          <a:lstStyle>
            <a:lvl1pPr>
              <a:defRPr/>
            </a:lvl1pPr>
          </a:lstStyle>
          <a:p>
            <a:r>
              <a:rPr lang="de-DE"/>
              <a:t>Diagramm durch Klicken auf Symbol hinzufügen</a:t>
            </a:r>
            <a:endParaRPr lang="de-DE" dirty="0"/>
          </a:p>
        </p:txBody>
      </p:sp>
      <p:sp>
        <p:nvSpPr>
          <p:cNvPr id="7" name="Diagrammplatzhalter 5">
            <a:extLst>
              <a:ext uri="{FF2B5EF4-FFF2-40B4-BE49-F238E27FC236}">
                <a16:creationId xmlns:a16="http://schemas.microsoft.com/office/drawing/2014/main" id="{04589512-CC76-EB18-8AA7-8FE05090E5A3}"/>
              </a:ext>
            </a:extLst>
          </p:cNvPr>
          <p:cNvSpPr>
            <a:spLocks noGrp="1"/>
          </p:cNvSpPr>
          <p:nvPr>
            <p:ph type="chart" sz="quarter" idx="19"/>
            <p:custDataLst>
              <p:tags r:id="rId3"/>
            </p:custDataLst>
          </p:nvPr>
        </p:nvSpPr>
        <p:spPr>
          <a:xfrm>
            <a:off x="6546000" y="1548000"/>
            <a:ext cx="5286376" cy="4586400"/>
          </a:xfrm>
        </p:spPr>
        <p:txBody>
          <a:bodyPr/>
          <a:lstStyle>
            <a:lvl1pPr>
              <a:defRPr/>
            </a:lvl1pPr>
          </a:lstStyle>
          <a:p>
            <a:r>
              <a:rPr lang="de-DE"/>
              <a:t>Diagramm durch Klicken auf Symbol hinzufügen</a:t>
            </a:r>
            <a:endParaRPr lang="de-DE" dirty="0"/>
          </a:p>
        </p:txBody>
      </p:sp>
      <p:sp>
        <p:nvSpPr>
          <p:cNvPr id="8" name="Titel 7">
            <a:extLst>
              <a:ext uri="{FF2B5EF4-FFF2-40B4-BE49-F238E27FC236}">
                <a16:creationId xmlns:a16="http://schemas.microsoft.com/office/drawing/2014/main" id="{47F126F8-DD39-67DF-E012-5C3A1D8A5CDC}"/>
              </a:ext>
            </a:extLst>
          </p:cNvPr>
          <p:cNvSpPr>
            <a:spLocks noGrp="1"/>
          </p:cNvSpPr>
          <p:nvPr>
            <p:ph type="title" hasCustomPrompt="1"/>
            <p:custDataLst>
              <p:tags r:id="rId4"/>
            </p:custDataLst>
          </p:nvPr>
        </p:nvSpPr>
        <p:spPr/>
        <p:txBody>
          <a:bodyPr/>
          <a:lstStyle>
            <a:lvl1pPr>
              <a:defRPr/>
            </a:lvl1pPr>
          </a:lstStyle>
          <a:p>
            <a:r>
              <a:rPr lang="de-DE"/>
              <a:t>Headline</a:t>
            </a:r>
            <a:endParaRPr lang="de-DE" dirty="0"/>
          </a:p>
        </p:txBody>
      </p:sp>
      <p:sp>
        <p:nvSpPr>
          <p:cNvPr id="3" name="Datumsplatzhalter 2">
            <a:extLst>
              <a:ext uri="{FF2B5EF4-FFF2-40B4-BE49-F238E27FC236}">
                <a16:creationId xmlns:a16="http://schemas.microsoft.com/office/drawing/2014/main" id="{9A360000-A717-E796-C434-232952463725}"/>
              </a:ext>
            </a:extLst>
          </p:cNvPr>
          <p:cNvSpPr>
            <a:spLocks noGrp="1"/>
          </p:cNvSpPr>
          <p:nvPr>
            <p:ph type="dt" sz="half" idx="20"/>
            <p:custDataLst>
              <p:tags r:id="rId5"/>
            </p:custDataLst>
          </p:nvPr>
        </p:nvSpPr>
        <p:spPr/>
        <p:txBody>
          <a:bodyPr/>
          <a:lstStyle/>
          <a:p>
            <a:r>
              <a:rPr lang="de-DE"/>
              <a:t>00.00.2023</a:t>
            </a:r>
            <a:endParaRPr lang="de-DE" dirty="0"/>
          </a:p>
        </p:txBody>
      </p:sp>
      <p:sp>
        <p:nvSpPr>
          <p:cNvPr id="5" name="Fußzeilenplatzhalter 4">
            <a:extLst>
              <a:ext uri="{FF2B5EF4-FFF2-40B4-BE49-F238E27FC236}">
                <a16:creationId xmlns:a16="http://schemas.microsoft.com/office/drawing/2014/main" id="{86E39CDB-BC4E-CEC2-7BAF-503606E3FDF9}"/>
              </a:ext>
            </a:extLst>
          </p:cNvPr>
          <p:cNvSpPr>
            <a:spLocks noGrp="1"/>
          </p:cNvSpPr>
          <p:nvPr>
            <p:ph type="ftr" sz="quarter" idx="21"/>
            <p:custDataLst>
              <p:tags r:id="rId6"/>
            </p:custDataLst>
          </p:nvPr>
        </p:nvSpPr>
        <p:spPr/>
        <p:txBody>
          <a:bodyPr/>
          <a:lstStyle/>
          <a:p>
            <a:r>
              <a:rPr lang="de-DE"/>
              <a:t>Presentation Title | Classification: C2 – Sensitive | Name Surname</a:t>
            </a:r>
            <a:endParaRPr lang="de-DE" dirty="0"/>
          </a:p>
        </p:txBody>
      </p:sp>
      <p:sp>
        <p:nvSpPr>
          <p:cNvPr id="9" name="Foliennummernplatzhalter 8">
            <a:extLst>
              <a:ext uri="{FF2B5EF4-FFF2-40B4-BE49-F238E27FC236}">
                <a16:creationId xmlns:a16="http://schemas.microsoft.com/office/drawing/2014/main" id="{E0D51513-940E-3D55-75A9-092DF05A2233}"/>
              </a:ext>
            </a:extLst>
          </p:cNvPr>
          <p:cNvSpPr>
            <a:spLocks noGrp="1"/>
          </p:cNvSpPr>
          <p:nvPr>
            <p:ph type="sldNum" sz="quarter" idx="22"/>
            <p:custDataLst>
              <p:tags r:id="rId7"/>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102613410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 diagram">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60C75785-09F9-CAF5-FB73-4B9A4EEE1EFA}"/>
              </a:ext>
            </a:extLst>
          </p:cNvPr>
          <p:cNvSpPr>
            <a:spLocks noGrp="1"/>
          </p:cNvSpPr>
          <p:nvPr>
            <p:ph type="body" sz="quarter" idx="20" hasCustomPrompt="1"/>
            <p:custDataLst>
              <p:tags r:id="rId2"/>
            </p:custDataLst>
          </p:nvPr>
        </p:nvSpPr>
        <p:spPr>
          <a:xfrm>
            <a:off x="898524" y="1548000"/>
            <a:ext cx="3876676" cy="45900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7" name="Diagrammplatzhalter 5">
            <a:extLst>
              <a:ext uri="{FF2B5EF4-FFF2-40B4-BE49-F238E27FC236}">
                <a16:creationId xmlns:a16="http://schemas.microsoft.com/office/drawing/2014/main" id="{04589512-CC76-EB18-8AA7-8FE05090E5A3}"/>
              </a:ext>
            </a:extLst>
          </p:cNvPr>
          <p:cNvSpPr>
            <a:spLocks noGrp="1"/>
          </p:cNvSpPr>
          <p:nvPr>
            <p:ph type="chart" sz="quarter" idx="19"/>
            <p:custDataLst>
              <p:tags r:id="rId3"/>
            </p:custDataLst>
          </p:nvPr>
        </p:nvSpPr>
        <p:spPr>
          <a:xfrm>
            <a:off x="5130801" y="1548000"/>
            <a:ext cx="6700838" cy="4590000"/>
          </a:xfrm>
        </p:spPr>
        <p:txBody>
          <a:bodyPr/>
          <a:lstStyle>
            <a:lvl1pPr>
              <a:defRPr/>
            </a:lvl1pPr>
          </a:lstStyle>
          <a:p>
            <a:r>
              <a:rPr lang="de-DE"/>
              <a:t>Diagramm durch Klicken auf Symbol hinzufügen</a:t>
            </a:r>
            <a:endParaRPr lang="de-DE" dirty="0"/>
          </a:p>
        </p:txBody>
      </p:sp>
      <p:sp>
        <p:nvSpPr>
          <p:cNvPr id="4" name="Titel 3">
            <a:extLst>
              <a:ext uri="{FF2B5EF4-FFF2-40B4-BE49-F238E27FC236}">
                <a16:creationId xmlns:a16="http://schemas.microsoft.com/office/drawing/2014/main" id="{EC7C9753-0751-4260-2928-B377854ECEFE}"/>
              </a:ext>
            </a:extLst>
          </p:cNvPr>
          <p:cNvSpPr>
            <a:spLocks noGrp="1"/>
          </p:cNvSpPr>
          <p:nvPr>
            <p:ph type="title" hasCustomPrompt="1"/>
            <p:custDataLst>
              <p:tags r:id="rId4"/>
            </p:custDataLst>
          </p:nvPr>
        </p:nvSpPr>
        <p:spPr/>
        <p:txBody>
          <a:bodyPr/>
          <a:lstStyle>
            <a:lvl1pPr>
              <a:defRPr/>
            </a:lvl1pPr>
          </a:lstStyle>
          <a:p>
            <a:r>
              <a:rPr lang="de-DE"/>
              <a:t>Headline</a:t>
            </a:r>
            <a:endParaRPr lang="de-DE" dirty="0"/>
          </a:p>
        </p:txBody>
      </p:sp>
      <p:sp>
        <p:nvSpPr>
          <p:cNvPr id="10" name="Datumsplatzhalter 9">
            <a:extLst>
              <a:ext uri="{FF2B5EF4-FFF2-40B4-BE49-F238E27FC236}">
                <a16:creationId xmlns:a16="http://schemas.microsoft.com/office/drawing/2014/main" id="{186C9CB7-FEDD-AC62-83D2-56B5FB805465}"/>
              </a:ext>
            </a:extLst>
          </p:cNvPr>
          <p:cNvSpPr>
            <a:spLocks noGrp="1"/>
          </p:cNvSpPr>
          <p:nvPr>
            <p:ph type="dt" sz="half" idx="21"/>
            <p:custDataLst>
              <p:tags r:id="rId5"/>
            </p:custDataLst>
          </p:nvPr>
        </p:nvSpPr>
        <p:spPr/>
        <p:txBody>
          <a:bodyPr/>
          <a:lstStyle/>
          <a:p>
            <a:r>
              <a:rPr lang="de-DE"/>
              <a:t>00.00.2023</a:t>
            </a:r>
            <a:endParaRPr lang="de-DE" dirty="0"/>
          </a:p>
        </p:txBody>
      </p:sp>
      <p:sp>
        <p:nvSpPr>
          <p:cNvPr id="12" name="Fußzeilenplatzhalter 11">
            <a:extLst>
              <a:ext uri="{FF2B5EF4-FFF2-40B4-BE49-F238E27FC236}">
                <a16:creationId xmlns:a16="http://schemas.microsoft.com/office/drawing/2014/main" id="{83833CBB-6F4C-7119-2C3E-E07E3871F5F8}"/>
              </a:ext>
            </a:extLst>
          </p:cNvPr>
          <p:cNvSpPr>
            <a:spLocks noGrp="1"/>
          </p:cNvSpPr>
          <p:nvPr>
            <p:ph type="ftr" sz="quarter" idx="22"/>
            <p:custDataLst>
              <p:tags r:id="rId6"/>
            </p:custDataLst>
          </p:nvPr>
        </p:nvSpPr>
        <p:spPr/>
        <p:txBody>
          <a:bodyPr/>
          <a:lstStyle/>
          <a:p>
            <a:r>
              <a:rPr lang="de-DE"/>
              <a:t>Presentation Title | Classification: C2 – Sensitive | Name Surname</a:t>
            </a:r>
            <a:endParaRPr lang="de-DE" dirty="0"/>
          </a:p>
        </p:txBody>
      </p:sp>
      <p:sp>
        <p:nvSpPr>
          <p:cNvPr id="13" name="Foliennummernplatzhalter 12">
            <a:extLst>
              <a:ext uri="{FF2B5EF4-FFF2-40B4-BE49-F238E27FC236}">
                <a16:creationId xmlns:a16="http://schemas.microsoft.com/office/drawing/2014/main" id="{E8D4D7B1-9F4E-6F3B-9EBA-A9CFCD962A14}"/>
              </a:ext>
            </a:extLst>
          </p:cNvPr>
          <p:cNvSpPr>
            <a:spLocks noGrp="1"/>
          </p:cNvSpPr>
          <p:nvPr>
            <p:ph type="sldNum" sz="quarter" idx="23"/>
            <p:custDataLst>
              <p:tags r:id="rId7"/>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19782597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able">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29024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7" name="Tabellenplatzhalter 6">
            <a:extLst>
              <a:ext uri="{FF2B5EF4-FFF2-40B4-BE49-F238E27FC236}">
                <a16:creationId xmlns:a16="http://schemas.microsoft.com/office/drawing/2014/main" id="{FADE790D-90C0-0F30-A6E8-1A338D20A86F}"/>
              </a:ext>
            </a:extLst>
          </p:cNvPr>
          <p:cNvSpPr>
            <a:spLocks noGrp="1"/>
          </p:cNvSpPr>
          <p:nvPr>
            <p:ph type="tbl" sz="quarter" idx="18" hasCustomPrompt="1"/>
            <p:custDataLst>
              <p:tags r:id="rId2"/>
            </p:custDataLst>
          </p:nvPr>
        </p:nvSpPr>
        <p:spPr>
          <a:xfrm>
            <a:off x="898524" y="1548000"/>
            <a:ext cx="9528176" cy="4586400"/>
          </a:xfrm>
        </p:spPr>
        <p:txBody>
          <a:bodyPr/>
          <a:lstStyle>
            <a:lvl1pPr>
              <a:defRPr/>
            </a:lvl1pPr>
          </a:lstStyle>
          <a:p>
            <a:r>
              <a:rPr lang="de-DE"/>
              <a:t>Table</a:t>
            </a:r>
            <a:endParaRPr lang="de-DE" dirty="0"/>
          </a:p>
        </p:txBody>
      </p:sp>
      <p:sp>
        <p:nvSpPr>
          <p:cNvPr id="5" name="Titel 4">
            <a:extLst>
              <a:ext uri="{FF2B5EF4-FFF2-40B4-BE49-F238E27FC236}">
                <a16:creationId xmlns:a16="http://schemas.microsoft.com/office/drawing/2014/main" id="{E762ECD7-B588-9D31-F397-7435DF42DF2C}"/>
              </a:ext>
            </a:extLst>
          </p:cNvPr>
          <p:cNvSpPr>
            <a:spLocks noGrp="1"/>
          </p:cNvSpPr>
          <p:nvPr>
            <p:ph type="title" hasCustomPrompt="1"/>
            <p:custDataLst>
              <p:tags r:id="rId3"/>
            </p:custDataLst>
          </p:nvPr>
        </p:nvSpPr>
        <p:spPr/>
        <p:txBody>
          <a:bodyPr/>
          <a:lstStyle>
            <a:lvl1pPr>
              <a:defRPr/>
            </a:lvl1pPr>
          </a:lstStyle>
          <a:p>
            <a:r>
              <a:rPr lang="de-DE"/>
              <a:t>Headline</a:t>
            </a:r>
            <a:endParaRPr lang="de-DE" dirty="0"/>
          </a:p>
        </p:txBody>
      </p:sp>
      <p:sp>
        <p:nvSpPr>
          <p:cNvPr id="3" name="Datumsplatzhalter 2">
            <a:extLst>
              <a:ext uri="{FF2B5EF4-FFF2-40B4-BE49-F238E27FC236}">
                <a16:creationId xmlns:a16="http://schemas.microsoft.com/office/drawing/2014/main" id="{E68DCDA3-4974-E33F-9A3F-49B7BEBB407A}"/>
              </a:ext>
            </a:extLst>
          </p:cNvPr>
          <p:cNvSpPr>
            <a:spLocks noGrp="1"/>
          </p:cNvSpPr>
          <p:nvPr>
            <p:ph type="dt" sz="half" idx="19"/>
            <p:custDataLst>
              <p:tags r:id="rId4"/>
            </p:custDataLst>
          </p:nvPr>
        </p:nvSpPr>
        <p:spPr/>
        <p:txBody>
          <a:bodyPr/>
          <a:lstStyle/>
          <a:p>
            <a:r>
              <a:rPr lang="de-DE"/>
              <a:t>00.00.2023</a:t>
            </a:r>
            <a:endParaRPr lang="de-DE" dirty="0"/>
          </a:p>
        </p:txBody>
      </p:sp>
      <p:sp>
        <p:nvSpPr>
          <p:cNvPr id="6" name="Fußzeilenplatzhalter 5">
            <a:extLst>
              <a:ext uri="{FF2B5EF4-FFF2-40B4-BE49-F238E27FC236}">
                <a16:creationId xmlns:a16="http://schemas.microsoft.com/office/drawing/2014/main" id="{830E9A29-26AC-ECED-AA3C-BABA03D65CE6}"/>
              </a:ext>
            </a:extLst>
          </p:cNvPr>
          <p:cNvSpPr>
            <a:spLocks noGrp="1"/>
          </p:cNvSpPr>
          <p:nvPr>
            <p:ph type="ftr" sz="quarter" idx="20"/>
            <p:custDataLst>
              <p:tags r:id="rId5"/>
            </p:custDataLst>
          </p:nvPr>
        </p:nvSpPr>
        <p:spPr/>
        <p:txBody>
          <a:bodyPr/>
          <a:lstStyle/>
          <a:p>
            <a:r>
              <a:rPr lang="de-DE"/>
              <a:t>Presentation Title | Classification: C2 – Sensitive | Name Surname</a:t>
            </a:r>
            <a:endParaRPr lang="de-DE" dirty="0"/>
          </a:p>
        </p:txBody>
      </p:sp>
      <p:sp>
        <p:nvSpPr>
          <p:cNvPr id="8" name="Foliennummernplatzhalter 7">
            <a:extLst>
              <a:ext uri="{FF2B5EF4-FFF2-40B4-BE49-F238E27FC236}">
                <a16:creationId xmlns:a16="http://schemas.microsoft.com/office/drawing/2014/main" id="{9768D234-AC29-E099-274C-C6383A89E3DF}"/>
              </a:ext>
            </a:extLst>
          </p:cNvPr>
          <p:cNvSpPr>
            <a:spLocks noGrp="1"/>
          </p:cNvSpPr>
          <p:nvPr>
            <p:ph type="sldNum" sz="quarter" idx="21"/>
            <p:custDataLst>
              <p:tags r:id="rId6"/>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417722333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Text box layouts">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2459504"/>
            <a:ext cx="12192000" cy="1938992"/>
          </a:xfrm>
          <a:prstGeom prst="rect">
            <a:avLst/>
          </a:prstGeom>
          <a:solidFill>
            <a:schemeClr val="tx1"/>
          </a:solidFill>
        </p:spPr>
        <p:txBody>
          <a:bodyPr wrap="square" rtlCol="0" anchor="ctr">
            <a:spAutoFit/>
          </a:bodyPr>
          <a:lstStyle/>
          <a:p>
            <a:pPr algn="ctr"/>
            <a:r>
              <a:rPr lang="de-DE" sz="12000">
                <a:solidFill>
                  <a:schemeClr val="bg1"/>
                </a:solidFill>
              </a:rPr>
              <a:t>Text box layouts</a:t>
            </a:r>
            <a:endParaRPr lang="de-DE" sz="12000" dirty="0">
              <a:solidFill>
                <a:schemeClr val="bg1"/>
              </a:solidFill>
            </a:endParaRPr>
          </a:p>
        </p:txBody>
      </p:sp>
    </p:spTree>
    <p:extLst>
      <p:ext uri="{BB962C8B-B14F-4D97-AF65-F5344CB8AC3E}">
        <p14:creationId xmlns:p14="http://schemas.microsoft.com/office/powerpoint/2010/main" val="189600419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 + 4 text boxes">
    <p:bg>
      <p:bgPr>
        <a:solidFill>
          <a:schemeClr val="tx2"/>
        </a:solidFill>
        <a:effectLst/>
      </p:bgPr>
    </p:bg>
    <p:spTree>
      <p:nvGrpSpPr>
        <p:cNvPr id="1" name=""/>
        <p:cNvGrpSpPr/>
        <p:nvPr/>
      </p:nvGrpSpPr>
      <p:grpSpPr>
        <a:xfrm>
          <a:off x="0" y="0"/>
          <a:ext cx="0" cy="0"/>
          <a:chOff x="0" y="0"/>
          <a:chExt cx="0" cy="0"/>
        </a:xfrm>
      </p:grpSpPr>
      <p:sp>
        <p:nvSpPr>
          <p:cNvPr id="5" name="Bildplatzhalter 12">
            <a:extLst>
              <a:ext uri="{FF2B5EF4-FFF2-40B4-BE49-F238E27FC236}">
                <a16:creationId xmlns:a16="http://schemas.microsoft.com/office/drawing/2014/main" id="{38BAD7EB-837F-14B8-F720-062DD3FDF000}"/>
              </a:ext>
            </a:extLst>
          </p:cNvPr>
          <p:cNvSpPr>
            <a:spLocks noGrp="1"/>
          </p:cNvSpPr>
          <p:nvPr>
            <p:ph type="pic" sz="quarter" idx="42" hasCustomPrompt="1"/>
            <p:custDataLst>
              <p:tags r:id="rId1"/>
            </p:custDataLst>
          </p:nvPr>
        </p:nvSpPr>
        <p:spPr>
          <a:xfrm>
            <a:off x="8846598" y="540001"/>
            <a:ext cx="2985040" cy="2708999"/>
          </a:xfrm>
          <a:custGeom>
            <a:avLst/>
            <a:gdLst>
              <a:gd name="connsiteX0" fmla="*/ 136804 w 2985040"/>
              <a:gd name="connsiteY0" fmla="*/ 0 h 2708999"/>
              <a:gd name="connsiteX1" fmla="*/ 2848236 w 2985040"/>
              <a:gd name="connsiteY1" fmla="*/ 0 h 2708999"/>
              <a:gd name="connsiteX2" fmla="*/ 2985040 w 2985040"/>
              <a:gd name="connsiteY2" fmla="*/ 136804 h 2708999"/>
              <a:gd name="connsiteX3" fmla="*/ 2985040 w 2985040"/>
              <a:gd name="connsiteY3" fmla="*/ 2708999 h 2708999"/>
              <a:gd name="connsiteX4" fmla="*/ 0 w 2985040"/>
              <a:gd name="connsiteY4" fmla="*/ 2708999 h 2708999"/>
              <a:gd name="connsiteX5" fmla="*/ 0 w 2985040"/>
              <a:gd name="connsiteY5" fmla="*/ 136804 h 2708999"/>
              <a:gd name="connsiteX6" fmla="*/ 136804 w 2985040"/>
              <a:gd name="connsiteY6" fmla="*/ 0 h 270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5040" h="2708999">
                <a:moveTo>
                  <a:pt x="136804" y="0"/>
                </a:moveTo>
                <a:lnTo>
                  <a:pt x="2848236" y="0"/>
                </a:lnTo>
                <a:cubicBezTo>
                  <a:pt x="2923791" y="0"/>
                  <a:pt x="2985040" y="61249"/>
                  <a:pt x="2985040" y="136804"/>
                </a:cubicBezTo>
                <a:lnTo>
                  <a:pt x="2985040" y="2708999"/>
                </a:lnTo>
                <a:lnTo>
                  <a:pt x="0" y="2708999"/>
                </a:lnTo>
                <a:lnTo>
                  <a:pt x="0" y="136804"/>
                </a:lnTo>
                <a:cubicBezTo>
                  <a:pt x="0" y="61249"/>
                  <a:pt x="61249" y="0"/>
                  <a:pt x="136804" y="0"/>
                </a:cubicBezTo>
                <a:close/>
              </a:path>
            </a:pathLst>
          </a:custGeom>
          <a:solidFill>
            <a:srgbClr val="999999"/>
          </a:solidFill>
        </p:spPr>
        <p:txBody>
          <a:bodyPr wrap="square" tIns="720000">
            <a:noAutofit/>
          </a:bodyPr>
          <a:lstStyle>
            <a:lvl1pPr algn="ctr">
              <a:defRPr sz="1200"/>
            </a:lvl1pPr>
          </a:lstStyle>
          <a:p>
            <a:r>
              <a:rPr lang="de-DE"/>
              <a:t>Load </a:t>
            </a:r>
            <a:r>
              <a:rPr lang="de-DE" noProof="0"/>
              <a:t>image</a:t>
            </a:r>
            <a:br>
              <a:rPr lang="de-DE" noProof="0"/>
            </a:br>
            <a:r>
              <a:rPr lang="de-DE"/>
              <a:t>▼</a:t>
            </a:r>
            <a:endParaRPr lang="de-DE" dirty="0"/>
          </a:p>
        </p:txBody>
      </p:sp>
      <p:sp>
        <p:nvSpPr>
          <p:cNvPr id="26" name="Textplatzhalter 25">
            <a:extLst>
              <a:ext uri="{FF2B5EF4-FFF2-40B4-BE49-F238E27FC236}">
                <a16:creationId xmlns:a16="http://schemas.microsoft.com/office/drawing/2014/main" id="{DCAAA952-D168-833C-BDBE-E9DB910D41B6}"/>
              </a:ext>
            </a:extLst>
          </p:cNvPr>
          <p:cNvSpPr>
            <a:spLocks noGrp="1"/>
          </p:cNvSpPr>
          <p:nvPr>
            <p:ph type="body" sz="quarter" idx="39" hasCustomPrompt="1"/>
            <p:custDataLst>
              <p:tags r:id="rId2"/>
            </p:custDataLst>
          </p:nvPr>
        </p:nvSpPr>
        <p:spPr>
          <a:xfrm>
            <a:off x="5681920" y="3429000"/>
            <a:ext cx="2985040" cy="2708999"/>
          </a:xfrm>
          <a:custGeom>
            <a:avLst/>
            <a:gdLst>
              <a:gd name="connsiteX0" fmla="*/ 0 w 2985040"/>
              <a:gd name="connsiteY0" fmla="*/ 0 h 2708999"/>
              <a:gd name="connsiteX1" fmla="*/ 136804 w 2985040"/>
              <a:gd name="connsiteY1" fmla="*/ 0 h 2708999"/>
              <a:gd name="connsiteX2" fmla="*/ 2848236 w 2985040"/>
              <a:gd name="connsiteY2" fmla="*/ 0 h 2708999"/>
              <a:gd name="connsiteX3" fmla="*/ 2985040 w 2985040"/>
              <a:gd name="connsiteY3" fmla="*/ 0 h 2708999"/>
              <a:gd name="connsiteX4" fmla="*/ 2985040 w 2985040"/>
              <a:gd name="connsiteY4" fmla="*/ 136804 h 2708999"/>
              <a:gd name="connsiteX5" fmla="*/ 2985040 w 2985040"/>
              <a:gd name="connsiteY5" fmla="*/ 479425 h 2708999"/>
              <a:gd name="connsiteX6" fmla="*/ 2985040 w 2985040"/>
              <a:gd name="connsiteY6" fmla="*/ 2572195 h 2708999"/>
              <a:gd name="connsiteX7" fmla="*/ 2848236 w 2985040"/>
              <a:gd name="connsiteY7" fmla="*/ 2708999 h 2708999"/>
              <a:gd name="connsiteX8" fmla="*/ 136804 w 2985040"/>
              <a:gd name="connsiteY8" fmla="*/ 2708999 h 2708999"/>
              <a:gd name="connsiteX9" fmla="*/ 0 w 2985040"/>
              <a:gd name="connsiteY9" fmla="*/ 2572195 h 2708999"/>
              <a:gd name="connsiteX10" fmla="*/ 0 w 2985040"/>
              <a:gd name="connsiteY10" fmla="*/ 479425 h 2708999"/>
              <a:gd name="connsiteX11" fmla="*/ 0 w 2985040"/>
              <a:gd name="connsiteY11" fmla="*/ 136804 h 270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85040" h="2708999">
                <a:moveTo>
                  <a:pt x="0" y="0"/>
                </a:moveTo>
                <a:lnTo>
                  <a:pt x="136804" y="0"/>
                </a:lnTo>
                <a:lnTo>
                  <a:pt x="2848236" y="0"/>
                </a:lnTo>
                <a:lnTo>
                  <a:pt x="2985040" y="0"/>
                </a:lnTo>
                <a:lnTo>
                  <a:pt x="2985040" y="136804"/>
                </a:lnTo>
                <a:lnTo>
                  <a:pt x="2985040" y="479425"/>
                </a:lnTo>
                <a:lnTo>
                  <a:pt x="2985040" y="2572195"/>
                </a:lnTo>
                <a:cubicBezTo>
                  <a:pt x="2985040" y="2647750"/>
                  <a:pt x="2923791" y="2708999"/>
                  <a:pt x="2848236" y="2708999"/>
                </a:cubicBezTo>
                <a:lnTo>
                  <a:pt x="136804" y="2708999"/>
                </a:lnTo>
                <a:cubicBezTo>
                  <a:pt x="61249" y="2708999"/>
                  <a:pt x="0" y="2647750"/>
                  <a:pt x="0" y="2572195"/>
                </a:cubicBezTo>
                <a:lnTo>
                  <a:pt x="0" y="479425"/>
                </a:lnTo>
                <a:lnTo>
                  <a:pt x="0" y="136804"/>
                </a:lnTo>
                <a:close/>
              </a:path>
            </a:pathLst>
          </a:custGeom>
          <a:solidFill>
            <a:schemeClr val="accent3"/>
          </a:solidFill>
        </p:spPr>
        <p:txBody>
          <a:bodyPr wrap="square" lIns="180000" tIns="864000" rIns="108000" bIns="180000">
            <a:noAutofit/>
          </a:bodyPr>
          <a:lstStyle>
            <a:lvl1pPr>
              <a:defRPr sz="1400">
                <a:solidFill>
                  <a:srgbClr val="333333"/>
                </a:solidFill>
              </a:defRPr>
            </a:lvl1pPr>
            <a:lvl2pPr marL="252000" indent="-252000">
              <a:buFont typeface="Arial" panose="020B0604020202020204" pitchFamily="34" charset="0"/>
              <a:buChar char="•"/>
              <a:defRPr sz="1400">
                <a:solidFill>
                  <a:srgbClr val="333333"/>
                </a:solidFill>
              </a:defRPr>
            </a:lvl2pPr>
            <a:lvl3pPr marL="504000" indent="-252000">
              <a:buFont typeface="Arial" panose="020B0604020202020204" pitchFamily="34" charset="0"/>
              <a:buChar char="•"/>
              <a:defRPr sz="1400">
                <a:solidFill>
                  <a:srgbClr val="333333"/>
                </a:solidFill>
              </a:defRPr>
            </a:lvl3pPr>
            <a:lvl4pPr marL="756000" indent="-252000">
              <a:buFont typeface="Arial" panose="020B0604020202020204" pitchFamily="34" charset="0"/>
              <a:buChar char="•"/>
              <a:defRPr sz="1400" b="0">
                <a:solidFill>
                  <a:srgbClr val="333333"/>
                </a:solidFill>
              </a:defRPr>
            </a:lvl4pPr>
            <a:lvl5pPr marL="0" indent="0">
              <a:buFontTx/>
              <a:buNone/>
              <a:defRPr sz="1400">
                <a:solidFill>
                  <a:srgbClr val="333333"/>
                </a:solidFill>
              </a:defRPr>
            </a:lvl5pPr>
            <a:lvl6pPr marL="0" indent="0">
              <a:buFont typeface="Symbol" panose="05050102010706020507" pitchFamily="18" charset="2"/>
              <a:buNone/>
              <a:defRPr sz="1400" b="0">
                <a:solidFill>
                  <a:srgbClr val="333333"/>
                </a:solidFill>
              </a:defRPr>
            </a:lvl6pPr>
            <a:lvl7pPr marL="0" indent="0">
              <a:buNone/>
              <a:defRPr sz="1400" b="0">
                <a:solidFill>
                  <a:srgbClr val="333333"/>
                </a:solidFill>
              </a:defRPr>
            </a:lvl7pPr>
            <a:lvl8pPr marL="0" indent="0">
              <a:buFontTx/>
              <a:buNone/>
              <a:defRPr sz="1400" b="0">
                <a:solidFill>
                  <a:srgbClr val="333333"/>
                </a:solidFill>
              </a:defRPr>
            </a:lvl8pPr>
            <a:lvl9pPr marL="0" indent="0">
              <a:defRPr sz="1400" b="0">
                <a:solidFill>
                  <a:srgbClr val="333333"/>
                </a:solidFill>
              </a:defRPr>
            </a:lvl9pPr>
          </a:lstStyle>
          <a:p>
            <a:pPr lvl="0"/>
            <a:r>
              <a:rPr lang="de-DE" noProof="0"/>
              <a:t>Copy 14 pt</a:t>
            </a:r>
          </a:p>
          <a:p>
            <a:pPr lvl="1"/>
            <a:r>
              <a:rPr lang="de-DE" noProof="0"/>
              <a:t>Bullet 14 pt</a:t>
            </a:r>
          </a:p>
          <a:p>
            <a:pPr lvl="2"/>
            <a:r>
              <a:rPr lang="de-DE" noProof="0"/>
              <a:t>Bullet 14 pt</a:t>
            </a:r>
          </a:p>
          <a:p>
            <a:pPr lvl="3"/>
            <a:r>
              <a:rPr lang="de-DE" noProof="0"/>
              <a:t>Bullet 14 pt</a:t>
            </a:r>
          </a:p>
          <a:p>
            <a:pPr lvl="4"/>
            <a:r>
              <a:rPr lang="de-DE" noProof="0"/>
              <a:t>Subheadline 14 pt</a:t>
            </a:r>
            <a:endParaRPr lang="de-DE" noProof="0" dirty="0"/>
          </a:p>
        </p:txBody>
      </p:sp>
      <p:sp>
        <p:nvSpPr>
          <p:cNvPr id="24" name="Textplatzhalter 23">
            <a:extLst>
              <a:ext uri="{FF2B5EF4-FFF2-40B4-BE49-F238E27FC236}">
                <a16:creationId xmlns:a16="http://schemas.microsoft.com/office/drawing/2014/main" id="{B7732583-8DA0-1F6F-8D8A-B3435F8B5110}"/>
              </a:ext>
            </a:extLst>
          </p:cNvPr>
          <p:cNvSpPr>
            <a:spLocks noGrp="1"/>
          </p:cNvSpPr>
          <p:nvPr>
            <p:ph type="body" sz="quarter" idx="37" hasCustomPrompt="1"/>
            <p:custDataLst>
              <p:tags r:id="rId3"/>
            </p:custDataLst>
          </p:nvPr>
        </p:nvSpPr>
        <p:spPr>
          <a:xfrm>
            <a:off x="8846598" y="3429000"/>
            <a:ext cx="2985040" cy="2708999"/>
          </a:xfrm>
          <a:custGeom>
            <a:avLst/>
            <a:gdLst>
              <a:gd name="connsiteX0" fmla="*/ 0 w 2985040"/>
              <a:gd name="connsiteY0" fmla="*/ 0 h 2708999"/>
              <a:gd name="connsiteX1" fmla="*/ 136804 w 2985040"/>
              <a:gd name="connsiteY1" fmla="*/ 0 h 2708999"/>
              <a:gd name="connsiteX2" fmla="*/ 2848236 w 2985040"/>
              <a:gd name="connsiteY2" fmla="*/ 0 h 2708999"/>
              <a:gd name="connsiteX3" fmla="*/ 2985040 w 2985040"/>
              <a:gd name="connsiteY3" fmla="*/ 0 h 2708999"/>
              <a:gd name="connsiteX4" fmla="*/ 2985040 w 2985040"/>
              <a:gd name="connsiteY4" fmla="*/ 136804 h 2708999"/>
              <a:gd name="connsiteX5" fmla="*/ 2985040 w 2985040"/>
              <a:gd name="connsiteY5" fmla="*/ 479425 h 2708999"/>
              <a:gd name="connsiteX6" fmla="*/ 2985040 w 2985040"/>
              <a:gd name="connsiteY6" fmla="*/ 2572195 h 2708999"/>
              <a:gd name="connsiteX7" fmla="*/ 2848236 w 2985040"/>
              <a:gd name="connsiteY7" fmla="*/ 2708999 h 2708999"/>
              <a:gd name="connsiteX8" fmla="*/ 136804 w 2985040"/>
              <a:gd name="connsiteY8" fmla="*/ 2708999 h 2708999"/>
              <a:gd name="connsiteX9" fmla="*/ 0 w 2985040"/>
              <a:gd name="connsiteY9" fmla="*/ 2572195 h 2708999"/>
              <a:gd name="connsiteX10" fmla="*/ 0 w 2985040"/>
              <a:gd name="connsiteY10" fmla="*/ 479425 h 2708999"/>
              <a:gd name="connsiteX11" fmla="*/ 0 w 2985040"/>
              <a:gd name="connsiteY11" fmla="*/ 136804 h 270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85040" h="2708999">
                <a:moveTo>
                  <a:pt x="0" y="0"/>
                </a:moveTo>
                <a:lnTo>
                  <a:pt x="136804" y="0"/>
                </a:lnTo>
                <a:lnTo>
                  <a:pt x="2848236" y="0"/>
                </a:lnTo>
                <a:lnTo>
                  <a:pt x="2985040" y="0"/>
                </a:lnTo>
                <a:lnTo>
                  <a:pt x="2985040" y="136804"/>
                </a:lnTo>
                <a:lnTo>
                  <a:pt x="2985040" y="479425"/>
                </a:lnTo>
                <a:lnTo>
                  <a:pt x="2985040" y="2572195"/>
                </a:lnTo>
                <a:cubicBezTo>
                  <a:pt x="2985040" y="2647750"/>
                  <a:pt x="2923791" y="2708999"/>
                  <a:pt x="2848236" y="2708999"/>
                </a:cubicBezTo>
                <a:lnTo>
                  <a:pt x="136804" y="2708999"/>
                </a:lnTo>
                <a:cubicBezTo>
                  <a:pt x="61249" y="2708999"/>
                  <a:pt x="0" y="2647750"/>
                  <a:pt x="0" y="2572195"/>
                </a:cubicBezTo>
                <a:lnTo>
                  <a:pt x="0" y="479425"/>
                </a:lnTo>
                <a:lnTo>
                  <a:pt x="0" y="136804"/>
                </a:lnTo>
                <a:close/>
              </a:path>
            </a:pathLst>
          </a:custGeom>
          <a:solidFill>
            <a:schemeClr val="accent3"/>
          </a:solidFill>
        </p:spPr>
        <p:txBody>
          <a:bodyPr wrap="square" lIns="180000" tIns="864000" rIns="108000" bIns="180000">
            <a:noAutofit/>
          </a:bodyPr>
          <a:lstStyle>
            <a:lvl1pPr>
              <a:defRPr sz="1400">
                <a:solidFill>
                  <a:srgbClr val="333333"/>
                </a:solidFill>
              </a:defRPr>
            </a:lvl1pPr>
            <a:lvl2pPr marL="252000" indent="-252000">
              <a:buFont typeface="Arial" panose="020B0604020202020204" pitchFamily="34" charset="0"/>
              <a:buChar char="•"/>
              <a:defRPr sz="1400">
                <a:solidFill>
                  <a:srgbClr val="333333"/>
                </a:solidFill>
              </a:defRPr>
            </a:lvl2pPr>
            <a:lvl3pPr marL="504000" indent="-252000">
              <a:buFont typeface="Arial" panose="020B0604020202020204" pitchFamily="34" charset="0"/>
              <a:buChar char="•"/>
              <a:defRPr sz="1400">
                <a:solidFill>
                  <a:srgbClr val="333333"/>
                </a:solidFill>
              </a:defRPr>
            </a:lvl3pPr>
            <a:lvl4pPr marL="756000" indent="-252000">
              <a:buFont typeface="Arial" panose="020B0604020202020204" pitchFamily="34" charset="0"/>
              <a:buChar char="•"/>
              <a:defRPr sz="1400" b="0">
                <a:solidFill>
                  <a:srgbClr val="333333"/>
                </a:solidFill>
              </a:defRPr>
            </a:lvl4pPr>
            <a:lvl5pPr marL="0" indent="0">
              <a:buFontTx/>
              <a:buNone/>
              <a:defRPr sz="1400">
                <a:solidFill>
                  <a:srgbClr val="333333"/>
                </a:solidFill>
              </a:defRPr>
            </a:lvl5pPr>
            <a:lvl6pPr marL="0" indent="0">
              <a:buFont typeface="Symbol" panose="05050102010706020507" pitchFamily="18" charset="2"/>
              <a:buNone/>
              <a:defRPr sz="1400" b="0">
                <a:solidFill>
                  <a:srgbClr val="333333"/>
                </a:solidFill>
              </a:defRPr>
            </a:lvl6pPr>
            <a:lvl7pPr marL="0" indent="0">
              <a:buNone/>
              <a:defRPr sz="1400" b="0">
                <a:solidFill>
                  <a:srgbClr val="333333"/>
                </a:solidFill>
              </a:defRPr>
            </a:lvl7pPr>
            <a:lvl8pPr marL="0" indent="0">
              <a:buFontTx/>
              <a:buNone/>
              <a:defRPr sz="1400" b="0">
                <a:solidFill>
                  <a:srgbClr val="333333"/>
                </a:solidFill>
              </a:defRPr>
            </a:lvl8pPr>
            <a:lvl9pPr marL="0" indent="0">
              <a:defRPr sz="1400" b="0">
                <a:solidFill>
                  <a:srgbClr val="333333"/>
                </a:solidFill>
              </a:defRPr>
            </a:lvl9pPr>
          </a:lstStyle>
          <a:p>
            <a:pPr lvl="0"/>
            <a:r>
              <a:rPr lang="de-DE" noProof="0"/>
              <a:t>Copy 14 pt</a:t>
            </a:r>
          </a:p>
          <a:p>
            <a:pPr lvl="1"/>
            <a:r>
              <a:rPr lang="de-DE" noProof="0"/>
              <a:t>Bullet 14 pt</a:t>
            </a:r>
          </a:p>
          <a:p>
            <a:pPr lvl="2"/>
            <a:r>
              <a:rPr lang="de-DE" noProof="0"/>
              <a:t>Bullet 14 pt</a:t>
            </a:r>
          </a:p>
          <a:p>
            <a:pPr lvl="3"/>
            <a:r>
              <a:rPr lang="de-DE" noProof="0"/>
              <a:t>Bullet 14 pt</a:t>
            </a:r>
          </a:p>
          <a:p>
            <a:pPr lvl="4"/>
            <a:r>
              <a:rPr lang="de-DE" noProof="0"/>
              <a:t>Subheadline 14 pt</a:t>
            </a:r>
            <a:endParaRPr lang="de-DE" noProof="0" dirty="0"/>
          </a:p>
        </p:txBody>
      </p:sp>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4"/>
            </p:custDataLst>
          </p:nvPr>
        </p:nvSpPr>
        <p:spPr>
          <a:xfrm>
            <a:off x="898524" y="223200"/>
            <a:ext cx="38766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noProof="0"/>
              <a:t>overline</a:t>
            </a:r>
            <a:endParaRPr lang="de-DE" noProof="0" dirty="0"/>
          </a:p>
        </p:txBody>
      </p:sp>
      <p:sp>
        <p:nvSpPr>
          <p:cNvPr id="10" name="Textplatzhalter 9">
            <a:extLst>
              <a:ext uri="{FF2B5EF4-FFF2-40B4-BE49-F238E27FC236}">
                <a16:creationId xmlns:a16="http://schemas.microsoft.com/office/drawing/2014/main" id="{32BC7F94-B82B-289A-ECFD-DFB868A64ED0}"/>
              </a:ext>
            </a:extLst>
          </p:cNvPr>
          <p:cNvSpPr>
            <a:spLocks noGrp="1"/>
          </p:cNvSpPr>
          <p:nvPr>
            <p:ph type="body" sz="quarter" idx="19" hasCustomPrompt="1"/>
            <p:custDataLst>
              <p:tags r:id="rId5"/>
            </p:custDataLst>
          </p:nvPr>
        </p:nvSpPr>
        <p:spPr>
          <a:xfrm>
            <a:off x="898524" y="1548000"/>
            <a:ext cx="3876676" cy="4586400"/>
          </a:xfrm>
        </p:spPr>
        <p:txBody>
          <a:bodyPr/>
          <a:lstStyle>
            <a:lvl2pPr>
              <a:defRPr/>
            </a:lvl2pPr>
            <a:lvl3pPr>
              <a:defRPr/>
            </a:lvl3pPr>
            <a:lvl4pPr>
              <a:defRPr/>
            </a:lvl4pPr>
          </a:lstStyle>
          <a:p>
            <a:pPr lvl="0"/>
            <a:r>
              <a:rPr lang="de-DE" noProof="0"/>
              <a:t>Please format the text via the List Level button</a:t>
            </a:r>
          </a:p>
          <a:p>
            <a:pPr lvl="1"/>
            <a:r>
              <a:rPr lang="de-DE" noProof="0"/>
              <a:t>Second level</a:t>
            </a:r>
          </a:p>
          <a:p>
            <a:pPr lvl="2"/>
            <a:r>
              <a:rPr lang="de-DE" noProof="0"/>
              <a:t>Third level</a:t>
            </a:r>
          </a:p>
          <a:p>
            <a:pPr lvl="3"/>
            <a:r>
              <a:rPr lang="de-DE" noProof="0"/>
              <a:t>Fourth level</a:t>
            </a:r>
            <a:endParaRPr lang="de-DE" noProof="0" dirty="0"/>
          </a:p>
        </p:txBody>
      </p:sp>
      <p:sp>
        <p:nvSpPr>
          <p:cNvPr id="20" name="Textplatzhalter 8">
            <a:extLst>
              <a:ext uri="{FF2B5EF4-FFF2-40B4-BE49-F238E27FC236}">
                <a16:creationId xmlns:a16="http://schemas.microsoft.com/office/drawing/2014/main" id="{949CC7A4-39E3-05C4-3654-0426708DAD5F}"/>
              </a:ext>
            </a:extLst>
          </p:cNvPr>
          <p:cNvSpPr>
            <a:spLocks noGrp="1"/>
          </p:cNvSpPr>
          <p:nvPr>
            <p:ph type="body" sz="quarter" idx="25" hasCustomPrompt="1"/>
            <p:custDataLst>
              <p:tags r:id="rId6"/>
            </p:custDataLst>
          </p:nvPr>
        </p:nvSpPr>
        <p:spPr>
          <a:xfrm>
            <a:off x="5681920" y="3429000"/>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de-DE" noProof="0"/>
              <a:t>02</a:t>
            </a:r>
            <a:endParaRPr lang="de-DE" noProof="0" dirty="0"/>
          </a:p>
        </p:txBody>
      </p:sp>
      <p:sp>
        <p:nvSpPr>
          <p:cNvPr id="2" name="Datumsplatzhalter 1">
            <a:extLst>
              <a:ext uri="{FF2B5EF4-FFF2-40B4-BE49-F238E27FC236}">
                <a16:creationId xmlns:a16="http://schemas.microsoft.com/office/drawing/2014/main" id="{415FC8D3-2FCE-91FD-3A02-6BE7657B378E}"/>
              </a:ext>
            </a:extLst>
          </p:cNvPr>
          <p:cNvSpPr>
            <a:spLocks noGrp="1"/>
          </p:cNvSpPr>
          <p:nvPr>
            <p:ph type="dt" sz="half" idx="30"/>
            <p:custDataLst>
              <p:tags r:id="rId7"/>
            </p:custDataLst>
          </p:nvPr>
        </p:nvSpPr>
        <p:spPr/>
        <p:txBody>
          <a:bodyPr/>
          <a:lstStyle/>
          <a:p>
            <a:r>
              <a:rPr lang="de-DE" noProof="0"/>
              <a:t>00.00.2023</a:t>
            </a:r>
            <a:endParaRPr lang="de-DE" noProof="0" dirty="0"/>
          </a:p>
        </p:txBody>
      </p:sp>
      <p:sp>
        <p:nvSpPr>
          <p:cNvPr id="3" name="Fußzeilenplatzhalter 2">
            <a:extLst>
              <a:ext uri="{FF2B5EF4-FFF2-40B4-BE49-F238E27FC236}">
                <a16:creationId xmlns:a16="http://schemas.microsoft.com/office/drawing/2014/main" id="{FB3706BD-82B0-FDBD-410F-5C1F473FB5F7}"/>
              </a:ext>
            </a:extLst>
          </p:cNvPr>
          <p:cNvSpPr>
            <a:spLocks noGrp="1"/>
          </p:cNvSpPr>
          <p:nvPr>
            <p:ph type="ftr" sz="quarter" idx="31"/>
            <p:custDataLst>
              <p:tags r:id="rId8"/>
            </p:custDataLst>
          </p:nvPr>
        </p:nvSpPr>
        <p:spPr/>
        <p:txBody>
          <a:bodyPr/>
          <a:lstStyle/>
          <a:p>
            <a:r>
              <a:rPr lang="de-DE" noProof="0"/>
              <a:t>Presentation Title | Classification: C2 – Sensitive | Name Surname</a:t>
            </a:r>
            <a:endParaRPr lang="de-DE" noProof="0" dirty="0"/>
          </a:p>
        </p:txBody>
      </p:sp>
      <p:sp>
        <p:nvSpPr>
          <p:cNvPr id="9" name="Foliennummernplatzhalter 8">
            <a:extLst>
              <a:ext uri="{FF2B5EF4-FFF2-40B4-BE49-F238E27FC236}">
                <a16:creationId xmlns:a16="http://schemas.microsoft.com/office/drawing/2014/main" id="{F921B822-2F3C-E20C-D31F-EE69A64FBB39}"/>
              </a:ext>
            </a:extLst>
          </p:cNvPr>
          <p:cNvSpPr>
            <a:spLocks noGrp="1"/>
          </p:cNvSpPr>
          <p:nvPr>
            <p:ph type="sldNum" sz="quarter" idx="32"/>
            <p:custDataLst>
              <p:tags r:id="rId9"/>
            </p:custDataLst>
          </p:nvPr>
        </p:nvSpPr>
        <p:spPr/>
        <p:txBody>
          <a:bodyPr/>
          <a:lstStyle/>
          <a:p>
            <a:fld id="{92DB0D90-6264-4E90-9724-ABC670DBF4FB}" type="slidenum">
              <a:rPr lang="de-DE" noProof="0" smtClean="0"/>
              <a:pPr/>
              <a:t>‹Nr.›</a:t>
            </a:fld>
            <a:endParaRPr lang="de-DE" noProof="0" dirty="0"/>
          </a:p>
        </p:txBody>
      </p:sp>
      <p:sp>
        <p:nvSpPr>
          <p:cNvPr id="12" name="Titel 11">
            <a:extLst>
              <a:ext uri="{FF2B5EF4-FFF2-40B4-BE49-F238E27FC236}">
                <a16:creationId xmlns:a16="http://schemas.microsoft.com/office/drawing/2014/main" id="{DF65A778-9F3D-6E9A-08A8-D3A90EB460CB}"/>
              </a:ext>
            </a:extLst>
          </p:cNvPr>
          <p:cNvSpPr>
            <a:spLocks noGrp="1"/>
          </p:cNvSpPr>
          <p:nvPr>
            <p:ph type="title" hasCustomPrompt="1"/>
            <p:custDataLst>
              <p:tags r:id="rId10"/>
            </p:custDataLst>
          </p:nvPr>
        </p:nvSpPr>
        <p:spPr>
          <a:xfrm>
            <a:off x="898524" y="684000"/>
            <a:ext cx="3876676" cy="759600"/>
          </a:xfrm>
        </p:spPr>
        <p:txBody>
          <a:bodyPr/>
          <a:lstStyle>
            <a:lvl1pPr>
              <a:defRPr/>
            </a:lvl1pPr>
          </a:lstStyle>
          <a:p>
            <a:r>
              <a:rPr lang="de-DE" noProof="0"/>
              <a:t>Headline</a:t>
            </a:r>
            <a:endParaRPr lang="de-DE" noProof="0" dirty="0"/>
          </a:p>
        </p:txBody>
      </p:sp>
      <p:sp>
        <p:nvSpPr>
          <p:cNvPr id="22" name="Textplatzhalter 8">
            <a:extLst>
              <a:ext uri="{FF2B5EF4-FFF2-40B4-BE49-F238E27FC236}">
                <a16:creationId xmlns:a16="http://schemas.microsoft.com/office/drawing/2014/main" id="{FD570C1F-13A4-1AEA-2189-9F9FA3274B20}"/>
              </a:ext>
            </a:extLst>
          </p:cNvPr>
          <p:cNvSpPr>
            <a:spLocks noGrp="1"/>
          </p:cNvSpPr>
          <p:nvPr>
            <p:ph type="body" sz="quarter" idx="26" hasCustomPrompt="1"/>
            <p:custDataLst>
              <p:tags r:id="rId11"/>
            </p:custDataLst>
          </p:nvPr>
        </p:nvSpPr>
        <p:spPr>
          <a:xfrm>
            <a:off x="8846961" y="3429000"/>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de-DE" noProof="0"/>
              <a:t>03</a:t>
            </a:r>
            <a:endParaRPr lang="de-DE" noProof="0" dirty="0"/>
          </a:p>
        </p:txBody>
      </p:sp>
      <p:sp>
        <p:nvSpPr>
          <p:cNvPr id="19" name="Textplatzhalter 8" hidden="1">
            <a:extLst>
              <a:ext uri="{FF2B5EF4-FFF2-40B4-BE49-F238E27FC236}">
                <a16:creationId xmlns:a16="http://schemas.microsoft.com/office/drawing/2014/main" id="{CF30D563-51EB-CA86-4035-E43CD70013F9}"/>
              </a:ext>
            </a:extLst>
          </p:cNvPr>
          <p:cNvSpPr>
            <a:spLocks noGrp="1"/>
          </p:cNvSpPr>
          <p:nvPr>
            <p:ph type="body" sz="quarter" idx="24" hasCustomPrompt="1"/>
            <p:custDataLst>
              <p:tags r:id="rId12"/>
            </p:custDataLst>
          </p:nvPr>
        </p:nvSpPr>
        <p:spPr>
          <a:xfrm>
            <a:off x="8846962" y="540001"/>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de-DE" noProof="0"/>
              <a:t>01</a:t>
            </a:r>
            <a:endParaRPr lang="de-DE" noProof="0" dirty="0"/>
          </a:p>
        </p:txBody>
      </p:sp>
      <p:sp>
        <p:nvSpPr>
          <p:cNvPr id="8" name="Textplatzhalter 4">
            <a:extLst>
              <a:ext uri="{FF2B5EF4-FFF2-40B4-BE49-F238E27FC236}">
                <a16:creationId xmlns:a16="http://schemas.microsoft.com/office/drawing/2014/main" id="{59520EBA-3AFE-6F73-A0A2-E3C9CC6789FD}"/>
              </a:ext>
            </a:extLst>
          </p:cNvPr>
          <p:cNvSpPr>
            <a:spLocks noGrp="1"/>
          </p:cNvSpPr>
          <p:nvPr>
            <p:ph type="body" sz="quarter" idx="35" hasCustomPrompt="1"/>
            <p:custDataLst>
              <p:tags r:id="rId13"/>
            </p:custDataLst>
          </p:nvPr>
        </p:nvSpPr>
        <p:spPr>
          <a:xfrm>
            <a:off x="5681920" y="540001"/>
            <a:ext cx="2985040" cy="2708999"/>
          </a:xfrm>
          <a:prstGeom prst="round2SameRect">
            <a:avLst>
              <a:gd name="adj1" fmla="val 5050"/>
              <a:gd name="adj2" fmla="val 0"/>
            </a:avLst>
          </a:prstGeom>
          <a:solidFill>
            <a:schemeClr val="accent3"/>
          </a:solidFill>
        </p:spPr>
        <p:txBody>
          <a:bodyPr lIns="180000" tIns="864000" rIns="108000" bIns="180000"/>
          <a:lstStyle>
            <a:lvl1pPr>
              <a:defRPr sz="1400">
                <a:solidFill>
                  <a:srgbClr val="333333"/>
                </a:solidFill>
              </a:defRPr>
            </a:lvl1pPr>
            <a:lvl2pPr marL="252000" indent="-252000">
              <a:buSzPct val="110000"/>
              <a:buFont typeface="Arial" panose="020B0604020202020204" pitchFamily="34" charset="0"/>
              <a:buChar char="•"/>
              <a:defRPr sz="1400">
                <a:solidFill>
                  <a:srgbClr val="333333"/>
                </a:solidFill>
              </a:defRPr>
            </a:lvl2pPr>
            <a:lvl3pPr marL="504000" indent="-252000">
              <a:buFont typeface="Arial" panose="020B0604020202020204" pitchFamily="34" charset="0"/>
              <a:buChar char="•"/>
              <a:defRPr sz="1400">
                <a:solidFill>
                  <a:srgbClr val="333333"/>
                </a:solidFill>
              </a:defRPr>
            </a:lvl3pPr>
            <a:lvl4pPr marL="756000" indent="-252000">
              <a:buFont typeface="Arial" panose="020B0604020202020204" pitchFamily="34" charset="0"/>
              <a:buChar char="•"/>
              <a:defRPr sz="1400" b="0">
                <a:solidFill>
                  <a:srgbClr val="333333"/>
                </a:solidFill>
              </a:defRPr>
            </a:lvl4pPr>
            <a:lvl5pPr marL="0" indent="0">
              <a:buFontTx/>
              <a:buNone/>
              <a:defRPr sz="1400">
                <a:solidFill>
                  <a:srgbClr val="333333"/>
                </a:solidFill>
              </a:defRPr>
            </a:lvl5pPr>
            <a:lvl6pPr marL="0" indent="0">
              <a:buFont typeface="Symbol" panose="05050102010706020507" pitchFamily="18" charset="2"/>
              <a:buNone/>
              <a:defRPr sz="1400" b="0">
                <a:solidFill>
                  <a:srgbClr val="333333"/>
                </a:solidFill>
              </a:defRPr>
            </a:lvl6pPr>
            <a:lvl7pPr marL="0" indent="0">
              <a:buNone/>
              <a:defRPr sz="1400" b="0">
                <a:solidFill>
                  <a:srgbClr val="333333"/>
                </a:solidFill>
              </a:defRPr>
            </a:lvl7pPr>
            <a:lvl8pPr marL="0" indent="0">
              <a:buFontTx/>
              <a:buNone/>
              <a:defRPr sz="1400" b="0">
                <a:solidFill>
                  <a:srgbClr val="333333"/>
                </a:solidFill>
              </a:defRPr>
            </a:lvl8pPr>
            <a:lvl9pPr marL="0" indent="0">
              <a:defRPr sz="1400" b="0">
                <a:solidFill>
                  <a:srgbClr val="333333"/>
                </a:solidFill>
              </a:defRPr>
            </a:lvl9pPr>
          </a:lstStyle>
          <a:p>
            <a:pPr lvl="0"/>
            <a:r>
              <a:rPr lang="de-DE" noProof="0"/>
              <a:t>Copy 14 pt</a:t>
            </a:r>
          </a:p>
          <a:p>
            <a:pPr lvl="1"/>
            <a:r>
              <a:rPr lang="de-DE" noProof="0"/>
              <a:t>Bullet 14 pt</a:t>
            </a:r>
          </a:p>
          <a:p>
            <a:pPr lvl="2"/>
            <a:r>
              <a:rPr lang="de-DE" noProof="0"/>
              <a:t>Bullet 14 pt</a:t>
            </a:r>
          </a:p>
          <a:p>
            <a:pPr lvl="3"/>
            <a:r>
              <a:rPr lang="de-DE" noProof="0"/>
              <a:t>Bullet 14 pt</a:t>
            </a:r>
          </a:p>
          <a:p>
            <a:pPr lvl="4"/>
            <a:r>
              <a:rPr lang="de-DE" noProof="0"/>
              <a:t>Subheadline 14 pt</a:t>
            </a:r>
            <a:endParaRPr lang="de-DE" noProof="0" dirty="0"/>
          </a:p>
        </p:txBody>
      </p:sp>
      <p:sp>
        <p:nvSpPr>
          <p:cNvPr id="18" name="Textplatzhalter 8">
            <a:extLst>
              <a:ext uri="{FF2B5EF4-FFF2-40B4-BE49-F238E27FC236}">
                <a16:creationId xmlns:a16="http://schemas.microsoft.com/office/drawing/2014/main" id="{6869377B-D87B-4C6D-CD3C-784BD79438BA}"/>
              </a:ext>
            </a:extLst>
          </p:cNvPr>
          <p:cNvSpPr>
            <a:spLocks noGrp="1"/>
          </p:cNvSpPr>
          <p:nvPr>
            <p:ph type="body" sz="quarter" idx="23" hasCustomPrompt="1"/>
            <p:custDataLst>
              <p:tags r:id="rId14"/>
            </p:custDataLst>
          </p:nvPr>
        </p:nvSpPr>
        <p:spPr>
          <a:xfrm>
            <a:off x="5681920" y="540001"/>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de-DE" noProof="0"/>
              <a:t>01</a:t>
            </a:r>
            <a:endParaRPr lang="de-DE" noProof="0" dirty="0"/>
          </a:p>
        </p:txBody>
      </p:sp>
    </p:spTree>
    <p:extLst>
      <p:ext uri="{BB962C8B-B14F-4D97-AF65-F5344CB8AC3E}">
        <p14:creationId xmlns:p14="http://schemas.microsoft.com/office/powerpoint/2010/main" val="307096268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_text + 4 text boxes">
    <p:bg>
      <p:bgPr>
        <a:solidFill>
          <a:schemeClr val="tx2"/>
        </a:solidFill>
        <a:effectLst/>
      </p:bgPr>
    </p:bg>
    <p:spTree>
      <p:nvGrpSpPr>
        <p:cNvPr id="1" name=""/>
        <p:cNvGrpSpPr/>
        <p:nvPr/>
      </p:nvGrpSpPr>
      <p:grpSpPr>
        <a:xfrm>
          <a:off x="0" y="0"/>
          <a:ext cx="0" cy="0"/>
          <a:chOff x="0" y="0"/>
          <a:chExt cx="0" cy="0"/>
        </a:xfrm>
      </p:grpSpPr>
      <p:sp>
        <p:nvSpPr>
          <p:cNvPr id="26" name="Textplatzhalter 25">
            <a:extLst>
              <a:ext uri="{FF2B5EF4-FFF2-40B4-BE49-F238E27FC236}">
                <a16:creationId xmlns:a16="http://schemas.microsoft.com/office/drawing/2014/main" id="{DCAAA952-D168-833C-BDBE-E9DB910D41B6}"/>
              </a:ext>
            </a:extLst>
          </p:cNvPr>
          <p:cNvSpPr>
            <a:spLocks noGrp="1"/>
          </p:cNvSpPr>
          <p:nvPr>
            <p:ph type="body" sz="quarter" idx="39" hasCustomPrompt="1"/>
            <p:custDataLst>
              <p:tags r:id="rId1"/>
            </p:custDataLst>
          </p:nvPr>
        </p:nvSpPr>
        <p:spPr>
          <a:xfrm>
            <a:off x="5681920" y="3429000"/>
            <a:ext cx="2985040" cy="2708999"/>
          </a:xfrm>
          <a:custGeom>
            <a:avLst/>
            <a:gdLst>
              <a:gd name="connsiteX0" fmla="*/ 0 w 2985040"/>
              <a:gd name="connsiteY0" fmla="*/ 0 h 2708999"/>
              <a:gd name="connsiteX1" fmla="*/ 136804 w 2985040"/>
              <a:gd name="connsiteY1" fmla="*/ 0 h 2708999"/>
              <a:gd name="connsiteX2" fmla="*/ 2848236 w 2985040"/>
              <a:gd name="connsiteY2" fmla="*/ 0 h 2708999"/>
              <a:gd name="connsiteX3" fmla="*/ 2985040 w 2985040"/>
              <a:gd name="connsiteY3" fmla="*/ 0 h 2708999"/>
              <a:gd name="connsiteX4" fmla="*/ 2985040 w 2985040"/>
              <a:gd name="connsiteY4" fmla="*/ 136804 h 2708999"/>
              <a:gd name="connsiteX5" fmla="*/ 2985040 w 2985040"/>
              <a:gd name="connsiteY5" fmla="*/ 479425 h 2708999"/>
              <a:gd name="connsiteX6" fmla="*/ 2985040 w 2985040"/>
              <a:gd name="connsiteY6" fmla="*/ 2572195 h 2708999"/>
              <a:gd name="connsiteX7" fmla="*/ 2848236 w 2985040"/>
              <a:gd name="connsiteY7" fmla="*/ 2708999 h 2708999"/>
              <a:gd name="connsiteX8" fmla="*/ 136804 w 2985040"/>
              <a:gd name="connsiteY8" fmla="*/ 2708999 h 2708999"/>
              <a:gd name="connsiteX9" fmla="*/ 0 w 2985040"/>
              <a:gd name="connsiteY9" fmla="*/ 2572195 h 2708999"/>
              <a:gd name="connsiteX10" fmla="*/ 0 w 2985040"/>
              <a:gd name="connsiteY10" fmla="*/ 479425 h 2708999"/>
              <a:gd name="connsiteX11" fmla="*/ 0 w 2985040"/>
              <a:gd name="connsiteY11" fmla="*/ 136804 h 270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85040" h="2708999">
                <a:moveTo>
                  <a:pt x="0" y="0"/>
                </a:moveTo>
                <a:lnTo>
                  <a:pt x="136804" y="0"/>
                </a:lnTo>
                <a:lnTo>
                  <a:pt x="2848236" y="0"/>
                </a:lnTo>
                <a:lnTo>
                  <a:pt x="2985040" y="0"/>
                </a:lnTo>
                <a:lnTo>
                  <a:pt x="2985040" y="136804"/>
                </a:lnTo>
                <a:lnTo>
                  <a:pt x="2985040" y="479425"/>
                </a:lnTo>
                <a:lnTo>
                  <a:pt x="2985040" y="2572195"/>
                </a:lnTo>
                <a:cubicBezTo>
                  <a:pt x="2985040" y="2647750"/>
                  <a:pt x="2923791" y="2708999"/>
                  <a:pt x="2848236" y="2708999"/>
                </a:cubicBezTo>
                <a:lnTo>
                  <a:pt x="136804" y="2708999"/>
                </a:lnTo>
                <a:cubicBezTo>
                  <a:pt x="61249" y="2708999"/>
                  <a:pt x="0" y="2647750"/>
                  <a:pt x="0" y="2572195"/>
                </a:cubicBezTo>
                <a:lnTo>
                  <a:pt x="0" y="479425"/>
                </a:lnTo>
                <a:lnTo>
                  <a:pt x="0" y="136804"/>
                </a:lnTo>
                <a:close/>
              </a:path>
            </a:pathLst>
          </a:custGeom>
          <a:solidFill>
            <a:schemeClr val="accent3"/>
          </a:solidFill>
        </p:spPr>
        <p:txBody>
          <a:bodyPr wrap="square" lIns="180000" tIns="864000" rIns="108000" bIns="180000">
            <a:noAutofit/>
          </a:bodyPr>
          <a:lstStyle>
            <a:lvl1pPr>
              <a:defRPr sz="1400">
                <a:solidFill>
                  <a:srgbClr val="333333"/>
                </a:solidFill>
              </a:defRPr>
            </a:lvl1pPr>
            <a:lvl2pPr marL="252000" indent="-252000">
              <a:buFont typeface="Arial" panose="020B0604020202020204" pitchFamily="34" charset="0"/>
              <a:buChar char="•"/>
              <a:defRPr sz="1400">
                <a:solidFill>
                  <a:srgbClr val="333333"/>
                </a:solidFill>
              </a:defRPr>
            </a:lvl2pPr>
            <a:lvl3pPr marL="504000" indent="-252000">
              <a:buFont typeface="Arial" panose="020B0604020202020204" pitchFamily="34" charset="0"/>
              <a:buChar char="•"/>
              <a:defRPr sz="1400">
                <a:solidFill>
                  <a:srgbClr val="333333"/>
                </a:solidFill>
              </a:defRPr>
            </a:lvl3pPr>
            <a:lvl4pPr marL="756000" indent="-252000">
              <a:buFont typeface="Arial" panose="020B0604020202020204" pitchFamily="34" charset="0"/>
              <a:buChar char="•"/>
              <a:defRPr sz="1400" b="0">
                <a:solidFill>
                  <a:srgbClr val="333333"/>
                </a:solidFill>
              </a:defRPr>
            </a:lvl4pPr>
            <a:lvl5pPr marL="0" indent="0">
              <a:buFontTx/>
              <a:buNone/>
              <a:defRPr sz="1400">
                <a:solidFill>
                  <a:srgbClr val="333333"/>
                </a:solidFill>
              </a:defRPr>
            </a:lvl5pPr>
            <a:lvl6pPr marL="0" indent="0">
              <a:buFont typeface="Symbol" panose="05050102010706020507" pitchFamily="18" charset="2"/>
              <a:buNone/>
              <a:defRPr sz="1400" b="0">
                <a:solidFill>
                  <a:srgbClr val="333333"/>
                </a:solidFill>
              </a:defRPr>
            </a:lvl6pPr>
            <a:lvl7pPr marL="0" indent="0">
              <a:buNone/>
              <a:defRPr sz="1400" b="0">
                <a:solidFill>
                  <a:srgbClr val="333333"/>
                </a:solidFill>
              </a:defRPr>
            </a:lvl7pPr>
            <a:lvl8pPr marL="0" indent="0">
              <a:buFontTx/>
              <a:buNone/>
              <a:defRPr sz="1400" b="0">
                <a:solidFill>
                  <a:srgbClr val="333333"/>
                </a:solidFill>
              </a:defRPr>
            </a:lvl8pPr>
            <a:lvl9pPr marL="0" indent="0">
              <a:defRPr sz="1400" b="0">
                <a:solidFill>
                  <a:srgbClr val="333333"/>
                </a:solidFill>
              </a:defRPr>
            </a:lvl9pPr>
          </a:lstStyle>
          <a:p>
            <a:pPr lvl="0"/>
            <a:r>
              <a:rPr lang="de-DE" noProof="0" dirty="0"/>
              <a:t>Copy 14 </a:t>
            </a:r>
            <a:r>
              <a:rPr lang="de-DE" noProof="0" dirty="0" err="1"/>
              <a:t>pt</a:t>
            </a:r>
            <a:endParaRPr lang="de-DE" noProof="0" dirty="0"/>
          </a:p>
          <a:p>
            <a:pPr lvl="1"/>
            <a:r>
              <a:rPr lang="de-DE" noProof="0" dirty="0"/>
              <a:t>Bullet 14 </a:t>
            </a:r>
            <a:r>
              <a:rPr lang="de-DE" noProof="0" dirty="0" err="1"/>
              <a:t>pt</a:t>
            </a:r>
            <a:endParaRPr lang="de-DE" noProof="0" dirty="0"/>
          </a:p>
          <a:p>
            <a:pPr lvl="2"/>
            <a:r>
              <a:rPr lang="de-DE" noProof="0" dirty="0"/>
              <a:t>Bullet 14 </a:t>
            </a:r>
            <a:r>
              <a:rPr lang="de-DE" noProof="0" dirty="0" err="1"/>
              <a:t>pt</a:t>
            </a:r>
            <a:endParaRPr lang="de-DE" noProof="0" dirty="0"/>
          </a:p>
          <a:p>
            <a:pPr lvl="3"/>
            <a:r>
              <a:rPr lang="de-DE" noProof="0" dirty="0"/>
              <a:t>Bullet 14 </a:t>
            </a:r>
            <a:r>
              <a:rPr lang="de-DE" noProof="0" dirty="0" err="1"/>
              <a:t>pt</a:t>
            </a:r>
            <a:endParaRPr lang="de-DE" noProof="0" dirty="0"/>
          </a:p>
          <a:p>
            <a:pPr lvl="4"/>
            <a:r>
              <a:rPr lang="de-DE" noProof="0" dirty="0"/>
              <a:t>Subheadline 14 </a:t>
            </a:r>
            <a:r>
              <a:rPr lang="de-DE" noProof="0" dirty="0" err="1"/>
              <a:t>pt</a:t>
            </a:r>
            <a:endParaRPr lang="de-DE" noProof="0" dirty="0"/>
          </a:p>
        </p:txBody>
      </p:sp>
      <p:sp>
        <p:nvSpPr>
          <p:cNvPr id="24" name="Textplatzhalter 23">
            <a:extLst>
              <a:ext uri="{FF2B5EF4-FFF2-40B4-BE49-F238E27FC236}">
                <a16:creationId xmlns:a16="http://schemas.microsoft.com/office/drawing/2014/main" id="{B7732583-8DA0-1F6F-8D8A-B3435F8B5110}"/>
              </a:ext>
            </a:extLst>
          </p:cNvPr>
          <p:cNvSpPr>
            <a:spLocks noGrp="1"/>
          </p:cNvSpPr>
          <p:nvPr>
            <p:ph type="body" sz="quarter" idx="37" hasCustomPrompt="1"/>
            <p:custDataLst>
              <p:tags r:id="rId2"/>
            </p:custDataLst>
          </p:nvPr>
        </p:nvSpPr>
        <p:spPr>
          <a:xfrm>
            <a:off x="8846598" y="3429000"/>
            <a:ext cx="2985040" cy="2708999"/>
          </a:xfrm>
          <a:custGeom>
            <a:avLst/>
            <a:gdLst>
              <a:gd name="connsiteX0" fmla="*/ 0 w 2985040"/>
              <a:gd name="connsiteY0" fmla="*/ 0 h 2708999"/>
              <a:gd name="connsiteX1" fmla="*/ 136804 w 2985040"/>
              <a:gd name="connsiteY1" fmla="*/ 0 h 2708999"/>
              <a:gd name="connsiteX2" fmla="*/ 2848236 w 2985040"/>
              <a:gd name="connsiteY2" fmla="*/ 0 h 2708999"/>
              <a:gd name="connsiteX3" fmla="*/ 2985040 w 2985040"/>
              <a:gd name="connsiteY3" fmla="*/ 0 h 2708999"/>
              <a:gd name="connsiteX4" fmla="*/ 2985040 w 2985040"/>
              <a:gd name="connsiteY4" fmla="*/ 136804 h 2708999"/>
              <a:gd name="connsiteX5" fmla="*/ 2985040 w 2985040"/>
              <a:gd name="connsiteY5" fmla="*/ 479425 h 2708999"/>
              <a:gd name="connsiteX6" fmla="*/ 2985040 w 2985040"/>
              <a:gd name="connsiteY6" fmla="*/ 2572195 h 2708999"/>
              <a:gd name="connsiteX7" fmla="*/ 2848236 w 2985040"/>
              <a:gd name="connsiteY7" fmla="*/ 2708999 h 2708999"/>
              <a:gd name="connsiteX8" fmla="*/ 136804 w 2985040"/>
              <a:gd name="connsiteY8" fmla="*/ 2708999 h 2708999"/>
              <a:gd name="connsiteX9" fmla="*/ 0 w 2985040"/>
              <a:gd name="connsiteY9" fmla="*/ 2572195 h 2708999"/>
              <a:gd name="connsiteX10" fmla="*/ 0 w 2985040"/>
              <a:gd name="connsiteY10" fmla="*/ 479425 h 2708999"/>
              <a:gd name="connsiteX11" fmla="*/ 0 w 2985040"/>
              <a:gd name="connsiteY11" fmla="*/ 136804 h 270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85040" h="2708999">
                <a:moveTo>
                  <a:pt x="0" y="0"/>
                </a:moveTo>
                <a:lnTo>
                  <a:pt x="136804" y="0"/>
                </a:lnTo>
                <a:lnTo>
                  <a:pt x="2848236" y="0"/>
                </a:lnTo>
                <a:lnTo>
                  <a:pt x="2985040" y="0"/>
                </a:lnTo>
                <a:lnTo>
                  <a:pt x="2985040" y="136804"/>
                </a:lnTo>
                <a:lnTo>
                  <a:pt x="2985040" y="479425"/>
                </a:lnTo>
                <a:lnTo>
                  <a:pt x="2985040" y="2572195"/>
                </a:lnTo>
                <a:cubicBezTo>
                  <a:pt x="2985040" y="2647750"/>
                  <a:pt x="2923791" y="2708999"/>
                  <a:pt x="2848236" y="2708999"/>
                </a:cubicBezTo>
                <a:lnTo>
                  <a:pt x="136804" y="2708999"/>
                </a:lnTo>
                <a:cubicBezTo>
                  <a:pt x="61249" y="2708999"/>
                  <a:pt x="0" y="2647750"/>
                  <a:pt x="0" y="2572195"/>
                </a:cubicBezTo>
                <a:lnTo>
                  <a:pt x="0" y="479425"/>
                </a:lnTo>
                <a:lnTo>
                  <a:pt x="0" y="136804"/>
                </a:lnTo>
                <a:close/>
              </a:path>
            </a:pathLst>
          </a:custGeom>
          <a:solidFill>
            <a:schemeClr val="accent3"/>
          </a:solidFill>
        </p:spPr>
        <p:txBody>
          <a:bodyPr wrap="square" lIns="180000" tIns="864000" rIns="108000" bIns="180000">
            <a:noAutofit/>
          </a:bodyPr>
          <a:lstStyle>
            <a:lvl1pPr>
              <a:defRPr sz="1400">
                <a:solidFill>
                  <a:srgbClr val="333333"/>
                </a:solidFill>
              </a:defRPr>
            </a:lvl1pPr>
            <a:lvl2pPr marL="252000" indent="-252000">
              <a:buFont typeface="Arial" panose="020B0604020202020204" pitchFamily="34" charset="0"/>
              <a:buChar char="•"/>
              <a:defRPr sz="1400">
                <a:solidFill>
                  <a:srgbClr val="333333"/>
                </a:solidFill>
              </a:defRPr>
            </a:lvl2pPr>
            <a:lvl3pPr marL="504000" indent="-252000">
              <a:buFont typeface="Arial" panose="020B0604020202020204" pitchFamily="34" charset="0"/>
              <a:buChar char="•"/>
              <a:defRPr sz="1400">
                <a:solidFill>
                  <a:srgbClr val="333333"/>
                </a:solidFill>
              </a:defRPr>
            </a:lvl3pPr>
            <a:lvl4pPr marL="756000" indent="-252000">
              <a:buFont typeface="Arial" panose="020B0604020202020204" pitchFamily="34" charset="0"/>
              <a:buChar char="•"/>
              <a:defRPr sz="1400" b="0">
                <a:solidFill>
                  <a:srgbClr val="333333"/>
                </a:solidFill>
              </a:defRPr>
            </a:lvl4pPr>
            <a:lvl5pPr marL="0" indent="0">
              <a:buFontTx/>
              <a:buNone/>
              <a:defRPr sz="1400">
                <a:solidFill>
                  <a:srgbClr val="333333"/>
                </a:solidFill>
              </a:defRPr>
            </a:lvl5pPr>
            <a:lvl6pPr marL="0" indent="0">
              <a:buFont typeface="Symbol" panose="05050102010706020507" pitchFamily="18" charset="2"/>
              <a:buNone/>
              <a:defRPr sz="1400" b="0">
                <a:solidFill>
                  <a:srgbClr val="333333"/>
                </a:solidFill>
              </a:defRPr>
            </a:lvl6pPr>
            <a:lvl7pPr marL="0" indent="0">
              <a:buNone/>
              <a:defRPr sz="1400" b="0">
                <a:solidFill>
                  <a:srgbClr val="333333"/>
                </a:solidFill>
              </a:defRPr>
            </a:lvl7pPr>
            <a:lvl8pPr marL="0" indent="0">
              <a:buFontTx/>
              <a:buNone/>
              <a:defRPr sz="1400" b="0">
                <a:solidFill>
                  <a:srgbClr val="333333"/>
                </a:solidFill>
              </a:defRPr>
            </a:lvl8pPr>
            <a:lvl9pPr marL="0" indent="0">
              <a:defRPr sz="1400" b="0">
                <a:solidFill>
                  <a:srgbClr val="333333"/>
                </a:solidFill>
              </a:defRPr>
            </a:lvl9pPr>
          </a:lstStyle>
          <a:p>
            <a:pPr lvl="0"/>
            <a:r>
              <a:rPr lang="de-DE" noProof="0" dirty="0"/>
              <a:t>Copy 14 </a:t>
            </a:r>
            <a:r>
              <a:rPr lang="de-DE" noProof="0" dirty="0" err="1"/>
              <a:t>pt</a:t>
            </a:r>
            <a:endParaRPr lang="de-DE" noProof="0" dirty="0"/>
          </a:p>
          <a:p>
            <a:pPr lvl="1"/>
            <a:r>
              <a:rPr lang="de-DE" noProof="0" dirty="0"/>
              <a:t>Bullet 14 </a:t>
            </a:r>
            <a:r>
              <a:rPr lang="de-DE" noProof="0" dirty="0" err="1"/>
              <a:t>pt</a:t>
            </a:r>
            <a:endParaRPr lang="de-DE" noProof="0" dirty="0"/>
          </a:p>
          <a:p>
            <a:pPr lvl="2"/>
            <a:r>
              <a:rPr lang="de-DE" noProof="0" dirty="0"/>
              <a:t>Bullet 14 </a:t>
            </a:r>
            <a:r>
              <a:rPr lang="de-DE" noProof="0" dirty="0" err="1"/>
              <a:t>pt</a:t>
            </a:r>
            <a:endParaRPr lang="de-DE" noProof="0" dirty="0"/>
          </a:p>
          <a:p>
            <a:pPr lvl="3"/>
            <a:r>
              <a:rPr lang="de-DE" noProof="0" dirty="0"/>
              <a:t>Bullet 14 </a:t>
            </a:r>
            <a:r>
              <a:rPr lang="de-DE" noProof="0" dirty="0" err="1"/>
              <a:t>pt</a:t>
            </a:r>
            <a:endParaRPr lang="de-DE" noProof="0" dirty="0"/>
          </a:p>
          <a:p>
            <a:pPr lvl="4"/>
            <a:r>
              <a:rPr lang="de-DE" noProof="0" dirty="0"/>
              <a:t>Subheadline 14 </a:t>
            </a:r>
            <a:r>
              <a:rPr lang="de-DE" noProof="0" dirty="0" err="1"/>
              <a:t>pt</a:t>
            </a:r>
            <a:endParaRPr lang="de-DE" noProof="0" dirty="0"/>
          </a:p>
        </p:txBody>
      </p:sp>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3"/>
            </p:custDataLst>
          </p:nvPr>
        </p:nvSpPr>
        <p:spPr>
          <a:xfrm>
            <a:off x="898524" y="223200"/>
            <a:ext cx="38766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noProof="0"/>
              <a:t>overline</a:t>
            </a:r>
            <a:endParaRPr lang="de-DE" noProof="0" dirty="0"/>
          </a:p>
        </p:txBody>
      </p:sp>
      <p:sp>
        <p:nvSpPr>
          <p:cNvPr id="10" name="Textplatzhalter 9">
            <a:extLst>
              <a:ext uri="{FF2B5EF4-FFF2-40B4-BE49-F238E27FC236}">
                <a16:creationId xmlns:a16="http://schemas.microsoft.com/office/drawing/2014/main" id="{32BC7F94-B82B-289A-ECFD-DFB868A64ED0}"/>
              </a:ext>
            </a:extLst>
          </p:cNvPr>
          <p:cNvSpPr>
            <a:spLocks noGrp="1"/>
          </p:cNvSpPr>
          <p:nvPr>
            <p:ph type="body" sz="quarter" idx="19" hasCustomPrompt="1"/>
            <p:custDataLst>
              <p:tags r:id="rId4"/>
            </p:custDataLst>
          </p:nvPr>
        </p:nvSpPr>
        <p:spPr>
          <a:xfrm>
            <a:off x="898524" y="1548000"/>
            <a:ext cx="3876676" cy="4586400"/>
          </a:xfrm>
        </p:spPr>
        <p:txBody>
          <a:bodyPr/>
          <a:lstStyle>
            <a:lvl2pPr>
              <a:defRPr/>
            </a:lvl2pPr>
            <a:lvl3pPr>
              <a:defRPr/>
            </a:lvl3pPr>
            <a:lvl4pPr>
              <a:defRPr/>
            </a:lvl4pPr>
          </a:lstStyle>
          <a:p>
            <a:pPr lvl="0"/>
            <a:r>
              <a:rPr lang="de-DE" noProof="0"/>
              <a:t>Please format the text via the List Level button</a:t>
            </a:r>
          </a:p>
          <a:p>
            <a:pPr lvl="1"/>
            <a:r>
              <a:rPr lang="de-DE" noProof="0"/>
              <a:t>Second level</a:t>
            </a:r>
          </a:p>
          <a:p>
            <a:pPr lvl="2"/>
            <a:r>
              <a:rPr lang="de-DE" noProof="0"/>
              <a:t>Third level</a:t>
            </a:r>
          </a:p>
          <a:p>
            <a:pPr lvl="3"/>
            <a:r>
              <a:rPr lang="de-DE" noProof="0"/>
              <a:t>Fourth level</a:t>
            </a:r>
            <a:endParaRPr lang="de-DE" noProof="0" dirty="0"/>
          </a:p>
        </p:txBody>
      </p:sp>
      <p:sp>
        <p:nvSpPr>
          <p:cNvPr id="20" name="Textplatzhalter 8">
            <a:extLst>
              <a:ext uri="{FF2B5EF4-FFF2-40B4-BE49-F238E27FC236}">
                <a16:creationId xmlns:a16="http://schemas.microsoft.com/office/drawing/2014/main" id="{949CC7A4-39E3-05C4-3654-0426708DAD5F}"/>
              </a:ext>
            </a:extLst>
          </p:cNvPr>
          <p:cNvSpPr>
            <a:spLocks noGrp="1"/>
          </p:cNvSpPr>
          <p:nvPr>
            <p:ph type="body" sz="quarter" idx="25" hasCustomPrompt="1"/>
            <p:custDataLst>
              <p:tags r:id="rId5"/>
            </p:custDataLst>
          </p:nvPr>
        </p:nvSpPr>
        <p:spPr>
          <a:xfrm>
            <a:off x="5681920" y="3429000"/>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de-DE" noProof="0"/>
              <a:t>03</a:t>
            </a:r>
            <a:endParaRPr lang="de-DE" noProof="0" dirty="0"/>
          </a:p>
        </p:txBody>
      </p:sp>
      <p:sp>
        <p:nvSpPr>
          <p:cNvPr id="4" name="Textplatzhalter 4">
            <a:extLst>
              <a:ext uri="{FF2B5EF4-FFF2-40B4-BE49-F238E27FC236}">
                <a16:creationId xmlns:a16="http://schemas.microsoft.com/office/drawing/2014/main" id="{E0B9C495-4354-075A-AA1B-CE8281723D67}"/>
              </a:ext>
            </a:extLst>
          </p:cNvPr>
          <p:cNvSpPr>
            <a:spLocks noGrp="1"/>
          </p:cNvSpPr>
          <p:nvPr>
            <p:ph type="body" sz="quarter" idx="33" hasCustomPrompt="1"/>
            <p:custDataLst>
              <p:tags r:id="rId6"/>
            </p:custDataLst>
          </p:nvPr>
        </p:nvSpPr>
        <p:spPr>
          <a:xfrm>
            <a:off x="8846598" y="540001"/>
            <a:ext cx="2985040" cy="2708999"/>
          </a:xfrm>
          <a:prstGeom prst="round2SameRect">
            <a:avLst>
              <a:gd name="adj1" fmla="val 5050"/>
              <a:gd name="adj2" fmla="val 0"/>
            </a:avLst>
          </a:prstGeom>
          <a:solidFill>
            <a:schemeClr val="accent3"/>
          </a:solidFill>
        </p:spPr>
        <p:txBody>
          <a:bodyPr lIns="180000" tIns="864000" rIns="108000" bIns="180000"/>
          <a:lstStyle>
            <a:lvl1pPr>
              <a:defRPr sz="1400">
                <a:solidFill>
                  <a:srgbClr val="333333"/>
                </a:solidFill>
              </a:defRPr>
            </a:lvl1pPr>
            <a:lvl2pPr marL="252000" indent="-252000">
              <a:buFont typeface="Arial" panose="020B0604020202020204" pitchFamily="34" charset="0"/>
              <a:buChar char="•"/>
              <a:defRPr sz="1400">
                <a:solidFill>
                  <a:srgbClr val="333333"/>
                </a:solidFill>
              </a:defRPr>
            </a:lvl2pPr>
            <a:lvl3pPr marL="504000" indent="-252000">
              <a:buFont typeface="Arial" panose="020B0604020202020204" pitchFamily="34" charset="0"/>
              <a:buChar char="•"/>
              <a:defRPr sz="1400">
                <a:solidFill>
                  <a:srgbClr val="333333"/>
                </a:solidFill>
              </a:defRPr>
            </a:lvl3pPr>
            <a:lvl4pPr marL="756000" indent="-252000">
              <a:buFont typeface="Arial" panose="020B0604020202020204" pitchFamily="34" charset="0"/>
              <a:buChar char="•"/>
              <a:defRPr sz="1400" b="0">
                <a:solidFill>
                  <a:srgbClr val="333333"/>
                </a:solidFill>
              </a:defRPr>
            </a:lvl4pPr>
            <a:lvl5pPr marL="0" indent="0">
              <a:buFontTx/>
              <a:buNone/>
              <a:defRPr sz="1400">
                <a:solidFill>
                  <a:srgbClr val="333333"/>
                </a:solidFill>
              </a:defRPr>
            </a:lvl5pPr>
            <a:lvl6pPr marL="0" indent="0">
              <a:buFont typeface="Symbol" panose="05050102010706020507" pitchFamily="18" charset="2"/>
              <a:buNone/>
              <a:defRPr sz="1400" b="0">
                <a:solidFill>
                  <a:srgbClr val="333333"/>
                </a:solidFill>
              </a:defRPr>
            </a:lvl6pPr>
            <a:lvl7pPr marL="0" indent="0">
              <a:buNone/>
              <a:defRPr sz="1400" b="0">
                <a:solidFill>
                  <a:srgbClr val="333333"/>
                </a:solidFill>
              </a:defRPr>
            </a:lvl7pPr>
            <a:lvl8pPr marL="0" indent="0">
              <a:buFontTx/>
              <a:buNone/>
              <a:defRPr sz="1400" b="0">
                <a:solidFill>
                  <a:srgbClr val="333333"/>
                </a:solidFill>
              </a:defRPr>
            </a:lvl8pPr>
            <a:lvl9pPr marL="0" indent="0">
              <a:defRPr sz="1400" b="0">
                <a:solidFill>
                  <a:srgbClr val="333333"/>
                </a:solidFill>
              </a:defRPr>
            </a:lvl9pPr>
          </a:lstStyle>
          <a:p>
            <a:pPr lvl="0"/>
            <a:r>
              <a:rPr lang="de-DE" noProof="0" dirty="0"/>
              <a:t>Copy 14 </a:t>
            </a:r>
            <a:r>
              <a:rPr lang="de-DE" noProof="0" dirty="0" err="1"/>
              <a:t>pt</a:t>
            </a:r>
            <a:endParaRPr lang="de-DE" noProof="0" dirty="0"/>
          </a:p>
          <a:p>
            <a:pPr lvl="1"/>
            <a:r>
              <a:rPr lang="de-DE" noProof="0" dirty="0"/>
              <a:t>Bullet 14 </a:t>
            </a:r>
            <a:r>
              <a:rPr lang="de-DE" noProof="0" dirty="0" err="1"/>
              <a:t>pt</a:t>
            </a:r>
            <a:endParaRPr lang="de-DE" noProof="0" dirty="0"/>
          </a:p>
          <a:p>
            <a:pPr lvl="2"/>
            <a:r>
              <a:rPr lang="de-DE" noProof="0" dirty="0"/>
              <a:t>Bullet 14 </a:t>
            </a:r>
            <a:r>
              <a:rPr lang="de-DE" noProof="0" dirty="0" err="1"/>
              <a:t>pt</a:t>
            </a:r>
            <a:endParaRPr lang="de-DE" noProof="0" dirty="0"/>
          </a:p>
          <a:p>
            <a:pPr lvl="3"/>
            <a:r>
              <a:rPr lang="de-DE" noProof="0" dirty="0"/>
              <a:t>Bullet 14 </a:t>
            </a:r>
            <a:r>
              <a:rPr lang="de-DE" noProof="0" dirty="0" err="1"/>
              <a:t>pt</a:t>
            </a:r>
            <a:endParaRPr lang="de-DE" noProof="0" dirty="0"/>
          </a:p>
          <a:p>
            <a:pPr lvl="4"/>
            <a:r>
              <a:rPr lang="de-DE" noProof="0" dirty="0"/>
              <a:t>Subheadline 14 </a:t>
            </a:r>
            <a:r>
              <a:rPr lang="de-DE" noProof="0" dirty="0" err="1"/>
              <a:t>pt</a:t>
            </a:r>
            <a:endParaRPr lang="de-DE" noProof="0" dirty="0"/>
          </a:p>
        </p:txBody>
      </p:sp>
      <p:sp>
        <p:nvSpPr>
          <p:cNvPr id="2" name="Datumsplatzhalter 1">
            <a:extLst>
              <a:ext uri="{FF2B5EF4-FFF2-40B4-BE49-F238E27FC236}">
                <a16:creationId xmlns:a16="http://schemas.microsoft.com/office/drawing/2014/main" id="{415FC8D3-2FCE-91FD-3A02-6BE7657B378E}"/>
              </a:ext>
            </a:extLst>
          </p:cNvPr>
          <p:cNvSpPr>
            <a:spLocks noGrp="1"/>
          </p:cNvSpPr>
          <p:nvPr>
            <p:ph type="dt" sz="half" idx="30"/>
            <p:custDataLst>
              <p:tags r:id="rId7"/>
            </p:custDataLst>
          </p:nvPr>
        </p:nvSpPr>
        <p:spPr/>
        <p:txBody>
          <a:bodyPr/>
          <a:lstStyle/>
          <a:p>
            <a:r>
              <a:rPr lang="de-DE" noProof="0"/>
              <a:t>00.00.2023</a:t>
            </a:r>
            <a:endParaRPr lang="de-DE" noProof="0" dirty="0"/>
          </a:p>
        </p:txBody>
      </p:sp>
      <p:sp>
        <p:nvSpPr>
          <p:cNvPr id="3" name="Fußzeilenplatzhalter 2">
            <a:extLst>
              <a:ext uri="{FF2B5EF4-FFF2-40B4-BE49-F238E27FC236}">
                <a16:creationId xmlns:a16="http://schemas.microsoft.com/office/drawing/2014/main" id="{FB3706BD-82B0-FDBD-410F-5C1F473FB5F7}"/>
              </a:ext>
            </a:extLst>
          </p:cNvPr>
          <p:cNvSpPr>
            <a:spLocks noGrp="1"/>
          </p:cNvSpPr>
          <p:nvPr>
            <p:ph type="ftr" sz="quarter" idx="31"/>
            <p:custDataLst>
              <p:tags r:id="rId8"/>
            </p:custDataLst>
          </p:nvPr>
        </p:nvSpPr>
        <p:spPr/>
        <p:txBody>
          <a:bodyPr/>
          <a:lstStyle/>
          <a:p>
            <a:r>
              <a:rPr lang="de-DE" noProof="0"/>
              <a:t>Presentation Title | Classification: C2 – Sensitive | Name Surname</a:t>
            </a:r>
            <a:endParaRPr lang="de-DE" noProof="0" dirty="0"/>
          </a:p>
        </p:txBody>
      </p:sp>
      <p:sp>
        <p:nvSpPr>
          <p:cNvPr id="9" name="Foliennummernplatzhalter 8">
            <a:extLst>
              <a:ext uri="{FF2B5EF4-FFF2-40B4-BE49-F238E27FC236}">
                <a16:creationId xmlns:a16="http://schemas.microsoft.com/office/drawing/2014/main" id="{F921B822-2F3C-E20C-D31F-EE69A64FBB39}"/>
              </a:ext>
            </a:extLst>
          </p:cNvPr>
          <p:cNvSpPr>
            <a:spLocks noGrp="1"/>
          </p:cNvSpPr>
          <p:nvPr>
            <p:ph type="sldNum" sz="quarter" idx="32"/>
            <p:custDataLst>
              <p:tags r:id="rId9"/>
            </p:custDataLst>
          </p:nvPr>
        </p:nvSpPr>
        <p:spPr/>
        <p:txBody>
          <a:bodyPr/>
          <a:lstStyle/>
          <a:p>
            <a:fld id="{92DB0D90-6264-4E90-9724-ABC670DBF4FB}" type="slidenum">
              <a:rPr lang="de-DE" noProof="0" smtClean="0"/>
              <a:pPr/>
              <a:t>‹Nr.›</a:t>
            </a:fld>
            <a:endParaRPr lang="de-DE" noProof="0" dirty="0"/>
          </a:p>
        </p:txBody>
      </p:sp>
      <p:sp>
        <p:nvSpPr>
          <p:cNvPr id="12" name="Titel 11">
            <a:extLst>
              <a:ext uri="{FF2B5EF4-FFF2-40B4-BE49-F238E27FC236}">
                <a16:creationId xmlns:a16="http://schemas.microsoft.com/office/drawing/2014/main" id="{DF65A778-9F3D-6E9A-08A8-D3A90EB460CB}"/>
              </a:ext>
            </a:extLst>
          </p:cNvPr>
          <p:cNvSpPr>
            <a:spLocks noGrp="1"/>
          </p:cNvSpPr>
          <p:nvPr>
            <p:ph type="title" hasCustomPrompt="1"/>
            <p:custDataLst>
              <p:tags r:id="rId10"/>
            </p:custDataLst>
          </p:nvPr>
        </p:nvSpPr>
        <p:spPr>
          <a:xfrm>
            <a:off x="898524" y="684000"/>
            <a:ext cx="3876676" cy="759600"/>
          </a:xfrm>
        </p:spPr>
        <p:txBody>
          <a:bodyPr/>
          <a:lstStyle>
            <a:lvl1pPr>
              <a:defRPr/>
            </a:lvl1pPr>
          </a:lstStyle>
          <a:p>
            <a:r>
              <a:rPr lang="de-DE" noProof="0"/>
              <a:t>Headline</a:t>
            </a:r>
            <a:endParaRPr lang="de-DE" noProof="0" dirty="0"/>
          </a:p>
        </p:txBody>
      </p:sp>
      <p:sp>
        <p:nvSpPr>
          <p:cNvPr id="22" name="Textplatzhalter 8">
            <a:extLst>
              <a:ext uri="{FF2B5EF4-FFF2-40B4-BE49-F238E27FC236}">
                <a16:creationId xmlns:a16="http://schemas.microsoft.com/office/drawing/2014/main" id="{FD570C1F-13A4-1AEA-2189-9F9FA3274B20}"/>
              </a:ext>
            </a:extLst>
          </p:cNvPr>
          <p:cNvSpPr>
            <a:spLocks noGrp="1"/>
          </p:cNvSpPr>
          <p:nvPr>
            <p:ph type="body" sz="quarter" idx="26" hasCustomPrompt="1"/>
            <p:custDataLst>
              <p:tags r:id="rId11"/>
            </p:custDataLst>
          </p:nvPr>
        </p:nvSpPr>
        <p:spPr>
          <a:xfrm>
            <a:off x="8846961" y="3429000"/>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de-DE" noProof="0"/>
              <a:t>04</a:t>
            </a:r>
            <a:endParaRPr lang="de-DE" noProof="0" dirty="0"/>
          </a:p>
        </p:txBody>
      </p:sp>
      <p:sp>
        <p:nvSpPr>
          <p:cNvPr id="19" name="Textplatzhalter 8">
            <a:extLst>
              <a:ext uri="{FF2B5EF4-FFF2-40B4-BE49-F238E27FC236}">
                <a16:creationId xmlns:a16="http://schemas.microsoft.com/office/drawing/2014/main" id="{CF30D563-51EB-CA86-4035-E43CD70013F9}"/>
              </a:ext>
            </a:extLst>
          </p:cNvPr>
          <p:cNvSpPr>
            <a:spLocks noGrp="1"/>
          </p:cNvSpPr>
          <p:nvPr>
            <p:ph type="body" sz="quarter" idx="24" hasCustomPrompt="1"/>
            <p:custDataLst>
              <p:tags r:id="rId12"/>
            </p:custDataLst>
          </p:nvPr>
        </p:nvSpPr>
        <p:spPr>
          <a:xfrm>
            <a:off x="8846962" y="540001"/>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de-DE" noProof="0"/>
              <a:t>02</a:t>
            </a:r>
            <a:endParaRPr lang="de-DE" noProof="0" dirty="0"/>
          </a:p>
        </p:txBody>
      </p:sp>
      <p:sp>
        <p:nvSpPr>
          <p:cNvPr id="8" name="Textplatzhalter 4">
            <a:extLst>
              <a:ext uri="{FF2B5EF4-FFF2-40B4-BE49-F238E27FC236}">
                <a16:creationId xmlns:a16="http://schemas.microsoft.com/office/drawing/2014/main" id="{59520EBA-3AFE-6F73-A0A2-E3C9CC6789FD}"/>
              </a:ext>
            </a:extLst>
          </p:cNvPr>
          <p:cNvSpPr>
            <a:spLocks noGrp="1"/>
          </p:cNvSpPr>
          <p:nvPr>
            <p:ph type="body" sz="quarter" idx="35" hasCustomPrompt="1"/>
            <p:custDataLst>
              <p:tags r:id="rId13"/>
            </p:custDataLst>
          </p:nvPr>
        </p:nvSpPr>
        <p:spPr>
          <a:xfrm>
            <a:off x="5681920" y="540001"/>
            <a:ext cx="2985040" cy="2708999"/>
          </a:xfrm>
          <a:prstGeom prst="round2SameRect">
            <a:avLst>
              <a:gd name="adj1" fmla="val 5050"/>
              <a:gd name="adj2" fmla="val 0"/>
            </a:avLst>
          </a:prstGeom>
          <a:solidFill>
            <a:schemeClr val="accent3"/>
          </a:solidFill>
        </p:spPr>
        <p:txBody>
          <a:bodyPr lIns="180000" tIns="864000" rIns="108000" bIns="180000"/>
          <a:lstStyle>
            <a:lvl1pPr>
              <a:defRPr sz="1400">
                <a:solidFill>
                  <a:srgbClr val="333333"/>
                </a:solidFill>
              </a:defRPr>
            </a:lvl1pPr>
            <a:lvl2pPr marL="252000" indent="-252000">
              <a:buSzPct val="110000"/>
              <a:buFont typeface="Arial" panose="020B0604020202020204" pitchFamily="34" charset="0"/>
              <a:buChar char="•"/>
              <a:defRPr sz="1400">
                <a:solidFill>
                  <a:srgbClr val="333333"/>
                </a:solidFill>
              </a:defRPr>
            </a:lvl2pPr>
            <a:lvl3pPr marL="504000" indent="-252000">
              <a:buFont typeface="Arial" panose="020B0604020202020204" pitchFamily="34" charset="0"/>
              <a:buChar char="•"/>
              <a:defRPr sz="1400">
                <a:solidFill>
                  <a:srgbClr val="333333"/>
                </a:solidFill>
              </a:defRPr>
            </a:lvl3pPr>
            <a:lvl4pPr marL="756000" indent="-252000">
              <a:buFont typeface="Arial" panose="020B0604020202020204" pitchFamily="34" charset="0"/>
              <a:buChar char="•"/>
              <a:defRPr sz="1400" b="0">
                <a:solidFill>
                  <a:srgbClr val="333333"/>
                </a:solidFill>
              </a:defRPr>
            </a:lvl4pPr>
            <a:lvl5pPr marL="0" indent="0">
              <a:buFontTx/>
              <a:buNone/>
              <a:defRPr sz="1400">
                <a:solidFill>
                  <a:srgbClr val="333333"/>
                </a:solidFill>
              </a:defRPr>
            </a:lvl5pPr>
            <a:lvl6pPr marL="0" indent="0">
              <a:buFont typeface="Symbol" panose="05050102010706020507" pitchFamily="18" charset="2"/>
              <a:buNone/>
              <a:defRPr sz="1400" b="0">
                <a:solidFill>
                  <a:srgbClr val="333333"/>
                </a:solidFill>
              </a:defRPr>
            </a:lvl6pPr>
            <a:lvl7pPr marL="0" indent="0">
              <a:buNone/>
              <a:defRPr sz="1400" b="0">
                <a:solidFill>
                  <a:srgbClr val="333333"/>
                </a:solidFill>
              </a:defRPr>
            </a:lvl7pPr>
            <a:lvl8pPr marL="0" indent="0">
              <a:buFontTx/>
              <a:buNone/>
              <a:defRPr sz="1400" b="0">
                <a:solidFill>
                  <a:srgbClr val="333333"/>
                </a:solidFill>
              </a:defRPr>
            </a:lvl8pPr>
            <a:lvl9pPr marL="0" indent="0">
              <a:defRPr sz="1400" b="0">
                <a:solidFill>
                  <a:srgbClr val="333333"/>
                </a:solidFill>
              </a:defRPr>
            </a:lvl9pPr>
          </a:lstStyle>
          <a:p>
            <a:pPr lvl="0"/>
            <a:r>
              <a:rPr lang="de-DE" noProof="0" dirty="0"/>
              <a:t>Copy 14 </a:t>
            </a:r>
            <a:r>
              <a:rPr lang="de-DE" noProof="0" dirty="0" err="1"/>
              <a:t>pt</a:t>
            </a:r>
            <a:endParaRPr lang="de-DE" noProof="0" dirty="0"/>
          </a:p>
          <a:p>
            <a:pPr lvl="1"/>
            <a:r>
              <a:rPr lang="de-DE" noProof="0" dirty="0"/>
              <a:t>Bullet 14 </a:t>
            </a:r>
            <a:r>
              <a:rPr lang="de-DE" noProof="0" dirty="0" err="1"/>
              <a:t>pt</a:t>
            </a:r>
            <a:endParaRPr lang="de-DE" noProof="0" dirty="0"/>
          </a:p>
          <a:p>
            <a:pPr lvl="2"/>
            <a:r>
              <a:rPr lang="de-DE" noProof="0" dirty="0"/>
              <a:t>Bullet 14 </a:t>
            </a:r>
            <a:r>
              <a:rPr lang="de-DE" noProof="0" dirty="0" err="1"/>
              <a:t>pt</a:t>
            </a:r>
            <a:endParaRPr lang="de-DE" noProof="0" dirty="0"/>
          </a:p>
          <a:p>
            <a:pPr lvl="3"/>
            <a:r>
              <a:rPr lang="de-DE" noProof="0" dirty="0"/>
              <a:t>Bullet 14 </a:t>
            </a:r>
            <a:r>
              <a:rPr lang="de-DE" noProof="0" dirty="0" err="1"/>
              <a:t>pt</a:t>
            </a:r>
            <a:endParaRPr lang="de-DE" noProof="0" dirty="0"/>
          </a:p>
          <a:p>
            <a:pPr lvl="4"/>
            <a:r>
              <a:rPr lang="de-DE" noProof="0" dirty="0"/>
              <a:t>Subheadline 14 </a:t>
            </a:r>
            <a:r>
              <a:rPr lang="de-DE" noProof="0" dirty="0" err="1"/>
              <a:t>pt</a:t>
            </a:r>
            <a:endParaRPr lang="de-DE" noProof="0" dirty="0"/>
          </a:p>
        </p:txBody>
      </p:sp>
      <p:sp>
        <p:nvSpPr>
          <p:cNvPr id="18" name="Textplatzhalter 8">
            <a:extLst>
              <a:ext uri="{FF2B5EF4-FFF2-40B4-BE49-F238E27FC236}">
                <a16:creationId xmlns:a16="http://schemas.microsoft.com/office/drawing/2014/main" id="{6869377B-D87B-4C6D-CD3C-784BD79438BA}"/>
              </a:ext>
            </a:extLst>
          </p:cNvPr>
          <p:cNvSpPr>
            <a:spLocks noGrp="1"/>
          </p:cNvSpPr>
          <p:nvPr>
            <p:ph type="body" sz="quarter" idx="23" hasCustomPrompt="1"/>
            <p:custDataLst>
              <p:tags r:id="rId14"/>
            </p:custDataLst>
          </p:nvPr>
        </p:nvSpPr>
        <p:spPr>
          <a:xfrm>
            <a:off x="5681920" y="540001"/>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de-DE" noProof="0"/>
              <a:t>01</a:t>
            </a:r>
            <a:endParaRPr lang="de-DE" noProof="0" dirty="0"/>
          </a:p>
        </p:txBody>
      </p:sp>
    </p:spTree>
    <p:extLst>
      <p:ext uri="{BB962C8B-B14F-4D97-AF65-F5344CB8AC3E}">
        <p14:creationId xmlns:p14="http://schemas.microsoft.com/office/powerpoint/2010/main" val="29740163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 text boxes">
    <p:bg>
      <p:bgPr>
        <a:solidFill>
          <a:schemeClr val="tx2"/>
        </a:solidFill>
        <a:effectLst/>
      </p:bgPr>
    </p:bg>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7E6D20EE-A9D6-DBC9-BC9B-12278A358667}"/>
              </a:ext>
            </a:extLst>
          </p:cNvPr>
          <p:cNvSpPr>
            <a:spLocks noGrp="1"/>
          </p:cNvSpPr>
          <p:nvPr>
            <p:ph type="title" hasCustomPrompt="1"/>
            <p:custDataLst>
              <p:tags r:id="rId1"/>
            </p:custDataLst>
          </p:nvPr>
        </p:nvSpPr>
        <p:spPr/>
        <p:txBody>
          <a:bodyPr/>
          <a:lstStyle>
            <a:lvl1pPr>
              <a:defRPr/>
            </a:lvl1pPr>
          </a:lstStyle>
          <a:p>
            <a:r>
              <a:rPr lang="de-DE"/>
              <a:t>Headline</a:t>
            </a:r>
            <a:endParaRPr lang="de-DE" dirty="0"/>
          </a:p>
        </p:txBody>
      </p:sp>
      <p:sp>
        <p:nvSpPr>
          <p:cNvPr id="11" name="Textplatzhalter 1">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2"/>
            </p:custDataLst>
          </p:nvPr>
        </p:nvSpPr>
        <p:spPr>
          <a:xfrm>
            <a:off x="898525"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3" name="Textplatzhalter 2">
            <a:extLst>
              <a:ext uri="{FF2B5EF4-FFF2-40B4-BE49-F238E27FC236}">
                <a16:creationId xmlns:a16="http://schemas.microsoft.com/office/drawing/2014/main" id="{882D9AE1-7A91-462D-3E26-0078F415316B}"/>
              </a:ext>
            </a:extLst>
          </p:cNvPr>
          <p:cNvSpPr>
            <a:spLocks noGrp="1"/>
          </p:cNvSpPr>
          <p:nvPr>
            <p:ph type="body" sz="quarter" idx="35" hasCustomPrompt="1"/>
            <p:custDataLst>
              <p:tags r:id="rId3"/>
            </p:custDataLst>
          </p:nvPr>
        </p:nvSpPr>
        <p:spPr>
          <a:xfrm>
            <a:off x="898524" y="1548000"/>
            <a:ext cx="3405958" cy="4590000"/>
          </a:xfrm>
          <a:prstGeom prst="round2SameRect">
            <a:avLst>
              <a:gd name="adj1" fmla="val 3994"/>
              <a:gd name="adj2" fmla="val 0"/>
            </a:avLst>
          </a:prstGeom>
          <a:solidFill>
            <a:schemeClr val="accent2"/>
          </a:solidFill>
        </p:spPr>
        <p:txBody>
          <a:bodyPr lIns="180000" tIns="1440000" rIns="108000" bIns="180000"/>
          <a:lstStyle>
            <a:lvl1pPr>
              <a:defRPr sz="1600">
                <a:solidFill>
                  <a:srgbClr val="333333"/>
                </a:solidFill>
              </a:defRPr>
            </a:lvl1pPr>
            <a:lvl2pPr marL="252000" indent="-252000">
              <a:buSzPct val="110000"/>
              <a:buFont typeface="Arial" panose="020B0604020202020204" pitchFamily="34" charset="0"/>
              <a:buChar char="•"/>
              <a:defRPr sz="1600">
                <a:solidFill>
                  <a:srgbClr val="333333"/>
                </a:solidFill>
              </a:defRPr>
            </a:lvl2pPr>
            <a:lvl3pPr marL="504000" indent="-252000">
              <a:buFont typeface="Arial" panose="020B0604020202020204" pitchFamily="34" charset="0"/>
              <a:buChar char="•"/>
              <a:defRPr sz="1600">
                <a:solidFill>
                  <a:srgbClr val="333333"/>
                </a:solidFill>
              </a:defRPr>
            </a:lvl3pPr>
            <a:lvl4pPr marL="756000" indent="-252000">
              <a:buFont typeface="Arial" panose="020B0604020202020204" pitchFamily="34" charset="0"/>
              <a:buChar char="•"/>
              <a:defRPr sz="1600" b="0">
                <a:solidFill>
                  <a:srgbClr val="333333"/>
                </a:solidFill>
              </a:defRPr>
            </a:lvl4pPr>
            <a:lvl5pPr marL="0" indent="0">
              <a:buFontTx/>
              <a:buNone/>
              <a:defRPr sz="1600">
                <a:solidFill>
                  <a:srgbClr val="333333"/>
                </a:solidFill>
              </a:defRPr>
            </a:lvl5pPr>
            <a:lvl6pPr marL="0" indent="0">
              <a:buFont typeface="Symbol" panose="05050102010706020507" pitchFamily="18" charset="2"/>
              <a:buNone/>
              <a:defRPr sz="1600" b="0">
                <a:solidFill>
                  <a:srgbClr val="333333"/>
                </a:solidFill>
              </a:defRPr>
            </a:lvl6pPr>
            <a:lvl7pPr marL="0" indent="0">
              <a:buNone/>
              <a:defRPr sz="1600" b="0">
                <a:solidFill>
                  <a:srgbClr val="333333"/>
                </a:solidFill>
              </a:defRPr>
            </a:lvl7pPr>
            <a:lvl8pPr marL="0" indent="0">
              <a:buFontTx/>
              <a:buNone/>
              <a:defRPr sz="1600" b="0">
                <a:solidFill>
                  <a:srgbClr val="333333"/>
                </a:solidFill>
              </a:defRPr>
            </a:lvl8pPr>
            <a:lvl9pPr marL="0" indent="0">
              <a:defRPr sz="1600" b="0">
                <a:solidFill>
                  <a:srgbClr val="333333"/>
                </a:solidFill>
              </a:defRPr>
            </a:lvl9pPr>
          </a:lstStyle>
          <a:p>
            <a:pPr lvl="0"/>
            <a:r>
              <a:rPr lang="de-DE"/>
              <a:t>Copy 16 pt</a:t>
            </a:r>
          </a:p>
          <a:p>
            <a:pPr lvl="1"/>
            <a:r>
              <a:rPr lang="de-DE"/>
              <a:t>Bullet 16 pt</a:t>
            </a:r>
          </a:p>
          <a:p>
            <a:pPr lvl="2"/>
            <a:r>
              <a:rPr lang="de-DE"/>
              <a:t>Bullet 16 pt</a:t>
            </a:r>
          </a:p>
          <a:p>
            <a:pPr lvl="3"/>
            <a:r>
              <a:rPr lang="de-DE"/>
              <a:t>Bullet 16 pt</a:t>
            </a:r>
          </a:p>
          <a:p>
            <a:pPr lvl="4"/>
            <a:r>
              <a:rPr lang="de-DE"/>
              <a:t>Subheadline 16 pt</a:t>
            </a:r>
            <a:endParaRPr lang="de-DE" dirty="0"/>
          </a:p>
        </p:txBody>
      </p:sp>
      <p:sp>
        <p:nvSpPr>
          <p:cNvPr id="5" name="Textplatzhalter 3">
            <a:extLst>
              <a:ext uri="{FF2B5EF4-FFF2-40B4-BE49-F238E27FC236}">
                <a16:creationId xmlns:a16="http://schemas.microsoft.com/office/drawing/2014/main" id="{4041185E-0ABF-EC7B-F614-2D85548040F2}"/>
              </a:ext>
            </a:extLst>
          </p:cNvPr>
          <p:cNvSpPr>
            <a:spLocks noGrp="1"/>
          </p:cNvSpPr>
          <p:nvPr>
            <p:ph type="body" sz="quarter" idx="38" hasCustomPrompt="1"/>
            <p:custDataLst>
              <p:tags r:id="rId4"/>
            </p:custDataLst>
          </p:nvPr>
        </p:nvSpPr>
        <p:spPr>
          <a:xfrm>
            <a:off x="4664483" y="1548000"/>
            <a:ext cx="3405958" cy="4590000"/>
          </a:xfrm>
          <a:prstGeom prst="round2SameRect">
            <a:avLst>
              <a:gd name="adj1" fmla="val 3994"/>
              <a:gd name="adj2" fmla="val 0"/>
            </a:avLst>
          </a:prstGeom>
          <a:solidFill>
            <a:schemeClr val="accent2"/>
          </a:solidFill>
        </p:spPr>
        <p:txBody>
          <a:bodyPr lIns="180000" tIns="1440000" rIns="108000" bIns="180000"/>
          <a:lstStyle>
            <a:lvl1pPr>
              <a:defRPr sz="1600">
                <a:solidFill>
                  <a:srgbClr val="333333"/>
                </a:solidFill>
              </a:defRPr>
            </a:lvl1pPr>
            <a:lvl2pPr marL="252000" indent="-252000">
              <a:buSzPct val="110000"/>
              <a:buFont typeface="Arial" panose="020B0604020202020204" pitchFamily="34" charset="0"/>
              <a:buChar char="•"/>
              <a:defRPr sz="1600">
                <a:solidFill>
                  <a:srgbClr val="333333"/>
                </a:solidFill>
              </a:defRPr>
            </a:lvl2pPr>
            <a:lvl3pPr marL="504000" indent="-252000">
              <a:buFont typeface="Arial" panose="020B0604020202020204" pitchFamily="34" charset="0"/>
              <a:buChar char="•"/>
              <a:defRPr sz="1600">
                <a:solidFill>
                  <a:srgbClr val="333333"/>
                </a:solidFill>
              </a:defRPr>
            </a:lvl3pPr>
            <a:lvl4pPr marL="756000" indent="-252000">
              <a:buFont typeface="Arial" panose="020B0604020202020204" pitchFamily="34" charset="0"/>
              <a:buChar char="•"/>
              <a:defRPr sz="1600" b="0">
                <a:solidFill>
                  <a:srgbClr val="333333"/>
                </a:solidFill>
              </a:defRPr>
            </a:lvl4pPr>
            <a:lvl5pPr marL="0" indent="0">
              <a:buFontTx/>
              <a:buNone/>
              <a:defRPr sz="1600">
                <a:solidFill>
                  <a:srgbClr val="333333"/>
                </a:solidFill>
              </a:defRPr>
            </a:lvl5pPr>
            <a:lvl6pPr marL="0" indent="0">
              <a:buFont typeface="Symbol" panose="05050102010706020507" pitchFamily="18" charset="2"/>
              <a:buNone/>
              <a:defRPr sz="1600" b="0">
                <a:solidFill>
                  <a:srgbClr val="333333"/>
                </a:solidFill>
              </a:defRPr>
            </a:lvl6pPr>
            <a:lvl7pPr marL="0" indent="0">
              <a:buNone/>
              <a:defRPr sz="1600" b="0">
                <a:solidFill>
                  <a:srgbClr val="333333"/>
                </a:solidFill>
              </a:defRPr>
            </a:lvl7pPr>
            <a:lvl8pPr marL="0" indent="0">
              <a:buFontTx/>
              <a:buNone/>
              <a:defRPr sz="1600" b="0">
                <a:solidFill>
                  <a:srgbClr val="333333"/>
                </a:solidFill>
              </a:defRPr>
            </a:lvl8pPr>
            <a:lvl9pPr marL="0" indent="0">
              <a:defRPr sz="1600" b="0">
                <a:solidFill>
                  <a:srgbClr val="333333"/>
                </a:solidFill>
              </a:defRPr>
            </a:lvl9pPr>
          </a:lstStyle>
          <a:p>
            <a:pPr lvl="0"/>
            <a:r>
              <a:rPr lang="de-DE"/>
              <a:t>Copy 16 pt</a:t>
            </a:r>
          </a:p>
          <a:p>
            <a:pPr lvl="1"/>
            <a:r>
              <a:rPr lang="de-DE"/>
              <a:t>Bullet 16 pt</a:t>
            </a:r>
          </a:p>
          <a:p>
            <a:pPr lvl="2"/>
            <a:r>
              <a:rPr lang="de-DE"/>
              <a:t>Bullet 16 pt</a:t>
            </a:r>
          </a:p>
          <a:p>
            <a:pPr lvl="3"/>
            <a:r>
              <a:rPr lang="de-DE"/>
              <a:t>Bullet 16 pt</a:t>
            </a:r>
          </a:p>
          <a:p>
            <a:pPr lvl="4"/>
            <a:r>
              <a:rPr lang="de-DE"/>
              <a:t>Subheadline 16 pt</a:t>
            </a:r>
            <a:endParaRPr lang="de-DE" dirty="0"/>
          </a:p>
        </p:txBody>
      </p:sp>
      <p:sp>
        <p:nvSpPr>
          <p:cNvPr id="7" name="Textplatzhalter 4">
            <a:extLst>
              <a:ext uri="{FF2B5EF4-FFF2-40B4-BE49-F238E27FC236}">
                <a16:creationId xmlns:a16="http://schemas.microsoft.com/office/drawing/2014/main" id="{AC1499B6-D703-8643-6DF0-5E59EA3EA5D8}"/>
              </a:ext>
            </a:extLst>
          </p:cNvPr>
          <p:cNvSpPr>
            <a:spLocks noGrp="1"/>
          </p:cNvSpPr>
          <p:nvPr>
            <p:ph type="body" sz="quarter" idx="39" hasCustomPrompt="1"/>
            <p:custDataLst>
              <p:tags r:id="rId5"/>
            </p:custDataLst>
          </p:nvPr>
        </p:nvSpPr>
        <p:spPr>
          <a:xfrm>
            <a:off x="8430442" y="1548000"/>
            <a:ext cx="3405958" cy="4590000"/>
          </a:xfrm>
          <a:prstGeom prst="round2SameRect">
            <a:avLst>
              <a:gd name="adj1" fmla="val 3994"/>
              <a:gd name="adj2" fmla="val 0"/>
            </a:avLst>
          </a:prstGeom>
          <a:solidFill>
            <a:schemeClr val="accent2"/>
          </a:solidFill>
        </p:spPr>
        <p:txBody>
          <a:bodyPr lIns="180000" tIns="1440000" rIns="108000" bIns="180000"/>
          <a:lstStyle>
            <a:lvl1pPr>
              <a:defRPr sz="1600">
                <a:solidFill>
                  <a:srgbClr val="333333"/>
                </a:solidFill>
              </a:defRPr>
            </a:lvl1pPr>
            <a:lvl2pPr marL="252000" indent="-252000">
              <a:buSzPct val="110000"/>
              <a:buFont typeface="Arial" panose="020B0604020202020204" pitchFamily="34" charset="0"/>
              <a:buChar char="•"/>
              <a:defRPr sz="1600">
                <a:solidFill>
                  <a:srgbClr val="333333"/>
                </a:solidFill>
              </a:defRPr>
            </a:lvl2pPr>
            <a:lvl3pPr marL="504000" indent="-252000">
              <a:buFont typeface="Arial" panose="020B0604020202020204" pitchFamily="34" charset="0"/>
              <a:buChar char="•"/>
              <a:defRPr sz="1600">
                <a:solidFill>
                  <a:srgbClr val="333333"/>
                </a:solidFill>
              </a:defRPr>
            </a:lvl3pPr>
            <a:lvl4pPr marL="756000" indent="-252000">
              <a:buFont typeface="Arial" panose="020B0604020202020204" pitchFamily="34" charset="0"/>
              <a:buChar char="•"/>
              <a:defRPr sz="1600" b="0">
                <a:solidFill>
                  <a:srgbClr val="333333"/>
                </a:solidFill>
              </a:defRPr>
            </a:lvl4pPr>
            <a:lvl5pPr marL="0" indent="0">
              <a:buFontTx/>
              <a:buNone/>
              <a:defRPr sz="1600">
                <a:solidFill>
                  <a:srgbClr val="333333"/>
                </a:solidFill>
              </a:defRPr>
            </a:lvl5pPr>
            <a:lvl6pPr marL="0" indent="0">
              <a:buFont typeface="Symbol" panose="05050102010706020507" pitchFamily="18" charset="2"/>
              <a:buNone/>
              <a:defRPr sz="1600" b="0">
                <a:solidFill>
                  <a:srgbClr val="333333"/>
                </a:solidFill>
              </a:defRPr>
            </a:lvl6pPr>
            <a:lvl7pPr marL="0" indent="0">
              <a:buNone/>
              <a:defRPr sz="1600" b="0">
                <a:solidFill>
                  <a:srgbClr val="333333"/>
                </a:solidFill>
              </a:defRPr>
            </a:lvl7pPr>
            <a:lvl8pPr marL="0" indent="0">
              <a:buFontTx/>
              <a:buNone/>
              <a:defRPr sz="1600" b="0">
                <a:solidFill>
                  <a:srgbClr val="333333"/>
                </a:solidFill>
              </a:defRPr>
            </a:lvl8pPr>
            <a:lvl9pPr marL="0" indent="0">
              <a:defRPr sz="1600" b="0">
                <a:solidFill>
                  <a:srgbClr val="333333"/>
                </a:solidFill>
              </a:defRPr>
            </a:lvl9pPr>
          </a:lstStyle>
          <a:p>
            <a:pPr lvl="0"/>
            <a:r>
              <a:rPr lang="de-DE"/>
              <a:t>Copy 16 pt</a:t>
            </a:r>
          </a:p>
          <a:p>
            <a:pPr lvl="1"/>
            <a:r>
              <a:rPr lang="de-DE"/>
              <a:t>Bullet 16 pt</a:t>
            </a:r>
          </a:p>
          <a:p>
            <a:pPr lvl="2"/>
            <a:r>
              <a:rPr lang="de-DE"/>
              <a:t>Bullet 16 pt</a:t>
            </a:r>
          </a:p>
          <a:p>
            <a:pPr lvl="3"/>
            <a:r>
              <a:rPr lang="de-DE"/>
              <a:t>Bullet 16 pt</a:t>
            </a:r>
          </a:p>
          <a:p>
            <a:pPr lvl="4"/>
            <a:r>
              <a:rPr lang="de-DE"/>
              <a:t>Subheadline 16 pt</a:t>
            </a:r>
            <a:endParaRPr lang="de-DE" dirty="0"/>
          </a:p>
        </p:txBody>
      </p:sp>
      <p:sp>
        <p:nvSpPr>
          <p:cNvPr id="2" name="Textplatzhalter 5">
            <a:extLst>
              <a:ext uri="{FF2B5EF4-FFF2-40B4-BE49-F238E27FC236}">
                <a16:creationId xmlns:a16="http://schemas.microsoft.com/office/drawing/2014/main" id="{0CD15F63-4EF4-C285-F1A3-A45F781C8DE7}"/>
              </a:ext>
            </a:extLst>
          </p:cNvPr>
          <p:cNvSpPr>
            <a:spLocks noGrp="1"/>
          </p:cNvSpPr>
          <p:nvPr>
            <p:ph type="body" sz="quarter" idx="21" hasCustomPrompt="1"/>
            <p:custDataLst>
              <p:tags r:id="rId6"/>
            </p:custDataLst>
          </p:nvPr>
        </p:nvSpPr>
        <p:spPr>
          <a:xfrm>
            <a:off x="898524" y="1548000"/>
            <a:ext cx="967202" cy="969817"/>
          </a:xfrm>
        </p:spPr>
        <p:txBody>
          <a:bodyPr lIns="180000" tIns="0" rIns="0" bIns="0" anchor="b"/>
          <a:lstStyle>
            <a:lvl1pPr algn="l">
              <a:spcBef>
                <a:spcPts val="0"/>
              </a:spcBef>
              <a:defRPr sz="5000" b="1">
                <a:solidFill>
                  <a:schemeClr val="bg1"/>
                </a:solidFill>
              </a:defRPr>
            </a:lvl1pPr>
            <a:lvl2pPr marL="0" indent="0" algn="l">
              <a:spcBef>
                <a:spcPts val="0"/>
              </a:spcBef>
              <a:buNone/>
              <a:defRPr sz="5000">
                <a:solidFill>
                  <a:schemeClr val="bg1"/>
                </a:solidFill>
              </a:defRPr>
            </a:lvl2pPr>
            <a:lvl3pPr marL="0" indent="0" algn="l">
              <a:spcBef>
                <a:spcPts val="0"/>
              </a:spcBef>
              <a:buNone/>
              <a:defRPr sz="5000">
                <a:solidFill>
                  <a:schemeClr val="bg1"/>
                </a:solidFill>
              </a:defRPr>
            </a:lvl3pPr>
            <a:lvl4pPr algn="l">
              <a:spcBef>
                <a:spcPts val="0"/>
              </a:spcBef>
              <a:defRPr sz="5000" b="0">
                <a:solidFill>
                  <a:schemeClr val="bg1"/>
                </a:solidFill>
              </a:defRPr>
            </a:lvl4pPr>
            <a:lvl5pPr marL="0" indent="0" algn="l">
              <a:spcBef>
                <a:spcPts val="0"/>
              </a:spcBef>
              <a:buNone/>
              <a:defRPr sz="5000">
                <a:solidFill>
                  <a:schemeClr val="bg1"/>
                </a:solidFill>
              </a:defRPr>
            </a:lvl5pPr>
            <a:lvl6pPr marL="0" indent="0" algn="l">
              <a:spcBef>
                <a:spcPts val="0"/>
              </a:spcBef>
              <a:buNone/>
              <a:defRPr sz="5000">
                <a:solidFill>
                  <a:schemeClr val="bg1"/>
                </a:solidFill>
              </a:defRPr>
            </a:lvl6pPr>
            <a:lvl7pPr marL="0" indent="0" algn="l">
              <a:spcBef>
                <a:spcPts val="0"/>
              </a:spcBef>
              <a:buNone/>
              <a:defRPr sz="5000">
                <a:solidFill>
                  <a:schemeClr val="bg1"/>
                </a:solidFill>
              </a:defRPr>
            </a:lvl7pPr>
            <a:lvl8pPr marL="0" indent="0" algn="l">
              <a:spcBef>
                <a:spcPts val="0"/>
              </a:spcBef>
              <a:buFontTx/>
              <a:buNone/>
              <a:defRPr sz="5000" b="0">
                <a:solidFill>
                  <a:schemeClr val="bg1"/>
                </a:solidFill>
              </a:defRPr>
            </a:lvl8pPr>
            <a:lvl9pPr marL="0" indent="0" algn="l">
              <a:spcBef>
                <a:spcPts val="0"/>
              </a:spcBef>
              <a:buFontTx/>
              <a:buNone/>
              <a:defRPr sz="5000">
                <a:solidFill>
                  <a:schemeClr val="bg1"/>
                </a:solidFill>
              </a:defRPr>
            </a:lvl9pPr>
          </a:lstStyle>
          <a:p>
            <a:pPr lvl="0"/>
            <a:r>
              <a:rPr lang="de-DE"/>
              <a:t>01</a:t>
            </a:r>
            <a:endParaRPr lang="de-DE" dirty="0"/>
          </a:p>
        </p:txBody>
      </p:sp>
      <p:sp>
        <p:nvSpPr>
          <p:cNvPr id="4" name="Textplatzhalter 6">
            <a:extLst>
              <a:ext uri="{FF2B5EF4-FFF2-40B4-BE49-F238E27FC236}">
                <a16:creationId xmlns:a16="http://schemas.microsoft.com/office/drawing/2014/main" id="{DBC0ACC7-BA64-1C54-B81D-F70D829D4B22}"/>
              </a:ext>
            </a:extLst>
          </p:cNvPr>
          <p:cNvSpPr>
            <a:spLocks noGrp="1"/>
          </p:cNvSpPr>
          <p:nvPr>
            <p:ph type="body" sz="quarter" idx="22" hasCustomPrompt="1"/>
            <p:custDataLst>
              <p:tags r:id="rId7"/>
            </p:custDataLst>
          </p:nvPr>
        </p:nvSpPr>
        <p:spPr>
          <a:xfrm>
            <a:off x="4664483" y="1548000"/>
            <a:ext cx="967202" cy="969817"/>
          </a:xfrm>
        </p:spPr>
        <p:txBody>
          <a:bodyPr lIns="180000" tIns="0" rIns="0" bIns="0" anchor="b"/>
          <a:lstStyle>
            <a:lvl1pPr algn="l">
              <a:spcBef>
                <a:spcPts val="0"/>
              </a:spcBef>
              <a:defRPr sz="5000" b="1">
                <a:solidFill>
                  <a:schemeClr val="bg1"/>
                </a:solidFill>
              </a:defRPr>
            </a:lvl1pPr>
            <a:lvl2pPr marL="0" indent="0" algn="l">
              <a:spcBef>
                <a:spcPts val="0"/>
              </a:spcBef>
              <a:buNone/>
              <a:defRPr sz="5000">
                <a:solidFill>
                  <a:schemeClr val="bg1"/>
                </a:solidFill>
              </a:defRPr>
            </a:lvl2pPr>
            <a:lvl3pPr marL="0" indent="0" algn="l">
              <a:spcBef>
                <a:spcPts val="0"/>
              </a:spcBef>
              <a:buNone/>
              <a:defRPr sz="5000">
                <a:solidFill>
                  <a:schemeClr val="bg1"/>
                </a:solidFill>
              </a:defRPr>
            </a:lvl3pPr>
            <a:lvl4pPr algn="l">
              <a:spcBef>
                <a:spcPts val="0"/>
              </a:spcBef>
              <a:defRPr sz="5000" b="0">
                <a:solidFill>
                  <a:schemeClr val="bg1"/>
                </a:solidFill>
              </a:defRPr>
            </a:lvl4pPr>
            <a:lvl5pPr marL="0" indent="0" algn="l">
              <a:spcBef>
                <a:spcPts val="0"/>
              </a:spcBef>
              <a:buNone/>
              <a:defRPr sz="5000">
                <a:solidFill>
                  <a:schemeClr val="bg1"/>
                </a:solidFill>
              </a:defRPr>
            </a:lvl5pPr>
            <a:lvl6pPr marL="0" indent="0" algn="l">
              <a:spcBef>
                <a:spcPts val="0"/>
              </a:spcBef>
              <a:buNone/>
              <a:defRPr sz="5000">
                <a:solidFill>
                  <a:schemeClr val="bg1"/>
                </a:solidFill>
              </a:defRPr>
            </a:lvl6pPr>
            <a:lvl7pPr marL="0" indent="0" algn="l">
              <a:spcBef>
                <a:spcPts val="0"/>
              </a:spcBef>
              <a:buNone/>
              <a:defRPr sz="5000">
                <a:solidFill>
                  <a:schemeClr val="bg1"/>
                </a:solidFill>
              </a:defRPr>
            </a:lvl7pPr>
            <a:lvl8pPr marL="0" indent="0" algn="l">
              <a:spcBef>
                <a:spcPts val="0"/>
              </a:spcBef>
              <a:buFontTx/>
              <a:buNone/>
              <a:defRPr sz="5000" b="0">
                <a:solidFill>
                  <a:schemeClr val="bg1"/>
                </a:solidFill>
              </a:defRPr>
            </a:lvl8pPr>
            <a:lvl9pPr marL="0" indent="0" algn="l">
              <a:spcBef>
                <a:spcPts val="0"/>
              </a:spcBef>
              <a:buFontTx/>
              <a:buNone/>
              <a:defRPr sz="5000">
                <a:solidFill>
                  <a:schemeClr val="bg1"/>
                </a:solidFill>
              </a:defRPr>
            </a:lvl9pPr>
          </a:lstStyle>
          <a:p>
            <a:pPr lvl="0"/>
            <a:r>
              <a:rPr lang="de-DE"/>
              <a:t>02</a:t>
            </a:r>
            <a:endParaRPr lang="de-DE" dirty="0"/>
          </a:p>
        </p:txBody>
      </p:sp>
      <p:sp>
        <p:nvSpPr>
          <p:cNvPr id="9" name="Textplatzhalter 7">
            <a:extLst>
              <a:ext uri="{FF2B5EF4-FFF2-40B4-BE49-F238E27FC236}">
                <a16:creationId xmlns:a16="http://schemas.microsoft.com/office/drawing/2014/main" id="{7675383B-55F7-9443-83C5-8D39DDE26CCA}"/>
              </a:ext>
            </a:extLst>
          </p:cNvPr>
          <p:cNvSpPr>
            <a:spLocks noGrp="1"/>
          </p:cNvSpPr>
          <p:nvPr>
            <p:ph type="body" sz="quarter" idx="23" hasCustomPrompt="1"/>
            <p:custDataLst>
              <p:tags r:id="rId8"/>
            </p:custDataLst>
          </p:nvPr>
        </p:nvSpPr>
        <p:spPr>
          <a:xfrm>
            <a:off x="8430442" y="1548000"/>
            <a:ext cx="967202" cy="969817"/>
          </a:xfrm>
        </p:spPr>
        <p:txBody>
          <a:bodyPr lIns="180000" tIns="0" rIns="0" bIns="0" anchor="b"/>
          <a:lstStyle>
            <a:lvl1pPr algn="l">
              <a:spcBef>
                <a:spcPts val="0"/>
              </a:spcBef>
              <a:defRPr sz="5000" b="1">
                <a:solidFill>
                  <a:schemeClr val="bg1"/>
                </a:solidFill>
              </a:defRPr>
            </a:lvl1pPr>
            <a:lvl2pPr marL="0" indent="0" algn="l">
              <a:spcBef>
                <a:spcPts val="0"/>
              </a:spcBef>
              <a:buNone/>
              <a:defRPr sz="5000">
                <a:solidFill>
                  <a:schemeClr val="bg1"/>
                </a:solidFill>
              </a:defRPr>
            </a:lvl2pPr>
            <a:lvl3pPr marL="0" indent="0" algn="l">
              <a:spcBef>
                <a:spcPts val="0"/>
              </a:spcBef>
              <a:buNone/>
              <a:defRPr sz="5000">
                <a:solidFill>
                  <a:schemeClr val="bg1"/>
                </a:solidFill>
              </a:defRPr>
            </a:lvl3pPr>
            <a:lvl4pPr algn="l">
              <a:spcBef>
                <a:spcPts val="0"/>
              </a:spcBef>
              <a:defRPr sz="5000" b="0">
                <a:solidFill>
                  <a:schemeClr val="bg1"/>
                </a:solidFill>
              </a:defRPr>
            </a:lvl4pPr>
            <a:lvl5pPr marL="0" indent="0" algn="l">
              <a:spcBef>
                <a:spcPts val="0"/>
              </a:spcBef>
              <a:buNone/>
              <a:defRPr sz="5000">
                <a:solidFill>
                  <a:schemeClr val="bg1"/>
                </a:solidFill>
              </a:defRPr>
            </a:lvl5pPr>
            <a:lvl6pPr marL="0" indent="0" algn="l">
              <a:spcBef>
                <a:spcPts val="0"/>
              </a:spcBef>
              <a:buNone/>
              <a:defRPr sz="5000">
                <a:solidFill>
                  <a:schemeClr val="bg1"/>
                </a:solidFill>
              </a:defRPr>
            </a:lvl6pPr>
            <a:lvl7pPr marL="0" indent="0" algn="l">
              <a:spcBef>
                <a:spcPts val="0"/>
              </a:spcBef>
              <a:buNone/>
              <a:defRPr sz="5000">
                <a:solidFill>
                  <a:schemeClr val="bg1"/>
                </a:solidFill>
              </a:defRPr>
            </a:lvl7pPr>
            <a:lvl8pPr marL="0" indent="0" algn="l">
              <a:spcBef>
                <a:spcPts val="0"/>
              </a:spcBef>
              <a:buFontTx/>
              <a:buNone/>
              <a:defRPr sz="5000" b="0">
                <a:solidFill>
                  <a:schemeClr val="bg1"/>
                </a:solidFill>
              </a:defRPr>
            </a:lvl8pPr>
            <a:lvl9pPr marL="0" indent="0" algn="l">
              <a:spcBef>
                <a:spcPts val="0"/>
              </a:spcBef>
              <a:buFontTx/>
              <a:buNone/>
              <a:defRPr sz="5000">
                <a:solidFill>
                  <a:schemeClr val="bg1"/>
                </a:solidFill>
              </a:defRPr>
            </a:lvl9pPr>
          </a:lstStyle>
          <a:p>
            <a:pPr lvl="0"/>
            <a:r>
              <a:rPr lang="de-DE"/>
              <a:t>03</a:t>
            </a:r>
            <a:endParaRPr lang="de-DE" dirty="0"/>
          </a:p>
        </p:txBody>
      </p:sp>
      <p:sp>
        <p:nvSpPr>
          <p:cNvPr id="10" name="Datumsplatzhalter 9">
            <a:extLst>
              <a:ext uri="{FF2B5EF4-FFF2-40B4-BE49-F238E27FC236}">
                <a16:creationId xmlns:a16="http://schemas.microsoft.com/office/drawing/2014/main" id="{2131BAEC-BDDE-F0A3-183E-6AD8FA51BD2B}"/>
              </a:ext>
            </a:extLst>
          </p:cNvPr>
          <p:cNvSpPr>
            <a:spLocks noGrp="1"/>
          </p:cNvSpPr>
          <p:nvPr>
            <p:ph type="dt" sz="half" idx="24"/>
            <p:custDataLst>
              <p:tags r:id="rId9"/>
            </p:custDataLst>
          </p:nvPr>
        </p:nvSpPr>
        <p:spPr>
          <a:xfrm>
            <a:off x="10756401" y="6470705"/>
            <a:ext cx="1080000" cy="281691"/>
          </a:xfrm>
        </p:spPr>
        <p:txBody>
          <a:bodyPr/>
          <a:lstStyle/>
          <a:p>
            <a:r>
              <a:rPr lang="de-DE"/>
              <a:t>00.00.2023</a:t>
            </a:r>
            <a:endParaRPr lang="de-DE" dirty="0"/>
          </a:p>
        </p:txBody>
      </p:sp>
      <p:sp>
        <p:nvSpPr>
          <p:cNvPr id="12" name="Fußzeilenplatzhalter 11">
            <a:extLst>
              <a:ext uri="{FF2B5EF4-FFF2-40B4-BE49-F238E27FC236}">
                <a16:creationId xmlns:a16="http://schemas.microsoft.com/office/drawing/2014/main" id="{92EFBB85-64D5-9BAC-593E-E211B8834FDC}"/>
              </a:ext>
            </a:extLst>
          </p:cNvPr>
          <p:cNvSpPr>
            <a:spLocks noGrp="1"/>
          </p:cNvSpPr>
          <p:nvPr>
            <p:ph type="ftr" sz="quarter" idx="25"/>
            <p:custDataLst>
              <p:tags r:id="rId10"/>
            </p:custDataLst>
          </p:nvPr>
        </p:nvSpPr>
        <p:spPr/>
        <p:txBody>
          <a:bodyPr/>
          <a:lstStyle/>
          <a:p>
            <a:r>
              <a:rPr lang="de-DE"/>
              <a:t>Presentation Title | Classification: C2 – Sensitive | Name Surname</a:t>
            </a:r>
            <a:endParaRPr lang="de-DE" dirty="0"/>
          </a:p>
        </p:txBody>
      </p:sp>
      <p:sp>
        <p:nvSpPr>
          <p:cNvPr id="13" name="Foliennummernplatzhalter 12">
            <a:extLst>
              <a:ext uri="{FF2B5EF4-FFF2-40B4-BE49-F238E27FC236}">
                <a16:creationId xmlns:a16="http://schemas.microsoft.com/office/drawing/2014/main" id="{E565B96F-E7C1-37B1-9F87-1BEB3DA9BCE6}"/>
              </a:ext>
            </a:extLst>
          </p:cNvPr>
          <p:cNvSpPr>
            <a:spLocks noGrp="1"/>
          </p:cNvSpPr>
          <p:nvPr>
            <p:ph type="sldNum" sz="quarter" idx="26"/>
            <p:custDataLst>
              <p:tags r:id="rId11"/>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37988996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tatement and Picture Full Color">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id="{50AE0245-3045-BD9D-E8A2-B1ABA9C0F16B}"/>
              </a:ext>
            </a:extLst>
          </p:cNvPr>
          <p:cNvSpPr/>
          <p:nvPr userDrawn="1"/>
        </p:nvSpPr>
        <p:spPr>
          <a:xfrm>
            <a:off x="0" y="0"/>
            <a:ext cx="12192000" cy="6858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Bildplatzhalter 7">
            <a:extLst>
              <a:ext uri="{FF2B5EF4-FFF2-40B4-BE49-F238E27FC236}">
                <a16:creationId xmlns:a16="http://schemas.microsoft.com/office/drawing/2014/main" id="{F2C6EFD3-0546-1323-605E-9E1988FEC6FB}"/>
              </a:ext>
            </a:extLst>
          </p:cNvPr>
          <p:cNvSpPr>
            <a:spLocks noGrp="1"/>
          </p:cNvSpPr>
          <p:nvPr>
            <p:ph type="pic" sz="quarter" idx="13"/>
          </p:nvPr>
        </p:nvSpPr>
        <p:spPr>
          <a:xfrm>
            <a:off x="1033219" y="931820"/>
            <a:ext cx="4965943" cy="4978443"/>
          </a:xfrm>
        </p:spPr>
        <p:txBody>
          <a:bodyPr anchor="ctr"/>
          <a:lstStyle>
            <a:lvl1pPr marL="0" indent="0" algn="ctr">
              <a:buFontTx/>
              <a:buNone/>
              <a:defRPr/>
            </a:lvl1pPr>
          </a:lstStyle>
          <a:p>
            <a:r>
              <a:rPr lang="de-DE"/>
              <a:t>Bild</a:t>
            </a:r>
          </a:p>
        </p:txBody>
      </p:sp>
      <p:sp>
        <p:nvSpPr>
          <p:cNvPr id="3" name="Fußzeilenplatzhalter 2">
            <a:extLst>
              <a:ext uri="{FF2B5EF4-FFF2-40B4-BE49-F238E27FC236}">
                <a16:creationId xmlns:a16="http://schemas.microsoft.com/office/drawing/2014/main" id="{81187ADA-B3B6-A7E8-7255-27EB4947A0F1}"/>
              </a:ext>
            </a:extLst>
          </p:cNvPr>
          <p:cNvSpPr>
            <a:spLocks noGrp="1"/>
          </p:cNvSpPr>
          <p:nvPr>
            <p:ph type="ftr" sz="quarter" idx="11"/>
          </p:nvPr>
        </p:nvSpPr>
        <p:spPr>
          <a:xfrm>
            <a:off x="3780263" y="6356350"/>
            <a:ext cx="5063488" cy="365125"/>
          </a:xfrm>
          <a:prstGeom prst="rect">
            <a:avLst/>
          </a:prstGeom>
        </p:spPr>
        <p:txBody>
          <a:bodyPr/>
          <a:lstStyle/>
          <a:p>
            <a:r>
              <a:rPr lang="de-DE"/>
              <a:t>Dein Typ ist gefragt!</a:t>
            </a:r>
          </a:p>
        </p:txBody>
      </p:sp>
      <p:sp>
        <p:nvSpPr>
          <p:cNvPr id="10" name="Inhaltsplatzhalter 2">
            <a:extLst>
              <a:ext uri="{FF2B5EF4-FFF2-40B4-BE49-F238E27FC236}">
                <a16:creationId xmlns:a16="http://schemas.microsoft.com/office/drawing/2014/main" id="{6524A34B-5D1A-EBE3-A70B-419AEEA33652}"/>
              </a:ext>
            </a:extLst>
          </p:cNvPr>
          <p:cNvSpPr>
            <a:spLocks noGrp="1"/>
          </p:cNvSpPr>
          <p:nvPr>
            <p:ph idx="1" hasCustomPrompt="1"/>
          </p:nvPr>
        </p:nvSpPr>
        <p:spPr>
          <a:xfrm>
            <a:off x="6924906" y="2124307"/>
            <a:ext cx="4440877" cy="2609386"/>
          </a:xfrm>
        </p:spPr>
        <p:txBody>
          <a:bodyPr anchor="ctr">
            <a:normAutofit/>
          </a:bodyPr>
          <a:lstStyle>
            <a:lvl1pPr marL="0" indent="0" algn="l">
              <a:buFontTx/>
              <a:buNone/>
              <a:defRPr sz="2400"/>
            </a:lvl1pPr>
          </a:lstStyle>
          <a:p>
            <a:pPr lvl="0"/>
            <a:r>
              <a:rPr lang="de-DE"/>
              <a:t>Zweite Ebene</a:t>
            </a:r>
          </a:p>
        </p:txBody>
      </p:sp>
      <p:sp>
        <p:nvSpPr>
          <p:cNvPr id="11" name="Foliennummernplatzhalter 6">
            <a:extLst>
              <a:ext uri="{FF2B5EF4-FFF2-40B4-BE49-F238E27FC236}">
                <a16:creationId xmlns:a16="http://schemas.microsoft.com/office/drawing/2014/main" id="{DFADFBF8-D38A-DEB4-1787-473BFAD3CC45}"/>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392169511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icon + 2 texts">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104900"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noProof="0"/>
              <a:t>overline</a:t>
            </a:r>
            <a:endParaRPr lang="de-DE" noProof="0"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4" y="2530365"/>
            <a:ext cx="4579325" cy="3608254"/>
          </a:xfrm>
        </p:spPr>
        <p:txBody>
          <a:bodyPr/>
          <a:lstStyle>
            <a:lvl4pPr>
              <a:defRPr/>
            </a:lvl4pPr>
          </a:lstStyle>
          <a:p>
            <a:pPr lvl="0"/>
            <a:r>
              <a:rPr lang="de-DE" noProof="0"/>
              <a:t>Please format the text via the List Level button</a:t>
            </a:r>
          </a:p>
          <a:p>
            <a:pPr lvl="1"/>
            <a:r>
              <a:rPr lang="de-DE" noProof="0"/>
              <a:t>Zweite Ebene</a:t>
            </a:r>
          </a:p>
          <a:p>
            <a:pPr lvl="2"/>
            <a:r>
              <a:rPr lang="de-DE" noProof="0"/>
              <a:t>Dritte Ebene</a:t>
            </a:r>
          </a:p>
          <a:p>
            <a:pPr lvl="3"/>
            <a:r>
              <a:rPr lang="de-DE" noProof="0"/>
              <a:t>Vierte Ebene</a:t>
            </a:r>
          </a:p>
          <a:p>
            <a:pPr lvl="4"/>
            <a:endParaRPr lang="de-DE" noProof="0" dirty="0"/>
          </a:p>
        </p:txBody>
      </p:sp>
      <p:sp>
        <p:nvSpPr>
          <p:cNvPr id="2" name="Textplatzhalter 4">
            <a:extLst>
              <a:ext uri="{FF2B5EF4-FFF2-40B4-BE49-F238E27FC236}">
                <a16:creationId xmlns:a16="http://schemas.microsoft.com/office/drawing/2014/main" id="{573132D7-C1E6-CE3D-AB69-2FF427881485}"/>
              </a:ext>
            </a:extLst>
          </p:cNvPr>
          <p:cNvSpPr>
            <a:spLocks noGrp="1"/>
          </p:cNvSpPr>
          <p:nvPr>
            <p:ph type="body" sz="quarter" idx="19" hasCustomPrompt="1"/>
            <p:custDataLst>
              <p:tags r:id="rId3"/>
            </p:custDataLst>
          </p:nvPr>
        </p:nvSpPr>
        <p:spPr>
          <a:xfrm>
            <a:off x="5841025" y="2530365"/>
            <a:ext cx="4579325" cy="3608254"/>
          </a:xfrm>
        </p:spPr>
        <p:txBody>
          <a:bodyPr/>
          <a:lstStyle/>
          <a:p>
            <a:pPr lvl="0"/>
            <a:r>
              <a:rPr lang="de-DE" noProof="0"/>
              <a:t>Please format the text via the List Level button</a:t>
            </a:r>
          </a:p>
          <a:p>
            <a:pPr lvl="1"/>
            <a:r>
              <a:rPr lang="de-DE" noProof="0"/>
              <a:t>Zweite Ebene</a:t>
            </a:r>
          </a:p>
          <a:p>
            <a:pPr lvl="2"/>
            <a:r>
              <a:rPr lang="de-DE" noProof="0"/>
              <a:t>Dritte Ebene</a:t>
            </a:r>
          </a:p>
          <a:p>
            <a:pPr lvl="3"/>
            <a:r>
              <a:rPr lang="de-DE" noProof="0"/>
              <a:t>Vierte Ebene</a:t>
            </a:r>
            <a:endParaRPr lang="de-DE" noProof="0" dirty="0"/>
          </a:p>
        </p:txBody>
      </p:sp>
      <p:sp>
        <p:nvSpPr>
          <p:cNvPr id="8" name="Bildplatzhalter 10">
            <a:extLst>
              <a:ext uri="{FF2B5EF4-FFF2-40B4-BE49-F238E27FC236}">
                <a16:creationId xmlns:a16="http://schemas.microsoft.com/office/drawing/2014/main" id="{3F27ABB9-2BC7-F83C-DB75-0BB6A720EB71}"/>
              </a:ext>
            </a:extLst>
          </p:cNvPr>
          <p:cNvSpPr>
            <a:spLocks noGrp="1"/>
          </p:cNvSpPr>
          <p:nvPr>
            <p:ph type="pic" sz="quarter" idx="20" hasCustomPrompt="1"/>
            <p:custDataLst>
              <p:tags r:id="rId4"/>
            </p:custDataLst>
          </p:nvPr>
        </p:nvSpPr>
        <p:spPr>
          <a:xfrm>
            <a:off x="898524" y="1548000"/>
            <a:ext cx="651739" cy="654074"/>
          </a:xfrm>
          <a:prstGeom prst="ellipse">
            <a:avLst/>
          </a:prstGeom>
          <a:solidFill>
            <a:schemeClr val="accent2"/>
          </a:solidFill>
          <a:ln w="152400">
            <a:noFill/>
          </a:ln>
        </p:spPr>
        <p:txBody>
          <a:bodyPr/>
          <a:lstStyle>
            <a:lvl1pPr>
              <a:defRPr sz="1000"/>
            </a:lvl1pPr>
          </a:lstStyle>
          <a:p>
            <a:r>
              <a:rPr lang="de-DE" noProof="0"/>
              <a:t>Icon</a:t>
            </a:r>
            <a:endParaRPr lang="de-DE" noProof="0" dirty="0"/>
          </a:p>
        </p:txBody>
      </p:sp>
      <p:sp>
        <p:nvSpPr>
          <p:cNvPr id="9" name="Bildplatzhalter 10">
            <a:extLst>
              <a:ext uri="{FF2B5EF4-FFF2-40B4-BE49-F238E27FC236}">
                <a16:creationId xmlns:a16="http://schemas.microsoft.com/office/drawing/2014/main" id="{D3137261-A75E-C820-5721-9E753BB92919}"/>
              </a:ext>
            </a:extLst>
          </p:cNvPr>
          <p:cNvSpPr>
            <a:spLocks noGrp="1"/>
          </p:cNvSpPr>
          <p:nvPr>
            <p:ph type="pic" sz="quarter" idx="21" hasCustomPrompt="1"/>
            <p:custDataLst>
              <p:tags r:id="rId5"/>
            </p:custDataLst>
          </p:nvPr>
        </p:nvSpPr>
        <p:spPr>
          <a:xfrm>
            <a:off x="5841025" y="1548000"/>
            <a:ext cx="651739" cy="654074"/>
          </a:xfrm>
          <a:prstGeom prst="ellipse">
            <a:avLst/>
          </a:prstGeom>
          <a:solidFill>
            <a:schemeClr val="accent2"/>
          </a:solidFill>
          <a:ln w="152400">
            <a:noFill/>
          </a:ln>
        </p:spPr>
        <p:txBody>
          <a:bodyPr/>
          <a:lstStyle>
            <a:lvl1pPr>
              <a:defRPr sz="1000"/>
            </a:lvl1pPr>
          </a:lstStyle>
          <a:p>
            <a:r>
              <a:rPr lang="de-DE" noProof="0"/>
              <a:t>Icon</a:t>
            </a:r>
            <a:endParaRPr lang="de-DE" noProof="0" dirty="0"/>
          </a:p>
        </p:txBody>
      </p:sp>
      <p:sp>
        <p:nvSpPr>
          <p:cNvPr id="3" name="Titel 2">
            <a:extLst>
              <a:ext uri="{FF2B5EF4-FFF2-40B4-BE49-F238E27FC236}">
                <a16:creationId xmlns:a16="http://schemas.microsoft.com/office/drawing/2014/main" id="{653AAB35-0A88-73DB-6D8B-7171CAC5EFD2}"/>
              </a:ext>
            </a:extLst>
          </p:cNvPr>
          <p:cNvSpPr>
            <a:spLocks noGrp="1"/>
          </p:cNvSpPr>
          <p:nvPr>
            <p:ph type="title" hasCustomPrompt="1"/>
            <p:custDataLst>
              <p:tags r:id="rId6"/>
            </p:custDataLst>
          </p:nvPr>
        </p:nvSpPr>
        <p:spPr/>
        <p:txBody>
          <a:bodyPr/>
          <a:lstStyle>
            <a:lvl1pPr>
              <a:defRPr/>
            </a:lvl1pPr>
          </a:lstStyle>
          <a:p>
            <a:r>
              <a:rPr lang="de-DE" noProof="0"/>
              <a:t>Headline</a:t>
            </a:r>
            <a:endParaRPr lang="de-DE" noProof="0" dirty="0"/>
          </a:p>
        </p:txBody>
      </p:sp>
      <p:sp>
        <p:nvSpPr>
          <p:cNvPr id="13" name="Datumsplatzhalter 12">
            <a:extLst>
              <a:ext uri="{FF2B5EF4-FFF2-40B4-BE49-F238E27FC236}">
                <a16:creationId xmlns:a16="http://schemas.microsoft.com/office/drawing/2014/main" id="{606DCF55-C9CC-4D0B-33B3-EB6C53F98408}"/>
              </a:ext>
            </a:extLst>
          </p:cNvPr>
          <p:cNvSpPr>
            <a:spLocks noGrp="1"/>
          </p:cNvSpPr>
          <p:nvPr>
            <p:ph type="dt" sz="half" idx="22"/>
            <p:custDataLst>
              <p:tags r:id="rId7"/>
            </p:custDataLst>
          </p:nvPr>
        </p:nvSpPr>
        <p:spPr/>
        <p:txBody>
          <a:bodyPr/>
          <a:lstStyle/>
          <a:p>
            <a:r>
              <a:rPr lang="de-DE" noProof="0"/>
              <a:t>00.00.2023</a:t>
            </a:r>
            <a:endParaRPr lang="de-DE" noProof="0" dirty="0"/>
          </a:p>
        </p:txBody>
      </p:sp>
      <p:sp>
        <p:nvSpPr>
          <p:cNvPr id="14" name="Fußzeilenplatzhalter 13">
            <a:extLst>
              <a:ext uri="{FF2B5EF4-FFF2-40B4-BE49-F238E27FC236}">
                <a16:creationId xmlns:a16="http://schemas.microsoft.com/office/drawing/2014/main" id="{52B879D8-88BD-8D62-622A-2874E48B6C05}"/>
              </a:ext>
            </a:extLst>
          </p:cNvPr>
          <p:cNvSpPr>
            <a:spLocks noGrp="1"/>
          </p:cNvSpPr>
          <p:nvPr>
            <p:ph type="ftr" sz="quarter" idx="23"/>
            <p:custDataLst>
              <p:tags r:id="rId8"/>
            </p:custDataLst>
          </p:nvPr>
        </p:nvSpPr>
        <p:spPr/>
        <p:txBody>
          <a:bodyPr/>
          <a:lstStyle/>
          <a:p>
            <a:r>
              <a:rPr lang="de-DE" noProof="0"/>
              <a:t>Presentation Title | Classification: C2 – Sensitive | Name Surname</a:t>
            </a:r>
            <a:endParaRPr lang="de-DE" noProof="0" dirty="0"/>
          </a:p>
        </p:txBody>
      </p:sp>
      <p:sp>
        <p:nvSpPr>
          <p:cNvPr id="15" name="Foliennummernplatzhalter 14">
            <a:extLst>
              <a:ext uri="{FF2B5EF4-FFF2-40B4-BE49-F238E27FC236}">
                <a16:creationId xmlns:a16="http://schemas.microsoft.com/office/drawing/2014/main" id="{F8EC6142-2C4F-DEA0-3D92-2E3FAEDAA129}"/>
              </a:ext>
            </a:extLst>
          </p:cNvPr>
          <p:cNvSpPr>
            <a:spLocks noGrp="1"/>
          </p:cNvSpPr>
          <p:nvPr>
            <p:ph type="sldNum" sz="quarter" idx="24"/>
            <p:custDataLst>
              <p:tags r:id="rId9"/>
            </p:custDataLst>
          </p:nvPr>
        </p:nvSpPr>
        <p:spPr/>
        <p:txBody>
          <a:bodyPr/>
          <a:lstStyle/>
          <a:p>
            <a:fld id="{92DB0D90-6264-4E90-9724-ABC670DBF4FB}" type="slidenum">
              <a:rPr lang="de-DE" noProof="0" smtClean="0"/>
              <a:pPr/>
              <a:t>‹Nr.›</a:t>
            </a:fld>
            <a:endParaRPr lang="de-DE" noProof="0" dirty="0"/>
          </a:p>
        </p:txBody>
      </p:sp>
    </p:spTree>
    <p:extLst>
      <p:ext uri="{BB962C8B-B14F-4D97-AF65-F5344CB8AC3E}">
        <p14:creationId xmlns:p14="http://schemas.microsoft.com/office/powerpoint/2010/main" val="193396885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_icon + 2 texts">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104900"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4" y="2530365"/>
            <a:ext cx="4579325" cy="3608254"/>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endParaRPr lang="de-DE" dirty="0"/>
          </a:p>
        </p:txBody>
      </p:sp>
      <p:sp>
        <p:nvSpPr>
          <p:cNvPr id="2" name="Textplatzhalter 4">
            <a:extLst>
              <a:ext uri="{FF2B5EF4-FFF2-40B4-BE49-F238E27FC236}">
                <a16:creationId xmlns:a16="http://schemas.microsoft.com/office/drawing/2014/main" id="{573132D7-C1E6-CE3D-AB69-2FF427881485}"/>
              </a:ext>
            </a:extLst>
          </p:cNvPr>
          <p:cNvSpPr>
            <a:spLocks noGrp="1"/>
          </p:cNvSpPr>
          <p:nvPr>
            <p:ph type="body" sz="quarter" idx="19" hasCustomPrompt="1"/>
            <p:custDataLst>
              <p:tags r:id="rId3"/>
            </p:custDataLst>
          </p:nvPr>
        </p:nvSpPr>
        <p:spPr>
          <a:xfrm>
            <a:off x="5841025" y="2530365"/>
            <a:ext cx="4579325" cy="3608254"/>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endParaRPr lang="de-DE" dirty="0"/>
          </a:p>
        </p:txBody>
      </p:sp>
      <p:sp>
        <p:nvSpPr>
          <p:cNvPr id="4" name="Ellipse 3">
            <a:extLst>
              <a:ext uri="{FF2B5EF4-FFF2-40B4-BE49-F238E27FC236}">
                <a16:creationId xmlns:a16="http://schemas.microsoft.com/office/drawing/2014/main" id="{1A2D6186-4E26-9FBC-0596-545AAADB12D8}"/>
              </a:ext>
            </a:extLst>
          </p:cNvPr>
          <p:cNvSpPr/>
          <p:nvPr userDrawn="1">
            <p:custDataLst>
              <p:tags r:id="rId4"/>
            </p:custDataLst>
          </p:nvPr>
        </p:nvSpPr>
        <p:spPr>
          <a:xfrm>
            <a:off x="898524" y="1548000"/>
            <a:ext cx="651739" cy="65407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sp>
        <p:nvSpPr>
          <p:cNvPr id="6" name="Ellipse 5">
            <a:extLst>
              <a:ext uri="{FF2B5EF4-FFF2-40B4-BE49-F238E27FC236}">
                <a16:creationId xmlns:a16="http://schemas.microsoft.com/office/drawing/2014/main" id="{AC4CDB54-0307-4CB9-B330-A101A8AECB82}"/>
              </a:ext>
            </a:extLst>
          </p:cNvPr>
          <p:cNvSpPr/>
          <p:nvPr userDrawn="1">
            <p:custDataLst>
              <p:tags r:id="rId5"/>
            </p:custDataLst>
          </p:nvPr>
        </p:nvSpPr>
        <p:spPr>
          <a:xfrm>
            <a:off x="5841025" y="1548000"/>
            <a:ext cx="651739" cy="65407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sp>
        <p:nvSpPr>
          <p:cNvPr id="3" name="Titel 2">
            <a:extLst>
              <a:ext uri="{FF2B5EF4-FFF2-40B4-BE49-F238E27FC236}">
                <a16:creationId xmlns:a16="http://schemas.microsoft.com/office/drawing/2014/main" id="{653AAB35-0A88-73DB-6D8B-7171CAC5EFD2}"/>
              </a:ext>
            </a:extLst>
          </p:cNvPr>
          <p:cNvSpPr>
            <a:spLocks noGrp="1"/>
          </p:cNvSpPr>
          <p:nvPr>
            <p:ph type="title" hasCustomPrompt="1"/>
            <p:custDataLst>
              <p:tags r:id="rId6"/>
            </p:custDataLst>
          </p:nvPr>
        </p:nvSpPr>
        <p:spPr/>
        <p:txBody>
          <a:bodyPr/>
          <a:lstStyle>
            <a:lvl1pPr>
              <a:defRPr/>
            </a:lvl1pPr>
          </a:lstStyle>
          <a:p>
            <a:r>
              <a:rPr lang="de-DE"/>
              <a:t>Headline</a:t>
            </a:r>
            <a:endParaRPr lang="de-DE" dirty="0"/>
          </a:p>
        </p:txBody>
      </p:sp>
      <p:sp>
        <p:nvSpPr>
          <p:cNvPr id="13" name="Datumsplatzhalter 12">
            <a:extLst>
              <a:ext uri="{FF2B5EF4-FFF2-40B4-BE49-F238E27FC236}">
                <a16:creationId xmlns:a16="http://schemas.microsoft.com/office/drawing/2014/main" id="{606DCF55-C9CC-4D0B-33B3-EB6C53F98408}"/>
              </a:ext>
            </a:extLst>
          </p:cNvPr>
          <p:cNvSpPr>
            <a:spLocks noGrp="1"/>
          </p:cNvSpPr>
          <p:nvPr>
            <p:ph type="dt" sz="half" idx="22"/>
            <p:custDataLst>
              <p:tags r:id="rId7"/>
            </p:custDataLst>
          </p:nvPr>
        </p:nvSpPr>
        <p:spPr/>
        <p:txBody>
          <a:bodyPr/>
          <a:lstStyle/>
          <a:p>
            <a:r>
              <a:rPr lang="de-DE"/>
              <a:t>00.00.2023</a:t>
            </a:r>
            <a:endParaRPr lang="de-DE" dirty="0"/>
          </a:p>
        </p:txBody>
      </p:sp>
      <p:sp>
        <p:nvSpPr>
          <p:cNvPr id="14" name="Fußzeilenplatzhalter 13">
            <a:extLst>
              <a:ext uri="{FF2B5EF4-FFF2-40B4-BE49-F238E27FC236}">
                <a16:creationId xmlns:a16="http://schemas.microsoft.com/office/drawing/2014/main" id="{52B879D8-88BD-8D62-622A-2874E48B6C05}"/>
              </a:ext>
            </a:extLst>
          </p:cNvPr>
          <p:cNvSpPr>
            <a:spLocks noGrp="1"/>
          </p:cNvSpPr>
          <p:nvPr>
            <p:ph type="ftr" sz="quarter" idx="23"/>
            <p:custDataLst>
              <p:tags r:id="rId8"/>
            </p:custDataLst>
          </p:nvPr>
        </p:nvSpPr>
        <p:spPr/>
        <p:txBody>
          <a:bodyPr/>
          <a:lstStyle/>
          <a:p>
            <a:r>
              <a:rPr lang="de-DE"/>
              <a:t>Presentation Title | Classification: C2 – Sensitive | Name Surname</a:t>
            </a:r>
            <a:endParaRPr lang="de-DE" dirty="0"/>
          </a:p>
        </p:txBody>
      </p:sp>
      <p:sp>
        <p:nvSpPr>
          <p:cNvPr id="15" name="Foliennummernplatzhalter 14">
            <a:extLst>
              <a:ext uri="{FF2B5EF4-FFF2-40B4-BE49-F238E27FC236}">
                <a16:creationId xmlns:a16="http://schemas.microsoft.com/office/drawing/2014/main" id="{F8EC6142-2C4F-DEA0-3D92-2E3FAEDAA129}"/>
              </a:ext>
            </a:extLst>
          </p:cNvPr>
          <p:cNvSpPr>
            <a:spLocks noGrp="1"/>
          </p:cNvSpPr>
          <p:nvPr>
            <p:ph type="sldNum" sz="quarter" idx="24"/>
            <p:custDataLst>
              <p:tags r:id="rId9"/>
            </p:custDataLst>
          </p:nvPr>
        </p:nvSpPr>
        <p:spPr/>
        <p:txBody>
          <a:bodyPr/>
          <a:lstStyle/>
          <a:p>
            <a:fld id="{92DB0D90-6264-4E90-9724-ABC670DBF4FB}" type="slidenum">
              <a:rPr lang="de-DE" smtClean="0"/>
              <a:pPr/>
              <a:t>‹Nr.›</a:t>
            </a:fld>
            <a:endParaRPr lang="de-DE" dirty="0"/>
          </a:p>
        </p:txBody>
      </p:sp>
      <p:sp>
        <p:nvSpPr>
          <p:cNvPr id="16" name="Freihandform: Form 15">
            <a:extLst>
              <a:ext uri="{FF2B5EF4-FFF2-40B4-BE49-F238E27FC236}">
                <a16:creationId xmlns:a16="http://schemas.microsoft.com/office/drawing/2014/main" id="{7DCB74A7-0A71-EF38-6E6A-C90333C0A870}"/>
              </a:ext>
            </a:extLst>
          </p:cNvPr>
          <p:cNvSpPr/>
          <p:nvPr userDrawn="1">
            <p:custDataLst>
              <p:tags r:id="rId10"/>
            </p:custDataLst>
          </p:nvPr>
        </p:nvSpPr>
        <p:spPr>
          <a:xfrm>
            <a:off x="984912" y="1634698"/>
            <a:ext cx="478963" cy="480678"/>
          </a:xfrm>
          <a:custGeom>
            <a:avLst/>
            <a:gdLst>
              <a:gd name="connsiteX0" fmla="*/ 199207 w 478963"/>
              <a:gd name="connsiteY0" fmla="*/ 0 h 480678"/>
              <a:gd name="connsiteX1" fmla="*/ 279756 w 478963"/>
              <a:gd name="connsiteY1" fmla="*/ 0 h 480678"/>
              <a:gd name="connsiteX2" fmla="*/ 279756 w 478963"/>
              <a:gd name="connsiteY2" fmla="*/ 200065 h 480678"/>
              <a:gd name="connsiteX3" fmla="*/ 478963 w 478963"/>
              <a:gd name="connsiteY3" fmla="*/ 200065 h 480678"/>
              <a:gd name="connsiteX4" fmla="*/ 478963 w 478963"/>
              <a:gd name="connsiteY4" fmla="*/ 280613 h 480678"/>
              <a:gd name="connsiteX5" fmla="*/ 279756 w 478963"/>
              <a:gd name="connsiteY5" fmla="*/ 280613 h 480678"/>
              <a:gd name="connsiteX6" fmla="*/ 279756 w 478963"/>
              <a:gd name="connsiteY6" fmla="*/ 480678 h 480678"/>
              <a:gd name="connsiteX7" fmla="*/ 199207 w 478963"/>
              <a:gd name="connsiteY7" fmla="*/ 480678 h 480678"/>
              <a:gd name="connsiteX8" fmla="*/ 199207 w 478963"/>
              <a:gd name="connsiteY8" fmla="*/ 280613 h 480678"/>
              <a:gd name="connsiteX9" fmla="*/ 0 w 478963"/>
              <a:gd name="connsiteY9" fmla="*/ 280613 h 480678"/>
              <a:gd name="connsiteX10" fmla="*/ 0 w 478963"/>
              <a:gd name="connsiteY10" fmla="*/ 200065 h 480678"/>
              <a:gd name="connsiteX11" fmla="*/ 199207 w 478963"/>
              <a:gd name="connsiteY11" fmla="*/ 200065 h 480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8963" h="480678">
                <a:moveTo>
                  <a:pt x="199207" y="0"/>
                </a:moveTo>
                <a:lnTo>
                  <a:pt x="279756" y="0"/>
                </a:lnTo>
                <a:lnTo>
                  <a:pt x="279756" y="200065"/>
                </a:lnTo>
                <a:lnTo>
                  <a:pt x="478963" y="200065"/>
                </a:lnTo>
                <a:lnTo>
                  <a:pt x="478963" y="280613"/>
                </a:lnTo>
                <a:lnTo>
                  <a:pt x="279756" y="280613"/>
                </a:lnTo>
                <a:lnTo>
                  <a:pt x="279756" y="480678"/>
                </a:lnTo>
                <a:lnTo>
                  <a:pt x="199207" y="480678"/>
                </a:lnTo>
                <a:lnTo>
                  <a:pt x="199207" y="280613"/>
                </a:lnTo>
                <a:lnTo>
                  <a:pt x="0" y="280613"/>
                </a:lnTo>
                <a:lnTo>
                  <a:pt x="0" y="200065"/>
                </a:lnTo>
                <a:lnTo>
                  <a:pt x="199207" y="20006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sp>
        <p:nvSpPr>
          <p:cNvPr id="10" name="Additionszeichen 9">
            <a:extLst>
              <a:ext uri="{FF2B5EF4-FFF2-40B4-BE49-F238E27FC236}">
                <a16:creationId xmlns:a16="http://schemas.microsoft.com/office/drawing/2014/main" id="{76A18379-DE10-ECAA-C390-371C2C18DF30}"/>
              </a:ext>
            </a:extLst>
          </p:cNvPr>
          <p:cNvSpPr/>
          <p:nvPr userDrawn="1">
            <p:custDataLst>
              <p:tags r:id="rId11"/>
            </p:custDataLst>
          </p:nvPr>
        </p:nvSpPr>
        <p:spPr>
          <a:xfrm>
            <a:off x="5927413" y="1834763"/>
            <a:ext cx="478963" cy="80548"/>
          </a:xfrm>
          <a:custGeom>
            <a:avLst/>
            <a:gdLst>
              <a:gd name="connsiteX0" fmla="*/ 86388 w 651739"/>
              <a:gd name="connsiteY0" fmla="*/ 286763 h 654074"/>
              <a:gd name="connsiteX1" fmla="*/ 285595 w 651739"/>
              <a:gd name="connsiteY1" fmla="*/ 286763 h 654074"/>
              <a:gd name="connsiteX2" fmla="*/ 285595 w 651739"/>
              <a:gd name="connsiteY2" fmla="*/ 86698 h 654074"/>
              <a:gd name="connsiteX3" fmla="*/ 366144 w 651739"/>
              <a:gd name="connsiteY3" fmla="*/ 86698 h 654074"/>
              <a:gd name="connsiteX4" fmla="*/ 366144 w 651739"/>
              <a:gd name="connsiteY4" fmla="*/ 286763 h 654074"/>
              <a:gd name="connsiteX5" fmla="*/ 565351 w 651739"/>
              <a:gd name="connsiteY5" fmla="*/ 286763 h 654074"/>
              <a:gd name="connsiteX6" fmla="*/ 565351 w 651739"/>
              <a:gd name="connsiteY6" fmla="*/ 367311 h 654074"/>
              <a:gd name="connsiteX7" fmla="*/ 366144 w 651739"/>
              <a:gd name="connsiteY7" fmla="*/ 367311 h 654074"/>
              <a:gd name="connsiteX8" fmla="*/ 366144 w 651739"/>
              <a:gd name="connsiteY8" fmla="*/ 567376 h 654074"/>
              <a:gd name="connsiteX9" fmla="*/ 285595 w 651739"/>
              <a:gd name="connsiteY9" fmla="*/ 567376 h 654074"/>
              <a:gd name="connsiteX10" fmla="*/ 285595 w 651739"/>
              <a:gd name="connsiteY10" fmla="*/ 367311 h 654074"/>
              <a:gd name="connsiteX11" fmla="*/ 86388 w 651739"/>
              <a:gd name="connsiteY11" fmla="*/ 367311 h 654074"/>
              <a:gd name="connsiteX12" fmla="*/ 86388 w 651739"/>
              <a:gd name="connsiteY12" fmla="*/ 286763 h 654074"/>
              <a:gd name="connsiteX0" fmla="*/ 0 w 478963"/>
              <a:gd name="connsiteY0" fmla="*/ 200065 h 480678"/>
              <a:gd name="connsiteX1" fmla="*/ 199207 w 478963"/>
              <a:gd name="connsiteY1" fmla="*/ 200065 h 480678"/>
              <a:gd name="connsiteX2" fmla="*/ 279756 w 478963"/>
              <a:gd name="connsiteY2" fmla="*/ 0 h 480678"/>
              <a:gd name="connsiteX3" fmla="*/ 279756 w 478963"/>
              <a:gd name="connsiteY3" fmla="*/ 200065 h 480678"/>
              <a:gd name="connsiteX4" fmla="*/ 478963 w 478963"/>
              <a:gd name="connsiteY4" fmla="*/ 200065 h 480678"/>
              <a:gd name="connsiteX5" fmla="*/ 478963 w 478963"/>
              <a:gd name="connsiteY5" fmla="*/ 280613 h 480678"/>
              <a:gd name="connsiteX6" fmla="*/ 279756 w 478963"/>
              <a:gd name="connsiteY6" fmla="*/ 280613 h 480678"/>
              <a:gd name="connsiteX7" fmla="*/ 279756 w 478963"/>
              <a:gd name="connsiteY7" fmla="*/ 480678 h 480678"/>
              <a:gd name="connsiteX8" fmla="*/ 199207 w 478963"/>
              <a:gd name="connsiteY8" fmla="*/ 480678 h 480678"/>
              <a:gd name="connsiteX9" fmla="*/ 199207 w 478963"/>
              <a:gd name="connsiteY9" fmla="*/ 280613 h 480678"/>
              <a:gd name="connsiteX10" fmla="*/ 0 w 478963"/>
              <a:gd name="connsiteY10" fmla="*/ 280613 h 480678"/>
              <a:gd name="connsiteX11" fmla="*/ 0 w 478963"/>
              <a:gd name="connsiteY11" fmla="*/ 200065 h 480678"/>
              <a:gd name="connsiteX0" fmla="*/ 0 w 478963"/>
              <a:gd name="connsiteY0" fmla="*/ 0 h 280613"/>
              <a:gd name="connsiteX1" fmla="*/ 199207 w 478963"/>
              <a:gd name="connsiteY1" fmla="*/ 0 h 280613"/>
              <a:gd name="connsiteX2" fmla="*/ 279756 w 478963"/>
              <a:gd name="connsiteY2" fmla="*/ 0 h 280613"/>
              <a:gd name="connsiteX3" fmla="*/ 478963 w 478963"/>
              <a:gd name="connsiteY3" fmla="*/ 0 h 280613"/>
              <a:gd name="connsiteX4" fmla="*/ 478963 w 478963"/>
              <a:gd name="connsiteY4" fmla="*/ 80548 h 280613"/>
              <a:gd name="connsiteX5" fmla="*/ 279756 w 478963"/>
              <a:gd name="connsiteY5" fmla="*/ 80548 h 280613"/>
              <a:gd name="connsiteX6" fmla="*/ 279756 w 478963"/>
              <a:gd name="connsiteY6" fmla="*/ 280613 h 280613"/>
              <a:gd name="connsiteX7" fmla="*/ 199207 w 478963"/>
              <a:gd name="connsiteY7" fmla="*/ 280613 h 280613"/>
              <a:gd name="connsiteX8" fmla="*/ 199207 w 478963"/>
              <a:gd name="connsiteY8" fmla="*/ 80548 h 280613"/>
              <a:gd name="connsiteX9" fmla="*/ 0 w 478963"/>
              <a:gd name="connsiteY9" fmla="*/ 80548 h 280613"/>
              <a:gd name="connsiteX10" fmla="*/ 0 w 478963"/>
              <a:gd name="connsiteY10" fmla="*/ 0 h 280613"/>
              <a:gd name="connsiteX0" fmla="*/ 0 w 478963"/>
              <a:gd name="connsiteY0" fmla="*/ 0 h 280613"/>
              <a:gd name="connsiteX1" fmla="*/ 199207 w 478963"/>
              <a:gd name="connsiteY1" fmla="*/ 0 h 280613"/>
              <a:gd name="connsiteX2" fmla="*/ 279756 w 478963"/>
              <a:gd name="connsiteY2" fmla="*/ 0 h 280613"/>
              <a:gd name="connsiteX3" fmla="*/ 478963 w 478963"/>
              <a:gd name="connsiteY3" fmla="*/ 0 h 280613"/>
              <a:gd name="connsiteX4" fmla="*/ 478963 w 478963"/>
              <a:gd name="connsiteY4" fmla="*/ 80548 h 280613"/>
              <a:gd name="connsiteX5" fmla="*/ 279756 w 478963"/>
              <a:gd name="connsiteY5" fmla="*/ 80548 h 280613"/>
              <a:gd name="connsiteX6" fmla="*/ 199207 w 478963"/>
              <a:gd name="connsiteY6" fmla="*/ 280613 h 280613"/>
              <a:gd name="connsiteX7" fmla="*/ 199207 w 478963"/>
              <a:gd name="connsiteY7" fmla="*/ 80548 h 280613"/>
              <a:gd name="connsiteX8" fmla="*/ 0 w 478963"/>
              <a:gd name="connsiteY8" fmla="*/ 80548 h 280613"/>
              <a:gd name="connsiteX9" fmla="*/ 0 w 478963"/>
              <a:gd name="connsiteY9" fmla="*/ 0 h 280613"/>
              <a:gd name="connsiteX0" fmla="*/ 0 w 478963"/>
              <a:gd name="connsiteY0" fmla="*/ 0 h 80548"/>
              <a:gd name="connsiteX1" fmla="*/ 199207 w 478963"/>
              <a:gd name="connsiteY1" fmla="*/ 0 h 80548"/>
              <a:gd name="connsiteX2" fmla="*/ 279756 w 478963"/>
              <a:gd name="connsiteY2" fmla="*/ 0 h 80548"/>
              <a:gd name="connsiteX3" fmla="*/ 478963 w 478963"/>
              <a:gd name="connsiteY3" fmla="*/ 0 h 80548"/>
              <a:gd name="connsiteX4" fmla="*/ 478963 w 478963"/>
              <a:gd name="connsiteY4" fmla="*/ 80548 h 80548"/>
              <a:gd name="connsiteX5" fmla="*/ 279756 w 478963"/>
              <a:gd name="connsiteY5" fmla="*/ 80548 h 80548"/>
              <a:gd name="connsiteX6" fmla="*/ 199207 w 478963"/>
              <a:gd name="connsiteY6" fmla="*/ 80548 h 80548"/>
              <a:gd name="connsiteX7" fmla="*/ 0 w 478963"/>
              <a:gd name="connsiteY7" fmla="*/ 80548 h 80548"/>
              <a:gd name="connsiteX8" fmla="*/ 0 w 478963"/>
              <a:gd name="connsiteY8" fmla="*/ 0 h 80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8963" h="80548">
                <a:moveTo>
                  <a:pt x="0" y="0"/>
                </a:moveTo>
                <a:lnTo>
                  <a:pt x="199207" y="0"/>
                </a:lnTo>
                <a:lnTo>
                  <a:pt x="279756" y="0"/>
                </a:lnTo>
                <a:lnTo>
                  <a:pt x="478963" y="0"/>
                </a:lnTo>
                <a:lnTo>
                  <a:pt x="478963" y="80548"/>
                </a:lnTo>
                <a:lnTo>
                  <a:pt x="279756" y="80548"/>
                </a:lnTo>
                <a:lnTo>
                  <a:pt x="199207" y="80548"/>
                </a:lnTo>
                <a:lnTo>
                  <a:pt x="0" y="80548"/>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spTree>
    <p:extLst>
      <p:ext uri="{BB962C8B-B14F-4D97-AF65-F5344CB8AC3E}">
        <p14:creationId xmlns:p14="http://schemas.microsoft.com/office/powerpoint/2010/main" val="270481870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Team layouts">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2459504"/>
            <a:ext cx="12192000" cy="1938992"/>
          </a:xfrm>
          <a:prstGeom prst="rect">
            <a:avLst/>
          </a:prstGeom>
          <a:solidFill>
            <a:schemeClr val="tx1"/>
          </a:solidFill>
        </p:spPr>
        <p:txBody>
          <a:bodyPr wrap="square" rtlCol="0" anchor="ctr">
            <a:spAutoFit/>
          </a:bodyPr>
          <a:lstStyle/>
          <a:p>
            <a:pPr algn="ctr"/>
            <a:r>
              <a:rPr lang="de-DE" sz="12000">
                <a:solidFill>
                  <a:schemeClr val="bg1"/>
                </a:solidFill>
              </a:rPr>
              <a:t>Team layouts</a:t>
            </a:r>
            <a:endParaRPr lang="de-DE" sz="12000" dirty="0">
              <a:solidFill>
                <a:schemeClr val="bg1"/>
              </a:solidFill>
            </a:endParaRPr>
          </a:p>
        </p:txBody>
      </p:sp>
    </p:spTree>
    <p:extLst>
      <p:ext uri="{BB962C8B-B14F-4D97-AF65-F5344CB8AC3E}">
        <p14:creationId xmlns:p14="http://schemas.microsoft.com/office/powerpoint/2010/main" val="283841099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Team member (1)">
    <p:bg>
      <p:bgPr>
        <a:solidFill>
          <a:schemeClr val="tx2"/>
        </a:solidFill>
        <a:effectLst/>
      </p:bgPr>
    </p:bg>
    <p:spTree>
      <p:nvGrpSpPr>
        <p:cNvPr id="1" name=""/>
        <p:cNvGrpSpPr/>
        <p:nvPr/>
      </p:nvGrpSpPr>
      <p:grpSpPr>
        <a:xfrm>
          <a:off x="0" y="0"/>
          <a:ext cx="0" cy="0"/>
          <a:chOff x="0" y="0"/>
          <a:chExt cx="0" cy="0"/>
        </a:xfrm>
      </p:grpSpPr>
      <p:sp>
        <p:nvSpPr>
          <p:cNvPr id="17" name="Freihandform: Form 16">
            <a:extLst>
              <a:ext uri="{FF2B5EF4-FFF2-40B4-BE49-F238E27FC236}">
                <a16:creationId xmlns:a16="http://schemas.microsoft.com/office/drawing/2014/main" id="{44D29139-F10C-12BE-3E33-5D9AA4CBFDF2}"/>
              </a:ext>
            </a:extLst>
          </p:cNvPr>
          <p:cNvSpPr/>
          <p:nvPr userDrawn="1">
            <p:custDataLst>
              <p:tags r:id="rId1"/>
            </p:custDataLst>
          </p:nvPr>
        </p:nvSpPr>
        <p:spPr>
          <a:xfrm>
            <a:off x="540000" y="0"/>
            <a:ext cx="11652000" cy="6858000"/>
          </a:xfrm>
          <a:custGeom>
            <a:avLst/>
            <a:gdLst>
              <a:gd name="connsiteX0" fmla="*/ 1981284 w 11652000"/>
              <a:gd name="connsiteY0" fmla="*/ 1523051 h 6858000"/>
              <a:gd name="connsiteX1" fmla="*/ 361284 w 11652000"/>
              <a:gd name="connsiteY1" fmla="*/ 3143051 h 6858000"/>
              <a:gd name="connsiteX2" fmla="*/ 1981284 w 11652000"/>
              <a:gd name="connsiteY2" fmla="*/ 4763051 h 6858000"/>
              <a:gd name="connsiteX3" fmla="*/ 3601284 w 11652000"/>
              <a:gd name="connsiteY3" fmla="*/ 3143051 h 6858000"/>
              <a:gd name="connsiteX4" fmla="*/ 1981284 w 11652000"/>
              <a:gd name="connsiteY4" fmla="*/ 1523051 h 6858000"/>
              <a:gd name="connsiteX5" fmla="*/ 0 w 11652000"/>
              <a:gd name="connsiteY5" fmla="*/ 0 h 6858000"/>
              <a:gd name="connsiteX6" fmla="*/ 11652000 w 11652000"/>
              <a:gd name="connsiteY6" fmla="*/ 0 h 6858000"/>
              <a:gd name="connsiteX7" fmla="*/ 11652000 w 11652000"/>
              <a:gd name="connsiteY7" fmla="*/ 6858000 h 6858000"/>
              <a:gd name="connsiteX8" fmla="*/ 0 w 11652000"/>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52000" h="6858000">
                <a:moveTo>
                  <a:pt x="1981284" y="1523051"/>
                </a:moveTo>
                <a:cubicBezTo>
                  <a:pt x="1086583" y="1523051"/>
                  <a:pt x="361284" y="2248350"/>
                  <a:pt x="361284" y="3143051"/>
                </a:cubicBezTo>
                <a:cubicBezTo>
                  <a:pt x="361284" y="4037752"/>
                  <a:pt x="1086583" y="4763051"/>
                  <a:pt x="1981284" y="4763051"/>
                </a:cubicBezTo>
                <a:cubicBezTo>
                  <a:pt x="2875985" y="4763051"/>
                  <a:pt x="3601284" y="4037752"/>
                  <a:pt x="3601284" y="3143051"/>
                </a:cubicBezTo>
                <a:cubicBezTo>
                  <a:pt x="3601284" y="2248350"/>
                  <a:pt x="2875985" y="1523051"/>
                  <a:pt x="1981284" y="1523051"/>
                </a:cubicBezTo>
                <a:close/>
                <a:moveTo>
                  <a:pt x="0" y="0"/>
                </a:moveTo>
                <a:lnTo>
                  <a:pt x="11652000" y="0"/>
                </a:lnTo>
                <a:lnTo>
                  <a:pt x="11652000"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de-DE" noProof="0" dirty="0"/>
          </a:p>
        </p:txBody>
      </p:sp>
      <p:sp>
        <p:nvSpPr>
          <p:cNvPr id="2" name="Titel 1">
            <a:extLst>
              <a:ext uri="{FF2B5EF4-FFF2-40B4-BE49-F238E27FC236}">
                <a16:creationId xmlns:a16="http://schemas.microsoft.com/office/drawing/2014/main" id="{21D309CB-E3AF-FCCB-2BDE-FADC00CAD8FA}"/>
              </a:ext>
            </a:extLst>
          </p:cNvPr>
          <p:cNvSpPr>
            <a:spLocks noGrp="1"/>
          </p:cNvSpPr>
          <p:nvPr>
            <p:ph type="title" hasCustomPrompt="1"/>
            <p:custDataLst>
              <p:tags r:id="rId2"/>
            </p:custDataLst>
          </p:nvPr>
        </p:nvSpPr>
        <p:spPr/>
        <p:txBody>
          <a:bodyPr/>
          <a:lstStyle>
            <a:lvl1pPr>
              <a:defRPr/>
            </a:lvl1pPr>
          </a:lstStyle>
          <a:p>
            <a:r>
              <a:rPr lang="de-DE"/>
              <a:t>Team member</a:t>
            </a:r>
            <a:endParaRPr lang="de-DE" dirty="0"/>
          </a:p>
        </p:txBody>
      </p:sp>
      <p:sp>
        <p:nvSpPr>
          <p:cNvPr id="7" name="Bildplatzhalter 6">
            <a:extLst>
              <a:ext uri="{FF2B5EF4-FFF2-40B4-BE49-F238E27FC236}">
                <a16:creationId xmlns:a16="http://schemas.microsoft.com/office/drawing/2014/main" id="{0E8C4D5B-31BB-9103-D851-07CA7ABE5F34}"/>
              </a:ext>
            </a:extLst>
          </p:cNvPr>
          <p:cNvSpPr>
            <a:spLocks noGrp="1"/>
          </p:cNvSpPr>
          <p:nvPr>
            <p:ph type="pic" sz="quarter" idx="16" hasCustomPrompt="1"/>
            <p:custDataLst>
              <p:tags r:id="rId3"/>
            </p:custDataLst>
          </p:nvPr>
        </p:nvSpPr>
        <p:spPr>
          <a:xfrm>
            <a:off x="944704" y="1566471"/>
            <a:ext cx="3153159" cy="3153159"/>
          </a:xfrm>
          <a:prstGeom prst="ellipse">
            <a:avLst/>
          </a:prstGeom>
          <a:solidFill>
            <a:schemeClr val="bg2"/>
          </a:solidFill>
          <a:ln w="50800">
            <a:noFill/>
          </a:ln>
        </p:spPr>
        <p:txBody>
          <a:bodyPr wrap="square"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4" name="Textplatzhalter 6">
            <a:extLst>
              <a:ext uri="{FF2B5EF4-FFF2-40B4-BE49-F238E27FC236}">
                <a16:creationId xmlns:a16="http://schemas.microsoft.com/office/drawing/2014/main" id="{73E694A5-77FC-15F0-999B-9352E387CBF4}"/>
              </a:ext>
            </a:extLst>
          </p:cNvPr>
          <p:cNvSpPr>
            <a:spLocks noGrp="1"/>
          </p:cNvSpPr>
          <p:nvPr>
            <p:ph type="body" sz="quarter" idx="14" hasCustomPrompt="1"/>
            <p:custDataLst>
              <p:tags r:id="rId4"/>
            </p:custDataLst>
          </p:nvPr>
        </p:nvSpPr>
        <p:spPr>
          <a:xfrm>
            <a:off x="898524" y="223200"/>
            <a:ext cx="529024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9" name="Textplatzhalter 8">
            <a:extLst>
              <a:ext uri="{FF2B5EF4-FFF2-40B4-BE49-F238E27FC236}">
                <a16:creationId xmlns:a16="http://schemas.microsoft.com/office/drawing/2014/main" id="{C04E7C88-AB62-3637-183B-1B25F8BD3A87}"/>
              </a:ext>
            </a:extLst>
          </p:cNvPr>
          <p:cNvSpPr>
            <a:spLocks noGrp="1"/>
          </p:cNvSpPr>
          <p:nvPr>
            <p:ph type="body" sz="quarter" idx="25" hasCustomPrompt="1"/>
            <p:custDataLst>
              <p:tags r:id="rId5"/>
            </p:custDataLst>
          </p:nvPr>
        </p:nvSpPr>
        <p:spPr>
          <a:xfrm>
            <a:off x="5130799" y="2438400"/>
            <a:ext cx="5289549" cy="3695699"/>
          </a:xfrm>
        </p:spPr>
        <p:txBody>
          <a:bodyPr/>
          <a:lstStyle>
            <a:lvl5pPr>
              <a:defRPr/>
            </a:lvl5p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6" name="Datumsplatzhalter 5">
            <a:extLst>
              <a:ext uri="{FF2B5EF4-FFF2-40B4-BE49-F238E27FC236}">
                <a16:creationId xmlns:a16="http://schemas.microsoft.com/office/drawing/2014/main" id="{BABCC8FB-F3F8-1B1E-D481-3CFA8354E010}"/>
              </a:ext>
            </a:extLst>
          </p:cNvPr>
          <p:cNvSpPr>
            <a:spLocks noGrp="1"/>
          </p:cNvSpPr>
          <p:nvPr>
            <p:ph type="dt" sz="half" idx="26"/>
            <p:custDataLst>
              <p:tags r:id="rId6"/>
            </p:custDataLst>
          </p:nvPr>
        </p:nvSpPr>
        <p:spPr/>
        <p:txBody>
          <a:bodyPr/>
          <a:lstStyle/>
          <a:p>
            <a:r>
              <a:rPr lang="de-DE"/>
              <a:t>00.00.2023</a:t>
            </a:r>
            <a:endParaRPr lang="de-DE" dirty="0"/>
          </a:p>
        </p:txBody>
      </p:sp>
      <p:sp>
        <p:nvSpPr>
          <p:cNvPr id="8" name="Fußzeilenplatzhalter 7">
            <a:extLst>
              <a:ext uri="{FF2B5EF4-FFF2-40B4-BE49-F238E27FC236}">
                <a16:creationId xmlns:a16="http://schemas.microsoft.com/office/drawing/2014/main" id="{6F681113-06F9-6515-8252-A525418367CC}"/>
              </a:ext>
            </a:extLst>
          </p:cNvPr>
          <p:cNvSpPr>
            <a:spLocks noGrp="1"/>
          </p:cNvSpPr>
          <p:nvPr>
            <p:ph type="ftr" sz="quarter" idx="27"/>
            <p:custDataLst>
              <p:tags r:id="rId7"/>
            </p:custDataLst>
          </p:nvPr>
        </p:nvSpPr>
        <p:spPr/>
        <p:txBody>
          <a:bodyPr/>
          <a:lstStyle/>
          <a:p>
            <a:r>
              <a:rPr lang="de-DE"/>
              <a:t>Presentation Title | Classification: C2 – Sensitive | Name Surname</a:t>
            </a:r>
            <a:endParaRPr lang="de-DE" dirty="0"/>
          </a:p>
        </p:txBody>
      </p:sp>
      <p:sp>
        <p:nvSpPr>
          <p:cNvPr id="10" name="Foliennummernplatzhalter 9">
            <a:extLst>
              <a:ext uri="{FF2B5EF4-FFF2-40B4-BE49-F238E27FC236}">
                <a16:creationId xmlns:a16="http://schemas.microsoft.com/office/drawing/2014/main" id="{E23D7F61-DCE2-00F3-A108-5AD2688A9A1A}"/>
              </a:ext>
            </a:extLst>
          </p:cNvPr>
          <p:cNvSpPr>
            <a:spLocks noGrp="1"/>
          </p:cNvSpPr>
          <p:nvPr>
            <p:ph type="sldNum" sz="quarter" idx="28"/>
            <p:custDataLst>
              <p:tags r:id="rId8"/>
            </p:custDataLst>
          </p:nvPr>
        </p:nvSpPr>
        <p:spPr/>
        <p:txBody>
          <a:bodyPr/>
          <a:lstStyle/>
          <a:p>
            <a:fld id="{92DB0D90-6264-4E90-9724-ABC670DBF4FB}" type="slidenum">
              <a:rPr lang="de-DE" smtClean="0"/>
              <a:pPr/>
              <a:t>‹Nr.›</a:t>
            </a:fld>
            <a:endParaRPr lang="de-DE" dirty="0"/>
          </a:p>
        </p:txBody>
      </p:sp>
      <p:sp>
        <p:nvSpPr>
          <p:cNvPr id="3" name="Textplatzhalter 14">
            <a:extLst>
              <a:ext uri="{FF2B5EF4-FFF2-40B4-BE49-F238E27FC236}">
                <a16:creationId xmlns:a16="http://schemas.microsoft.com/office/drawing/2014/main" id="{EF74AE04-3C33-05FA-0D91-674C49E1A0E0}"/>
              </a:ext>
            </a:extLst>
          </p:cNvPr>
          <p:cNvSpPr>
            <a:spLocks noGrp="1"/>
          </p:cNvSpPr>
          <p:nvPr>
            <p:ph type="body" sz="quarter" idx="30" hasCustomPrompt="1"/>
            <p:custDataLst>
              <p:tags r:id="rId9"/>
            </p:custDataLst>
          </p:nvPr>
        </p:nvSpPr>
        <p:spPr>
          <a:xfrm>
            <a:off x="1063284" y="4719631"/>
            <a:ext cx="2916000" cy="1432941"/>
          </a:xfrm>
        </p:spPr>
        <p:txBody>
          <a:bodyPr lIns="0" tIns="288000" rIns="0" bIns="0"/>
          <a:lstStyle>
            <a:lvl1pPr algn="ctr">
              <a:defRPr sz="1600" b="0">
                <a:solidFill>
                  <a:schemeClr val="tx1"/>
                </a:solidFill>
              </a:defRPr>
            </a:lvl1pPr>
            <a:lvl2pPr marL="0" indent="0" algn="ctr">
              <a:buNone/>
              <a:defRPr sz="1200" b="0">
                <a:solidFill>
                  <a:schemeClr val="tx1"/>
                </a:solidFill>
              </a:defRPr>
            </a:lvl2pPr>
            <a:lvl3pPr marL="0" indent="0" algn="ctr">
              <a:buNone/>
              <a:defRPr sz="1200" b="0">
                <a:solidFill>
                  <a:schemeClr val="tx1"/>
                </a:solidFill>
              </a:defRPr>
            </a:lvl3pPr>
            <a:lvl4pPr algn="ctr">
              <a:defRPr sz="1200" b="0">
                <a:solidFill>
                  <a:schemeClr val="tx1"/>
                </a:solidFill>
              </a:defRPr>
            </a:lvl4pPr>
            <a:lvl5pPr algn="ctr">
              <a:defRPr sz="1200" b="0">
                <a:solidFill>
                  <a:schemeClr val="tx1"/>
                </a:solidFill>
              </a:defRPr>
            </a:lvl5pPr>
            <a:lvl6pPr marL="0" indent="0" algn="ctr">
              <a:buNone/>
              <a:defRPr sz="1200" b="0">
                <a:solidFill>
                  <a:schemeClr val="tx1"/>
                </a:solidFill>
              </a:defRPr>
            </a:lvl6pPr>
            <a:lvl7pPr algn="ctr">
              <a:defRPr sz="1200" b="0">
                <a:solidFill>
                  <a:schemeClr val="tx1"/>
                </a:solidFill>
              </a:defRPr>
            </a:lvl7pPr>
            <a:lvl8pPr algn="ctr">
              <a:defRPr sz="1200" b="0">
                <a:solidFill>
                  <a:schemeClr val="tx1"/>
                </a:solidFill>
              </a:defRPr>
            </a:lvl8pPr>
            <a:lvl9pPr algn="ctr">
              <a:defRPr sz="1200" b="0">
                <a:solidFill>
                  <a:schemeClr val="tx1"/>
                </a:solidFill>
              </a:defRPr>
            </a:lvl9pPr>
          </a:lstStyle>
          <a:p>
            <a:pPr lvl="0"/>
            <a:r>
              <a:rPr lang="de-DE"/>
              <a:t>Name</a:t>
            </a:r>
          </a:p>
          <a:p>
            <a:pPr lvl="1"/>
            <a:r>
              <a:rPr lang="de-DE"/>
              <a:t>Position</a:t>
            </a:r>
            <a:endParaRPr lang="de-DE" dirty="0"/>
          </a:p>
        </p:txBody>
      </p:sp>
      <p:sp>
        <p:nvSpPr>
          <p:cNvPr id="11" name="Rechteck 10">
            <a:extLst>
              <a:ext uri="{FF2B5EF4-FFF2-40B4-BE49-F238E27FC236}">
                <a16:creationId xmlns:a16="http://schemas.microsoft.com/office/drawing/2014/main" id="{70623EFF-5BED-6DDC-AA21-542EA7D181B9}"/>
              </a:ext>
            </a:extLst>
          </p:cNvPr>
          <p:cNvSpPr/>
          <p:nvPr userDrawn="1">
            <p:custDataLst>
              <p:tags r:id="rId10"/>
            </p:custDataLst>
          </p:nvPr>
        </p:nvSpPr>
        <p:spPr>
          <a:xfrm>
            <a:off x="898524"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12" name="Rechteck 11">
            <a:extLst>
              <a:ext uri="{FF2B5EF4-FFF2-40B4-BE49-F238E27FC236}">
                <a16:creationId xmlns:a16="http://schemas.microsoft.com/office/drawing/2014/main" id="{EFC604C2-A509-FDB4-57D1-D37C9123AD72}"/>
              </a:ext>
            </a:extLst>
          </p:cNvPr>
          <p:cNvSpPr>
            <a:spLocks/>
          </p:cNvSpPr>
          <p:nvPr userDrawn="1">
            <p:custDataLst>
              <p:tags r:id="rId11"/>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de-DE" sz="992" b="1" noProof="0">
                <a:solidFill>
                  <a:schemeClr val="accent1"/>
                </a:solidFill>
              </a:rPr>
              <a:t>DKMS</a:t>
            </a:r>
            <a:endParaRPr lang="de-DE" sz="992" b="1" noProof="0" dirty="0">
              <a:solidFill>
                <a:schemeClr val="accent1"/>
              </a:solidFill>
            </a:endParaRPr>
          </a:p>
        </p:txBody>
      </p:sp>
    </p:spTree>
    <p:extLst>
      <p:ext uri="{BB962C8B-B14F-4D97-AF65-F5344CB8AC3E}">
        <p14:creationId xmlns:p14="http://schemas.microsoft.com/office/powerpoint/2010/main" val="192212531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Team member (3)">
    <p:bg>
      <p:bgPr>
        <a:solidFill>
          <a:schemeClr val="tx2"/>
        </a:solidFill>
        <a:effectLst/>
      </p:bgPr>
    </p:bg>
    <p:spTree>
      <p:nvGrpSpPr>
        <p:cNvPr id="1" name=""/>
        <p:cNvGrpSpPr/>
        <p:nvPr/>
      </p:nvGrpSpPr>
      <p:grpSpPr>
        <a:xfrm>
          <a:off x="0" y="0"/>
          <a:ext cx="0" cy="0"/>
          <a:chOff x="0" y="0"/>
          <a:chExt cx="0" cy="0"/>
        </a:xfrm>
      </p:grpSpPr>
      <p:sp>
        <p:nvSpPr>
          <p:cNvPr id="22" name="Freihandform: Form 21">
            <a:extLst>
              <a:ext uri="{FF2B5EF4-FFF2-40B4-BE49-F238E27FC236}">
                <a16:creationId xmlns:a16="http://schemas.microsoft.com/office/drawing/2014/main" id="{D115A771-1D68-941B-EE50-C6423B122EE4}"/>
              </a:ext>
            </a:extLst>
          </p:cNvPr>
          <p:cNvSpPr/>
          <p:nvPr userDrawn="1">
            <p:custDataLst>
              <p:tags r:id="rId1"/>
            </p:custDataLst>
          </p:nvPr>
        </p:nvSpPr>
        <p:spPr>
          <a:xfrm>
            <a:off x="540000" y="0"/>
            <a:ext cx="11652000" cy="6858000"/>
          </a:xfrm>
          <a:custGeom>
            <a:avLst/>
            <a:gdLst>
              <a:gd name="connsiteX0" fmla="*/ 9278249 w 11652000"/>
              <a:gd name="connsiteY0" fmla="*/ 1869454 h 6858000"/>
              <a:gd name="connsiteX1" fmla="*/ 8252249 w 11652000"/>
              <a:gd name="connsiteY1" fmla="*/ 2895454 h 6858000"/>
              <a:gd name="connsiteX2" fmla="*/ 9278249 w 11652000"/>
              <a:gd name="connsiteY2" fmla="*/ 3921454 h 6858000"/>
              <a:gd name="connsiteX3" fmla="*/ 10304249 w 11652000"/>
              <a:gd name="connsiteY3" fmla="*/ 2895454 h 6858000"/>
              <a:gd name="connsiteX4" fmla="*/ 9278249 w 11652000"/>
              <a:gd name="connsiteY4" fmla="*/ 1869454 h 6858000"/>
              <a:gd name="connsiteX5" fmla="*/ 5556000 w 11652000"/>
              <a:gd name="connsiteY5" fmla="*/ 1869454 h 6858000"/>
              <a:gd name="connsiteX6" fmla="*/ 4530000 w 11652000"/>
              <a:gd name="connsiteY6" fmla="*/ 2895454 h 6858000"/>
              <a:gd name="connsiteX7" fmla="*/ 5556000 w 11652000"/>
              <a:gd name="connsiteY7" fmla="*/ 3921454 h 6858000"/>
              <a:gd name="connsiteX8" fmla="*/ 6582000 w 11652000"/>
              <a:gd name="connsiteY8" fmla="*/ 2895454 h 6858000"/>
              <a:gd name="connsiteX9" fmla="*/ 5556000 w 11652000"/>
              <a:gd name="connsiteY9" fmla="*/ 1869454 h 6858000"/>
              <a:gd name="connsiteX10" fmla="*/ 1833750 w 11652000"/>
              <a:gd name="connsiteY10" fmla="*/ 1869454 h 6858000"/>
              <a:gd name="connsiteX11" fmla="*/ 807750 w 11652000"/>
              <a:gd name="connsiteY11" fmla="*/ 2895454 h 6858000"/>
              <a:gd name="connsiteX12" fmla="*/ 1833750 w 11652000"/>
              <a:gd name="connsiteY12" fmla="*/ 3921454 h 6858000"/>
              <a:gd name="connsiteX13" fmla="*/ 2859750 w 11652000"/>
              <a:gd name="connsiteY13" fmla="*/ 2895454 h 6858000"/>
              <a:gd name="connsiteX14" fmla="*/ 1833750 w 11652000"/>
              <a:gd name="connsiteY14" fmla="*/ 1869454 h 6858000"/>
              <a:gd name="connsiteX15" fmla="*/ 0 w 11652000"/>
              <a:gd name="connsiteY15" fmla="*/ 0 h 6858000"/>
              <a:gd name="connsiteX16" fmla="*/ 11652000 w 11652000"/>
              <a:gd name="connsiteY16" fmla="*/ 0 h 6858000"/>
              <a:gd name="connsiteX17" fmla="*/ 11652000 w 11652000"/>
              <a:gd name="connsiteY17" fmla="*/ 6858000 h 6858000"/>
              <a:gd name="connsiteX18" fmla="*/ 0 w 11652000"/>
              <a:gd name="connsiteY1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652000" h="6858000">
                <a:moveTo>
                  <a:pt x="9278249" y="1869454"/>
                </a:moveTo>
                <a:cubicBezTo>
                  <a:pt x="8711605" y="1869454"/>
                  <a:pt x="8252249" y="2328810"/>
                  <a:pt x="8252249" y="2895454"/>
                </a:cubicBezTo>
                <a:cubicBezTo>
                  <a:pt x="8252249" y="3462098"/>
                  <a:pt x="8711605" y="3921454"/>
                  <a:pt x="9278249" y="3921454"/>
                </a:cubicBezTo>
                <a:cubicBezTo>
                  <a:pt x="9844893" y="3921454"/>
                  <a:pt x="10304249" y="3462098"/>
                  <a:pt x="10304249" y="2895454"/>
                </a:cubicBezTo>
                <a:cubicBezTo>
                  <a:pt x="10304249" y="2328810"/>
                  <a:pt x="9844893" y="1869454"/>
                  <a:pt x="9278249" y="1869454"/>
                </a:cubicBezTo>
                <a:close/>
                <a:moveTo>
                  <a:pt x="5556000" y="1869454"/>
                </a:moveTo>
                <a:cubicBezTo>
                  <a:pt x="4989356" y="1869454"/>
                  <a:pt x="4530000" y="2328810"/>
                  <a:pt x="4530000" y="2895454"/>
                </a:cubicBezTo>
                <a:cubicBezTo>
                  <a:pt x="4530000" y="3462098"/>
                  <a:pt x="4989356" y="3921454"/>
                  <a:pt x="5556000" y="3921454"/>
                </a:cubicBezTo>
                <a:cubicBezTo>
                  <a:pt x="6122644" y="3921454"/>
                  <a:pt x="6582000" y="3462098"/>
                  <a:pt x="6582000" y="2895454"/>
                </a:cubicBezTo>
                <a:cubicBezTo>
                  <a:pt x="6582000" y="2328810"/>
                  <a:pt x="6122644" y="1869454"/>
                  <a:pt x="5556000" y="1869454"/>
                </a:cubicBezTo>
                <a:close/>
                <a:moveTo>
                  <a:pt x="1833750" y="1869454"/>
                </a:moveTo>
                <a:cubicBezTo>
                  <a:pt x="1267106" y="1869454"/>
                  <a:pt x="807750" y="2328810"/>
                  <a:pt x="807750" y="2895454"/>
                </a:cubicBezTo>
                <a:cubicBezTo>
                  <a:pt x="807750" y="3462098"/>
                  <a:pt x="1267106" y="3921454"/>
                  <a:pt x="1833750" y="3921454"/>
                </a:cubicBezTo>
                <a:cubicBezTo>
                  <a:pt x="2400394" y="3921454"/>
                  <a:pt x="2859750" y="3462098"/>
                  <a:pt x="2859750" y="2895454"/>
                </a:cubicBezTo>
                <a:cubicBezTo>
                  <a:pt x="2859750" y="2328810"/>
                  <a:pt x="2400394" y="1869454"/>
                  <a:pt x="1833750" y="1869454"/>
                </a:cubicBezTo>
                <a:close/>
                <a:moveTo>
                  <a:pt x="0" y="0"/>
                </a:moveTo>
                <a:lnTo>
                  <a:pt x="11652000" y="0"/>
                </a:lnTo>
                <a:lnTo>
                  <a:pt x="11652000"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de-DE" noProof="0" dirty="0"/>
          </a:p>
        </p:txBody>
      </p:sp>
      <p:sp>
        <p:nvSpPr>
          <p:cNvPr id="2" name="Titel 1">
            <a:extLst>
              <a:ext uri="{FF2B5EF4-FFF2-40B4-BE49-F238E27FC236}">
                <a16:creationId xmlns:a16="http://schemas.microsoft.com/office/drawing/2014/main" id="{21D309CB-E3AF-FCCB-2BDE-FADC00CAD8FA}"/>
              </a:ext>
            </a:extLst>
          </p:cNvPr>
          <p:cNvSpPr>
            <a:spLocks noGrp="1"/>
          </p:cNvSpPr>
          <p:nvPr>
            <p:ph type="title" hasCustomPrompt="1"/>
            <p:custDataLst>
              <p:tags r:id="rId2"/>
            </p:custDataLst>
          </p:nvPr>
        </p:nvSpPr>
        <p:spPr/>
        <p:txBody>
          <a:bodyPr/>
          <a:lstStyle>
            <a:lvl1pPr>
              <a:defRPr/>
            </a:lvl1pPr>
          </a:lstStyle>
          <a:p>
            <a:r>
              <a:rPr lang="de-DE"/>
              <a:t>Team member</a:t>
            </a:r>
            <a:endParaRPr lang="de-DE" dirty="0"/>
          </a:p>
        </p:txBody>
      </p:sp>
      <p:sp>
        <p:nvSpPr>
          <p:cNvPr id="7" name="Bildplatzhalter 6">
            <a:extLst>
              <a:ext uri="{FF2B5EF4-FFF2-40B4-BE49-F238E27FC236}">
                <a16:creationId xmlns:a16="http://schemas.microsoft.com/office/drawing/2014/main" id="{0E8C4D5B-31BB-9103-D851-07CA7ABE5F34}"/>
              </a:ext>
            </a:extLst>
          </p:cNvPr>
          <p:cNvSpPr>
            <a:spLocks noGrp="1"/>
          </p:cNvSpPr>
          <p:nvPr>
            <p:ph type="pic" sz="quarter" idx="16" hasCustomPrompt="1"/>
            <p:custDataLst>
              <p:tags r:id="rId3"/>
            </p:custDataLst>
          </p:nvPr>
        </p:nvSpPr>
        <p:spPr>
          <a:xfrm>
            <a:off x="1395084" y="1916789"/>
            <a:ext cx="1957333" cy="1957333"/>
          </a:xfrm>
          <a:prstGeom prst="ellipse">
            <a:avLst/>
          </a:prstGeom>
          <a:solidFill>
            <a:schemeClr val="bg1"/>
          </a:solidFill>
          <a:ln w="50800">
            <a:noFill/>
          </a:ln>
        </p:spPr>
        <p:txBody>
          <a:bodyPr lIns="0" tIns="0" rIns="0" bIns="0"/>
          <a:lstStyle>
            <a:lvl1pPr marL="0" indent="0" algn="ctr">
              <a:defRPr sz="1129"/>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0" name="Bildplatzhalter 6">
            <a:extLst>
              <a:ext uri="{FF2B5EF4-FFF2-40B4-BE49-F238E27FC236}">
                <a16:creationId xmlns:a16="http://schemas.microsoft.com/office/drawing/2014/main" id="{6D0C79AE-2065-693C-F8F2-82AFFF5E82C3}"/>
              </a:ext>
            </a:extLst>
          </p:cNvPr>
          <p:cNvSpPr>
            <a:spLocks noGrp="1"/>
          </p:cNvSpPr>
          <p:nvPr>
            <p:ph type="pic" sz="quarter" idx="18" hasCustomPrompt="1"/>
            <p:custDataLst>
              <p:tags r:id="rId4"/>
            </p:custDataLst>
          </p:nvPr>
        </p:nvSpPr>
        <p:spPr>
          <a:xfrm>
            <a:off x="5117335" y="1916789"/>
            <a:ext cx="1957333" cy="1957333"/>
          </a:xfrm>
          <a:prstGeom prst="ellipse">
            <a:avLst/>
          </a:prstGeom>
          <a:solidFill>
            <a:schemeClr val="bg1"/>
          </a:solidFill>
          <a:ln w="50800">
            <a:noFill/>
          </a:ln>
        </p:spPr>
        <p:txBody>
          <a:bodyPr lIns="0" tIns="0" rIns="0" bIns="0"/>
          <a:lstStyle>
            <a:lvl1pPr marL="0" indent="0" algn="ctr">
              <a:defRPr sz="1129"/>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2" name="Bildplatzhalter 6">
            <a:extLst>
              <a:ext uri="{FF2B5EF4-FFF2-40B4-BE49-F238E27FC236}">
                <a16:creationId xmlns:a16="http://schemas.microsoft.com/office/drawing/2014/main" id="{5FC05490-F038-1AA8-A3A1-FC73430773EC}"/>
              </a:ext>
            </a:extLst>
          </p:cNvPr>
          <p:cNvSpPr>
            <a:spLocks noGrp="1"/>
          </p:cNvSpPr>
          <p:nvPr>
            <p:ph type="pic" sz="quarter" idx="20" hasCustomPrompt="1"/>
            <p:custDataLst>
              <p:tags r:id="rId5"/>
            </p:custDataLst>
          </p:nvPr>
        </p:nvSpPr>
        <p:spPr>
          <a:xfrm>
            <a:off x="8839584" y="1916789"/>
            <a:ext cx="1957333" cy="1957333"/>
          </a:xfrm>
          <a:prstGeom prst="ellipse">
            <a:avLst/>
          </a:prstGeom>
          <a:solidFill>
            <a:schemeClr val="bg1"/>
          </a:solidFill>
          <a:ln w="50800">
            <a:noFill/>
          </a:ln>
        </p:spPr>
        <p:txBody>
          <a:bodyPr lIns="0" tIns="0" rIns="0" bIns="0"/>
          <a:lstStyle>
            <a:lvl1pPr marL="0" indent="0" algn="ctr">
              <a:defRPr sz="1129"/>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4" name="Textplatzhalter 6">
            <a:extLst>
              <a:ext uri="{FF2B5EF4-FFF2-40B4-BE49-F238E27FC236}">
                <a16:creationId xmlns:a16="http://schemas.microsoft.com/office/drawing/2014/main" id="{73E694A5-77FC-15F0-999B-9352E387CBF4}"/>
              </a:ext>
            </a:extLst>
          </p:cNvPr>
          <p:cNvSpPr>
            <a:spLocks noGrp="1"/>
          </p:cNvSpPr>
          <p:nvPr>
            <p:ph type="body" sz="quarter" idx="14" hasCustomPrompt="1"/>
            <p:custDataLst>
              <p:tags r:id="rId6"/>
            </p:custDataLst>
          </p:nvPr>
        </p:nvSpPr>
        <p:spPr>
          <a:xfrm>
            <a:off x="898524" y="223535"/>
            <a:ext cx="529024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8" name="Datumsplatzhalter 7">
            <a:extLst>
              <a:ext uri="{FF2B5EF4-FFF2-40B4-BE49-F238E27FC236}">
                <a16:creationId xmlns:a16="http://schemas.microsoft.com/office/drawing/2014/main" id="{8B95CA18-62C5-8982-696F-7E2E7517CF02}"/>
              </a:ext>
            </a:extLst>
          </p:cNvPr>
          <p:cNvSpPr>
            <a:spLocks noGrp="1"/>
          </p:cNvSpPr>
          <p:nvPr>
            <p:ph type="dt" sz="half" idx="27"/>
            <p:custDataLst>
              <p:tags r:id="rId7"/>
            </p:custDataLst>
          </p:nvPr>
        </p:nvSpPr>
        <p:spPr/>
        <p:txBody>
          <a:bodyPr/>
          <a:lstStyle/>
          <a:p>
            <a:r>
              <a:rPr lang="de-DE"/>
              <a:t>00.00.2023</a:t>
            </a:r>
            <a:endParaRPr lang="de-DE" dirty="0"/>
          </a:p>
        </p:txBody>
      </p:sp>
      <p:sp>
        <p:nvSpPr>
          <p:cNvPr id="9" name="Fußzeilenplatzhalter 8">
            <a:extLst>
              <a:ext uri="{FF2B5EF4-FFF2-40B4-BE49-F238E27FC236}">
                <a16:creationId xmlns:a16="http://schemas.microsoft.com/office/drawing/2014/main" id="{04B42B20-741E-8CF4-5931-65F2AE6EAA63}"/>
              </a:ext>
            </a:extLst>
          </p:cNvPr>
          <p:cNvSpPr>
            <a:spLocks noGrp="1"/>
          </p:cNvSpPr>
          <p:nvPr>
            <p:ph type="ftr" sz="quarter" idx="28"/>
            <p:custDataLst>
              <p:tags r:id="rId8"/>
            </p:custDataLst>
          </p:nvPr>
        </p:nvSpPr>
        <p:spPr/>
        <p:txBody>
          <a:bodyPr/>
          <a:lstStyle/>
          <a:p>
            <a:r>
              <a:rPr lang="de-DE"/>
              <a:t>Presentation Title | Classification: C2 – Sensitive | Name Surname</a:t>
            </a:r>
            <a:endParaRPr lang="de-DE" dirty="0"/>
          </a:p>
        </p:txBody>
      </p:sp>
      <p:sp>
        <p:nvSpPr>
          <p:cNvPr id="11" name="Foliennummernplatzhalter 10">
            <a:extLst>
              <a:ext uri="{FF2B5EF4-FFF2-40B4-BE49-F238E27FC236}">
                <a16:creationId xmlns:a16="http://schemas.microsoft.com/office/drawing/2014/main" id="{1231504B-41E7-4E61-3CF2-E201124E12C4}"/>
              </a:ext>
            </a:extLst>
          </p:cNvPr>
          <p:cNvSpPr>
            <a:spLocks noGrp="1"/>
          </p:cNvSpPr>
          <p:nvPr>
            <p:ph type="sldNum" sz="quarter" idx="29"/>
            <p:custDataLst>
              <p:tags r:id="rId9"/>
            </p:custDataLst>
          </p:nvPr>
        </p:nvSpPr>
        <p:spPr/>
        <p:txBody>
          <a:bodyPr/>
          <a:lstStyle/>
          <a:p>
            <a:fld id="{92DB0D90-6264-4E90-9724-ABC670DBF4FB}" type="slidenum">
              <a:rPr lang="de-DE" smtClean="0"/>
              <a:pPr/>
              <a:t>‹Nr.›</a:t>
            </a:fld>
            <a:endParaRPr lang="de-DE" dirty="0"/>
          </a:p>
        </p:txBody>
      </p:sp>
      <p:sp>
        <p:nvSpPr>
          <p:cNvPr id="15" name="Textplatzhalter 14">
            <a:extLst>
              <a:ext uri="{FF2B5EF4-FFF2-40B4-BE49-F238E27FC236}">
                <a16:creationId xmlns:a16="http://schemas.microsoft.com/office/drawing/2014/main" id="{D9223D02-3B2C-76FD-56DF-017F6EE2645F}"/>
              </a:ext>
            </a:extLst>
          </p:cNvPr>
          <p:cNvSpPr>
            <a:spLocks noGrp="1"/>
          </p:cNvSpPr>
          <p:nvPr>
            <p:ph type="body" sz="quarter" idx="30" hasCustomPrompt="1"/>
            <p:custDataLst>
              <p:tags r:id="rId10"/>
            </p:custDataLst>
          </p:nvPr>
        </p:nvSpPr>
        <p:spPr>
          <a:xfrm>
            <a:off x="915751" y="3893992"/>
            <a:ext cx="2916000" cy="1981493"/>
          </a:xfrm>
        </p:spPr>
        <p:txBody>
          <a:bodyPr lIns="0" tIns="216000" rIns="0" bIns="0"/>
          <a:lstStyle>
            <a:lvl1pPr algn="ctr">
              <a:defRPr sz="1600" b="0">
                <a:solidFill>
                  <a:schemeClr val="tx1"/>
                </a:solidFill>
              </a:defRPr>
            </a:lvl1pPr>
            <a:lvl2pPr marL="0" indent="0" algn="ctr">
              <a:buNone/>
              <a:defRPr sz="1200" b="0">
                <a:solidFill>
                  <a:schemeClr val="tx1"/>
                </a:solidFill>
              </a:defRPr>
            </a:lvl2pPr>
            <a:lvl3pPr marL="0" indent="0" algn="ctr">
              <a:buNone/>
              <a:defRPr sz="1200" b="0">
                <a:solidFill>
                  <a:schemeClr val="tx1"/>
                </a:solidFill>
              </a:defRPr>
            </a:lvl3pPr>
            <a:lvl4pPr algn="ctr">
              <a:defRPr sz="1200" b="0">
                <a:solidFill>
                  <a:schemeClr val="tx1"/>
                </a:solidFill>
              </a:defRPr>
            </a:lvl4pPr>
            <a:lvl5pPr algn="ctr">
              <a:defRPr sz="1200" b="0">
                <a:solidFill>
                  <a:schemeClr val="tx1"/>
                </a:solidFill>
              </a:defRPr>
            </a:lvl5pPr>
            <a:lvl6pPr marL="0" indent="0" algn="ctr">
              <a:buNone/>
              <a:defRPr sz="1200" b="0">
                <a:solidFill>
                  <a:schemeClr val="tx1"/>
                </a:solidFill>
              </a:defRPr>
            </a:lvl6pPr>
            <a:lvl7pPr algn="ctr">
              <a:defRPr sz="1200" b="0">
                <a:solidFill>
                  <a:schemeClr val="tx1"/>
                </a:solidFill>
              </a:defRPr>
            </a:lvl7pPr>
            <a:lvl8pPr algn="ctr">
              <a:defRPr sz="1200" b="0">
                <a:solidFill>
                  <a:schemeClr val="tx1"/>
                </a:solidFill>
              </a:defRPr>
            </a:lvl8pPr>
            <a:lvl9pPr algn="ctr">
              <a:defRPr sz="1200" b="0">
                <a:solidFill>
                  <a:schemeClr val="tx1"/>
                </a:solidFill>
              </a:defRPr>
            </a:lvl9pPr>
          </a:lstStyle>
          <a:p>
            <a:pPr lvl="0"/>
            <a:r>
              <a:rPr lang="de-DE"/>
              <a:t>Name</a:t>
            </a:r>
          </a:p>
          <a:p>
            <a:pPr lvl="1"/>
            <a:r>
              <a:rPr lang="de-DE"/>
              <a:t>Position</a:t>
            </a:r>
            <a:endParaRPr lang="de-DE" dirty="0"/>
          </a:p>
        </p:txBody>
      </p:sp>
      <p:sp>
        <p:nvSpPr>
          <p:cNvPr id="16" name="Textplatzhalter 14">
            <a:extLst>
              <a:ext uri="{FF2B5EF4-FFF2-40B4-BE49-F238E27FC236}">
                <a16:creationId xmlns:a16="http://schemas.microsoft.com/office/drawing/2014/main" id="{79A2D2B6-31A0-0407-73D0-27672F5A6B88}"/>
              </a:ext>
            </a:extLst>
          </p:cNvPr>
          <p:cNvSpPr>
            <a:spLocks noGrp="1"/>
          </p:cNvSpPr>
          <p:nvPr>
            <p:ph type="body" sz="quarter" idx="31" hasCustomPrompt="1"/>
            <p:custDataLst>
              <p:tags r:id="rId11"/>
            </p:custDataLst>
          </p:nvPr>
        </p:nvSpPr>
        <p:spPr>
          <a:xfrm>
            <a:off x="4638000" y="3893992"/>
            <a:ext cx="2916000" cy="1981493"/>
          </a:xfrm>
        </p:spPr>
        <p:txBody>
          <a:bodyPr lIns="0" tIns="216000" rIns="0" bIns="0"/>
          <a:lstStyle>
            <a:lvl1pPr algn="ctr">
              <a:defRPr sz="1600" b="0">
                <a:solidFill>
                  <a:schemeClr val="tx1"/>
                </a:solidFill>
              </a:defRPr>
            </a:lvl1pPr>
            <a:lvl2pPr marL="0" indent="0" algn="ctr">
              <a:buNone/>
              <a:defRPr sz="1200" b="0">
                <a:solidFill>
                  <a:schemeClr val="tx1"/>
                </a:solidFill>
              </a:defRPr>
            </a:lvl2pPr>
            <a:lvl3pPr marL="0" indent="0" algn="ctr">
              <a:buNone/>
              <a:defRPr sz="1200" b="0">
                <a:solidFill>
                  <a:schemeClr val="tx1"/>
                </a:solidFill>
              </a:defRPr>
            </a:lvl3pPr>
            <a:lvl4pPr algn="ctr">
              <a:defRPr sz="1200" b="0">
                <a:solidFill>
                  <a:schemeClr val="tx1"/>
                </a:solidFill>
              </a:defRPr>
            </a:lvl4pPr>
            <a:lvl5pPr algn="ctr">
              <a:defRPr sz="1200" b="0">
                <a:solidFill>
                  <a:schemeClr val="tx1"/>
                </a:solidFill>
              </a:defRPr>
            </a:lvl5pPr>
            <a:lvl6pPr marL="0" indent="0" algn="ctr">
              <a:buNone/>
              <a:defRPr sz="1200" b="0">
                <a:solidFill>
                  <a:schemeClr val="tx1"/>
                </a:solidFill>
              </a:defRPr>
            </a:lvl6pPr>
            <a:lvl7pPr algn="ctr">
              <a:defRPr sz="1200" b="0">
                <a:solidFill>
                  <a:schemeClr val="tx1"/>
                </a:solidFill>
              </a:defRPr>
            </a:lvl7pPr>
            <a:lvl8pPr algn="ctr">
              <a:defRPr sz="1200" b="0">
                <a:solidFill>
                  <a:schemeClr val="tx1"/>
                </a:solidFill>
              </a:defRPr>
            </a:lvl8pPr>
            <a:lvl9pPr algn="ctr">
              <a:defRPr sz="1200" b="0">
                <a:solidFill>
                  <a:schemeClr val="tx1"/>
                </a:solidFill>
              </a:defRPr>
            </a:lvl9pPr>
          </a:lstStyle>
          <a:p>
            <a:pPr lvl="0"/>
            <a:r>
              <a:rPr lang="de-DE"/>
              <a:t>Name</a:t>
            </a:r>
          </a:p>
          <a:p>
            <a:pPr lvl="1"/>
            <a:r>
              <a:rPr lang="de-DE"/>
              <a:t>Position</a:t>
            </a:r>
            <a:endParaRPr lang="de-DE" dirty="0"/>
          </a:p>
        </p:txBody>
      </p:sp>
      <p:sp>
        <p:nvSpPr>
          <p:cNvPr id="20" name="Textplatzhalter 14">
            <a:extLst>
              <a:ext uri="{FF2B5EF4-FFF2-40B4-BE49-F238E27FC236}">
                <a16:creationId xmlns:a16="http://schemas.microsoft.com/office/drawing/2014/main" id="{2EAC6821-7F26-E354-E40C-323D2FFFE1F1}"/>
              </a:ext>
            </a:extLst>
          </p:cNvPr>
          <p:cNvSpPr>
            <a:spLocks noGrp="1"/>
          </p:cNvSpPr>
          <p:nvPr>
            <p:ph type="body" sz="quarter" idx="32" hasCustomPrompt="1"/>
            <p:custDataLst>
              <p:tags r:id="rId12"/>
            </p:custDataLst>
          </p:nvPr>
        </p:nvSpPr>
        <p:spPr>
          <a:xfrm>
            <a:off x="8360249" y="3893992"/>
            <a:ext cx="2916000" cy="1981493"/>
          </a:xfrm>
        </p:spPr>
        <p:txBody>
          <a:bodyPr lIns="0" tIns="216000" rIns="0" bIns="0"/>
          <a:lstStyle>
            <a:lvl1pPr algn="ctr">
              <a:defRPr sz="1600" b="0">
                <a:solidFill>
                  <a:schemeClr val="tx1"/>
                </a:solidFill>
              </a:defRPr>
            </a:lvl1pPr>
            <a:lvl2pPr marL="0" indent="0" algn="ctr">
              <a:buNone/>
              <a:defRPr sz="1200" b="0">
                <a:solidFill>
                  <a:schemeClr val="tx1"/>
                </a:solidFill>
              </a:defRPr>
            </a:lvl2pPr>
            <a:lvl3pPr marL="0" indent="0" algn="ctr">
              <a:buNone/>
              <a:defRPr sz="1200" b="0">
                <a:solidFill>
                  <a:schemeClr val="tx1"/>
                </a:solidFill>
              </a:defRPr>
            </a:lvl3pPr>
            <a:lvl4pPr algn="ctr">
              <a:defRPr sz="1200" b="0">
                <a:solidFill>
                  <a:schemeClr val="tx1"/>
                </a:solidFill>
              </a:defRPr>
            </a:lvl4pPr>
            <a:lvl5pPr algn="ctr">
              <a:defRPr sz="1200" b="0">
                <a:solidFill>
                  <a:schemeClr val="tx1"/>
                </a:solidFill>
              </a:defRPr>
            </a:lvl5pPr>
            <a:lvl6pPr marL="0" indent="0" algn="ctr">
              <a:buNone/>
              <a:defRPr sz="1200" b="0">
                <a:solidFill>
                  <a:schemeClr val="tx1"/>
                </a:solidFill>
              </a:defRPr>
            </a:lvl6pPr>
            <a:lvl7pPr algn="ctr">
              <a:defRPr sz="1200" b="0">
                <a:solidFill>
                  <a:schemeClr val="tx1"/>
                </a:solidFill>
              </a:defRPr>
            </a:lvl7pPr>
            <a:lvl8pPr algn="ctr">
              <a:defRPr sz="1200" b="0">
                <a:solidFill>
                  <a:schemeClr val="tx1"/>
                </a:solidFill>
              </a:defRPr>
            </a:lvl8pPr>
            <a:lvl9pPr algn="ctr">
              <a:defRPr sz="1200" b="0">
                <a:solidFill>
                  <a:schemeClr val="tx1"/>
                </a:solidFill>
              </a:defRPr>
            </a:lvl9pPr>
          </a:lstStyle>
          <a:p>
            <a:pPr lvl="0"/>
            <a:r>
              <a:rPr lang="de-DE"/>
              <a:t>Name</a:t>
            </a:r>
          </a:p>
          <a:p>
            <a:pPr lvl="1"/>
            <a:r>
              <a:rPr lang="de-DE"/>
              <a:t>Position</a:t>
            </a:r>
            <a:endParaRPr lang="de-DE" dirty="0"/>
          </a:p>
        </p:txBody>
      </p:sp>
      <p:sp>
        <p:nvSpPr>
          <p:cNvPr id="13" name="Rechteck 12">
            <a:extLst>
              <a:ext uri="{FF2B5EF4-FFF2-40B4-BE49-F238E27FC236}">
                <a16:creationId xmlns:a16="http://schemas.microsoft.com/office/drawing/2014/main" id="{7E8355A7-B4EA-D9F4-555F-B8026DB03CD2}"/>
              </a:ext>
            </a:extLst>
          </p:cNvPr>
          <p:cNvSpPr/>
          <p:nvPr userDrawn="1">
            <p:custDataLst>
              <p:tags r:id="rId13"/>
            </p:custDataLst>
          </p:nvPr>
        </p:nvSpPr>
        <p:spPr>
          <a:xfrm>
            <a:off x="898524"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17" name="Rechteck 16">
            <a:extLst>
              <a:ext uri="{FF2B5EF4-FFF2-40B4-BE49-F238E27FC236}">
                <a16:creationId xmlns:a16="http://schemas.microsoft.com/office/drawing/2014/main" id="{DCE41DE3-49E6-7AA2-D041-FBB4D2592E18}"/>
              </a:ext>
            </a:extLst>
          </p:cNvPr>
          <p:cNvSpPr>
            <a:spLocks/>
          </p:cNvSpPr>
          <p:nvPr userDrawn="1">
            <p:custDataLst>
              <p:tags r:id="rId14"/>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de-DE" sz="992" b="1" noProof="0">
                <a:solidFill>
                  <a:schemeClr val="accent1"/>
                </a:solidFill>
              </a:rPr>
              <a:t>DKMS</a:t>
            </a:r>
            <a:endParaRPr lang="de-DE" sz="992" b="1" noProof="0" dirty="0">
              <a:solidFill>
                <a:schemeClr val="accent1"/>
              </a:solidFill>
            </a:endParaRPr>
          </a:p>
        </p:txBody>
      </p:sp>
    </p:spTree>
    <p:extLst>
      <p:ext uri="{BB962C8B-B14F-4D97-AF65-F5344CB8AC3E}">
        <p14:creationId xmlns:p14="http://schemas.microsoft.com/office/powerpoint/2010/main" val="266082475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Team member (4)">
    <p:bg>
      <p:bgPr>
        <a:solidFill>
          <a:schemeClr val="tx2"/>
        </a:solidFill>
        <a:effectLst/>
      </p:bgPr>
    </p:bg>
    <p:spTree>
      <p:nvGrpSpPr>
        <p:cNvPr id="1" name=""/>
        <p:cNvGrpSpPr/>
        <p:nvPr/>
      </p:nvGrpSpPr>
      <p:grpSpPr>
        <a:xfrm>
          <a:off x="0" y="0"/>
          <a:ext cx="0" cy="0"/>
          <a:chOff x="0" y="0"/>
          <a:chExt cx="0" cy="0"/>
        </a:xfrm>
      </p:grpSpPr>
      <p:sp>
        <p:nvSpPr>
          <p:cNvPr id="17" name="Freihandform: Form 16">
            <a:extLst>
              <a:ext uri="{FF2B5EF4-FFF2-40B4-BE49-F238E27FC236}">
                <a16:creationId xmlns:a16="http://schemas.microsoft.com/office/drawing/2014/main" id="{C132B7BC-6428-ED10-3897-C5DBE026EE78}"/>
              </a:ext>
            </a:extLst>
          </p:cNvPr>
          <p:cNvSpPr/>
          <p:nvPr userDrawn="1">
            <p:custDataLst>
              <p:tags r:id="rId1"/>
            </p:custDataLst>
          </p:nvPr>
        </p:nvSpPr>
        <p:spPr>
          <a:xfrm>
            <a:off x="540002" y="0"/>
            <a:ext cx="11651999" cy="6858000"/>
          </a:xfrm>
          <a:custGeom>
            <a:avLst/>
            <a:gdLst>
              <a:gd name="connsiteX0" fmla="*/ 9560561 w 11651999"/>
              <a:gd name="connsiteY0" fmla="*/ 1666006 h 6858000"/>
              <a:gd name="connsiteX1" fmla="*/ 8804478 w 11651999"/>
              <a:gd name="connsiteY1" fmla="*/ 2422006 h 6858000"/>
              <a:gd name="connsiteX2" fmla="*/ 9560561 w 11651999"/>
              <a:gd name="connsiteY2" fmla="*/ 3178005 h 6858000"/>
              <a:gd name="connsiteX3" fmla="*/ 10316644 w 11651999"/>
              <a:gd name="connsiteY3" fmla="*/ 2422006 h 6858000"/>
              <a:gd name="connsiteX4" fmla="*/ 9560561 w 11651999"/>
              <a:gd name="connsiteY4" fmla="*/ 1666006 h 6858000"/>
              <a:gd name="connsiteX5" fmla="*/ 3919599 w 11651999"/>
              <a:gd name="connsiteY5" fmla="*/ 1666005 h 6858000"/>
              <a:gd name="connsiteX6" fmla="*/ 3163517 w 11651999"/>
              <a:gd name="connsiteY6" fmla="*/ 2422005 h 6858000"/>
              <a:gd name="connsiteX7" fmla="*/ 3919599 w 11651999"/>
              <a:gd name="connsiteY7" fmla="*/ 3178005 h 6858000"/>
              <a:gd name="connsiteX8" fmla="*/ 4675682 w 11651999"/>
              <a:gd name="connsiteY8" fmla="*/ 2422005 h 6858000"/>
              <a:gd name="connsiteX9" fmla="*/ 3919599 w 11651999"/>
              <a:gd name="connsiteY9" fmla="*/ 1666005 h 6858000"/>
              <a:gd name="connsiteX10" fmla="*/ 6740080 w 11651999"/>
              <a:gd name="connsiteY10" fmla="*/ 1666004 h 6858000"/>
              <a:gd name="connsiteX11" fmla="*/ 5983997 w 11651999"/>
              <a:gd name="connsiteY11" fmla="*/ 2422004 h 6858000"/>
              <a:gd name="connsiteX12" fmla="*/ 6740080 w 11651999"/>
              <a:gd name="connsiteY12" fmla="*/ 3178004 h 6858000"/>
              <a:gd name="connsiteX13" fmla="*/ 7496163 w 11651999"/>
              <a:gd name="connsiteY13" fmla="*/ 2422004 h 6858000"/>
              <a:gd name="connsiteX14" fmla="*/ 6740080 w 11651999"/>
              <a:gd name="connsiteY14" fmla="*/ 1666004 h 6858000"/>
              <a:gd name="connsiteX15" fmla="*/ 1099119 w 11651999"/>
              <a:gd name="connsiteY15" fmla="*/ 1666004 h 6858000"/>
              <a:gd name="connsiteX16" fmla="*/ 343036 w 11651999"/>
              <a:gd name="connsiteY16" fmla="*/ 2422004 h 6858000"/>
              <a:gd name="connsiteX17" fmla="*/ 1099119 w 11651999"/>
              <a:gd name="connsiteY17" fmla="*/ 3178004 h 6858000"/>
              <a:gd name="connsiteX18" fmla="*/ 1855202 w 11651999"/>
              <a:gd name="connsiteY18" fmla="*/ 2422004 h 6858000"/>
              <a:gd name="connsiteX19" fmla="*/ 1099119 w 11651999"/>
              <a:gd name="connsiteY19" fmla="*/ 1666004 h 6858000"/>
              <a:gd name="connsiteX20" fmla="*/ 0 w 11651999"/>
              <a:gd name="connsiteY20" fmla="*/ 0 h 6858000"/>
              <a:gd name="connsiteX21" fmla="*/ 11651999 w 11651999"/>
              <a:gd name="connsiteY21" fmla="*/ 0 h 6858000"/>
              <a:gd name="connsiteX22" fmla="*/ 11651999 w 11651999"/>
              <a:gd name="connsiteY22" fmla="*/ 6858000 h 6858000"/>
              <a:gd name="connsiteX23" fmla="*/ 0 w 11651999"/>
              <a:gd name="connsiteY23"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651999" h="6858000">
                <a:moveTo>
                  <a:pt x="9560561" y="1666006"/>
                </a:moveTo>
                <a:cubicBezTo>
                  <a:pt x="9142988" y="1666006"/>
                  <a:pt x="8804478" y="2004479"/>
                  <a:pt x="8804478" y="2422006"/>
                </a:cubicBezTo>
                <a:cubicBezTo>
                  <a:pt x="8804478" y="2839532"/>
                  <a:pt x="9142988" y="3178005"/>
                  <a:pt x="9560561" y="3178005"/>
                </a:cubicBezTo>
                <a:cubicBezTo>
                  <a:pt x="9978134" y="3178005"/>
                  <a:pt x="10316644" y="2839532"/>
                  <a:pt x="10316644" y="2422006"/>
                </a:cubicBezTo>
                <a:cubicBezTo>
                  <a:pt x="10316644" y="2004479"/>
                  <a:pt x="9978134" y="1666006"/>
                  <a:pt x="9560561" y="1666006"/>
                </a:cubicBezTo>
                <a:close/>
                <a:moveTo>
                  <a:pt x="3919599" y="1666005"/>
                </a:moveTo>
                <a:cubicBezTo>
                  <a:pt x="3502026" y="1666005"/>
                  <a:pt x="3163517" y="2004478"/>
                  <a:pt x="3163517" y="2422005"/>
                </a:cubicBezTo>
                <a:cubicBezTo>
                  <a:pt x="3163517" y="2839532"/>
                  <a:pt x="3502026" y="3178005"/>
                  <a:pt x="3919599" y="3178005"/>
                </a:cubicBezTo>
                <a:cubicBezTo>
                  <a:pt x="4337173" y="3178005"/>
                  <a:pt x="4675682" y="2839532"/>
                  <a:pt x="4675682" y="2422005"/>
                </a:cubicBezTo>
                <a:cubicBezTo>
                  <a:pt x="4675682" y="2004478"/>
                  <a:pt x="4337173" y="1666005"/>
                  <a:pt x="3919599" y="1666005"/>
                </a:cubicBezTo>
                <a:close/>
                <a:moveTo>
                  <a:pt x="6740080" y="1666004"/>
                </a:moveTo>
                <a:cubicBezTo>
                  <a:pt x="6322507" y="1666004"/>
                  <a:pt x="5983997" y="2004477"/>
                  <a:pt x="5983997" y="2422004"/>
                </a:cubicBezTo>
                <a:cubicBezTo>
                  <a:pt x="5983997" y="2839532"/>
                  <a:pt x="6322507" y="3178004"/>
                  <a:pt x="6740080" y="3178004"/>
                </a:cubicBezTo>
                <a:cubicBezTo>
                  <a:pt x="7157653" y="3178004"/>
                  <a:pt x="7496163" y="2839532"/>
                  <a:pt x="7496163" y="2422004"/>
                </a:cubicBezTo>
                <a:cubicBezTo>
                  <a:pt x="7496163" y="2004477"/>
                  <a:pt x="7157653" y="1666004"/>
                  <a:pt x="6740080" y="1666004"/>
                </a:cubicBezTo>
                <a:close/>
                <a:moveTo>
                  <a:pt x="1099119" y="1666004"/>
                </a:moveTo>
                <a:cubicBezTo>
                  <a:pt x="681546" y="1666004"/>
                  <a:pt x="343036" y="2004477"/>
                  <a:pt x="343036" y="2422004"/>
                </a:cubicBezTo>
                <a:cubicBezTo>
                  <a:pt x="343036" y="2839531"/>
                  <a:pt x="681546" y="3178004"/>
                  <a:pt x="1099119" y="3178004"/>
                </a:cubicBezTo>
                <a:cubicBezTo>
                  <a:pt x="1516692" y="3178004"/>
                  <a:pt x="1855202" y="2839531"/>
                  <a:pt x="1855202" y="2422004"/>
                </a:cubicBezTo>
                <a:cubicBezTo>
                  <a:pt x="1855202" y="2004477"/>
                  <a:pt x="1516692" y="1666004"/>
                  <a:pt x="1099119" y="1666004"/>
                </a:cubicBezTo>
                <a:close/>
                <a:moveTo>
                  <a:pt x="0" y="0"/>
                </a:moveTo>
                <a:lnTo>
                  <a:pt x="11651999" y="0"/>
                </a:lnTo>
                <a:lnTo>
                  <a:pt x="11651999"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de-DE" noProof="0" dirty="0"/>
          </a:p>
        </p:txBody>
      </p:sp>
      <p:sp>
        <p:nvSpPr>
          <p:cNvPr id="2" name="Titel 1">
            <a:extLst>
              <a:ext uri="{FF2B5EF4-FFF2-40B4-BE49-F238E27FC236}">
                <a16:creationId xmlns:a16="http://schemas.microsoft.com/office/drawing/2014/main" id="{21D309CB-E3AF-FCCB-2BDE-FADC00CAD8FA}"/>
              </a:ext>
            </a:extLst>
          </p:cNvPr>
          <p:cNvSpPr>
            <a:spLocks noGrp="1"/>
          </p:cNvSpPr>
          <p:nvPr>
            <p:ph type="title" hasCustomPrompt="1"/>
            <p:custDataLst>
              <p:tags r:id="rId2"/>
            </p:custDataLst>
          </p:nvPr>
        </p:nvSpPr>
        <p:spPr/>
        <p:txBody>
          <a:bodyPr/>
          <a:lstStyle>
            <a:lvl1pPr>
              <a:defRPr/>
            </a:lvl1pPr>
          </a:lstStyle>
          <a:p>
            <a:r>
              <a:rPr lang="de-DE"/>
              <a:t>Team member</a:t>
            </a:r>
            <a:endParaRPr lang="de-DE" dirty="0"/>
          </a:p>
        </p:txBody>
      </p:sp>
      <p:sp>
        <p:nvSpPr>
          <p:cNvPr id="14" name="Textplatzhalter 6">
            <a:extLst>
              <a:ext uri="{FF2B5EF4-FFF2-40B4-BE49-F238E27FC236}">
                <a16:creationId xmlns:a16="http://schemas.microsoft.com/office/drawing/2014/main" id="{73E694A5-77FC-15F0-999B-9352E387CBF4}"/>
              </a:ext>
            </a:extLst>
          </p:cNvPr>
          <p:cNvSpPr>
            <a:spLocks noGrp="1"/>
          </p:cNvSpPr>
          <p:nvPr>
            <p:ph type="body" sz="quarter" idx="14" hasCustomPrompt="1"/>
            <p:custDataLst>
              <p:tags r:id="rId3"/>
            </p:custDataLst>
          </p:nvPr>
        </p:nvSpPr>
        <p:spPr>
          <a:xfrm>
            <a:off x="898524" y="223200"/>
            <a:ext cx="529024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7" name="Bildplatzhalter 6">
            <a:extLst>
              <a:ext uri="{FF2B5EF4-FFF2-40B4-BE49-F238E27FC236}">
                <a16:creationId xmlns:a16="http://schemas.microsoft.com/office/drawing/2014/main" id="{0E8C4D5B-31BB-9103-D851-07CA7ABE5F34}"/>
              </a:ext>
            </a:extLst>
          </p:cNvPr>
          <p:cNvSpPr>
            <a:spLocks noGrp="1"/>
          </p:cNvSpPr>
          <p:nvPr>
            <p:ph type="pic" sz="quarter" idx="16" hasCustomPrompt="1"/>
            <p:custDataLst>
              <p:tags r:id="rId4"/>
            </p:custDataLst>
          </p:nvPr>
        </p:nvSpPr>
        <p:spPr>
          <a:xfrm>
            <a:off x="934480" y="1717366"/>
            <a:ext cx="1409280" cy="1409280"/>
          </a:xfrm>
          <a:prstGeom prst="ellipse">
            <a:avLst/>
          </a:prstGeom>
          <a:solidFill>
            <a:schemeClr val="bg2"/>
          </a:solidFill>
          <a:ln w="38100">
            <a:noFill/>
          </a:ln>
        </p:spPr>
        <p:txBody>
          <a:bodyPr lIns="0" tIns="0" rIns="0" bIns="0"/>
          <a:lstStyle>
            <a:lvl1pPr marL="0" indent="0" algn="ctr">
              <a:defRPr sz="94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20" name="Bildplatzhalter 6">
            <a:extLst>
              <a:ext uri="{FF2B5EF4-FFF2-40B4-BE49-F238E27FC236}">
                <a16:creationId xmlns:a16="http://schemas.microsoft.com/office/drawing/2014/main" id="{3068B7DF-D1E1-4E1F-4044-3FC6A26B79EB}"/>
              </a:ext>
            </a:extLst>
          </p:cNvPr>
          <p:cNvSpPr>
            <a:spLocks noGrp="1"/>
          </p:cNvSpPr>
          <p:nvPr>
            <p:ph type="pic" sz="quarter" idx="25" hasCustomPrompt="1"/>
            <p:custDataLst>
              <p:tags r:id="rId5"/>
            </p:custDataLst>
          </p:nvPr>
        </p:nvSpPr>
        <p:spPr>
          <a:xfrm>
            <a:off x="3754960" y="1717367"/>
            <a:ext cx="1409280" cy="1409280"/>
          </a:xfrm>
          <a:prstGeom prst="ellipse">
            <a:avLst/>
          </a:prstGeom>
          <a:solidFill>
            <a:schemeClr val="bg2"/>
          </a:solidFill>
          <a:ln w="38100">
            <a:noFill/>
          </a:ln>
        </p:spPr>
        <p:txBody>
          <a:bodyPr lIns="0" tIns="0" rIns="0" bIns="0"/>
          <a:lstStyle>
            <a:lvl1pPr marL="0" indent="0" algn="ctr">
              <a:defRPr sz="94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9" name="Textplatzhalter 8">
            <a:extLst>
              <a:ext uri="{FF2B5EF4-FFF2-40B4-BE49-F238E27FC236}">
                <a16:creationId xmlns:a16="http://schemas.microsoft.com/office/drawing/2014/main" id="{A5ECCE35-16F4-36DD-DB66-6DED467DC826}"/>
              </a:ext>
            </a:extLst>
          </p:cNvPr>
          <p:cNvSpPr>
            <a:spLocks noGrp="1"/>
          </p:cNvSpPr>
          <p:nvPr>
            <p:ph type="body" sz="quarter" idx="30" hasCustomPrompt="1"/>
            <p:custDataLst>
              <p:tags r:id="rId6"/>
            </p:custDataLst>
          </p:nvPr>
        </p:nvSpPr>
        <p:spPr>
          <a:xfrm>
            <a:off x="1307438" y="3140951"/>
            <a:ext cx="2076534" cy="2993149"/>
          </a:xfrm>
        </p:spPr>
        <p:txBody>
          <a:bodyPr lIns="0" tIns="162000" rIns="0" bIns="0"/>
          <a:lstStyle>
            <a:lvl1pPr>
              <a:spcBef>
                <a:spcPts val="0"/>
              </a:spcBef>
              <a:defRPr sz="1400"/>
            </a:lvl1pPr>
            <a:lvl2pPr marL="0" indent="0">
              <a:spcBef>
                <a:spcPts val="0"/>
              </a:spcBef>
              <a:spcAft>
                <a:spcPts val="600"/>
              </a:spcAft>
              <a:buNone/>
              <a:defRPr sz="1200"/>
            </a:lvl2pPr>
            <a:lvl3pPr marL="0" indent="0">
              <a:spcBef>
                <a:spcPts val="600"/>
              </a:spcBef>
              <a:buNone/>
              <a:defRPr sz="1000"/>
            </a:lvl3pPr>
            <a:lvl4pPr>
              <a:spcBef>
                <a:spcPts val="600"/>
              </a:spcBef>
              <a:defRPr sz="1000" b="0">
                <a:solidFill>
                  <a:schemeClr val="tx1"/>
                </a:solidFill>
              </a:defRPr>
            </a:lvl4pPr>
            <a:lvl5pPr marL="0" indent="0">
              <a:spcBef>
                <a:spcPts val="600"/>
              </a:spcBef>
              <a:buNone/>
              <a:defRPr sz="1000"/>
            </a:lvl5pPr>
            <a:lvl6pPr marL="0" indent="0">
              <a:spcBef>
                <a:spcPts val="600"/>
              </a:spcBef>
              <a:buNone/>
              <a:defRPr sz="1000"/>
            </a:lvl6pPr>
            <a:lvl7pPr marL="0" indent="0">
              <a:spcBef>
                <a:spcPts val="600"/>
              </a:spcBef>
              <a:buNone/>
              <a:defRPr sz="1000"/>
            </a:lvl7pPr>
            <a:lvl8pPr marL="0" indent="0">
              <a:spcBef>
                <a:spcPts val="600"/>
              </a:spcBef>
              <a:buFontTx/>
              <a:buNone/>
              <a:defRPr sz="1000" b="0">
                <a:solidFill>
                  <a:schemeClr val="tx1"/>
                </a:solidFill>
              </a:defRPr>
            </a:lvl8pPr>
            <a:lvl9pPr marL="0" indent="0">
              <a:spcBef>
                <a:spcPts val="600"/>
              </a:spcBef>
              <a:buFontTx/>
              <a:buNone/>
              <a:defRPr sz="1000">
                <a:solidFill>
                  <a:schemeClr val="tx1"/>
                </a:solidFill>
              </a:defRPr>
            </a:lvl9pPr>
          </a:lstStyle>
          <a:p>
            <a:pPr lvl="0"/>
            <a:r>
              <a:rPr lang="de-DE"/>
              <a:t>Name</a:t>
            </a:r>
          </a:p>
          <a:p>
            <a:pPr lvl="1"/>
            <a:r>
              <a:rPr lang="de-DE"/>
              <a:t>Position</a:t>
            </a:r>
          </a:p>
          <a:p>
            <a:pPr lvl="2"/>
            <a:r>
              <a:rPr lang="de-DE"/>
              <a:t>Dritte Ebene</a:t>
            </a:r>
          </a:p>
          <a:p>
            <a:pPr lvl="6"/>
            <a:endParaRPr lang="de-DE" dirty="0"/>
          </a:p>
        </p:txBody>
      </p:sp>
      <p:sp>
        <p:nvSpPr>
          <p:cNvPr id="18" name="Textplatzhalter 8">
            <a:extLst>
              <a:ext uri="{FF2B5EF4-FFF2-40B4-BE49-F238E27FC236}">
                <a16:creationId xmlns:a16="http://schemas.microsoft.com/office/drawing/2014/main" id="{1EAC27A7-7691-4350-43C5-6B6CB5F92B2C}"/>
              </a:ext>
            </a:extLst>
          </p:cNvPr>
          <p:cNvSpPr>
            <a:spLocks noGrp="1"/>
          </p:cNvSpPr>
          <p:nvPr>
            <p:ph type="body" sz="quarter" idx="31" hasCustomPrompt="1"/>
            <p:custDataLst>
              <p:tags r:id="rId7"/>
            </p:custDataLst>
          </p:nvPr>
        </p:nvSpPr>
        <p:spPr>
          <a:xfrm>
            <a:off x="4127919" y="3140951"/>
            <a:ext cx="2076534" cy="2993149"/>
          </a:xfrm>
        </p:spPr>
        <p:txBody>
          <a:bodyPr lIns="0" tIns="162000" rIns="0" bIns="0"/>
          <a:lstStyle>
            <a:lvl1pPr>
              <a:spcBef>
                <a:spcPts val="0"/>
              </a:spcBef>
              <a:defRPr sz="1400"/>
            </a:lvl1pPr>
            <a:lvl2pPr marL="0" indent="0">
              <a:spcBef>
                <a:spcPts val="0"/>
              </a:spcBef>
              <a:spcAft>
                <a:spcPts val="600"/>
              </a:spcAft>
              <a:buNone/>
              <a:defRPr sz="1200"/>
            </a:lvl2pPr>
            <a:lvl3pPr marL="0" indent="0">
              <a:spcBef>
                <a:spcPts val="600"/>
              </a:spcBef>
              <a:buNone/>
              <a:defRPr sz="1000"/>
            </a:lvl3pPr>
            <a:lvl4pPr>
              <a:spcBef>
                <a:spcPts val="600"/>
              </a:spcBef>
              <a:defRPr sz="1000" b="0">
                <a:solidFill>
                  <a:schemeClr val="tx1"/>
                </a:solidFill>
              </a:defRPr>
            </a:lvl4pPr>
            <a:lvl5pPr marL="0" indent="0">
              <a:spcBef>
                <a:spcPts val="600"/>
              </a:spcBef>
              <a:buNone/>
              <a:defRPr sz="1000"/>
            </a:lvl5pPr>
            <a:lvl6pPr marL="0" indent="0">
              <a:spcBef>
                <a:spcPts val="600"/>
              </a:spcBef>
              <a:buNone/>
              <a:defRPr sz="1000"/>
            </a:lvl6pPr>
            <a:lvl7pPr marL="0" indent="0">
              <a:spcBef>
                <a:spcPts val="600"/>
              </a:spcBef>
              <a:buNone/>
              <a:defRPr sz="1000"/>
            </a:lvl7pPr>
            <a:lvl8pPr marL="0" indent="0">
              <a:spcBef>
                <a:spcPts val="600"/>
              </a:spcBef>
              <a:buFontTx/>
              <a:buNone/>
              <a:defRPr sz="1000" b="0">
                <a:solidFill>
                  <a:schemeClr val="tx1"/>
                </a:solidFill>
              </a:defRPr>
            </a:lvl8pPr>
            <a:lvl9pPr marL="0" indent="0">
              <a:spcBef>
                <a:spcPts val="600"/>
              </a:spcBef>
              <a:buFontTx/>
              <a:buNone/>
              <a:defRPr sz="1000">
                <a:solidFill>
                  <a:schemeClr val="tx1"/>
                </a:solidFill>
              </a:defRPr>
            </a:lvl9pPr>
          </a:lstStyle>
          <a:p>
            <a:pPr lvl="0"/>
            <a:r>
              <a:rPr lang="de-DE"/>
              <a:t>Name</a:t>
            </a:r>
          </a:p>
          <a:p>
            <a:pPr lvl="1"/>
            <a:r>
              <a:rPr lang="de-DE"/>
              <a:t>Position</a:t>
            </a:r>
          </a:p>
          <a:p>
            <a:pPr lvl="2"/>
            <a:r>
              <a:rPr lang="de-DE"/>
              <a:t>Dritte Ebene</a:t>
            </a:r>
          </a:p>
          <a:p>
            <a:pPr lvl="6"/>
            <a:endParaRPr lang="de-DE" dirty="0"/>
          </a:p>
        </p:txBody>
      </p:sp>
      <p:sp>
        <p:nvSpPr>
          <p:cNvPr id="30" name="Textplatzhalter 8">
            <a:extLst>
              <a:ext uri="{FF2B5EF4-FFF2-40B4-BE49-F238E27FC236}">
                <a16:creationId xmlns:a16="http://schemas.microsoft.com/office/drawing/2014/main" id="{77D24433-C7A0-DCCF-802A-407C4B93BDCD}"/>
              </a:ext>
            </a:extLst>
          </p:cNvPr>
          <p:cNvSpPr>
            <a:spLocks noGrp="1"/>
          </p:cNvSpPr>
          <p:nvPr>
            <p:ph type="body" sz="quarter" idx="32" hasCustomPrompt="1"/>
            <p:custDataLst>
              <p:tags r:id="rId8"/>
            </p:custDataLst>
          </p:nvPr>
        </p:nvSpPr>
        <p:spPr>
          <a:xfrm>
            <a:off x="6948401" y="3140951"/>
            <a:ext cx="2076534" cy="2993149"/>
          </a:xfrm>
        </p:spPr>
        <p:txBody>
          <a:bodyPr lIns="0" tIns="162000" rIns="0" bIns="0"/>
          <a:lstStyle>
            <a:lvl1pPr>
              <a:spcBef>
                <a:spcPts val="0"/>
              </a:spcBef>
              <a:defRPr sz="1400"/>
            </a:lvl1pPr>
            <a:lvl2pPr marL="0" indent="0">
              <a:spcBef>
                <a:spcPts val="0"/>
              </a:spcBef>
              <a:spcAft>
                <a:spcPts val="600"/>
              </a:spcAft>
              <a:buNone/>
              <a:defRPr sz="1200"/>
            </a:lvl2pPr>
            <a:lvl3pPr marL="0" indent="0">
              <a:spcBef>
                <a:spcPts val="600"/>
              </a:spcBef>
              <a:buNone/>
              <a:defRPr sz="1000"/>
            </a:lvl3pPr>
            <a:lvl4pPr>
              <a:spcBef>
                <a:spcPts val="600"/>
              </a:spcBef>
              <a:defRPr sz="1000" b="0">
                <a:solidFill>
                  <a:schemeClr val="tx1"/>
                </a:solidFill>
              </a:defRPr>
            </a:lvl4pPr>
            <a:lvl5pPr marL="0" indent="0">
              <a:spcBef>
                <a:spcPts val="600"/>
              </a:spcBef>
              <a:buNone/>
              <a:defRPr sz="1000"/>
            </a:lvl5pPr>
            <a:lvl6pPr marL="0" indent="0">
              <a:spcBef>
                <a:spcPts val="600"/>
              </a:spcBef>
              <a:buNone/>
              <a:defRPr sz="1000"/>
            </a:lvl6pPr>
            <a:lvl7pPr marL="0" indent="0">
              <a:spcBef>
                <a:spcPts val="600"/>
              </a:spcBef>
              <a:buNone/>
              <a:defRPr sz="1000"/>
            </a:lvl7pPr>
            <a:lvl8pPr marL="0" indent="0">
              <a:spcBef>
                <a:spcPts val="600"/>
              </a:spcBef>
              <a:buFontTx/>
              <a:buNone/>
              <a:defRPr sz="1000" b="0">
                <a:solidFill>
                  <a:schemeClr val="tx1"/>
                </a:solidFill>
              </a:defRPr>
            </a:lvl8pPr>
            <a:lvl9pPr marL="0" indent="0">
              <a:spcBef>
                <a:spcPts val="600"/>
              </a:spcBef>
              <a:buFontTx/>
              <a:buNone/>
              <a:defRPr sz="1000">
                <a:solidFill>
                  <a:schemeClr val="tx1"/>
                </a:solidFill>
              </a:defRPr>
            </a:lvl9pPr>
          </a:lstStyle>
          <a:p>
            <a:pPr lvl="0"/>
            <a:r>
              <a:rPr lang="de-DE"/>
              <a:t>Name</a:t>
            </a:r>
          </a:p>
          <a:p>
            <a:pPr lvl="1"/>
            <a:r>
              <a:rPr lang="de-DE"/>
              <a:t>Position</a:t>
            </a:r>
          </a:p>
          <a:p>
            <a:pPr lvl="2"/>
            <a:r>
              <a:rPr lang="de-DE"/>
              <a:t>Dritte Ebene</a:t>
            </a:r>
          </a:p>
          <a:p>
            <a:pPr lvl="6"/>
            <a:endParaRPr lang="de-DE" dirty="0"/>
          </a:p>
        </p:txBody>
      </p:sp>
      <p:sp>
        <p:nvSpPr>
          <p:cNvPr id="31" name="Textplatzhalter 8">
            <a:extLst>
              <a:ext uri="{FF2B5EF4-FFF2-40B4-BE49-F238E27FC236}">
                <a16:creationId xmlns:a16="http://schemas.microsoft.com/office/drawing/2014/main" id="{A021F369-23AA-50F4-5510-BF8495646D67}"/>
              </a:ext>
            </a:extLst>
          </p:cNvPr>
          <p:cNvSpPr>
            <a:spLocks noGrp="1"/>
          </p:cNvSpPr>
          <p:nvPr>
            <p:ph type="body" sz="quarter" idx="33" hasCustomPrompt="1"/>
            <p:custDataLst>
              <p:tags r:id="rId9"/>
            </p:custDataLst>
          </p:nvPr>
        </p:nvSpPr>
        <p:spPr>
          <a:xfrm>
            <a:off x="9768882" y="3140951"/>
            <a:ext cx="2076534" cy="2993149"/>
          </a:xfrm>
        </p:spPr>
        <p:txBody>
          <a:bodyPr lIns="0" tIns="162000" rIns="0" bIns="0"/>
          <a:lstStyle>
            <a:lvl1pPr>
              <a:spcBef>
                <a:spcPts val="0"/>
              </a:spcBef>
              <a:defRPr sz="1400"/>
            </a:lvl1pPr>
            <a:lvl2pPr marL="0" indent="0">
              <a:spcBef>
                <a:spcPts val="0"/>
              </a:spcBef>
              <a:spcAft>
                <a:spcPts val="600"/>
              </a:spcAft>
              <a:buNone/>
              <a:defRPr sz="1200"/>
            </a:lvl2pPr>
            <a:lvl3pPr marL="0" indent="0">
              <a:spcBef>
                <a:spcPts val="600"/>
              </a:spcBef>
              <a:buNone/>
              <a:defRPr sz="1000"/>
            </a:lvl3pPr>
            <a:lvl4pPr>
              <a:spcBef>
                <a:spcPts val="600"/>
              </a:spcBef>
              <a:defRPr sz="1000" b="0">
                <a:solidFill>
                  <a:schemeClr val="tx1"/>
                </a:solidFill>
              </a:defRPr>
            </a:lvl4pPr>
            <a:lvl5pPr marL="0" indent="0">
              <a:spcBef>
                <a:spcPts val="600"/>
              </a:spcBef>
              <a:buNone/>
              <a:defRPr sz="1000"/>
            </a:lvl5pPr>
            <a:lvl6pPr marL="0" indent="0">
              <a:spcBef>
                <a:spcPts val="600"/>
              </a:spcBef>
              <a:buNone/>
              <a:defRPr sz="1000"/>
            </a:lvl6pPr>
            <a:lvl7pPr marL="0" indent="0">
              <a:spcBef>
                <a:spcPts val="600"/>
              </a:spcBef>
              <a:buNone/>
              <a:defRPr sz="1000"/>
            </a:lvl7pPr>
            <a:lvl8pPr marL="0" indent="0">
              <a:spcBef>
                <a:spcPts val="600"/>
              </a:spcBef>
              <a:buFontTx/>
              <a:buNone/>
              <a:defRPr sz="1000" b="0">
                <a:solidFill>
                  <a:schemeClr val="tx1"/>
                </a:solidFill>
              </a:defRPr>
            </a:lvl8pPr>
            <a:lvl9pPr marL="0" indent="0">
              <a:spcBef>
                <a:spcPts val="600"/>
              </a:spcBef>
              <a:buFontTx/>
              <a:buNone/>
              <a:defRPr sz="1000">
                <a:solidFill>
                  <a:schemeClr val="tx1"/>
                </a:solidFill>
              </a:defRPr>
            </a:lvl9pPr>
          </a:lstStyle>
          <a:p>
            <a:pPr lvl="0"/>
            <a:r>
              <a:rPr lang="de-DE"/>
              <a:t>Name</a:t>
            </a:r>
          </a:p>
          <a:p>
            <a:pPr lvl="1"/>
            <a:r>
              <a:rPr lang="de-DE"/>
              <a:t>Position</a:t>
            </a:r>
          </a:p>
          <a:p>
            <a:pPr lvl="2"/>
            <a:r>
              <a:rPr lang="de-DE"/>
              <a:t>Dritte Ebene</a:t>
            </a:r>
          </a:p>
          <a:p>
            <a:pPr lvl="6"/>
            <a:endParaRPr lang="de-DE" dirty="0"/>
          </a:p>
        </p:txBody>
      </p:sp>
      <p:sp>
        <p:nvSpPr>
          <p:cNvPr id="5" name="Datumsplatzhalter 4">
            <a:extLst>
              <a:ext uri="{FF2B5EF4-FFF2-40B4-BE49-F238E27FC236}">
                <a16:creationId xmlns:a16="http://schemas.microsoft.com/office/drawing/2014/main" id="{7C7D7102-6AF4-7B88-FF02-01A0673EAB56}"/>
              </a:ext>
            </a:extLst>
          </p:cNvPr>
          <p:cNvSpPr>
            <a:spLocks noGrp="1"/>
          </p:cNvSpPr>
          <p:nvPr>
            <p:ph type="dt" sz="half" idx="34"/>
            <p:custDataLst>
              <p:tags r:id="rId10"/>
            </p:custDataLst>
          </p:nvPr>
        </p:nvSpPr>
        <p:spPr/>
        <p:txBody>
          <a:bodyPr/>
          <a:lstStyle/>
          <a:p>
            <a:r>
              <a:rPr lang="de-DE"/>
              <a:t>00.00.2023</a:t>
            </a:r>
            <a:endParaRPr lang="de-DE" dirty="0"/>
          </a:p>
        </p:txBody>
      </p:sp>
      <p:sp>
        <p:nvSpPr>
          <p:cNvPr id="6" name="Fußzeilenplatzhalter 5">
            <a:extLst>
              <a:ext uri="{FF2B5EF4-FFF2-40B4-BE49-F238E27FC236}">
                <a16:creationId xmlns:a16="http://schemas.microsoft.com/office/drawing/2014/main" id="{6C2CF1F2-0B93-10C3-414C-AD26EAE73531}"/>
              </a:ext>
            </a:extLst>
          </p:cNvPr>
          <p:cNvSpPr>
            <a:spLocks noGrp="1"/>
          </p:cNvSpPr>
          <p:nvPr>
            <p:ph type="ftr" sz="quarter" idx="35"/>
            <p:custDataLst>
              <p:tags r:id="rId11"/>
            </p:custDataLst>
          </p:nvPr>
        </p:nvSpPr>
        <p:spPr/>
        <p:txBody>
          <a:bodyPr/>
          <a:lstStyle/>
          <a:p>
            <a:r>
              <a:rPr lang="de-DE"/>
              <a:t>Presentation Title | Classification: C2 – Sensitive | Name Surname</a:t>
            </a:r>
            <a:endParaRPr lang="de-DE" dirty="0"/>
          </a:p>
        </p:txBody>
      </p:sp>
      <p:sp>
        <p:nvSpPr>
          <p:cNvPr id="8" name="Foliennummernplatzhalter 7">
            <a:extLst>
              <a:ext uri="{FF2B5EF4-FFF2-40B4-BE49-F238E27FC236}">
                <a16:creationId xmlns:a16="http://schemas.microsoft.com/office/drawing/2014/main" id="{1B438321-B4A3-3AD4-6952-C27449CD5739}"/>
              </a:ext>
            </a:extLst>
          </p:cNvPr>
          <p:cNvSpPr>
            <a:spLocks noGrp="1"/>
          </p:cNvSpPr>
          <p:nvPr>
            <p:ph type="sldNum" sz="quarter" idx="36"/>
            <p:custDataLst>
              <p:tags r:id="rId12"/>
            </p:custDataLst>
          </p:nvPr>
        </p:nvSpPr>
        <p:spPr/>
        <p:txBody>
          <a:bodyPr/>
          <a:lstStyle/>
          <a:p>
            <a:fld id="{92DB0D90-6264-4E90-9724-ABC670DBF4FB}" type="slidenum">
              <a:rPr lang="de-DE" smtClean="0"/>
              <a:pPr/>
              <a:t>‹Nr.›</a:t>
            </a:fld>
            <a:endParaRPr lang="de-DE" dirty="0"/>
          </a:p>
        </p:txBody>
      </p:sp>
      <p:sp>
        <p:nvSpPr>
          <p:cNvPr id="13" name="Rechteck 12">
            <a:extLst>
              <a:ext uri="{FF2B5EF4-FFF2-40B4-BE49-F238E27FC236}">
                <a16:creationId xmlns:a16="http://schemas.microsoft.com/office/drawing/2014/main" id="{82BA7842-4012-E451-0CFA-98EEA7749C94}"/>
              </a:ext>
            </a:extLst>
          </p:cNvPr>
          <p:cNvSpPr/>
          <p:nvPr userDrawn="1">
            <p:custDataLst>
              <p:tags r:id="rId13"/>
            </p:custDataLst>
          </p:nvPr>
        </p:nvSpPr>
        <p:spPr>
          <a:xfrm>
            <a:off x="898524"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15" name="Rechteck 14">
            <a:extLst>
              <a:ext uri="{FF2B5EF4-FFF2-40B4-BE49-F238E27FC236}">
                <a16:creationId xmlns:a16="http://schemas.microsoft.com/office/drawing/2014/main" id="{EBD56F67-F300-40CF-9D4C-A4AF682BD7A8}"/>
              </a:ext>
            </a:extLst>
          </p:cNvPr>
          <p:cNvSpPr>
            <a:spLocks/>
          </p:cNvSpPr>
          <p:nvPr userDrawn="1">
            <p:custDataLst>
              <p:tags r:id="rId14"/>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de-DE" sz="992" b="1" noProof="0">
                <a:solidFill>
                  <a:schemeClr val="accent1"/>
                </a:solidFill>
              </a:rPr>
              <a:t>DKMS</a:t>
            </a:r>
            <a:endParaRPr lang="de-DE" sz="992" b="1" noProof="0" dirty="0">
              <a:solidFill>
                <a:schemeClr val="accent1"/>
              </a:solidFill>
            </a:endParaRPr>
          </a:p>
        </p:txBody>
      </p:sp>
      <p:sp>
        <p:nvSpPr>
          <p:cNvPr id="29" name="Bildplatzhalter 6">
            <a:extLst>
              <a:ext uri="{FF2B5EF4-FFF2-40B4-BE49-F238E27FC236}">
                <a16:creationId xmlns:a16="http://schemas.microsoft.com/office/drawing/2014/main" id="{B5801B77-1BF5-4284-B177-F42C3470E181}"/>
              </a:ext>
            </a:extLst>
          </p:cNvPr>
          <p:cNvSpPr>
            <a:spLocks noGrp="1"/>
          </p:cNvSpPr>
          <p:nvPr>
            <p:ph type="pic" sz="quarter" idx="29" hasCustomPrompt="1"/>
            <p:custDataLst>
              <p:tags r:id="rId15"/>
            </p:custDataLst>
          </p:nvPr>
        </p:nvSpPr>
        <p:spPr>
          <a:xfrm>
            <a:off x="9395923" y="1717367"/>
            <a:ext cx="1409280" cy="1409280"/>
          </a:xfrm>
          <a:prstGeom prst="ellipse">
            <a:avLst/>
          </a:prstGeom>
          <a:solidFill>
            <a:schemeClr val="bg2"/>
          </a:solidFill>
          <a:ln w="38100">
            <a:noFill/>
          </a:ln>
        </p:spPr>
        <p:txBody>
          <a:bodyPr lIns="0" tIns="0" rIns="0" bIns="0"/>
          <a:lstStyle>
            <a:lvl1pPr marL="0" indent="0" algn="ctr">
              <a:defRPr sz="94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23" name="Bildplatzhalter 6">
            <a:extLst>
              <a:ext uri="{FF2B5EF4-FFF2-40B4-BE49-F238E27FC236}">
                <a16:creationId xmlns:a16="http://schemas.microsoft.com/office/drawing/2014/main" id="{FDD64EA0-00F4-23AA-A634-959066C43B47}"/>
              </a:ext>
            </a:extLst>
          </p:cNvPr>
          <p:cNvSpPr>
            <a:spLocks noGrp="1"/>
          </p:cNvSpPr>
          <p:nvPr>
            <p:ph type="pic" sz="quarter" idx="27" hasCustomPrompt="1"/>
            <p:custDataLst>
              <p:tags r:id="rId16"/>
            </p:custDataLst>
          </p:nvPr>
        </p:nvSpPr>
        <p:spPr>
          <a:xfrm>
            <a:off x="6575442" y="1717368"/>
            <a:ext cx="1409280" cy="1409280"/>
          </a:xfrm>
          <a:prstGeom prst="ellipse">
            <a:avLst/>
          </a:prstGeom>
          <a:solidFill>
            <a:schemeClr val="bg2"/>
          </a:solidFill>
          <a:ln w="38100">
            <a:noFill/>
          </a:ln>
        </p:spPr>
        <p:txBody>
          <a:bodyPr lIns="0" tIns="0" rIns="0" bIns="0"/>
          <a:lstStyle>
            <a:lvl1pPr marL="0" indent="0" algn="ctr">
              <a:defRPr sz="94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Tree>
    <p:extLst>
      <p:ext uri="{BB962C8B-B14F-4D97-AF65-F5344CB8AC3E}">
        <p14:creationId xmlns:p14="http://schemas.microsoft.com/office/powerpoint/2010/main" val="48093198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Special layouts">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1536174"/>
            <a:ext cx="12192000" cy="3785652"/>
          </a:xfrm>
          <a:prstGeom prst="rect">
            <a:avLst/>
          </a:prstGeom>
          <a:solidFill>
            <a:schemeClr val="tx1"/>
          </a:solidFill>
        </p:spPr>
        <p:txBody>
          <a:bodyPr wrap="square" rtlCol="0" anchor="ctr">
            <a:spAutoFit/>
          </a:bodyPr>
          <a:lstStyle/>
          <a:p>
            <a:pPr algn="ctr"/>
            <a:r>
              <a:rPr lang="de-DE" sz="12000">
                <a:solidFill>
                  <a:schemeClr val="bg1"/>
                </a:solidFill>
              </a:rPr>
              <a:t>Special </a:t>
            </a:r>
            <a:br>
              <a:rPr lang="de-DE" sz="12000">
                <a:solidFill>
                  <a:schemeClr val="bg1"/>
                </a:solidFill>
              </a:rPr>
            </a:br>
            <a:r>
              <a:rPr lang="de-DE" sz="12000">
                <a:solidFill>
                  <a:schemeClr val="bg1"/>
                </a:solidFill>
              </a:rPr>
              <a:t>layouts</a:t>
            </a:r>
            <a:endParaRPr lang="de-DE" sz="12000" dirty="0">
              <a:solidFill>
                <a:schemeClr val="bg1"/>
              </a:solidFill>
            </a:endParaRPr>
          </a:p>
        </p:txBody>
      </p:sp>
    </p:spTree>
    <p:extLst>
      <p:ext uri="{BB962C8B-B14F-4D97-AF65-F5344CB8AC3E}">
        <p14:creationId xmlns:p14="http://schemas.microsoft.com/office/powerpoint/2010/main" val="127580912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WOT flexible">
    <p:bg>
      <p:bgPr>
        <a:solidFill>
          <a:schemeClr val="tx2"/>
        </a:solidFill>
        <a:effectLst/>
      </p:bgPr>
    </p:bg>
    <p:spTree>
      <p:nvGrpSpPr>
        <p:cNvPr id="1" name=""/>
        <p:cNvGrpSpPr/>
        <p:nvPr/>
      </p:nvGrpSpPr>
      <p:grpSpPr>
        <a:xfrm>
          <a:off x="0" y="0"/>
          <a:ext cx="0" cy="0"/>
          <a:chOff x="0" y="0"/>
          <a:chExt cx="0" cy="0"/>
        </a:xfrm>
      </p:grpSpPr>
      <p:sp>
        <p:nvSpPr>
          <p:cNvPr id="3" name="Titel 1">
            <a:extLst>
              <a:ext uri="{FF2B5EF4-FFF2-40B4-BE49-F238E27FC236}">
                <a16:creationId xmlns:a16="http://schemas.microsoft.com/office/drawing/2014/main" id="{578EAAC7-BB1D-1C15-879F-7B80603F002B}"/>
              </a:ext>
            </a:extLst>
          </p:cNvPr>
          <p:cNvSpPr>
            <a:spLocks noGrp="1"/>
          </p:cNvSpPr>
          <p:nvPr>
            <p:ph type="title" hasCustomPrompt="1"/>
            <p:custDataLst>
              <p:tags r:id="rId1"/>
            </p:custDataLst>
          </p:nvPr>
        </p:nvSpPr>
        <p:spPr/>
        <p:txBody>
          <a:bodyPr/>
          <a:lstStyle>
            <a:lvl1pPr>
              <a:defRPr/>
            </a:lvl1pPr>
          </a:lstStyle>
          <a:p>
            <a:r>
              <a:rPr lang="de-DE"/>
              <a:t>Headline</a:t>
            </a:r>
            <a:endParaRPr lang="de-DE" dirty="0"/>
          </a:p>
        </p:txBody>
      </p:sp>
      <p:sp>
        <p:nvSpPr>
          <p:cNvPr id="11" name="Overline">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2"/>
            </p:custDataLst>
          </p:nvPr>
        </p:nvSpPr>
        <p:spPr>
          <a:xfrm>
            <a:off x="898525"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2" name="Textplatzhalter 1">
            <a:extLst>
              <a:ext uri="{FF2B5EF4-FFF2-40B4-BE49-F238E27FC236}">
                <a16:creationId xmlns:a16="http://schemas.microsoft.com/office/drawing/2014/main" id="{A89BE514-BE1F-65B7-93D0-919BE0DDAA43}"/>
              </a:ext>
            </a:extLst>
          </p:cNvPr>
          <p:cNvSpPr>
            <a:spLocks noGrp="1"/>
          </p:cNvSpPr>
          <p:nvPr>
            <p:ph type="body" sz="quarter" idx="45" hasCustomPrompt="1"/>
            <p:custDataLst>
              <p:tags r:id="rId3"/>
            </p:custDataLst>
          </p:nvPr>
        </p:nvSpPr>
        <p:spPr>
          <a:xfrm>
            <a:off x="898524" y="1773236"/>
            <a:ext cx="3784312" cy="2087564"/>
          </a:xfrm>
        </p:spPr>
        <p:txBody>
          <a:bodyPr anchor="b"/>
          <a:lstStyle>
            <a:lvl1pPr algn="r">
              <a:defRPr sz="1400" b="1">
                <a:solidFill>
                  <a:schemeClr val="tx1"/>
                </a:solidFill>
              </a:defRPr>
            </a:lvl1pPr>
            <a:lvl2pPr marL="0" indent="0" algn="r">
              <a:buNone/>
              <a:defRPr sz="1400"/>
            </a:lvl2pPr>
            <a:lvl3pPr marL="285750" indent="-285750" algn="r">
              <a:buFont typeface="Arial" panose="020B0604020202020204" pitchFamily="34" charset="0"/>
              <a:buChar char="•"/>
              <a:defRPr sz="1400"/>
            </a:lvl3pPr>
            <a:lvl4pPr marL="504000" indent="-252000" algn="r">
              <a:buFont typeface="Arial" panose="020B0604020202020204" pitchFamily="34" charset="0"/>
              <a:buChar char="•"/>
              <a:defRPr sz="1400" b="0">
                <a:solidFill>
                  <a:schemeClr val="tx1"/>
                </a:solidFill>
              </a:defRPr>
            </a:lvl4pPr>
            <a:lvl5pPr algn="r">
              <a:defRPr sz="1400" b="0">
                <a:solidFill>
                  <a:schemeClr val="tx1"/>
                </a:solidFill>
              </a:defRPr>
            </a:lvl5pPr>
            <a:lvl6pPr marL="0" indent="0" algn="r">
              <a:buNone/>
              <a:defRPr sz="1400" b="0">
                <a:solidFill>
                  <a:schemeClr val="tx1"/>
                </a:solidFill>
              </a:defRPr>
            </a:lvl6pPr>
            <a:lvl7pPr marL="0" indent="0" algn="r">
              <a:buNone/>
              <a:defRPr sz="1400" b="0">
                <a:solidFill>
                  <a:schemeClr val="tx1"/>
                </a:solidFill>
              </a:defRPr>
            </a:lvl7pPr>
            <a:lvl8pPr marL="324000" indent="0" algn="r">
              <a:buNone/>
              <a:defRPr sz="1400" b="0">
                <a:solidFill>
                  <a:schemeClr val="tx1"/>
                </a:solidFill>
              </a:defRPr>
            </a:lvl8pPr>
            <a:lvl9pPr algn="r">
              <a:defRPr sz="1400" b="0">
                <a:solidFill>
                  <a:schemeClr val="tx1"/>
                </a:solidFill>
              </a:defRPr>
            </a:lvl9pPr>
          </a:lstStyle>
          <a:p>
            <a:pPr lvl="0"/>
            <a:r>
              <a:rPr lang="de-DE"/>
              <a:t>Please format the text via the List Level button</a:t>
            </a:r>
          </a:p>
          <a:p>
            <a:pPr lvl="1"/>
            <a:r>
              <a:rPr lang="de-DE"/>
              <a:t>Zweite Ebene</a:t>
            </a:r>
          </a:p>
          <a:p>
            <a:pPr lvl="2"/>
            <a:r>
              <a:rPr lang="de-DE"/>
              <a:t>Dritte Ebene</a:t>
            </a:r>
          </a:p>
          <a:p>
            <a:pPr lvl="3"/>
            <a:r>
              <a:rPr lang="de-DE"/>
              <a:t>Vierte Ebene</a:t>
            </a:r>
            <a:endParaRPr lang="de-DE" dirty="0"/>
          </a:p>
        </p:txBody>
      </p:sp>
      <p:sp>
        <p:nvSpPr>
          <p:cNvPr id="9" name="Textplatzhalter 2">
            <a:extLst>
              <a:ext uri="{FF2B5EF4-FFF2-40B4-BE49-F238E27FC236}">
                <a16:creationId xmlns:a16="http://schemas.microsoft.com/office/drawing/2014/main" id="{98C197C5-32D6-B47D-6E89-F9BFA57D124F}"/>
              </a:ext>
            </a:extLst>
          </p:cNvPr>
          <p:cNvSpPr>
            <a:spLocks noGrp="1"/>
          </p:cNvSpPr>
          <p:nvPr>
            <p:ph type="body" sz="quarter" idx="49" hasCustomPrompt="1"/>
            <p:custDataLst>
              <p:tags r:id="rId4"/>
            </p:custDataLst>
          </p:nvPr>
        </p:nvSpPr>
        <p:spPr>
          <a:xfrm>
            <a:off x="8047327" y="1809962"/>
            <a:ext cx="3784312" cy="2050838"/>
          </a:xfrm>
        </p:spPr>
        <p:txBody>
          <a:bodyPr anchor="b"/>
          <a:lstStyle>
            <a:lvl1pPr algn="l">
              <a:defRPr sz="1400" b="1">
                <a:solidFill>
                  <a:schemeClr val="tx1"/>
                </a:solidFill>
              </a:defRPr>
            </a:lvl1pPr>
            <a:lvl2pPr marL="0" indent="0" algn="l">
              <a:buNone/>
              <a:defRPr sz="1400"/>
            </a:lvl2pPr>
            <a:lvl3pPr marL="285750" indent="-285750" algn="l">
              <a:buFont typeface="Arial" panose="020B0604020202020204" pitchFamily="34" charset="0"/>
              <a:buChar char="•"/>
              <a:defRPr sz="1400"/>
            </a:lvl3pPr>
            <a:lvl4pPr marL="504000" indent="-252000" algn="l">
              <a:buFont typeface="Arial" panose="020B0604020202020204" pitchFamily="34" charset="0"/>
              <a:buChar char="•"/>
              <a:defRPr sz="1400" b="0">
                <a:solidFill>
                  <a:schemeClr val="tx1"/>
                </a:solidFill>
              </a:defRPr>
            </a:lvl4pPr>
            <a:lvl5pPr algn="r">
              <a:defRPr sz="1400" b="0">
                <a:solidFill>
                  <a:schemeClr val="tx1"/>
                </a:solidFill>
              </a:defRPr>
            </a:lvl5pPr>
            <a:lvl6pPr marL="0" indent="0" algn="r">
              <a:buNone/>
              <a:defRPr sz="1400" b="0">
                <a:solidFill>
                  <a:schemeClr val="tx1"/>
                </a:solidFill>
              </a:defRPr>
            </a:lvl6pPr>
            <a:lvl7pPr marL="0" indent="0" algn="r">
              <a:buNone/>
              <a:defRPr sz="1400" b="0">
                <a:solidFill>
                  <a:schemeClr val="tx1"/>
                </a:solidFill>
              </a:defRPr>
            </a:lvl7pPr>
            <a:lvl8pPr marL="324000" indent="0" algn="r">
              <a:buNone/>
              <a:defRPr sz="1400" b="0">
                <a:solidFill>
                  <a:schemeClr val="tx1"/>
                </a:solidFill>
              </a:defRPr>
            </a:lvl8pPr>
            <a:lvl9pPr algn="r">
              <a:defRPr sz="1400" b="0">
                <a:solidFill>
                  <a:schemeClr val="tx1"/>
                </a:solidFill>
              </a:defRPr>
            </a:lvl9pPr>
          </a:lstStyle>
          <a:p>
            <a:pPr lvl="0"/>
            <a:r>
              <a:rPr lang="de-DE"/>
              <a:t>Please format the text via the List Level button</a:t>
            </a:r>
          </a:p>
          <a:p>
            <a:pPr lvl="1"/>
            <a:r>
              <a:rPr lang="de-DE"/>
              <a:t>Zweite Ebene</a:t>
            </a:r>
          </a:p>
          <a:p>
            <a:pPr lvl="2"/>
            <a:r>
              <a:rPr lang="de-DE"/>
              <a:t>Dritte Ebene</a:t>
            </a:r>
          </a:p>
          <a:p>
            <a:pPr lvl="3"/>
            <a:r>
              <a:rPr lang="de-DE"/>
              <a:t>Vierte Ebene</a:t>
            </a:r>
            <a:endParaRPr lang="de-DE" dirty="0"/>
          </a:p>
        </p:txBody>
      </p:sp>
      <p:sp>
        <p:nvSpPr>
          <p:cNvPr id="12" name="Textplatzhalter 3">
            <a:extLst>
              <a:ext uri="{FF2B5EF4-FFF2-40B4-BE49-F238E27FC236}">
                <a16:creationId xmlns:a16="http://schemas.microsoft.com/office/drawing/2014/main" id="{92BADE8F-FC12-8C2F-6BF3-283A6CEC50EF}"/>
              </a:ext>
            </a:extLst>
          </p:cNvPr>
          <p:cNvSpPr>
            <a:spLocks noGrp="1"/>
          </p:cNvSpPr>
          <p:nvPr>
            <p:ph type="body" sz="quarter" idx="51" hasCustomPrompt="1"/>
            <p:custDataLst>
              <p:tags r:id="rId5"/>
            </p:custDataLst>
          </p:nvPr>
        </p:nvSpPr>
        <p:spPr>
          <a:xfrm>
            <a:off x="898524" y="4086436"/>
            <a:ext cx="3784312" cy="2050838"/>
          </a:xfrm>
        </p:spPr>
        <p:txBody>
          <a:bodyPr anchor="t"/>
          <a:lstStyle>
            <a:lvl1pPr algn="r">
              <a:defRPr sz="1400" b="1">
                <a:solidFill>
                  <a:schemeClr val="tx1"/>
                </a:solidFill>
              </a:defRPr>
            </a:lvl1pPr>
            <a:lvl2pPr marL="0" indent="0" algn="r">
              <a:buNone/>
              <a:defRPr sz="1400"/>
            </a:lvl2pPr>
            <a:lvl3pPr marL="285750" indent="-285750" algn="r">
              <a:buFont typeface="Arial" panose="020B0604020202020204" pitchFamily="34" charset="0"/>
              <a:buChar char="•"/>
              <a:defRPr sz="1400"/>
            </a:lvl3pPr>
            <a:lvl4pPr marL="504000" indent="-252000" algn="r">
              <a:buFont typeface="Arial" panose="020B0604020202020204" pitchFamily="34" charset="0"/>
              <a:buChar char="•"/>
              <a:defRPr sz="1400" b="0">
                <a:solidFill>
                  <a:schemeClr val="tx1"/>
                </a:solidFill>
              </a:defRPr>
            </a:lvl4pPr>
            <a:lvl5pPr algn="r">
              <a:defRPr sz="1400" b="0">
                <a:solidFill>
                  <a:schemeClr val="tx1"/>
                </a:solidFill>
              </a:defRPr>
            </a:lvl5pPr>
            <a:lvl6pPr marL="0" indent="0" algn="r">
              <a:buNone/>
              <a:defRPr sz="1400" b="0">
                <a:solidFill>
                  <a:schemeClr val="tx1"/>
                </a:solidFill>
              </a:defRPr>
            </a:lvl6pPr>
            <a:lvl7pPr marL="0" indent="0" algn="r">
              <a:buNone/>
              <a:defRPr sz="1400" b="0">
                <a:solidFill>
                  <a:schemeClr val="tx1"/>
                </a:solidFill>
              </a:defRPr>
            </a:lvl7pPr>
            <a:lvl8pPr marL="324000" indent="0" algn="r">
              <a:buNone/>
              <a:defRPr sz="1400" b="0">
                <a:solidFill>
                  <a:schemeClr val="tx1"/>
                </a:solidFill>
              </a:defRPr>
            </a:lvl8pPr>
            <a:lvl9pPr algn="r">
              <a:defRPr sz="1400" b="0">
                <a:solidFill>
                  <a:schemeClr val="tx1"/>
                </a:solidFill>
              </a:defRPr>
            </a:lvl9pPr>
          </a:lstStyle>
          <a:p>
            <a:pPr lvl="0"/>
            <a:r>
              <a:rPr lang="de-DE"/>
              <a:t>Please format the text via the List Level button</a:t>
            </a:r>
          </a:p>
          <a:p>
            <a:pPr lvl="1"/>
            <a:r>
              <a:rPr lang="de-DE"/>
              <a:t>Zweite Ebene</a:t>
            </a:r>
          </a:p>
          <a:p>
            <a:pPr lvl="2"/>
            <a:r>
              <a:rPr lang="de-DE"/>
              <a:t>Dritte Ebene</a:t>
            </a:r>
          </a:p>
          <a:p>
            <a:pPr lvl="3"/>
            <a:r>
              <a:rPr lang="de-DE"/>
              <a:t>Vierte Ebene</a:t>
            </a:r>
            <a:endParaRPr lang="de-DE" dirty="0"/>
          </a:p>
        </p:txBody>
      </p:sp>
      <p:sp>
        <p:nvSpPr>
          <p:cNvPr id="10" name="Textplatzhalter 4">
            <a:extLst>
              <a:ext uri="{FF2B5EF4-FFF2-40B4-BE49-F238E27FC236}">
                <a16:creationId xmlns:a16="http://schemas.microsoft.com/office/drawing/2014/main" id="{7D466678-9C6C-889D-BBDB-F2D94BD21774}"/>
              </a:ext>
            </a:extLst>
          </p:cNvPr>
          <p:cNvSpPr>
            <a:spLocks noGrp="1"/>
          </p:cNvSpPr>
          <p:nvPr>
            <p:ph type="body" sz="quarter" idx="50" hasCustomPrompt="1"/>
            <p:custDataLst>
              <p:tags r:id="rId6"/>
            </p:custDataLst>
          </p:nvPr>
        </p:nvSpPr>
        <p:spPr>
          <a:xfrm>
            <a:off x="8047327" y="4086436"/>
            <a:ext cx="3784312" cy="2050838"/>
          </a:xfrm>
        </p:spPr>
        <p:txBody>
          <a:bodyPr anchor="t"/>
          <a:lstStyle>
            <a:lvl1pPr algn="l">
              <a:defRPr sz="1400" b="1">
                <a:solidFill>
                  <a:schemeClr val="tx1"/>
                </a:solidFill>
              </a:defRPr>
            </a:lvl1pPr>
            <a:lvl2pPr marL="0" indent="0" algn="l">
              <a:buNone/>
              <a:defRPr sz="1400"/>
            </a:lvl2pPr>
            <a:lvl3pPr marL="285750" indent="-285750" algn="l">
              <a:buFont typeface="Arial" panose="020B0604020202020204" pitchFamily="34" charset="0"/>
              <a:buChar char="•"/>
              <a:defRPr sz="1400"/>
            </a:lvl3pPr>
            <a:lvl4pPr marL="504000" indent="-252000" algn="l">
              <a:buFont typeface="Arial" panose="020B0604020202020204" pitchFamily="34" charset="0"/>
              <a:buChar char="•"/>
              <a:defRPr sz="1400" b="0">
                <a:solidFill>
                  <a:schemeClr val="tx1"/>
                </a:solidFill>
              </a:defRPr>
            </a:lvl4pPr>
            <a:lvl5pPr algn="r">
              <a:defRPr sz="1400" b="0">
                <a:solidFill>
                  <a:schemeClr val="tx1"/>
                </a:solidFill>
              </a:defRPr>
            </a:lvl5pPr>
            <a:lvl6pPr marL="0" indent="0" algn="r">
              <a:buNone/>
              <a:defRPr sz="1400" b="0">
                <a:solidFill>
                  <a:schemeClr val="tx1"/>
                </a:solidFill>
              </a:defRPr>
            </a:lvl6pPr>
            <a:lvl7pPr marL="0" indent="0" algn="r">
              <a:buNone/>
              <a:defRPr sz="1400" b="0">
                <a:solidFill>
                  <a:schemeClr val="tx1"/>
                </a:solidFill>
              </a:defRPr>
            </a:lvl7pPr>
            <a:lvl8pPr marL="324000" indent="0" algn="r">
              <a:buNone/>
              <a:defRPr sz="1400" b="0">
                <a:solidFill>
                  <a:schemeClr val="tx1"/>
                </a:solidFill>
              </a:defRPr>
            </a:lvl8pPr>
            <a:lvl9pPr algn="r">
              <a:defRPr sz="1400" b="0">
                <a:solidFill>
                  <a:schemeClr val="tx1"/>
                </a:solidFill>
              </a:defRPr>
            </a:lvl9pPr>
          </a:lstStyle>
          <a:p>
            <a:pPr lvl="0"/>
            <a:r>
              <a:rPr lang="de-DE"/>
              <a:t>Please format the text via the List Level button</a:t>
            </a:r>
          </a:p>
          <a:p>
            <a:pPr lvl="1"/>
            <a:r>
              <a:rPr lang="de-DE"/>
              <a:t>Zweite Ebene</a:t>
            </a:r>
          </a:p>
          <a:p>
            <a:pPr lvl="2"/>
            <a:r>
              <a:rPr lang="de-DE"/>
              <a:t>Dritte Ebene</a:t>
            </a:r>
          </a:p>
          <a:p>
            <a:pPr lvl="3"/>
            <a:r>
              <a:rPr lang="de-DE"/>
              <a:t>Vierte Ebene</a:t>
            </a:r>
            <a:endParaRPr lang="de-DE" dirty="0"/>
          </a:p>
        </p:txBody>
      </p:sp>
      <p:sp>
        <p:nvSpPr>
          <p:cNvPr id="7" name="S">
            <a:extLst>
              <a:ext uri="{FF2B5EF4-FFF2-40B4-BE49-F238E27FC236}">
                <a16:creationId xmlns:a16="http://schemas.microsoft.com/office/drawing/2014/main" id="{3173A70D-89E8-CBF8-0663-16F0778CE87A}"/>
              </a:ext>
            </a:extLst>
          </p:cNvPr>
          <p:cNvSpPr>
            <a:spLocks noGrp="1"/>
          </p:cNvSpPr>
          <p:nvPr>
            <p:ph type="body" sz="quarter" idx="23" hasCustomPrompt="1"/>
            <p:custDataLst>
              <p:tags r:id="rId7"/>
            </p:custDataLst>
          </p:nvPr>
        </p:nvSpPr>
        <p:spPr>
          <a:xfrm>
            <a:off x="5156399" y="2745657"/>
            <a:ext cx="1209600" cy="1209600"/>
          </a:xfrm>
          <a:solidFill>
            <a:schemeClr val="accent2"/>
          </a:solidFill>
        </p:spPr>
        <p:txBody>
          <a:bodyPr lIns="0" tIns="0" rIns="0" bIns="0" anchor="ctr"/>
          <a:lstStyle>
            <a:lvl1pPr marL="0" indent="0" algn="ctr">
              <a:lnSpc>
                <a:spcPct val="100000"/>
              </a:lnSpc>
              <a:spcBef>
                <a:spcPts val="0"/>
              </a:spcBef>
              <a:defRPr sz="4480" b="1" cap="all" baseline="0">
                <a:solidFill>
                  <a:schemeClr val="bg1"/>
                </a:solidFill>
              </a:defRPr>
            </a:lvl1pPr>
            <a:lvl2pPr marL="0" indent="0" algn="ctr">
              <a:lnSpc>
                <a:spcPct val="100000"/>
              </a:lnSpc>
              <a:spcBef>
                <a:spcPts val="0"/>
              </a:spcBef>
              <a:buNone/>
              <a:defRPr sz="4480" b="1" cap="all" baseline="0">
                <a:solidFill>
                  <a:schemeClr val="bg1"/>
                </a:solidFill>
              </a:defRPr>
            </a:lvl2pPr>
            <a:lvl3pPr marL="0" indent="0" algn="ctr">
              <a:lnSpc>
                <a:spcPct val="100000"/>
              </a:lnSpc>
              <a:spcBef>
                <a:spcPts val="0"/>
              </a:spcBef>
              <a:buNone/>
              <a:defRPr sz="4480" b="1" cap="all" baseline="0">
                <a:solidFill>
                  <a:schemeClr val="bg1"/>
                </a:solidFill>
              </a:defRPr>
            </a:lvl3pPr>
            <a:lvl4pPr marL="0" indent="0" algn="ctr">
              <a:lnSpc>
                <a:spcPct val="100000"/>
              </a:lnSpc>
              <a:spcBef>
                <a:spcPts val="0"/>
              </a:spcBef>
              <a:defRPr sz="4480" b="1" cap="all" baseline="0">
                <a:solidFill>
                  <a:schemeClr val="bg1"/>
                </a:solidFill>
              </a:defRPr>
            </a:lvl4pPr>
            <a:lvl5pPr marL="0" indent="0" algn="ctr">
              <a:lnSpc>
                <a:spcPct val="100000"/>
              </a:lnSpc>
              <a:spcBef>
                <a:spcPts val="0"/>
              </a:spcBef>
              <a:buNone/>
              <a:defRPr sz="4480" b="1" cap="all" baseline="0">
                <a:solidFill>
                  <a:schemeClr val="bg1"/>
                </a:solidFill>
              </a:defRPr>
            </a:lvl5pPr>
            <a:lvl6pPr marL="0" indent="0" algn="ctr">
              <a:lnSpc>
                <a:spcPct val="100000"/>
              </a:lnSpc>
              <a:spcBef>
                <a:spcPts val="0"/>
              </a:spcBef>
              <a:buNone/>
              <a:defRPr sz="4480" b="1" cap="all" baseline="0">
                <a:solidFill>
                  <a:schemeClr val="bg1"/>
                </a:solidFill>
              </a:defRPr>
            </a:lvl6pPr>
            <a:lvl7pPr marL="0" indent="0" algn="ctr">
              <a:lnSpc>
                <a:spcPct val="100000"/>
              </a:lnSpc>
              <a:spcBef>
                <a:spcPts val="0"/>
              </a:spcBef>
              <a:buNone/>
              <a:defRPr sz="4480" b="1" cap="all" baseline="0">
                <a:solidFill>
                  <a:schemeClr val="bg1"/>
                </a:solidFill>
              </a:defRPr>
            </a:lvl7pPr>
            <a:lvl8pPr marL="0" indent="0" algn="ctr">
              <a:lnSpc>
                <a:spcPct val="100000"/>
              </a:lnSpc>
              <a:spcBef>
                <a:spcPts val="0"/>
              </a:spcBef>
              <a:buFontTx/>
              <a:buNone/>
              <a:defRPr sz="4480" b="1" cap="all" baseline="0">
                <a:solidFill>
                  <a:schemeClr val="bg1"/>
                </a:solidFill>
              </a:defRPr>
            </a:lvl8pPr>
            <a:lvl9pPr marL="0" indent="0" algn="ctr">
              <a:lnSpc>
                <a:spcPct val="100000"/>
              </a:lnSpc>
              <a:spcBef>
                <a:spcPts val="0"/>
              </a:spcBef>
              <a:buFontTx/>
              <a:buNone/>
              <a:defRPr sz="4480" b="1" cap="all" baseline="0">
                <a:solidFill>
                  <a:schemeClr val="bg1"/>
                </a:solidFill>
              </a:defRPr>
            </a:lvl9pPr>
          </a:lstStyle>
          <a:p>
            <a:pPr lvl="0"/>
            <a:r>
              <a:rPr lang="de-DE"/>
              <a:t>S</a:t>
            </a:r>
            <a:endParaRPr lang="de-DE" dirty="0"/>
          </a:p>
        </p:txBody>
      </p:sp>
      <p:sp>
        <p:nvSpPr>
          <p:cNvPr id="4" name="W">
            <a:extLst>
              <a:ext uri="{FF2B5EF4-FFF2-40B4-BE49-F238E27FC236}">
                <a16:creationId xmlns:a16="http://schemas.microsoft.com/office/drawing/2014/main" id="{EE61E0CB-35B0-C558-A845-1BD1F1087955}"/>
              </a:ext>
            </a:extLst>
          </p:cNvPr>
          <p:cNvSpPr>
            <a:spLocks noGrp="1"/>
          </p:cNvSpPr>
          <p:nvPr>
            <p:ph type="body" sz="quarter" idx="28" hasCustomPrompt="1"/>
            <p:custDataLst>
              <p:tags r:id="rId8"/>
            </p:custDataLst>
          </p:nvPr>
        </p:nvSpPr>
        <p:spPr>
          <a:xfrm>
            <a:off x="6365999" y="2745657"/>
            <a:ext cx="1209600" cy="1209600"/>
          </a:xfrm>
          <a:solidFill>
            <a:schemeClr val="accent5"/>
          </a:solidFill>
        </p:spPr>
        <p:txBody>
          <a:bodyPr lIns="0" tIns="0" rIns="0" bIns="0" anchor="ctr"/>
          <a:lstStyle>
            <a:lvl1pPr marL="0" indent="0" algn="ctr">
              <a:lnSpc>
                <a:spcPct val="100000"/>
              </a:lnSpc>
              <a:spcBef>
                <a:spcPts val="0"/>
              </a:spcBef>
              <a:defRPr sz="4480" b="1" cap="all" baseline="0">
                <a:solidFill>
                  <a:schemeClr val="bg1"/>
                </a:solidFill>
              </a:defRPr>
            </a:lvl1pPr>
            <a:lvl2pPr marL="0" indent="0" algn="ctr">
              <a:lnSpc>
                <a:spcPct val="100000"/>
              </a:lnSpc>
              <a:spcBef>
                <a:spcPts val="0"/>
              </a:spcBef>
              <a:buNone/>
              <a:defRPr sz="4480" b="1" cap="all" baseline="0">
                <a:solidFill>
                  <a:schemeClr val="bg1"/>
                </a:solidFill>
              </a:defRPr>
            </a:lvl2pPr>
            <a:lvl3pPr marL="0" indent="0" algn="ctr">
              <a:lnSpc>
                <a:spcPct val="100000"/>
              </a:lnSpc>
              <a:spcBef>
                <a:spcPts val="0"/>
              </a:spcBef>
              <a:buNone/>
              <a:defRPr sz="4480" b="1" cap="all" baseline="0">
                <a:solidFill>
                  <a:schemeClr val="bg1"/>
                </a:solidFill>
              </a:defRPr>
            </a:lvl3pPr>
            <a:lvl4pPr marL="0" indent="0" algn="ctr">
              <a:lnSpc>
                <a:spcPct val="100000"/>
              </a:lnSpc>
              <a:spcBef>
                <a:spcPts val="0"/>
              </a:spcBef>
              <a:defRPr sz="4480" b="1" cap="all" baseline="0">
                <a:solidFill>
                  <a:schemeClr val="bg1"/>
                </a:solidFill>
              </a:defRPr>
            </a:lvl4pPr>
            <a:lvl5pPr marL="0" indent="0" algn="ctr">
              <a:lnSpc>
                <a:spcPct val="100000"/>
              </a:lnSpc>
              <a:spcBef>
                <a:spcPts val="0"/>
              </a:spcBef>
              <a:buNone/>
              <a:defRPr sz="4480" b="1" cap="all" baseline="0">
                <a:solidFill>
                  <a:schemeClr val="bg1"/>
                </a:solidFill>
              </a:defRPr>
            </a:lvl5pPr>
            <a:lvl6pPr marL="0" indent="0" algn="ctr">
              <a:lnSpc>
                <a:spcPct val="100000"/>
              </a:lnSpc>
              <a:spcBef>
                <a:spcPts val="0"/>
              </a:spcBef>
              <a:buNone/>
              <a:defRPr sz="4480" b="1" cap="all" baseline="0">
                <a:solidFill>
                  <a:schemeClr val="bg1"/>
                </a:solidFill>
              </a:defRPr>
            </a:lvl6pPr>
            <a:lvl7pPr marL="0" indent="0" algn="ctr">
              <a:lnSpc>
                <a:spcPct val="100000"/>
              </a:lnSpc>
              <a:spcBef>
                <a:spcPts val="0"/>
              </a:spcBef>
              <a:buNone/>
              <a:defRPr sz="4480" b="1" cap="all" baseline="0">
                <a:solidFill>
                  <a:schemeClr val="bg1"/>
                </a:solidFill>
              </a:defRPr>
            </a:lvl7pPr>
            <a:lvl8pPr marL="0" indent="0" algn="ctr">
              <a:lnSpc>
                <a:spcPct val="100000"/>
              </a:lnSpc>
              <a:spcBef>
                <a:spcPts val="0"/>
              </a:spcBef>
              <a:buFontTx/>
              <a:buNone/>
              <a:defRPr sz="4480" b="1" cap="all" baseline="0">
                <a:solidFill>
                  <a:schemeClr val="bg1"/>
                </a:solidFill>
              </a:defRPr>
            </a:lvl8pPr>
            <a:lvl9pPr marL="0" indent="0" algn="ctr">
              <a:lnSpc>
                <a:spcPct val="100000"/>
              </a:lnSpc>
              <a:spcBef>
                <a:spcPts val="0"/>
              </a:spcBef>
              <a:buFontTx/>
              <a:buNone/>
              <a:defRPr sz="4480" b="1" cap="all" baseline="0">
                <a:solidFill>
                  <a:schemeClr val="bg1"/>
                </a:solidFill>
              </a:defRPr>
            </a:lvl9pPr>
          </a:lstStyle>
          <a:p>
            <a:pPr lvl="0"/>
            <a:r>
              <a:rPr lang="de-DE"/>
              <a:t>W</a:t>
            </a:r>
            <a:endParaRPr lang="de-DE" dirty="0"/>
          </a:p>
        </p:txBody>
      </p:sp>
      <p:sp>
        <p:nvSpPr>
          <p:cNvPr id="5" name="O">
            <a:extLst>
              <a:ext uri="{FF2B5EF4-FFF2-40B4-BE49-F238E27FC236}">
                <a16:creationId xmlns:a16="http://schemas.microsoft.com/office/drawing/2014/main" id="{A649B666-8BCB-0332-4F85-76ABF148B0AB}"/>
              </a:ext>
            </a:extLst>
          </p:cNvPr>
          <p:cNvSpPr>
            <a:spLocks noGrp="1"/>
          </p:cNvSpPr>
          <p:nvPr>
            <p:ph type="body" sz="quarter" idx="29" hasCustomPrompt="1"/>
            <p:custDataLst>
              <p:tags r:id="rId9"/>
            </p:custDataLst>
          </p:nvPr>
        </p:nvSpPr>
        <p:spPr>
          <a:xfrm>
            <a:off x="5156399" y="3955257"/>
            <a:ext cx="1209600" cy="1209600"/>
          </a:xfrm>
          <a:solidFill>
            <a:schemeClr val="accent3"/>
          </a:solidFill>
        </p:spPr>
        <p:txBody>
          <a:bodyPr lIns="0" tIns="0" rIns="0" bIns="0" anchor="ctr"/>
          <a:lstStyle>
            <a:lvl1pPr marL="0" indent="0" algn="ctr">
              <a:lnSpc>
                <a:spcPct val="100000"/>
              </a:lnSpc>
              <a:spcBef>
                <a:spcPts val="0"/>
              </a:spcBef>
              <a:defRPr sz="4480" b="1" cap="all" baseline="0">
                <a:solidFill>
                  <a:schemeClr val="bg1"/>
                </a:solidFill>
              </a:defRPr>
            </a:lvl1pPr>
            <a:lvl2pPr marL="0" indent="0" algn="ctr">
              <a:lnSpc>
                <a:spcPct val="100000"/>
              </a:lnSpc>
              <a:spcBef>
                <a:spcPts val="0"/>
              </a:spcBef>
              <a:buNone/>
              <a:defRPr sz="4480" b="1" cap="all" baseline="0">
                <a:solidFill>
                  <a:schemeClr val="bg1"/>
                </a:solidFill>
              </a:defRPr>
            </a:lvl2pPr>
            <a:lvl3pPr marL="0" indent="0" algn="ctr">
              <a:lnSpc>
                <a:spcPct val="100000"/>
              </a:lnSpc>
              <a:spcBef>
                <a:spcPts val="0"/>
              </a:spcBef>
              <a:buNone/>
              <a:defRPr sz="4480" b="1" cap="all" baseline="0">
                <a:solidFill>
                  <a:schemeClr val="bg1"/>
                </a:solidFill>
              </a:defRPr>
            </a:lvl3pPr>
            <a:lvl4pPr marL="0" indent="0" algn="ctr">
              <a:lnSpc>
                <a:spcPct val="100000"/>
              </a:lnSpc>
              <a:spcBef>
                <a:spcPts val="0"/>
              </a:spcBef>
              <a:defRPr sz="4480" b="1" cap="all" baseline="0">
                <a:solidFill>
                  <a:schemeClr val="bg1"/>
                </a:solidFill>
              </a:defRPr>
            </a:lvl4pPr>
            <a:lvl5pPr marL="0" indent="0" algn="ctr">
              <a:lnSpc>
                <a:spcPct val="100000"/>
              </a:lnSpc>
              <a:spcBef>
                <a:spcPts val="0"/>
              </a:spcBef>
              <a:buNone/>
              <a:defRPr sz="4480" b="1" cap="all" baseline="0">
                <a:solidFill>
                  <a:schemeClr val="bg1"/>
                </a:solidFill>
              </a:defRPr>
            </a:lvl5pPr>
            <a:lvl6pPr marL="0" indent="0" algn="ctr">
              <a:lnSpc>
                <a:spcPct val="100000"/>
              </a:lnSpc>
              <a:spcBef>
                <a:spcPts val="0"/>
              </a:spcBef>
              <a:buNone/>
              <a:defRPr sz="4480" b="1" cap="all" baseline="0">
                <a:solidFill>
                  <a:schemeClr val="bg1"/>
                </a:solidFill>
              </a:defRPr>
            </a:lvl6pPr>
            <a:lvl7pPr marL="0" indent="0" algn="ctr">
              <a:lnSpc>
                <a:spcPct val="100000"/>
              </a:lnSpc>
              <a:spcBef>
                <a:spcPts val="0"/>
              </a:spcBef>
              <a:buNone/>
              <a:defRPr sz="4480" b="1" cap="all" baseline="0">
                <a:solidFill>
                  <a:schemeClr val="bg1"/>
                </a:solidFill>
              </a:defRPr>
            </a:lvl7pPr>
            <a:lvl8pPr marL="0" indent="0" algn="ctr">
              <a:lnSpc>
                <a:spcPct val="100000"/>
              </a:lnSpc>
              <a:spcBef>
                <a:spcPts val="0"/>
              </a:spcBef>
              <a:buFontTx/>
              <a:buNone/>
              <a:defRPr sz="4480" b="1" cap="all" baseline="0">
                <a:solidFill>
                  <a:schemeClr val="bg1"/>
                </a:solidFill>
              </a:defRPr>
            </a:lvl8pPr>
            <a:lvl9pPr marL="0" indent="0" algn="ctr">
              <a:lnSpc>
                <a:spcPct val="100000"/>
              </a:lnSpc>
              <a:spcBef>
                <a:spcPts val="0"/>
              </a:spcBef>
              <a:buFontTx/>
              <a:buNone/>
              <a:defRPr sz="4480" b="1" cap="all" baseline="0">
                <a:solidFill>
                  <a:schemeClr val="bg1"/>
                </a:solidFill>
              </a:defRPr>
            </a:lvl9pPr>
          </a:lstStyle>
          <a:p>
            <a:pPr lvl="0"/>
            <a:r>
              <a:rPr lang="de-DE"/>
              <a:t>o</a:t>
            </a:r>
            <a:endParaRPr lang="de-DE" dirty="0"/>
          </a:p>
        </p:txBody>
      </p:sp>
      <p:sp>
        <p:nvSpPr>
          <p:cNvPr id="8" name="T">
            <a:extLst>
              <a:ext uri="{FF2B5EF4-FFF2-40B4-BE49-F238E27FC236}">
                <a16:creationId xmlns:a16="http://schemas.microsoft.com/office/drawing/2014/main" id="{1B2986EB-C06E-6F40-34EA-01770762131B}"/>
              </a:ext>
            </a:extLst>
          </p:cNvPr>
          <p:cNvSpPr>
            <a:spLocks noGrp="1"/>
          </p:cNvSpPr>
          <p:nvPr>
            <p:ph type="body" sz="quarter" idx="30" hasCustomPrompt="1"/>
            <p:custDataLst>
              <p:tags r:id="rId10"/>
            </p:custDataLst>
          </p:nvPr>
        </p:nvSpPr>
        <p:spPr>
          <a:xfrm>
            <a:off x="6365999" y="3955257"/>
            <a:ext cx="1209600" cy="1209600"/>
          </a:xfrm>
          <a:solidFill>
            <a:srgbClr val="EE6676"/>
          </a:solidFill>
        </p:spPr>
        <p:txBody>
          <a:bodyPr lIns="0" tIns="0" rIns="0" bIns="0" anchor="ctr"/>
          <a:lstStyle>
            <a:lvl1pPr marL="0" indent="0" algn="ctr">
              <a:lnSpc>
                <a:spcPct val="100000"/>
              </a:lnSpc>
              <a:spcBef>
                <a:spcPts val="0"/>
              </a:spcBef>
              <a:defRPr sz="4480" b="1" cap="all" baseline="0">
                <a:solidFill>
                  <a:schemeClr val="bg1"/>
                </a:solidFill>
              </a:defRPr>
            </a:lvl1pPr>
            <a:lvl2pPr marL="0" indent="0" algn="ctr">
              <a:lnSpc>
                <a:spcPct val="100000"/>
              </a:lnSpc>
              <a:spcBef>
                <a:spcPts val="0"/>
              </a:spcBef>
              <a:buNone/>
              <a:defRPr sz="4480" b="1" cap="all" baseline="0">
                <a:solidFill>
                  <a:schemeClr val="bg1"/>
                </a:solidFill>
              </a:defRPr>
            </a:lvl2pPr>
            <a:lvl3pPr marL="0" indent="0" algn="ctr">
              <a:lnSpc>
                <a:spcPct val="100000"/>
              </a:lnSpc>
              <a:spcBef>
                <a:spcPts val="0"/>
              </a:spcBef>
              <a:buNone/>
              <a:defRPr sz="4480" b="1" cap="all" baseline="0">
                <a:solidFill>
                  <a:schemeClr val="bg1"/>
                </a:solidFill>
              </a:defRPr>
            </a:lvl3pPr>
            <a:lvl4pPr marL="0" indent="0" algn="ctr">
              <a:lnSpc>
                <a:spcPct val="100000"/>
              </a:lnSpc>
              <a:spcBef>
                <a:spcPts val="0"/>
              </a:spcBef>
              <a:defRPr sz="4480" b="1" cap="all" baseline="0">
                <a:solidFill>
                  <a:schemeClr val="bg1"/>
                </a:solidFill>
              </a:defRPr>
            </a:lvl4pPr>
            <a:lvl5pPr marL="0" indent="0" algn="ctr">
              <a:lnSpc>
                <a:spcPct val="100000"/>
              </a:lnSpc>
              <a:spcBef>
                <a:spcPts val="0"/>
              </a:spcBef>
              <a:buNone/>
              <a:defRPr sz="4480" b="1" cap="all" baseline="0">
                <a:solidFill>
                  <a:schemeClr val="bg1"/>
                </a:solidFill>
              </a:defRPr>
            </a:lvl5pPr>
            <a:lvl6pPr marL="0" indent="0" algn="ctr">
              <a:lnSpc>
                <a:spcPct val="100000"/>
              </a:lnSpc>
              <a:spcBef>
                <a:spcPts val="0"/>
              </a:spcBef>
              <a:buNone/>
              <a:defRPr sz="4480" b="1" cap="all" baseline="0">
                <a:solidFill>
                  <a:schemeClr val="bg1"/>
                </a:solidFill>
              </a:defRPr>
            </a:lvl6pPr>
            <a:lvl7pPr marL="0" indent="0" algn="ctr">
              <a:lnSpc>
                <a:spcPct val="100000"/>
              </a:lnSpc>
              <a:spcBef>
                <a:spcPts val="0"/>
              </a:spcBef>
              <a:buNone/>
              <a:defRPr sz="4480" b="1" cap="all" baseline="0">
                <a:solidFill>
                  <a:schemeClr val="bg1"/>
                </a:solidFill>
              </a:defRPr>
            </a:lvl7pPr>
            <a:lvl8pPr marL="0" indent="0" algn="ctr">
              <a:lnSpc>
                <a:spcPct val="100000"/>
              </a:lnSpc>
              <a:spcBef>
                <a:spcPts val="0"/>
              </a:spcBef>
              <a:buFontTx/>
              <a:buNone/>
              <a:defRPr sz="4480" b="1" cap="all" baseline="0">
                <a:solidFill>
                  <a:schemeClr val="bg1"/>
                </a:solidFill>
              </a:defRPr>
            </a:lvl8pPr>
            <a:lvl9pPr marL="0" indent="0" algn="ctr">
              <a:lnSpc>
                <a:spcPct val="100000"/>
              </a:lnSpc>
              <a:spcBef>
                <a:spcPts val="0"/>
              </a:spcBef>
              <a:buFontTx/>
              <a:buNone/>
              <a:defRPr sz="4480" b="1" cap="all" baseline="0">
                <a:solidFill>
                  <a:schemeClr val="bg1"/>
                </a:solidFill>
              </a:defRPr>
            </a:lvl9pPr>
          </a:lstStyle>
          <a:p>
            <a:pPr lvl="0"/>
            <a:r>
              <a:rPr lang="de-DE"/>
              <a:t>T</a:t>
            </a:r>
            <a:endParaRPr lang="de-DE" dirty="0"/>
          </a:p>
        </p:txBody>
      </p:sp>
      <p:sp>
        <p:nvSpPr>
          <p:cNvPr id="17" name="Datumsplatzhalter 16">
            <a:extLst>
              <a:ext uri="{FF2B5EF4-FFF2-40B4-BE49-F238E27FC236}">
                <a16:creationId xmlns:a16="http://schemas.microsoft.com/office/drawing/2014/main" id="{1D5D9FF5-C75B-8EB6-385C-96DA50D9DFA9}"/>
              </a:ext>
            </a:extLst>
          </p:cNvPr>
          <p:cNvSpPr>
            <a:spLocks noGrp="1"/>
          </p:cNvSpPr>
          <p:nvPr>
            <p:ph type="dt" sz="half" idx="31"/>
            <p:custDataLst>
              <p:tags r:id="rId11"/>
            </p:custDataLst>
          </p:nvPr>
        </p:nvSpPr>
        <p:spPr/>
        <p:txBody>
          <a:bodyPr/>
          <a:lstStyle/>
          <a:p>
            <a:r>
              <a:rPr lang="de-DE"/>
              <a:t>00.00.2023</a:t>
            </a:r>
            <a:endParaRPr lang="de-DE" dirty="0"/>
          </a:p>
        </p:txBody>
      </p:sp>
      <p:sp>
        <p:nvSpPr>
          <p:cNvPr id="18" name="Fußzeilenplatzhalter 17">
            <a:extLst>
              <a:ext uri="{FF2B5EF4-FFF2-40B4-BE49-F238E27FC236}">
                <a16:creationId xmlns:a16="http://schemas.microsoft.com/office/drawing/2014/main" id="{143BF3AD-90A8-6394-07BF-4C8DBEE70A6A}"/>
              </a:ext>
            </a:extLst>
          </p:cNvPr>
          <p:cNvSpPr>
            <a:spLocks noGrp="1"/>
          </p:cNvSpPr>
          <p:nvPr>
            <p:ph type="ftr" sz="quarter" idx="32"/>
            <p:custDataLst>
              <p:tags r:id="rId12"/>
            </p:custDataLst>
          </p:nvPr>
        </p:nvSpPr>
        <p:spPr/>
        <p:txBody>
          <a:bodyPr/>
          <a:lstStyle/>
          <a:p>
            <a:r>
              <a:rPr lang="de-DE"/>
              <a:t>Presentation Title | Classification: C2 – Sensitive | Name Surname</a:t>
            </a:r>
            <a:endParaRPr lang="de-DE" dirty="0"/>
          </a:p>
        </p:txBody>
      </p:sp>
      <p:sp>
        <p:nvSpPr>
          <p:cNvPr id="19" name="Foliennummernplatzhalter 18">
            <a:extLst>
              <a:ext uri="{FF2B5EF4-FFF2-40B4-BE49-F238E27FC236}">
                <a16:creationId xmlns:a16="http://schemas.microsoft.com/office/drawing/2014/main" id="{0EB6C869-F8F4-EDAD-26A8-3CEFDCC5D078}"/>
              </a:ext>
            </a:extLst>
          </p:cNvPr>
          <p:cNvSpPr>
            <a:spLocks noGrp="1"/>
          </p:cNvSpPr>
          <p:nvPr>
            <p:ph type="sldNum" sz="quarter" idx="33"/>
            <p:custDataLst>
              <p:tags r:id="rId13"/>
            </p:custDataLst>
          </p:nvPr>
        </p:nvSpPr>
        <p:spPr/>
        <p:txBody>
          <a:bodyPr/>
          <a:lstStyle/>
          <a:p>
            <a:fld id="{92DB0D90-6264-4E90-9724-ABC670DBF4FB}" type="slidenum">
              <a:rPr lang="de-DE" smtClean="0"/>
              <a:pPr/>
              <a:t>‹Nr.›</a:t>
            </a:fld>
            <a:endParaRPr lang="de-DE" dirty="0"/>
          </a:p>
        </p:txBody>
      </p:sp>
      <p:sp>
        <p:nvSpPr>
          <p:cNvPr id="26" name="Freihandform: Form 25">
            <a:extLst>
              <a:ext uri="{FF2B5EF4-FFF2-40B4-BE49-F238E27FC236}">
                <a16:creationId xmlns:a16="http://schemas.microsoft.com/office/drawing/2014/main" id="{BDADE2DB-F26A-14C7-2D00-757A79D00523}"/>
              </a:ext>
            </a:extLst>
          </p:cNvPr>
          <p:cNvSpPr>
            <a:spLocks/>
          </p:cNvSpPr>
          <p:nvPr userDrawn="1">
            <p:custDataLst>
              <p:tags r:id="rId14"/>
            </p:custDataLst>
          </p:nvPr>
        </p:nvSpPr>
        <p:spPr>
          <a:xfrm>
            <a:off x="4975715" y="2564973"/>
            <a:ext cx="2780568" cy="2780568"/>
          </a:xfrm>
          <a:custGeom>
            <a:avLst/>
            <a:gdLst>
              <a:gd name="connsiteX0" fmla="*/ 0 w 2780568"/>
              <a:gd name="connsiteY0" fmla="*/ 0 h 2780568"/>
              <a:gd name="connsiteX1" fmla="*/ 2780568 w 2780568"/>
              <a:gd name="connsiteY1" fmla="*/ 0 h 2780568"/>
              <a:gd name="connsiteX2" fmla="*/ 2780568 w 2780568"/>
              <a:gd name="connsiteY2" fmla="*/ 2780568 h 2780568"/>
              <a:gd name="connsiteX3" fmla="*/ 0 w 2780568"/>
              <a:gd name="connsiteY3" fmla="*/ 2780568 h 2780568"/>
              <a:gd name="connsiteX4" fmla="*/ 0 w 2780568"/>
              <a:gd name="connsiteY4" fmla="*/ 1995084 h 2780568"/>
              <a:gd name="connsiteX5" fmla="*/ 113521 w 2780568"/>
              <a:gd name="connsiteY5" fmla="*/ 1995084 h 2780568"/>
              <a:gd name="connsiteX6" fmla="*/ 113521 w 2780568"/>
              <a:gd name="connsiteY6" fmla="*/ 2219463 h 2780568"/>
              <a:gd name="connsiteX7" fmla="*/ 1191606 w 2780568"/>
              <a:gd name="connsiteY7" fmla="*/ 2219463 h 2780568"/>
              <a:gd name="connsiteX8" fmla="*/ 1191606 w 2780568"/>
              <a:gd name="connsiteY8" fmla="*/ 501500 h 2780568"/>
              <a:gd name="connsiteX9" fmla="*/ 113521 w 2780568"/>
              <a:gd name="connsiteY9" fmla="*/ 501500 h 2780568"/>
              <a:gd name="connsiteX10" fmla="*/ 113521 w 2780568"/>
              <a:gd name="connsiteY10" fmla="*/ 785484 h 2780568"/>
              <a:gd name="connsiteX11" fmla="*/ 0 w 2780568"/>
              <a:gd name="connsiteY11" fmla="*/ 785484 h 2780568"/>
              <a:gd name="connsiteX0" fmla="*/ 1191606 w 2780568"/>
              <a:gd name="connsiteY0" fmla="*/ 501500 h 2780568"/>
              <a:gd name="connsiteX1" fmla="*/ 113521 w 2780568"/>
              <a:gd name="connsiteY1" fmla="*/ 501500 h 2780568"/>
              <a:gd name="connsiteX2" fmla="*/ 113521 w 2780568"/>
              <a:gd name="connsiteY2" fmla="*/ 785484 h 2780568"/>
              <a:gd name="connsiteX3" fmla="*/ 0 w 2780568"/>
              <a:gd name="connsiteY3" fmla="*/ 785484 h 2780568"/>
              <a:gd name="connsiteX4" fmla="*/ 0 w 2780568"/>
              <a:gd name="connsiteY4" fmla="*/ 0 h 2780568"/>
              <a:gd name="connsiteX5" fmla="*/ 2780568 w 2780568"/>
              <a:gd name="connsiteY5" fmla="*/ 0 h 2780568"/>
              <a:gd name="connsiteX6" fmla="*/ 2780568 w 2780568"/>
              <a:gd name="connsiteY6" fmla="*/ 2780568 h 2780568"/>
              <a:gd name="connsiteX7" fmla="*/ 0 w 2780568"/>
              <a:gd name="connsiteY7" fmla="*/ 2780568 h 2780568"/>
              <a:gd name="connsiteX8" fmla="*/ 0 w 2780568"/>
              <a:gd name="connsiteY8" fmla="*/ 1995084 h 2780568"/>
              <a:gd name="connsiteX9" fmla="*/ 113521 w 2780568"/>
              <a:gd name="connsiteY9" fmla="*/ 1995084 h 2780568"/>
              <a:gd name="connsiteX10" fmla="*/ 113521 w 2780568"/>
              <a:gd name="connsiteY10" fmla="*/ 2219463 h 2780568"/>
              <a:gd name="connsiteX11" fmla="*/ 1191606 w 2780568"/>
              <a:gd name="connsiteY11" fmla="*/ 2219463 h 2780568"/>
              <a:gd name="connsiteX12" fmla="*/ 1283046 w 2780568"/>
              <a:gd name="connsiteY12" fmla="*/ 592940 h 2780568"/>
              <a:gd name="connsiteX0" fmla="*/ 1191606 w 2780568"/>
              <a:gd name="connsiteY0" fmla="*/ 501500 h 2780568"/>
              <a:gd name="connsiteX1" fmla="*/ 113521 w 2780568"/>
              <a:gd name="connsiteY1" fmla="*/ 501500 h 2780568"/>
              <a:gd name="connsiteX2" fmla="*/ 113521 w 2780568"/>
              <a:gd name="connsiteY2" fmla="*/ 785484 h 2780568"/>
              <a:gd name="connsiteX3" fmla="*/ 0 w 2780568"/>
              <a:gd name="connsiteY3" fmla="*/ 785484 h 2780568"/>
              <a:gd name="connsiteX4" fmla="*/ 0 w 2780568"/>
              <a:gd name="connsiteY4" fmla="*/ 0 h 2780568"/>
              <a:gd name="connsiteX5" fmla="*/ 2780568 w 2780568"/>
              <a:gd name="connsiteY5" fmla="*/ 0 h 2780568"/>
              <a:gd name="connsiteX6" fmla="*/ 2780568 w 2780568"/>
              <a:gd name="connsiteY6" fmla="*/ 2780568 h 2780568"/>
              <a:gd name="connsiteX7" fmla="*/ 0 w 2780568"/>
              <a:gd name="connsiteY7" fmla="*/ 2780568 h 2780568"/>
              <a:gd name="connsiteX8" fmla="*/ 0 w 2780568"/>
              <a:gd name="connsiteY8" fmla="*/ 1995084 h 2780568"/>
              <a:gd name="connsiteX9" fmla="*/ 113521 w 2780568"/>
              <a:gd name="connsiteY9" fmla="*/ 1995084 h 2780568"/>
              <a:gd name="connsiteX10" fmla="*/ 113521 w 2780568"/>
              <a:gd name="connsiteY10" fmla="*/ 2219463 h 2780568"/>
              <a:gd name="connsiteX11" fmla="*/ 1191606 w 2780568"/>
              <a:gd name="connsiteY11" fmla="*/ 2219463 h 2780568"/>
              <a:gd name="connsiteX0" fmla="*/ 113521 w 2780568"/>
              <a:gd name="connsiteY0" fmla="*/ 501500 h 2780568"/>
              <a:gd name="connsiteX1" fmla="*/ 113521 w 2780568"/>
              <a:gd name="connsiteY1" fmla="*/ 785484 h 2780568"/>
              <a:gd name="connsiteX2" fmla="*/ 0 w 2780568"/>
              <a:gd name="connsiteY2" fmla="*/ 785484 h 2780568"/>
              <a:gd name="connsiteX3" fmla="*/ 0 w 2780568"/>
              <a:gd name="connsiteY3" fmla="*/ 0 h 2780568"/>
              <a:gd name="connsiteX4" fmla="*/ 2780568 w 2780568"/>
              <a:gd name="connsiteY4" fmla="*/ 0 h 2780568"/>
              <a:gd name="connsiteX5" fmla="*/ 2780568 w 2780568"/>
              <a:gd name="connsiteY5" fmla="*/ 2780568 h 2780568"/>
              <a:gd name="connsiteX6" fmla="*/ 0 w 2780568"/>
              <a:gd name="connsiteY6" fmla="*/ 2780568 h 2780568"/>
              <a:gd name="connsiteX7" fmla="*/ 0 w 2780568"/>
              <a:gd name="connsiteY7" fmla="*/ 1995084 h 2780568"/>
              <a:gd name="connsiteX8" fmla="*/ 113521 w 2780568"/>
              <a:gd name="connsiteY8" fmla="*/ 1995084 h 2780568"/>
              <a:gd name="connsiteX9" fmla="*/ 113521 w 2780568"/>
              <a:gd name="connsiteY9" fmla="*/ 2219463 h 2780568"/>
              <a:gd name="connsiteX10" fmla="*/ 1191606 w 2780568"/>
              <a:gd name="connsiteY10" fmla="*/ 2219463 h 2780568"/>
              <a:gd name="connsiteX0" fmla="*/ 113521 w 2780568"/>
              <a:gd name="connsiteY0" fmla="*/ 501500 h 2780568"/>
              <a:gd name="connsiteX1" fmla="*/ 113521 w 2780568"/>
              <a:gd name="connsiteY1" fmla="*/ 785484 h 2780568"/>
              <a:gd name="connsiteX2" fmla="*/ 0 w 2780568"/>
              <a:gd name="connsiteY2" fmla="*/ 785484 h 2780568"/>
              <a:gd name="connsiteX3" fmla="*/ 0 w 2780568"/>
              <a:gd name="connsiteY3" fmla="*/ 0 h 2780568"/>
              <a:gd name="connsiteX4" fmla="*/ 2780568 w 2780568"/>
              <a:gd name="connsiteY4" fmla="*/ 0 h 2780568"/>
              <a:gd name="connsiteX5" fmla="*/ 2780568 w 2780568"/>
              <a:gd name="connsiteY5" fmla="*/ 2780568 h 2780568"/>
              <a:gd name="connsiteX6" fmla="*/ 0 w 2780568"/>
              <a:gd name="connsiteY6" fmla="*/ 2780568 h 2780568"/>
              <a:gd name="connsiteX7" fmla="*/ 0 w 2780568"/>
              <a:gd name="connsiteY7" fmla="*/ 1995084 h 2780568"/>
              <a:gd name="connsiteX8" fmla="*/ 113521 w 2780568"/>
              <a:gd name="connsiteY8" fmla="*/ 1995084 h 2780568"/>
              <a:gd name="connsiteX9" fmla="*/ 113521 w 2780568"/>
              <a:gd name="connsiteY9" fmla="*/ 2219463 h 2780568"/>
              <a:gd name="connsiteX0" fmla="*/ 113521 w 2780568"/>
              <a:gd name="connsiteY0" fmla="*/ 501500 h 2780568"/>
              <a:gd name="connsiteX1" fmla="*/ 113521 w 2780568"/>
              <a:gd name="connsiteY1" fmla="*/ 785484 h 2780568"/>
              <a:gd name="connsiteX2" fmla="*/ 0 w 2780568"/>
              <a:gd name="connsiteY2" fmla="*/ 785484 h 2780568"/>
              <a:gd name="connsiteX3" fmla="*/ 0 w 2780568"/>
              <a:gd name="connsiteY3" fmla="*/ 0 h 2780568"/>
              <a:gd name="connsiteX4" fmla="*/ 2780568 w 2780568"/>
              <a:gd name="connsiteY4" fmla="*/ 0 h 2780568"/>
              <a:gd name="connsiteX5" fmla="*/ 2780568 w 2780568"/>
              <a:gd name="connsiteY5" fmla="*/ 2780568 h 2780568"/>
              <a:gd name="connsiteX6" fmla="*/ 0 w 2780568"/>
              <a:gd name="connsiteY6" fmla="*/ 2780568 h 2780568"/>
              <a:gd name="connsiteX7" fmla="*/ 0 w 2780568"/>
              <a:gd name="connsiteY7" fmla="*/ 1995084 h 2780568"/>
              <a:gd name="connsiteX8" fmla="*/ 113521 w 2780568"/>
              <a:gd name="connsiteY8" fmla="*/ 1995084 h 2780568"/>
              <a:gd name="connsiteX0" fmla="*/ 113521 w 2780568"/>
              <a:gd name="connsiteY0" fmla="*/ 785484 h 2780568"/>
              <a:gd name="connsiteX1" fmla="*/ 0 w 2780568"/>
              <a:gd name="connsiteY1" fmla="*/ 785484 h 2780568"/>
              <a:gd name="connsiteX2" fmla="*/ 0 w 2780568"/>
              <a:gd name="connsiteY2" fmla="*/ 0 h 2780568"/>
              <a:gd name="connsiteX3" fmla="*/ 2780568 w 2780568"/>
              <a:gd name="connsiteY3" fmla="*/ 0 h 2780568"/>
              <a:gd name="connsiteX4" fmla="*/ 2780568 w 2780568"/>
              <a:gd name="connsiteY4" fmla="*/ 2780568 h 2780568"/>
              <a:gd name="connsiteX5" fmla="*/ 0 w 2780568"/>
              <a:gd name="connsiteY5" fmla="*/ 2780568 h 2780568"/>
              <a:gd name="connsiteX6" fmla="*/ 0 w 2780568"/>
              <a:gd name="connsiteY6" fmla="*/ 1995084 h 2780568"/>
              <a:gd name="connsiteX7" fmla="*/ 113521 w 2780568"/>
              <a:gd name="connsiteY7" fmla="*/ 1995084 h 2780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80568" h="2780568">
                <a:moveTo>
                  <a:pt x="113521" y="785484"/>
                </a:moveTo>
                <a:lnTo>
                  <a:pt x="0" y="785484"/>
                </a:lnTo>
                <a:lnTo>
                  <a:pt x="0" y="0"/>
                </a:lnTo>
                <a:lnTo>
                  <a:pt x="2780568" y="0"/>
                </a:lnTo>
                <a:lnTo>
                  <a:pt x="2780568" y="2780568"/>
                </a:lnTo>
                <a:lnTo>
                  <a:pt x="0" y="2780568"/>
                </a:lnTo>
                <a:lnTo>
                  <a:pt x="0" y="1995084"/>
                </a:lnTo>
                <a:lnTo>
                  <a:pt x="113521" y="1995084"/>
                </a:lnTo>
              </a:path>
            </a:pathLst>
          </a:custGeom>
          <a:noFill/>
          <a:ln w="9525">
            <a:solidFill>
              <a:schemeClr val="tx1"/>
            </a:solidFill>
            <a:tailEnd type="triangle" w="lg" len="med"/>
          </a:ln>
        </p:spPr>
        <p:style>
          <a:lnRef idx="2">
            <a:schemeClr val="accent1">
              <a:shade val="50000"/>
            </a:schemeClr>
          </a:lnRef>
          <a:fillRef idx="1">
            <a:schemeClr val="accent1"/>
          </a:fillRef>
          <a:effectRef idx="0">
            <a:schemeClr val="accent1"/>
          </a:effectRef>
          <a:fontRef idx="minor">
            <a:schemeClr val="lt1"/>
          </a:fontRef>
        </p:style>
        <p:txBody>
          <a:bodyPr wrap="square" lIns="96012" tIns="48006" rIns="96012" bIns="48006" rtlCol="0" anchor="ctr">
            <a:noAutofit/>
          </a:bodyPr>
          <a:lstStyle/>
          <a:p>
            <a:pPr algn="ctr"/>
            <a:endParaRPr lang="de-DE" dirty="0"/>
          </a:p>
        </p:txBody>
      </p:sp>
    </p:spTree>
    <p:extLst>
      <p:ext uri="{BB962C8B-B14F-4D97-AF65-F5344CB8AC3E}">
        <p14:creationId xmlns:p14="http://schemas.microsoft.com/office/powerpoint/2010/main" val="129532884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Quote">
    <p:bg>
      <p:bgPr>
        <a:solidFill>
          <a:schemeClr val="tx2"/>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0"/>
            <a:ext cx="12192000" cy="6858000"/>
          </a:xfrm>
          <a:prstGeom prst="rect">
            <a:avLst/>
          </a:prstGeom>
          <a:solidFill>
            <a:schemeClr val="tx1"/>
          </a:solidFill>
        </p:spPr>
        <p:txBody>
          <a:bodyPr wrap="square" rtlCol="0" anchor="ctr">
            <a:noAutofit/>
          </a:bodyPr>
          <a:lstStyle/>
          <a:p>
            <a:pPr algn="ctr"/>
            <a:r>
              <a:rPr lang="de-DE" sz="12000">
                <a:solidFill>
                  <a:schemeClr val="bg1"/>
                </a:solidFill>
              </a:rPr>
              <a:t>Quote</a:t>
            </a:r>
            <a:endParaRPr lang="de-DE" sz="12000" dirty="0">
              <a:solidFill>
                <a:schemeClr val="bg1"/>
              </a:solidFill>
            </a:endParaRPr>
          </a:p>
        </p:txBody>
      </p:sp>
    </p:spTree>
    <p:extLst>
      <p:ext uri="{BB962C8B-B14F-4D97-AF65-F5344CB8AC3E}">
        <p14:creationId xmlns:p14="http://schemas.microsoft.com/office/powerpoint/2010/main" val="365647882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
    <p:bg>
      <p:bgPr>
        <a:solidFill>
          <a:schemeClr val="tx2"/>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78795A4-A206-392A-AB95-23413FFAA207}"/>
              </a:ext>
            </a:extLst>
          </p:cNvPr>
          <p:cNvSpPr>
            <a:spLocks noGrp="1" noRot="1" noMove="1" noResize="1" noEditPoints="1" noAdjustHandles="1" noChangeArrowheads="1" noChangeShapeType="1"/>
          </p:cNvSpPr>
          <p:nvPr userDrawn="1">
            <p:custDataLst>
              <p:tags r:id="rId1"/>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 name="Textplatzhalter 5">
            <a:extLst>
              <a:ext uri="{FF2B5EF4-FFF2-40B4-BE49-F238E27FC236}">
                <a16:creationId xmlns:a16="http://schemas.microsoft.com/office/drawing/2014/main" id="{2EEA5206-A69A-5F0D-E0AA-06479AE9D50F}"/>
              </a:ext>
            </a:extLst>
          </p:cNvPr>
          <p:cNvSpPr>
            <a:spLocks noGrp="1"/>
          </p:cNvSpPr>
          <p:nvPr>
            <p:ph type="body" sz="quarter" idx="13" hasCustomPrompt="1"/>
            <p:custDataLst>
              <p:tags r:id="rId2"/>
            </p:custDataLst>
          </p:nvPr>
        </p:nvSpPr>
        <p:spPr>
          <a:xfrm>
            <a:off x="2304000" y="1086263"/>
            <a:ext cx="8115300" cy="4685474"/>
          </a:xfrm>
        </p:spPr>
        <p:txBody>
          <a:bodyPr anchor="ctr"/>
          <a:lstStyle>
            <a:lvl1pPr marL="0" indent="0">
              <a:lnSpc>
                <a:spcPct val="102000"/>
              </a:lnSpc>
              <a:spcBef>
                <a:spcPts val="0"/>
              </a:spcBef>
              <a:buFont typeface="Arial" panose="020B0604020202020204" pitchFamily="34" charset="0"/>
              <a:buNone/>
              <a:defRPr sz="4500" b="1" cap="none" baseline="0">
                <a:solidFill>
                  <a:schemeClr val="tx2"/>
                </a:solidFill>
              </a:defRPr>
            </a:lvl1pPr>
            <a:lvl2pPr marL="0" indent="0">
              <a:lnSpc>
                <a:spcPct val="102000"/>
              </a:lnSpc>
              <a:spcBef>
                <a:spcPts val="1800"/>
              </a:spcBef>
              <a:buNone/>
              <a:defRPr sz="1400" b="1" cap="none" baseline="0">
                <a:solidFill>
                  <a:schemeClr val="tx1"/>
                </a:solidFill>
              </a:defRPr>
            </a:lvl2pPr>
            <a:lvl3pPr marL="0" indent="0">
              <a:lnSpc>
                <a:spcPct val="102000"/>
              </a:lnSpc>
              <a:buNone/>
              <a:defRPr sz="1400" b="1" cap="all" baseline="0">
                <a:solidFill>
                  <a:schemeClr val="tx1"/>
                </a:solidFill>
              </a:defRPr>
            </a:lvl3pPr>
            <a:lvl4pPr marL="0" indent="0">
              <a:lnSpc>
                <a:spcPct val="102000"/>
              </a:lnSpc>
              <a:buFont typeface="Arial" panose="020B0604020202020204" pitchFamily="34" charset="0"/>
              <a:buNone/>
              <a:defRPr sz="1400" b="1" cap="all" baseline="0">
                <a:solidFill>
                  <a:schemeClr val="tx1"/>
                </a:solidFill>
              </a:defRPr>
            </a:lvl4pPr>
            <a:lvl5pPr marL="0" indent="0">
              <a:lnSpc>
                <a:spcPct val="102000"/>
              </a:lnSpc>
              <a:buFont typeface="Arial" panose="020B0604020202020204" pitchFamily="34" charset="0"/>
              <a:buNone/>
              <a:defRPr sz="1400" b="1" cap="all" baseline="0">
                <a:solidFill>
                  <a:schemeClr val="tx1"/>
                </a:solidFill>
              </a:defRPr>
            </a:lvl5pPr>
            <a:lvl6pPr marL="0" indent="0">
              <a:lnSpc>
                <a:spcPct val="102000"/>
              </a:lnSpc>
              <a:buNone/>
              <a:defRPr sz="1400" b="1" cap="all" baseline="0">
                <a:solidFill>
                  <a:schemeClr val="tx1"/>
                </a:solidFill>
              </a:defRPr>
            </a:lvl6pPr>
            <a:lvl7pPr marL="0" indent="0">
              <a:lnSpc>
                <a:spcPct val="102000"/>
              </a:lnSpc>
              <a:buFont typeface="Arial" panose="020B0604020202020204" pitchFamily="34" charset="0"/>
              <a:buNone/>
              <a:defRPr sz="1400" b="1" cap="all" baseline="0">
                <a:solidFill>
                  <a:schemeClr val="tx1"/>
                </a:solidFill>
              </a:defRPr>
            </a:lvl7pPr>
            <a:lvl8pPr marL="0" indent="0">
              <a:lnSpc>
                <a:spcPct val="102000"/>
              </a:lnSpc>
              <a:buFont typeface="Arial" panose="020B0604020202020204" pitchFamily="34" charset="0"/>
              <a:buNone/>
              <a:defRPr sz="1400" b="1" cap="all" baseline="0">
                <a:solidFill>
                  <a:schemeClr val="tx1"/>
                </a:solidFill>
              </a:defRPr>
            </a:lvl8pPr>
            <a:lvl9pPr marL="0" indent="0">
              <a:lnSpc>
                <a:spcPct val="102000"/>
              </a:lnSpc>
              <a:buFont typeface="Arial" panose="020B0604020202020204" pitchFamily="34" charset="0"/>
              <a:buNone/>
              <a:defRPr sz="1400" b="1" cap="all" baseline="0">
                <a:solidFill>
                  <a:schemeClr val="tx1"/>
                </a:solidFill>
              </a:defRPr>
            </a:lvl9pPr>
          </a:lstStyle>
          <a:p>
            <a:pPr lvl="0"/>
            <a:r>
              <a:rPr lang="de-DE"/>
              <a:t>Quote</a:t>
            </a:r>
          </a:p>
          <a:p>
            <a:pPr lvl="1"/>
            <a:r>
              <a:rPr lang="de-DE"/>
              <a:t>Name</a:t>
            </a:r>
            <a:endParaRPr lang="de-DE" dirty="0"/>
          </a:p>
        </p:txBody>
      </p:sp>
      <p:sp>
        <p:nvSpPr>
          <p:cNvPr id="11" name="Datumsplatzhalter 10">
            <a:extLst>
              <a:ext uri="{FF2B5EF4-FFF2-40B4-BE49-F238E27FC236}">
                <a16:creationId xmlns:a16="http://schemas.microsoft.com/office/drawing/2014/main" id="{8EA5207E-B3B0-7E1D-BFD4-1642C7531B77}"/>
              </a:ext>
            </a:extLst>
          </p:cNvPr>
          <p:cNvSpPr>
            <a:spLocks noGrp="1"/>
          </p:cNvSpPr>
          <p:nvPr>
            <p:ph type="dt" sz="half" idx="10"/>
            <p:custDataLst>
              <p:tags r:id="rId3"/>
            </p:custDataLst>
          </p:nvPr>
        </p:nvSpPr>
        <p:spPr/>
        <p:txBody>
          <a:bodyPr/>
          <a:lstStyle/>
          <a:p>
            <a:r>
              <a:rPr lang="de-DE"/>
              <a:t>00.00.2023</a:t>
            </a:r>
            <a:endParaRPr lang="de-DE" dirty="0"/>
          </a:p>
        </p:txBody>
      </p:sp>
      <p:sp>
        <p:nvSpPr>
          <p:cNvPr id="13" name="Foliennummernplatzhalter 12">
            <a:extLst>
              <a:ext uri="{FF2B5EF4-FFF2-40B4-BE49-F238E27FC236}">
                <a16:creationId xmlns:a16="http://schemas.microsoft.com/office/drawing/2014/main" id="{1B3D9205-258A-F2CB-6F68-CFCDDB08812F}"/>
              </a:ext>
            </a:extLst>
          </p:cNvPr>
          <p:cNvSpPr>
            <a:spLocks noGrp="1"/>
          </p:cNvSpPr>
          <p:nvPr>
            <p:ph type="sldNum" sz="quarter" idx="12"/>
            <p:custDataLst>
              <p:tags r:id="rId4"/>
            </p:custDataLst>
          </p:nvPr>
        </p:nvSpPr>
        <p:spPr/>
        <p:txBody>
          <a:bodyPr/>
          <a:lstStyle/>
          <a:p>
            <a:fld id="{92DB0D90-6264-4E90-9724-ABC670DBF4FB}" type="slidenum">
              <a:rPr lang="de-DE" smtClean="0"/>
              <a:pPr/>
              <a:t>‹Nr.›</a:t>
            </a:fld>
            <a:endParaRPr lang="de-DE" dirty="0"/>
          </a:p>
        </p:txBody>
      </p:sp>
      <p:sp>
        <p:nvSpPr>
          <p:cNvPr id="15" name="Rechteck 14">
            <a:extLst>
              <a:ext uri="{FF2B5EF4-FFF2-40B4-BE49-F238E27FC236}">
                <a16:creationId xmlns:a16="http://schemas.microsoft.com/office/drawing/2014/main" id="{C8DD7778-4024-771F-26B0-2C793A8BD789}"/>
              </a:ext>
            </a:extLst>
          </p:cNvPr>
          <p:cNvSpPr>
            <a:spLocks/>
          </p:cNvSpPr>
          <p:nvPr userDrawn="1">
            <p:custDataLst>
              <p:tags r:id="rId5"/>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de-DE" sz="992" b="1" noProof="0">
                <a:solidFill>
                  <a:schemeClr val="accent1"/>
                </a:solidFill>
              </a:rPr>
              <a:t>DKMS</a:t>
            </a:r>
            <a:endParaRPr lang="de-DE" sz="992" b="1" noProof="0" dirty="0">
              <a:solidFill>
                <a:schemeClr val="accent1"/>
              </a:solidFill>
            </a:endParaRPr>
          </a:p>
        </p:txBody>
      </p:sp>
      <p:sp>
        <p:nvSpPr>
          <p:cNvPr id="2" name="Fußzeilenplatzhalter 27">
            <a:extLst>
              <a:ext uri="{FF2B5EF4-FFF2-40B4-BE49-F238E27FC236}">
                <a16:creationId xmlns:a16="http://schemas.microsoft.com/office/drawing/2014/main" id="{F81C24CD-9B46-D3E6-EB2A-203250E74C47}"/>
              </a:ext>
            </a:extLst>
          </p:cNvPr>
          <p:cNvSpPr>
            <a:spLocks noGrp="1"/>
          </p:cNvSpPr>
          <p:nvPr>
            <p:ph type="ftr" sz="quarter" idx="14"/>
            <p:custDataLst>
              <p:tags r:id="rId6"/>
            </p:custDataLst>
          </p:nvPr>
        </p:nvSpPr>
        <p:spPr>
          <a:xfrm>
            <a:off x="1498061" y="6470705"/>
            <a:ext cx="9253577" cy="281691"/>
          </a:xfrm>
        </p:spPr>
        <p:txBody>
          <a:bodyPr/>
          <a:lstStyle/>
          <a:p>
            <a:r>
              <a:rPr lang="de-DE"/>
              <a:t>Presentation Title | Classification: C2 – Sensitive | Name Surname</a:t>
            </a:r>
            <a:endParaRPr lang="de-DE" dirty="0"/>
          </a:p>
        </p:txBody>
      </p:sp>
    </p:spTree>
    <p:extLst>
      <p:ext uri="{BB962C8B-B14F-4D97-AF65-F5344CB8AC3E}">
        <p14:creationId xmlns:p14="http://schemas.microsoft.com/office/powerpoint/2010/main" val="30223038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layouts">
    <p:bg>
      <p:bgPr>
        <a:solidFill>
          <a:schemeClr val="tx2"/>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0"/>
            <a:ext cx="12192000" cy="6858000"/>
          </a:xfrm>
          <a:prstGeom prst="rect">
            <a:avLst/>
          </a:prstGeom>
          <a:solidFill>
            <a:schemeClr val="tx1"/>
          </a:solidFill>
        </p:spPr>
        <p:txBody>
          <a:bodyPr wrap="square" rtlCol="0" anchor="ctr">
            <a:noAutofit/>
          </a:bodyPr>
          <a:lstStyle/>
          <a:p>
            <a:pPr algn="ctr"/>
            <a:r>
              <a:rPr lang="de-DE" sz="12000" noProof="0">
                <a:solidFill>
                  <a:schemeClr val="bg1"/>
                </a:solidFill>
              </a:rPr>
              <a:t>Title layouts</a:t>
            </a:r>
            <a:endParaRPr lang="de-DE" sz="12000" noProof="0" dirty="0">
              <a:solidFill>
                <a:schemeClr val="bg1"/>
              </a:solidFill>
            </a:endParaRPr>
          </a:p>
        </p:txBody>
      </p:sp>
    </p:spTree>
    <p:extLst>
      <p:ext uri="{BB962C8B-B14F-4D97-AF65-F5344CB8AC3E}">
        <p14:creationId xmlns:p14="http://schemas.microsoft.com/office/powerpoint/2010/main" val="70409754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 image">
    <p:bg>
      <p:bgPr>
        <a:solidFill>
          <a:schemeClr val="tx2"/>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78795A4-A206-392A-AB95-23413FFAA207}"/>
              </a:ext>
            </a:extLst>
          </p:cNvPr>
          <p:cNvSpPr>
            <a:spLocks noGrp="1" noRot="1" noMove="1" noResize="1" noEditPoints="1" noAdjustHandles="1" noChangeArrowheads="1" noChangeShapeType="1"/>
          </p:cNvSpPr>
          <p:nvPr userDrawn="1">
            <p:custDataLst>
              <p:tags r:id="rId1"/>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 name="Bildplatzhalter 5">
            <a:extLst>
              <a:ext uri="{FF2B5EF4-FFF2-40B4-BE49-F238E27FC236}">
                <a16:creationId xmlns:a16="http://schemas.microsoft.com/office/drawing/2014/main" id="{046AA2C2-96D3-7504-4A22-89F27423BFCC}"/>
              </a:ext>
            </a:extLst>
          </p:cNvPr>
          <p:cNvSpPr>
            <a:spLocks noGrp="1"/>
          </p:cNvSpPr>
          <p:nvPr>
            <p:ph type="pic" sz="quarter" idx="19" hasCustomPrompt="1"/>
            <p:custDataLst>
              <p:tags r:id="rId2"/>
            </p:custDataLst>
          </p:nvPr>
        </p:nvSpPr>
        <p:spPr>
          <a:xfrm>
            <a:off x="7962899" y="0"/>
            <a:ext cx="4229101" cy="6858000"/>
          </a:xfrm>
          <a:solidFill>
            <a:schemeClr val="bg2"/>
          </a:solidFill>
        </p:spPr>
        <p:txBody>
          <a:bodyPr tIns="252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3" name="Rechteck 2">
            <a:extLst>
              <a:ext uri="{FF2B5EF4-FFF2-40B4-BE49-F238E27FC236}">
                <a16:creationId xmlns:a16="http://schemas.microsoft.com/office/drawing/2014/main" id="{BD3FAF95-1C4A-BB78-593F-B2D718E67428}"/>
              </a:ext>
            </a:extLst>
          </p:cNvPr>
          <p:cNvSpPr>
            <a:spLocks/>
          </p:cNvSpPr>
          <p:nvPr userDrawn="1">
            <p:custDataLst>
              <p:tags r:id="rId3"/>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de-DE" sz="992" b="1" noProof="0">
                <a:solidFill>
                  <a:schemeClr val="accent1"/>
                </a:solidFill>
              </a:rPr>
              <a:t>DKMS</a:t>
            </a:r>
            <a:endParaRPr lang="de-DE" sz="992" b="1" noProof="0" dirty="0">
              <a:solidFill>
                <a:schemeClr val="accent1"/>
              </a:solidFill>
            </a:endParaRPr>
          </a:p>
        </p:txBody>
      </p:sp>
      <p:sp>
        <p:nvSpPr>
          <p:cNvPr id="5" name="Textplatzhalter 5">
            <a:extLst>
              <a:ext uri="{FF2B5EF4-FFF2-40B4-BE49-F238E27FC236}">
                <a16:creationId xmlns:a16="http://schemas.microsoft.com/office/drawing/2014/main" id="{8F0E0997-2A34-B280-87BF-F98E06DCFC76}"/>
              </a:ext>
            </a:extLst>
          </p:cNvPr>
          <p:cNvSpPr>
            <a:spLocks noGrp="1"/>
          </p:cNvSpPr>
          <p:nvPr>
            <p:ph type="body" sz="quarter" idx="13" hasCustomPrompt="1"/>
            <p:custDataLst>
              <p:tags r:id="rId4"/>
            </p:custDataLst>
          </p:nvPr>
        </p:nvSpPr>
        <p:spPr>
          <a:xfrm>
            <a:off x="901700" y="1086263"/>
            <a:ext cx="5638800" cy="4685474"/>
          </a:xfrm>
        </p:spPr>
        <p:txBody>
          <a:bodyPr anchor="ctr"/>
          <a:lstStyle>
            <a:lvl1pPr marL="0" indent="0">
              <a:lnSpc>
                <a:spcPct val="102000"/>
              </a:lnSpc>
              <a:spcBef>
                <a:spcPts val="0"/>
              </a:spcBef>
              <a:buFont typeface="Arial" panose="020B0604020202020204" pitchFamily="34" charset="0"/>
              <a:buNone/>
              <a:defRPr sz="4500" b="1" cap="none" baseline="0">
                <a:solidFill>
                  <a:schemeClr val="tx2"/>
                </a:solidFill>
              </a:defRPr>
            </a:lvl1pPr>
            <a:lvl2pPr marL="0" indent="0">
              <a:lnSpc>
                <a:spcPct val="102000"/>
              </a:lnSpc>
              <a:spcBef>
                <a:spcPts val="1800"/>
              </a:spcBef>
              <a:buNone/>
              <a:defRPr sz="1400" b="1" cap="none" baseline="0">
                <a:solidFill>
                  <a:schemeClr val="tx1"/>
                </a:solidFill>
              </a:defRPr>
            </a:lvl2pPr>
            <a:lvl3pPr marL="0" indent="0">
              <a:lnSpc>
                <a:spcPct val="102000"/>
              </a:lnSpc>
              <a:buNone/>
              <a:defRPr sz="1400" b="1" cap="all" baseline="0">
                <a:solidFill>
                  <a:schemeClr val="tx1"/>
                </a:solidFill>
              </a:defRPr>
            </a:lvl3pPr>
            <a:lvl4pPr marL="0" indent="0">
              <a:lnSpc>
                <a:spcPct val="102000"/>
              </a:lnSpc>
              <a:buFont typeface="Arial" panose="020B0604020202020204" pitchFamily="34" charset="0"/>
              <a:buNone/>
              <a:defRPr sz="1400" b="1" cap="all" baseline="0">
                <a:solidFill>
                  <a:schemeClr val="tx1"/>
                </a:solidFill>
              </a:defRPr>
            </a:lvl4pPr>
            <a:lvl5pPr marL="0" indent="0">
              <a:lnSpc>
                <a:spcPct val="102000"/>
              </a:lnSpc>
              <a:buFont typeface="Arial" panose="020B0604020202020204" pitchFamily="34" charset="0"/>
              <a:buNone/>
              <a:defRPr sz="1400" b="1" cap="all" baseline="0">
                <a:solidFill>
                  <a:schemeClr val="tx1"/>
                </a:solidFill>
              </a:defRPr>
            </a:lvl5pPr>
            <a:lvl6pPr marL="0" indent="0">
              <a:lnSpc>
                <a:spcPct val="102000"/>
              </a:lnSpc>
              <a:buNone/>
              <a:defRPr sz="1400" b="1" cap="all" baseline="0">
                <a:solidFill>
                  <a:schemeClr val="tx1"/>
                </a:solidFill>
              </a:defRPr>
            </a:lvl6pPr>
            <a:lvl7pPr marL="0" indent="0">
              <a:lnSpc>
                <a:spcPct val="102000"/>
              </a:lnSpc>
              <a:buFont typeface="Arial" panose="020B0604020202020204" pitchFamily="34" charset="0"/>
              <a:buNone/>
              <a:defRPr sz="1400" b="1" cap="all" baseline="0">
                <a:solidFill>
                  <a:schemeClr val="tx1"/>
                </a:solidFill>
              </a:defRPr>
            </a:lvl7pPr>
            <a:lvl8pPr marL="0" indent="0">
              <a:lnSpc>
                <a:spcPct val="102000"/>
              </a:lnSpc>
              <a:buFont typeface="Arial" panose="020B0604020202020204" pitchFamily="34" charset="0"/>
              <a:buNone/>
              <a:defRPr sz="1400" b="1" cap="all" baseline="0">
                <a:solidFill>
                  <a:schemeClr val="tx1"/>
                </a:solidFill>
              </a:defRPr>
            </a:lvl8pPr>
            <a:lvl9pPr marL="0" indent="0">
              <a:lnSpc>
                <a:spcPct val="102000"/>
              </a:lnSpc>
              <a:buFont typeface="Arial" panose="020B0604020202020204" pitchFamily="34" charset="0"/>
              <a:buNone/>
              <a:defRPr sz="1400" b="1" cap="all" baseline="0">
                <a:solidFill>
                  <a:schemeClr val="tx1"/>
                </a:solidFill>
              </a:defRPr>
            </a:lvl9pPr>
          </a:lstStyle>
          <a:p>
            <a:pPr lvl="0"/>
            <a:r>
              <a:rPr lang="de-DE"/>
              <a:t>Quote</a:t>
            </a:r>
          </a:p>
          <a:p>
            <a:pPr lvl="1"/>
            <a:r>
              <a:rPr lang="de-DE"/>
              <a:t>Name</a:t>
            </a:r>
            <a:endParaRPr lang="de-DE" dirty="0"/>
          </a:p>
        </p:txBody>
      </p:sp>
    </p:spTree>
    <p:extLst>
      <p:ext uri="{BB962C8B-B14F-4D97-AF65-F5344CB8AC3E}">
        <p14:creationId xmlns:p14="http://schemas.microsoft.com/office/powerpoint/2010/main" val="389360946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 Quote">
    <p:bg>
      <p:bgPr>
        <a:solidFill>
          <a:schemeClr val="tx2"/>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78795A4-A206-392A-AB95-23413FFAA207}"/>
              </a:ext>
            </a:extLst>
          </p:cNvPr>
          <p:cNvSpPr>
            <a:spLocks noGrp="1" noRot="1" noMove="1" noResize="1" noEditPoints="1" noAdjustHandles="1" noChangeArrowheads="1" noChangeShapeType="1"/>
          </p:cNvSpPr>
          <p:nvPr userDrawn="1">
            <p:custDataLst>
              <p:tags r:id="rId1"/>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 name="Bildplatzhalter 5">
            <a:extLst>
              <a:ext uri="{FF2B5EF4-FFF2-40B4-BE49-F238E27FC236}">
                <a16:creationId xmlns:a16="http://schemas.microsoft.com/office/drawing/2014/main" id="{046AA2C2-96D3-7504-4A22-89F27423BFCC}"/>
              </a:ext>
            </a:extLst>
          </p:cNvPr>
          <p:cNvSpPr>
            <a:spLocks noGrp="1"/>
          </p:cNvSpPr>
          <p:nvPr>
            <p:ph type="pic" sz="quarter" idx="19" hasCustomPrompt="1"/>
            <p:custDataLst>
              <p:tags r:id="rId2"/>
            </p:custDataLst>
          </p:nvPr>
        </p:nvSpPr>
        <p:spPr>
          <a:xfrm>
            <a:off x="540000" y="0"/>
            <a:ext cx="4229101" cy="6858000"/>
          </a:xfrm>
          <a:solidFill>
            <a:schemeClr val="bg2"/>
          </a:solidFill>
        </p:spPr>
        <p:txBody>
          <a:bodyPr tIns="252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3" name="Datumsplatzhalter 12">
            <a:extLst>
              <a:ext uri="{FF2B5EF4-FFF2-40B4-BE49-F238E27FC236}">
                <a16:creationId xmlns:a16="http://schemas.microsoft.com/office/drawing/2014/main" id="{413EC0D9-C10C-0E35-66CE-CBFF996189DA}"/>
              </a:ext>
            </a:extLst>
          </p:cNvPr>
          <p:cNvSpPr>
            <a:spLocks noGrp="1"/>
          </p:cNvSpPr>
          <p:nvPr>
            <p:ph type="dt" sz="half" idx="20"/>
            <p:custDataLst>
              <p:tags r:id="rId3"/>
            </p:custDataLst>
          </p:nvPr>
        </p:nvSpPr>
        <p:spPr/>
        <p:txBody>
          <a:bodyPr/>
          <a:lstStyle/>
          <a:p>
            <a:r>
              <a:rPr lang="de-DE"/>
              <a:t>00.00.2023</a:t>
            </a:r>
            <a:endParaRPr lang="de-DE" dirty="0"/>
          </a:p>
        </p:txBody>
      </p:sp>
      <p:sp>
        <p:nvSpPr>
          <p:cNvPr id="15" name="Foliennummernplatzhalter 14">
            <a:extLst>
              <a:ext uri="{FF2B5EF4-FFF2-40B4-BE49-F238E27FC236}">
                <a16:creationId xmlns:a16="http://schemas.microsoft.com/office/drawing/2014/main" id="{CEB54746-541F-BA5A-9731-E1F4E686E548}"/>
              </a:ext>
            </a:extLst>
          </p:cNvPr>
          <p:cNvSpPr>
            <a:spLocks noGrp="1"/>
          </p:cNvSpPr>
          <p:nvPr>
            <p:ph type="sldNum" sz="quarter" idx="22"/>
            <p:custDataLst>
              <p:tags r:id="rId4"/>
            </p:custDataLst>
          </p:nvPr>
        </p:nvSpPr>
        <p:spPr/>
        <p:txBody>
          <a:bodyPr/>
          <a:lstStyle/>
          <a:p>
            <a:fld id="{92DB0D90-6264-4E90-9724-ABC670DBF4FB}" type="slidenum">
              <a:rPr lang="de-DE" smtClean="0"/>
              <a:pPr/>
              <a:t>‹Nr.›</a:t>
            </a:fld>
            <a:endParaRPr lang="de-DE" dirty="0"/>
          </a:p>
        </p:txBody>
      </p:sp>
      <p:sp>
        <p:nvSpPr>
          <p:cNvPr id="3" name="Textplatzhalter 5">
            <a:extLst>
              <a:ext uri="{FF2B5EF4-FFF2-40B4-BE49-F238E27FC236}">
                <a16:creationId xmlns:a16="http://schemas.microsoft.com/office/drawing/2014/main" id="{AB9D0DDE-6354-B1E6-55F5-C832BD92E0C8}"/>
              </a:ext>
            </a:extLst>
          </p:cNvPr>
          <p:cNvSpPr>
            <a:spLocks noGrp="1"/>
          </p:cNvSpPr>
          <p:nvPr>
            <p:ph type="body" sz="quarter" idx="13" hasCustomPrompt="1"/>
            <p:custDataLst>
              <p:tags r:id="rId5"/>
            </p:custDataLst>
          </p:nvPr>
        </p:nvSpPr>
        <p:spPr>
          <a:xfrm>
            <a:off x="5489101" y="1086263"/>
            <a:ext cx="6334599" cy="4685474"/>
          </a:xfrm>
        </p:spPr>
        <p:txBody>
          <a:bodyPr anchor="ctr"/>
          <a:lstStyle>
            <a:lvl1pPr marL="0" indent="0">
              <a:lnSpc>
                <a:spcPct val="102000"/>
              </a:lnSpc>
              <a:spcBef>
                <a:spcPts val="0"/>
              </a:spcBef>
              <a:buFont typeface="Arial" panose="020B0604020202020204" pitchFamily="34" charset="0"/>
              <a:buNone/>
              <a:defRPr sz="4500" b="1" cap="none" baseline="0">
                <a:solidFill>
                  <a:schemeClr val="tx2"/>
                </a:solidFill>
              </a:defRPr>
            </a:lvl1pPr>
            <a:lvl2pPr marL="0" indent="0">
              <a:lnSpc>
                <a:spcPct val="102000"/>
              </a:lnSpc>
              <a:spcBef>
                <a:spcPts val="1800"/>
              </a:spcBef>
              <a:buNone/>
              <a:defRPr sz="1400" b="1" cap="none" baseline="0">
                <a:solidFill>
                  <a:schemeClr val="tx1"/>
                </a:solidFill>
              </a:defRPr>
            </a:lvl2pPr>
            <a:lvl3pPr marL="0" indent="0">
              <a:lnSpc>
                <a:spcPct val="102000"/>
              </a:lnSpc>
              <a:buNone/>
              <a:defRPr sz="1400" b="1" cap="all" baseline="0">
                <a:solidFill>
                  <a:schemeClr val="tx1"/>
                </a:solidFill>
              </a:defRPr>
            </a:lvl3pPr>
            <a:lvl4pPr marL="0" indent="0">
              <a:lnSpc>
                <a:spcPct val="102000"/>
              </a:lnSpc>
              <a:buFont typeface="Arial" panose="020B0604020202020204" pitchFamily="34" charset="0"/>
              <a:buNone/>
              <a:defRPr sz="1400" b="1" cap="all" baseline="0">
                <a:solidFill>
                  <a:schemeClr val="tx1"/>
                </a:solidFill>
              </a:defRPr>
            </a:lvl4pPr>
            <a:lvl5pPr marL="0" indent="0">
              <a:lnSpc>
                <a:spcPct val="102000"/>
              </a:lnSpc>
              <a:buFont typeface="Arial" panose="020B0604020202020204" pitchFamily="34" charset="0"/>
              <a:buNone/>
              <a:defRPr sz="1400" b="1" cap="all" baseline="0">
                <a:solidFill>
                  <a:schemeClr val="tx1"/>
                </a:solidFill>
              </a:defRPr>
            </a:lvl5pPr>
            <a:lvl6pPr marL="0" indent="0">
              <a:lnSpc>
                <a:spcPct val="102000"/>
              </a:lnSpc>
              <a:buNone/>
              <a:defRPr sz="1400" b="1" cap="all" baseline="0">
                <a:solidFill>
                  <a:schemeClr val="tx1"/>
                </a:solidFill>
              </a:defRPr>
            </a:lvl6pPr>
            <a:lvl7pPr marL="0" indent="0">
              <a:lnSpc>
                <a:spcPct val="102000"/>
              </a:lnSpc>
              <a:buFont typeface="Arial" panose="020B0604020202020204" pitchFamily="34" charset="0"/>
              <a:buNone/>
              <a:defRPr sz="1400" b="1" cap="all" baseline="0">
                <a:solidFill>
                  <a:schemeClr val="tx1"/>
                </a:solidFill>
              </a:defRPr>
            </a:lvl7pPr>
            <a:lvl8pPr marL="0" indent="0">
              <a:lnSpc>
                <a:spcPct val="102000"/>
              </a:lnSpc>
              <a:buFont typeface="Arial" panose="020B0604020202020204" pitchFamily="34" charset="0"/>
              <a:buNone/>
              <a:defRPr sz="1400" b="1" cap="all" baseline="0">
                <a:solidFill>
                  <a:schemeClr val="tx1"/>
                </a:solidFill>
              </a:defRPr>
            </a:lvl8pPr>
            <a:lvl9pPr marL="0" indent="0">
              <a:lnSpc>
                <a:spcPct val="102000"/>
              </a:lnSpc>
              <a:buFont typeface="Arial" panose="020B0604020202020204" pitchFamily="34" charset="0"/>
              <a:buNone/>
              <a:defRPr sz="1400" b="1" cap="all" baseline="0">
                <a:solidFill>
                  <a:schemeClr val="tx1"/>
                </a:solidFill>
              </a:defRPr>
            </a:lvl9pPr>
          </a:lstStyle>
          <a:p>
            <a:pPr lvl="0"/>
            <a:r>
              <a:rPr lang="de-DE"/>
              <a:t>Quote</a:t>
            </a:r>
          </a:p>
          <a:p>
            <a:pPr lvl="1"/>
            <a:r>
              <a:rPr lang="de-DE"/>
              <a:t>Name</a:t>
            </a:r>
            <a:endParaRPr lang="de-DE" dirty="0"/>
          </a:p>
        </p:txBody>
      </p:sp>
    </p:spTree>
    <p:extLst>
      <p:ext uri="{BB962C8B-B14F-4D97-AF65-F5344CB8AC3E}">
        <p14:creationId xmlns:p14="http://schemas.microsoft.com/office/powerpoint/2010/main" val="292158957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Quote + X-image">
    <p:bg>
      <p:bgPr>
        <a:solidFill>
          <a:schemeClr val="tx2"/>
        </a:solidFill>
        <a:effectLst/>
      </p:bgPr>
    </p:bg>
    <p:spTree>
      <p:nvGrpSpPr>
        <p:cNvPr id="1" name=""/>
        <p:cNvGrpSpPr/>
        <p:nvPr/>
      </p:nvGrpSpPr>
      <p:grpSpPr>
        <a:xfrm>
          <a:off x="0" y="0"/>
          <a:ext cx="0" cy="0"/>
          <a:chOff x="0" y="0"/>
          <a:chExt cx="0" cy="0"/>
        </a:xfrm>
      </p:grpSpPr>
      <p:sp>
        <p:nvSpPr>
          <p:cNvPr id="4" name="Maske">
            <a:extLst>
              <a:ext uri="{FF2B5EF4-FFF2-40B4-BE49-F238E27FC236}">
                <a16:creationId xmlns:a16="http://schemas.microsoft.com/office/drawing/2014/main" id="{8B588A94-756A-3088-6075-D3C321991BBE}"/>
              </a:ext>
            </a:extLst>
          </p:cNvPr>
          <p:cNvSpPr>
            <a:spLocks noGrp="1" noRot="1" noMove="1" noResize="1" noEditPoints="1" noAdjustHandles="1" noChangeArrowheads="1" noChangeShapeType="1"/>
          </p:cNvSpPr>
          <p:nvPr userDrawn="1">
            <p:custDataLst>
              <p:tags r:id="rId1"/>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 name="Bildplatzhalter 5">
            <a:extLst>
              <a:ext uri="{FF2B5EF4-FFF2-40B4-BE49-F238E27FC236}">
                <a16:creationId xmlns:a16="http://schemas.microsoft.com/office/drawing/2014/main" id="{57046E4B-4228-D690-36DF-C4B34519AE63}"/>
              </a:ext>
            </a:extLst>
          </p:cNvPr>
          <p:cNvSpPr>
            <a:spLocks noGrp="1"/>
          </p:cNvSpPr>
          <p:nvPr>
            <p:ph type="pic" sz="quarter" idx="11" hasCustomPrompt="1"/>
            <p:custDataLst>
              <p:tags r:id="rId2"/>
            </p:custDataLst>
          </p:nvPr>
        </p:nvSpPr>
        <p:spPr>
          <a:xfrm>
            <a:off x="5357336" y="0"/>
            <a:ext cx="6834663" cy="6858000"/>
          </a:xfrm>
          <a:custGeom>
            <a:avLst/>
            <a:gdLst>
              <a:gd name="connsiteX0" fmla="*/ 0 w 6834663"/>
              <a:gd name="connsiteY0" fmla="*/ 0 h 6858000"/>
              <a:gd name="connsiteX1" fmla="*/ 6231840 w 6834663"/>
              <a:gd name="connsiteY1" fmla="*/ 0 h 6858000"/>
              <a:gd name="connsiteX2" fmla="*/ 6495154 w 6834663"/>
              <a:gd name="connsiteY2" fmla="*/ 342774 h 6858000"/>
              <a:gd name="connsiteX3" fmla="*/ 6831905 w 6834663"/>
              <a:gd name="connsiteY3" fmla="*/ 781149 h 6858000"/>
              <a:gd name="connsiteX4" fmla="*/ 6834663 w 6834663"/>
              <a:gd name="connsiteY4" fmla="*/ 777561 h 6858000"/>
              <a:gd name="connsiteX5" fmla="*/ 6834663 w 6834663"/>
              <a:gd name="connsiteY5" fmla="*/ 6858000 h 6858000"/>
              <a:gd name="connsiteX6" fmla="*/ 2167761 w 6834663"/>
              <a:gd name="connsiteY6" fmla="*/ 6858000 h 6858000"/>
              <a:gd name="connsiteX7" fmla="*/ 2200974 w 6834663"/>
              <a:gd name="connsiteY7" fmla="*/ 6814710 h 6858000"/>
              <a:gd name="connsiteX8" fmla="*/ 3714693 w 6834663"/>
              <a:gd name="connsiteY8" fmla="*/ 4842285 h 6858000"/>
              <a:gd name="connsiteX9" fmla="*/ 190454 w 6834663"/>
              <a:gd name="connsiteY9" fmla="*/ 24835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4663" h="6858000">
                <a:moveTo>
                  <a:pt x="0" y="0"/>
                </a:moveTo>
                <a:lnTo>
                  <a:pt x="6231840" y="0"/>
                </a:lnTo>
                <a:lnTo>
                  <a:pt x="6495154" y="342774"/>
                </a:lnTo>
                <a:cubicBezTo>
                  <a:pt x="6605652" y="486619"/>
                  <a:pt x="6717977" y="632841"/>
                  <a:pt x="6831905" y="781149"/>
                </a:cubicBezTo>
                <a:lnTo>
                  <a:pt x="6834663" y="777561"/>
                </a:lnTo>
                <a:lnTo>
                  <a:pt x="6834663" y="6858000"/>
                </a:lnTo>
                <a:lnTo>
                  <a:pt x="2167761" y="6858000"/>
                </a:lnTo>
                <a:lnTo>
                  <a:pt x="2200974" y="6814710"/>
                </a:lnTo>
                <a:cubicBezTo>
                  <a:pt x="2690215" y="6177074"/>
                  <a:pt x="3199977" y="5512826"/>
                  <a:pt x="3714693" y="4842285"/>
                </a:cubicBezTo>
                <a:cubicBezTo>
                  <a:pt x="2427903" y="3165003"/>
                  <a:pt x="1172074" y="1528325"/>
                  <a:pt x="190454" y="248352"/>
                </a:cubicBezTo>
                <a:close/>
              </a:path>
            </a:pathLst>
          </a:custGeom>
          <a:solidFill>
            <a:schemeClr val="bg2"/>
          </a:solidFill>
        </p:spPr>
        <p:txBody>
          <a:bodyPr wrap="square" tIns="2520000">
            <a:noAutofit/>
          </a:bodyPr>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0" name="Textplatzhalter 9">
            <a:extLst>
              <a:ext uri="{FF2B5EF4-FFF2-40B4-BE49-F238E27FC236}">
                <a16:creationId xmlns:a16="http://schemas.microsoft.com/office/drawing/2014/main" id="{4ED4B32C-9E87-7E45-DF8A-2AC697DFFF97}"/>
              </a:ext>
            </a:extLst>
          </p:cNvPr>
          <p:cNvSpPr>
            <a:spLocks noGrp="1"/>
          </p:cNvSpPr>
          <p:nvPr>
            <p:ph type="body" sz="quarter" idx="15"/>
            <p:custDataLst>
              <p:tags r:id="rId3"/>
            </p:custDataLst>
          </p:nvPr>
        </p:nvSpPr>
        <p:spPr>
          <a:xfrm>
            <a:off x="7528861" y="783314"/>
            <a:ext cx="4663138" cy="6074687"/>
          </a:xfrm>
          <a:custGeom>
            <a:avLst/>
            <a:gdLst>
              <a:gd name="connsiteX0" fmla="*/ 4663138 w 4663138"/>
              <a:gd name="connsiteY0" fmla="*/ 0 h 6074687"/>
              <a:gd name="connsiteX1" fmla="*/ 4663138 w 4663138"/>
              <a:gd name="connsiteY1" fmla="*/ 6074687 h 6074687"/>
              <a:gd name="connsiteX2" fmla="*/ 0 w 4663138"/>
              <a:gd name="connsiteY2" fmla="*/ 6074687 h 6074687"/>
              <a:gd name="connsiteX3" fmla="*/ 403363 w 4663138"/>
              <a:gd name="connsiteY3" fmla="*/ 5549148 h 6074687"/>
              <a:gd name="connsiteX4" fmla="*/ 4209826 w 4663138"/>
              <a:gd name="connsiteY4" fmla="*/ 590438 h 60746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3138" h="6074687">
                <a:moveTo>
                  <a:pt x="4663138" y="0"/>
                </a:moveTo>
                <a:lnTo>
                  <a:pt x="4663138" y="6074687"/>
                </a:lnTo>
                <a:lnTo>
                  <a:pt x="0" y="6074687"/>
                </a:lnTo>
                <a:lnTo>
                  <a:pt x="403363" y="5549148"/>
                </a:lnTo>
                <a:cubicBezTo>
                  <a:pt x="1649367" y="3925768"/>
                  <a:pt x="2999193" y="2167324"/>
                  <a:pt x="4209826" y="590438"/>
                </a:cubicBezTo>
                <a:close/>
              </a:path>
            </a:pathLst>
          </a:custGeom>
          <a:solidFill>
            <a:schemeClr val="tx2">
              <a:alpha val="50000"/>
            </a:schemeClr>
          </a:solidFill>
        </p:spPr>
        <p:txBody>
          <a:bodyPr vert="horz" wrap="square" lIns="0" tIns="0" rIns="0" bIns="0" rtlCol="0">
            <a:noAutofit/>
          </a:bodyPr>
          <a:lstStyle>
            <a:lvl1pPr>
              <a:defRPr lang="de-DE" dirty="0"/>
            </a:lvl1pPr>
          </a:lstStyle>
          <a:p>
            <a:pPr lvl="0"/>
            <a:r>
              <a:rPr lang="de-DE"/>
              <a:t>Mastertextformat bearbeiten</a:t>
            </a:r>
          </a:p>
        </p:txBody>
      </p:sp>
      <p:sp>
        <p:nvSpPr>
          <p:cNvPr id="5" name="Rechteck 4">
            <a:extLst>
              <a:ext uri="{FF2B5EF4-FFF2-40B4-BE49-F238E27FC236}">
                <a16:creationId xmlns:a16="http://schemas.microsoft.com/office/drawing/2014/main" id="{58F51B76-DBCC-B228-FB04-AB0F148BBE4D}"/>
              </a:ext>
            </a:extLst>
          </p:cNvPr>
          <p:cNvSpPr>
            <a:spLocks/>
          </p:cNvSpPr>
          <p:nvPr userDrawn="1">
            <p:custDataLst>
              <p:tags r:id="rId4"/>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de-DE" sz="992" b="1" noProof="0">
                <a:solidFill>
                  <a:schemeClr val="accent1"/>
                </a:solidFill>
              </a:rPr>
              <a:t>DKMS</a:t>
            </a:r>
            <a:endParaRPr lang="de-DE" sz="992" b="1" noProof="0" dirty="0">
              <a:solidFill>
                <a:schemeClr val="accent1"/>
              </a:solidFill>
            </a:endParaRPr>
          </a:p>
        </p:txBody>
      </p:sp>
      <p:sp>
        <p:nvSpPr>
          <p:cNvPr id="8" name="Textplatzhalter 5">
            <a:extLst>
              <a:ext uri="{FF2B5EF4-FFF2-40B4-BE49-F238E27FC236}">
                <a16:creationId xmlns:a16="http://schemas.microsoft.com/office/drawing/2014/main" id="{1C56628C-AFA9-69E6-B4BE-FF4AEDAD8A8C}"/>
              </a:ext>
            </a:extLst>
          </p:cNvPr>
          <p:cNvSpPr>
            <a:spLocks noGrp="1"/>
          </p:cNvSpPr>
          <p:nvPr>
            <p:ph type="body" sz="quarter" idx="14" hasCustomPrompt="1"/>
            <p:custDataLst>
              <p:tags r:id="rId5"/>
            </p:custDataLst>
          </p:nvPr>
        </p:nvSpPr>
        <p:spPr>
          <a:xfrm>
            <a:off x="901700" y="1086263"/>
            <a:ext cx="5638800" cy="4685474"/>
          </a:xfrm>
        </p:spPr>
        <p:txBody>
          <a:bodyPr anchor="ctr"/>
          <a:lstStyle>
            <a:lvl1pPr marL="0" indent="0">
              <a:lnSpc>
                <a:spcPct val="102000"/>
              </a:lnSpc>
              <a:spcBef>
                <a:spcPts val="0"/>
              </a:spcBef>
              <a:buFont typeface="Arial" panose="020B0604020202020204" pitchFamily="34" charset="0"/>
              <a:buNone/>
              <a:defRPr sz="4500" b="1" cap="none" baseline="0">
                <a:solidFill>
                  <a:schemeClr val="tx2"/>
                </a:solidFill>
              </a:defRPr>
            </a:lvl1pPr>
            <a:lvl2pPr marL="0" indent="0">
              <a:lnSpc>
                <a:spcPct val="102000"/>
              </a:lnSpc>
              <a:spcBef>
                <a:spcPts val="1800"/>
              </a:spcBef>
              <a:buNone/>
              <a:defRPr sz="1400" b="1" cap="none" normalizeH="0" baseline="0">
                <a:solidFill>
                  <a:schemeClr val="tx1"/>
                </a:solidFill>
              </a:defRPr>
            </a:lvl2pPr>
            <a:lvl3pPr marL="0" indent="0">
              <a:lnSpc>
                <a:spcPct val="102000"/>
              </a:lnSpc>
              <a:buNone/>
              <a:defRPr sz="1400" b="1" cap="all" baseline="0">
                <a:solidFill>
                  <a:schemeClr val="tx1"/>
                </a:solidFill>
              </a:defRPr>
            </a:lvl3pPr>
            <a:lvl4pPr marL="0" indent="0">
              <a:lnSpc>
                <a:spcPct val="102000"/>
              </a:lnSpc>
              <a:buFont typeface="Arial" panose="020B0604020202020204" pitchFamily="34" charset="0"/>
              <a:buNone/>
              <a:defRPr sz="1400" b="1" cap="all" baseline="0">
                <a:solidFill>
                  <a:schemeClr val="tx1"/>
                </a:solidFill>
              </a:defRPr>
            </a:lvl4pPr>
            <a:lvl5pPr marL="0" indent="0">
              <a:lnSpc>
                <a:spcPct val="102000"/>
              </a:lnSpc>
              <a:buFont typeface="Arial" panose="020B0604020202020204" pitchFamily="34" charset="0"/>
              <a:buNone/>
              <a:defRPr sz="1400" b="1" cap="all" baseline="0">
                <a:solidFill>
                  <a:schemeClr val="tx1"/>
                </a:solidFill>
              </a:defRPr>
            </a:lvl5pPr>
            <a:lvl6pPr marL="0" indent="0">
              <a:lnSpc>
                <a:spcPct val="102000"/>
              </a:lnSpc>
              <a:buNone/>
              <a:defRPr sz="1400" b="1" cap="all" baseline="0">
                <a:solidFill>
                  <a:schemeClr val="tx1"/>
                </a:solidFill>
              </a:defRPr>
            </a:lvl6pPr>
            <a:lvl7pPr marL="0" indent="0">
              <a:lnSpc>
                <a:spcPct val="102000"/>
              </a:lnSpc>
              <a:buFont typeface="Arial" panose="020B0604020202020204" pitchFamily="34" charset="0"/>
              <a:buNone/>
              <a:defRPr sz="1400" b="1" cap="all" baseline="0">
                <a:solidFill>
                  <a:schemeClr val="tx1"/>
                </a:solidFill>
              </a:defRPr>
            </a:lvl7pPr>
            <a:lvl8pPr marL="0" indent="0">
              <a:lnSpc>
                <a:spcPct val="102000"/>
              </a:lnSpc>
              <a:buFont typeface="Arial" panose="020B0604020202020204" pitchFamily="34" charset="0"/>
              <a:buNone/>
              <a:defRPr sz="1400" b="1" cap="all" baseline="0">
                <a:solidFill>
                  <a:schemeClr val="tx1"/>
                </a:solidFill>
              </a:defRPr>
            </a:lvl8pPr>
            <a:lvl9pPr marL="0" indent="0">
              <a:lnSpc>
                <a:spcPct val="102000"/>
              </a:lnSpc>
              <a:buFont typeface="Arial" panose="020B0604020202020204" pitchFamily="34" charset="0"/>
              <a:buNone/>
              <a:defRPr sz="1400" b="1" cap="all" baseline="0">
                <a:solidFill>
                  <a:schemeClr val="tx1"/>
                </a:solidFill>
              </a:defRPr>
            </a:lvl9pPr>
          </a:lstStyle>
          <a:p>
            <a:pPr lvl="0"/>
            <a:r>
              <a:rPr lang="de-DE"/>
              <a:t>Quote</a:t>
            </a:r>
          </a:p>
          <a:p>
            <a:pPr lvl="1"/>
            <a:r>
              <a:rPr lang="de-DE"/>
              <a:t>Name</a:t>
            </a:r>
            <a:endParaRPr lang="de-DE" dirty="0"/>
          </a:p>
        </p:txBody>
      </p:sp>
    </p:spTree>
    <p:extLst>
      <p:ext uri="{BB962C8B-B14F-4D97-AF65-F5344CB8AC3E}">
        <p14:creationId xmlns:p14="http://schemas.microsoft.com/office/powerpoint/2010/main" val="68415210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Thank you – Charts">
    <p:bg>
      <p:bgPr>
        <a:solidFill>
          <a:schemeClr val="tx2"/>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0"/>
            <a:ext cx="12192000" cy="6858000"/>
          </a:xfrm>
          <a:prstGeom prst="rect">
            <a:avLst/>
          </a:prstGeom>
          <a:solidFill>
            <a:schemeClr val="tx1"/>
          </a:solidFill>
        </p:spPr>
        <p:txBody>
          <a:bodyPr wrap="square" rtlCol="0" anchor="ctr">
            <a:noAutofit/>
          </a:bodyPr>
          <a:lstStyle/>
          <a:p>
            <a:pPr algn="ctr"/>
            <a:r>
              <a:rPr lang="de-DE" sz="12000" dirty="0" err="1">
                <a:solidFill>
                  <a:schemeClr val="bg1"/>
                </a:solidFill>
              </a:rPr>
              <a:t>Thank</a:t>
            </a:r>
            <a:r>
              <a:rPr lang="de-DE" sz="12000" dirty="0">
                <a:solidFill>
                  <a:schemeClr val="bg1"/>
                </a:solidFill>
              </a:rPr>
              <a:t> </a:t>
            </a:r>
            <a:r>
              <a:rPr lang="de-DE" sz="12000" dirty="0" err="1">
                <a:solidFill>
                  <a:schemeClr val="bg1"/>
                </a:solidFill>
              </a:rPr>
              <a:t>you</a:t>
            </a:r>
            <a:r>
              <a:rPr lang="de-DE" sz="12000" dirty="0">
                <a:solidFill>
                  <a:schemeClr val="bg1"/>
                </a:solidFill>
              </a:rPr>
              <a:t> Welcome</a:t>
            </a:r>
          </a:p>
        </p:txBody>
      </p:sp>
    </p:spTree>
    <p:extLst>
      <p:ext uri="{BB962C8B-B14F-4D97-AF65-F5344CB8AC3E}">
        <p14:creationId xmlns:p14="http://schemas.microsoft.com/office/powerpoint/2010/main" val="164496921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Thank you 3">
    <p:bg>
      <p:bgPr>
        <a:solidFill>
          <a:schemeClr val="tx2"/>
        </a:solidFill>
        <a:effectLst/>
      </p:bgPr>
    </p:bg>
    <p:spTree>
      <p:nvGrpSpPr>
        <p:cNvPr id="1" name=""/>
        <p:cNvGrpSpPr/>
        <p:nvPr/>
      </p:nvGrpSpPr>
      <p:grpSpPr>
        <a:xfrm>
          <a:off x="0" y="0"/>
          <a:ext cx="0" cy="0"/>
          <a:chOff x="0" y="0"/>
          <a:chExt cx="0" cy="0"/>
        </a:xfrm>
      </p:grpSpPr>
      <p:sp>
        <p:nvSpPr>
          <p:cNvPr id="4" name="Maske">
            <a:extLst>
              <a:ext uri="{FF2B5EF4-FFF2-40B4-BE49-F238E27FC236}">
                <a16:creationId xmlns:a16="http://schemas.microsoft.com/office/drawing/2014/main" id="{B538DFD6-CB5C-6822-2E93-F67F315A9D3D}"/>
              </a:ext>
            </a:extLst>
          </p:cNvPr>
          <p:cNvSpPr/>
          <p:nvPr userDrawn="1">
            <p:custDataLst>
              <p:tags r:id="rId1"/>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grpSp>
        <p:nvGrpSpPr>
          <p:cNvPr id="5" name="X Outline angeschnitten" hidden="1">
            <a:extLst>
              <a:ext uri="{FF2B5EF4-FFF2-40B4-BE49-F238E27FC236}">
                <a16:creationId xmlns:a16="http://schemas.microsoft.com/office/drawing/2014/main" id="{53DEE883-A250-0E40-D84F-4FFEA8289B83}"/>
              </a:ext>
            </a:extLst>
          </p:cNvPr>
          <p:cNvGrpSpPr/>
          <p:nvPr userDrawn="1">
            <p:custDataLst>
              <p:tags r:id="rId2"/>
            </p:custDataLst>
          </p:nvPr>
        </p:nvGrpSpPr>
        <p:grpSpPr>
          <a:xfrm>
            <a:off x="4969008" y="0"/>
            <a:ext cx="7222992" cy="6858000"/>
            <a:chOff x="4969008" y="0"/>
            <a:chExt cx="7222992" cy="6858000"/>
          </a:xfrm>
        </p:grpSpPr>
        <p:sp>
          <p:nvSpPr>
            <p:cNvPr id="6" name="2. x">
              <a:extLst>
                <a:ext uri="{FF2B5EF4-FFF2-40B4-BE49-F238E27FC236}">
                  <a16:creationId xmlns:a16="http://schemas.microsoft.com/office/drawing/2014/main" id="{63B64658-D543-DD4D-1C71-CC342138745B}"/>
                </a:ext>
              </a:extLst>
            </p:cNvPr>
            <p:cNvSpPr>
              <a:spLocks/>
            </p:cNvSpPr>
            <p:nvPr/>
          </p:nvSpPr>
          <p:spPr>
            <a:xfrm>
              <a:off x="11402588" y="2397406"/>
              <a:ext cx="789412" cy="2057568"/>
            </a:xfrm>
            <a:custGeom>
              <a:avLst/>
              <a:gdLst>
                <a:gd name="connsiteX0" fmla="*/ 0 w 1079999"/>
                <a:gd name="connsiteY0" fmla="*/ 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0 w 1079999"/>
                <a:gd name="connsiteY0" fmla="*/ 685800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1079999 w 1171439"/>
                <a:gd name="connsiteY0" fmla="*/ 0 h 6858000"/>
                <a:gd name="connsiteX1" fmla="*/ 1079999 w 1171439"/>
                <a:gd name="connsiteY1" fmla="*/ 2397406 h 6858000"/>
                <a:gd name="connsiteX2" fmla="*/ 911312 w 1171439"/>
                <a:gd name="connsiteY2" fmla="*/ 2617281 h 6858000"/>
                <a:gd name="connsiteX3" fmla="*/ 290587 w 1171439"/>
                <a:gd name="connsiteY3" fmla="*/ 3426358 h 6858000"/>
                <a:gd name="connsiteX4" fmla="*/ 911312 w 1171439"/>
                <a:gd name="connsiteY4" fmla="*/ 4235131 h 6858000"/>
                <a:gd name="connsiteX5" fmla="*/ 1079999 w 1171439"/>
                <a:gd name="connsiteY5" fmla="*/ 4454974 h 6858000"/>
                <a:gd name="connsiteX6" fmla="*/ 1079999 w 1171439"/>
                <a:gd name="connsiteY6" fmla="*/ 6858000 h 6858000"/>
                <a:gd name="connsiteX7" fmla="*/ 0 w 1171439"/>
                <a:gd name="connsiteY7" fmla="*/ 6858000 h 6858000"/>
                <a:gd name="connsiteX8" fmla="*/ 1171439 w 1171439"/>
                <a:gd name="connsiteY8" fmla="*/ 91440 h 6858000"/>
                <a:gd name="connsiteX0" fmla="*/ 1079999 w 1079999"/>
                <a:gd name="connsiteY0" fmla="*/ 0 h 6858000"/>
                <a:gd name="connsiteX1" fmla="*/ 1079999 w 1079999"/>
                <a:gd name="connsiteY1" fmla="*/ 2397406 h 6858000"/>
                <a:gd name="connsiteX2" fmla="*/ 911312 w 1079999"/>
                <a:gd name="connsiteY2" fmla="*/ 2617281 h 6858000"/>
                <a:gd name="connsiteX3" fmla="*/ 290587 w 1079999"/>
                <a:gd name="connsiteY3" fmla="*/ 3426358 h 6858000"/>
                <a:gd name="connsiteX4" fmla="*/ 911312 w 1079999"/>
                <a:gd name="connsiteY4" fmla="*/ 4235131 h 6858000"/>
                <a:gd name="connsiteX5" fmla="*/ 1079999 w 1079999"/>
                <a:gd name="connsiteY5" fmla="*/ 4454974 h 6858000"/>
                <a:gd name="connsiteX6" fmla="*/ 1079999 w 1079999"/>
                <a:gd name="connsiteY6" fmla="*/ 6858000 h 6858000"/>
                <a:gd name="connsiteX7" fmla="*/ 0 w 1079999"/>
                <a:gd name="connsiteY7" fmla="*/ 6858000 h 6858000"/>
                <a:gd name="connsiteX0" fmla="*/ 1079999 w 1079999"/>
                <a:gd name="connsiteY0" fmla="*/ 0 h 4460594"/>
                <a:gd name="connsiteX1" fmla="*/ 911312 w 1079999"/>
                <a:gd name="connsiteY1" fmla="*/ 219875 h 4460594"/>
                <a:gd name="connsiteX2" fmla="*/ 290587 w 1079999"/>
                <a:gd name="connsiteY2" fmla="*/ 1028952 h 4460594"/>
                <a:gd name="connsiteX3" fmla="*/ 911312 w 1079999"/>
                <a:gd name="connsiteY3" fmla="*/ 1837725 h 4460594"/>
                <a:gd name="connsiteX4" fmla="*/ 1079999 w 1079999"/>
                <a:gd name="connsiteY4" fmla="*/ 2057568 h 4460594"/>
                <a:gd name="connsiteX5" fmla="*/ 1079999 w 1079999"/>
                <a:gd name="connsiteY5" fmla="*/ 4460594 h 4460594"/>
                <a:gd name="connsiteX6" fmla="*/ 0 w 1079999"/>
                <a:gd name="connsiteY6" fmla="*/ 4460594 h 4460594"/>
                <a:gd name="connsiteX0" fmla="*/ 789412 w 789412"/>
                <a:gd name="connsiteY0" fmla="*/ 0 h 4460594"/>
                <a:gd name="connsiteX1" fmla="*/ 620725 w 789412"/>
                <a:gd name="connsiteY1" fmla="*/ 219875 h 4460594"/>
                <a:gd name="connsiteX2" fmla="*/ 0 w 789412"/>
                <a:gd name="connsiteY2" fmla="*/ 1028952 h 4460594"/>
                <a:gd name="connsiteX3" fmla="*/ 620725 w 789412"/>
                <a:gd name="connsiteY3" fmla="*/ 1837725 h 4460594"/>
                <a:gd name="connsiteX4" fmla="*/ 789412 w 789412"/>
                <a:gd name="connsiteY4" fmla="*/ 2057568 h 4460594"/>
                <a:gd name="connsiteX5" fmla="*/ 789412 w 789412"/>
                <a:gd name="connsiteY5" fmla="*/ 4460594 h 4460594"/>
                <a:gd name="connsiteX0" fmla="*/ 789412 w 789412"/>
                <a:gd name="connsiteY0" fmla="*/ 0 h 2057568"/>
                <a:gd name="connsiteX1" fmla="*/ 620725 w 789412"/>
                <a:gd name="connsiteY1" fmla="*/ 219875 h 2057568"/>
                <a:gd name="connsiteX2" fmla="*/ 0 w 789412"/>
                <a:gd name="connsiteY2" fmla="*/ 1028952 h 2057568"/>
                <a:gd name="connsiteX3" fmla="*/ 620725 w 789412"/>
                <a:gd name="connsiteY3" fmla="*/ 1837725 h 2057568"/>
                <a:gd name="connsiteX4" fmla="*/ 789412 w 789412"/>
                <a:gd name="connsiteY4" fmla="*/ 2057568 h 2057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9412" h="2057568">
                  <a:moveTo>
                    <a:pt x="789412" y="0"/>
                  </a:moveTo>
                  <a:lnTo>
                    <a:pt x="620725" y="219875"/>
                  </a:lnTo>
                  <a:lnTo>
                    <a:pt x="0" y="1028952"/>
                  </a:lnTo>
                  <a:lnTo>
                    <a:pt x="620725" y="1837725"/>
                  </a:lnTo>
                  <a:lnTo>
                    <a:pt x="789412" y="2057568"/>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7" name="linker x-teil">
              <a:extLst>
                <a:ext uri="{FF2B5EF4-FFF2-40B4-BE49-F238E27FC236}">
                  <a16:creationId xmlns:a16="http://schemas.microsoft.com/office/drawing/2014/main" id="{8726C28A-0098-065C-27ED-328A24763104}"/>
                </a:ext>
              </a:extLst>
            </p:cNvPr>
            <p:cNvSpPr>
              <a:spLocks/>
            </p:cNvSpPr>
            <p:nvPr/>
          </p:nvSpPr>
          <p:spPr>
            <a:xfrm>
              <a:off x="4969008" y="0"/>
              <a:ext cx="2632413" cy="6858000"/>
            </a:xfrm>
            <a:custGeom>
              <a:avLst/>
              <a:gdLst>
                <a:gd name="connsiteX0" fmla="*/ 4150 w 2896799"/>
                <a:gd name="connsiteY0" fmla="*/ 0 h 6858000"/>
                <a:gd name="connsiteX1" fmla="*/ 2896799 w 2896799"/>
                <a:gd name="connsiteY1" fmla="*/ 607186 h 6858000"/>
                <a:gd name="connsiteX2" fmla="*/ 2896799 w 2896799"/>
                <a:gd name="connsiteY2" fmla="*/ 6858000 h 6858000"/>
                <a:gd name="connsiteX3" fmla="*/ 0 w 2896799"/>
                <a:gd name="connsiteY3" fmla="*/ 6858000 h 6858000"/>
                <a:gd name="connsiteX4" fmla="*/ 43680 w 2896799"/>
                <a:gd name="connsiteY4" fmla="*/ 6801008 h 6858000"/>
                <a:gd name="connsiteX5" fmla="*/ 2632413 w 2896799"/>
                <a:gd name="connsiteY5" fmla="*/ 3426358 h 6858000"/>
                <a:gd name="connsiteX6" fmla="*/ 43680 w 2896799"/>
                <a:gd name="connsiteY6" fmla="*/ 51575 h 6858000"/>
                <a:gd name="connsiteX0" fmla="*/ 2896799 w 2988239"/>
                <a:gd name="connsiteY0" fmla="*/ 607186 h 6858000"/>
                <a:gd name="connsiteX1" fmla="*/ 2896799 w 2988239"/>
                <a:gd name="connsiteY1" fmla="*/ 6858000 h 6858000"/>
                <a:gd name="connsiteX2" fmla="*/ 0 w 2988239"/>
                <a:gd name="connsiteY2" fmla="*/ 6858000 h 6858000"/>
                <a:gd name="connsiteX3" fmla="*/ 43680 w 2988239"/>
                <a:gd name="connsiteY3" fmla="*/ 6801008 h 6858000"/>
                <a:gd name="connsiteX4" fmla="*/ 2632413 w 2988239"/>
                <a:gd name="connsiteY4" fmla="*/ 3426358 h 6858000"/>
                <a:gd name="connsiteX5" fmla="*/ 43680 w 2988239"/>
                <a:gd name="connsiteY5" fmla="*/ 51575 h 6858000"/>
                <a:gd name="connsiteX6" fmla="*/ 4150 w 2988239"/>
                <a:gd name="connsiteY6" fmla="*/ 0 h 6858000"/>
                <a:gd name="connsiteX7" fmla="*/ 2988239 w 2988239"/>
                <a:gd name="connsiteY7" fmla="*/ 698626 h 6858000"/>
                <a:gd name="connsiteX0" fmla="*/ 2896799 w 2896799"/>
                <a:gd name="connsiteY0" fmla="*/ 607186 h 6858000"/>
                <a:gd name="connsiteX1" fmla="*/ 2896799 w 2896799"/>
                <a:gd name="connsiteY1" fmla="*/ 6858000 h 6858000"/>
                <a:gd name="connsiteX2" fmla="*/ 0 w 2896799"/>
                <a:gd name="connsiteY2" fmla="*/ 6858000 h 6858000"/>
                <a:gd name="connsiteX3" fmla="*/ 43680 w 2896799"/>
                <a:gd name="connsiteY3" fmla="*/ 6801008 h 6858000"/>
                <a:gd name="connsiteX4" fmla="*/ 2632413 w 2896799"/>
                <a:gd name="connsiteY4" fmla="*/ 3426358 h 6858000"/>
                <a:gd name="connsiteX5" fmla="*/ 43680 w 2896799"/>
                <a:gd name="connsiteY5" fmla="*/ 51575 h 6858000"/>
                <a:gd name="connsiteX6" fmla="*/ 4150 w 2896799"/>
                <a:gd name="connsiteY6" fmla="*/ 0 h 6858000"/>
                <a:gd name="connsiteX0" fmla="*/ 2896799 w 2896799"/>
                <a:gd name="connsiteY0" fmla="*/ 6858000 h 6858000"/>
                <a:gd name="connsiteX1" fmla="*/ 0 w 2896799"/>
                <a:gd name="connsiteY1" fmla="*/ 6858000 h 6858000"/>
                <a:gd name="connsiteX2" fmla="*/ 43680 w 2896799"/>
                <a:gd name="connsiteY2" fmla="*/ 6801008 h 6858000"/>
                <a:gd name="connsiteX3" fmla="*/ 2632413 w 2896799"/>
                <a:gd name="connsiteY3" fmla="*/ 3426358 h 6858000"/>
                <a:gd name="connsiteX4" fmla="*/ 43680 w 2896799"/>
                <a:gd name="connsiteY4" fmla="*/ 51575 h 6858000"/>
                <a:gd name="connsiteX5" fmla="*/ 4150 w 2896799"/>
                <a:gd name="connsiteY5" fmla="*/ 0 h 6858000"/>
                <a:gd name="connsiteX0" fmla="*/ 0 w 2632413"/>
                <a:gd name="connsiteY0" fmla="*/ 6858000 h 6858000"/>
                <a:gd name="connsiteX1" fmla="*/ 43680 w 2632413"/>
                <a:gd name="connsiteY1" fmla="*/ 6801008 h 6858000"/>
                <a:gd name="connsiteX2" fmla="*/ 2632413 w 2632413"/>
                <a:gd name="connsiteY2" fmla="*/ 3426358 h 6858000"/>
                <a:gd name="connsiteX3" fmla="*/ 43680 w 2632413"/>
                <a:gd name="connsiteY3" fmla="*/ 51575 h 6858000"/>
                <a:gd name="connsiteX4" fmla="*/ 4150 w 2632413"/>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2413" h="6858000">
                  <a:moveTo>
                    <a:pt x="0" y="6858000"/>
                  </a:moveTo>
                  <a:lnTo>
                    <a:pt x="43680" y="6801008"/>
                  </a:lnTo>
                  <a:lnTo>
                    <a:pt x="2632413" y="3426358"/>
                  </a:lnTo>
                  <a:lnTo>
                    <a:pt x="43680" y="51575"/>
                  </a:lnTo>
                  <a:lnTo>
                    <a:pt x="4150"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0" name="3. x">
              <a:extLst>
                <a:ext uri="{FF2B5EF4-FFF2-40B4-BE49-F238E27FC236}">
                  <a16:creationId xmlns:a16="http://schemas.microsoft.com/office/drawing/2014/main" id="{AF05B91D-BC5F-0774-6516-AF2ECE08D668}"/>
                </a:ext>
              </a:extLst>
            </p:cNvPr>
            <p:cNvSpPr>
              <a:spLocks/>
            </p:cNvSpPr>
            <p:nvPr/>
          </p:nvSpPr>
          <p:spPr>
            <a:xfrm>
              <a:off x="8771517" y="0"/>
              <a:ext cx="1460747" cy="950582"/>
            </a:xfrm>
            <a:custGeom>
              <a:avLst/>
              <a:gdLst>
                <a:gd name="connsiteX0" fmla="*/ 0 w 7218843"/>
                <a:gd name="connsiteY0" fmla="*/ 0 h 1116944"/>
                <a:gd name="connsiteX1" fmla="*/ 3798360 w 7218843"/>
                <a:gd name="connsiteY1" fmla="*/ 0 h 1116944"/>
                <a:gd name="connsiteX2" fmla="*/ 3933574 w 7218843"/>
                <a:gd name="connsiteY2" fmla="*/ 176004 h 1116944"/>
                <a:gd name="connsiteX3" fmla="*/ 4528596 w 7218843"/>
                <a:gd name="connsiteY3" fmla="*/ 950582 h 1116944"/>
                <a:gd name="connsiteX4" fmla="*/ 5123851 w 7218843"/>
                <a:gd name="connsiteY4" fmla="*/ 176004 h 1116944"/>
                <a:gd name="connsiteX5" fmla="*/ 5259107 w 7218843"/>
                <a:gd name="connsiteY5" fmla="*/ 0 h 1116944"/>
                <a:gd name="connsiteX6" fmla="*/ 7218843 w 7218843"/>
                <a:gd name="connsiteY6" fmla="*/ 0 h 1116944"/>
                <a:gd name="connsiteX7" fmla="*/ 7218843 w 7218843"/>
                <a:gd name="connsiteY7" fmla="*/ 1116944 h 1116944"/>
                <a:gd name="connsiteX8" fmla="*/ 856519 w 7218843"/>
                <a:gd name="connsiteY8" fmla="*/ 1116944 h 1116944"/>
                <a:gd name="connsiteX9" fmla="*/ 719730 w 7218843"/>
                <a:gd name="connsiteY9" fmla="*/ 938612 h 1116944"/>
                <a:gd name="connsiteX10" fmla="*/ 39530 w 7218843"/>
                <a:gd name="connsiteY10" fmla="*/ 51575 h 1116944"/>
                <a:gd name="connsiteX0" fmla="*/ 856519 w 7218843"/>
                <a:gd name="connsiteY0" fmla="*/ 1116944 h 1208384"/>
                <a:gd name="connsiteX1" fmla="*/ 719730 w 7218843"/>
                <a:gd name="connsiteY1" fmla="*/ 938612 h 1208384"/>
                <a:gd name="connsiteX2" fmla="*/ 39530 w 7218843"/>
                <a:gd name="connsiteY2" fmla="*/ 51575 h 1208384"/>
                <a:gd name="connsiteX3" fmla="*/ 0 w 7218843"/>
                <a:gd name="connsiteY3" fmla="*/ 0 h 1208384"/>
                <a:gd name="connsiteX4" fmla="*/ 3798360 w 7218843"/>
                <a:gd name="connsiteY4" fmla="*/ 0 h 1208384"/>
                <a:gd name="connsiteX5" fmla="*/ 3933574 w 7218843"/>
                <a:gd name="connsiteY5" fmla="*/ 176004 h 1208384"/>
                <a:gd name="connsiteX6" fmla="*/ 4528596 w 7218843"/>
                <a:gd name="connsiteY6" fmla="*/ 950582 h 1208384"/>
                <a:gd name="connsiteX7" fmla="*/ 5123851 w 7218843"/>
                <a:gd name="connsiteY7" fmla="*/ 176004 h 1208384"/>
                <a:gd name="connsiteX8" fmla="*/ 5259107 w 7218843"/>
                <a:gd name="connsiteY8" fmla="*/ 0 h 1208384"/>
                <a:gd name="connsiteX9" fmla="*/ 7218843 w 7218843"/>
                <a:gd name="connsiteY9" fmla="*/ 0 h 1208384"/>
                <a:gd name="connsiteX10" fmla="*/ 7218843 w 7218843"/>
                <a:gd name="connsiteY10" fmla="*/ 1116944 h 1208384"/>
                <a:gd name="connsiteX11" fmla="*/ 947959 w 7218843"/>
                <a:gd name="connsiteY11" fmla="*/ 1208384 h 120838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10" fmla="*/ 7218843 w 7218843"/>
                <a:gd name="connsiteY10" fmla="*/ 1116944 h 111694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0" fmla="*/ 856519 w 5259107"/>
                <a:gd name="connsiteY0" fmla="*/ 1116944 h 1116944"/>
                <a:gd name="connsiteX1" fmla="*/ 719730 w 5259107"/>
                <a:gd name="connsiteY1" fmla="*/ 938612 h 1116944"/>
                <a:gd name="connsiteX2" fmla="*/ 39530 w 5259107"/>
                <a:gd name="connsiteY2" fmla="*/ 51575 h 1116944"/>
                <a:gd name="connsiteX3" fmla="*/ 0 w 5259107"/>
                <a:gd name="connsiteY3" fmla="*/ 0 h 1116944"/>
                <a:gd name="connsiteX4" fmla="*/ 3798360 w 5259107"/>
                <a:gd name="connsiteY4" fmla="*/ 0 h 1116944"/>
                <a:gd name="connsiteX5" fmla="*/ 3933574 w 5259107"/>
                <a:gd name="connsiteY5" fmla="*/ 176004 h 1116944"/>
                <a:gd name="connsiteX6" fmla="*/ 4528596 w 5259107"/>
                <a:gd name="connsiteY6" fmla="*/ 950582 h 1116944"/>
                <a:gd name="connsiteX7" fmla="*/ 5123851 w 5259107"/>
                <a:gd name="connsiteY7" fmla="*/ 176004 h 1116944"/>
                <a:gd name="connsiteX8" fmla="*/ 5259107 w 5259107"/>
                <a:gd name="connsiteY8" fmla="*/ 0 h 1116944"/>
                <a:gd name="connsiteX0" fmla="*/ 719730 w 5259107"/>
                <a:gd name="connsiteY0" fmla="*/ 938612 h 950582"/>
                <a:gd name="connsiteX1" fmla="*/ 39530 w 5259107"/>
                <a:gd name="connsiteY1" fmla="*/ 51575 h 950582"/>
                <a:gd name="connsiteX2" fmla="*/ 0 w 5259107"/>
                <a:gd name="connsiteY2" fmla="*/ 0 h 950582"/>
                <a:gd name="connsiteX3" fmla="*/ 3798360 w 5259107"/>
                <a:gd name="connsiteY3" fmla="*/ 0 h 950582"/>
                <a:gd name="connsiteX4" fmla="*/ 3933574 w 5259107"/>
                <a:gd name="connsiteY4" fmla="*/ 176004 h 950582"/>
                <a:gd name="connsiteX5" fmla="*/ 4528596 w 5259107"/>
                <a:gd name="connsiteY5" fmla="*/ 950582 h 950582"/>
                <a:gd name="connsiteX6" fmla="*/ 5123851 w 5259107"/>
                <a:gd name="connsiteY6" fmla="*/ 176004 h 950582"/>
                <a:gd name="connsiteX7" fmla="*/ 5259107 w 5259107"/>
                <a:gd name="connsiteY7" fmla="*/ 0 h 950582"/>
                <a:gd name="connsiteX0" fmla="*/ 680200 w 5219577"/>
                <a:gd name="connsiteY0" fmla="*/ 938612 h 950582"/>
                <a:gd name="connsiteX1" fmla="*/ 0 w 5219577"/>
                <a:gd name="connsiteY1" fmla="*/ 51575 h 950582"/>
                <a:gd name="connsiteX2" fmla="*/ 3758830 w 5219577"/>
                <a:gd name="connsiteY2" fmla="*/ 0 h 950582"/>
                <a:gd name="connsiteX3" fmla="*/ 3894044 w 5219577"/>
                <a:gd name="connsiteY3" fmla="*/ 176004 h 950582"/>
                <a:gd name="connsiteX4" fmla="*/ 4489066 w 5219577"/>
                <a:gd name="connsiteY4" fmla="*/ 950582 h 950582"/>
                <a:gd name="connsiteX5" fmla="*/ 5084321 w 5219577"/>
                <a:gd name="connsiteY5" fmla="*/ 176004 h 950582"/>
                <a:gd name="connsiteX6" fmla="*/ 5219577 w 5219577"/>
                <a:gd name="connsiteY6" fmla="*/ 0 h 950582"/>
                <a:gd name="connsiteX0" fmla="*/ 0 w 4539377"/>
                <a:gd name="connsiteY0" fmla="*/ 938612 h 950582"/>
                <a:gd name="connsiteX1" fmla="*/ 3078630 w 4539377"/>
                <a:gd name="connsiteY1" fmla="*/ 0 h 950582"/>
                <a:gd name="connsiteX2" fmla="*/ 3213844 w 4539377"/>
                <a:gd name="connsiteY2" fmla="*/ 176004 h 950582"/>
                <a:gd name="connsiteX3" fmla="*/ 3808866 w 4539377"/>
                <a:gd name="connsiteY3" fmla="*/ 950582 h 950582"/>
                <a:gd name="connsiteX4" fmla="*/ 4404121 w 4539377"/>
                <a:gd name="connsiteY4" fmla="*/ 176004 h 950582"/>
                <a:gd name="connsiteX5" fmla="*/ 4539377 w 4539377"/>
                <a:gd name="connsiteY5" fmla="*/ 0 h 950582"/>
                <a:gd name="connsiteX0" fmla="*/ 0 w 1460747"/>
                <a:gd name="connsiteY0" fmla="*/ 0 h 950582"/>
                <a:gd name="connsiteX1" fmla="*/ 135214 w 1460747"/>
                <a:gd name="connsiteY1" fmla="*/ 176004 h 950582"/>
                <a:gd name="connsiteX2" fmla="*/ 730236 w 1460747"/>
                <a:gd name="connsiteY2" fmla="*/ 950582 h 950582"/>
                <a:gd name="connsiteX3" fmla="*/ 1325491 w 1460747"/>
                <a:gd name="connsiteY3" fmla="*/ 176004 h 950582"/>
                <a:gd name="connsiteX4" fmla="*/ 1460747 w 1460747"/>
                <a:gd name="connsiteY4" fmla="*/ 0 h 950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747" h="950582">
                  <a:moveTo>
                    <a:pt x="0" y="0"/>
                  </a:moveTo>
                  <a:lnTo>
                    <a:pt x="135214" y="176004"/>
                  </a:lnTo>
                  <a:lnTo>
                    <a:pt x="730236" y="950582"/>
                  </a:lnTo>
                  <a:lnTo>
                    <a:pt x="1325491" y="176004"/>
                  </a:lnTo>
                  <a:lnTo>
                    <a:pt x="1460747"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1" name="4. x">
              <a:extLst>
                <a:ext uri="{FF2B5EF4-FFF2-40B4-BE49-F238E27FC236}">
                  <a16:creationId xmlns:a16="http://schemas.microsoft.com/office/drawing/2014/main" id="{0CCE4A9B-A41B-78E4-D754-D37CE59396EC}"/>
                </a:ext>
              </a:extLst>
            </p:cNvPr>
            <p:cNvSpPr>
              <a:spLocks/>
            </p:cNvSpPr>
            <p:nvPr/>
          </p:nvSpPr>
          <p:spPr>
            <a:xfrm>
              <a:off x="8767771" y="5902032"/>
              <a:ext cx="1468240" cy="955968"/>
            </a:xfrm>
            <a:custGeom>
              <a:avLst/>
              <a:gdLst>
                <a:gd name="connsiteX0" fmla="*/ 856385 w 7222993"/>
                <a:gd name="connsiteY0" fmla="*/ 0 h 1116944"/>
                <a:gd name="connsiteX1" fmla="*/ 7222993 w 7222993"/>
                <a:gd name="connsiteY1" fmla="*/ 0 h 1116944"/>
                <a:gd name="connsiteX2" fmla="*/ 7222993 w 7222993"/>
                <a:gd name="connsiteY2" fmla="*/ 1116944 h 1116944"/>
                <a:gd name="connsiteX3" fmla="*/ 5267004 w 7222993"/>
                <a:gd name="connsiteY3" fmla="*/ 1116944 h 1116944"/>
                <a:gd name="connsiteX4" fmla="*/ 5128001 w 7222993"/>
                <a:gd name="connsiteY4" fmla="*/ 936010 h 1116944"/>
                <a:gd name="connsiteX5" fmla="*/ 4532746 w 7222993"/>
                <a:gd name="connsiteY5" fmla="*/ 160976 h 1116944"/>
                <a:gd name="connsiteX6" fmla="*/ 3937724 w 7222993"/>
                <a:gd name="connsiteY6" fmla="*/ 936010 h 1116944"/>
                <a:gd name="connsiteX7" fmla="*/ 3798764 w 7222993"/>
                <a:gd name="connsiteY7" fmla="*/ 1116944 h 1116944"/>
                <a:gd name="connsiteX8" fmla="*/ 0 w 7222993"/>
                <a:gd name="connsiteY8" fmla="*/ 1116944 h 1116944"/>
                <a:gd name="connsiteX9" fmla="*/ 43680 w 7222993"/>
                <a:gd name="connsiteY9" fmla="*/ 1059952 h 1116944"/>
                <a:gd name="connsiteX10" fmla="*/ 723880 w 7222993"/>
                <a:gd name="connsiteY10" fmla="*/ 172775 h 1116944"/>
                <a:gd name="connsiteX0" fmla="*/ 0 w 7222993"/>
                <a:gd name="connsiteY0" fmla="*/ 1116944 h 1208384"/>
                <a:gd name="connsiteX1" fmla="*/ 43680 w 7222993"/>
                <a:gd name="connsiteY1" fmla="*/ 1059952 h 1208384"/>
                <a:gd name="connsiteX2" fmla="*/ 723880 w 7222993"/>
                <a:gd name="connsiteY2" fmla="*/ 172775 h 1208384"/>
                <a:gd name="connsiteX3" fmla="*/ 856385 w 7222993"/>
                <a:gd name="connsiteY3" fmla="*/ 0 h 1208384"/>
                <a:gd name="connsiteX4" fmla="*/ 7222993 w 7222993"/>
                <a:gd name="connsiteY4" fmla="*/ 0 h 1208384"/>
                <a:gd name="connsiteX5" fmla="*/ 7222993 w 7222993"/>
                <a:gd name="connsiteY5" fmla="*/ 1116944 h 1208384"/>
                <a:gd name="connsiteX6" fmla="*/ 5267004 w 7222993"/>
                <a:gd name="connsiteY6" fmla="*/ 1116944 h 1208384"/>
                <a:gd name="connsiteX7" fmla="*/ 5128001 w 7222993"/>
                <a:gd name="connsiteY7" fmla="*/ 936010 h 1208384"/>
                <a:gd name="connsiteX8" fmla="*/ 4532746 w 7222993"/>
                <a:gd name="connsiteY8" fmla="*/ 160976 h 1208384"/>
                <a:gd name="connsiteX9" fmla="*/ 3937724 w 7222993"/>
                <a:gd name="connsiteY9" fmla="*/ 936010 h 1208384"/>
                <a:gd name="connsiteX10" fmla="*/ 3798764 w 7222993"/>
                <a:gd name="connsiteY10" fmla="*/ 1116944 h 1208384"/>
                <a:gd name="connsiteX11" fmla="*/ 91440 w 7222993"/>
                <a:gd name="connsiteY11" fmla="*/ 1208384 h 1208384"/>
                <a:gd name="connsiteX0" fmla="*/ 0 w 7222993"/>
                <a:gd name="connsiteY0" fmla="*/ 1116944 h 1116944"/>
                <a:gd name="connsiteX1" fmla="*/ 43680 w 7222993"/>
                <a:gd name="connsiteY1" fmla="*/ 1059952 h 1116944"/>
                <a:gd name="connsiteX2" fmla="*/ 723880 w 7222993"/>
                <a:gd name="connsiteY2" fmla="*/ 172775 h 1116944"/>
                <a:gd name="connsiteX3" fmla="*/ 856385 w 7222993"/>
                <a:gd name="connsiteY3" fmla="*/ 0 h 1116944"/>
                <a:gd name="connsiteX4" fmla="*/ 7222993 w 7222993"/>
                <a:gd name="connsiteY4" fmla="*/ 0 h 1116944"/>
                <a:gd name="connsiteX5" fmla="*/ 7222993 w 7222993"/>
                <a:gd name="connsiteY5" fmla="*/ 1116944 h 1116944"/>
                <a:gd name="connsiteX6" fmla="*/ 5267004 w 7222993"/>
                <a:gd name="connsiteY6" fmla="*/ 1116944 h 1116944"/>
                <a:gd name="connsiteX7" fmla="*/ 5128001 w 7222993"/>
                <a:gd name="connsiteY7" fmla="*/ 936010 h 1116944"/>
                <a:gd name="connsiteX8" fmla="*/ 4532746 w 7222993"/>
                <a:gd name="connsiteY8" fmla="*/ 160976 h 1116944"/>
                <a:gd name="connsiteX9" fmla="*/ 3937724 w 7222993"/>
                <a:gd name="connsiteY9" fmla="*/ 936010 h 1116944"/>
                <a:gd name="connsiteX10" fmla="*/ 3798764 w 7222993"/>
                <a:gd name="connsiteY10" fmla="*/ 1116944 h 1116944"/>
                <a:gd name="connsiteX0" fmla="*/ 0 w 7179313"/>
                <a:gd name="connsiteY0" fmla="*/ 1059952 h 1116944"/>
                <a:gd name="connsiteX1" fmla="*/ 680200 w 7179313"/>
                <a:gd name="connsiteY1" fmla="*/ 172775 h 1116944"/>
                <a:gd name="connsiteX2" fmla="*/ 812705 w 7179313"/>
                <a:gd name="connsiteY2" fmla="*/ 0 h 1116944"/>
                <a:gd name="connsiteX3" fmla="*/ 7179313 w 7179313"/>
                <a:gd name="connsiteY3" fmla="*/ 0 h 1116944"/>
                <a:gd name="connsiteX4" fmla="*/ 7179313 w 7179313"/>
                <a:gd name="connsiteY4" fmla="*/ 1116944 h 1116944"/>
                <a:gd name="connsiteX5" fmla="*/ 5223324 w 7179313"/>
                <a:gd name="connsiteY5" fmla="*/ 1116944 h 1116944"/>
                <a:gd name="connsiteX6" fmla="*/ 5084321 w 7179313"/>
                <a:gd name="connsiteY6" fmla="*/ 936010 h 1116944"/>
                <a:gd name="connsiteX7" fmla="*/ 4489066 w 7179313"/>
                <a:gd name="connsiteY7" fmla="*/ 160976 h 1116944"/>
                <a:gd name="connsiteX8" fmla="*/ 3894044 w 7179313"/>
                <a:gd name="connsiteY8" fmla="*/ 936010 h 1116944"/>
                <a:gd name="connsiteX9" fmla="*/ 3755084 w 7179313"/>
                <a:gd name="connsiteY9" fmla="*/ 1116944 h 1116944"/>
                <a:gd name="connsiteX0" fmla="*/ 0 w 6499113"/>
                <a:gd name="connsiteY0" fmla="*/ 172775 h 1116944"/>
                <a:gd name="connsiteX1" fmla="*/ 132505 w 6499113"/>
                <a:gd name="connsiteY1" fmla="*/ 0 h 1116944"/>
                <a:gd name="connsiteX2" fmla="*/ 6499113 w 6499113"/>
                <a:gd name="connsiteY2" fmla="*/ 0 h 1116944"/>
                <a:gd name="connsiteX3" fmla="*/ 6499113 w 6499113"/>
                <a:gd name="connsiteY3" fmla="*/ 1116944 h 1116944"/>
                <a:gd name="connsiteX4" fmla="*/ 4543124 w 6499113"/>
                <a:gd name="connsiteY4" fmla="*/ 1116944 h 1116944"/>
                <a:gd name="connsiteX5" fmla="*/ 4404121 w 6499113"/>
                <a:gd name="connsiteY5" fmla="*/ 936010 h 1116944"/>
                <a:gd name="connsiteX6" fmla="*/ 3808866 w 6499113"/>
                <a:gd name="connsiteY6" fmla="*/ 160976 h 1116944"/>
                <a:gd name="connsiteX7" fmla="*/ 3213844 w 6499113"/>
                <a:gd name="connsiteY7" fmla="*/ 936010 h 1116944"/>
                <a:gd name="connsiteX8" fmla="*/ 3074884 w 6499113"/>
                <a:gd name="connsiteY8" fmla="*/ 1116944 h 1116944"/>
                <a:gd name="connsiteX0" fmla="*/ 0 w 6366608"/>
                <a:gd name="connsiteY0" fmla="*/ 0 h 1116944"/>
                <a:gd name="connsiteX1" fmla="*/ 6366608 w 6366608"/>
                <a:gd name="connsiteY1" fmla="*/ 0 h 1116944"/>
                <a:gd name="connsiteX2" fmla="*/ 6366608 w 6366608"/>
                <a:gd name="connsiteY2" fmla="*/ 1116944 h 1116944"/>
                <a:gd name="connsiteX3" fmla="*/ 4410619 w 6366608"/>
                <a:gd name="connsiteY3" fmla="*/ 1116944 h 1116944"/>
                <a:gd name="connsiteX4" fmla="*/ 4271616 w 6366608"/>
                <a:gd name="connsiteY4" fmla="*/ 936010 h 1116944"/>
                <a:gd name="connsiteX5" fmla="*/ 3676361 w 6366608"/>
                <a:gd name="connsiteY5" fmla="*/ 160976 h 1116944"/>
                <a:gd name="connsiteX6" fmla="*/ 3081339 w 6366608"/>
                <a:gd name="connsiteY6" fmla="*/ 936010 h 1116944"/>
                <a:gd name="connsiteX7" fmla="*/ 2942379 w 6366608"/>
                <a:gd name="connsiteY7" fmla="*/ 1116944 h 1116944"/>
                <a:gd name="connsiteX0" fmla="*/ 3424229 w 3424229"/>
                <a:gd name="connsiteY0" fmla="*/ 0 h 1116944"/>
                <a:gd name="connsiteX1" fmla="*/ 3424229 w 3424229"/>
                <a:gd name="connsiteY1" fmla="*/ 1116944 h 1116944"/>
                <a:gd name="connsiteX2" fmla="*/ 1468240 w 3424229"/>
                <a:gd name="connsiteY2" fmla="*/ 1116944 h 1116944"/>
                <a:gd name="connsiteX3" fmla="*/ 1329237 w 3424229"/>
                <a:gd name="connsiteY3" fmla="*/ 936010 h 1116944"/>
                <a:gd name="connsiteX4" fmla="*/ 733982 w 3424229"/>
                <a:gd name="connsiteY4" fmla="*/ 160976 h 1116944"/>
                <a:gd name="connsiteX5" fmla="*/ 138960 w 3424229"/>
                <a:gd name="connsiteY5" fmla="*/ 936010 h 1116944"/>
                <a:gd name="connsiteX6" fmla="*/ 0 w 3424229"/>
                <a:gd name="connsiteY6" fmla="*/ 1116944 h 1116944"/>
                <a:gd name="connsiteX0" fmla="*/ 3424229 w 3424229"/>
                <a:gd name="connsiteY0" fmla="*/ 955968 h 955968"/>
                <a:gd name="connsiteX1" fmla="*/ 1468240 w 3424229"/>
                <a:gd name="connsiteY1" fmla="*/ 955968 h 955968"/>
                <a:gd name="connsiteX2" fmla="*/ 1329237 w 3424229"/>
                <a:gd name="connsiteY2" fmla="*/ 775034 h 955968"/>
                <a:gd name="connsiteX3" fmla="*/ 733982 w 3424229"/>
                <a:gd name="connsiteY3" fmla="*/ 0 h 955968"/>
                <a:gd name="connsiteX4" fmla="*/ 138960 w 3424229"/>
                <a:gd name="connsiteY4" fmla="*/ 775034 h 955968"/>
                <a:gd name="connsiteX5" fmla="*/ 0 w 3424229"/>
                <a:gd name="connsiteY5" fmla="*/ 955968 h 955968"/>
                <a:gd name="connsiteX0" fmla="*/ 1468240 w 1468240"/>
                <a:gd name="connsiteY0" fmla="*/ 955968 h 955968"/>
                <a:gd name="connsiteX1" fmla="*/ 1329237 w 1468240"/>
                <a:gd name="connsiteY1" fmla="*/ 775034 h 955968"/>
                <a:gd name="connsiteX2" fmla="*/ 733982 w 1468240"/>
                <a:gd name="connsiteY2" fmla="*/ 0 h 955968"/>
                <a:gd name="connsiteX3" fmla="*/ 138960 w 1468240"/>
                <a:gd name="connsiteY3" fmla="*/ 775034 h 955968"/>
                <a:gd name="connsiteX4" fmla="*/ 0 w 1468240"/>
                <a:gd name="connsiteY4" fmla="*/ 955968 h 955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240" h="955968">
                  <a:moveTo>
                    <a:pt x="1468240" y="955968"/>
                  </a:moveTo>
                  <a:lnTo>
                    <a:pt x="1329237" y="775034"/>
                  </a:lnTo>
                  <a:lnTo>
                    <a:pt x="733982" y="0"/>
                  </a:lnTo>
                  <a:lnTo>
                    <a:pt x="138960" y="775034"/>
                  </a:lnTo>
                  <a:lnTo>
                    <a:pt x="0" y="955968"/>
                  </a:lnTo>
                </a:path>
              </a:pathLst>
            </a:custGeom>
            <a:noFill/>
            <a:ln w="12700" cap="flat">
              <a:solidFill>
                <a:schemeClr val="bg1"/>
              </a:solidFill>
              <a:prstDash val="solid"/>
              <a:round/>
            </a:ln>
          </p:spPr>
          <p:txBody>
            <a:bodyPr lIns="73152" tIns="36576" rIns="73152" bIns="36576" rtlCol="0" anchor="ctr"/>
            <a:lstStyle/>
            <a:p>
              <a:endParaRPr lang="pl-PL" dirty="0"/>
            </a:p>
          </p:txBody>
        </p:sp>
      </p:grpSp>
      <p:sp>
        <p:nvSpPr>
          <p:cNvPr id="9" name="Textfeld 1">
            <a:extLst>
              <a:ext uri="{FF2B5EF4-FFF2-40B4-BE49-F238E27FC236}">
                <a16:creationId xmlns:a16="http://schemas.microsoft.com/office/drawing/2014/main" id="{1E8CB710-0C81-4439-8475-4AA9E8F0C8F3}"/>
              </a:ext>
            </a:extLst>
          </p:cNvPr>
          <p:cNvSpPr txBox="1"/>
          <p:nvPr userDrawn="1">
            <p:custDataLst>
              <p:tags r:id="rId3"/>
            </p:custDataLst>
          </p:nvPr>
        </p:nvSpPr>
        <p:spPr>
          <a:xfrm>
            <a:off x="2279073" y="1864048"/>
            <a:ext cx="7633854" cy="1384995"/>
          </a:xfrm>
          <a:prstGeom prst="rect">
            <a:avLst/>
          </a:prstGeom>
        </p:spPr>
        <p:txBody>
          <a:bodyPr vert="horz" lIns="0" tIns="0" rIns="0" bIns="0" rtlCol="0" anchor="b">
            <a:spAutoFit/>
          </a:bodyPr>
          <a:lstStyle>
            <a:lvl1pPr>
              <a:lnSpc>
                <a:spcPct val="90000"/>
              </a:lnSpc>
              <a:spcBef>
                <a:spcPct val="0"/>
              </a:spcBef>
              <a:buNone/>
              <a:defRPr sz="4000" b="1" spc="30" baseline="0">
                <a:solidFill>
                  <a:schemeClr val="tx2"/>
                </a:solidFill>
                <a:latin typeface="+mj-lt"/>
                <a:ea typeface="+mj-ea"/>
                <a:cs typeface="+mj-cs"/>
              </a:defRPr>
            </a:lvl1pPr>
          </a:lstStyle>
          <a:p>
            <a:pPr lvl="0" algn="ctr"/>
            <a:r>
              <a:rPr lang="de-DE" sz="10000" dirty="0"/>
              <a:t>Thank you</a:t>
            </a:r>
          </a:p>
        </p:txBody>
      </p:sp>
      <p:pic>
        <p:nvPicPr>
          <p:cNvPr id="12" name="Picture 11">
            <a:extLst>
              <a:ext uri="{FF2B5EF4-FFF2-40B4-BE49-F238E27FC236}">
                <a16:creationId xmlns:a16="http://schemas.microsoft.com/office/drawing/2014/main" id="{21A611BF-37C9-4CC2-A9E4-C2D5EA79461D}"/>
              </a:ext>
            </a:extLst>
          </p:cNvPr>
          <p:cNvPicPr>
            <a:picLocks noChangeAspect="1"/>
          </p:cNvPicPr>
          <p:nvPr userDrawn="1"/>
        </p:nvPicPr>
        <p:blipFill>
          <a:blip r:embed="rId5"/>
          <a:stretch>
            <a:fillRect/>
          </a:stretch>
        </p:blipFill>
        <p:spPr>
          <a:xfrm>
            <a:off x="1129193" y="4751406"/>
            <a:ext cx="1455110" cy="442753"/>
          </a:xfrm>
          <a:prstGeom prst="rect">
            <a:avLst/>
          </a:prstGeom>
        </p:spPr>
      </p:pic>
      <p:pic>
        <p:nvPicPr>
          <p:cNvPr id="13" name="Picture 12">
            <a:extLst>
              <a:ext uri="{FF2B5EF4-FFF2-40B4-BE49-F238E27FC236}">
                <a16:creationId xmlns:a16="http://schemas.microsoft.com/office/drawing/2014/main" id="{2C91B66B-F82C-44FD-B5E5-501887196375}"/>
              </a:ext>
            </a:extLst>
          </p:cNvPr>
          <p:cNvPicPr>
            <a:picLocks noChangeAspect="1"/>
          </p:cNvPicPr>
          <p:nvPr userDrawn="1"/>
        </p:nvPicPr>
        <p:blipFill>
          <a:blip r:embed="rId6"/>
          <a:stretch>
            <a:fillRect/>
          </a:stretch>
        </p:blipFill>
        <p:spPr>
          <a:xfrm>
            <a:off x="3085988" y="4750667"/>
            <a:ext cx="1455110" cy="444233"/>
          </a:xfrm>
          <a:prstGeom prst="rect">
            <a:avLst/>
          </a:prstGeom>
        </p:spPr>
      </p:pic>
      <p:pic>
        <p:nvPicPr>
          <p:cNvPr id="14" name="Picture 13">
            <a:extLst>
              <a:ext uri="{FF2B5EF4-FFF2-40B4-BE49-F238E27FC236}">
                <a16:creationId xmlns:a16="http://schemas.microsoft.com/office/drawing/2014/main" id="{9612D9EF-B04D-431B-AB3E-7CE5F57F520A}"/>
              </a:ext>
            </a:extLst>
          </p:cNvPr>
          <p:cNvPicPr>
            <a:picLocks noChangeAspect="1"/>
          </p:cNvPicPr>
          <p:nvPr userDrawn="1"/>
        </p:nvPicPr>
        <p:blipFill rotWithShape="1">
          <a:blip r:embed="rId7"/>
          <a:srcRect l="8191" t="22427" r="7949" b="22542"/>
          <a:stretch/>
        </p:blipFill>
        <p:spPr>
          <a:xfrm>
            <a:off x="9106777" y="4677321"/>
            <a:ext cx="2481281" cy="581445"/>
          </a:xfrm>
          <a:prstGeom prst="rect">
            <a:avLst/>
          </a:prstGeom>
        </p:spPr>
      </p:pic>
      <p:pic>
        <p:nvPicPr>
          <p:cNvPr id="15" name="Picture 14">
            <a:extLst>
              <a:ext uri="{FF2B5EF4-FFF2-40B4-BE49-F238E27FC236}">
                <a16:creationId xmlns:a16="http://schemas.microsoft.com/office/drawing/2014/main" id="{FBDA83D9-F4D8-4C16-99DA-1B8247325BA3}"/>
              </a:ext>
            </a:extLst>
          </p:cNvPr>
          <p:cNvPicPr>
            <a:picLocks noChangeAspect="1"/>
          </p:cNvPicPr>
          <p:nvPr userDrawn="1"/>
        </p:nvPicPr>
        <p:blipFill>
          <a:blip r:embed="rId8"/>
          <a:stretch>
            <a:fillRect/>
          </a:stretch>
        </p:blipFill>
        <p:spPr>
          <a:xfrm>
            <a:off x="1040620" y="6284994"/>
            <a:ext cx="2696760" cy="398769"/>
          </a:xfrm>
          <a:prstGeom prst="rect">
            <a:avLst/>
          </a:prstGeom>
        </p:spPr>
      </p:pic>
      <p:pic>
        <p:nvPicPr>
          <p:cNvPr id="16" name="Picture 15">
            <a:extLst>
              <a:ext uri="{FF2B5EF4-FFF2-40B4-BE49-F238E27FC236}">
                <a16:creationId xmlns:a16="http://schemas.microsoft.com/office/drawing/2014/main" id="{D9EF10B6-4B64-406A-8521-59A6FC57E386}"/>
              </a:ext>
            </a:extLst>
          </p:cNvPr>
          <p:cNvPicPr>
            <a:picLocks noChangeAspect="1"/>
          </p:cNvPicPr>
          <p:nvPr userDrawn="1"/>
        </p:nvPicPr>
        <p:blipFill>
          <a:blip r:embed="rId9"/>
          <a:stretch>
            <a:fillRect/>
          </a:stretch>
        </p:blipFill>
        <p:spPr>
          <a:xfrm>
            <a:off x="1119259" y="5841941"/>
            <a:ext cx="3812117" cy="247540"/>
          </a:xfrm>
          <a:prstGeom prst="rect">
            <a:avLst/>
          </a:prstGeom>
        </p:spPr>
      </p:pic>
      <p:pic>
        <p:nvPicPr>
          <p:cNvPr id="17" name="Picture 16">
            <a:extLst>
              <a:ext uri="{FF2B5EF4-FFF2-40B4-BE49-F238E27FC236}">
                <a16:creationId xmlns:a16="http://schemas.microsoft.com/office/drawing/2014/main" id="{65900A35-657B-4C5B-B3EA-FCE05264A9A3}"/>
              </a:ext>
            </a:extLst>
          </p:cNvPr>
          <p:cNvPicPr>
            <a:picLocks noChangeAspect="1"/>
          </p:cNvPicPr>
          <p:nvPr userDrawn="1"/>
        </p:nvPicPr>
        <p:blipFill>
          <a:blip r:embed="rId10"/>
          <a:stretch>
            <a:fillRect/>
          </a:stretch>
        </p:blipFill>
        <p:spPr>
          <a:xfrm>
            <a:off x="7396449" y="5766326"/>
            <a:ext cx="3931928" cy="398769"/>
          </a:xfrm>
          <a:prstGeom prst="rect">
            <a:avLst/>
          </a:prstGeom>
        </p:spPr>
      </p:pic>
      <p:pic>
        <p:nvPicPr>
          <p:cNvPr id="18" name="Picture 17">
            <a:extLst>
              <a:ext uri="{FF2B5EF4-FFF2-40B4-BE49-F238E27FC236}">
                <a16:creationId xmlns:a16="http://schemas.microsoft.com/office/drawing/2014/main" id="{043D85C0-4BBA-4480-BE74-D40116FBF066}"/>
              </a:ext>
            </a:extLst>
          </p:cNvPr>
          <p:cNvPicPr>
            <a:picLocks noChangeAspect="1"/>
          </p:cNvPicPr>
          <p:nvPr userDrawn="1"/>
        </p:nvPicPr>
        <p:blipFill>
          <a:blip r:embed="rId11"/>
          <a:stretch>
            <a:fillRect/>
          </a:stretch>
        </p:blipFill>
        <p:spPr>
          <a:xfrm>
            <a:off x="4001780" y="6352219"/>
            <a:ext cx="3578837" cy="247540"/>
          </a:xfrm>
          <a:prstGeom prst="rect">
            <a:avLst/>
          </a:prstGeom>
        </p:spPr>
      </p:pic>
      <p:pic>
        <p:nvPicPr>
          <p:cNvPr id="19" name="Picture 18">
            <a:extLst>
              <a:ext uri="{FF2B5EF4-FFF2-40B4-BE49-F238E27FC236}">
                <a16:creationId xmlns:a16="http://schemas.microsoft.com/office/drawing/2014/main" id="{80E2EEA0-5386-4694-ACC1-AD31FA9D2D4F}"/>
              </a:ext>
            </a:extLst>
          </p:cNvPr>
          <p:cNvPicPr>
            <a:picLocks noChangeAspect="1"/>
          </p:cNvPicPr>
          <p:nvPr userDrawn="1"/>
        </p:nvPicPr>
        <p:blipFill>
          <a:blip r:embed="rId12"/>
          <a:stretch>
            <a:fillRect/>
          </a:stretch>
        </p:blipFill>
        <p:spPr>
          <a:xfrm>
            <a:off x="5042783" y="4744706"/>
            <a:ext cx="1496833" cy="442754"/>
          </a:xfrm>
          <a:prstGeom prst="rect">
            <a:avLst/>
          </a:prstGeom>
        </p:spPr>
      </p:pic>
      <p:pic>
        <p:nvPicPr>
          <p:cNvPr id="20" name="Picture 19">
            <a:extLst>
              <a:ext uri="{FF2B5EF4-FFF2-40B4-BE49-F238E27FC236}">
                <a16:creationId xmlns:a16="http://schemas.microsoft.com/office/drawing/2014/main" id="{C73BADF5-26DA-4D2F-ADAF-E8A2DAF65FFA}"/>
              </a:ext>
            </a:extLst>
          </p:cNvPr>
          <p:cNvPicPr>
            <a:picLocks noChangeAspect="1"/>
          </p:cNvPicPr>
          <p:nvPr userDrawn="1"/>
        </p:nvPicPr>
        <p:blipFill>
          <a:blip r:embed="rId13"/>
          <a:stretch>
            <a:fillRect/>
          </a:stretch>
        </p:blipFill>
        <p:spPr>
          <a:xfrm>
            <a:off x="7057016" y="4742152"/>
            <a:ext cx="1548076" cy="445308"/>
          </a:xfrm>
          <a:prstGeom prst="rect">
            <a:avLst/>
          </a:prstGeom>
        </p:spPr>
      </p:pic>
      <p:pic>
        <p:nvPicPr>
          <p:cNvPr id="21" name="Picture 20">
            <a:extLst>
              <a:ext uri="{FF2B5EF4-FFF2-40B4-BE49-F238E27FC236}">
                <a16:creationId xmlns:a16="http://schemas.microsoft.com/office/drawing/2014/main" id="{2B241B59-B530-4B8F-A725-684CA710F837}"/>
              </a:ext>
            </a:extLst>
          </p:cNvPr>
          <p:cNvPicPr>
            <a:picLocks noChangeAspect="1"/>
          </p:cNvPicPr>
          <p:nvPr userDrawn="1"/>
        </p:nvPicPr>
        <p:blipFill>
          <a:blip r:embed="rId14"/>
          <a:stretch>
            <a:fillRect/>
          </a:stretch>
        </p:blipFill>
        <p:spPr>
          <a:xfrm>
            <a:off x="5194671" y="5841941"/>
            <a:ext cx="1938483" cy="247540"/>
          </a:xfrm>
          <a:prstGeom prst="rect">
            <a:avLst/>
          </a:prstGeom>
        </p:spPr>
      </p:pic>
    </p:spTree>
    <p:extLst>
      <p:ext uri="{BB962C8B-B14F-4D97-AF65-F5344CB8AC3E}">
        <p14:creationId xmlns:p14="http://schemas.microsoft.com/office/powerpoint/2010/main" val="314355604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Wellcome">
    <p:bg>
      <p:bgPr>
        <a:solidFill>
          <a:schemeClr val="tx2"/>
        </a:solidFill>
        <a:effectLst/>
      </p:bgPr>
    </p:bg>
    <p:spTree>
      <p:nvGrpSpPr>
        <p:cNvPr id="1" name=""/>
        <p:cNvGrpSpPr/>
        <p:nvPr/>
      </p:nvGrpSpPr>
      <p:grpSpPr>
        <a:xfrm>
          <a:off x="0" y="0"/>
          <a:ext cx="0" cy="0"/>
          <a:chOff x="0" y="0"/>
          <a:chExt cx="0" cy="0"/>
        </a:xfrm>
      </p:grpSpPr>
      <p:sp>
        <p:nvSpPr>
          <p:cNvPr id="4" name="Maske">
            <a:extLst>
              <a:ext uri="{FF2B5EF4-FFF2-40B4-BE49-F238E27FC236}">
                <a16:creationId xmlns:a16="http://schemas.microsoft.com/office/drawing/2014/main" id="{CE3285B1-E7E6-3C0A-E13F-B5565B2F1E84}"/>
              </a:ext>
            </a:extLst>
          </p:cNvPr>
          <p:cNvSpPr/>
          <p:nvPr userDrawn="1">
            <p:custDataLst>
              <p:tags r:id="rId1"/>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grpSp>
        <p:nvGrpSpPr>
          <p:cNvPr id="5" name="X Outline angeschnitten" hidden="1">
            <a:extLst>
              <a:ext uri="{FF2B5EF4-FFF2-40B4-BE49-F238E27FC236}">
                <a16:creationId xmlns:a16="http://schemas.microsoft.com/office/drawing/2014/main" id="{53DEE883-A250-0E40-D84F-4FFEA8289B83}"/>
              </a:ext>
            </a:extLst>
          </p:cNvPr>
          <p:cNvGrpSpPr/>
          <p:nvPr userDrawn="1">
            <p:custDataLst>
              <p:tags r:id="rId2"/>
            </p:custDataLst>
          </p:nvPr>
        </p:nvGrpSpPr>
        <p:grpSpPr>
          <a:xfrm>
            <a:off x="4969008" y="0"/>
            <a:ext cx="7222992" cy="6858000"/>
            <a:chOff x="4969008" y="0"/>
            <a:chExt cx="7222992" cy="6858000"/>
          </a:xfrm>
        </p:grpSpPr>
        <p:sp>
          <p:nvSpPr>
            <p:cNvPr id="6" name="2. x">
              <a:extLst>
                <a:ext uri="{FF2B5EF4-FFF2-40B4-BE49-F238E27FC236}">
                  <a16:creationId xmlns:a16="http://schemas.microsoft.com/office/drawing/2014/main" id="{63B64658-D543-DD4D-1C71-CC342138745B}"/>
                </a:ext>
              </a:extLst>
            </p:cNvPr>
            <p:cNvSpPr>
              <a:spLocks/>
            </p:cNvSpPr>
            <p:nvPr/>
          </p:nvSpPr>
          <p:spPr>
            <a:xfrm>
              <a:off x="11402588" y="2397406"/>
              <a:ext cx="789412" cy="2057568"/>
            </a:xfrm>
            <a:custGeom>
              <a:avLst/>
              <a:gdLst>
                <a:gd name="connsiteX0" fmla="*/ 0 w 1079999"/>
                <a:gd name="connsiteY0" fmla="*/ 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0 w 1079999"/>
                <a:gd name="connsiteY0" fmla="*/ 685800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1079999 w 1171439"/>
                <a:gd name="connsiteY0" fmla="*/ 0 h 6858000"/>
                <a:gd name="connsiteX1" fmla="*/ 1079999 w 1171439"/>
                <a:gd name="connsiteY1" fmla="*/ 2397406 h 6858000"/>
                <a:gd name="connsiteX2" fmla="*/ 911312 w 1171439"/>
                <a:gd name="connsiteY2" fmla="*/ 2617281 h 6858000"/>
                <a:gd name="connsiteX3" fmla="*/ 290587 w 1171439"/>
                <a:gd name="connsiteY3" fmla="*/ 3426358 h 6858000"/>
                <a:gd name="connsiteX4" fmla="*/ 911312 w 1171439"/>
                <a:gd name="connsiteY4" fmla="*/ 4235131 h 6858000"/>
                <a:gd name="connsiteX5" fmla="*/ 1079999 w 1171439"/>
                <a:gd name="connsiteY5" fmla="*/ 4454974 h 6858000"/>
                <a:gd name="connsiteX6" fmla="*/ 1079999 w 1171439"/>
                <a:gd name="connsiteY6" fmla="*/ 6858000 h 6858000"/>
                <a:gd name="connsiteX7" fmla="*/ 0 w 1171439"/>
                <a:gd name="connsiteY7" fmla="*/ 6858000 h 6858000"/>
                <a:gd name="connsiteX8" fmla="*/ 1171439 w 1171439"/>
                <a:gd name="connsiteY8" fmla="*/ 91440 h 6858000"/>
                <a:gd name="connsiteX0" fmla="*/ 1079999 w 1079999"/>
                <a:gd name="connsiteY0" fmla="*/ 0 h 6858000"/>
                <a:gd name="connsiteX1" fmla="*/ 1079999 w 1079999"/>
                <a:gd name="connsiteY1" fmla="*/ 2397406 h 6858000"/>
                <a:gd name="connsiteX2" fmla="*/ 911312 w 1079999"/>
                <a:gd name="connsiteY2" fmla="*/ 2617281 h 6858000"/>
                <a:gd name="connsiteX3" fmla="*/ 290587 w 1079999"/>
                <a:gd name="connsiteY3" fmla="*/ 3426358 h 6858000"/>
                <a:gd name="connsiteX4" fmla="*/ 911312 w 1079999"/>
                <a:gd name="connsiteY4" fmla="*/ 4235131 h 6858000"/>
                <a:gd name="connsiteX5" fmla="*/ 1079999 w 1079999"/>
                <a:gd name="connsiteY5" fmla="*/ 4454974 h 6858000"/>
                <a:gd name="connsiteX6" fmla="*/ 1079999 w 1079999"/>
                <a:gd name="connsiteY6" fmla="*/ 6858000 h 6858000"/>
                <a:gd name="connsiteX7" fmla="*/ 0 w 1079999"/>
                <a:gd name="connsiteY7" fmla="*/ 6858000 h 6858000"/>
                <a:gd name="connsiteX0" fmla="*/ 1079999 w 1079999"/>
                <a:gd name="connsiteY0" fmla="*/ 0 h 4460594"/>
                <a:gd name="connsiteX1" fmla="*/ 911312 w 1079999"/>
                <a:gd name="connsiteY1" fmla="*/ 219875 h 4460594"/>
                <a:gd name="connsiteX2" fmla="*/ 290587 w 1079999"/>
                <a:gd name="connsiteY2" fmla="*/ 1028952 h 4460594"/>
                <a:gd name="connsiteX3" fmla="*/ 911312 w 1079999"/>
                <a:gd name="connsiteY3" fmla="*/ 1837725 h 4460594"/>
                <a:gd name="connsiteX4" fmla="*/ 1079999 w 1079999"/>
                <a:gd name="connsiteY4" fmla="*/ 2057568 h 4460594"/>
                <a:gd name="connsiteX5" fmla="*/ 1079999 w 1079999"/>
                <a:gd name="connsiteY5" fmla="*/ 4460594 h 4460594"/>
                <a:gd name="connsiteX6" fmla="*/ 0 w 1079999"/>
                <a:gd name="connsiteY6" fmla="*/ 4460594 h 4460594"/>
                <a:gd name="connsiteX0" fmla="*/ 789412 w 789412"/>
                <a:gd name="connsiteY0" fmla="*/ 0 h 4460594"/>
                <a:gd name="connsiteX1" fmla="*/ 620725 w 789412"/>
                <a:gd name="connsiteY1" fmla="*/ 219875 h 4460594"/>
                <a:gd name="connsiteX2" fmla="*/ 0 w 789412"/>
                <a:gd name="connsiteY2" fmla="*/ 1028952 h 4460594"/>
                <a:gd name="connsiteX3" fmla="*/ 620725 w 789412"/>
                <a:gd name="connsiteY3" fmla="*/ 1837725 h 4460594"/>
                <a:gd name="connsiteX4" fmla="*/ 789412 w 789412"/>
                <a:gd name="connsiteY4" fmla="*/ 2057568 h 4460594"/>
                <a:gd name="connsiteX5" fmla="*/ 789412 w 789412"/>
                <a:gd name="connsiteY5" fmla="*/ 4460594 h 4460594"/>
                <a:gd name="connsiteX0" fmla="*/ 789412 w 789412"/>
                <a:gd name="connsiteY0" fmla="*/ 0 h 2057568"/>
                <a:gd name="connsiteX1" fmla="*/ 620725 w 789412"/>
                <a:gd name="connsiteY1" fmla="*/ 219875 h 2057568"/>
                <a:gd name="connsiteX2" fmla="*/ 0 w 789412"/>
                <a:gd name="connsiteY2" fmla="*/ 1028952 h 2057568"/>
                <a:gd name="connsiteX3" fmla="*/ 620725 w 789412"/>
                <a:gd name="connsiteY3" fmla="*/ 1837725 h 2057568"/>
                <a:gd name="connsiteX4" fmla="*/ 789412 w 789412"/>
                <a:gd name="connsiteY4" fmla="*/ 2057568 h 2057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9412" h="2057568">
                  <a:moveTo>
                    <a:pt x="789412" y="0"/>
                  </a:moveTo>
                  <a:lnTo>
                    <a:pt x="620725" y="219875"/>
                  </a:lnTo>
                  <a:lnTo>
                    <a:pt x="0" y="1028952"/>
                  </a:lnTo>
                  <a:lnTo>
                    <a:pt x="620725" y="1837725"/>
                  </a:lnTo>
                  <a:lnTo>
                    <a:pt x="789412" y="2057568"/>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7" name="linker x-teil">
              <a:extLst>
                <a:ext uri="{FF2B5EF4-FFF2-40B4-BE49-F238E27FC236}">
                  <a16:creationId xmlns:a16="http://schemas.microsoft.com/office/drawing/2014/main" id="{8726C28A-0098-065C-27ED-328A24763104}"/>
                </a:ext>
              </a:extLst>
            </p:cNvPr>
            <p:cNvSpPr>
              <a:spLocks/>
            </p:cNvSpPr>
            <p:nvPr/>
          </p:nvSpPr>
          <p:spPr>
            <a:xfrm>
              <a:off x="4969008" y="0"/>
              <a:ext cx="2632413" cy="6858000"/>
            </a:xfrm>
            <a:custGeom>
              <a:avLst/>
              <a:gdLst>
                <a:gd name="connsiteX0" fmla="*/ 4150 w 2896799"/>
                <a:gd name="connsiteY0" fmla="*/ 0 h 6858000"/>
                <a:gd name="connsiteX1" fmla="*/ 2896799 w 2896799"/>
                <a:gd name="connsiteY1" fmla="*/ 607186 h 6858000"/>
                <a:gd name="connsiteX2" fmla="*/ 2896799 w 2896799"/>
                <a:gd name="connsiteY2" fmla="*/ 6858000 h 6858000"/>
                <a:gd name="connsiteX3" fmla="*/ 0 w 2896799"/>
                <a:gd name="connsiteY3" fmla="*/ 6858000 h 6858000"/>
                <a:gd name="connsiteX4" fmla="*/ 43680 w 2896799"/>
                <a:gd name="connsiteY4" fmla="*/ 6801008 h 6858000"/>
                <a:gd name="connsiteX5" fmla="*/ 2632413 w 2896799"/>
                <a:gd name="connsiteY5" fmla="*/ 3426358 h 6858000"/>
                <a:gd name="connsiteX6" fmla="*/ 43680 w 2896799"/>
                <a:gd name="connsiteY6" fmla="*/ 51575 h 6858000"/>
                <a:gd name="connsiteX0" fmla="*/ 2896799 w 2988239"/>
                <a:gd name="connsiteY0" fmla="*/ 607186 h 6858000"/>
                <a:gd name="connsiteX1" fmla="*/ 2896799 w 2988239"/>
                <a:gd name="connsiteY1" fmla="*/ 6858000 h 6858000"/>
                <a:gd name="connsiteX2" fmla="*/ 0 w 2988239"/>
                <a:gd name="connsiteY2" fmla="*/ 6858000 h 6858000"/>
                <a:gd name="connsiteX3" fmla="*/ 43680 w 2988239"/>
                <a:gd name="connsiteY3" fmla="*/ 6801008 h 6858000"/>
                <a:gd name="connsiteX4" fmla="*/ 2632413 w 2988239"/>
                <a:gd name="connsiteY4" fmla="*/ 3426358 h 6858000"/>
                <a:gd name="connsiteX5" fmla="*/ 43680 w 2988239"/>
                <a:gd name="connsiteY5" fmla="*/ 51575 h 6858000"/>
                <a:gd name="connsiteX6" fmla="*/ 4150 w 2988239"/>
                <a:gd name="connsiteY6" fmla="*/ 0 h 6858000"/>
                <a:gd name="connsiteX7" fmla="*/ 2988239 w 2988239"/>
                <a:gd name="connsiteY7" fmla="*/ 698626 h 6858000"/>
                <a:gd name="connsiteX0" fmla="*/ 2896799 w 2896799"/>
                <a:gd name="connsiteY0" fmla="*/ 607186 h 6858000"/>
                <a:gd name="connsiteX1" fmla="*/ 2896799 w 2896799"/>
                <a:gd name="connsiteY1" fmla="*/ 6858000 h 6858000"/>
                <a:gd name="connsiteX2" fmla="*/ 0 w 2896799"/>
                <a:gd name="connsiteY2" fmla="*/ 6858000 h 6858000"/>
                <a:gd name="connsiteX3" fmla="*/ 43680 w 2896799"/>
                <a:gd name="connsiteY3" fmla="*/ 6801008 h 6858000"/>
                <a:gd name="connsiteX4" fmla="*/ 2632413 w 2896799"/>
                <a:gd name="connsiteY4" fmla="*/ 3426358 h 6858000"/>
                <a:gd name="connsiteX5" fmla="*/ 43680 w 2896799"/>
                <a:gd name="connsiteY5" fmla="*/ 51575 h 6858000"/>
                <a:gd name="connsiteX6" fmla="*/ 4150 w 2896799"/>
                <a:gd name="connsiteY6" fmla="*/ 0 h 6858000"/>
                <a:gd name="connsiteX0" fmla="*/ 2896799 w 2896799"/>
                <a:gd name="connsiteY0" fmla="*/ 6858000 h 6858000"/>
                <a:gd name="connsiteX1" fmla="*/ 0 w 2896799"/>
                <a:gd name="connsiteY1" fmla="*/ 6858000 h 6858000"/>
                <a:gd name="connsiteX2" fmla="*/ 43680 w 2896799"/>
                <a:gd name="connsiteY2" fmla="*/ 6801008 h 6858000"/>
                <a:gd name="connsiteX3" fmla="*/ 2632413 w 2896799"/>
                <a:gd name="connsiteY3" fmla="*/ 3426358 h 6858000"/>
                <a:gd name="connsiteX4" fmla="*/ 43680 w 2896799"/>
                <a:gd name="connsiteY4" fmla="*/ 51575 h 6858000"/>
                <a:gd name="connsiteX5" fmla="*/ 4150 w 2896799"/>
                <a:gd name="connsiteY5" fmla="*/ 0 h 6858000"/>
                <a:gd name="connsiteX0" fmla="*/ 0 w 2632413"/>
                <a:gd name="connsiteY0" fmla="*/ 6858000 h 6858000"/>
                <a:gd name="connsiteX1" fmla="*/ 43680 w 2632413"/>
                <a:gd name="connsiteY1" fmla="*/ 6801008 h 6858000"/>
                <a:gd name="connsiteX2" fmla="*/ 2632413 w 2632413"/>
                <a:gd name="connsiteY2" fmla="*/ 3426358 h 6858000"/>
                <a:gd name="connsiteX3" fmla="*/ 43680 w 2632413"/>
                <a:gd name="connsiteY3" fmla="*/ 51575 h 6858000"/>
                <a:gd name="connsiteX4" fmla="*/ 4150 w 2632413"/>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2413" h="6858000">
                  <a:moveTo>
                    <a:pt x="0" y="6858000"/>
                  </a:moveTo>
                  <a:lnTo>
                    <a:pt x="43680" y="6801008"/>
                  </a:lnTo>
                  <a:lnTo>
                    <a:pt x="2632413" y="3426358"/>
                  </a:lnTo>
                  <a:lnTo>
                    <a:pt x="43680" y="51575"/>
                  </a:lnTo>
                  <a:lnTo>
                    <a:pt x="4150"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0" name="3. x">
              <a:extLst>
                <a:ext uri="{FF2B5EF4-FFF2-40B4-BE49-F238E27FC236}">
                  <a16:creationId xmlns:a16="http://schemas.microsoft.com/office/drawing/2014/main" id="{AF05B91D-BC5F-0774-6516-AF2ECE08D668}"/>
                </a:ext>
              </a:extLst>
            </p:cNvPr>
            <p:cNvSpPr>
              <a:spLocks/>
            </p:cNvSpPr>
            <p:nvPr/>
          </p:nvSpPr>
          <p:spPr>
            <a:xfrm>
              <a:off x="8771517" y="0"/>
              <a:ext cx="1460747" cy="950582"/>
            </a:xfrm>
            <a:custGeom>
              <a:avLst/>
              <a:gdLst>
                <a:gd name="connsiteX0" fmla="*/ 0 w 7218843"/>
                <a:gd name="connsiteY0" fmla="*/ 0 h 1116944"/>
                <a:gd name="connsiteX1" fmla="*/ 3798360 w 7218843"/>
                <a:gd name="connsiteY1" fmla="*/ 0 h 1116944"/>
                <a:gd name="connsiteX2" fmla="*/ 3933574 w 7218843"/>
                <a:gd name="connsiteY2" fmla="*/ 176004 h 1116944"/>
                <a:gd name="connsiteX3" fmla="*/ 4528596 w 7218843"/>
                <a:gd name="connsiteY3" fmla="*/ 950582 h 1116944"/>
                <a:gd name="connsiteX4" fmla="*/ 5123851 w 7218843"/>
                <a:gd name="connsiteY4" fmla="*/ 176004 h 1116944"/>
                <a:gd name="connsiteX5" fmla="*/ 5259107 w 7218843"/>
                <a:gd name="connsiteY5" fmla="*/ 0 h 1116944"/>
                <a:gd name="connsiteX6" fmla="*/ 7218843 w 7218843"/>
                <a:gd name="connsiteY6" fmla="*/ 0 h 1116944"/>
                <a:gd name="connsiteX7" fmla="*/ 7218843 w 7218843"/>
                <a:gd name="connsiteY7" fmla="*/ 1116944 h 1116944"/>
                <a:gd name="connsiteX8" fmla="*/ 856519 w 7218843"/>
                <a:gd name="connsiteY8" fmla="*/ 1116944 h 1116944"/>
                <a:gd name="connsiteX9" fmla="*/ 719730 w 7218843"/>
                <a:gd name="connsiteY9" fmla="*/ 938612 h 1116944"/>
                <a:gd name="connsiteX10" fmla="*/ 39530 w 7218843"/>
                <a:gd name="connsiteY10" fmla="*/ 51575 h 1116944"/>
                <a:gd name="connsiteX0" fmla="*/ 856519 w 7218843"/>
                <a:gd name="connsiteY0" fmla="*/ 1116944 h 1208384"/>
                <a:gd name="connsiteX1" fmla="*/ 719730 w 7218843"/>
                <a:gd name="connsiteY1" fmla="*/ 938612 h 1208384"/>
                <a:gd name="connsiteX2" fmla="*/ 39530 w 7218843"/>
                <a:gd name="connsiteY2" fmla="*/ 51575 h 1208384"/>
                <a:gd name="connsiteX3" fmla="*/ 0 w 7218843"/>
                <a:gd name="connsiteY3" fmla="*/ 0 h 1208384"/>
                <a:gd name="connsiteX4" fmla="*/ 3798360 w 7218843"/>
                <a:gd name="connsiteY4" fmla="*/ 0 h 1208384"/>
                <a:gd name="connsiteX5" fmla="*/ 3933574 w 7218843"/>
                <a:gd name="connsiteY5" fmla="*/ 176004 h 1208384"/>
                <a:gd name="connsiteX6" fmla="*/ 4528596 w 7218843"/>
                <a:gd name="connsiteY6" fmla="*/ 950582 h 1208384"/>
                <a:gd name="connsiteX7" fmla="*/ 5123851 w 7218843"/>
                <a:gd name="connsiteY7" fmla="*/ 176004 h 1208384"/>
                <a:gd name="connsiteX8" fmla="*/ 5259107 w 7218843"/>
                <a:gd name="connsiteY8" fmla="*/ 0 h 1208384"/>
                <a:gd name="connsiteX9" fmla="*/ 7218843 w 7218843"/>
                <a:gd name="connsiteY9" fmla="*/ 0 h 1208384"/>
                <a:gd name="connsiteX10" fmla="*/ 7218843 w 7218843"/>
                <a:gd name="connsiteY10" fmla="*/ 1116944 h 1208384"/>
                <a:gd name="connsiteX11" fmla="*/ 947959 w 7218843"/>
                <a:gd name="connsiteY11" fmla="*/ 1208384 h 120838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10" fmla="*/ 7218843 w 7218843"/>
                <a:gd name="connsiteY10" fmla="*/ 1116944 h 111694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0" fmla="*/ 856519 w 5259107"/>
                <a:gd name="connsiteY0" fmla="*/ 1116944 h 1116944"/>
                <a:gd name="connsiteX1" fmla="*/ 719730 w 5259107"/>
                <a:gd name="connsiteY1" fmla="*/ 938612 h 1116944"/>
                <a:gd name="connsiteX2" fmla="*/ 39530 w 5259107"/>
                <a:gd name="connsiteY2" fmla="*/ 51575 h 1116944"/>
                <a:gd name="connsiteX3" fmla="*/ 0 w 5259107"/>
                <a:gd name="connsiteY3" fmla="*/ 0 h 1116944"/>
                <a:gd name="connsiteX4" fmla="*/ 3798360 w 5259107"/>
                <a:gd name="connsiteY4" fmla="*/ 0 h 1116944"/>
                <a:gd name="connsiteX5" fmla="*/ 3933574 w 5259107"/>
                <a:gd name="connsiteY5" fmla="*/ 176004 h 1116944"/>
                <a:gd name="connsiteX6" fmla="*/ 4528596 w 5259107"/>
                <a:gd name="connsiteY6" fmla="*/ 950582 h 1116944"/>
                <a:gd name="connsiteX7" fmla="*/ 5123851 w 5259107"/>
                <a:gd name="connsiteY7" fmla="*/ 176004 h 1116944"/>
                <a:gd name="connsiteX8" fmla="*/ 5259107 w 5259107"/>
                <a:gd name="connsiteY8" fmla="*/ 0 h 1116944"/>
                <a:gd name="connsiteX0" fmla="*/ 719730 w 5259107"/>
                <a:gd name="connsiteY0" fmla="*/ 938612 h 950582"/>
                <a:gd name="connsiteX1" fmla="*/ 39530 w 5259107"/>
                <a:gd name="connsiteY1" fmla="*/ 51575 h 950582"/>
                <a:gd name="connsiteX2" fmla="*/ 0 w 5259107"/>
                <a:gd name="connsiteY2" fmla="*/ 0 h 950582"/>
                <a:gd name="connsiteX3" fmla="*/ 3798360 w 5259107"/>
                <a:gd name="connsiteY3" fmla="*/ 0 h 950582"/>
                <a:gd name="connsiteX4" fmla="*/ 3933574 w 5259107"/>
                <a:gd name="connsiteY4" fmla="*/ 176004 h 950582"/>
                <a:gd name="connsiteX5" fmla="*/ 4528596 w 5259107"/>
                <a:gd name="connsiteY5" fmla="*/ 950582 h 950582"/>
                <a:gd name="connsiteX6" fmla="*/ 5123851 w 5259107"/>
                <a:gd name="connsiteY6" fmla="*/ 176004 h 950582"/>
                <a:gd name="connsiteX7" fmla="*/ 5259107 w 5259107"/>
                <a:gd name="connsiteY7" fmla="*/ 0 h 950582"/>
                <a:gd name="connsiteX0" fmla="*/ 680200 w 5219577"/>
                <a:gd name="connsiteY0" fmla="*/ 938612 h 950582"/>
                <a:gd name="connsiteX1" fmla="*/ 0 w 5219577"/>
                <a:gd name="connsiteY1" fmla="*/ 51575 h 950582"/>
                <a:gd name="connsiteX2" fmla="*/ 3758830 w 5219577"/>
                <a:gd name="connsiteY2" fmla="*/ 0 h 950582"/>
                <a:gd name="connsiteX3" fmla="*/ 3894044 w 5219577"/>
                <a:gd name="connsiteY3" fmla="*/ 176004 h 950582"/>
                <a:gd name="connsiteX4" fmla="*/ 4489066 w 5219577"/>
                <a:gd name="connsiteY4" fmla="*/ 950582 h 950582"/>
                <a:gd name="connsiteX5" fmla="*/ 5084321 w 5219577"/>
                <a:gd name="connsiteY5" fmla="*/ 176004 h 950582"/>
                <a:gd name="connsiteX6" fmla="*/ 5219577 w 5219577"/>
                <a:gd name="connsiteY6" fmla="*/ 0 h 950582"/>
                <a:gd name="connsiteX0" fmla="*/ 0 w 4539377"/>
                <a:gd name="connsiteY0" fmla="*/ 938612 h 950582"/>
                <a:gd name="connsiteX1" fmla="*/ 3078630 w 4539377"/>
                <a:gd name="connsiteY1" fmla="*/ 0 h 950582"/>
                <a:gd name="connsiteX2" fmla="*/ 3213844 w 4539377"/>
                <a:gd name="connsiteY2" fmla="*/ 176004 h 950582"/>
                <a:gd name="connsiteX3" fmla="*/ 3808866 w 4539377"/>
                <a:gd name="connsiteY3" fmla="*/ 950582 h 950582"/>
                <a:gd name="connsiteX4" fmla="*/ 4404121 w 4539377"/>
                <a:gd name="connsiteY4" fmla="*/ 176004 h 950582"/>
                <a:gd name="connsiteX5" fmla="*/ 4539377 w 4539377"/>
                <a:gd name="connsiteY5" fmla="*/ 0 h 950582"/>
                <a:gd name="connsiteX0" fmla="*/ 0 w 1460747"/>
                <a:gd name="connsiteY0" fmla="*/ 0 h 950582"/>
                <a:gd name="connsiteX1" fmla="*/ 135214 w 1460747"/>
                <a:gd name="connsiteY1" fmla="*/ 176004 h 950582"/>
                <a:gd name="connsiteX2" fmla="*/ 730236 w 1460747"/>
                <a:gd name="connsiteY2" fmla="*/ 950582 h 950582"/>
                <a:gd name="connsiteX3" fmla="*/ 1325491 w 1460747"/>
                <a:gd name="connsiteY3" fmla="*/ 176004 h 950582"/>
                <a:gd name="connsiteX4" fmla="*/ 1460747 w 1460747"/>
                <a:gd name="connsiteY4" fmla="*/ 0 h 950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747" h="950582">
                  <a:moveTo>
                    <a:pt x="0" y="0"/>
                  </a:moveTo>
                  <a:lnTo>
                    <a:pt x="135214" y="176004"/>
                  </a:lnTo>
                  <a:lnTo>
                    <a:pt x="730236" y="950582"/>
                  </a:lnTo>
                  <a:lnTo>
                    <a:pt x="1325491" y="176004"/>
                  </a:lnTo>
                  <a:lnTo>
                    <a:pt x="1460747"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1" name="4. x">
              <a:extLst>
                <a:ext uri="{FF2B5EF4-FFF2-40B4-BE49-F238E27FC236}">
                  <a16:creationId xmlns:a16="http://schemas.microsoft.com/office/drawing/2014/main" id="{0CCE4A9B-A41B-78E4-D754-D37CE59396EC}"/>
                </a:ext>
              </a:extLst>
            </p:cNvPr>
            <p:cNvSpPr>
              <a:spLocks/>
            </p:cNvSpPr>
            <p:nvPr/>
          </p:nvSpPr>
          <p:spPr>
            <a:xfrm>
              <a:off x="8767771" y="5902032"/>
              <a:ext cx="1468240" cy="955968"/>
            </a:xfrm>
            <a:custGeom>
              <a:avLst/>
              <a:gdLst>
                <a:gd name="connsiteX0" fmla="*/ 856385 w 7222993"/>
                <a:gd name="connsiteY0" fmla="*/ 0 h 1116944"/>
                <a:gd name="connsiteX1" fmla="*/ 7222993 w 7222993"/>
                <a:gd name="connsiteY1" fmla="*/ 0 h 1116944"/>
                <a:gd name="connsiteX2" fmla="*/ 7222993 w 7222993"/>
                <a:gd name="connsiteY2" fmla="*/ 1116944 h 1116944"/>
                <a:gd name="connsiteX3" fmla="*/ 5267004 w 7222993"/>
                <a:gd name="connsiteY3" fmla="*/ 1116944 h 1116944"/>
                <a:gd name="connsiteX4" fmla="*/ 5128001 w 7222993"/>
                <a:gd name="connsiteY4" fmla="*/ 936010 h 1116944"/>
                <a:gd name="connsiteX5" fmla="*/ 4532746 w 7222993"/>
                <a:gd name="connsiteY5" fmla="*/ 160976 h 1116944"/>
                <a:gd name="connsiteX6" fmla="*/ 3937724 w 7222993"/>
                <a:gd name="connsiteY6" fmla="*/ 936010 h 1116944"/>
                <a:gd name="connsiteX7" fmla="*/ 3798764 w 7222993"/>
                <a:gd name="connsiteY7" fmla="*/ 1116944 h 1116944"/>
                <a:gd name="connsiteX8" fmla="*/ 0 w 7222993"/>
                <a:gd name="connsiteY8" fmla="*/ 1116944 h 1116944"/>
                <a:gd name="connsiteX9" fmla="*/ 43680 w 7222993"/>
                <a:gd name="connsiteY9" fmla="*/ 1059952 h 1116944"/>
                <a:gd name="connsiteX10" fmla="*/ 723880 w 7222993"/>
                <a:gd name="connsiteY10" fmla="*/ 172775 h 1116944"/>
                <a:gd name="connsiteX0" fmla="*/ 0 w 7222993"/>
                <a:gd name="connsiteY0" fmla="*/ 1116944 h 1208384"/>
                <a:gd name="connsiteX1" fmla="*/ 43680 w 7222993"/>
                <a:gd name="connsiteY1" fmla="*/ 1059952 h 1208384"/>
                <a:gd name="connsiteX2" fmla="*/ 723880 w 7222993"/>
                <a:gd name="connsiteY2" fmla="*/ 172775 h 1208384"/>
                <a:gd name="connsiteX3" fmla="*/ 856385 w 7222993"/>
                <a:gd name="connsiteY3" fmla="*/ 0 h 1208384"/>
                <a:gd name="connsiteX4" fmla="*/ 7222993 w 7222993"/>
                <a:gd name="connsiteY4" fmla="*/ 0 h 1208384"/>
                <a:gd name="connsiteX5" fmla="*/ 7222993 w 7222993"/>
                <a:gd name="connsiteY5" fmla="*/ 1116944 h 1208384"/>
                <a:gd name="connsiteX6" fmla="*/ 5267004 w 7222993"/>
                <a:gd name="connsiteY6" fmla="*/ 1116944 h 1208384"/>
                <a:gd name="connsiteX7" fmla="*/ 5128001 w 7222993"/>
                <a:gd name="connsiteY7" fmla="*/ 936010 h 1208384"/>
                <a:gd name="connsiteX8" fmla="*/ 4532746 w 7222993"/>
                <a:gd name="connsiteY8" fmla="*/ 160976 h 1208384"/>
                <a:gd name="connsiteX9" fmla="*/ 3937724 w 7222993"/>
                <a:gd name="connsiteY9" fmla="*/ 936010 h 1208384"/>
                <a:gd name="connsiteX10" fmla="*/ 3798764 w 7222993"/>
                <a:gd name="connsiteY10" fmla="*/ 1116944 h 1208384"/>
                <a:gd name="connsiteX11" fmla="*/ 91440 w 7222993"/>
                <a:gd name="connsiteY11" fmla="*/ 1208384 h 1208384"/>
                <a:gd name="connsiteX0" fmla="*/ 0 w 7222993"/>
                <a:gd name="connsiteY0" fmla="*/ 1116944 h 1116944"/>
                <a:gd name="connsiteX1" fmla="*/ 43680 w 7222993"/>
                <a:gd name="connsiteY1" fmla="*/ 1059952 h 1116944"/>
                <a:gd name="connsiteX2" fmla="*/ 723880 w 7222993"/>
                <a:gd name="connsiteY2" fmla="*/ 172775 h 1116944"/>
                <a:gd name="connsiteX3" fmla="*/ 856385 w 7222993"/>
                <a:gd name="connsiteY3" fmla="*/ 0 h 1116944"/>
                <a:gd name="connsiteX4" fmla="*/ 7222993 w 7222993"/>
                <a:gd name="connsiteY4" fmla="*/ 0 h 1116944"/>
                <a:gd name="connsiteX5" fmla="*/ 7222993 w 7222993"/>
                <a:gd name="connsiteY5" fmla="*/ 1116944 h 1116944"/>
                <a:gd name="connsiteX6" fmla="*/ 5267004 w 7222993"/>
                <a:gd name="connsiteY6" fmla="*/ 1116944 h 1116944"/>
                <a:gd name="connsiteX7" fmla="*/ 5128001 w 7222993"/>
                <a:gd name="connsiteY7" fmla="*/ 936010 h 1116944"/>
                <a:gd name="connsiteX8" fmla="*/ 4532746 w 7222993"/>
                <a:gd name="connsiteY8" fmla="*/ 160976 h 1116944"/>
                <a:gd name="connsiteX9" fmla="*/ 3937724 w 7222993"/>
                <a:gd name="connsiteY9" fmla="*/ 936010 h 1116944"/>
                <a:gd name="connsiteX10" fmla="*/ 3798764 w 7222993"/>
                <a:gd name="connsiteY10" fmla="*/ 1116944 h 1116944"/>
                <a:gd name="connsiteX0" fmla="*/ 0 w 7179313"/>
                <a:gd name="connsiteY0" fmla="*/ 1059952 h 1116944"/>
                <a:gd name="connsiteX1" fmla="*/ 680200 w 7179313"/>
                <a:gd name="connsiteY1" fmla="*/ 172775 h 1116944"/>
                <a:gd name="connsiteX2" fmla="*/ 812705 w 7179313"/>
                <a:gd name="connsiteY2" fmla="*/ 0 h 1116944"/>
                <a:gd name="connsiteX3" fmla="*/ 7179313 w 7179313"/>
                <a:gd name="connsiteY3" fmla="*/ 0 h 1116944"/>
                <a:gd name="connsiteX4" fmla="*/ 7179313 w 7179313"/>
                <a:gd name="connsiteY4" fmla="*/ 1116944 h 1116944"/>
                <a:gd name="connsiteX5" fmla="*/ 5223324 w 7179313"/>
                <a:gd name="connsiteY5" fmla="*/ 1116944 h 1116944"/>
                <a:gd name="connsiteX6" fmla="*/ 5084321 w 7179313"/>
                <a:gd name="connsiteY6" fmla="*/ 936010 h 1116944"/>
                <a:gd name="connsiteX7" fmla="*/ 4489066 w 7179313"/>
                <a:gd name="connsiteY7" fmla="*/ 160976 h 1116944"/>
                <a:gd name="connsiteX8" fmla="*/ 3894044 w 7179313"/>
                <a:gd name="connsiteY8" fmla="*/ 936010 h 1116944"/>
                <a:gd name="connsiteX9" fmla="*/ 3755084 w 7179313"/>
                <a:gd name="connsiteY9" fmla="*/ 1116944 h 1116944"/>
                <a:gd name="connsiteX0" fmla="*/ 0 w 6499113"/>
                <a:gd name="connsiteY0" fmla="*/ 172775 h 1116944"/>
                <a:gd name="connsiteX1" fmla="*/ 132505 w 6499113"/>
                <a:gd name="connsiteY1" fmla="*/ 0 h 1116944"/>
                <a:gd name="connsiteX2" fmla="*/ 6499113 w 6499113"/>
                <a:gd name="connsiteY2" fmla="*/ 0 h 1116944"/>
                <a:gd name="connsiteX3" fmla="*/ 6499113 w 6499113"/>
                <a:gd name="connsiteY3" fmla="*/ 1116944 h 1116944"/>
                <a:gd name="connsiteX4" fmla="*/ 4543124 w 6499113"/>
                <a:gd name="connsiteY4" fmla="*/ 1116944 h 1116944"/>
                <a:gd name="connsiteX5" fmla="*/ 4404121 w 6499113"/>
                <a:gd name="connsiteY5" fmla="*/ 936010 h 1116944"/>
                <a:gd name="connsiteX6" fmla="*/ 3808866 w 6499113"/>
                <a:gd name="connsiteY6" fmla="*/ 160976 h 1116944"/>
                <a:gd name="connsiteX7" fmla="*/ 3213844 w 6499113"/>
                <a:gd name="connsiteY7" fmla="*/ 936010 h 1116944"/>
                <a:gd name="connsiteX8" fmla="*/ 3074884 w 6499113"/>
                <a:gd name="connsiteY8" fmla="*/ 1116944 h 1116944"/>
                <a:gd name="connsiteX0" fmla="*/ 0 w 6366608"/>
                <a:gd name="connsiteY0" fmla="*/ 0 h 1116944"/>
                <a:gd name="connsiteX1" fmla="*/ 6366608 w 6366608"/>
                <a:gd name="connsiteY1" fmla="*/ 0 h 1116944"/>
                <a:gd name="connsiteX2" fmla="*/ 6366608 w 6366608"/>
                <a:gd name="connsiteY2" fmla="*/ 1116944 h 1116944"/>
                <a:gd name="connsiteX3" fmla="*/ 4410619 w 6366608"/>
                <a:gd name="connsiteY3" fmla="*/ 1116944 h 1116944"/>
                <a:gd name="connsiteX4" fmla="*/ 4271616 w 6366608"/>
                <a:gd name="connsiteY4" fmla="*/ 936010 h 1116944"/>
                <a:gd name="connsiteX5" fmla="*/ 3676361 w 6366608"/>
                <a:gd name="connsiteY5" fmla="*/ 160976 h 1116944"/>
                <a:gd name="connsiteX6" fmla="*/ 3081339 w 6366608"/>
                <a:gd name="connsiteY6" fmla="*/ 936010 h 1116944"/>
                <a:gd name="connsiteX7" fmla="*/ 2942379 w 6366608"/>
                <a:gd name="connsiteY7" fmla="*/ 1116944 h 1116944"/>
                <a:gd name="connsiteX0" fmla="*/ 3424229 w 3424229"/>
                <a:gd name="connsiteY0" fmla="*/ 0 h 1116944"/>
                <a:gd name="connsiteX1" fmla="*/ 3424229 w 3424229"/>
                <a:gd name="connsiteY1" fmla="*/ 1116944 h 1116944"/>
                <a:gd name="connsiteX2" fmla="*/ 1468240 w 3424229"/>
                <a:gd name="connsiteY2" fmla="*/ 1116944 h 1116944"/>
                <a:gd name="connsiteX3" fmla="*/ 1329237 w 3424229"/>
                <a:gd name="connsiteY3" fmla="*/ 936010 h 1116944"/>
                <a:gd name="connsiteX4" fmla="*/ 733982 w 3424229"/>
                <a:gd name="connsiteY4" fmla="*/ 160976 h 1116944"/>
                <a:gd name="connsiteX5" fmla="*/ 138960 w 3424229"/>
                <a:gd name="connsiteY5" fmla="*/ 936010 h 1116944"/>
                <a:gd name="connsiteX6" fmla="*/ 0 w 3424229"/>
                <a:gd name="connsiteY6" fmla="*/ 1116944 h 1116944"/>
                <a:gd name="connsiteX0" fmla="*/ 3424229 w 3424229"/>
                <a:gd name="connsiteY0" fmla="*/ 955968 h 955968"/>
                <a:gd name="connsiteX1" fmla="*/ 1468240 w 3424229"/>
                <a:gd name="connsiteY1" fmla="*/ 955968 h 955968"/>
                <a:gd name="connsiteX2" fmla="*/ 1329237 w 3424229"/>
                <a:gd name="connsiteY2" fmla="*/ 775034 h 955968"/>
                <a:gd name="connsiteX3" fmla="*/ 733982 w 3424229"/>
                <a:gd name="connsiteY3" fmla="*/ 0 h 955968"/>
                <a:gd name="connsiteX4" fmla="*/ 138960 w 3424229"/>
                <a:gd name="connsiteY4" fmla="*/ 775034 h 955968"/>
                <a:gd name="connsiteX5" fmla="*/ 0 w 3424229"/>
                <a:gd name="connsiteY5" fmla="*/ 955968 h 955968"/>
                <a:gd name="connsiteX0" fmla="*/ 1468240 w 1468240"/>
                <a:gd name="connsiteY0" fmla="*/ 955968 h 955968"/>
                <a:gd name="connsiteX1" fmla="*/ 1329237 w 1468240"/>
                <a:gd name="connsiteY1" fmla="*/ 775034 h 955968"/>
                <a:gd name="connsiteX2" fmla="*/ 733982 w 1468240"/>
                <a:gd name="connsiteY2" fmla="*/ 0 h 955968"/>
                <a:gd name="connsiteX3" fmla="*/ 138960 w 1468240"/>
                <a:gd name="connsiteY3" fmla="*/ 775034 h 955968"/>
                <a:gd name="connsiteX4" fmla="*/ 0 w 1468240"/>
                <a:gd name="connsiteY4" fmla="*/ 955968 h 955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240" h="955968">
                  <a:moveTo>
                    <a:pt x="1468240" y="955968"/>
                  </a:moveTo>
                  <a:lnTo>
                    <a:pt x="1329237" y="775034"/>
                  </a:lnTo>
                  <a:lnTo>
                    <a:pt x="733982" y="0"/>
                  </a:lnTo>
                  <a:lnTo>
                    <a:pt x="138960" y="775034"/>
                  </a:lnTo>
                  <a:lnTo>
                    <a:pt x="0" y="955968"/>
                  </a:lnTo>
                </a:path>
              </a:pathLst>
            </a:custGeom>
            <a:noFill/>
            <a:ln w="12700" cap="flat">
              <a:solidFill>
                <a:schemeClr val="bg1"/>
              </a:solidFill>
              <a:prstDash val="solid"/>
              <a:round/>
            </a:ln>
          </p:spPr>
          <p:txBody>
            <a:bodyPr lIns="73152" tIns="36576" rIns="73152" bIns="36576" rtlCol="0" anchor="ctr"/>
            <a:lstStyle/>
            <a:p>
              <a:endParaRPr lang="pl-PL" dirty="0"/>
            </a:p>
          </p:txBody>
        </p:sp>
      </p:grpSp>
      <p:sp>
        <p:nvSpPr>
          <p:cNvPr id="3" name="Textfeld 2">
            <a:extLst>
              <a:ext uri="{FF2B5EF4-FFF2-40B4-BE49-F238E27FC236}">
                <a16:creationId xmlns:a16="http://schemas.microsoft.com/office/drawing/2014/main" id="{D9ADEC18-C71E-FF1A-266B-FA60F306A576}"/>
              </a:ext>
            </a:extLst>
          </p:cNvPr>
          <p:cNvSpPr txBox="1"/>
          <p:nvPr userDrawn="1">
            <p:custDataLst>
              <p:tags r:id="rId3"/>
            </p:custDataLst>
          </p:nvPr>
        </p:nvSpPr>
        <p:spPr>
          <a:xfrm>
            <a:off x="2277880" y="2736503"/>
            <a:ext cx="7633854" cy="1384995"/>
          </a:xfrm>
          <a:prstGeom prst="rect">
            <a:avLst/>
          </a:prstGeom>
        </p:spPr>
        <p:txBody>
          <a:bodyPr vert="horz" lIns="0" tIns="0" rIns="0" bIns="0" rtlCol="0" anchor="b">
            <a:spAutoFit/>
          </a:bodyPr>
          <a:lstStyle>
            <a:lvl1pPr>
              <a:lnSpc>
                <a:spcPct val="90000"/>
              </a:lnSpc>
              <a:spcBef>
                <a:spcPct val="0"/>
              </a:spcBef>
              <a:buNone/>
              <a:defRPr sz="4000" b="1" spc="30" baseline="0">
                <a:solidFill>
                  <a:schemeClr val="tx2"/>
                </a:solidFill>
                <a:latin typeface="+mj-lt"/>
                <a:ea typeface="+mj-ea"/>
                <a:cs typeface="+mj-cs"/>
              </a:defRPr>
            </a:lvl1pPr>
          </a:lstStyle>
          <a:p>
            <a:pPr lvl="0" algn="ctr"/>
            <a:r>
              <a:rPr lang="de-DE" sz="10000"/>
              <a:t>Welcome</a:t>
            </a:r>
            <a:endParaRPr lang="de-DE" sz="10000" dirty="0"/>
          </a:p>
        </p:txBody>
      </p:sp>
    </p:spTree>
    <p:extLst>
      <p:ext uri="{BB962C8B-B14F-4D97-AF65-F5344CB8AC3E}">
        <p14:creationId xmlns:p14="http://schemas.microsoft.com/office/powerpoint/2010/main" val="372071937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End of Slide master">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1536174"/>
            <a:ext cx="12192000" cy="3785652"/>
          </a:xfrm>
          <a:prstGeom prst="rect">
            <a:avLst/>
          </a:prstGeom>
          <a:solidFill>
            <a:schemeClr val="tx1"/>
          </a:solidFill>
        </p:spPr>
        <p:txBody>
          <a:bodyPr wrap="square" rtlCol="0" anchor="ctr">
            <a:spAutoFit/>
          </a:bodyPr>
          <a:lstStyle/>
          <a:p>
            <a:pPr algn="ctr"/>
            <a:r>
              <a:rPr lang="de-DE" sz="12000">
                <a:solidFill>
                  <a:schemeClr val="bg1"/>
                </a:solidFill>
              </a:rPr>
              <a:t>End of Slide master</a:t>
            </a:r>
            <a:endParaRPr lang="de-DE" sz="12000" dirty="0">
              <a:solidFill>
                <a:schemeClr val="bg1"/>
              </a:solidFill>
            </a:endParaRPr>
          </a:p>
        </p:txBody>
      </p:sp>
    </p:spTree>
    <p:extLst>
      <p:ext uri="{BB962C8B-B14F-4D97-AF65-F5344CB8AC3E}">
        <p14:creationId xmlns:p14="http://schemas.microsoft.com/office/powerpoint/2010/main" val="362131644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userDrawn="1">
  <p:cSld name="1_Thank you 1">
    <p:bg>
      <p:bgPr>
        <a:solidFill>
          <a:schemeClr val="tx2"/>
        </a:solidFill>
        <a:effectLst/>
      </p:bgPr>
    </p:bg>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82D52CBF-DC78-81FF-6F52-E51982E713EF}"/>
              </a:ext>
            </a:extLst>
          </p:cNvPr>
          <p:cNvSpPr/>
          <p:nvPr userDrawn="1">
            <p:custDataLst>
              <p:tags r:id="rId1"/>
            </p:custDataLst>
          </p:nvPr>
        </p:nvSpPr>
        <p:spPr>
          <a:xfrm>
            <a:off x="539999" y="0"/>
            <a:ext cx="11652001" cy="6858000"/>
          </a:xfrm>
          <a:custGeom>
            <a:avLst/>
            <a:gdLst>
              <a:gd name="connsiteX0" fmla="*/ 10555950 w 11652001"/>
              <a:gd name="connsiteY0" fmla="*/ 1903495 h 6858000"/>
              <a:gd name="connsiteX1" fmla="*/ 9813930 w 11652001"/>
              <a:gd name="connsiteY1" fmla="*/ 2645515 h 6858000"/>
              <a:gd name="connsiteX2" fmla="*/ 10555950 w 11652001"/>
              <a:gd name="connsiteY2" fmla="*/ 3387535 h 6858000"/>
              <a:gd name="connsiteX3" fmla="*/ 11297970 w 11652001"/>
              <a:gd name="connsiteY3" fmla="*/ 2645515 h 6858000"/>
              <a:gd name="connsiteX4" fmla="*/ 10555950 w 11652001"/>
              <a:gd name="connsiteY4" fmla="*/ 1903495 h 6858000"/>
              <a:gd name="connsiteX5" fmla="*/ 1 w 11652001"/>
              <a:gd name="connsiteY5" fmla="*/ 0 h 6858000"/>
              <a:gd name="connsiteX6" fmla="*/ 11652001 w 11652001"/>
              <a:gd name="connsiteY6" fmla="*/ 0 h 6858000"/>
              <a:gd name="connsiteX7" fmla="*/ 11652001 w 11652001"/>
              <a:gd name="connsiteY7" fmla="*/ 6675116 h 6858000"/>
              <a:gd name="connsiteX8" fmla="*/ 11652000 w 11652001"/>
              <a:gd name="connsiteY8" fmla="*/ 6675116 h 6858000"/>
              <a:gd name="connsiteX9" fmla="*/ 11652000 w 11652001"/>
              <a:gd name="connsiteY9" fmla="*/ 6858000 h 6858000"/>
              <a:gd name="connsiteX10" fmla="*/ 0 w 11652001"/>
              <a:gd name="connsiteY10" fmla="*/ 6858000 h 6858000"/>
              <a:gd name="connsiteX11" fmla="*/ 0 w 11652001"/>
              <a:gd name="connsiteY11" fmla="*/ 5859190 h 6858000"/>
              <a:gd name="connsiteX12" fmla="*/ 1 w 11652001"/>
              <a:gd name="connsiteY12" fmla="*/ 585919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652001" h="6858000">
                <a:moveTo>
                  <a:pt x="10555950" y="1903495"/>
                </a:moveTo>
                <a:cubicBezTo>
                  <a:pt x="10146144" y="1903495"/>
                  <a:pt x="9813930" y="2235709"/>
                  <a:pt x="9813930" y="2645515"/>
                </a:cubicBezTo>
                <a:cubicBezTo>
                  <a:pt x="9813930" y="3055321"/>
                  <a:pt x="10146144" y="3387535"/>
                  <a:pt x="10555950" y="3387535"/>
                </a:cubicBezTo>
                <a:cubicBezTo>
                  <a:pt x="10965756" y="3387535"/>
                  <a:pt x="11297970" y="3055321"/>
                  <a:pt x="11297970" y="2645515"/>
                </a:cubicBezTo>
                <a:cubicBezTo>
                  <a:pt x="11297970" y="2235709"/>
                  <a:pt x="10965756" y="1903495"/>
                  <a:pt x="10555950" y="1903495"/>
                </a:cubicBezTo>
                <a:close/>
                <a:moveTo>
                  <a:pt x="1" y="0"/>
                </a:moveTo>
                <a:lnTo>
                  <a:pt x="11652001" y="0"/>
                </a:lnTo>
                <a:lnTo>
                  <a:pt x="11652001" y="6675116"/>
                </a:lnTo>
                <a:lnTo>
                  <a:pt x="11652000" y="6675116"/>
                </a:lnTo>
                <a:lnTo>
                  <a:pt x="11652000" y="6858000"/>
                </a:lnTo>
                <a:lnTo>
                  <a:pt x="0" y="6858000"/>
                </a:lnTo>
                <a:lnTo>
                  <a:pt x="0" y="5859190"/>
                </a:lnTo>
                <a:lnTo>
                  <a:pt x="1" y="585919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pic>
        <p:nvPicPr>
          <p:cNvPr id="8" name="Grafik 7">
            <a:extLst>
              <a:ext uri="{FF2B5EF4-FFF2-40B4-BE49-F238E27FC236}">
                <a16:creationId xmlns:a16="http://schemas.microsoft.com/office/drawing/2014/main" id="{098146BA-D04F-4274-BF07-4CECE77ACFF4}"/>
              </a:ext>
            </a:extLst>
          </p:cNvPr>
          <p:cNvPicPr>
            <a:picLocks noChangeAspect="1"/>
          </p:cNvPicPr>
          <p:nvPr userDrawn="1"/>
        </p:nvPicPr>
        <p:blipFill>
          <a:blip r:embed="rId6"/>
          <a:stretch>
            <a:fillRect/>
          </a:stretch>
        </p:blipFill>
        <p:spPr>
          <a:xfrm>
            <a:off x="900000" y="449514"/>
            <a:ext cx="2446800" cy="746988"/>
          </a:xfrm>
          <a:prstGeom prst="rect">
            <a:avLst/>
          </a:prstGeom>
        </p:spPr>
      </p:pic>
      <p:sp>
        <p:nvSpPr>
          <p:cNvPr id="9" name="Textplatzhalter 6">
            <a:extLst>
              <a:ext uri="{FF2B5EF4-FFF2-40B4-BE49-F238E27FC236}">
                <a16:creationId xmlns:a16="http://schemas.microsoft.com/office/drawing/2014/main" id="{9B42AFB2-485B-71E5-FF79-98F0D3D4CA0A}"/>
              </a:ext>
            </a:extLst>
          </p:cNvPr>
          <p:cNvSpPr>
            <a:spLocks noGrp="1"/>
          </p:cNvSpPr>
          <p:nvPr>
            <p:ph type="body" sz="quarter" idx="12" hasCustomPrompt="1"/>
            <p:custDataLst>
              <p:tags r:id="rId2"/>
            </p:custDataLst>
          </p:nvPr>
        </p:nvSpPr>
        <p:spPr bwMode="gray">
          <a:xfrm>
            <a:off x="6581775" y="3498633"/>
            <a:ext cx="5254685" cy="352341"/>
          </a:xfrm>
        </p:spPr>
        <p:txBody>
          <a:bodyPr wrap="none"/>
          <a:lstStyle>
            <a:lvl1pPr algn="r">
              <a:defRPr/>
            </a:lvl1pPr>
          </a:lstStyle>
          <a:p>
            <a:r>
              <a:rPr lang="de-DE" noProof="0"/>
              <a:t>Name placeholder</a:t>
            </a:r>
            <a:endParaRPr lang="de-DE" noProof="0" dirty="0"/>
          </a:p>
        </p:txBody>
      </p:sp>
      <p:sp>
        <p:nvSpPr>
          <p:cNvPr id="4" name="Bildplatzhalter 6">
            <a:extLst>
              <a:ext uri="{FF2B5EF4-FFF2-40B4-BE49-F238E27FC236}">
                <a16:creationId xmlns:a16="http://schemas.microsoft.com/office/drawing/2014/main" id="{636FAA33-BE99-DC62-D618-7C26649C1040}"/>
              </a:ext>
            </a:extLst>
          </p:cNvPr>
          <p:cNvSpPr>
            <a:spLocks noGrp="1"/>
          </p:cNvSpPr>
          <p:nvPr>
            <p:ph type="pic" sz="quarter" idx="29" hasCustomPrompt="1"/>
            <p:custDataLst>
              <p:tags r:id="rId3"/>
            </p:custDataLst>
          </p:nvPr>
        </p:nvSpPr>
        <p:spPr>
          <a:xfrm>
            <a:off x="10398356" y="1947921"/>
            <a:ext cx="1395187" cy="1395187"/>
          </a:xfrm>
          <a:prstGeom prst="ellipse">
            <a:avLst/>
          </a:prstGeom>
          <a:solidFill>
            <a:schemeClr val="bg2"/>
          </a:solidFill>
          <a:ln w="38100">
            <a:noFill/>
          </a:ln>
        </p:spPr>
        <p:txBody>
          <a:bodyPr lIns="0" tIns="0" rIns="0" bIns="0"/>
          <a:lstStyle>
            <a:lvl1pPr marL="0" indent="0" algn="ctr">
              <a:defRPr sz="913"/>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2" name="Text Placeholder 12">
            <a:extLst>
              <a:ext uri="{FF2B5EF4-FFF2-40B4-BE49-F238E27FC236}">
                <a16:creationId xmlns:a16="http://schemas.microsoft.com/office/drawing/2014/main" id="{82DFB761-37FF-87F0-362B-C6BB9A857D27}"/>
              </a:ext>
            </a:extLst>
          </p:cNvPr>
          <p:cNvSpPr>
            <a:spLocks noGrp="1"/>
          </p:cNvSpPr>
          <p:nvPr>
            <p:ph type="body" sz="quarter" idx="10" hasCustomPrompt="1"/>
            <p:custDataLst>
              <p:tags r:id="rId4"/>
            </p:custDataLst>
          </p:nvPr>
        </p:nvSpPr>
        <p:spPr>
          <a:xfrm>
            <a:off x="8038354" y="4124471"/>
            <a:ext cx="3798107" cy="2073129"/>
          </a:xfrm>
        </p:spPr>
        <p:txBody>
          <a:bodyPr anchor="t">
            <a:noAutofit/>
          </a:bodyPr>
          <a:lstStyle>
            <a:lvl1pPr algn="r">
              <a:lnSpc>
                <a:spcPct val="100000"/>
              </a:lnSpc>
              <a:defRPr sz="1000" b="0">
                <a:solidFill>
                  <a:schemeClr val="tx1"/>
                </a:solidFill>
              </a:defRPr>
            </a:lvl1pPr>
            <a:lvl2pPr marL="0" indent="0">
              <a:lnSpc>
                <a:spcPct val="100000"/>
              </a:lnSpc>
              <a:buFont typeface="Arial" panose="020B0604020202020204" pitchFamily="34" charset="0"/>
              <a:buNone/>
              <a:defRPr sz="1200" b="0">
                <a:solidFill>
                  <a:schemeClr val="tx1"/>
                </a:solidFill>
              </a:defRPr>
            </a:lvl2pPr>
            <a:lvl3pPr marL="0" indent="0">
              <a:lnSpc>
                <a:spcPct val="100000"/>
              </a:lnSpc>
              <a:buNone/>
              <a:defRPr sz="1200" b="0">
                <a:solidFill>
                  <a:schemeClr val="tx1"/>
                </a:solidFill>
              </a:defRPr>
            </a:lvl3pPr>
            <a:lvl4pPr marL="0" indent="0">
              <a:lnSpc>
                <a:spcPct val="100000"/>
              </a:lnSpc>
              <a:buNone/>
              <a:defRPr sz="1200" b="0">
                <a:solidFill>
                  <a:schemeClr val="tx1"/>
                </a:solidFill>
              </a:defRPr>
            </a:lvl4pPr>
            <a:lvl5pPr>
              <a:lnSpc>
                <a:spcPct val="100000"/>
              </a:lnSpc>
              <a:defRPr sz="1200" b="0">
                <a:solidFill>
                  <a:schemeClr val="tx1"/>
                </a:solidFill>
              </a:defRPr>
            </a:lvl5pPr>
            <a:lvl6pPr>
              <a:lnSpc>
                <a:spcPct val="100000"/>
              </a:lnSpc>
              <a:defRPr sz="1200" b="0">
                <a:solidFill>
                  <a:schemeClr val="tx1"/>
                </a:solidFill>
              </a:defRPr>
            </a:lvl6pPr>
            <a:lvl7pPr marL="0" indent="0">
              <a:lnSpc>
                <a:spcPct val="100000"/>
              </a:lnSpc>
              <a:buNone/>
              <a:defRPr sz="1200" b="0">
                <a:solidFill>
                  <a:schemeClr val="tx1"/>
                </a:solidFill>
              </a:defRPr>
            </a:lvl7pPr>
            <a:lvl8pPr marL="0" indent="0">
              <a:lnSpc>
                <a:spcPct val="100000"/>
              </a:lnSpc>
              <a:buNone/>
              <a:defRPr sz="1200" b="0">
                <a:solidFill>
                  <a:schemeClr val="tx1"/>
                </a:solidFill>
              </a:defRPr>
            </a:lvl8pPr>
            <a:lvl9pPr>
              <a:lnSpc>
                <a:spcPct val="100000"/>
              </a:lnSpc>
              <a:defRPr sz="1200" b="0">
                <a:solidFill>
                  <a:schemeClr val="tx1"/>
                </a:solidFill>
              </a:defRPr>
            </a:lvl9pPr>
          </a:lstStyle>
          <a:p>
            <a:r>
              <a:rPr lang="de-DE"/>
              <a:t>Fundacja </a:t>
            </a:r>
            <a:r>
              <a:rPr lang="de-DE" b="1">
                <a:solidFill>
                  <a:schemeClr val="accent1"/>
                </a:solidFill>
              </a:rPr>
              <a:t>DKMS</a:t>
            </a:r>
          </a:p>
          <a:p>
            <a:r>
              <a:rPr lang="de-DE"/>
              <a:t>ul. Altowa 6 lok. 9</a:t>
            </a:r>
            <a:br>
              <a:rPr lang="de-DE"/>
            </a:br>
            <a:r>
              <a:rPr lang="de-DE"/>
              <a:t>02-386 Warszawa</a:t>
            </a:r>
            <a:br>
              <a:rPr lang="de-DE"/>
            </a:br>
            <a:endParaRPr lang="de-DE"/>
          </a:p>
          <a:p>
            <a:r>
              <a:rPr lang="de-DE"/>
              <a:t>T +48 22 882 95 xx</a:t>
            </a:r>
          </a:p>
          <a:p>
            <a:r>
              <a:rPr lang="de-DE"/>
              <a:t> F +48 22 882 94 xx</a:t>
            </a:r>
          </a:p>
          <a:p>
            <a:r>
              <a:rPr lang="de-DE"/>
              <a:t>…@dkms.de</a:t>
            </a:r>
          </a:p>
          <a:p>
            <a:endParaRPr lang="de-DE"/>
          </a:p>
          <a:p>
            <a:r>
              <a:rPr lang="de-DE"/>
              <a:t>dkms.pl</a:t>
            </a:r>
          </a:p>
          <a:p>
            <a:endParaRPr lang="de-DE"/>
          </a:p>
          <a:p>
            <a:r>
              <a:rPr lang="de-DE"/>
              <a:t>© DKMS 2023</a:t>
            </a:r>
          </a:p>
          <a:p>
            <a:endParaRPr lang="de-DE" dirty="0"/>
          </a:p>
        </p:txBody>
      </p:sp>
    </p:spTree>
    <p:extLst>
      <p:ext uri="{BB962C8B-B14F-4D97-AF65-F5344CB8AC3E}">
        <p14:creationId xmlns:p14="http://schemas.microsoft.com/office/powerpoint/2010/main" val="385354807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Thank you 2">
    <p:bg>
      <p:bgPr>
        <a:solidFill>
          <a:schemeClr val="tx2"/>
        </a:solidFill>
        <a:effectLst/>
      </p:bgPr>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87FD18D-8996-69AD-CF39-1C7BB1707FE1}"/>
              </a:ext>
            </a:extLst>
          </p:cNvPr>
          <p:cNvSpPr/>
          <p:nvPr userDrawn="1">
            <p:custDataLst>
              <p:tags r:id="rId1"/>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pic>
        <p:nvPicPr>
          <p:cNvPr id="12" name="Grafik 11">
            <a:extLst>
              <a:ext uri="{FF2B5EF4-FFF2-40B4-BE49-F238E27FC236}">
                <a16:creationId xmlns:a16="http://schemas.microsoft.com/office/drawing/2014/main" id="{019604B5-2463-4E12-B8CF-CE265A35E9E6}"/>
              </a:ext>
            </a:extLst>
          </p:cNvPr>
          <p:cNvPicPr>
            <a:picLocks noChangeAspect="1"/>
          </p:cNvPicPr>
          <p:nvPr userDrawn="1"/>
        </p:nvPicPr>
        <p:blipFill>
          <a:blip r:embed="rId5"/>
          <a:stretch>
            <a:fillRect/>
          </a:stretch>
        </p:blipFill>
        <p:spPr>
          <a:xfrm>
            <a:off x="900000" y="449514"/>
            <a:ext cx="2446800" cy="746988"/>
          </a:xfrm>
          <a:prstGeom prst="rect">
            <a:avLst/>
          </a:prstGeom>
        </p:spPr>
      </p:pic>
      <p:grpSp>
        <p:nvGrpSpPr>
          <p:cNvPr id="5" name="X Outline angeschnitten" hidden="1">
            <a:extLst>
              <a:ext uri="{FF2B5EF4-FFF2-40B4-BE49-F238E27FC236}">
                <a16:creationId xmlns:a16="http://schemas.microsoft.com/office/drawing/2014/main" id="{53DEE883-A250-0E40-D84F-4FFEA8289B83}"/>
              </a:ext>
            </a:extLst>
          </p:cNvPr>
          <p:cNvGrpSpPr/>
          <p:nvPr userDrawn="1">
            <p:custDataLst>
              <p:tags r:id="rId2"/>
            </p:custDataLst>
          </p:nvPr>
        </p:nvGrpSpPr>
        <p:grpSpPr>
          <a:xfrm>
            <a:off x="4969008" y="0"/>
            <a:ext cx="7222992" cy="6858000"/>
            <a:chOff x="4969008" y="0"/>
            <a:chExt cx="7222992" cy="6858000"/>
          </a:xfrm>
        </p:grpSpPr>
        <p:sp>
          <p:nvSpPr>
            <p:cNvPr id="6" name="2. x">
              <a:extLst>
                <a:ext uri="{FF2B5EF4-FFF2-40B4-BE49-F238E27FC236}">
                  <a16:creationId xmlns:a16="http://schemas.microsoft.com/office/drawing/2014/main" id="{63B64658-D543-DD4D-1C71-CC342138745B}"/>
                </a:ext>
              </a:extLst>
            </p:cNvPr>
            <p:cNvSpPr>
              <a:spLocks/>
            </p:cNvSpPr>
            <p:nvPr/>
          </p:nvSpPr>
          <p:spPr>
            <a:xfrm>
              <a:off x="11402588" y="2397406"/>
              <a:ext cx="789412" cy="2057568"/>
            </a:xfrm>
            <a:custGeom>
              <a:avLst/>
              <a:gdLst>
                <a:gd name="connsiteX0" fmla="*/ 0 w 1079999"/>
                <a:gd name="connsiteY0" fmla="*/ 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0 w 1079999"/>
                <a:gd name="connsiteY0" fmla="*/ 685800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1079999 w 1171439"/>
                <a:gd name="connsiteY0" fmla="*/ 0 h 6858000"/>
                <a:gd name="connsiteX1" fmla="*/ 1079999 w 1171439"/>
                <a:gd name="connsiteY1" fmla="*/ 2397406 h 6858000"/>
                <a:gd name="connsiteX2" fmla="*/ 911312 w 1171439"/>
                <a:gd name="connsiteY2" fmla="*/ 2617281 h 6858000"/>
                <a:gd name="connsiteX3" fmla="*/ 290587 w 1171439"/>
                <a:gd name="connsiteY3" fmla="*/ 3426358 h 6858000"/>
                <a:gd name="connsiteX4" fmla="*/ 911312 w 1171439"/>
                <a:gd name="connsiteY4" fmla="*/ 4235131 h 6858000"/>
                <a:gd name="connsiteX5" fmla="*/ 1079999 w 1171439"/>
                <a:gd name="connsiteY5" fmla="*/ 4454974 h 6858000"/>
                <a:gd name="connsiteX6" fmla="*/ 1079999 w 1171439"/>
                <a:gd name="connsiteY6" fmla="*/ 6858000 h 6858000"/>
                <a:gd name="connsiteX7" fmla="*/ 0 w 1171439"/>
                <a:gd name="connsiteY7" fmla="*/ 6858000 h 6858000"/>
                <a:gd name="connsiteX8" fmla="*/ 1171439 w 1171439"/>
                <a:gd name="connsiteY8" fmla="*/ 91440 h 6858000"/>
                <a:gd name="connsiteX0" fmla="*/ 1079999 w 1079999"/>
                <a:gd name="connsiteY0" fmla="*/ 0 h 6858000"/>
                <a:gd name="connsiteX1" fmla="*/ 1079999 w 1079999"/>
                <a:gd name="connsiteY1" fmla="*/ 2397406 h 6858000"/>
                <a:gd name="connsiteX2" fmla="*/ 911312 w 1079999"/>
                <a:gd name="connsiteY2" fmla="*/ 2617281 h 6858000"/>
                <a:gd name="connsiteX3" fmla="*/ 290587 w 1079999"/>
                <a:gd name="connsiteY3" fmla="*/ 3426358 h 6858000"/>
                <a:gd name="connsiteX4" fmla="*/ 911312 w 1079999"/>
                <a:gd name="connsiteY4" fmla="*/ 4235131 h 6858000"/>
                <a:gd name="connsiteX5" fmla="*/ 1079999 w 1079999"/>
                <a:gd name="connsiteY5" fmla="*/ 4454974 h 6858000"/>
                <a:gd name="connsiteX6" fmla="*/ 1079999 w 1079999"/>
                <a:gd name="connsiteY6" fmla="*/ 6858000 h 6858000"/>
                <a:gd name="connsiteX7" fmla="*/ 0 w 1079999"/>
                <a:gd name="connsiteY7" fmla="*/ 6858000 h 6858000"/>
                <a:gd name="connsiteX0" fmla="*/ 1079999 w 1079999"/>
                <a:gd name="connsiteY0" fmla="*/ 0 h 4460594"/>
                <a:gd name="connsiteX1" fmla="*/ 911312 w 1079999"/>
                <a:gd name="connsiteY1" fmla="*/ 219875 h 4460594"/>
                <a:gd name="connsiteX2" fmla="*/ 290587 w 1079999"/>
                <a:gd name="connsiteY2" fmla="*/ 1028952 h 4460594"/>
                <a:gd name="connsiteX3" fmla="*/ 911312 w 1079999"/>
                <a:gd name="connsiteY3" fmla="*/ 1837725 h 4460594"/>
                <a:gd name="connsiteX4" fmla="*/ 1079999 w 1079999"/>
                <a:gd name="connsiteY4" fmla="*/ 2057568 h 4460594"/>
                <a:gd name="connsiteX5" fmla="*/ 1079999 w 1079999"/>
                <a:gd name="connsiteY5" fmla="*/ 4460594 h 4460594"/>
                <a:gd name="connsiteX6" fmla="*/ 0 w 1079999"/>
                <a:gd name="connsiteY6" fmla="*/ 4460594 h 4460594"/>
                <a:gd name="connsiteX0" fmla="*/ 789412 w 789412"/>
                <a:gd name="connsiteY0" fmla="*/ 0 h 4460594"/>
                <a:gd name="connsiteX1" fmla="*/ 620725 w 789412"/>
                <a:gd name="connsiteY1" fmla="*/ 219875 h 4460594"/>
                <a:gd name="connsiteX2" fmla="*/ 0 w 789412"/>
                <a:gd name="connsiteY2" fmla="*/ 1028952 h 4460594"/>
                <a:gd name="connsiteX3" fmla="*/ 620725 w 789412"/>
                <a:gd name="connsiteY3" fmla="*/ 1837725 h 4460594"/>
                <a:gd name="connsiteX4" fmla="*/ 789412 w 789412"/>
                <a:gd name="connsiteY4" fmla="*/ 2057568 h 4460594"/>
                <a:gd name="connsiteX5" fmla="*/ 789412 w 789412"/>
                <a:gd name="connsiteY5" fmla="*/ 4460594 h 4460594"/>
                <a:gd name="connsiteX0" fmla="*/ 789412 w 789412"/>
                <a:gd name="connsiteY0" fmla="*/ 0 h 2057568"/>
                <a:gd name="connsiteX1" fmla="*/ 620725 w 789412"/>
                <a:gd name="connsiteY1" fmla="*/ 219875 h 2057568"/>
                <a:gd name="connsiteX2" fmla="*/ 0 w 789412"/>
                <a:gd name="connsiteY2" fmla="*/ 1028952 h 2057568"/>
                <a:gd name="connsiteX3" fmla="*/ 620725 w 789412"/>
                <a:gd name="connsiteY3" fmla="*/ 1837725 h 2057568"/>
                <a:gd name="connsiteX4" fmla="*/ 789412 w 789412"/>
                <a:gd name="connsiteY4" fmla="*/ 2057568 h 2057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9412" h="2057568">
                  <a:moveTo>
                    <a:pt x="789412" y="0"/>
                  </a:moveTo>
                  <a:lnTo>
                    <a:pt x="620725" y="219875"/>
                  </a:lnTo>
                  <a:lnTo>
                    <a:pt x="0" y="1028952"/>
                  </a:lnTo>
                  <a:lnTo>
                    <a:pt x="620725" y="1837725"/>
                  </a:lnTo>
                  <a:lnTo>
                    <a:pt x="789412" y="2057568"/>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7" name="linker x-teil">
              <a:extLst>
                <a:ext uri="{FF2B5EF4-FFF2-40B4-BE49-F238E27FC236}">
                  <a16:creationId xmlns:a16="http://schemas.microsoft.com/office/drawing/2014/main" id="{8726C28A-0098-065C-27ED-328A24763104}"/>
                </a:ext>
              </a:extLst>
            </p:cNvPr>
            <p:cNvSpPr>
              <a:spLocks/>
            </p:cNvSpPr>
            <p:nvPr/>
          </p:nvSpPr>
          <p:spPr>
            <a:xfrm>
              <a:off x="4969008" y="0"/>
              <a:ext cx="2632413" cy="6858000"/>
            </a:xfrm>
            <a:custGeom>
              <a:avLst/>
              <a:gdLst>
                <a:gd name="connsiteX0" fmla="*/ 4150 w 2896799"/>
                <a:gd name="connsiteY0" fmla="*/ 0 h 6858000"/>
                <a:gd name="connsiteX1" fmla="*/ 2896799 w 2896799"/>
                <a:gd name="connsiteY1" fmla="*/ 607186 h 6858000"/>
                <a:gd name="connsiteX2" fmla="*/ 2896799 w 2896799"/>
                <a:gd name="connsiteY2" fmla="*/ 6858000 h 6858000"/>
                <a:gd name="connsiteX3" fmla="*/ 0 w 2896799"/>
                <a:gd name="connsiteY3" fmla="*/ 6858000 h 6858000"/>
                <a:gd name="connsiteX4" fmla="*/ 43680 w 2896799"/>
                <a:gd name="connsiteY4" fmla="*/ 6801008 h 6858000"/>
                <a:gd name="connsiteX5" fmla="*/ 2632413 w 2896799"/>
                <a:gd name="connsiteY5" fmla="*/ 3426358 h 6858000"/>
                <a:gd name="connsiteX6" fmla="*/ 43680 w 2896799"/>
                <a:gd name="connsiteY6" fmla="*/ 51575 h 6858000"/>
                <a:gd name="connsiteX0" fmla="*/ 2896799 w 2988239"/>
                <a:gd name="connsiteY0" fmla="*/ 607186 h 6858000"/>
                <a:gd name="connsiteX1" fmla="*/ 2896799 w 2988239"/>
                <a:gd name="connsiteY1" fmla="*/ 6858000 h 6858000"/>
                <a:gd name="connsiteX2" fmla="*/ 0 w 2988239"/>
                <a:gd name="connsiteY2" fmla="*/ 6858000 h 6858000"/>
                <a:gd name="connsiteX3" fmla="*/ 43680 w 2988239"/>
                <a:gd name="connsiteY3" fmla="*/ 6801008 h 6858000"/>
                <a:gd name="connsiteX4" fmla="*/ 2632413 w 2988239"/>
                <a:gd name="connsiteY4" fmla="*/ 3426358 h 6858000"/>
                <a:gd name="connsiteX5" fmla="*/ 43680 w 2988239"/>
                <a:gd name="connsiteY5" fmla="*/ 51575 h 6858000"/>
                <a:gd name="connsiteX6" fmla="*/ 4150 w 2988239"/>
                <a:gd name="connsiteY6" fmla="*/ 0 h 6858000"/>
                <a:gd name="connsiteX7" fmla="*/ 2988239 w 2988239"/>
                <a:gd name="connsiteY7" fmla="*/ 698626 h 6858000"/>
                <a:gd name="connsiteX0" fmla="*/ 2896799 w 2896799"/>
                <a:gd name="connsiteY0" fmla="*/ 607186 h 6858000"/>
                <a:gd name="connsiteX1" fmla="*/ 2896799 w 2896799"/>
                <a:gd name="connsiteY1" fmla="*/ 6858000 h 6858000"/>
                <a:gd name="connsiteX2" fmla="*/ 0 w 2896799"/>
                <a:gd name="connsiteY2" fmla="*/ 6858000 h 6858000"/>
                <a:gd name="connsiteX3" fmla="*/ 43680 w 2896799"/>
                <a:gd name="connsiteY3" fmla="*/ 6801008 h 6858000"/>
                <a:gd name="connsiteX4" fmla="*/ 2632413 w 2896799"/>
                <a:gd name="connsiteY4" fmla="*/ 3426358 h 6858000"/>
                <a:gd name="connsiteX5" fmla="*/ 43680 w 2896799"/>
                <a:gd name="connsiteY5" fmla="*/ 51575 h 6858000"/>
                <a:gd name="connsiteX6" fmla="*/ 4150 w 2896799"/>
                <a:gd name="connsiteY6" fmla="*/ 0 h 6858000"/>
                <a:gd name="connsiteX0" fmla="*/ 2896799 w 2896799"/>
                <a:gd name="connsiteY0" fmla="*/ 6858000 h 6858000"/>
                <a:gd name="connsiteX1" fmla="*/ 0 w 2896799"/>
                <a:gd name="connsiteY1" fmla="*/ 6858000 h 6858000"/>
                <a:gd name="connsiteX2" fmla="*/ 43680 w 2896799"/>
                <a:gd name="connsiteY2" fmla="*/ 6801008 h 6858000"/>
                <a:gd name="connsiteX3" fmla="*/ 2632413 w 2896799"/>
                <a:gd name="connsiteY3" fmla="*/ 3426358 h 6858000"/>
                <a:gd name="connsiteX4" fmla="*/ 43680 w 2896799"/>
                <a:gd name="connsiteY4" fmla="*/ 51575 h 6858000"/>
                <a:gd name="connsiteX5" fmla="*/ 4150 w 2896799"/>
                <a:gd name="connsiteY5" fmla="*/ 0 h 6858000"/>
                <a:gd name="connsiteX0" fmla="*/ 0 w 2632413"/>
                <a:gd name="connsiteY0" fmla="*/ 6858000 h 6858000"/>
                <a:gd name="connsiteX1" fmla="*/ 43680 w 2632413"/>
                <a:gd name="connsiteY1" fmla="*/ 6801008 h 6858000"/>
                <a:gd name="connsiteX2" fmla="*/ 2632413 w 2632413"/>
                <a:gd name="connsiteY2" fmla="*/ 3426358 h 6858000"/>
                <a:gd name="connsiteX3" fmla="*/ 43680 w 2632413"/>
                <a:gd name="connsiteY3" fmla="*/ 51575 h 6858000"/>
                <a:gd name="connsiteX4" fmla="*/ 4150 w 2632413"/>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2413" h="6858000">
                  <a:moveTo>
                    <a:pt x="0" y="6858000"/>
                  </a:moveTo>
                  <a:lnTo>
                    <a:pt x="43680" y="6801008"/>
                  </a:lnTo>
                  <a:lnTo>
                    <a:pt x="2632413" y="3426358"/>
                  </a:lnTo>
                  <a:lnTo>
                    <a:pt x="43680" y="51575"/>
                  </a:lnTo>
                  <a:lnTo>
                    <a:pt x="4150"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0" name="3. x">
              <a:extLst>
                <a:ext uri="{FF2B5EF4-FFF2-40B4-BE49-F238E27FC236}">
                  <a16:creationId xmlns:a16="http://schemas.microsoft.com/office/drawing/2014/main" id="{AF05B91D-BC5F-0774-6516-AF2ECE08D668}"/>
                </a:ext>
              </a:extLst>
            </p:cNvPr>
            <p:cNvSpPr>
              <a:spLocks/>
            </p:cNvSpPr>
            <p:nvPr/>
          </p:nvSpPr>
          <p:spPr>
            <a:xfrm>
              <a:off x="8771517" y="0"/>
              <a:ext cx="1460747" cy="950582"/>
            </a:xfrm>
            <a:custGeom>
              <a:avLst/>
              <a:gdLst>
                <a:gd name="connsiteX0" fmla="*/ 0 w 7218843"/>
                <a:gd name="connsiteY0" fmla="*/ 0 h 1116944"/>
                <a:gd name="connsiteX1" fmla="*/ 3798360 w 7218843"/>
                <a:gd name="connsiteY1" fmla="*/ 0 h 1116944"/>
                <a:gd name="connsiteX2" fmla="*/ 3933574 w 7218843"/>
                <a:gd name="connsiteY2" fmla="*/ 176004 h 1116944"/>
                <a:gd name="connsiteX3" fmla="*/ 4528596 w 7218843"/>
                <a:gd name="connsiteY3" fmla="*/ 950582 h 1116944"/>
                <a:gd name="connsiteX4" fmla="*/ 5123851 w 7218843"/>
                <a:gd name="connsiteY4" fmla="*/ 176004 h 1116944"/>
                <a:gd name="connsiteX5" fmla="*/ 5259107 w 7218843"/>
                <a:gd name="connsiteY5" fmla="*/ 0 h 1116944"/>
                <a:gd name="connsiteX6" fmla="*/ 7218843 w 7218843"/>
                <a:gd name="connsiteY6" fmla="*/ 0 h 1116944"/>
                <a:gd name="connsiteX7" fmla="*/ 7218843 w 7218843"/>
                <a:gd name="connsiteY7" fmla="*/ 1116944 h 1116944"/>
                <a:gd name="connsiteX8" fmla="*/ 856519 w 7218843"/>
                <a:gd name="connsiteY8" fmla="*/ 1116944 h 1116944"/>
                <a:gd name="connsiteX9" fmla="*/ 719730 w 7218843"/>
                <a:gd name="connsiteY9" fmla="*/ 938612 h 1116944"/>
                <a:gd name="connsiteX10" fmla="*/ 39530 w 7218843"/>
                <a:gd name="connsiteY10" fmla="*/ 51575 h 1116944"/>
                <a:gd name="connsiteX0" fmla="*/ 856519 w 7218843"/>
                <a:gd name="connsiteY0" fmla="*/ 1116944 h 1208384"/>
                <a:gd name="connsiteX1" fmla="*/ 719730 w 7218843"/>
                <a:gd name="connsiteY1" fmla="*/ 938612 h 1208384"/>
                <a:gd name="connsiteX2" fmla="*/ 39530 w 7218843"/>
                <a:gd name="connsiteY2" fmla="*/ 51575 h 1208384"/>
                <a:gd name="connsiteX3" fmla="*/ 0 w 7218843"/>
                <a:gd name="connsiteY3" fmla="*/ 0 h 1208384"/>
                <a:gd name="connsiteX4" fmla="*/ 3798360 w 7218843"/>
                <a:gd name="connsiteY4" fmla="*/ 0 h 1208384"/>
                <a:gd name="connsiteX5" fmla="*/ 3933574 w 7218843"/>
                <a:gd name="connsiteY5" fmla="*/ 176004 h 1208384"/>
                <a:gd name="connsiteX6" fmla="*/ 4528596 w 7218843"/>
                <a:gd name="connsiteY6" fmla="*/ 950582 h 1208384"/>
                <a:gd name="connsiteX7" fmla="*/ 5123851 w 7218843"/>
                <a:gd name="connsiteY7" fmla="*/ 176004 h 1208384"/>
                <a:gd name="connsiteX8" fmla="*/ 5259107 w 7218843"/>
                <a:gd name="connsiteY8" fmla="*/ 0 h 1208384"/>
                <a:gd name="connsiteX9" fmla="*/ 7218843 w 7218843"/>
                <a:gd name="connsiteY9" fmla="*/ 0 h 1208384"/>
                <a:gd name="connsiteX10" fmla="*/ 7218843 w 7218843"/>
                <a:gd name="connsiteY10" fmla="*/ 1116944 h 1208384"/>
                <a:gd name="connsiteX11" fmla="*/ 947959 w 7218843"/>
                <a:gd name="connsiteY11" fmla="*/ 1208384 h 120838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10" fmla="*/ 7218843 w 7218843"/>
                <a:gd name="connsiteY10" fmla="*/ 1116944 h 111694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0" fmla="*/ 856519 w 5259107"/>
                <a:gd name="connsiteY0" fmla="*/ 1116944 h 1116944"/>
                <a:gd name="connsiteX1" fmla="*/ 719730 w 5259107"/>
                <a:gd name="connsiteY1" fmla="*/ 938612 h 1116944"/>
                <a:gd name="connsiteX2" fmla="*/ 39530 w 5259107"/>
                <a:gd name="connsiteY2" fmla="*/ 51575 h 1116944"/>
                <a:gd name="connsiteX3" fmla="*/ 0 w 5259107"/>
                <a:gd name="connsiteY3" fmla="*/ 0 h 1116944"/>
                <a:gd name="connsiteX4" fmla="*/ 3798360 w 5259107"/>
                <a:gd name="connsiteY4" fmla="*/ 0 h 1116944"/>
                <a:gd name="connsiteX5" fmla="*/ 3933574 w 5259107"/>
                <a:gd name="connsiteY5" fmla="*/ 176004 h 1116944"/>
                <a:gd name="connsiteX6" fmla="*/ 4528596 w 5259107"/>
                <a:gd name="connsiteY6" fmla="*/ 950582 h 1116944"/>
                <a:gd name="connsiteX7" fmla="*/ 5123851 w 5259107"/>
                <a:gd name="connsiteY7" fmla="*/ 176004 h 1116944"/>
                <a:gd name="connsiteX8" fmla="*/ 5259107 w 5259107"/>
                <a:gd name="connsiteY8" fmla="*/ 0 h 1116944"/>
                <a:gd name="connsiteX0" fmla="*/ 719730 w 5259107"/>
                <a:gd name="connsiteY0" fmla="*/ 938612 h 950582"/>
                <a:gd name="connsiteX1" fmla="*/ 39530 w 5259107"/>
                <a:gd name="connsiteY1" fmla="*/ 51575 h 950582"/>
                <a:gd name="connsiteX2" fmla="*/ 0 w 5259107"/>
                <a:gd name="connsiteY2" fmla="*/ 0 h 950582"/>
                <a:gd name="connsiteX3" fmla="*/ 3798360 w 5259107"/>
                <a:gd name="connsiteY3" fmla="*/ 0 h 950582"/>
                <a:gd name="connsiteX4" fmla="*/ 3933574 w 5259107"/>
                <a:gd name="connsiteY4" fmla="*/ 176004 h 950582"/>
                <a:gd name="connsiteX5" fmla="*/ 4528596 w 5259107"/>
                <a:gd name="connsiteY5" fmla="*/ 950582 h 950582"/>
                <a:gd name="connsiteX6" fmla="*/ 5123851 w 5259107"/>
                <a:gd name="connsiteY6" fmla="*/ 176004 h 950582"/>
                <a:gd name="connsiteX7" fmla="*/ 5259107 w 5259107"/>
                <a:gd name="connsiteY7" fmla="*/ 0 h 950582"/>
                <a:gd name="connsiteX0" fmla="*/ 680200 w 5219577"/>
                <a:gd name="connsiteY0" fmla="*/ 938612 h 950582"/>
                <a:gd name="connsiteX1" fmla="*/ 0 w 5219577"/>
                <a:gd name="connsiteY1" fmla="*/ 51575 h 950582"/>
                <a:gd name="connsiteX2" fmla="*/ 3758830 w 5219577"/>
                <a:gd name="connsiteY2" fmla="*/ 0 h 950582"/>
                <a:gd name="connsiteX3" fmla="*/ 3894044 w 5219577"/>
                <a:gd name="connsiteY3" fmla="*/ 176004 h 950582"/>
                <a:gd name="connsiteX4" fmla="*/ 4489066 w 5219577"/>
                <a:gd name="connsiteY4" fmla="*/ 950582 h 950582"/>
                <a:gd name="connsiteX5" fmla="*/ 5084321 w 5219577"/>
                <a:gd name="connsiteY5" fmla="*/ 176004 h 950582"/>
                <a:gd name="connsiteX6" fmla="*/ 5219577 w 5219577"/>
                <a:gd name="connsiteY6" fmla="*/ 0 h 950582"/>
                <a:gd name="connsiteX0" fmla="*/ 0 w 4539377"/>
                <a:gd name="connsiteY0" fmla="*/ 938612 h 950582"/>
                <a:gd name="connsiteX1" fmla="*/ 3078630 w 4539377"/>
                <a:gd name="connsiteY1" fmla="*/ 0 h 950582"/>
                <a:gd name="connsiteX2" fmla="*/ 3213844 w 4539377"/>
                <a:gd name="connsiteY2" fmla="*/ 176004 h 950582"/>
                <a:gd name="connsiteX3" fmla="*/ 3808866 w 4539377"/>
                <a:gd name="connsiteY3" fmla="*/ 950582 h 950582"/>
                <a:gd name="connsiteX4" fmla="*/ 4404121 w 4539377"/>
                <a:gd name="connsiteY4" fmla="*/ 176004 h 950582"/>
                <a:gd name="connsiteX5" fmla="*/ 4539377 w 4539377"/>
                <a:gd name="connsiteY5" fmla="*/ 0 h 950582"/>
                <a:gd name="connsiteX0" fmla="*/ 0 w 1460747"/>
                <a:gd name="connsiteY0" fmla="*/ 0 h 950582"/>
                <a:gd name="connsiteX1" fmla="*/ 135214 w 1460747"/>
                <a:gd name="connsiteY1" fmla="*/ 176004 h 950582"/>
                <a:gd name="connsiteX2" fmla="*/ 730236 w 1460747"/>
                <a:gd name="connsiteY2" fmla="*/ 950582 h 950582"/>
                <a:gd name="connsiteX3" fmla="*/ 1325491 w 1460747"/>
                <a:gd name="connsiteY3" fmla="*/ 176004 h 950582"/>
                <a:gd name="connsiteX4" fmla="*/ 1460747 w 1460747"/>
                <a:gd name="connsiteY4" fmla="*/ 0 h 950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747" h="950582">
                  <a:moveTo>
                    <a:pt x="0" y="0"/>
                  </a:moveTo>
                  <a:lnTo>
                    <a:pt x="135214" y="176004"/>
                  </a:lnTo>
                  <a:lnTo>
                    <a:pt x="730236" y="950582"/>
                  </a:lnTo>
                  <a:lnTo>
                    <a:pt x="1325491" y="176004"/>
                  </a:lnTo>
                  <a:lnTo>
                    <a:pt x="1460747"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1" name="4. x">
              <a:extLst>
                <a:ext uri="{FF2B5EF4-FFF2-40B4-BE49-F238E27FC236}">
                  <a16:creationId xmlns:a16="http://schemas.microsoft.com/office/drawing/2014/main" id="{0CCE4A9B-A41B-78E4-D754-D37CE59396EC}"/>
                </a:ext>
              </a:extLst>
            </p:cNvPr>
            <p:cNvSpPr>
              <a:spLocks/>
            </p:cNvSpPr>
            <p:nvPr/>
          </p:nvSpPr>
          <p:spPr>
            <a:xfrm>
              <a:off x="8767771" y="5902032"/>
              <a:ext cx="1468240" cy="955968"/>
            </a:xfrm>
            <a:custGeom>
              <a:avLst/>
              <a:gdLst>
                <a:gd name="connsiteX0" fmla="*/ 856385 w 7222993"/>
                <a:gd name="connsiteY0" fmla="*/ 0 h 1116944"/>
                <a:gd name="connsiteX1" fmla="*/ 7222993 w 7222993"/>
                <a:gd name="connsiteY1" fmla="*/ 0 h 1116944"/>
                <a:gd name="connsiteX2" fmla="*/ 7222993 w 7222993"/>
                <a:gd name="connsiteY2" fmla="*/ 1116944 h 1116944"/>
                <a:gd name="connsiteX3" fmla="*/ 5267004 w 7222993"/>
                <a:gd name="connsiteY3" fmla="*/ 1116944 h 1116944"/>
                <a:gd name="connsiteX4" fmla="*/ 5128001 w 7222993"/>
                <a:gd name="connsiteY4" fmla="*/ 936010 h 1116944"/>
                <a:gd name="connsiteX5" fmla="*/ 4532746 w 7222993"/>
                <a:gd name="connsiteY5" fmla="*/ 160976 h 1116944"/>
                <a:gd name="connsiteX6" fmla="*/ 3937724 w 7222993"/>
                <a:gd name="connsiteY6" fmla="*/ 936010 h 1116944"/>
                <a:gd name="connsiteX7" fmla="*/ 3798764 w 7222993"/>
                <a:gd name="connsiteY7" fmla="*/ 1116944 h 1116944"/>
                <a:gd name="connsiteX8" fmla="*/ 0 w 7222993"/>
                <a:gd name="connsiteY8" fmla="*/ 1116944 h 1116944"/>
                <a:gd name="connsiteX9" fmla="*/ 43680 w 7222993"/>
                <a:gd name="connsiteY9" fmla="*/ 1059952 h 1116944"/>
                <a:gd name="connsiteX10" fmla="*/ 723880 w 7222993"/>
                <a:gd name="connsiteY10" fmla="*/ 172775 h 1116944"/>
                <a:gd name="connsiteX0" fmla="*/ 0 w 7222993"/>
                <a:gd name="connsiteY0" fmla="*/ 1116944 h 1208384"/>
                <a:gd name="connsiteX1" fmla="*/ 43680 w 7222993"/>
                <a:gd name="connsiteY1" fmla="*/ 1059952 h 1208384"/>
                <a:gd name="connsiteX2" fmla="*/ 723880 w 7222993"/>
                <a:gd name="connsiteY2" fmla="*/ 172775 h 1208384"/>
                <a:gd name="connsiteX3" fmla="*/ 856385 w 7222993"/>
                <a:gd name="connsiteY3" fmla="*/ 0 h 1208384"/>
                <a:gd name="connsiteX4" fmla="*/ 7222993 w 7222993"/>
                <a:gd name="connsiteY4" fmla="*/ 0 h 1208384"/>
                <a:gd name="connsiteX5" fmla="*/ 7222993 w 7222993"/>
                <a:gd name="connsiteY5" fmla="*/ 1116944 h 1208384"/>
                <a:gd name="connsiteX6" fmla="*/ 5267004 w 7222993"/>
                <a:gd name="connsiteY6" fmla="*/ 1116944 h 1208384"/>
                <a:gd name="connsiteX7" fmla="*/ 5128001 w 7222993"/>
                <a:gd name="connsiteY7" fmla="*/ 936010 h 1208384"/>
                <a:gd name="connsiteX8" fmla="*/ 4532746 w 7222993"/>
                <a:gd name="connsiteY8" fmla="*/ 160976 h 1208384"/>
                <a:gd name="connsiteX9" fmla="*/ 3937724 w 7222993"/>
                <a:gd name="connsiteY9" fmla="*/ 936010 h 1208384"/>
                <a:gd name="connsiteX10" fmla="*/ 3798764 w 7222993"/>
                <a:gd name="connsiteY10" fmla="*/ 1116944 h 1208384"/>
                <a:gd name="connsiteX11" fmla="*/ 91440 w 7222993"/>
                <a:gd name="connsiteY11" fmla="*/ 1208384 h 1208384"/>
                <a:gd name="connsiteX0" fmla="*/ 0 w 7222993"/>
                <a:gd name="connsiteY0" fmla="*/ 1116944 h 1116944"/>
                <a:gd name="connsiteX1" fmla="*/ 43680 w 7222993"/>
                <a:gd name="connsiteY1" fmla="*/ 1059952 h 1116944"/>
                <a:gd name="connsiteX2" fmla="*/ 723880 w 7222993"/>
                <a:gd name="connsiteY2" fmla="*/ 172775 h 1116944"/>
                <a:gd name="connsiteX3" fmla="*/ 856385 w 7222993"/>
                <a:gd name="connsiteY3" fmla="*/ 0 h 1116944"/>
                <a:gd name="connsiteX4" fmla="*/ 7222993 w 7222993"/>
                <a:gd name="connsiteY4" fmla="*/ 0 h 1116944"/>
                <a:gd name="connsiteX5" fmla="*/ 7222993 w 7222993"/>
                <a:gd name="connsiteY5" fmla="*/ 1116944 h 1116944"/>
                <a:gd name="connsiteX6" fmla="*/ 5267004 w 7222993"/>
                <a:gd name="connsiteY6" fmla="*/ 1116944 h 1116944"/>
                <a:gd name="connsiteX7" fmla="*/ 5128001 w 7222993"/>
                <a:gd name="connsiteY7" fmla="*/ 936010 h 1116944"/>
                <a:gd name="connsiteX8" fmla="*/ 4532746 w 7222993"/>
                <a:gd name="connsiteY8" fmla="*/ 160976 h 1116944"/>
                <a:gd name="connsiteX9" fmla="*/ 3937724 w 7222993"/>
                <a:gd name="connsiteY9" fmla="*/ 936010 h 1116944"/>
                <a:gd name="connsiteX10" fmla="*/ 3798764 w 7222993"/>
                <a:gd name="connsiteY10" fmla="*/ 1116944 h 1116944"/>
                <a:gd name="connsiteX0" fmla="*/ 0 w 7179313"/>
                <a:gd name="connsiteY0" fmla="*/ 1059952 h 1116944"/>
                <a:gd name="connsiteX1" fmla="*/ 680200 w 7179313"/>
                <a:gd name="connsiteY1" fmla="*/ 172775 h 1116944"/>
                <a:gd name="connsiteX2" fmla="*/ 812705 w 7179313"/>
                <a:gd name="connsiteY2" fmla="*/ 0 h 1116944"/>
                <a:gd name="connsiteX3" fmla="*/ 7179313 w 7179313"/>
                <a:gd name="connsiteY3" fmla="*/ 0 h 1116944"/>
                <a:gd name="connsiteX4" fmla="*/ 7179313 w 7179313"/>
                <a:gd name="connsiteY4" fmla="*/ 1116944 h 1116944"/>
                <a:gd name="connsiteX5" fmla="*/ 5223324 w 7179313"/>
                <a:gd name="connsiteY5" fmla="*/ 1116944 h 1116944"/>
                <a:gd name="connsiteX6" fmla="*/ 5084321 w 7179313"/>
                <a:gd name="connsiteY6" fmla="*/ 936010 h 1116944"/>
                <a:gd name="connsiteX7" fmla="*/ 4489066 w 7179313"/>
                <a:gd name="connsiteY7" fmla="*/ 160976 h 1116944"/>
                <a:gd name="connsiteX8" fmla="*/ 3894044 w 7179313"/>
                <a:gd name="connsiteY8" fmla="*/ 936010 h 1116944"/>
                <a:gd name="connsiteX9" fmla="*/ 3755084 w 7179313"/>
                <a:gd name="connsiteY9" fmla="*/ 1116944 h 1116944"/>
                <a:gd name="connsiteX0" fmla="*/ 0 w 6499113"/>
                <a:gd name="connsiteY0" fmla="*/ 172775 h 1116944"/>
                <a:gd name="connsiteX1" fmla="*/ 132505 w 6499113"/>
                <a:gd name="connsiteY1" fmla="*/ 0 h 1116944"/>
                <a:gd name="connsiteX2" fmla="*/ 6499113 w 6499113"/>
                <a:gd name="connsiteY2" fmla="*/ 0 h 1116944"/>
                <a:gd name="connsiteX3" fmla="*/ 6499113 w 6499113"/>
                <a:gd name="connsiteY3" fmla="*/ 1116944 h 1116944"/>
                <a:gd name="connsiteX4" fmla="*/ 4543124 w 6499113"/>
                <a:gd name="connsiteY4" fmla="*/ 1116944 h 1116944"/>
                <a:gd name="connsiteX5" fmla="*/ 4404121 w 6499113"/>
                <a:gd name="connsiteY5" fmla="*/ 936010 h 1116944"/>
                <a:gd name="connsiteX6" fmla="*/ 3808866 w 6499113"/>
                <a:gd name="connsiteY6" fmla="*/ 160976 h 1116944"/>
                <a:gd name="connsiteX7" fmla="*/ 3213844 w 6499113"/>
                <a:gd name="connsiteY7" fmla="*/ 936010 h 1116944"/>
                <a:gd name="connsiteX8" fmla="*/ 3074884 w 6499113"/>
                <a:gd name="connsiteY8" fmla="*/ 1116944 h 1116944"/>
                <a:gd name="connsiteX0" fmla="*/ 0 w 6366608"/>
                <a:gd name="connsiteY0" fmla="*/ 0 h 1116944"/>
                <a:gd name="connsiteX1" fmla="*/ 6366608 w 6366608"/>
                <a:gd name="connsiteY1" fmla="*/ 0 h 1116944"/>
                <a:gd name="connsiteX2" fmla="*/ 6366608 w 6366608"/>
                <a:gd name="connsiteY2" fmla="*/ 1116944 h 1116944"/>
                <a:gd name="connsiteX3" fmla="*/ 4410619 w 6366608"/>
                <a:gd name="connsiteY3" fmla="*/ 1116944 h 1116944"/>
                <a:gd name="connsiteX4" fmla="*/ 4271616 w 6366608"/>
                <a:gd name="connsiteY4" fmla="*/ 936010 h 1116944"/>
                <a:gd name="connsiteX5" fmla="*/ 3676361 w 6366608"/>
                <a:gd name="connsiteY5" fmla="*/ 160976 h 1116944"/>
                <a:gd name="connsiteX6" fmla="*/ 3081339 w 6366608"/>
                <a:gd name="connsiteY6" fmla="*/ 936010 h 1116944"/>
                <a:gd name="connsiteX7" fmla="*/ 2942379 w 6366608"/>
                <a:gd name="connsiteY7" fmla="*/ 1116944 h 1116944"/>
                <a:gd name="connsiteX0" fmla="*/ 3424229 w 3424229"/>
                <a:gd name="connsiteY0" fmla="*/ 0 h 1116944"/>
                <a:gd name="connsiteX1" fmla="*/ 3424229 w 3424229"/>
                <a:gd name="connsiteY1" fmla="*/ 1116944 h 1116944"/>
                <a:gd name="connsiteX2" fmla="*/ 1468240 w 3424229"/>
                <a:gd name="connsiteY2" fmla="*/ 1116944 h 1116944"/>
                <a:gd name="connsiteX3" fmla="*/ 1329237 w 3424229"/>
                <a:gd name="connsiteY3" fmla="*/ 936010 h 1116944"/>
                <a:gd name="connsiteX4" fmla="*/ 733982 w 3424229"/>
                <a:gd name="connsiteY4" fmla="*/ 160976 h 1116944"/>
                <a:gd name="connsiteX5" fmla="*/ 138960 w 3424229"/>
                <a:gd name="connsiteY5" fmla="*/ 936010 h 1116944"/>
                <a:gd name="connsiteX6" fmla="*/ 0 w 3424229"/>
                <a:gd name="connsiteY6" fmla="*/ 1116944 h 1116944"/>
                <a:gd name="connsiteX0" fmla="*/ 3424229 w 3424229"/>
                <a:gd name="connsiteY0" fmla="*/ 955968 h 955968"/>
                <a:gd name="connsiteX1" fmla="*/ 1468240 w 3424229"/>
                <a:gd name="connsiteY1" fmla="*/ 955968 h 955968"/>
                <a:gd name="connsiteX2" fmla="*/ 1329237 w 3424229"/>
                <a:gd name="connsiteY2" fmla="*/ 775034 h 955968"/>
                <a:gd name="connsiteX3" fmla="*/ 733982 w 3424229"/>
                <a:gd name="connsiteY3" fmla="*/ 0 h 955968"/>
                <a:gd name="connsiteX4" fmla="*/ 138960 w 3424229"/>
                <a:gd name="connsiteY4" fmla="*/ 775034 h 955968"/>
                <a:gd name="connsiteX5" fmla="*/ 0 w 3424229"/>
                <a:gd name="connsiteY5" fmla="*/ 955968 h 955968"/>
                <a:gd name="connsiteX0" fmla="*/ 1468240 w 1468240"/>
                <a:gd name="connsiteY0" fmla="*/ 955968 h 955968"/>
                <a:gd name="connsiteX1" fmla="*/ 1329237 w 1468240"/>
                <a:gd name="connsiteY1" fmla="*/ 775034 h 955968"/>
                <a:gd name="connsiteX2" fmla="*/ 733982 w 1468240"/>
                <a:gd name="connsiteY2" fmla="*/ 0 h 955968"/>
                <a:gd name="connsiteX3" fmla="*/ 138960 w 1468240"/>
                <a:gd name="connsiteY3" fmla="*/ 775034 h 955968"/>
                <a:gd name="connsiteX4" fmla="*/ 0 w 1468240"/>
                <a:gd name="connsiteY4" fmla="*/ 955968 h 955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240" h="955968">
                  <a:moveTo>
                    <a:pt x="1468240" y="955968"/>
                  </a:moveTo>
                  <a:lnTo>
                    <a:pt x="1329237" y="775034"/>
                  </a:lnTo>
                  <a:lnTo>
                    <a:pt x="733982" y="0"/>
                  </a:lnTo>
                  <a:lnTo>
                    <a:pt x="138960" y="775034"/>
                  </a:lnTo>
                  <a:lnTo>
                    <a:pt x="0" y="955968"/>
                  </a:lnTo>
                </a:path>
              </a:pathLst>
            </a:custGeom>
            <a:noFill/>
            <a:ln w="12700" cap="flat">
              <a:solidFill>
                <a:schemeClr val="bg1"/>
              </a:solidFill>
              <a:prstDash val="solid"/>
              <a:round/>
            </a:ln>
          </p:spPr>
          <p:txBody>
            <a:bodyPr lIns="73152" tIns="36576" rIns="73152" bIns="36576" rtlCol="0" anchor="ctr"/>
            <a:lstStyle/>
            <a:p>
              <a:endParaRPr lang="pl-PL" dirty="0"/>
            </a:p>
          </p:txBody>
        </p:sp>
      </p:grpSp>
      <p:sp>
        <p:nvSpPr>
          <p:cNvPr id="8" name="Text Placeholder 12">
            <a:extLst>
              <a:ext uri="{FF2B5EF4-FFF2-40B4-BE49-F238E27FC236}">
                <a16:creationId xmlns:a16="http://schemas.microsoft.com/office/drawing/2014/main" id="{388FDC1D-98C3-A793-A32D-1FBEBA6D4069}"/>
              </a:ext>
            </a:extLst>
          </p:cNvPr>
          <p:cNvSpPr>
            <a:spLocks noGrp="1"/>
          </p:cNvSpPr>
          <p:nvPr>
            <p:ph type="body" sz="quarter" idx="10" hasCustomPrompt="1"/>
            <p:custDataLst>
              <p:tags r:id="rId3"/>
            </p:custDataLst>
          </p:nvPr>
        </p:nvSpPr>
        <p:spPr>
          <a:xfrm>
            <a:off x="900000" y="3599246"/>
            <a:ext cx="3798107" cy="2534854"/>
          </a:xfrm>
        </p:spPr>
        <p:txBody>
          <a:bodyPr anchor="t">
            <a:noAutofit/>
          </a:bodyPr>
          <a:lstStyle>
            <a:lvl1pPr algn="l">
              <a:lnSpc>
                <a:spcPct val="100000"/>
              </a:lnSpc>
              <a:defRPr sz="1000" b="0">
                <a:solidFill>
                  <a:schemeClr val="tx1"/>
                </a:solidFill>
              </a:defRPr>
            </a:lvl1pPr>
            <a:lvl2pPr marL="0" indent="0">
              <a:lnSpc>
                <a:spcPct val="100000"/>
              </a:lnSpc>
              <a:buFont typeface="Arial" panose="020B0604020202020204" pitchFamily="34" charset="0"/>
              <a:buNone/>
              <a:defRPr sz="1200" b="0">
                <a:solidFill>
                  <a:schemeClr val="tx1"/>
                </a:solidFill>
              </a:defRPr>
            </a:lvl2pPr>
            <a:lvl3pPr marL="0" indent="0">
              <a:lnSpc>
                <a:spcPct val="100000"/>
              </a:lnSpc>
              <a:buNone/>
              <a:defRPr sz="1200" b="0">
                <a:solidFill>
                  <a:schemeClr val="tx1"/>
                </a:solidFill>
              </a:defRPr>
            </a:lvl3pPr>
            <a:lvl4pPr marL="0" indent="0">
              <a:lnSpc>
                <a:spcPct val="100000"/>
              </a:lnSpc>
              <a:buNone/>
              <a:defRPr sz="1200" b="0">
                <a:solidFill>
                  <a:schemeClr val="tx1"/>
                </a:solidFill>
              </a:defRPr>
            </a:lvl4pPr>
            <a:lvl5pPr>
              <a:lnSpc>
                <a:spcPct val="100000"/>
              </a:lnSpc>
              <a:defRPr sz="1200" b="0">
                <a:solidFill>
                  <a:schemeClr val="tx1"/>
                </a:solidFill>
              </a:defRPr>
            </a:lvl5pPr>
            <a:lvl6pPr>
              <a:lnSpc>
                <a:spcPct val="100000"/>
              </a:lnSpc>
              <a:defRPr sz="1200" b="0">
                <a:solidFill>
                  <a:schemeClr val="tx1"/>
                </a:solidFill>
              </a:defRPr>
            </a:lvl6pPr>
            <a:lvl7pPr marL="0" indent="0">
              <a:lnSpc>
                <a:spcPct val="100000"/>
              </a:lnSpc>
              <a:buNone/>
              <a:defRPr sz="1200" b="0">
                <a:solidFill>
                  <a:schemeClr val="tx1"/>
                </a:solidFill>
              </a:defRPr>
            </a:lvl7pPr>
            <a:lvl8pPr marL="0" indent="0">
              <a:lnSpc>
                <a:spcPct val="100000"/>
              </a:lnSpc>
              <a:buNone/>
              <a:defRPr sz="1200" b="0">
                <a:solidFill>
                  <a:schemeClr val="tx1"/>
                </a:solidFill>
              </a:defRPr>
            </a:lvl8pPr>
            <a:lvl9pPr>
              <a:lnSpc>
                <a:spcPct val="100000"/>
              </a:lnSpc>
              <a:defRPr sz="1200" b="0">
                <a:solidFill>
                  <a:schemeClr val="tx1"/>
                </a:solidFill>
              </a:defRPr>
            </a:lvl9pPr>
          </a:lstStyle>
          <a:p>
            <a:pPr lvl="1"/>
            <a:r>
              <a:rPr lang="de-DE"/>
              <a:t>DKMS</a:t>
            </a:r>
          </a:p>
          <a:p>
            <a:pPr lvl="1"/>
            <a:r>
              <a:rPr lang="de-DE"/>
              <a:t>gemeinnützige GmbH</a:t>
            </a:r>
            <a:br>
              <a:rPr lang="de-DE"/>
            </a:br>
            <a:r>
              <a:rPr lang="de-DE"/>
              <a:t>Kressbach 1</a:t>
            </a:r>
            <a:br>
              <a:rPr lang="de-DE"/>
            </a:br>
            <a:r>
              <a:rPr lang="de-DE"/>
              <a:t>72072 Tübingen</a:t>
            </a:r>
            <a:br>
              <a:rPr lang="de-DE"/>
            </a:br>
            <a:r>
              <a:rPr lang="de-DE"/>
              <a:t>Germany</a:t>
            </a:r>
          </a:p>
          <a:p>
            <a:pPr lvl="1"/>
            <a:endParaRPr lang="de-DE"/>
          </a:p>
          <a:p>
            <a:pPr lvl="1"/>
            <a:r>
              <a:rPr lang="de-DE"/>
              <a:t>T +49 70 71 9 43 - 0</a:t>
            </a:r>
            <a:br>
              <a:rPr lang="de-DE"/>
            </a:br>
            <a:r>
              <a:rPr lang="de-DE"/>
              <a:t>F +49 70 71 9 43 - 14 99</a:t>
            </a:r>
          </a:p>
          <a:p>
            <a:pPr lvl="1"/>
            <a:r>
              <a:rPr lang="de-DE"/>
              <a:t>post@dkms.de</a:t>
            </a:r>
            <a:br>
              <a:rPr lang="de-DE"/>
            </a:br>
            <a:endParaRPr lang="de-DE"/>
          </a:p>
          <a:p>
            <a:pPr lvl="1"/>
            <a:r>
              <a:rPr lang="de-DE"/>
              <a:t>dkms.de</a:t>
            </a:r>
          </a:p>
          <a:p>
            <a:pPr lvl="1"/>
            <a:br>
              <a:rPr lang="de-DE"/>
            </a:br>
            <a:r>
              <a:rPr lang="de-DE"/>
              <a:t>© DKMS 2023</a:t>
            </a:r>
            <a:endParaRPr lang="de-DE" dirty="0"/>
          </a:p>
        </p:txBody>
      </p:sp>
    </p:spTree>
    <p:extLst>
      <p:ext uri="{BB962C8B-B14F-4D97-AF65-F5344CB8AC3E}">
        <p14:creationId xmlns:p14="http://schemas.microsoft.com/office/powerpoint/2010/main" val="21809782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2" name="Titel 1"/>
          <p:cNvSpPr>
            <a:spLocks noGrp="1"/>
          </p:cNvSpPr>
          <p:nvPr>
            <p:ph type="title" hasCustomPrompt="1"/>
          </p:nvPr>
        </p:nvSpPr>
        <p:spPr bwMode="gray">
          <a:xfrm>
            <a:off x="478367" y="720001"/>
            <a:ext cx="11235267" cy="304699"/>
          </a:xfrm>
        </p:spPr>
        <p:txBody>
          <a:bodyPr tIns="0" bIns="0">
            <a:spAutoFit/>
          </a:bodyPr>
          <a:lstStyle/>
          <a:p>
            <a:r>
              <a:rPr lang="de-DE" noProof="0" dirty="0"/>
              <a:t>Click </a:t>
            </a:r>
            <a:r>
              <a:rPr lang="de-DE" noProof="0" dirty="0" err="1"/>
              <a:t>to</a:t>
            </a:r>
            <a:r>
              <a:rPr lang="de-DE" noProof="0" dirty="0"/>
              <a:t> </a:t>
            </a:r>
            <a:r>
              <a:rPr lang="de-DE" noProof="0" dirty="0" err="1"/>
              <a:t>edit</a:t>
            </a:r>
            <a:r>
              <a:rPr lang="de-DE" noProof="0" dirty="0"/>
              <a:t> Master title style</a:t>
            </a:r>
          </a:p>
        </p:txBody>
      </p:sp>
      <p:sp>
        <p:nvSpPr>
          <p:cNvPr id="4" name="Datumsplatzhalter 3"/>
          <p:cNvSpPr>
            <a:spLocks noGrp="1"/>
          </p:cNvSpPr>
          <p:nvPr>
            <p:ph type="dt" sz="half" idx="10"/>
          </p:nvPr>
        </p:nvSpPr>
        <p:spPr bwMode="gray"/>
        <p:txBody>
          <a:bodyPr/>
          <a:lstStyle/>
          <a:p>
            <a:r>
              <a:rPr lang="de-DE" noProof="0"/>
              <a:t>xx.xx.2023</a:t>
            </a:r>
            <a:endParaRPr lang="de-DE" noProof="0" dirty="0"/>
          </a:p>
        </p:txBody>
      </p:sp>
      <p:sp>
        <p:nvSpPr>
          <p:cNvPr id="5" name="Fußzeilenplatzhalter 4"/>
          <p:cNvSpPr>
            <a:spLocks noGrp="1"/>
          </p:cNvSpPr>
          <p:nvPr>
            <p:ph type="ftr" sz="quarter" idx="11"/>
          </p:nvPr>
        </p:nvSpPr>
        <p:spPr bwMode="gray"/>
        <p:txBody>
          <a:bodyPr/>
          <a:lstStyle/>
          <a:p>
            <a:r>
              <a:rPr lang="de-DE" noProof="0" dirty="0"/>
              <a:t>Speaker  |  </a:t>
            </a:r>
            <a:r>
              <a:rPr lang="de-DE" noProof="0" dirty="0" err="1"/>
              <a:t>Presentation</a:t>
            </a:r>
            <a:r>
              <a:rPr lang="de-DE" noProof="0" dirty="0"/>
              <a:t> title</a:t>
            </a:r>
          </a:p>
        </p:txBody>
      </p:sp>
      <p:sp>
        <p:nvSpPr>
          <p:cNvPr id="6" name="Foliennummernplatzhalter 5"/>
          <p:cNvSpPr>
            <a:spLocks noGrp="1"/>
          </p:cNvSpPr>
          <p:nvPr>
            <p:ph type="sldNum" sz="quarter" idx="12"/>
          </p:nvPr>
        </p:nvSpPr>
        <p:spPr bwMode="gray"/>
        <p:txBody>
          <a:bodyPr/>
          <a:lstStyle/>
          <a:p>
            <a:fld id="{54E283B9-FFF6-453B-AC0D-E567660F7771}" type="slidenum">
              <a:rPr lang="de-DE" noProof="0" smtClean="0"/>
              <a:t>‹Nr.›</a:t>
            </a:fld>
            <a:endParaRPr lang="de-DE" noProof="0" dirty="0"/>
          </a:p>
        </p:txBody>
      </p:sp>
      <p:sp>
        <p:nvSpPr>
          <p:cNvPr id="8" name="Textplatzhalter 9"/>
          <p:cNvSpPr>
            <a:spLocks noGrp="1"/>
          </p:cNvSpPr>
          <p:nvPr>
            <p:ph type="body" sz="quarter" idx="13" hasCustomPrompt="1"/>
          </p:nvPr>
        </p:nvSpPr>
        <p:spPr bwMode="gray">
          <a:xfrm>
            <a:off x="478367" y="360089"/>
            <a:ext cx="11235267" cy="169277"/>
          </a:xfrm>
          <a:prstGeom prst="rect">
            <a:avLst/>
          </a:prstGeom>
        </p:spPr>
        <p:txBody>
          <a:bodyPr wrap="square" tIns="0" bIns="0">
            <a:spAutoFit/>
          </a:bodyPr>
          <a:lstStyle>
            <a:lvl1pPr>
              <a:spcBef>
                <a:spcPts val="0"/>
              </a:spcBef>
              <a:spcAft>
                <a:spcPts val="0"/>
              </a:spcAft>
              <a:defRPr sz="1100" b="0" cap="all" baseline="0">
                <a:solidFill>
                  <a:schemeClr val="tx1"/>
                </a:solidFill>
              </a:defRPr>
            </a:lvl1pPr>
          </a:lstStyle>
          <a:p>
            <a:pPr lvl="0"/>
            <a:r>
              <a:rPr lang="de-DE" noProof="0" dirty="0" err="1"/>
              <a:t>Subject</a:t>
            </a:r>
            <a:r>
              <a:rPr lang="de-DE" noProof="0" dirty="0"/>
              <a:t> </a:t>
            </a:r>
            <a:r>
              <a:rPr lang="de-DE" noProof="0" dirty="0" err="1"/>
              <a:t>of</a:t>
            </a:r>
            <a:r>
              <a:rPr lang="de-DE" noProof="0" dirty="0"/>
              <a:t> </a:t>
            </a:r>
            <a:r>
              <a:rPr lang="de-DE" noProof="0" dirty="0" err="1"/>
              <a:t>chapter</a:t>
            </a:r>
            <a:endParaRPr lang="de-DE" noProof="0" dirty="0"/>
          </a:p>
        </p:txBody>
      </p:sp>
    </p:spTree>
    <p:extLst>
      <p:ext uri="{BB962C8B-B14F-4D97-AF65-F5344CB8AC3E}">
        <p14:creationId xmlns:p14="http://schemas.microsoft.com/office/powerpoint/2010/main" val="39898893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1">
    <p:bg>
      <p:bgPr>
        <a:solidFill>
          <a:schemeClr val="tx2"/>
        </a:solidFill>
        <a:effectLst/>
      </p:bgPr>
    </p:bg>
    <p:spTree>
      <p:nvGrpSpPr>
        <p:cNvPr id="1" name=""/>
        <p:cNvGrpSpPr/>
        <p:nvPr/>
      </p:nvGrpSpPr>
      <p:grpSpPr>
        <a:xfrm>
          <a:off x="0" y="0"/>
          <a:ext cx="0" cy="0"/>
          <a:chOff x="0" y="0"/>
          <a:chExt cx="0" cy="0"/>
        </a:xfrm>
      </p:grpSpPr>
      <p:sp>
        <p:nvSpPr>
          <p:cNvPr id="13" name="Rechteck 12">
            <a:extLst>
              <a:ext uri="{FF2B5EF4-FFF2-40B4-BE49-F238E27FC236}">
                <a16:creationId xmlns:a16="http://schemas.microsoft.com/office/drawing/2014/main" id="{8031A212-EFA4-1FC0-A634-A5484954E738}"/>
              </a:ext>
            </a:extLst>
          </p:cNvPr>
          <p:cNvSpPr/>
          <p:nvPr userDrawn="1">
            <p:custDataLst>
              <p:tags r:id="rId1"/>
            </p:custData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sp>
        <p:nvSpPr>
          <p:cNvPr id="11" name="Bildplatzhalter">
            <a:extLst>
              <a:ext uri="{FF2B5EF4-FFF2-40B4-BE49-F238E27FC236}">
                <a16:creationId xmlns:a16="http://schemas.microsoft.com/office/drawing/2014/main" id="{EF5AEA91-2AC7-F0F0-9782-C62498B58821}"/>
              </a:ext>
            </a:extLst>
          </p:cNvPr>
          <p:cNvSpPr>
            <a:spLocks noGrp="1"/>
          </p:cNvSpPr>
          <p:nvPr>
            <p:ph type="pic" sz="quarter" idx="11" hasCustomPrompt="1"/>
            <p:custDataLst>
              <p:tags r:id="rId2"/>
            </p:custDataLst>
          </p:nvPr>
        </p:nvSpPr>
        <p:spPr>
          <a:xfrm>
            <a:off x="4902228" y="-1"/>
            <a:ext cx="7289772" cy="6858000"/>
          </a:xfrm>
          <a:custGeom>
            <a:avLst/>
            <a:gdLst>
              <a:gd name="connsiteX0" fmla="*/ 4054 w 7289772"/>
              <a:gd name="connsiteY0" fmla="*/ 0 h 6858000"/>
              <a:gd name="connsiteX1" fmla="*/ 4361495 w 7289772"/>
              <a:gd name="connsiteY1" fmla="*/ 0 h 6858000"/>
              <a:gd name="connsiteX2" fmla="*/ 4576788 w 7289772"/>
              <a:gd name="connsiteY2" fmla="*/ 280262 h 6858000"/>
              <a:gd name="connsiteX3" fmla="*/ 4812255 w 7289772"/>
              <a:gd name="connsiteY3" fmla="*/ 586788 h 6858000"/>
              <a:gd name="connsiteX4" fmla="*/ 5047823 w 7289772"/>
              <a:gd name="connsiteY4" fmla="*/ 280262 h 6858000"/>
              <a:gd name="connsiteX5" fmla="*/ 5263199 w 7289772"/>
              <a:gd name="connsiteY5" fmla="*/ 0 h 6858000"/>
              <a:gd name="connsiteX6" fmla="*/ 7289772 w 7289772"/>
              <a:gd name="connsiteY6" fmla="*/ 0 h 6858000"/>
              <a:gd name="connsiteX7" fmla="*/ 7289772 w 7289772"/>
              <a:gd name="connsiteY7" fmla="*/ 3038958 h 6858000"/>
              <a:gd name="connsiteX8" fmla="*/ 6992481 w 7289772"/>
              <a:gd name="connsiteY8" fmla="*/ 3426461 h 6858000"/>
              <a:gd name="connsiteX9" fmla="*/ 7289772 w 7289772"/>
              <a:gd name="connsiteY9" fmla="*/ 3813786 h 6858000"/>
              <a:gd name="connsiteX10" fmla="*/ 7289772 w 7289772"/>
              <a:gd name="connsiteY10" fmla="*/ 6858000 h 6858000"/>
              <a:gd name="connsiteX11" fmla="*/ 5266888 w 7289772"/>
              <a:gd name="connsiteY11" fmla="*/ 6858000 h 6858000"/>
              <a:gd name="connsiteX12" fmla="*/ 5047823 w 7289772"/>
              <a:gd name="connsiteY12" fmla="*/ 6572773 h 6858000"/>
              <a:gd name="connsiteX13" fmla="*/ 4812255 w 7289772"/>
              <a:gd name="connsiteY13" fmla="*/ 6266019 h 6858000"/>
              <a:gd name="connsiteX14" fmla="*/ 4576788 w 7289772"/>
              <a:gd name="connsiteY14" fmla="*/ 6572773 h 6858000"/>
              <a:gd name="connsiteX15" fmla="*/ 4357808 w 7289772"/>
              <a:gd name="connsiteY15" fmla="*/ 6858000 h 6858000"/>
              <a:gd name="connsiteX16" fmla="*/ 0 w 7289772"/>
              <a:gd name="connsiteY16" fmla="*/ 6858000 h 6858000"/>
              <a:gd name="connsiteX17" fmla="*/ 33676 w 7289772"/>
              <a:gd name="connsiteY17" fmla="*/ 6814076 h 6858000"/>
              <a:gd name="connsiteX18" fmla="*/ 2632603 w 7289772"/>
              <a:gd name="connsiteY18" fmla="*/ 3426461 h 6858000"/>
              <a:gd name="connsiteX19" fmla="*/ 33676 w 7289772"/>
              <a:gd name="connsiteY19" fmla="*/ 3863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289772" h="6858000">
                <a:moveTo>
                  <a:pt x="4054" y="0"/>
                </a:moveTo>
                <a:lnTo>
                  <a:pt x="4361495" y="0"/>
                </a:lnTo>
                <a:lnTo>
                  <a:pt x="4576788" y="280262"/>
                </a:lnTo>
                <a:cubicBezTo>
                  <a:pt x="4654052" y="380843"/>
                  <a:pt x="4732593" y="483087"/>
                  <a:pt x="4812255" y="586788"/>
                </a:cubicBezTo>
                <a:cubicBezTo>
                  <a:pt x="4891953" y="483087"/>
                  <a:pt x="4970527" y="380843"/>
                  <a:pt x="5047823" y="280262"/>
                </a:cubicBezTo>
                <a:lnTo>
                  <a:pt x="5263199" y="0"/>
                </a:lnTo>
                <a:lnTo>
                  <a:pt x="7289772" y="0"/>
                </a:lnTo>
                <a:lnTo>
                  <a:pt x="7289772" y="3038958"/>
                </a:lnTo>
                <a:lnTo>
                  <a:pt x="6992481" y="3426461"/>
                </a:lnTo>
                <a:lnTo>
                  <a:pt x="7289772" y="3813786"/>
                </a:lnTo>
                <a:lnTo>
                  <a:pt x="7289772" y="6858000"/>
                </a:lnTo>
                <a:lnTo>
                  <a:pt x="5266888" y="6858000"/>
                </a:lnTo>
                <a:lnTo>
                  <a:pt x="5047823" y="6572773"/>
                </a:lnTo>
                <a:cubicBezTo>
                  <a:pt x="4970527" y="6472126"/>
                  <a:pt x="4891953" y="6369807"/>
                  <a:pt x="4812255" y="6266019"/>
                </a:cubicBezTo>
                <a:cubicBezTo>
                  <a:pt x="4732593" y="6369807"/>
                  <a:pt x="4654052" y="6472126"/>
                  <a:pt x="4576788" y="6572773"/>
                </a:cubicBezTo>
                <a:lnTo>
                  <a:pt x="4357808" y="6858000"/>
                </a:lnTo>
                <a:lnTo>
                  <a:pt x="0" y="6858000"/>
                </a:lnTo>
                <a:lnTo>
                  <a:pt x="33676" y="6814076"/>
                </a:lnTo>
                <a:cubicBezTo>
                  <a:pt x="737739" y="5895774"/>
                  <a:pt x="1672856" y="4676764"/>
                  <a:pt x="2632603" y="3426461"/>
                </a:cubicBezTo>
                <a:cubicBezTo>
                  <a:pt x="1672856" y="2175466"/>
                  <a:pt x="737739" y="956774"/>
                  <a:pt x="33676" y="38631"/>
                </a:cubicBezTo>
                <a:close/>
              </a:path>
            </a:pathLst>
          </a:custGeom>
          <a:solidFill>
            <a:schemeClr val="accent6"/>
          </a:solidFill>
        </p:spPr>
        <p:txBody>
          <a:bodyPr wrap="square" lIns="720000" tIns="720000" rIns="3600000" bIns="0">
            <a:noAutofit/>
          </a:bodyPr>
          <a:lstStyle>
            <a:lvl1pPr>
              <a:defRPr sz="800"/>
            </a:lvl1pPr>
            <a:lvl2pPr marL="0" indent="0" algn="l">
              <a:buNone/>
              <a:defRPr sz="800"/>
            </a:lvl2pPr>
          </a:lstStyle>
          <a:p>
            <a:pPr lvl="1"/>
            <a:r>
              <a:rPr lang="de-DE" noProof="0"/>
              <a:t>Do not use copy-and-paste to load the picture, </a:t>
            </a:r>
            <a:br>
              <a:rPr lang="de-DE" noProof="0"/>
            </a:br>
            <a:r>
              <a:rPr lang="de-DE" noProof="0"/>
              <a:t>copy-and-paste does not work with the X special picture placeholders.</a:t>
            </a:r>
            <a:br>
              <a:rPr lang="de-DE" noProof="0"/>
            </a:br>
            <a:br>
              <a:rPr lang="de-DE" noProof="0"/>
            </a:br>
            <a:r>
              <a:rPr lang="de-DE" noProof="0"/>
              <a:t>To load a picture into the X picture placeholder, activate the picture placeholder by clicking on it. </a:t>
            </a:r>
            <a:br>
              <a:rPr lang="de-DE" noProof="0"/>
            </a:br>
            <a:r>
              <a:rPr lang="de-DE" noProof="0"/>
              <a:t>Then load the picture via Menu → Insert → Pictures → Insert Picture From …</a:t>
            </a:r>
            <a:br>
              <a:rPr lang="de-DE" noProof="0"/>
            </a:br>
            <a:br>
              <a:rPr lang="de-DE" noProof="0"/>
            </a:br>
            <a:r>
              <a:rPr lang="de-DE" noProof="0"/>
              <a:t>If the red X element is in the way, place it in the background. </a:t>
            </a:r>
            <a:br>
              <a:rPr lang="de-DE" noProof="0"/>
            </a:br>
            <a:r>
              <a:rPr lang="de-DE" noProof="0"/>
              <a:t>After the picture is loaded into the picture placeholder, </a:t>
            </a:r>
            <a:br>
              <a:rPr lang="de-DE" noProof="0"/>
            </a:br>
            <a:r>
              <a:rPr lang="de-DE" noProof="0"/>
              <a:t>place the picture in the background</a:t>
            </a:r>
            <a:endParaRPr lang="de-DE" noProof="0" dirty="0"/>
          </a:p>
        </p:txBody>
      </p:sp>
      <p:sp>
        <p:nvSpPr>
          <p:cNvPr id="2" name="Titel 1">
            <a:extLst>
              <a:ext uri="{FF2B5EF4-FFF2-40B4-BE49-F238E27FC236}">
                <a16:creationId xmlns:a16="http://schemas.microsoft.com/office/drawing/2014/main" id="{DB7F294D-7B35-1C7D-E5E7-739B01725BD9}"/>
              </a:ext>
            </a:extLst>
          </p:cNvPr>
          <p:cNvSpPr>
            <a:spLocks noGrp="1"/>
          </p:cNvSpPr>
          <p:nvPr>
            <p:ph type="ctrTitle" hasCustomPrompt="1"/>
            <p:custDataLst>
              <p:tags r:id="rId3"/>
            </p:custDataLst>
          </p:nvPr>
        </p:nvSpPr>
        <p:spPr>
          <a:xfrm>
            <a:off x="540000" y="1925926"/>
            <a:ext cx="4876800" cy="2474623"/>
          </a:xfrm>
        </p:spPr>
        <p:txBody>
          <a:bodyPr anchor="b"/>
          <a:lstStyle>
            <a:lvl1pPr algn="l">
              <a:lnSpc>
                <a:spcPct val="90000"/>
              </a:lnSpc>
              <a:defRPr sz="4000"/>
            </a:lvl1pPr>
          </a:lstStyle>
          <a:p>
            <a:r>
              <a:rPr lang="de-DE" noProof="0"/>
              <a:t>Headline</a:t>
            </a:r>
            <a:endParaRPr lang="de-DE" noProof="0" dirty="0"/>
          </a:p>
        </p:txBody>
      </p:sp>
      <p:sp>
        <p:nvSpPr>
          <p:cNvPr id="3" name="Untertitel 2">
            <a:extLst>
              <a:ext uri="{FF2B5EF4-FFF2-40B4-BE49-F238E27FC236}">
                <a16:creationId xmlns:a16="http://schemas.microsoft.com/office/drawing/2014/main" id="{F2D7F861-AF88-AD7D-FBAB-47B0BC489DFF}"/>
              </a:ext>
            </a:extLst>
          </p:cNvPr>
          <p:cNvSpPr>
            <a:spLocks noGrp="1"/>
          </p:cNvSpPr>
          <p:nvPr>
            <p:ph type="subTitle" idx="1" hasCustomPrompt="1"/>
            <p:custDataLst>
              <p:tags r:id="rId4"/>
            </p:custDataLst>
          </p:nvPr>
        </p:nvSpPr>
        <p:spPr>
          <a:xfrm>
            <a:off x="540000" y="4572000"/>
            <a:ext cx="4129200" cy="1489364"/>
          </a:xfrm>
        </p:spPr>
        <p:txBody>
          <a:bodyPr/>
          <a:lstStyle>
            <a:lvl1pPr marL="0" indent="0" algn="l">
              <a:lnSpc>
                <a:spcPct val="114000"/>
              </a:lnSpc>
              <a:buNone/>
              <a:defRPr sz="2000">
                <a:solidFill>
                  <a:schemeClr val="tx1"/>
                </a:solidFill>
              </a:defRPr>
            </a:lvl1pPr>
            <a:lvl2pPr marL="0" indent="0" algn="l">
              <a:lnSpc>
                <a:spcPct val="114000"/>
              </a:lnSpc>
              <a:buNone/>
              <a:defRPr sz="2000"/>
            </a:lvl2pPr>
            <a:lvl3pPr marL="0" indent="0" algn="l">
              <a:lnSpc>
                <a:spcPct val="114000"/>
              </a:lnSpc>
              <a:buNone/>
              <a:defRPr sz="2000"/>
            </a:lvl3pPr>
            <a:lvl4pPr marL="0" indent="0" algn="l">
              <a:lnSpc>
                <a:spcPct val="114000"/>
              </a:lnSpc>
              <a:buNone/>
              <a:defRPr sz="2000" b="0">
                <a:solidFill>
                  <a:schemeClr val="tx1"/>
                </a:solidFill>
              </a:defRPr>
            </a:lvl4pPr>
            <a:lvl5pPr marL="0" indent="0" algn="l">
              <a:lnSpc>
                <a:spcPct val="114000"/>
              </a:lnSpc>
              <a:buNone/>
              <a:defRPr sz="2000"/>
            </a:lvl5pPr>
            <a:lvl6pPr marL="0" indent="0" algn="l">
              <a:lnSpc>
                <a:spcPct val="114000"/>
              </a:lnSpc>
              <a:buNone/>
              <a:defRPr sz="2000"/>
            </a:lvl6pPr>
            <a:lvl7pPr marL="0" indent="0" algn="l">
              <a:lnSpc>
                <a:spcPct val="114000"/>
              </a:lnSpc>
              <a:buNone/>
              <a:defRPr sz="2000"/>
            </a:lvl7pPr>
            <a:lvl8pPr marL="0" indent="0" algn="l">
              <a:lnSpc>
                <a:spcPct val="114000"/>
              </a:lnSpc>
              <a:buNone/>
              <a:defRPr sz="2000" b="0">
                <a:solidFill>
                  <a:schemeClr val="tx1"/>
                </a:solidFill>
              </a:defRPr>
            </a:lvl8pPr>
            <a:lvl9pPr marL="0" indent="0" algn="l">
              <a:lnSpc>
                <a:spcPct val="114000"/>
              </a:lnSpc>
              <a:buNone/>
              <a:defRPr sz="2000">
                <a:solidFill>
                  <a:schemeClr val="tx1"/>
                </a:solidFill>
              </a:defRPr>
            </a:lvl9pPr>
          </a:lstStyle>
          <a:p>
            <a:r>
              <a:rPr lang="de-DE" noProof="0"/>
              <a:t>Subline</a:t>
            </a:r>
            <a:endParaRPr lang="de-DE" noProof="0" dirty="0"/>
          </a:p>
        </p:txBody>
      </p:sp>
      <p:sp>
        <p:nvSpPr>
          <p:cNvPr id="4" name="Rechteck 3">
            <a:extLst>
              <a:ext uri="{FF2B5EF4-FFF2-40B4-BE49-F238E27FC236}">
                <a16:creationId xmlns:a16="http://schemas.microsoft.com/office/drawing/2014/main" id="{A8E8F15F-711D-D86D-20ED-6F292DA5876B}"/>
              </a:ext>
            </a:extLst>
          </p:cNvPr>
          <p:cNvSpPr/>
          <p:nvPr userDrawn="1">
            <p:custDataLst>
              <p:tags r:id="rId5"/>
            </p:custDataLst>
          </p:nvPr>
        </p:nvSpPr>
        <p:spPr>
          <a:xfrm>
            <a:off x="720436" y="387927"/>
            <a:ext cx="1099128" cy="2932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12" name="roter Balken 21 % Transparenz">
            <a:extLst>
              <a:ext uri="{FF2B5EF4-FFF2-40B4-BE49-F238E27FC236}">
                <a16:creationId xmlns:a16="http://schemas.microsoft.com/office/drawing/2014/main" id="{76EC34EF-2CF1-FC63-29DC-C6AC09592D57}"/>
              </a:ext>
            </a:extLst>
          </p:cNvPr>
          <p:cNvSpPr>
            <a:spLocks noGrp="1"/>
          </p:cNvSpPr>
          <p:nvPr>
            <p:ph type="body" sz="quarter" idx="13"/>
            <p:custDataLst>
              <p:tags r:id="rId6"/>
            </p:custDataLst>
          </p:nvPr>
        </p:nvSpPr>
        <p:spPr>
          <a:xfrm>
            <a:off x="4903968" y="0"/>
            <a:ext cx="7288033" cy="6858000"/>
          </a:xfrm>
          <a:custGeom>
            <a:avLst/>
            <a:gdLst>
              <a:gd name="connsiteX0" fmla="*/ 5264141 w 7288033"/>
              <a:gd name="connsiteY0" fmla="*/ 0 h 6858000"/>
              <a:gd name="connsiteX1" fmla="*/ 7288033 w 7288033"/>
              <a:gd name="connsiteY1" fmla="*/ 0 h 6858000"/>
              <a:gd name="connsiteX2" fmla="*/ 7288033 w 7288033"/>
              <a:gd name="connsiteY2" fmla="*/ 3035642 h 6858000"/>
              <a:gd name="connsiteX3" fmla="*/ 7026984 w 7288033"/>
              <a:gd name="connsiteY3" fmla="*/ 3375779 h 6858000"/>
              <a:gd name="connsiteX4" fmla="*/ 4428304 w 7288033"/>
              <a:gd name="connsiteY4" fmla="*/ 6761143 h 6858000"/>
              <a:gd name="connsiteX5" fmla="*/ 4353940 w 7288033"/>
              <a:gd name="connsiteY5" fmla="*/ 6858000 h 6858000"/>
              <a:gd name="connsiteX6" fmla="*/ 0 w 7288033"/>
              <a:gd name="connsiteY6" fmla="*/ 6858000 h 6858000"/>
              <a:gd name="connsiteX7" fmla="*/ 139962 w 7288033"/>
              <a:gd name="connsiteY7" fmla="*/ 6675604 h 6858000"/>
              <a:gd name="connsiteX8" fmla="*/ 5193258 w 7288033"/>
              <a:gd name="connsiteY8" fmla="*/ 9231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88033" h="6858000">
                <a:moveTo>
                  <a:pt x="5264141" y="0"/>
                </a:moveTo>
                <a:lnTo>
                  <a:pt x="7288033" y="0"/>
                </a:lnTo>
                <a:lnTo>
                  <a:pt x="7288033" y="3035642"/>
                </a:lnTo>
                <a:lnTo>
                  <a:pt x="7026984" y="3375779"/>
                </a:lnTo>
                <a:cubicBezTo>
                  <a:pt x="6128175" y="4546865"/>
                  <a:pt x="5205306" y="5749093"/>
                  <a:pt x="4428304" y="6761143"/>
                </a:cubicBezTo>
                <a:lnTo>
                  <a:pt x="4353940" y="6858000"/>
                </a:lnTo>
                <a:lnTo>
                  <a:pt x="0" y="6858000"/>
                </a:lnTo>
                <a:lnTo>
                  <a:pt x="139962" y="6675604"/>
                </a:lnTo>
                <a:cubicBezTo>
                  <a:pt x="1501647" y="4901104"/>
                  <a:pt x="3639207" y="2116299"/>
                  <a:pt x="5193258" y="92314"/>
                </a:cubicBezTo>
                <a:close/>
              </a:path>
            </a:pathLst>
          </a:custGeom>
          <a:solidFill>
            <a:srgbClr val="E2001A">
              <a:alpha val="29804"/>
            </a:srgbClr>
          </a:solidFill>
        </p:spPr>
        <p:txBody>
          <a:bodyPr wrap="square">
            <a:noAutofit/>
          </a:bodyPr>
          <a:lstStyle>
            <a:lvl1pPr>
              <a:defRPr sz="800">
                <a:no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de-DE" sz="1600" noProof="0"/>
              <a:t>Mastertextformat bearbeiten</a:t>
            </a:r>
          </a:p>
        </p:txBody>
      </p:sp>
      <p:sp>
        <p:nvSpPr>
          <p:cNvPr id="7" name="Datumsplatzhalter 6">
            <a:extLst>
              <a:ext uri="{FF2B5EF4-FFF2-40B4-BE49-F238E27FC236}">
                <a16:creationId xmlns:a16="http://schemas.microsoft.com/office/drawing/2014/main" id="{318BB9F8-D41F-4BC0-3637-28F4778722B1}"/>
              </a:ext>
            </a:extLst>
          </p:cNvPr>
          <p:cNvSpPr>
            <a:spLocks noGrp="1"/>
          </p:cNvSpPr>
          <p:nvPr>
            <p:ph type="dt" sz="half" idx="14"/>
            <p:custDataLst>
              <p:tags r:id="rId7"/>
            </p:custDataLst>
          </p:nvPr>
        </p:nvSpPr>
        <p:spPr>
          <a:xfrm>
            <a:off x="540000" y="6470705"/>
            <a:ext cx="3044827" cy="281691"/>
          </a:xfrm>
        </p:spPr>
        <p:txBody>
          <a:bodyPr/>
          <a:lstStyle>
            <a:lvl1pPr algn="l">
              <a:defRPr/>
            </a:lvl1pPr>
          </a:lstStyle>
          <a:p>
            <a:r>
              <a:rPr lang="de-DE" noProof="0"/>
              <a:t>00.00.2023</a:t>
            </a:r>
            <a:endParaRPr lang="de-DE" noProof="0" dirty="0"/>
          </a:p>
        </p:txBody>
      </p:sp>
      <p:pic>
        <p:nvPicPr>
          <p:cNvPr id="10" name="Grafik 9">
            <a:extLst>
              <a:ext uri="{FF2B5EF4-FFF2-40B4-BE49-F238E27FC236}">
                <a16:creationId xmlns:a16="http://schemas.microsoft.com/office/drawing/2014/main" id="{842E2DE9-6CD3-4962-A9CB-BB899A36CFC8}"/>
              </a:ext>
            </a:extLst>
          </p:cNvPr>
          <p:cNvPicPr>
            <a:picLocks noChangeAspect="1"/>
          </p:cNvPicPr>
          <p:nvPr userDrawn="1"/>
        </p:nvPicPr>
        <p:blipFill>
          <a:blip r:embed="rId9"/>
          <a:stretch>
            <a:fillRect/>
          </a:stretch>
        </p:blipFill>
        <p:spPr>
          <a:xfrm>
            <a:off x="549327" y="450747"/>
            <a:ext cx="2446800" cy="746988"/>
          </a:xfrm>
          <a:prstGeom prst="rect">
            <a:avLst/>
          </a:prstGeom>
        </p:spPr>
      </p:pic>
    </p:spTree>
    <p:extLst>
      <p:ext uri="{BB962C8B-B14F-4D97-AF65-F5344CB8AC3E}">
        <p14:creationId xmlns:p14="http://schemas.microsoft.com/office/powerpoint/2010/main" val="193183458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userDrawn="1">
  <p:cSld name="Team member (4) flexible">
    <p:bg>
      <p:bgPr>
        <a:solidFill>
          <a:schemeClr val="tx2"/>
        </a:solidFill>
        <a:effectLst/>
      </p:bgPr>
    </p:bg>
    <p:spTree>
      <p:nvGrpSpPr>
        <p:cNvPr id="1" name=""/>
        <p:cNvGrpSpPr/>
        <p:nvPr/>
      </p:nvGrpSpPr>
      <p:grpSpPr>
        <a:xfrm>
          <a:off x="0" y="0"/>
          <a:ext cx="0" cy="0"/>
          <a:chOff x="0" y="0"/>
          <a:chExt cx="0" cy="0"/>
        </a:xfrm>
      </p:grpSpPr>
      <p:sp>
        <p:nvSpPr>
          <p:cNvPr id="12" name="Rechteck 11">
            <a:extLst>
              <a:ext uri="{FF2B5EF4-FFF2-40B4-BE49-F238E27FC236}">
                <a16:creationId xmlns:a16="http://schemas.microsoft.com/office/drawing/2014/main" id="{DD305413-069F-CC0C-F8D3-E7323F3057E9}"/>
              </a:ext>
            </a:extLst>
          </p:cNvPr>
          <p:cNvSpPr/>
          <p:nvPr userDrawn="1">
            <p:custDataLst>
              <p:tags r:id="rId1"/>
            </p:custDataLst>
          </p:nvPr>
        </p:nvSpPr>
        <p:spPr>
          <a:xfrm>
            <a:off x="540003" y="0"/>
            <a:ext cx="11651999"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solidFill>
                <a:schemeClr val="bg1"/>
              </a:solidFill>
            </a:endParaRPr>
          </a:p>
        </p:txBody>
      </p:sp>
      <p:sp>
        <p:nvSpPr>
          <p:cNvPr id="2" name="Titel 1">
            <a:extLst>
              <a:ext uri="{FF2B5EF4-FFF2-40B4-BE49-F238E27FC236}">
                <a16:creationId xmlns:a16="http://schemas.microsoft.com/office/drawing/2014/main" id="{21D309CB-E3AF-FCCB-2BDE-FADC00CAD8FA}"/>
              </a:ext>
            </a:extLst>
          </p:cNvPr>
          <p:cNvSpPr>
            <a:spLocks noGrp="1"/>
          </p:cNvSpPr>
          <p:nvPr>
            <p:ph type="title" hasCustomPrompt="1"/>
            <p:custDataLst>
              <p:tags r:id="rId2"/>
            </p:custDataLst>
          </p:nvPr>
        </p:nvSpPr>
        <p:spPr/>
        <p:txBody>
          <a:bodyPr/>
          <a:lstStyle>
            <a:lvl1pPr>
              <a:defRPr/>
            </a:lvl1pPr>
          </a:lstStyle>
          <a:p>
            <a:r>
              <a:rPr lang="de-DE"/>
              <a:t>Team member</a:t>
            </a:r>
            <a:endParaRPr lang="de-DE" dirty="0"/>
          </a:p>
        </p:txBody>
      </p:sp>
      <p:sp>
        <p:nvSpPr>
          <p:cNvPr id="14" name="Textplatzhalter 6">
            <a:extLst>
              <a:ext uri="{FF2B5EF4-FFF2-40B4-BE49-F238E27FC236}">
                <a16:creationId xmlns:a16="http://schemas.microsoft.com/office/drawing/2014/main" id="{73E694A5-77FC-15F0-999B-9352E387CBF4}"/>
              </a:ext>
            </a:extLst>
          </p:cNvPr>
          <p:cNvSpPr>
            <a:spLocks noGrp="1"/>
          </p:cNvSpPr>
          <p:nvPr>
            <p:ph type="body" sz="quarter" idx="14" hasCustomPrompt="1"/>
            <p:custDataLst>
              <p:tags r:id="rId3"/>
            </p:custDataLst>
          </p:nvPr>
        </p:nvSpPr>
        <p:spPr>
          <a:xfrm>
            <a:off x="898524" y="223200"/>
            <a:ext cx="529024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Datumsplatzhalter 4">
            <a:extLst>
              <a:ext uri="{FF2B5EF4-FFF2-40B4-BE49-F238E27FC236}">
                <a16:creationId xmlns:a16="http://schemas.microsoft.com/office/drawing/2014/main" id="{7C7D7102-6AF4-7B88-FF02-01A0673EAB56}"/>
              </a:ext>
            </a:extLst>
          </p:cNvPr>
          <p:cNvSpPr>
            <a:spLocks noGrp="1"/>
          </p:cNvSpPr>
          <p:nvPr>
            <p:ph type="dt" sz="half" idx="34"/>
            <p:custDataLst>
              <p:tags r:id="rId4"/>
            </p:custDataLst>
          </p:nvPr>
        </p:nvSpPr>
        <p:spPr/>
        <p:txBody>
          <a:bodyPr/>
          <a:lstStyle/>
          <a:p>
            <a:r>
              <a:rPr lang="de-DE"/>
              <a:t>00.00.2023</a:t>
            </a:r>
            <a:endParaRPr lang="de-DE" dirty="0"/>
          </a:p>
        </p:txBody>
      </p:sp>
      <p:sp>
        <p:nvSpPr>
          <p:cNvPr id="6" name="Fußzeilenplatzhalter 5">
            <a:extLst>
              <a:ext uri="{FF2B5EF4-FFF2-40B4-BE49-F238E27FC236}">
                <a16:creationId xmlns:a16="http://schemas.microsoft.com/office/drawing/2014/main" id="{6C2CF1F2-0B93-10C3-414C-AD26EAE73531}"/>
              </a:ext>
            </a:extLst>
          </p:cNvPr>
          <p:cNvSpPr>
            <a:spLocks noGrp="1"/>
          </p:cNvSpPr>
          <p:nvPr>
            <p:ph type="ftr" sz="quarter" idx="35"/>
            <p:custDataLst>
              <p:tags r:id="rId5"/>
            </p:custDataLst>
          </p:nvPr>
        </p:nvSpPr>
        <p:spPr/>
        <p:txBody>
          <a:bodyPr/>
          <a:lstStyle/>
          <a:p>
            <a:r>
              <a:rPr lang="de-DE"/>
              <a:t>Presentation Title | Classification: C2 – Sensitive | Name Surname</a:t>
            </a:r>
            <a:endParaRPr lang="de-DE" dirty="0"/>
          </a:p>
        </p:txBody>
      </p:sp>
      <p:sp>
        <p:nvSpPr>
          <p:cNvPr id="8" name="Foliennummernplatzhalter 7">
            <a:extLst>
              <a:ext uri="{FF2B5EF4-FFF2-40B4-BE49-F238E27FC236}">
                <a16:creationId xmlns:a16="http://schemas.microsoft.com/office/drawing/2014/main" id="{1B438321-B4A3-3AD4-6952-C27449CD5739}"/>
              </a:ext>
            </a:extLst>
          </p:cNvPr>
          <p:cNvSpPr>
            <a:spLocks noGrp="1"/>
          </p:cNvSpPr>
          <p:nvPr>
            <p:ph type="sldNum" sz="quarter" idx="36"/>
            <p:custDataLst>
              <p:tags r:id="rId6"/>
            </p:custDataLst>
          </p:nvPr>
        </p:nvSpPr>
        <p:spPr/>
        <p:txBody>
          <a:bodyPr/>
          <a:lstStyle/>
          <a:p>
            <a:fld id="{92DB0D90-6264-4E90-9724-ABC670DBF4FB}" type="slidenum">
              <a:rPr lang="de-DE" smtClean="0"/>
              <a:pPr/>
              <a:t>‹Nr.›</a:t>
            </a:fld>
            <a:endParaRPr lang="de-DE" dirty="0"/>
          </a:p>
        </p:txBody>
      </p:sp>
      <p:sp>
        <p:nvSpPr>
          <p:cNvPr id="13" name="Rechteck 12">
            <a:extLst>
              <a:ext uri="{FF2B5EF4-FFF2-40B4-BE49-F238E27FC236}">
                <a16:creationId xmlns:a16="http://schemas.microsoft.com/office/drawing/2014/main" id="{82BA7842-4012-E451-0CFA-98EEA7749C94}"/>
              </a:ext>
            </a:extLst>
          </p:cNvPr>
          <p:cNvSpPr/>
          <p:nvPr userDrawn="1">
            <p:custDataLst>
              <p:tags r:id="rId7"/>
            </p:custDataLst>
          </p:nvPr>
        </p:nvSpPr>
        <p:spPr>
          <a:xfrm>
            <a:off x="898524"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15" name="Rechteck 14">
            <a:extLst>
              <a:ext uri="{FF2B5EF4-FFF2-40B4-BE49-F238E27FC236}">
                <a16:creationId xmlns:a16="http://schemas.microsoft.com/office/drawing/2014/main" id="{EBD56F67-F300-40CF-9D4C-A4AF682BD7A8}"/>
              </a:ext>
            </a:extLst>
          </p:cNvPr>
          <p:cNvSpPr>
            <a:spLocks/>
          </p:cNvSpPr>
          <p:nvPr userDrawn="1">
            <p:custDataLst>
              <p:tags r:id="rId8"/>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de-DE" sz="992" b="1" noProof="0">
                <a:solidFill>
                  <a:schemeClr val="accent1"/>
                </a:solidFill>
              </a:rPr>
              <a:t>DKMS</a:t>
            </a:r>
            <a:endParaRPr lang="de-DE" sz="992" b="1" noProof="0" dirty="0">
              <a:solidFill>
                <a:schemeClr val="accent1"/>
              </a:solidFill>
            </a:endParaRPr>
          </a:p>
        </p:txBody>
      </p:sp>
      <p:sp>
        <p:nvSpPr>
          <p:cNvPr id="9" name="Textplatzhalter 8">
            <a:extLst>
              <a:ext uri="{FF2B5EF4-FFF2-40B4-BE49-F238E27FC236}">
                <a16:creationId xmlns:a16="http://schemas.microsoft.com/office/drawing/2014/main" id="{A5ECCE35-16F4-36DD-DB66-6DED467DC826}"/>
              </a:ext>
            </a:extLst>
          </p:cNvPr>
          <p:cNvSpPr>
            <a:spLocks noGrp="1"/>
          </p:cNvSpPr>
          <p:nvPr>
            <p:ph type="body" sz="quarter" idx="30" hasCustomPrompt="1"/>
            <p:custDataLst>
              <p:tags r:id="rId9"/>
            </p:custDataLst>
          </p:nvPr>
        </p:nvSpPr>
        <p:spPr>
          <a:xfrm>
            <a:off x="1307438" y="3140951"/>
            <a:ext cx="2076534" cy="2993149"/>
          </a:xfrm>
        </p:spPr>
        <p:txBody>
          <a:bodyPr lIns="0" tIns="162000" rIns="0" bIns="0"/>
          <a:lstStyle>
            <a:lvl1pPr>
              <a:spcBef>
                <a:spcPts val="0"/>
              </a:spcBef>
              <a:defRPr sz="1400"/>
            </a:lvl1pPr>
            <a:lvl2pPr marL="0" indent="0">
              <a:spcBef>
                <a:spcPts val="0"/>
              </a:spcBef>
              <a:spcAft>
                <a:spcPts val="600"/>
              </a:spcAft>
              <a:buNone/>
              <a:defRPr sz="1200"/>
            </a:lvl2pPr>
            <a:lvl3pPr marL="0" indent="0">
              <a:spcBef>
                <a:spcPts val="600"/>
              </a:spcBef>
              <a:buNone/>
              <a:defRPr sz="1000"/>
            </a:lvl3pPr>
            <a:lvl4pPr>
              <a:spcBef>
                <a:spcPts val="600"/>
              </a:spcBef>
              <a:defRPr sz="1000" b="0">
                <a:solidFill>
                  <a:schemeClr val="tx1"/>
                </a:solidFill>
              </a:defRPr>
            </a:lvl4pPr>
            <a:lvl5pPr marL="0" indent="0">
              <a:spcBef>
                <a:spcPts val="600"/>
              </a:spcBef>
              <a:buNone/>
              <a:defRPr sz="1000"/>
            </a:lvl5pPr>
            <a:lvl6pPr marL="0" indent="0">
              <a:spcBef>
                <a:spcPts val="600"/>
              </a:spcBef>
              <a:buNone/>
              <a:defRPr sz="1000"/>
            </a:lvl6pPr>
            <a:lvl7pPr marL="0" indent="0">
              <a:spcBef>
                <a:spcPts val="600"/>
              </a:spcBef>
              <a:buNone/>
              <a:defRPr sz="1000"/>
            </a:lvl7pPr>
            <a:lvl8pPr marL="0" indent="0">
              <a:spcBef>
                <a:spcPts val="600"/>
              </a:spcBef>
              <a:buFontTx/>
              <a:buNone/>
              <a:defRPr sz="1000" b="0">
                <a:solidFill>
                  <a:schemeClr val="tx1"/>
                </a:solidFill>
              </a:defRPr>
            </a:lvl8pPr>
            <a:lvl9pPr marL="0" indent="0">
              <a:spcBef>
                <a:spcPts val="600"/>
              </a:spcBef>
              <a:buFontTx/>
              <a:buNone/>
              <a:defRPr sz="1000">
                <a:solidFill>
                  <a:schemeClr val="tx1"/>
                </a:solidFill>
              </a:defRPr>
            </a:lvl9pPr>
          </a:lstStyle>
          <a:p>
            <a:pPr lvl="0"/>
            <a:r>
              <a:rPr lang="de-DE" dirty="0"/>
              <a:t>Name</a:t>
            </a:r>
          </a:p>
          <a:p>
            <a:pPr lvl="1"/>
            <a:r>
              <a:rPr lang="de-DE" dirty="0"/>
              <a:t>Position</a:t>
            </a:r>
          </a:p>
          <a:p>
            <a:pPr lvl="2"/>
            <a:r>
              <a:rPr lang="de-DE" dirty="0"/>
              <a:t>Dritte Ebene</a:t>
            </a:r>
          </a:p>
          <a:p>
            <a:pPr lvl="6"/>
            <a:endParaRPr lang="de-DE" dirty="0"/>
          </a:p>
        </p:txBody>
      </p:sp>
      <p:sp>
        <p:nvSpPr>
          <p:cNvPr id="18" name="Textplatzhalter 8">
            <a:extLst>
              <a:ext uri="{FF2B5EF4-FFF2-40B4-BE49-F238E27FC236}">
                <a16:creationId xmlns:a16="http://schemas.microsoft.com/office/drawing/2014/main" id="{1EAC27A7-7691-4350-43C5-6B6CB5F92B2C}"/>
              </a:ext>
            </a:extLst>
          </p:cNvPr>
          <p:cNvSpPr>
            <a:spLocks noGrp="1"/>
          </p:cNvSpPr>
          <p:nvPr>
            <p:ph type="body" sz="quarter" idx="31" hasCustomPrompt="1"/>
            <p:custDataLst>
              <p:tags r:id="rId10"/>
            </p:custDataLst>
          </p:nvPr>
        </p:nvSpPr>
        <p:spPr>
          <a:xfrm>
            <a:off x="4127919" y="3140951"/>
            <a:ext cx="2076534" cy="2993149"/>
          </a:xfrm>
        </p:spPr>
        <p:txBody>
          <a:bodyPr lIns="0" tIns="162000" rIns="0" bIns="0"/>
          <a:lstStyle>
            <a:lvl1pPr>
              <a:spcBef>
                <a:spcPts val="0"/>
              </a:spcBef>
              <a:defRPr sz="1400"/>
            </a:lvl1pPr>
            <a:lvl2pPr marL="0" indent="0">
              <a:spcBef>
                <a:spcPts val="0"/>
              </a:spcBef>
              <a:spcAft>
                <a:spcPts val="600"/>
              </a:spcAft>
              <a:buNone/>
              <a:defRPr sz="1200"/>
            </a:lvl2pPr>
            <a:lvl3pPr marL="0" indent="0">
              <a:spcBef>
                <a:spcPts val="600"/>
              </a:spcBef>
              <a:buNone/>
              <a:defRPr sz="1000"/>
            </a:lvl3pPr>
            <a:lvl4pPr>
              <a:spcBef>
                <a:spcPts val="600"/>
              </a:spcBef>
              <a:defRPr sz="1000" b="0">
                <a:solidFill>
                  <a:schemeClr val="tx1"/>
                </a:solidFill>
              </a:defRPr>
            </a:lvl4pPr>
            <a:lvl5pPr marL="0" indent="0">
              <a:spcBef>
                <a:spcPts val="600"/>
              </a:spcBef>
              <a:buNone/>
              <a:defRPr sz="1000"/>
            </a:lvl5pPr>
            <a:lvl6pPr marL="0" indent="0">
              <a:spcBef>
                <a:spcPts val="600"/>
              </a:spcBef>
              <a:buNone/>
              <a:defRPr sz="1000"/>
            </a:lvl6pPr>
            <a:lvl7pPr marL="0" indent="0">
              <a:spcBef>
                <a:spcPts val="600"/>
              </a:spcBef>
              <a:buNone/>
              <a:defRPr sz="1000"/>
            </a:lvl7pPr>
            <a:lvl8pPr marL="0" indent="0">
              <a:spcBef>
                <a:spcPts val="600"/>
              </a:spcBef>
              <a:buFontTx/>
              <a:buNone/>
              <a:defRPr sz="1000" b="0">
                <a:solidFill>
                  <a:schemeClr val="tx1"/>
                </a:solidFill>
              </a:defRPr>
            </a:lvl8pPr>
            <a:lvl9pPr marL="0" indent="0">
              <a:spcBef>
                <a:spcPts val="600"/>
              </a:spcBef>
              <a:buFontTx/>
              <a:buNone/>
              <a:defRPr sz="1000">
                <a:solidFill>
                  <a:schemeClr val="tx1"/>
                </a:solidFill>
              </a:defRPr>
            </a:lvl9pPr>
          </a:lstStyle>
          <a:p>
            <a:pPr lvl="0"/>
            <a:r>
              <a:rPr lang="de-DE"/>
              <a:t>Name</a:t>
            </a:r>
          </a:p>
          <a:p>
            <a:pPr lvl="1"/>
            <a:r>
              <a:rPr lang="de-DE"/>
              <a:t>Position</a:t>
            </a:r>
          </a:p>
          <a:p>
            <a:pPr lvl="2"/>
            <a:r>
              <a:rPr lang="de-DE"/>
              <a:t>Dritte Ebene</a:t>
            </a:r>
          </a:p>
          <a:p>
            <a:pPr lvl="6"/>
            <a:endParaRPr lang="de-DE" dirty="0"/>
          </a:p>
        </p:txBody>
      </p:sp>
      <p:sp>
        <p:nvSpPr>
          <p:cNvPr id="30" name="Textplatzhalter 8">
            <a:extLst>
              <a:ext uri="{FF2B5EF4-FFF2-40B4-BE49-F238E27FC236}">
                <a16:creationId xmlns:a16="http://schemas.microsoft.com/office/drawing/2014/main" id="{77D24433-C7A0-DCCF-802A-407C4B93BDCD}"/>
              </a:ext>
            </a:extLst>
          </p:cNvPr>
          <p:cNvSpPr>
            <a:spLocks noGrp="1"/>
          </p:cNvSpPr>
          <p:nvPr>
            <p:ph type="body" sz="quarter" idx="32" hasCustomPrompt="1"/>
            <p:custDataLst>
              <p:tags r:id="rId11"/>
            </p:custDataLst>
          </p:nvPr>
        </p:nvSpPr>
        <p:spPr>
          <a:xfrm>
            <a:off x="6948401" y="3140951"/>
            <a:ext cx="2076534" cy="2993149"/>
          </a:xfrm>
        </p:spPr>
        <p:txBody>
          <a:bodyPr lIns="0" tIns="162000" rIns="0" bIns="0"/>
          <a:lstStyle>
            <a:lvl1pPr>
              <a:spcBef>
                <a:spcPts val="0"/>
              </a:spcBef>
              <a:defRPr sz="1400"/>
            </a:lvl1pPr>
            <a:lvl2pPr marL="0" indent="0">
              <a:spcBef>
                <a:spcPts val="0"/>
              </a:spcBef>
              <a:spcAft>
                <a:spcPts val="600"/>
              </a:spcAft>
              <a:buNone/>
              <a:defRPr sz="1200"/>
            </a:lvl2pPr>
            <a:lvl3pPr marL="0" indent="0">
              <a:spcBef>
                <a:spcPts val="600"/>
              </a:spcBef>
              <a:buNone/>
              <a:defRPr sz="1000"/>
            </a:lvl3pPr>
            <a:lvl4pPr>
              <a:spcBef>
                <a:spcPts val="600"/>
              </a:spcBef>
              <a:defRPr sz="1000" b="0">
                <a:solidFill>
                  <a:schemeClr val="tx1"/>
                </a:solidFill>
              </a:defRPr>
            </a:lvl4pPr>
            <a:lvl5pPr marL="0" indent="0">
              <a:spcBef>
                <a:spcPts val="600"/>
              </a:spcBef>
              <a:buNone/>
              <a:defRPr sz="1000"/>
            </a:lvl5pPr>
            <a:lvl6pPr marL="0" indent="0">
              <a:spcBef>
                <a:spcPts val="600"/>
              </a:spcBef>
              <a:buNone/>
              <a:defRPr sz="1000"/>
            </a:lvl6pPr>
            <a:lvl7pPr marL="0" indent="0">
              <a:spcBef>
                <a:spcPts val="600"/>
              </a:spcBef>
              <a:buNone/>
              <a:defRPr sz="1000"/>
            </a:lvl7pPr>
            <a:lvl8pPr marL="0" indent="0">
              <a:spcBef>
                <a:spcPts val="600"/>
              </a:spcBef>
              <a:buFontTx/>
              <a:buNone/>
              <a:defRPr sz="1000" b="0">
                <a:solidFill>
                  <a:schemeClr val="tx1"/>
                </a:solidFill>
              </a:defRPr>
            </a:lvl8pPr>
            <a:lvl9pPr marL="0" indent="0">
              <a:spcBef>
                <a:spcPts val="600"/>
              </a:spcBef>
              <a:buFontTx/>
              <a:buNone/>
              <a:defRPr sz="1000">
                <a:solidFill>
                  <a:schemeClr val="tx1"/>
                </a:solidFill>
              </a:defRPr>
            </a:lvl9pPr>
          </a:lstStyle>
          <a:p>
            <a:pPr lvl="0"/>
            <a:r>
              <a:rPr lang="de-DE"/>
              <a:t>Name</a:t>
            </a:r>
          </a:p>
          <a:p>
            <a:pPr lvl="1"/>
            <a:r>
              <a:rPr lang="de-DE"/>
              <a:t>Position</a:t>
            </a:r>
          </a:p>
          <a:p>
            <a:pPr lvl="2"/>
            <a:r>
              <a:rPr lang="de-DE"/>
              <a:t>Dritte Ebene</a:t>
            </a:r>
          </a:p>
          <a:p>
            <a:pPr lvl="6"/>
            <a:endParaRPr lang="de-DE" dirty="0"/>
          </a:p>
        </p:txBody>
      </p:sp>
      <p:sp>
        <p:nvSpPr>
          <p:cNvPr id="31" name="Textplatzhalter 8">
            <a:extLst>
              <a:ext uri="{FF2B5EF4-FFF2-40B4-BE49-F238E27FC236}">
                <a16:creationId xmlns:a16="http://schemas.microsoft.com/office/drawing/2014/main" id="{A021F369-23AA-50F4-5510-BF8495646D67}"/>
              </a:ext>
            </a:extLst>
          </p:cNvPr>
          <p:cNvSpPr>
            <a:spLocks noGrp="1"/>
          </p:cNvSpPr>
          <p:nvPr>
            <p:ph type="body" sz="quarter" idx="33" hasCustomPrompt="1"/>
            <p:custDataLst>
              <p:tags r:id="rId12"/>
            </p:custDataLst>
          </p:nvPr>
        </p:nvSpPr>
        <p:spPr>
          <a:xfrm>
            <a:off x="9768882" y="3140951"/>
            <a:ext cx="2076534" cy="2993149"/>
          </a:xfrm>
        </p:spPr>
        <p:txBody>
          <a:bodyPr lIns="0" tIns="162000" rIns="0" bIns="0"/>
          <a:lstStyle>
            <a:lvl1pPr>
              <a:spcBef>
                <a:spcPts val="0"/>
              </a:spcBef>
              <a:defRPr sz="1400"/>
            </a:lvl1pPr>
            <a:lvl2pPr marL="0" indent="0">
              <a:spcBef>
                <a:spcPts val="0"/>
              </a:spcBef>
              <a:spcAft>
                <a:spcPts val="600"/>
              </a:spcAft>
              <a:buNone/>
              <a:defRPr sz="1200"/>
            </a:lvl2pPr>
            <a:lvl3pPr marL="0" indent="0">
              <a:spcBef>
                <a:spcPts val="600"/>
              </a:spcBef>
              <a:buNone/>
              <a:defRPr sz="1000"/>
            </a:lvl3pPr>
            <a:lvl4pPr>
              <a:spcBef>
                <a:spcPts val="600"/>
              </a:spcBef>
              <a:defRPr sz="1000" b="0">
                <a:solidFill>
                  <a:schemeClr val="tx1"/>
                </a:solidFill>
              </a:defRPr>
            </a:lvl4pPr>
            <a:lvl5pPr marL="0" indent="0">
              <a:spcBef>
                <a:spcPts val="600"/>
              </a:spcBef>
              <a:buNone/>
              <a:defRPr sz="1000"/>
            </a:lvl5pPr>
            <a:lvl6pPr marL="0" indent="0">
              <a:spcBef>
                <a:spcPts val="600"/>
              </a:spcBef>
              <a:buNone/>
              <a:defRPr sz="1000"/>
            </a:lvl6pPr>
            <a:lvl7pPr marL="0" indent="0">
              <a:spcBef>
                <a:spcPts val="600"/>
              </a:spcBef>
              <a:buNone/>
              <a:defRPr sz="1000"/>
            </a:lvl7pPr>
            <a:lvl8pPr marL="0" indent="0">
              <a:spcBef>
                <a:spcPts val="600"/>
              </a:spcBef>
              <a:buFontTx/>
              <a:buNone/>
              <a:defRPr sz="1000" b="0">
                <a:solidFill>
                  <a:schemeClr val="tx1"/>
                </a:solidFill>
              </a:defRPr>
            </a:lvl8pPr>
            <a:lvl9pPr marL="0" indent="0">
              <a:spcBef>
                <a:spcPts val="600"/>
              </a:spcBef>
              <a:buFontTx/>
              <a:buNone/>
              <a:defRPr sz="1000">
                <a:solidFill>
                  <a:schemeClr val="tx1"/>
                </a:solidFill>
              </a:defRPr>
            </a:lvl9pPr>
          </a:lstStyle>
          <a:p>
            <a:pPr lvl="0"/>
            <a:r>
              <a:rPr lang="de-DE"/>
              <a:t>Name</a:t>
            </a:r>
          </a:p>
          <a:p>
            <a:pPr lvl="1"/>
            <a:r>
              <a:rPr lang="de-DE"/>
              <a:t>Position</a:t>
            </a:r>
          </a:p>
          <a:p>
            <a:pPr lvl="2"/>
            <a:r>
              <a:rPr lang="de-DE"/>
              <a:t>Dritte Ebene</a:t>
            </a:r>
          </a:p>
          <a:p>
            <a:pPr lvl="6"/>
            <a:endParaRPr lang="de-DE" dirty="0"/>
          </a:p>
        </p:txBody>
      </p:sp>
      <p:sp>
        <p:nvSpPr>
          <p:cNvPr id="40" name="Bildplatzhalter 25">
            <a:extLst>
              <a:ext uri="{FF2B5EF4-FFF2-40B4-BE49-F238E27FC236}">
                <a16:creationId xmlns:a16="http://schemas.microsoft.com/office/drawing/2014/main" id="{8304F989-FA01-2EC0-22D5-8702BB35220A}"/>
              </a:ext>
            </a:extLst>
          </p:cNvPr>
          <p:cNvSpPr>
            <a:spLocks noGrp="1"/>
          </p:cNvSpPr>
          <p:nvPr>
            <p:ph type="pic" sz="quarter" idx="37" hasCustomPrompt="1"/>
            <p:custDataLst>
              <p:tags r:id="rId13"/>
            </p:custDataLst>
          </p:nvPr>
        </p:nvSpPr>
        <p:spPr>
          <a:xfrm>
            <a:off x="934480" y="1717366"/>
            <a:ext cx="1409280" cy="1409280"/>
          </a:xfrm>
          <a:prstGeom prst="ellipse">
            <a:avLst/>
          </a:prstGeom>
          <a:solidFill>
            <a:schemeClr val="bg2"/>
          </a:solidFill>
          <a:ln w="44450">
            <a:solidFill>
              <a:schemeClr val="accent1"/>
            </a:solidFill>
          </a:ln>
        </p:spPr>
        <p:txBody>
          <a:bodyPr/>
          <a:lstStyle>
            <a:lvl1pPr algn="ctr">
              <a:lnSpc>
                <a:spcPct val="100000"/>
              </a:lnSpc>
              <a:defRPr sz="1200"/>
            </a:lvl1pPr>
          </a:lstStyle>
          <a:p>
            <a:pPr marL="0" marR="0" lvl="0"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lang="de-DE" sz="1200" dirty="0"/>
              <a:t>Load </a:t>
            </a:r>
            <a:r>
              <a:rPr lang="de-DE" sz="1200" noProof="0" dirty="0" err="1"/>
              <a:t>image</a:t>
            </a:r>
            <a:br>
              <a:rPr lang="de-DE" sz="1200" noProof="0" dirty="0"/>
            </a:br>
            <a:r>
              <a:rPr lang="de-DE" sz="1200" dirty="0"/>
              <a:t>▼</a:t>
            </a:r>
          </a:p>
          <a:p>
            <a:endParaRPr lang="de-DE" dirty="0"/>
          </a:p>
        </p:txBody>
      </p:sp>
      <p:sp>
        <p:nvSpPr>
          <p:cNvPr id="41" name="Bildplatzhalter 25">
            <a:extLst>
              <a:ext uri="{FF2B5EF4-FFF2-40B4-BE49-F238E27FC236}">
                <a16:creationId xmlns:a16="http://schemas.microsoft.com/office/drawing/2014/main" id="{E6E463DD-688E-DC38-27EF-4974D9508C41}"/>
              </a:ext>
            </a:extLst>
          </p:cNvPr>
          <p:cNvSpPr>
            <a:spLocks noGrp="1"/>
          </p:cNvSpPr>
          <p:nvPr>
            <p:ph type="pic" sz="quarter" idx="38" hasCustomPrompt="1"/>
            <p:custDataLst>
              <p:tags r:id="rId14"/>
            </p:custDataLst>
          </p:nvPr>
        </p:nvSpPr>
        <p:spPr>
          <a:xfrm>
            <a:off x="3754961" y="1717366"/>
            <a:ext cx="1409280" cy="1409280"/>
          </a:xfrm>
          <a:prstGeom prst="ellipse">
            <a:avLst/>
          </a:prstGeom>
          <a:solidFill>
            <a:schemeClr val="bg2"/>
          </a:solidFill>
          <a:ln w="44450">
            <a:solidFill>
              <a:schemeClr val="accent1"/>
            </a:solidFill>
          </a:ln>
        </p:spPr>
        <p:txBody>
          <a:bodyPr/>
          <a:lstStyle>
            <a:lvl1pPr algn="ctr">
              <a:lnSpc>
                <a:spcPct val="100000"/>
              </a:lnSpc>
              <a:defRPr sz="1200"/>
            </a:lvl1pPr>
          </a:lstStyle>
          <a:p>
            <a:pPr marL="0" marR="0" lvl="0"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lang="pl-PL" sz="1200" dirty="0" err="1"/>
              <a:t>Load</a:t>
            </a:r>
            <a:r>
              <a:rPr lang="pl-PL" sz="1200" dirty="0"/>
              <a:t> </a:t>
            </a:r>
            <a:r>
              <a:rPr lang="pl-PL" sz="1200" noProof="0" dirty="0"/>
              <a:t>image</a:t>
            </a:r>
            <a:br>
              <a:rPr lang="pl-PL" sz="1200" noProof="0" dirty="0"/>
            </a:br>
            <a:r>
              <a:rPr lang="pl-PL" sz="1200" dirty="0"/>
              <a:t>▼</a:t>
            </a:r>
          </a:p>
          <a:p>
            <a:endParaRPr lang="pl-PL" dirty="0"/>
          </a:p>
        </p:txBody>
      </p:sp>
      <p:sp>
        <p:nvSpPr>
          <p:cNvPr id="42" name="Bildplatzhalter 25">
            <a:extLst>
              <a:ext uri="{FF2B5EF4-FFF2-40B4-BE49-F238E27FC236}">
                <a16:creationId xmlns:a16="http://schemas.microsoft.com/office/drawing/2014/main" id="{9F73328B-C4B0-B7DD-FFFC-8CF19388F6F1}"/>
              </a:ext>
            </a:extLst>
          </p:cNvPr>
          <p:cNvSpPr>
            <a:spLocks noGrp="1"/>
          </p:cNvSpPr>
          <p:nvPr>
            <p:ph type="pic" sz="quarter" idx="39" hasCustomPrompt="1"/>
            <p:custDataLst>
              <p:tags r:id="rId15"/>
            </p:custDataLst>
          </p:nvPr>
        </p:nvSpPr>
        <p:spPr>
          <a:xfrm>
            <a:off x="6575442" y="1717366"/>
            <a:ext cx="1409280" cy="1409280"/>
          </a:xfrm>
          <a:prstGeom prst="ellipse">
            <a:avLst/>
          </a:prstGeom>
          <a:solidFill>
            <a:schemeClr val="bg2"/>
          </a:solidFill>
          <a:ln w="44450">
            <a:solidFill>
              <a:schemeClr val="accent1"/>
            </a:solidFill>
          </a:ln>
        </p:spPr>
        <p:txBody>
          <a:bodyPr/>
          <a:lstStyle>
            <a:lvl1pPr algn="ctr">
              <a:lnSpc>
                <a:spcPct val="100000"/>
              </a:lnSpc>
              <a:defRPr sz="1200"/>
            </a:lvl1pPr>
          </a:lstStyle>
          <a:p>
            <a:pPr marL="0" marR="0" lvl="0"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lang="pl-PL" sz="1200" dirty="0" err="1"/>
              <a:t>Load</a:t>
            </a:r>
            <a:r>
              <a:rPr lang="pl-PL" sz="1200" dirty="0"/>
              <a:t> </a:t>
            </a:r>
            <a:r>
              <a:rPr lang="pl-PL" sz="1200" noProof="0" dirty="0"/>
              <a:t>image</a:t>
            </a:r>
            <a:br>
              <a:rPr lang="pl-PL" sz="1200" noProof="0" dirty="0"/>
            </a:br>
            <a:r>
              <a:rPr lang="pl-PL" sz="1200" dirty="0"/>
              <a:t>▼</a:t>
            </a:r>
          </a:p>
          <a:p>
            <a:endParaRPr lang="pl-PL" dirty="0"/>
          </a:p>
        </p:txBody>
      </p:sp>
      <p:sp>
        <p:nvSpPr>
          <p:cNvPr id="43" name="Bildplatzhalter 25">
            <a:extLst>
              <a:ext uri="{FF2B5EF4-FFF2-40B4-BE49-F238E27FC236}">
                <a16:creationId xmlns:a16="http://schemas.microsoft.com/office/drawing/2014/main" id="{72E8F46D-A45E-043B-2785-E302213E2D49}"/>
              </a:ext>
            </a:extLst>
          </p:cNvPr>
          <p:cNvSpPr>
            <a:spLocks noGrp="1"/>
          </p:cNvSpPr>
          <p:nvPr>
            <p:ph type="pic" sz="quarter" idx="40" hasCustomPrompt="1"/>
            <p:custDataLst>
              <p:tags r:id="rId16"/>
            </p:custDataLst>
          </p:nvPr>
        </p:nvSpPr>
        <p:spPr>
          <a:xfrm>
            <a:off x="9395923" y="1717367"/>
            <a:ext cx="1409280" cy="1409280"/>
          </a:xfrm>
          <a:prstGeom prst="ellipse">
            <a:avLst/>
          </a:prstGeom>
          <a:solidFill>
            <a:schemeClr val="bg2"/>
          </a:solidFill>
          <a:ln w="44450">
            <a:solidFill>
              <a:schemeClr val="accent1"/>
            </a:solidFill>
          </a:ln>
        </p:spPr>
        <p:txBody>
          <a:bodyPr/>
          <a:lstStyle>
            <a:lvl1pPr algn="ctr">
              <a:lnSpc>
                <a:spcPct val="100000"/>
              </a:lnSpc>
              <a:defRPr sz="1200"/>
            </a:lvl1pPr>
          </a:lstStyle>
          <a:p>
            <a:pPr marL="0" marR="0" lvl="0"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lang="pl-PL" sz="1200" dirty="0" err="1"/>
              <a:t>Load</a:t>
            </a:r>
            <a:r>
              <a:rPr lang="pl-PL" sz="1200" dirty="0"/>
              <a:t> </a:t>
            </a:r>
            <a:r>
              <a:rPr lang="pl-PL" sz="1200" noProof="0" dirty="0"/>
              <a:t>image</a:t>
            </a:r>
            <a:br>
              <a:rPr lang="pl-PL" sz="1200" noProof="0" dirty="0"/>
            </a:br>
            <a:r>
              <a:rPr lang="pl-PL" sz="1200" dirty="0"/>
              <a:t>▼</a:t>
            </a:r>
          </a:p>
          <a:p>
            <a:endParaRPr lang="pl-PL" dirty="0"/>
          </a:p>
        </p:txBody>
      </p:sp>
    </p:spTree>
    <p:extLst>
      <p:ext uri="{BB962C8B-B14F-4D97-AF65-F5344CB8AC3E}">
        <p14:creationId xmlns:p14="http://schemas.microsoft.com/office/powerpoint/2010/main" val="179247062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Divider Slide">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99B15FA1-4510-E889-F7CB-79DDCA234286}"/>
              </a:ext>
            </a:extLst>
          </p:cNvPr>
          <p:cNvSpPr/>
          <p:nvPr userDrawn="1"/>
        </p:nvSpPr>
        <p:spPr>
          <a:xfrm>
            <a:off x="0" y="0"/>
            <a:ext cx="12192000" cy="685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Titel 1">
            <a:extLst>
              <a:ext uri="{FF2B5EF4-FFF2-40B4-BE49-F238E27FC236}">
                <a16:creationId xmlns:a16="http://schemas.microsoft.com/office/drawing/2014/main" id="{2061C12E-2696-0F57-A989-679FB98A9782}"/>
              </a:ext>
            </a:extLst>
          </p:cNvPr>
          <p:cNvSpPr>
            <a:spLocks noGrp="1"/>
          </p:cNvSpPr>
          <p:nvPr>
            <p:ph type="title" hasCustomPrompt="1"/>
          </p:nvPr>
        </p:nvSpPr>
        <p:spPr>
          <a:xfrm>
            <a:off x="1272908" y="2107939"/>
            <a:ext cx="10080892" cy="2642122"/>
          </a:xfrm>
        </p:spPr>
        <p:txBody>
          <a:bodyPr anchor="ctr"/>
          <a:lstStyle>
            <a:lvl1pPr algn="ctr">
              <a:defRPr b="0">
                <a:solidFill>
                  <a:schemeClr val="bg1"/>
                </a:solidFill>
              </a:defRPr>
            </a:lvl1pPr>
          </a:lstStyle>
          <a:p>
            <a:r>
              <a:rPr lang="de-DE" err="1"/>
              <a:t>Divider</a:t>
            </a:r>
            <a:r>
              <a:rPr lang="de-DE"/>
              <a:t> Slide</a:t>
            </a:r>
          </a:p>
        </p:txBody>
      </p:sp>
      <p:sp>
        <p:nvSpPr>
          <p:cNvPr id="5" name="Foliennummernplatzhalter 6">
            <a:extLst>
              <a:ext uri="{FF2B5EF4-FFF2-40B4-BE49-F238E27FC236}">
                <a16:creationId xmlns:a16="http://schemas.microsoft.com/office/drawing/2014/main" id="{C34DA1BB-6F1C-8BDB-184C-77EF664F78C3}"/>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288491825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Title layouts">
    <p:bg>
      <p:bgPr>
        <a:solidFill>
          <a:schemeClr val="tx2"/>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0"/>
            <a:ext cx="12192000" cy="6858000"/>
          </a:xfrm>
          <a:prstGeom prst="rect">
            <a:avLst/>
          </a:prstGeom>
          <a:solidFill>
            <a:schemeClr val="tx1"/>
          </a:solidFill>
        </p:spPr>
        <p:txBody>
          <a:bodyPr wrap="square" rtlCol="0" anchor="ctr">
            <a:noAutofit/>
          </a:bodyPr>
          <a:lstStyle/>
          <a:p>
            <a:pPr algn="ctr"/>
            <a:r>
              <a:rPr lang="de-DE" sz="12000" noProof="0">
                <a:solidFill>
                  <a:schemeClr val="bg1"/>
                </a:solidFill>
              </a:rPr>
              <a:t>Title layouts</a:t>
            </a:r>
            <a:endParaRPr lang="de-DE" sz="12000" noProof="0" dirty="0">
              <a:solidFill>
                <a:schemeClr val="bg1"/>
              </a:solidFill>
            </a:endParaRPr>
          </a:p>
        </p:txBody>
      </p:sp>
    </p:spTree>
    <p:extLst>
      <p:ext uri="{BB962C8B-B14F-4D97-AF65-F5344CB8AC3E}">
        <p14:creationId xmlns:p14="http://schemas.microsoft.com/office/powerpoint/2010/main" val="85581865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Title 1">
    <p:bg>
      <p:bgPr>
        <a:solidFill>
          <a:schemeClr val="tx2"/>
        </a:solidFill>
        <a:effectLst/>
      </p:bgPr>
    </p:bg>
    <p:spTree>
      <p:nvGrpSpPr>
        <p:cNvPr id="1" name=""/>
        <p:cNvGrpSpPr/>
        <p:nvPr/>
      </p:nvGrpSpPr>
      <p:grpSpPr>
        <a:xfrm>
          <a:off x="0" y="0"/>
          <a:ext cx="0" cy="0"/>
          <a:chOff x="0" y="0"/>
          <a:chExt cx="0" cy="0"/>
        </a:xfrm>
      </p:grpSpPr>
      <p:sp>
        <p:nvSpPr>
          <p:cNvPr id="13" name="Rechteck 12">
            <a:extLst>
              <a:ext uri="{FF2B5EF4-FFF2-40B4-BE49-F238E27FC236}">
                <a16:creationId xmlns:a16="http://schemas.microsoft.com/office/drawing/2014/main" id="{8031A212-EFA4-1FC0-A634-A5484954E738}"/>
              </a:ext>
            </a:extLst>
          </p:cNvPr>
          <p:cNvSpPr/>
          <p:nvPr userDrawn="1">
            <p:custDataLst>
              <p:tags r:id="rId1"/>
            </p:custData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sp>
        <p:nvSpPr>
          <p:cNvPr id="11" name="Bildplatzhalter">
            <a:extLst>
              <a:ext uri="{FF2B5EF4-FFF2-40B4-BE49-F238E27FC236}">
                <a16:creationId xmlns:a16="http://schemas.microsoft.com/office/drawing/2014/main" id="{EF5AEA91-2AC7-F0F0-9782-C62498B58821}"/>
              </a:ext>
            </a:extLst>
          </p:cNvPr>
          <p:cNvSpPr>
            <a:spLocks noGrp="1"/>
          </p:cNvSpPr>
          <p:nvPr>
            <p:ph type="pic" sz="quarter" idx="11" hasCustomPrompt="1"/>
            <p:custDataLst>
              <p:tags r:id="rId2"/>
            </p:custDataLst>
          </p:nvPr>
        </p:nvSpPr>
        <p:spPr>
          <a:xfrm>
            <a:off x="4902228" y="-1"/>
            <a:ext cx="7289772" cy="6858000"/>
          </a:xfrm>
          <a:custGeom>
            <a:avLst/>
            <a:gdLst>
              <a:gd name="connsiteX0" fmla="*/ 4054 w 7289772"/>
              <a:gd name="connsiteY0" fmla="*/ 0 h 6858000"/>
              <a:gd name="connsiteX1" fmla="*/ 4361495 w 7289772"/>
              <a:gd name="connsiteY1" fmla="*/ 0 h 6858000"/>
              <a:gd name="connsiteX2" fmla="*/ 4576788 w 7289772"/>
              <a:gd name="connsiteY2" fmla="*/ 280262 h 6858000"/>
              <a:gd name="connsiteX3" fmla="*/ 4812255 w 7289772"/>
              <a:gd name="connsiteY3" fmla="*/ 586788 h 6858000"/>
              <a:gd name="connsiteX4" fmla="*/ 5047823 w 7289772"/>
              <a:gd name="connsiteY4" fmla="*/ 280262 h 6858000"/>
              <a:gd name="connsiteX5" fmla="*/ 5263199 w 7289772"/>
              <a:gd name="connsiteY5" fmla="*/ 0 h 6858000"/>
              <a:gd name="connsiteX6" fmla="*/ 7289772 w 7289772"/>
              <a:gd name="connsiteY6" fmla="*/ 0 h 6858000"/>
              <a:gd name="connsiteX7" fmla="*/ 7289772 w 7289772"/>
              <a:gd name="connsiteY7" fmla="*/ 3038958 h 6858000"/>
              <a:gd name="connsiteX8" fmla="*/ 6992481 w 7289772"/>
              <a:gd name="connsiteY8" fmla="*/ 3426461 h 6858000"/>
              <a:gd name="connsiteX9" fmla="*/ 7289772 w 7289772"/>
              <a:gd name="connsiteY9" fmla="*/ 3813786 h 6858000"/>
              <a:gd name="connsiteX10" fmla="*/ 7289772 w 7289772"/>
              <a:gd name="connsiteY10" fmla="*/ 6858000 h 6858000"/>
              <a:gd name="connsiteX11" fmla="*/ 5266888 w 7289772"/>
              <a:gd name="connsiteY11" fmla="*/ 6858000 h 6858000"/>
              <a:gd name="connsiteX12" fmla="*/ 5047823 w 7289772"/>
              <a:gd name="connsiteY12" fmla="*/ 6572773 h 6858000"/>
              <a:gd name="connsiteX13" fmla="*/ 4812255 w 7289772"/>
              <a:gd name="connsiteY13" fmla="*/ 6266019 h 6858000"/>
              <a:gd name="connsiteX14" fmla="*/ 4576788 w 7289772"/>
              <a:gd name="connsiteY14" fmla="*/ 6572773 h 6858000"/>
              <a:gd name="connsiteX15" fmla="*/ 4357808 w 7289772"/>
              <a:gd name="connsiteY15" fmla="*/ 6858000 h 6858000"/>
              <a:gd name="connsiteX16" fmla="*/ 0 w 7289772"/>
              <a:gd name="connsiteY16" fmla="*/ 6858000 h 6858000"/>
              <a:gd name="connsiteX17" fmla="*/ 33676 w 7289772"/>
              <a:gd name="connsiteY17" fmla="*/ 6814076 h 6858000"/>
              <a:gd name="connsiteX18" fmla="*/ 2632603 w 7289772"/>
              <a:gd name="connsiteY18" fmla="*/ 3426461 h 6858000"/>
              <a:gd name="connsiteX19" fmla="*/ 33676 w 7289772"/>
              <a:gd name="connsiteY19" fmla="*/ 3863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289772" h="6858000">
                <a:moveTo>
                  <a:pt x="4054" y="0"/>
                </a:moveTo>
                <a:lnTo>
                  <a:pt x="4361495" y="0"/>
                </a:lnTo>
                <a:lnTo>
                  <a:pt x="4576788" y="280262"/>
                </a:lnTo>
                <a:cubicBezTo>
                  <a:pt x="4654052" y="380843"/>
                  <a:pt x="4732593" y="483087"/>
                  <a:pt x="4812255" y="586788"/>
                </a:cubicBezTo>
                <a:cubicBezTo>
                  <a:pt x="4891953" y="483087"/>
                  <a:pt x="4970527" y="380843"/>
                  <a:pt x="5047823" y="280262"/>
                </a:cubicBezTo>
                <a:lnTo>
                  <a:pt x="5263199" y="0"/>
                </a:lnTo>
                <a:lnTo>
                  <a:pt x="7289772" y="0"/>
                </a:lnTo>
                <a:lnTo>
                  <a:pt x="7289772" y="3038958"/>
                </a:lnTo>
                <a:lnTo>
                  <a:pt x="6992481" y="3426461"/>
                </a:lnTo>
                <a:lnTo>
                  <a:pt x="7289772" y="3813786"/>
                </a:lnTo>
                <a:lnTo>
                  <a:pt x="7289772" y="6858000"/>
                </a:lnTo>
                <a:lnTo>
                  <a:pt x="5266888" y="6858000"/>
                </a:lnTo>
                <a:lnTo>
                  <a:pt x="5047823" y="6572773"/>
                </a:lnTo>
                <a:cubicBezTo>
                  <a:pt x="4970527" y="6472126"/>
                  <a:pt x="4891953" y="6369807"/>
                  <a:pt x="4812255" y="6266019"/>
                </a:cubicBezTo>
                <a:cubicBezTo>
                  <a:pt x="4732593" y="6369807"/>
                  <a:pt x="4654052" y="6472126"/>
                  <a:pt x="4576788" y="6572773"/>
                </a:cubicBezTo>
                <a:lnTo>
                  <a:pt x="4357808" y="6858000"/>
                </a:lnTo>
                <a:lnTo>
                  <a:pt x="0" y="6858000"/>
                </a:lnTo>
                <a:lnTo>
                  <a:pt x="33676" y="6814076"/>
                </a:lnTo>
                <a:cubicBezTo>
                  <a:pt x="737739" y="5895774"/>
                  <a:pt x="1672856" y="4676764"/>
                  <a:pt x="2632603" y="3426461"/>
                </a:cubicBezTo>
                <a:cubicBezTo>
                  <a:pt x="1672856" y="2175466"/>
                  <a:pt x="737739" y="956774"/>
                  <a:pt x="33676" y="38631"/>
                </a:cubicBezTo>
                <a:close/>
              </a:path>
            </a:pathLst>
          </a:custGeom>
          <a:solidFill>
            <a:schemeClr val="accent6"/>
          </a:solidFill>
        </p:spPr>
        <p:txBody>
          <a:bodyPr wrap="square" lIns="720000" tIns="720000" rIns="3600000" bIns="0">
            <a:noAutofit/>
          </a:bodyPr>
          <a:lstStyle>
            <a:lvl1pPr>
              <a:defRPr sz="800"/>
            </a:lvl1pPr>
            <a:lvl2pPr marL="0" indent="0" algn="l">
              <a:buNone/>
              <a:defRPr sz="800"/>
            </a:lvl2pPr>
          </a:lstStyle>
          <a:p>
            <a:pPr lvl="1"/>
            <a:r>
              <a:rPr lang="de-DE" noProof="0"/>
              <a:t>Do not use copy-and-paste to load the picture, </a:t>
            </a:r>
            <a:br>
              <a:rPr lang="de-DE" noProof="0"/>
            </a:br>
            <a:r>
              <a:rPr lang="de-DE" noProof="0"/>
              <a:t>copy-and-paste does not work with the X special picture placeholders.</a:t>
            </a:r>
            <a:br>
              <a:rPr lang="de-DE" noProof="0"/>
            </a:br>
            <a:br>
              <a:rPr lang="de-DE" noProof="0"/>
            </a:br>
            <a:r>
              <a:rPr lang="de-DE" noProof="0"/>
              <a:t>To load a picture into the X picture placeholder, activate the picture placeholder by clicking on it. </a:t>
            </a:r>
            <a:br>
              <a:rPr lang="de-DE" noProof="0"/>
            </a:br>
            <a:r>
              <a:rPr lang="de-DE" noProof="0"/>
              <a:t>Then load the picture via Menu → Insert → Pictures → Insert Picture From …</a:t>
            </a:r>
            <a:br>
              <a:rPr lang="de-DE" noProof="0"/>
            </a:br>
            <a:br>
              <a:rPr lang="de-DE" noProof="0"/>
            </a:br>
            <a:r>
              <a:rPr lang="de-DE" noProof="0"/>
              <a:t>If the red X element is in the way, place it in the background. </a:t>
            </a:r>
            <a:br>
              <a:rPr lang="de-DE" noProof="0"/>
            </a:br>
            <a:r>
              <a:rPr lang="de-DE" noProof="0"/>
              <a:t>After the picture is loaded into the picture placeholder, </a:t>
            </a:r>
            <a:br>
              <a:rPr lang="de-DE" noProof="0"/>
            </a:br>
            <a:r>
              <a:rPr lang="de-DE" noProof="0"/>
              <a:t>place the picture in the background</a:t>
            </a:r>
            <a:endParaRPr lang="de-DE" noProof="0" dirty="0"/>
          </a:p>
        </p:txBody>
      </p:sp>
      <p:sp>
        <p:nvSpPr>
          <p:cNvPr id="2" name="Titel 1">
            <a:extLst>
              <a:ext uri="{FF2B5EF4-FFF2-40B4-BE49-F238E27FC236}">
                <a16:creationId xmlns:a16="http://schemas.microsoft.com/office/drawing/2014/main" id="{DB7F294D-7B35-1C7D-E5E7-739B01725BD9}"/>
              </a:ext>
            </a:extLst>
          </p:cNvPr>
          <p:cNvSpPr>
            <a:spLocks noGrp="1"/>
          </p:cNvSpPr>
          <p:nvPr>
            <p:ph type="ctrTitle" hasCustomPrompt="1"/>
            <p:custDataLst>
              <p:tags r:id="rId3"/>
            </p:custDataLst>
          </p:nvPr>
        </p:nvSpPr>
        <p:spPr>
          <a:xfrm>
            <a:off x="540000" y="1925926"/>
            <a:ext cx="4876800" cy="2474623"/>
          </a:xfrm>
        </p:spPr>
        <p:txBody>
          <a:bodyPr anchor="b"/>
          <a:lstStyle>
            <a:lvl1pPr algn="l">
              <a:lnSpc>
                <a:spcPct val="90000"/>
              </a:lnSpc>
              <a:defRPr sz="4000"/>
            </a:lvl1pPr>
          </a:lstStyle>
          <a:p>
            <a:r>
              <a:rPr lang="de-DE" noProof="0"/>
              <a:t>Headline</a:t>
            </a:r>
            <a:endParaRPr lang="de-DE" noProof="0" dirty="0"/>
          </a:p>
        </p:txBody>
      </p:sp>
      <p:sp>
        <p:nvSpPr>
          <p:cNvPr id="3" name="Untertitel 2">
            <a:extLst>
              <a:ext uri="{FF2B5EF4-FFF2-40B4-BE49-F238E27FC236}">
                <a16:creationId xmlns:a16="http://schemas.microsoft.com/office/drawing/2014/main" id="{F2D7F861-AF88-AD7D-FBAB-47B0BC489DFF}"/>
              </a:ext>
            </a:extLst>
          </p:cNvPr>
          <p:cNvSpPr>
            <a:spLocks noGrp="1"/>
          </p:cNvSpPr>
          <p:nvPr>
            <p:ph type="subTitle" idx="1" hasCustomPrompt="1"/>
            <p:custDataLst>
              <p:tags r:id="rId4"/>
            </p:custDataLst>
          </p:nvPr>
        </p:nvSpPr>
        <p:spPr>
          <a:xfrm>
            <a:off x="540000" y="4572000"/>
            <a:ext cx="4129200" cy="1489364"/>
          </a:xfrm>
        </p:spPr>
        <p:txBody>
          <a:bodyPr/>
          <a:lstStyle>
            <a:lvl1pPr marL="0" indent="0" algn="l">
              <a:lnSpc>
                <a:spcPct val="114000"/>
              </a:lnSpc>
              <a:buNone/>
              <a:defRPr sz="2000">
                <a:solidFill>
                  <a:schemeClr val="tx1"/>
                </a:solidFill>
              </a:defRPr>
            </a:lvl1pPr>
            <a:lvl2pPr marL="0" indent="0" algn="l">
              <a:lnSpc>
                <a:spcPct val="114000"/>
              </a:lnSpc>
              <a:buNone/>
              <a:defRPr sz="2000"/>
            </a:lvl2pPr>
            <a:lvl3pPr marL="0" indent="0" algn="l">
              <a:lnSpc>
                <a:spcPct val="114000"/>
              </a:lnSpc>
              <a:buNone/>
              <a:defRPr sz="2000"/>
            </a:lvl3pPr>
            <a:lvl4pPr marL="0" indent="0" algn="l">
              <a:lnSpc>
                <a:spcPct val="114000"/>
              </a:lnSpc>
              <a:buNone/>
              <a:defRPr sz="2000" b="0">
                <a:solidFill>
                  <a:schemeClr val="tx1"/>
                </a:solidFill>
              </a:defRPr>
            </a:lvl4pPr>
            <a:lvl5pPr marL="0" indent="0" algn="l">
              <a:lnSpc>
                <a:spcPct val="114000"/>
              </a:lnSpc>
              <a:buNone/>
              <a:defRPr sz="2000"/>
            </a:lvl5pPr>
            <a:lvl6pPr marL="0" indent="0" algn="l">
              <a:lnSpc>
                <a:spcPct val="114000"/>
              </a:lnSpc>
              <a:buNone/>
              <a:defRPr sz="2000"/>
            </a:lvl6pPr>
            <a:lvl7pPr marL="0" indent="0" algn="l">
              <a:lnSpc>
                <a:spcPct val="114000"/>
              </a:lnSpc>
              <a:buNone/>
              <a:defRPr sz="2000"/>
            </a:lvl7pPr>
            <a:lvl8pPr marL="0" indent="0" algn="l">
              <a:lnSpc>
                <a:spcPct val="114000"/>
              </a:lnSpc>
              <a:buNone/>
              <a:defRPr sz="2000" b="0">
                <a:solidFill>
                  <a:schemeClr val="tx1"/>
                </a:solidFill>
              </a:defRPr>
            </a:lvl8pPr>
            <a:lvl9pPr marL="0" indent="0" algn="l">
              <a:lnSpc>
                <a:spcPct val="114000"/>
              </a:lnSpc>
              <a:buNone/>
              <a:defRPr sz="2000">
                <a:solidFill>
                  <a:schemeClr val="tx1"/>
                </a:solidFill>
              </a:defRPr>
            </a:lvl9pPr>
          </a:lstStyle>
          <a:p>
            <a:r>
              <a:rPr lang="de-DE" noProof="0"/>
              <a:t>Subline</a:t>
            </a:r>
            <a:endParaRPr lang="de-DE" noProof="0" dirty="0"/>
          </a:p>
        </p:txBody>
      </p:sp>
      <p:sp>
        <p:nvSpPr>
          <p:cNvPr id="4" name="Rechteck 3">
            <a:extLst>
              <a:ext uri="{FF2B5EF4-FFF2-40B4-BE49-F238E27FC236}">
                <a16:creationId xmlns:a16="http://schemas.microsoft.com/office/drawing/2014/main" id="{A8E8F15F-711D-D86D-20ED-6F292DA5876B}"/>
              </a:ext>
            </a:extLst>
          </p:cNvPr>
          <p:cNvSpPr/>
          <p:nvPr userDrawn="1">
            <p:custDataLst>
              <p:tags r:id="rId5"/>
            </p:custDataLst>
          </p:nvPr>
        </p:nvSpPr>
        <p:spPr>
          <a:xfrm>
            <a:off x="720436" y="387927"/>
            <a:ext cx="1099128" cy="2932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12" name="roter Balken 21 % Transparenz">
            <a:extLst>
              <a:ext uri="{FF2B5EF4-FFF2-40B4-BE49-F238E27FC236}">
                <a16:creationId xmlns:a16="http://schemas.microsoft.com/office/drawing/2014/main" id="{76EC34EF-2CF1-FC63-29DC-C6AC09592D57}"/>
              </a:ext>
            </a:extLst>
          </p:cNvPr>
          <p:cNvSpPr>
            <a:spLocks noGrp="1"/>
          </p:cNvSpPr>
          <p:nvPr>
            <p:ph type="body" sz="quarter" idx="13"/>
            <p:custDataLst>
              <p:tags r:id="rId6"/>
            </p:custDataLst>
          </p:nvPr>
        </p:nvSpPr>
        <p:spPr>
          <a:xfrm>
            <a:off x="4903968" y="0"/>
            <a:ext cx="7288033" cy="6858000"/>
          </a:xfrm>
          <a:custGeom>
            <a:avLst/>
            <a:gdLst>
              <a:gd name="connsiteX0" fmla="*/ 5264141 w 7288033"/>
              <a:gd name="connsiteY0" fmla="*/ 0 h 6858000"/>
              <a:gd name="connsiteX1" fmla="*/ 7288033 w 7288033"/>
              <a:gd name="connsiteY1" fmla="*/ 0 h 6858000"/>
              <a:gd name="connsiteX2" fmla="*/ 7288033 w 7288033"/>
              <a:gd name="connsiteY2" fmla="*/ 3035642 h 6858000"/>
              <a:gd name="connsiteX3" fmla="*/ 7026984 w 7288033"/>
              <a:gd name="connsiteY3" fmla="*/ 3375779 h 6858000"/>
              <a:gd name="connsiteX4" fmla="*/ 4428304 w 7288033"/>
              <a:gd name="connsiteY4" fmla="*/ 6761143 h 6858000"/>
              <a:gd name="connsiteX5" fmla="*/ 4353940 w 7288033"/>
              <a:gd name="connsiteY5" fmla="*/ 6858000 h 6858000"/>
              <a:gd name="connsiteX6" fmla="*/ 0 w 7288033"/>
              <a:gd name="connsiteY6" fmla="*/ 6858000 h 6858000"/>
              <a:gd name="connsiteX7" fmla="*/ 139962 w 7288033"/>
              <a:gd name="connsiteY7" fmla="*/ 6675604 h 6858000"/>
              <a:gd name="connsiteX8" fmla="*/ 5193258 w 7288033"/>
              <a:gd name="connsiteY8" fmla="*/ 9231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88033" h="6858000">
                <a:moveTo>
                  <a:pt x="5264141" y="0"/>
                </a:moveTo>
                <a:lnTo>
                  <a:pt x="7288033" y="0"/>
                </a:lnTo>
                <a:lnTo>
                  <a:pt x="7288033" y="3035642"/>
                </a:lnTo>
                <a:lnTo>
                  <a:pt x="7026984" y="3375779"/>
                </a:lnTo>
                <a:cubicBezTo>
                  <a:pt x="6128175" y="4546865"/>
                  <a:pt x="5205306" y="5749093"/>
                  <a:pt x="4428304" y="6761143"/>
                </a:cubicBezTo>
                <a:lnTo>
                  <a:pt x="4353940" y="6858000"/>
                </a:lnTo>
                <a:lnTo>
                  <a:pt x="0" y="6858000"/>
                </a:lnTo>
                <a:lnTo>
                  <a:pt x="139962" y="6675604"/>
                </a:lnTo>
                <a:cubicBezTo>
                  <a:pt x="1501647" y="4901104"/>
                  <a:pt x="3639207" y="2116299"/>
                  <a:pt x="5193258" y="92314"/>
                </a:cubicBezTo>
                <a:close/>
              </a:path>
            </a:pathLst>
          </a:custGeom>
          <a:solidFill>
            <a:srgbClr val="E2001A">
              <a:alpha val="29804"/>
            </a:srgbClr>
          </a:solidFill>
        </p:spPr>
        <p:txBody>
          <a:bodyPr wrap="square">
            <a:noAutofit/>
          </a:bodyPr>
          <a:lstStyle>
            <a:lvl1pPr>
              <a:defRPr sz="800">
                <a:no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de-DE" sz="1600" noProof="0"/>
              <a:t>Mastertextformat bearbeiten</a:t>
            </a:r>
          </a:p>
        </p:txBody>
      </p:sp>
      <p:sp>
        <p:nvSpPr>
          <p:cNvPr id="7" name="Datumsplatzhalter 6">
            <a:extLst>
              <a:ext uri="{FF2B5EF4-FFF2-40B4-BE49-F238E27FC236}">
                <a16:creationId xmlns:a16="http://schemas.microsoft.com/office/drawing/2014/main" id="{318BB9F8-D41F-4BC0-3637-28F4778722B1}"/>
              </a:ext>
            </a:extLst>
          </p:cNvPr>
          <p:cNvSpPr>
            <a:spLocks noGrp="1"/>
          </p:cNvSpPr>
          <p:nvPr>
            <p:ph type="dt" sz="half" idx="14"/>
            <p:custDataLst>
              <p:tags r:id="rId7"/>
            </p:custDataLst>
          </p:nvPr>
        </p:nvSpPr>
        <p:spPr>
          <a:xfrm>
            <a:off x="540000" y="6470705"/>
            <a:ext cx="3044827" cy="281691"/>
          </a:xfrm>
        </p:spPr>
        <p:txBody>
          <a:bodyPr/>
          <a:lstStyle>
            <a:lvl1pPr algn="l">
              <a:defRPr/>
            </a:lvl1pPr>
          </a:lstStyle>
          <a:p>
            <a:r>
              <a:rPr lang="de-DE" noProof="0"/>
              <a:t>00.00.2023</a:t>
            </a:r>
            <a:endParaRPr lang="de-DE" noProof="0" dirty="0"/>
          </a:p>
        </p:txBody>
      </p:sp>
      <p:pic>
        <p:nvPicPr>
          <p:cNvPr id="10" name="Grafik 9">
            <a:extLst>
              <a:ext uri="{FF2B5EF4-FFF2-40B4-BE49-F238E27FC236}">
                <a16:creationId xmlns:a16="http://schemas.microsoft.com/office/drawing/2014/main" id="{842E2DE9-6CD3-4962-A9CB-BB899A36CFC8}"/>
              </a:ext>
            </a:extLst>
          </p:cNvPr>
          <p:cNvPicPr>
            <a:picLocks noChangeAspect="1"/>
          </p:cNvPicPr>
          <p:nvPr userDrawn="1"/>
        </p:nvPicPr>
        <p:blipFill>
          <a:blip r:embed="rId9"/>
          <a:stretch>
            <a:fillRect/>
          </a:stretch>
        </p:blipFill>
        <p:spPr>
          <a:xfrm>
            <a:off x="549327" y="450747"/>
            <a:ext cx="2446800" cy="746988"/>
          </a:xfrm>
          <a:prstGeom prst="rect">
            <a:avLst/>
          </a:prstGeom>
        </p:spPr>
      </p:pic>
    </p:spTree>
    <p:extLst>
      <p:ext uri="{BB962C8B-B14F-4D97-AF65-F5344CB8AC3E}">
        <p14:creationId xmlns:p14="http://schemas.microsoft.com/office/powerpoint/2010/main" val="18853951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Title 2">
    <p:bg>
      <p:bgPr>
        <a:solidFill>
          <a:schemeClr val="tx2"/>
        </a:solidFill>
        <a:effectLst/>
      </p:bgPr>
    </p:bg>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20D2AF78-421B-12E1-61DD-624EF926360E}"/>
              </a:ext>
            </a:extLst>
          </p:cNvPr>
          <p:cNvSpPr/>
          <p:nvPr userDrawn="1">
            <p:custDataLst>
              <p:tags r:id="rId1"/>
            </p:custData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sp>
        <p:nvSpPr>
          <p:cNvPr id="5" name="Rechteck 4">
            <a:extLst>
              <a:ext uri="{FF2B5EF4-FFF2-40B4-BE49-F238E27FC236}">
                <a16:creationId xmlns:a16="http://schemas.microsoft.com/office/drawing/2014/main" id="{DAF65BA7-806A-2319-0E1B-A0A7561F8B98}"/>
              </a:ext>
            </a:extLst>
          </p:cNvPr>
          <p:cNvSpPr/>
          <p:nvPr userDrawn="1">
            <p:custDataLst>
              <p:tags r:id="rId2"/>
            </p:custDataLst>
          </p:nvPr>
        </p:nvSpPr>
        <p:spPr>
          <a:xfrm>
            <a:off x="720436" y="6405418"/>
            <a:ext cx="1099128" cy="2932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 name="Titel 1">
            <a:extLst>
              <a:ext uri="{FF2B5EF4-FFF2-40B4-BE49-F238E27FC236}">
                <a16:creationId xmlns:a16="http://schemas.microsoft.com/office/drawing/2014/main" id="{DB7F294D-7B35-1C7D-E5E7-739B01725BD9}"/>
              </a:ext>
            </a:extLst>
          </p:cNvPr>
          <p:cNvSpPr>
            <a:spLocks noGrp="1"/>
          </p:cNvSpPr>
          <p:nvPr>
            <p:ph type="ctrTitle" hasCustomPrompt="1"/>
            <p:custDataLst>
              <p:tags r:id="rId3"/>
            </p:custDataLst>
          </p:nvPr>
        </p:nvSpPr>
        <p:spPr>
          <a:xfrm>
            <a:off x="540000" y="1925926"/>
            <a:ext cx="4876800" cy="2474623"/>
          </a:xfrm>
        </p:spPr>
        <p:txBody>
          <a:bodyPr anchor="b"/>
          <a:lstStyle>
            <a:lvl1pPr algn="l">
              <a:lnSpc>
                <a:spcPct val="90000"/>
              </a:lnSpc>
              <a:defRPr sz="4000"/>
            </a:lvl1pPr>
          </a:lstStyle>
          <a:p>
            <a:r>
              <a:rPr lang="de-DE" dirty="0"/>
              <a:t>Headline</a:t>
            </a:r>
          </a:p>
        </p:txBody>
      </p:sp>
      <p:sp>
        <p:nvSpPr>
          <p:cNvPr id="3" name="Untertitel 2">
            <a:extLst>
              <a:ext uri="{FF2B5EF4-FFF2-40B4-BE49-F238E27FC236}">
                <a16:creationId xmlns:a16="http://schemas.microsoft.com/office/drawing/2014/main" id="{F2D7F861-AF88-AD7D-FBAB-47B0BC489DFF}"/>
              </a:ext>
            </a:extLst>
          </p:cNvPr>
          <p:cNvSpPr>
            <a:spLocks noGrp="1"/>
          </p:cNvSpPr>
          <p:nvPr>
            <p:ph type="subTitle" idx="1" hasCustomPrompt="1"/>
            <p:custDataLst>
              <p:tags r:id="rId4"/>
            </p:custDataLst>
          </p:nvPr>
        </p:nvSpPr>
        <p:spPr>
          <a:xfrm>
            <a:off x="540000" y="4572000"/>
            <a:ext cx="4129200" cy="1489364"/>
          </a:xfrm>
        </p:spPr>
        <p:txBody>
          <a:bodyPr/>
          <a:lstStyle>
            <a:lvl1pPr marL="0" indent="0" algn="l">
              <a:lnSpc>
                <a:spcPct val="114000"/>
              </a:lnSpc>
              <a:buNone/>
              <a:defRPr sz="2000">
                <a:solidFill>
                  <a:schemeClr val="tx1"/>
                </a:solidFill>
              </a:defRPr>
            </a:lvl1pPr>
            <a:lvl2pPr marL="0" indent="0" algn="l">
              <a:lnSpc>
                <a:spcPct val="114000"/>
              </a:lnSpc>
              <a:buNone/>
              <a:defRPr sz="2000"/>
            </a:lvl2pPr>
            <a:lvl3pPr marL="0" indent="0" algn="l">
              <a:lnSpc>
                <a:spcPct val="114000"/>
              </a:lnSpc>
              <a:buNone/>
              <a:defRPr sz="2000"/>
            </a:lvl3pPr>
            <a:lvl4pPr marL="0" indent="0" algn="l">
              <a:lnSpc>
                <a:spcPct val="114000"/>
              </a:lnSpc>
              <a:buNone/>
              <a:defRPr sz="2000" b="0">
                <a:solidFill>
                  <a:schemeClr val="tx1"/>
                </a:solidFill>
              </a:defRPr>
            </a:lvl4pPr>
            <a:lvl5pPr marL="0" indent="0" algn="l">
              <a:lnSpc>
                <a:spcPct val="114000"/>
              </a:lnSpc>
              <a:buNone/>
              <a:defRPr sz="2000"/>
            </a:lvl5pPr>
            <a:lvl6pPr marL="0" indent="0" algn="l">
              <a:lnSpc>
                <a:spcPct val="114000"/>
              </a:lnSpc>
              <a:buNone/>
              <a:defRPr sz="2000"/>
            </a:lvl6pPr>
            <a:lvl7pPr marL="0" indent="0" algn="l">
              <a:lnSpc>
                <a:spcPct val="114000"/>
              </a:lnSpc>
              <a:buNone/>
              <a:defRPr sz="2000"/>
            </a:lvl7pPr>
            <a:lvl8pPr marL="0" indent="0" algn="l">
              <a:lnSpc>
                <a:spcPct val="114000"/>
              </a:lnSpc>
              <a:buNone/>
              <a:defRPr sz="2000" b="0">
                <a:solidFill>
                  <a:schemeClr val="tx1"/>
                </a:solidFill>
              </a:defRPr>
            </a:lvl8pPr>
            <a:lvl9pPr marL="0" indent="0" algn="l">
              <a:lnSpc>
                <a:spcPct val="114000"/>
              </a:lnSpc>
              <a:buNone/>
              <a:defRPr sz="2000">
                <a:solidFill>
                  <a:schemeClr val="tx1"/>
                </a:solidFill>
              </a:defRPr>
            </a:lvl9pPr>
          </a:lstStyle>
          <a:p>
            <a:r>
              <a:rPr lang="de-DE"/>
              <a:t>Subline</a:t>
            </a:r>
            <a:endParaRPr lang="de-DE" dirty="0"/>
          </a:p>
        </p:txBody>
      </p:sp>
      <p:sp>
        <p:nvSpPr>
          <p:cNvPr id="4" name="Rechteck 3">
            <a:extLst>
              <a:ext uri="{FF2B5EF4-FFF2-40B4-BE49-F238E27FC236}">
                <a16:creationId xmlns:a16="http://schemas.microsoft.com/office/drawing/2014/main" id="{A8E8F15F-711D-D86D-20ED-6F292DA5876B}"/>
              </a:ext>
            </a:extLst>
          </p:cNvPr>
          <p:cNvSpPr/>
          <p:nvPr userDrawn="1">
            <p:custDataLst>
              <p:tags r:id="rId5"/>
            </p:custDataLst>
          </p:nvPr>
        </p:nvSpPr>
        <p:spPr>
          <a:xfrm>
            <a:off x="720436" y="387927"/>
            <a:ext cx="1099128" cy="2932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8" name="Freihandform: Form 17">
            <a:extLst>
              <a:ext uri="{FF2B5EF4-FFF2-40B4-BE49-F238E27FC236}">
                <a16:creationId xmlns:a16="http://schemas.microsoft.com/office/drawing/2014/main" id="{5351C952-8159-FF25-4D55-552EF81FB611}"/>
              </a:ext>
            </a:extLst>
          </p:cNvPr>
          <p:cNvSpPr/>
          <p:nvPr>
            <p:custDataLst>
              <p:tags r:id="rId6"/>
            </p:custDataLst>
          </p:nvPr>
        </p:nvSpPr>
        <p:spPr>
          <a:xfrm>
            <a:off x="4899404" y="0"/>
            <a:ext cx="7292597" cy="6858000"/>
          </a:xfrm>
          <a:custGeom>
            <a:avLst/>
            <a:gdLst>
              <a:gd name="connsiteX0" fmla="*/ 4068 w 7292597"/>
              <a:gd name="connsiteY0" fmla="*/ 0 h 6858000"/>
              <a:gd name="connsiteX1" fmla="*/ 4373065 w 7292597"/>
              <a:gd name="connsiteY1" fmla="*/ 0 h 6858000"/>
              <a:gd name="connsiteX2" fmla="*/ 4581950 w 7292597"/>
              <a:gd name="connsiteY2" fmla="*/ 271921 h 6858000"/>
              <a:gd name="connsiteX3" fmla="*/ 4818041 w 7292597"/>
              <a:gd name="connsiteY3" fmla="*/ 579259 h 6858000"/>
              <a:gd name="connsiteX4" fmla="*/ 5054233 w 7292597"/>
              <a:gd name="connsiteY4" fmla="*/ 271921 h 6858000"/>
              <a:gd name="connsiteX5" fmla="*/ 5263199 w 7292597"/>
              <a:gd name="connsiteY5" fmla="*/ 0 h 6858000"/>
              <a:gd name="connsiteX6" fmla="*/ 7292597 w 7292597"/>
              <a:gd name="connsiteY6" fmla="*/ 0 h 6858000"/>
              <a:gd name="connsiteX7" fmla="*/ 7292597 w 7292597"/>
              <a:gd name="connsiteY7" fmla="*/ 3050338 h 6858000"/>
              <a:gd name="connsiteX8" fmla="*/ 7004042 w 7292597"/>
              <a:gd name="connsiteY8" fmla="*/ 3426453 h 6858000"/>
              <a:gd name="connsiteX9" fmla="*/ 7292597 w 7292597"/>
              <a:gd name="connsiteY9" fmla="*/ 3802396 h 6858000"/>
              <a:gd name="connsiteX10" fmla="*/ 7292597 w 7292597"/>
              <a:gd name="connsiteY10" fmla="*/ 6858000 h 6858000"/>
              <a:gd name="connsiteX11" fmla="*/ 5266903 w 7292597"/>
              <a:gd name="connsiteY11" fmla="*/ 6858000 h 6858000"/>
              <a:gd name="connsiteX12" fmla="*/ 5054233 w 7292597"/>
              <a:gd name="connsiteY12" fmla="*/ 6581099 h 6858000"/>
              <a:gd name="connsiteX13" fmla="*/ 4818041 w 7292597"/>
              <a:gd name="connsiteY13" fmla="*/ 6273532 h 6858000"/>
              <a:gd name="connsiteX14" fmla="*/ 4581950 w 7292597"/>
              <a:gd name="connsiteY14" fmla="*/ 6581099 h 6858000"/>
              <a:gd name="connsiteX15" fmla="*/ 4369363 w 7292597"/>
              <a:gd name="connsiteY15" fmla="*/ 6858000 h 6858000"/>
              <a:gd name="connsiteX16" fmla="*/ 0 w 7292597"/>
              <a:gd name="connsiteY16" fmla="*/ 6858000 h 6858000"/>
              <a:gd name="connsiteX17" fmla="*/ 26803 w 7292597"/>
              <a:gd name="connsiteY17" fmla="*/ 6823041 h 6858000"/>
              <a:gd name="connsiteX18" fmla="*/ 2632615 w 7292597"/>
              <a:gd name="connsiteY18" fmla="*/ 3426453 h 6858000"/>
              <a:gd name="connsiteX19" fmla="*/ 26803 w 7292597"/>
              <a:gd name="connsiteY19" fmla="*/ 2964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292597" h="6858000">
                <a:moveTo>
                  <a:pt x="4068" y="0"/>
                </a:moveTo>
                <a:lnTo>
                  <a:pt x="4373065" y="0"/>
                </a:lnTo>
                <a:lnTo>
                  <a:pt x="4581950" y="271921"/>
                </a:lnTo>
                <a:cubicBezTo>
                  <a:pt x="4659419" y="372769"/>
                  <a:pt x="4738168" y="475283"/>
                  <a:pt x="4818041" y="579259"/>
                </a:cubicBezTo>
                <a:cubicBezTo>
                  <a:pt x="4897950" y="475283"/>
                  <a:pt x="4976732" y="372769"/>
                  <a:pt x="5054233" y="271921"/>
                </a:cubicBezTo>
                <a:lnTo>
                  <a:pt x="5263199" y="0"/>
                </a:lnTo>
                <a:lnTo>
                  <a:pt x="7292597" y="0"/>
                </a:lnTo>
                <a:lnTo>
                  <a:pt x="7292597" y="3050338"/>
                </a:lnTo>
                <a:lnTo>
                  <a:pt x="7004042" y="3426453"/>
                </a:lnTo>
                <a:lnTo>
                  <a:pt x="7292597" y="3802396"/>
                </a:lnTo>
                <a:lnTo>
                  <a:pt x="7292597" y="6858000"/>
                </a:lnTo>
                <a:lnTo>
                  <a:pt x="5266903" y="6858000"/>
                </a:lnTo>
                <a:lnTo>
                  <a:pt x="5054233" y="6581099"/>
                </a:lnTo>
                <a:cubicBezTo>
                  <a:pt x="4976732" y="6480185"/>
                  <a:pt x="4897950" y="6377595"/>
                  <a:pt x="4818041" y="6273532"/>
                </a:cubicBezTo>
                <a:cubicBezTo>
                  <a:pt x="4738168" y="6377595"/>
                  <a:pt x="4659419" y="6480185"/>
                  <a:pt x="4581950" y="6581099"/>
                </a:cubicBezTo>
                <a:lnTo>
                  <a:pt x="4369363" y="6858000"/>
                </a:lnTo>
                <a:lnTo>
                  <a:pt x="0" y="6858000"/>
                </a:lnTo>
                <a:lnTo>
                  <a:pt x="26803" y="6823041"/>
                </a:lnTo>
                <a:cubicBezTo>
                  <a:pt x="732731" y="5902306"/>
                  <a:pt x="1670325" y="4680068"/>
                  <a:pt x="2632615" y="3426453"/>
                </a:cubicBezTo>
                <a:cubicBezTo>
                  <a:pt x="1670325" y="2172145"/>
                  <a:pt x="732731" y="950225"/>
                  <a:pt x="26803" y="29649"/>
                </a:cubicBezTo>
                <a:close/>
              </a:path>
            </a:pathLst>
          </a:custGeom>
          <a:solidFill>
            <a:srgbClr val="A9C9E5"/>
          </a:solidFill>
          <a:ln w="115635" cap="flat">
            <a:noFill/>
            <a:prstDash val="solid"/>
            <a:round/>
          </a:ln>
        </p:spPr>
        <p:txBody>
          <a:bodyPr rtlCol="0" anchor="ctr"/>
          <a:lstStyle/>
          <a:p>
            <a:endParaRPr lang="de-DE" dirty="0"/>
          </a:p>
        </p:txBody>
      </p:sp>
      <p:sp>
        <p:nvSpPr>
          <p:cNvPr id="19" name="Freihandform: Form 18">
            <a:extLst>
              <a:ext uri="{FF2B5EF4-FFF2-40B4-BE49-F238E27FC236}">
                <a16:creationId xmlns:a16="http://schemas.microsoft.com/office/drawing/2014/main" id="{89A197DA-05FC-2E4D-6DAF-7DF69DAD698A}"/>
              </a:ext>
            </a:extLst>
          </p:cNvPr>
          <p:cNvSpPr/>
          <p:nvPr>
            <p:custDataLst>
              <p:tags r:id="rId7"/>
            </p:custDataLst>
          </p:nvPr>
        </p:nvSpPr>
        <p:spPr>
          <a:xfrm>
            <a:off x="4901156" y="0"/>
            <a:ext cx="7290844" cy="6858000"/>
          </a:xfrm>
          <a:custGeom>
            <a:avLst/>
            <a:gdLst>
              <a:gd name="connsiteX0" fmla="*/ 5264141 w 7290844"/>
              <a:gd name="connsiteY0" fmla="*/ 0 h 6858000"/>
              <a:gd name="connsiteX1" fmla="*/ 7290844 w 7290844"/>
              <a:gd name="connsiteY1" fmla="*/ 0 h 6858000"/>
              <a:gd name="connsiteX2" fmla="*/ 7290844 w 7290844"/>
              <a:gd name="connsiteY2" fmla="*/ 3047010 h 6858000"/>
              <a:gd name="connsiteX3" fmla="*/ 7038628 w 7290844"/>
              <a:gd name="connsiteY3" fmla="*/ 3375638 h 6858000"/>
              <a:gd name="connsiteX4" fmla="*/ 4433064 w 7290844"/>
              <a:gd name="connsiteY4" fmla="*/ 6769969 h 6858000"/>
              <a:gd name="connsiteX5" fmla="*/ 4365477 w 7290844"/>
              <a:gd name="connsiteY5" fmla="*/ 6858000 h 6858000"/>
              <a:gd name="connsiteX6" fmla="*/ 0 w 7290844"/>
              <a:gd name="connsiteY6" fmla="*/ 6858000 h 6858000"/>
              <a:gd name="connsiteX7" fmla="*/ 133362 w 7290844"/>
              <a:gd name="connsiteY7" fmla="*/ 6684204 h 6858000"/>
              <a:gd name="connsiteX8" fmla="*/ 5200045 w 7290844"/>
              <a:gd name="connsiteY8" fmla="*/ 8347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90844" h="6858000">
                <a:moveTo>
                  <a:pt x="5264141" y="0"/>
                </a:moveTo>
                <a:lnTo>
                  <a:pt x="7290844" y="0"/>
                </a:lnTo>
                <a:lnTo>
                  <a:pt x="7290844" y="3047010"/>
                </a:lnTo>
                <a:lnTo>
                  <a:pt x="7038628" y="3375638"/>
                </a:lnTo>
                <a:cubicBezTo>
                  <a:pt x="6137438" y="4549826"/>
                  <a:pt x="5212124" y="5755239"/>
                  <a:pt x="4433064" y="6769969"/>
                </a:cubicBezTo>
                <a:lnTo>
                  <a:pt x="4365477" y="6858000"/>
                </a:lnTo>
                <a:lnTo>
                  <a:pt x="0" y="6858000"/>
                </a:lnTo>
                <a:lnTo>
                  <a:pt x="133362" y="6684204"/>
                </a:lnTo>
                <a:cubicBezTo>
                  <a:pt x="1498655" y="4905003"/>
                  <a:pt x="3641877" y="2112822"/>
                  <a:pt x="5200045" y="83476"/>
                </a:cubicBezTo>
                <a:close/>
              </a:path>
            </a:pathLst>
          </a:custGeom>
          <a:solidFill>
            <a:srgbClr val="E30513"/>
          </a:solidFill>
          <a:ln w="115635" cap="flat">
            <a:noFill/>
            <a:prstDash val="solid"/>
            <a:round/>
          </a:ln>
        </p:spPr>
        <p:txBody>
          <a:bodyPr rtlCol="0" anchor="ctr"/>
          <a:lstStyle/>
          <a:p>
            <a:endParaRPr lang="de-DE" dirty="0"/>
          </a:p>
        </p:txBody>
      </p:sp>
      <p:sp>
        <p:nvSpPr>
          <p:cNvPr id="11" name="Datumsplatzhalter 6">
            <a:extLst>
              <a:ext uri="{FF2B5EF4-FFF2-40B4-BE49-F238E27FC236}">
                <a16:creationId xmlns:a16="http://schemas.microsoft.com/office/drawing/2014/main" id="{1E7F608D-C184-61D5-6C65-7EF5A4407A17}"/>
              </a:ext>
            </a:extLst>
          </p:cNvPr>
          <p:cNvSpPr>
            <a:spLocks noGrp="1"/>
          </p:cNvSpPr>
          <p:nvPr>
            <p:ph type="dt" sz="half" idx="14"/>
            <p:custDataLst>
              <p:tags r:id="rId8"/>
            </p:custDataLst>
          </p:nvPr>
        </p:nvSpPr>
        <p:spPr>
          <a:xfrm>
            <a:off x="540000" y="6470705"/>
            <a:ext cx="3044827" cy="281691"/>
          </a:xfrm>
        </p:spPr>
        <p:txBody>
          <a:bodyPr/>
          <a:lstStyle>
            <a:lvl1pPr algn="l">
              <a:defRPr/>
            </a:lvl1pPr>
          </a:lstStyle>
          <a:p>
            <a:r>
              <a:rPr lang="de-DE" noProof="0"/>
              <a:t>00.00.2023</a:t>
            </a:r>
            <a:endParaRPr lang="de-DE" noProof="0" dirty="0"/>
          </a:p>
        </p:txBody>
      </p:sp>
      <p:pic>
        <p:nvPicPr>
          <p:cNvPr id="12" name="Grafik 11">
            <a:extLst>
              <a:ext uri="{FF2B5EF4-FFF2-40B4-BE49-F238E27FC236}">
                <a16:creationId xmlns:a16="http://schemas.microsoft.com/office/drawing/2014/main" id="{B7B9E389-5946-4DB9-A8AD-0B5143B4FD3A}"/>
              </a:ext>
            </a:extLst>
          </p:cNvPr>
          <p:cNvPicPr>
            <a:picLocks noChangeAspect="1"/>
          </p:cNvPicPr>
          <p:nvPr userDrawn="1"/>
        </p:nvPicPr>
        <p:blipFill>
          <a:blip r:embed="rId10"/>
          <a:stretch>
            <a:fillRect/>
          </a:stretch>
        </p:blipFill>
        <p:spPr>
          <a:xfrm>
            <a:off x="549327" y="450747"/>
            <a:ext cx="2446800" cy="746988"/>
          </a:xfrm>
          <a:prstGeom prst="rect">
            <a:avLst/>
          </a:prstGeom>
        </p:spPr>
      </p:pic>
    </p:spTree>
    <p:extLst>
      <p:ext uri="{BB962C8B-B14F-4D97-AF65-F5344CB8AC3E}">
        <p14:creationId xmlns:p14="http://schemas.microsoft.com/office/powerpoint/2010/main" val="258367039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Agenda layouts">
    <p:bg>
      <p:bgPr>
        <a:solidFill>
          <a:schemeClr val="tx2"/>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0"/>
            <a:ext cx="12192000" cy="6858000"/>
          </a:xfrm>
          <a:prstGeom prst="rect">
            <a:avLst/>
          </a:prstGeom>
          <a:solidFill>
            <a:schemeClr val="tx1"/>
          </a:solidFill>
        </p:spPr>
        <p:txBody>
          <a:bodyPr wrap="square" rtlCol="0" anchor="ctr">
            <a:noAutofit/>
          </a:bodyPr>
          <a:lstStyle/>
          <a:p>
            <a:pPr algn="ctr"/>
            <a:r>
              <a:rPr lang="de-DE" sz="12000">
                <a:solidFill>
                  <a:schemeClr val="bg1"/>
                </a:solidFill>
              </a:rPr>
              <a:t>Agenda </a:t>
            </a:r>
            <a:br>
              <a:rPr lang="de-DE" sz="12000">
                <a:solidFill>
                  <a:schemeClr val="bg1"/>
                </a:solidFill>
              </a:rPr>
            </a:br>
            <a:r>
              <a:rPr lang="de-DE" sz="12000">
                <a:solidFill>
                  <a:schemeClr val="bg1"/>
                </a:solidFill>
              </a:rPr>
              <a:t>layouts</a:t>
            </a:r>
            <a:endParaRPr lang="de-DE" sz="12000" dirty="0">
              <a:solidFill>
                <a:schemeClr val="bg1"/>
              </a:solidFill>
            </a:endParaRPr>
          </a:p>
        </p:txBody>
      </p:sp>
    </p:spTree>
    <p:extLst>
      <p:ext uri="{BB962C8B-B14F-4D97-AF65-F5344CB8AC3E}">
        <p14:creationId xmlns:p14="http://schemas.microsoft.com/office/powerpoint/2010/main" val="243177294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Agenda ">
    <p:bg>
      <p:bgPr>
        <a:solidFill>
          <a:schemeClr val="tx2"/>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CF7B0EA-262C-77D5-C7A0-379F5FDB2925}"/>
              </a:ext>
            </a:extLst>
          </p:cNvPr>
          <p:cNvSpPr>
            <a:spLocks noGrp="1"/>
          </p:cNvSpPr>
          <p:nvPr>
            <p:ph type="title" hasCustomPrompt="1"/>
            <p:custDataLst>
              <p:tags r:id="rId1"/>
            </p:custDataLst>
          </p:nvPr>
        </p:nvSpPr>
        <p:spPr/>
        <p:txBody>
          <a:bodyPr/>
          <a:lstStyle>
            <a:lvl1pPr>
              <a:defRPr/>
            </a:lvl1pPr>
          </a:lstStyle>
          <a:p>
            <a:r>
              <a:rPr lang="de-DE"/>
              <a:t>Agenda</a:t>
            </a:r>
            <a:endParaRPr lang="de-DE" dirty="0"/>
          </a:p>
        </p:txBody>
      </p:sp>
      <p:sp>
        <p:nvSpPr>
          <p:cNvPr id="11" name="Textplatzhalter 10">
            <a:extLst>
              <a:ext uri="{FF2B5EF4-FFF2-40B4-BE49-F238E27FC236}">
                <a16:creationId xmlns:a16="http://schemas.microsoft.com/office/drawing/2014/main" id="{2F44C45B-292A-EE30-BF72-F9C1DF9B06AE}"/>
              </a:ext>
            </a:extLst>
          </p:cNvPr>
          <p:cNvSpPr>
            <a:spLocks noGrp="1"/>
          </p:cNvSpPr>
          <p:nvPr>
            <p:ph type="body" sz="quarter" idx="13" hasCustomPrompt="1"/>
            <p:custDataLst>
              <p:tags r:id="rId2"/>
            </p:custDataLst>
          </p:nvPr>
        </p:nvSpPr>
        <p:spPr>
          <a:xfrm>
            <a:off x="1999676" y="1874099"/>
            <a:ext cx="0" cy="691694"/>
          </a:xfrm>
          <a:prstGeom prst="rect">
            <a:avLst/>
          </a:prstGeom>
          <a:ln w="12700">
            <a:solidFill>
              <a:schemeClr val="tx1"/>
            </a:solidFill>
          </a:ln>
        </p:spPr>
        <p:txBody>
          <a:bodyPr wrap="none" lIns="0" tIns="0" rIns="0" bIns="25200" anchor="ctr">
            <a:noAutofit/>
          </a:bodyPr>
          <a:lstStyle>
            <a:lvl1pPr marL="0" indent="0" algn="r">
              <a:lnSpc>
                <a:spcPct val="100000"/>
              </a:lnSpc>
              <a:spcBef>
                <a:spcPts val="0"/>
              </a:spcBef>
              <a:buFont typeface="Arial" panose="020B0604020202020204" pitchFamily="34" charset="0"/>
              <a:buNone/>
              <a:defRPr sz="7500" b="1" spc="120" baseline="0">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01</a:t>
            </a:r>
            <a:endParaRPr lang="de-DE" dirty="0"/>
          </a:p>
        </p:txBody>
      </p:sp>
      <p:sp>
        <p:nvSpPr>
          <p:cNvPr id="12" name="Textplatzhalter 11">
            <a:extLst>
              <a:ext uri="{FF2B5EF4-FFF2-40B4-BE49-F238E27FC236}">
                <a16:creationId xmlns:a16="http://schemas.microsoft.com/office/drawing/2014/main" id="{8C488003-CE45-2EAA-62F7-703B990983A1}"/>
              </a:ext>
            </a:extLst>
          </p:cNvPr>
          <p:cNvSpPr>
            <a:spLocks noGrp="1"/>
          </p:cNvSpPr>
          <p:nvPr>
            <p:ph type="body" sz="quarter" idx="15" hasCustomPrompt="1"/>
            <p:custDataLst>
              <p:tags r:id="rId3"/>
            </p:custDataLst>
          </p:nvPr>
        </p:nvSpPr>
        <p:spPr>
          <a:xfrm>
            <a:off x="7640780" y="1874099"/>
            <a:ext cx="0" cy="691694"/>
          </a:xfrm>
          <a:prstGeom prst="rect">
            <a:avLst/>
          </a:prstGeom>
          <a:ln w="12700">
            <a:solidFill>
              <a:schemeClr val="tx1"/>
            </a:solidFill>
          </a:ln>
        </p:spPr>
        <p:txBody>
          <a:bodyPr wrap="none" lIns="0" tIns="0" rIns="144000" bIns="25200" anchor="ctr">
            <a:noAutofit/>
          </a:bodyPr>
          <a:lstStyle>
            <a:lvl1pPr marL="0" indent="0" algn="r">
              <a:lnSpc>
                <a:spcPct val="100000"/>
              </a:lnSpc>
              <a:spcBef>
                <a:spcPts val="0"/>
              </a:spcBef>
              <a:buFont typeface="Arial" panose="020B0604020202020204" pitchFamily="34" charset="0"/>
              <a:buNone/>
              <a:defRPr sz="7500" b="1">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04</a:t>
            </a:r>
            <a:endParaRPr lang="de-DE" dirty="0"/>
          </a:p>
        </p:txBody>
      </p:sp>
      <p:sp>
        <p:nvSpPr>
          <p:cNvPr id="16" name="Textplatzhalter 15">
            <a:extLst>
              <a:ext uri="{FF2B5EF4-FFF2-40B4-BE49-F238E27FC236}">
                <a16:creationId xmlns:a16="http://schemas.microsoft.com/office/drawing/2014/main" id="{7DC518CE-B095-B87F-549B-801A366F15AA}"/>
              </a:ext>
            </a:extLst>
          </p:cNvPr>
          <p:cNvSpPr>
            <a:spLocks noGrp="1"/>
          </p:cNvSpPr>
          <p:nvPr>
            <p:ph type="body" sz="quarter" idx="19" hasCustomPrompt="1"/>
            <p:custDataLst>
              <p:tags r:id="rId4"/>
            </p:custDataLst>
          </p:nvPr>
        </p:nvSpPr>
        <p:spPr>
          <a:xfrm>
            <a:off x="1999676" y="3494964"/>
            <a:ext cx="0" cy="691694"/>
          </a:xfrm>
          <a:prstGeom prst="rect">
            <a:avLst/>
          </a:prstGeom>
          <a:ln w="12700">
            <a:solidFill>
              <a:schemeClr val="tx1"/>
            </a:solidFill>
          </a:ln>
        </p:spPr>
        <p:txBody>
          <a:bodyPr wrap="none" lIns="0" tIns="0" rIns="144000" bIns="25200" anchor="ctr">
            <a:noAutofit/>
          </a:bodyPr>
          <a:lstStyle>
            <a:lvl1pPr marL="0" indent="0" algn="r">
              <a:lnSpc>
                <a:spcPct val="100000"/>
              </a:lnSpc>
              <a:spcBef>
                <a:spcPts val="0"/>
              </a:spcBef>
              <a:buFont typeface="Arial" panose="020B0604020202020204" pitchFamily="34" charset="0"/>
              <a:buNone/>
              <a:defRPr sz="7500" b="1">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02</a:t>
            </a:r>
            <a:endParaRPr lang="de-DE" dirty="0"/>
          </a:p>
        </p:txBody>
      </p:sp>
      <p:sp>
        <p:nvSpPr>
          <p:cNvPr id="18" name="Textplatzhalter 17">
            <a:extLst>
              <a:ext uri="{FF2B5EF4-FFF2-40B4-BE49-F238E27FC236}">
                <a16:creationId xmlns:a16="http://schemas.microsoft.com/office/drawing/2014/main" id="{D695D963-BBAB-B8F7-2748-9853FFC81699}"/>
              </a:ext>
            </a:extLst>
          </p:cNvPr>
          <p:cNvSpPr>
            <a:spLocks noGrp="1"/>
          </p:cNvSpPr>
          <p:nvPr>
            <p:ph type="body" sz="quarter" idx="21" hasCustomPrompt="1"/>
            <p:custDataLst>
              <p:tags r:id="rId5"/>
            </p:custDataLst>
          </p:nvPr>
        </p:nvSpPr>
        <p:spPr>
          <a:xfrm>
            <a:off x="7640780" y="3494964"/>
            <a:ext cx="0" cy="691694"/>
          </a:xfrm>
          <a:prstGeom prst="rect">
            <a:avLst/>
          </a:prstGeom>
          <a:ln w="12700">
            <a:solidFill>
              <a:schemeClr val="tx1"/>
            </a:solidFill>
          </a:ln>
        </p:spPr>
        <p:txBody>
          <a:bodyPr wrap="none" lIns="0" tIns="0" rIns="144000" bIns="25200" anchor="ctr">
            <a:noAutofit/>
          </a:bodyPr>
          <a:lstStyle>
            <a:lvl1pPr marL="0" indent="0" algn="r">
              <a:lnSpc>
                <a:spcPct val="100000"/>
              </a:lnSpc>
              <a:spcBef>
                <a:spcPts val="0"/>
              </a:spcBef>
              <a:buFont typeface="Arial" panose="020B0604020202020204" pitchFamily="34" charset="0"/>
              <a:buNone/>
              <a:defRPr sz="7500" b="1">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05</a:t>
            </a:r>
            <a:endParaRPr lang="de-DE" dirty="0"/>
          </a:p>
        </p:txBody>
      </p:sp>
      <p:sp>
        <p:nvSpPr>
          <p:cNvPr id="22" name="Textplatzhalter 21">
            <a:extLst>
              <a:ext uri="{FF2B5EF4-FFF2-40B4-BE49-F238E27FC236}">
                <a16:creationId xmlns:a16="http://schemas.microsoft.com/office/drawing/2014/main" id="{DE8125E5-DF43-EDF6-850D-48A75028AD08}"/>
              </a:ext>
            </a:extLst>
          </p:cNvPr>
          <p:cNvSpPr>
            <a:spLocks noGrp="1"/>
          </p:cNvSpPr>
          <p:nvPr>
            <p:ph type="body" sz="quarter" idx="25" hasCustomPrompt="1"/>
            <p:custDataLst>
              <p:tags r:id="rId6"/>
            </p:custDataLst>
          </p:nvPr>
        </p:nvSpPr>
        <p:spPr>
          <a:xfrm>
            <a:off x="1999676" y="5115831"/>
            <a:ext cx="0" cy="691694"/>
          </a:xfrm>
          <a:prstGeom prst="rect">
            <a:avLst/>
          </a:prstGeom>
          <a:ln w="12700">
            <a:solidFill>
              <a:schemeClr val="tx1"/>
            </a:solidFill>
          </a:ln>
        </p:spPr>
        <p:txBody>
          <a:bodyPr wrap="none" lIns="0" tIns="0" rIns="144000" bIns="25200" anchor="ctr">
            <a:noAutofit/>
          </a:bodyPr>
          <a:lstStyle>
            <a:lvl1pPr marL="0" indent="0" algn="r">
              <a:lnSpc>
                <a:spcPct val="100000"/>
              </a:lnSpc>
              <a:spcBef>
                <a:spcPts val="0"/>
              </a:spcBef>
              <a:buFont typeface="Arial" panose="020B0604020202020204" pitchFamily="34" charset="0"/>
              <a:buNone/>
              <a:defRPr sz="7500" b="1">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03</a:t>
            </a:r>
            <a:endParaRPr lang="de-DE" dirty="0"/>
          </a:p>
        </p:txBody>
      </p:sp>
      <p:sp>
        <p:nvSpPr>
          <p:cNvPr id="24" name="Textplatzhalter 23">
            <a:extLst>
              <a:ext uri="{FF2B5EF4-FFF2-40B4-BE49-F238E27FC236}">
                <a16:creationId xmlns:a16="http://schemas.microsoft.com/office/drawing/2014/main" id="{F53124D2-8D37-CBBB-5F9C-6ADCD612BC02}"/>
              </a:ext>
            </a:extLst>
          </p:cNvPr>
          <p:cNvSpPr>
            <a:spLocks noGrp="1"/>
          </p:cNvSpPr>
          <p:nvPr>
            <p:ph type="body" sz="quarter" idx="27" hasCustomPrompt="1"/>
            <p:custDataLst>
              <p:tags r:id="rId7"/>
            </p:custDataLst>
          </p:nvPr>
        </p:nvSpPr>
        <p:spPr>
          <a:xfrm>
            <a:off x="7640780" y="5115830"/>
            <a:ext cx="0" cy="691694"/>
          </a:xfrm>
          <a:prstGeom prst="rect">
            <a:avLst/>
          </a:prstGeom>
          <a:ln w="12700">
            <a:solidFill>
              <a:schemeClr val="tx1"/>
            </a:solidFill>
          </a:ln>
        </p:spPr>
        <p:txBody>
          <a:bodyPr wrap="none" lIns="0" tIns="0" rIns="144000" bIns="25200" anchor="ctr">
            <a:noAutofit/>
          </a:bodyPr>
          <a:lstStyle>
            <a:lvl1pPr marL="0" indent="0" algn="r">
              <a:lnSpc>
                <a:spcPct val="100000"/>
              </a:lnSpc>
              <a:spcBef>
                <a:spcPts val="0"/>
              </a:spcBef>
              <a:buFont typeface="Arial" panose="020B0604020202020204" pitchFamily="34" charset="0"/>
              <a:buNone/>
              <a:defRPr sz="7500" b="1">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06</a:t>
            </a:r>
            <a:endParaRPr lang="de-DE" dirty="0"/>
          </a:p>
        </p:txBody>
      </p:sp>
      <p:sp>
        <p:nvSpPr>
          <p:cNvPr id="8" name="Textplatzhalter 6">
            <a:extLst>
              <a:ext uri="{FF2B5EF4-FFF2-40B4-BE49-F238E27FC236}">
                <a16:creationId xmlns:a16="http://schemas.microsoft.com/office/drawing/2014/main" id="{0904E236-B9F6-3BBC-A2C6-39313C076A46}"/>
              </a:ext>
            </a:extLst>
          </p:cNvPr>
          <p:cNvSpPr>
            <a:spLocks noGrp="1"/>
          </p:cNvSpPr>
          <p:nvPr>
            <p:ph type="body" sz="quarter" idx="14" hasCustomPrompt="1"/>
            <p:custDataLst>
              <p:tags r:id="rId8"/>
            </p:custDataLst>
          </p:nvPr>
        </p:nvSpPr>
        <p:spPr>
          <a:xfrm>
            <a:off x="1999675" y="1548000"/>
            <a:ext cx="3697289" cy="1343891"/>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300"/>
            </a:lvl2pPr>
            <a:lvl3pPr marL="0" indent="0">
              <a:lnSpc>
                <a:spcPct val="100000"/>
              </a:lnSpc>
              <a:spcBef>
                <a:spcPts val="0"/>
              </a:spcBef>
              <a:spcAft>
                <a:spcPts val="0"/>
              </a:spcAft>
              <a:buNone/>
              <a:defRPr sz="1300"/>
            </a:lvl3pPr>
            <a:lvl4pPr marL="0" indent="0">
              <a:lnSpc>
                <a:spcPct val="100000"/>
              </a:lnSpc>
              <a:spcBef>
                <a:spcPts val="0"/>
              </a:spcBef>
              <a:spcAft>
                <a:spcPts val="0"/>
              </a:spcAft>
              <a:buFont typeface="Arial" panose="020B0604020202020204" pitchFamily="34" charset="0"/>
              <a:buNone/>
              <a:defRPr sz="1300" b="0">
                <a:solidFill>
                  <a:schemeClr val="tx1"/>
                </a:solidFill>
              </a:defRPr>
            </a:lvl4pPr>
            <a:lvl5pPr marL="0" indent="0">
              <a:lnSpc>
                <a:spcPct val="100000"/>
              </a:lnSpc>
              <a:spcBef>
                <a:spcPts val="0"/>
              </a:spcBef>
              <a:spcAft>
                <a:spcPts val="0"/>
              </a:spcAft>
              <a:buNone/>
              <a:defRPr sz="1300"/>
            </a:lvl5pPr>
            <a:lvl6pPr marL="0" indent="0">
              <a:lnSpc>
                <a:spcPct val="100000"/>
              </a:lnSpc>
              <a:spcBef>
                <a:spcPts val="0"/>
              </a:spcBef>
              <a:spcAft>
                <a:spcPts val="0"/>
              </a:spcAft>
              <a:buNone/>
              <a:defRPr sz="1300"/>
            </a:lvl6pPr>
            <a:lvl7pPr marL="0" indent="0">
              <a:lnSpc>
                <a:spcPct val="100000"/>
              </a:lnSpc>
              <a:spcBef>
                <a:spcPts val="0"/>
              </a:spcBef>
              <a:spcAft>
                <a:spcPts val="0"/>
              </a:spcAft>
              <a:buFont typeface="Arial" panose="020B0604020202020204" pitchFamily="34" charset="0"/>
              <a:buNone/>
              <a:defRPr sz="1300"/>
            </a:lvl7pPr>
            <a:lvl8pPr marL="0" indent="0">
              <a:lnSpc>
                <a:spcPct val="100000"/>
              </a:lnSpc>
              <a:spcBef>
                <a:spcPts val="0"/>
              </a:spcBef>
              <a:buNone/>
              <a:defRPr sz="1300" b="0">
                <a:solidFill>
                  <a:schemeClr val="tx1"/>
                </a:solidFill>
              </a:defRPr>
            </a:lvl8pPr>
            <a:lvl9pPr marL="0" indent="0">
              <a:lnSpc>
                <a:spcPct val="100000"/>
              </a:lnSpc>
              <a:spcBef>
                <a:spcPts val="0"/>
              </a:spcBef>
              <a:buNone/>
              <a:defRPr sz="1300">
                <a:solidFill>
                  <a:schemeClr val="tx1"/>
                </a:solidFill>
              </a:defRPr>
            </a:lvl9pPr>
          </a:lstStyle>
          <a:p>
            <a:pPr lvl="0"/>
            <a:r>
              <a:rPr lang="de-DE"/>
              <a:t>Topic</a:t>
            </a:r>
          </a:p>
          <a:p>
            <a:pPr lvl="1"/>
            <a:r>
              <a:rPr lang="de-DE"/>
              <a:t>Additional Information</a:t>
            </a:r>
            <a:endParaRPr lang="de-DE" dirty="0"/>
          </a:p>
        </p:txBody>
      </p:sp>
      <p:sp>
        <p:nvSpPr>
          <p:cNvPr id="7" name="Textplatzhalter 6">
            <a:extLst>
              <a:ext uri="{FF2B5EF4-FFF2-40B4-BE49-F238E27FC236}">
                <a16:creationId xmlns:a16="http://schemas.microsoft.com/office/drawing/2014/main" id="{30357EFF-90CA-E1D7-BA33-48A9A566F2F2}"/>
              </a:ext>
            </a:extLst>
          </p:cNvPr>
          <p:cNvSpPr>
            <a:spLocks noGrp="1"/>
          </p:cNvSpPr>
          <p:nvPr>
            <p:ph type="body" sz="quarter" idx="34" hasCustomPrompt="1"/>
            <p:custDataLst>
              <p:tags r:id="rId9"/>
            </p:custDataLst>
          </p:nvPr>
        </p:nvSpPr>
        <p:spPr>
          <a:xfrm>
            <a:off x="1999676" y="3168866"/>
            <a:ext cx="3697289" cy="1343891"/>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300"/>
            </a:lvl2pPr>
            <a:lvl3pPr marL="0" indent="0">
              <a:lnSpc>
                <a:spcPct val="100000"/>
              </a:lnSpc>
              <a:spcBef>
                <a:spcPts val="0"/>
              </a:spcBef>
              <a:spcAft>
                <a:spcPts val="0"/>
              </a:spcAft>
              <a:buNone/>
              <a:defRPr sz="1300"/>
            </a:lvl3pPr>
            <a:lvl4pPr marL="0" indent="0">
              <a:lnSpc>
                <a:spcPct val="100000"/>
              </a:lnSpc>
              <a:spcBef>
                <a:spcPts val="0"/>
              </a:spcBef>
              <a:spcAft>
                <a:spcPts val="0"/>
              </a:spcAft>
              <a:buFont typeface="Arial" panose="020B0604020202020204" pitchFamily="34" charset="0"/>
              <a:buNone/>
              <a:defRPr sz="1300" b="0">
                <a:solidFill>
                  <a:schemeClr val="tx1"/>
                </a:solidFill>
              </a:defRPr>
            </a:lvl4pPr>
            <a:lvl5pPr marL="0" indent="0">
              <a:lnSpc>
                <a:spcPct val="100000"/>
              </a:lnSpc>
              <a:spcBef>
                <a:spcPts val="0"/>
              </a:spcBef>
              <a:spcAft>
                <a:spcPts val="0"/>
              </a:spcAft>
              <a:buNone/>
              <a:defRPr sz="1300"/>
            </a:lvl5pPr>
            <a:lvl6pPr marL="0" indent="0">
              <a:lnSpc>
                <a:spcPct val="100000"/>
              </a:lnSpc>
              <a:spcBef>
                <a:spcPts val="0"/>
              </a:spcBef>
              <a:spcAft>
                <a:spcPts val="0"/>
              </a:spcAft>
              <a:buNone/>
              <a:defRPr sz="1300"/>
            </a:lvl6pPr>
            <a:lvl7pPr marL="0" indent="0">
              <a:lnSpc>
                <a:spcPct val="100000"/>
              </a:lnSpc>
              <a:spcBef>
                <a:spcPts val="0"/>
              </a:spcBef>
              <a:spcAft>
                <a:spcPts val="0"/>
              </a:spcAft>
              <a:buFont typeface="Arial" panose="020B0604020202020204" pitchFamily="34" charset="0"/>
              <a:buNone/>
              <a:defRPr sz="1300"/>
            </a:lvl7pPr>
            <a:lvl8pPr marL="0" indent="0">
              <a:lnSpc>
                <a:spcPct val="100000"/>
              </a:lnSpc>
              <a:spcBef>
                <a:spcPts val="0"/>
              </a:spcBef>
              <a:buNone/>
              <a:defRPr sz="1300" b="0">
                <a:solidFill>
                  <a:schemeClr val="tx1"/>
                </a:solidFill>
              </a:defRPr>
            </a:lvl8pPr>
            <a:lvl9pPr marL="0" indent="0">
              <a:lnSpc>
                <a:spcPct val="100000"/>
              </a:lnSpc>
              <a:spcBef>
                <a:spcPts val="0"/>
              </a:spcBef>
              <a:buNone/>
              <a:defRPr sz="1300">
                <a:solidFill>
                  <a:schemeClr val="tx1"/>
                </a:solidFill>
              </a:defRPr>
            </a:lvl9pPr>
          </a:lstStyle>
          <a:p>
            <a:pPr lvl="0"/>
            <a:r>
              <a:rPr lang="de-DE"/>
              <a:t>Topic</a:t>
            </a:r>
          </a:p>
          <a:p>
            <a:pPr lvl="1"/>
            <a:r>
              <a:rPr lang="de-DE"/>
              <a:t>Additional Information</a:t>
            </a:r>
            <a:endParaRPr lang="de-DE" dirty="0"/>
          </a:p>
        </p:txBody>
      </p:sp>
      <p:sp>
        <p:nvSpPr>
          <p:cNvPr id="9" name="Textplatzhalter 6">
            <a:extLst>
              <a:ext uri="{FF2B5EF4-FFF2-40B4-BE49-F238E27FC236}">
                <a16:creationId xmlns:a16="http://schemas.microsoft.com/office/drawing/2014/main" id="{B8495873-12FA-19EE-6EF0-60CD546FEF81}"/>
              </a:ext>
            </a:extLst>
          </p:cNvPr>
          <p:cNvSpPr>
            <a:spLocks noGrp="1"/>
          </p:cNvSpPr>
          <p:nvPr>
            <p:ph type="body" sz="quarter" idx="35" hasCustomPrompt="1"/>
            <p:custDataLst>
              <p:tags r:id="rId10"/>
            </p:custDataLst>
          </p:nvPr>
        </p:nvSpPr>
        <p:spPr>
          <a:xfrm>
            <a:off x="1999676" y="4789732"/>
            <a:ext cx="3697289" cy="1343891"/>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300"/>
            </a:lvl2pPr>
            <a:lvl3pPr marL="0" indent="0">
              <a:lnSpc>
                <a:spcPct val="100000"/>
              </a:lnSpc>
              <a:spcBef>
                <a:spcPts val="0"/>
              </a:spcBef>
              <a:spcAft>
                <a:spcPts val="0"/>
              </a:spcAft>
              <a:buNone/>
              <a:defRPr sz="1300"/>
            </a:lvl3pPr>
            <a:lvl4pPr marL="0" indent="0">
              <a:lnSpc>
                <a:spcPct val="100000"/>
              </a:lnSpc>
              <a:spcBef>
                <a:spcPts val="0"/>
              </a:spcBef>
              <a:spcAft>
                <a:spcPts val="0"/>
              </a:spcAft>
              <a:buFont typeface="Arial" panose="020B0604020202020204" pitchFamily="34" charset="0"/>
              <a:buNone/>
              <a:defRPr sz="1300" b="0">
                <a:solidFill>
                  <a:schemeClr val="tx1"/>
                </a:solidFill>
              </a:defRPr>
            </a:lvl4pPr>
            <a:lvl5pPr marL="0" indent="0">
              <a:lnSpc>
                <a:spcPct val="100000"/>
              </a:lnSpc>
              <a:spcBef>
                <a:spcPts val="0"/>
              </a:spcBef>
              <a:spcAft>
                <a:spcPts val="0"/>
              </a:spcAft>
              <a:buNone/>
              <a:defRPr sz="1300"/>
            </a:lvl5pPr>
            <a:lvl6pPr marL="0" indent="0">
              <a:lnSpc>
                <a:spcPct val="100000"/>
              </a:lnSpc>
              <a:spcBef>
                <a:spcPts val="0"/>
              </a:spcBef>
              <a:spcAft>
                <a:spcPts val="0"/>
              </a:spcAft>
              <a:buNone/>
              <a:defRPr sz="1300"/>
            </a:lvl6pPr>
            <a:lvl7pPr marL="0" indent="0">
              <a:lnSpc>
                <a:spcPct val="100000"/>
              </a:lnSpc>
              <a:spcBef>
                <a:spcPts val="0"/>
              </a:spcBef>
              <a:spcAft>
                <a:spcPts val="0"/>
              </a:spcAft>
              <a:buFont typeface="Arial" panose="020B0604020202020204" pitchFamily="34" charset="0"/>
              <a:buNone/>
              <a:defRPr sz="1300"/>
            </a:lvl7pPr>
            <a:lvl8pPr marL="0" indent="0">
              <a:lnSpc>
                <a:spcPct val="100000"/>
              </a:lnSpc>
              <a:spcBef>
                <a:spcPts val="0"/>
              </a:spcBef>
              <a:buNone/>
              <a:defRPr sz="1300" b="0">
                <a:solidFill>
                  <a:schemeClr val="tx1"/>
                </a:solidFill>
              </a:defRPr>
            </a:lvl8pPr>
            <a:lvl9pPr marL="0" indent="0">
              <a:lnSpc>
                <a:spcPct val="100000"/>
              </a:lnSpc>
              <a:spcBef>
                <a:spcPts val="0"/>
              </a:spcBef>
              <a:buNone/>
              <a:defRPr sz="1300">
                <a:solidFill>
                  <a:schemeClr val="tx1"/>
                </a:solidFill>
              </a:defRPr>
            </a:lvl9pPr>
          </a:lstStyle>
          <a:p>
            <a:pPr lvl="0"/>
            <a:r>
              <a:rPr lang="de-DE"/>
              <a:t>Topic</a:t>
            </a:r>
          </a:p>
          <a:p>
            <a:pPr lvl="1"/>
            <a:r>
              <a:rPr lang="de-DE"/>
              <a:t>Additional Information</a:t>
            </a:r>
            <a:endParaRPr lang="de-DE" dirty="0"/>
          </a:p>
        </p:txBody>
      </p:sp>
      <p:sp>
        <p:nvSpPr>
          <p:cNvPr id="10" name="Textplatzhalter 6">
            <a:extLst>
              <a:ext uri="{FF2B5EF4-FFF2-40B4-BE49-F238E27FC236}">
                <a16:creationId xmlns:a16="http://schemas.microsoft.com/office/drawing/2014/main" id="{89B84C54-B00C-472C-AD94-5A5952ADC9B6}"/>
              </a:ext>
            </a:extLst>
          </p:cNvPr>
          <p:cNvSpPr>
            <a:spLocks noGrp="1"/>
          </p:cNvSpPr>
          <p:nvPr>
            <p:ph type="body" sz="quarter" idx="36" hasCustomPrompt="1"/>
            <p:custDataLst>
              <p:tags r:id="rId11"/>
            </p:custDataLst>
          </p:nvPr>
        </p:nvSpPr>
        <p:spPr>
          <a:xfrm>
            <a:off x="7640780" y="1548000"/>
            <a:ext cx="3697289" cy="1343891"/>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300"/>
            </a:lvl2pPr>
            <a:lvl3pPr marL="0" indent="0">
              <a:lnSpc>
                <a:spcPct val="100000"/>
              </a:lnSpc>
              <a:spcBef>
                <a:spcPts val="0"/>
              </a:spcBef>
              <a:spcAft>
                <a:spcPts val="0"/>
              </a:spcAft>
              <a:buNone/>
              <a:defRPr sz="1300"/>
            </a:lvl3pPr>
            <a:lvl4pPr marL="0" indent="0">
              <a:lnSpc>
                <a:spcPct val="100000"/>
              </a:lnSpc>
              <a:spcBef>
                <a:spcPts val="0"/>
              </a:spcBef>
              <a:spcAft>
                <a:spcPts val="0"/>
              </a:spcAft>
              <a:buFont typeface="Arial" panose="020B0604020202020204" pitchFamily="34" charset="0"/>
              <a:buNone/>
              <a:defRPr sz="1300" b="0">
                <a:solidFill>
                  <a:schemeClr val="tx1"/>
                </a:solidFill>
              </a:defRPr>
            </a:lvl4pPr>
            <a:lvl5pPr marL="0" indent="0">
              <a:lnSpc>
                <a:spcPct val="100000"/>
              </a:lnSpc>
              <a:spcBef>
                <a:spcPts val="0"/>
              </a:spcBef>
              <a:spcAft>
                <a:spcPts val="0"/>
              </a:spcAft>
              <a:buNone/>
              <a:defRPr sz="1300"/>
            </a:lvl5pPr>
            <a:lvl6pPr marL="0" indent="0">
              <a:lnSpc>
                <a:spcPct val="100000"/>
              </a:lnSpc>
              <a:spcBef>
                <a:spcPts val="0"/>
              </a:spcBef>
              <a:spcAft>
                <a:spcPts val="0"/>
              </a:spcAft>
              <a:buNone/>
              <a:defRPr sz="1300"/>
            </a:lvl6pPr>
            <a:lvl7pPr marL="0" indent="0">
              <a:lnSpc>
                <a:spcPct val="100000"/>
              </a:lnSpc>
              <a:spcBef>
                <a:spcPts val="0"/>
              </a:spcBef>
              <a:spcAft>
                <a:spcPts val="0"/>
              </a:spcAft>
              <a:buFont typeface="Arial" panose="020B0604020202020204" pitchFamily="34" charset="0"/>
              <a:buNone/>
              <a:defRPr sz="1300"/>
            </a:lvl7pPr>
            <a:lvl8pPr marL="0" indent="0">
              <a:lnSpc>
                <a:spcPct val="100000"/>
              </a:lnSpc>
              <a:spcBef>
                <a:spcPts val="0"/>
              </a:spcBef>
              <a:buNone/>
              <a:defRPr sz="1300" b="0">
                <a:solidFill>
                  <a:schemeClr val="tx1"/>
                </a:solidFill>
              </a:defRPr>
            </a:lvl8pPr>
            <a:lvl9pPr marL="0" indent="0">
              <a:lnSpc>
                <a:spcPct val="100000"/>
              </a:lnSpc>
              <a:spcBef>
                <a:spcPts val="0"/>
              </a:spcBef>
              <a:buNone/>
              <a:defRPr sz="1300">
                <a:solidFill>
                  <a:schemeClr val="tx1"/>
                </a:solidFill>
              </a:defRPr>
            </a:lvl9pPr>
          </a:lstStyle>
          <a:p>
            <a:pPr lvl="0"/>
            <a:r>
              <a:rPr lang="de-DE"/>
              <a:t>Topic</a:t>
            </a:r>
          </a:p>
          <a:p>
            <a:pPr lvl="1"/>
            <a:r>
              <a:rPr lang="de-DE"/>
              <a:t>Additional Information</a:t>
            </a:r>
            <a:endParaRPr lang="de-DE" dirty="0"/>
          </a:p>
        </p:txBody>
      </p:sp>
      <p:sp>
        <p:nvSpPr>
          <p:cNvPr id="28" name="Textplatzhalter 6">
            <a:extLst>
              <a:ext uri="{FF2B5EF4-FFF2-40B4-BE49-F238E27FC236}">
                <a16:creationId xmlns:a16="http://schemas.microsoft.com/office/drawing/2014/main" id="{FF47FC94-EA60-66FB-5BA2-3D2C15C95158}"/>
              </a:ext>
            </a:extLst>
          </p:cNvPr>
          <p:cNvSpPr>
            <a:spLocks noGrp="1"/>
          </p:cNvSpPr>
          <p:nvPr>
            <p:ph type="body" sz="quarter" idx="37" hasCustomPrompt="1"/>
            <p:custDataLst>
              <p:tags r:id="rId12"/>
            </p:custDataLst>
          </p:nvPr>
        </p:nvSpPr>
        <p:spPr>
          <a:xfrm>
            <a:off x="7640780" y="3168866"/>
            <a:ext cx="3697289" cy="1343891"/>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300"/>
            </a:lvl2pPr>
            <a:lvl3pPr marL="0" indent="0">
              <a:lnSpc>
                <a:spcPct val="100000"/>
              </a:lnSpc>
              <a:spcBef>
                <a:spcPts val="0"/>
              </a:spcBef>
              <a:spcAft>
                <a:spcPts val="0"/>
              </a:spcAft>
              <a:buNone/>
              <a:defRPr sz="1300"/>
            </a:lvl3pPr>
            <a:lvl4pPr marL="0" indent="0">
              <a:lnSpc>
                <a:spcPct val="100000"/>
              </a:lnSpc>
              <a:spcBef>
                <a:spcPts val="0"/>
              </a:spcBef>
              <a:spcAft>
                <a:spcPts val="0"/>
              </a:spcAft>
              <a:buFont typeface="Arial" panose="020B0604020202020204" pitchFamily="34" charset="0"/>
              <a:buNone/>
              <a:defRPr sz="1300" b="0">
                <a:solidFill>
                  <a:schemeClr val="tx1"/>
                </a:solidFill>
              </a:defRPr>
            </a:lvl4pPr>
            <a:lvl5pPr marL="0" indent="0">
              <a:lnSpc>
                <a:spcPct val="100000"/>
              </a:lnSpc>
              <a:spcBef>
                <a:spcPts val="0"/>
              </a:spcBef>
              <a:spcAft>
                <a:spcPts val="0"/>
              </a:spcAft>
              <a:buNone/>
              <a:defRPr sz="1300"/>
            </a:lvl5pPr>
            <a:lvl6pPr marL="0" indent="0">
              <a:lnSpc>
                <a:spcPct val="100000"/>
              </a:lnSpc>
              <a:spcBef>
                <a:spcPts val="0"/>
              </a:spcBef>
              <a:spcAft>
                <a:spcPts val="0"/>
              </a:spcAft>
              <a:buNone/>
              <a:defRPr sz="1300"/>
            </a:lvl6pPr>
            <a:lvl7pPr marL="0" indent="0">
              <a:lnSpc>
                <a:spcPct val="100000"/>
              </a:lnSpc>
              <a:spcBef>
                <a:spcPts val="0"/>
              </a:spcBef>
              <a:spcAft>
                <a:spcPts val="0"/>
              </a:spcAft>
              <a:buFont typeface="Arial" panose="020B0604020202020204" pitchFamily="34" charset="0"/>
              <a:buNone/>
              <a:defRPr sz="1300"/>
            </a:lvl7pPr>
            <a:lvl8pPr marL="0" indent="0">
              <a:lnSpc>
                <a:spcPct val="100000"/>
              </a:lnSpc>
              <a:spcBef>
                <a:spcPts val="0"/>
              </a:spcBef>
              <a:buNone/>
              <a:defRPr sz="1300" b="0">
                <a:solidFill>
                  <a:schemeClr val="tx1"/>
                </a:solidFill>
              </a:defRPr>
            </a:lvl8pPr>
            <a:lvl9pPr marL="0" indent="0">
              <a:lnSpc>
                <a:spcPct val="100000"/>
              </a:lnSpc>
              <a:spcBef>
                <a:spcPts val="0"/>
              </a:spcBef>
              <a:buNone/>
              <a:defRPr sz="1300">
                <a:solidFill>
                  <a:schemeClr val="tx1"/>
                </a:solidFill>
              </a:defRPr>
            </a:lvl9pPr>
          </a:lstStyle>
          <a:p>
            <a:pPr lvl="0"/>
            <a:r>
              <a:rPr lang="de-DE"/>
              <a:t>Topic</a:t>
            </a:r>
          </a:p>
          <a:p>
            <a:pPr lvl="1"/>
            <a:r>
              <a:rPr lang="de-DE"/>
              <a:t>Additional Information</a:t>
            </a:r>
            <a:endParaRPr lang="de-DE" dirty="0"/>
          </a:p>
        </p:txBody>
      </p:sp>
      <p:sp>
        <p:nvSpPr>
          <p:cNvPr id="31" name="Textplatzhalter 6">
            <a:extLst>
              <a:ext uri="{FF2B5EF4-FFF2-40B4-BE49-F238E27FC236}">
                <a16:creationId xmlns:a16="http://schemas.microsoft.com/office/drawing/2014/main" id="{BF567C26-0943-FEEA-4B91-4C8BE0C70A25}"/>
              </a:ext>
            </a:extLst>
          </p:cNvPr>
          <p:cNvSpPr>
            <a:spLocks noGrp="1"/>
          </p:cNvSpPr>
          <p:nvPr>
            <p:ph type="body" sz="quarter" idx="38" hasCustomPrompt="1"/>
            <p:custDataLst>
              <p:tags r:id="rId13"/>
            </p:custDataLst>
          </p:nvPr>
        </p:nvSpPr>
        <p:spPr>
          <a:xfrm>
            <a:off x="7640780" y="4789732"/>
            <a:ext cx="3697289" cy="1343891"/>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300"/>
            </a:lvl2pPr>
            <a:lvl3pPr marL="0" indent="0">
              <a:lnSpc>
                <a:spcPct val="100000"/>
              </a:lnSpc>
              <a:spcBef>
                <a:spcPts val="0"/>
              </a:spcBef>
              <a:spcAft>
                <a:spcPts val="0"/>
              </a:spcAft>
              <a:buNone/>
              <a:defRPr sz="1300"/>
            </a:lvl3pPr>
            <a:lvl4pPr marL="0" indent="0">
              <a:lnSpc>
                <a:spcPct val="100000"/>
              </a:lnSpc>
              <a:spcBef>
                <a:spcPts val="0"/>
              </a:spcBef>
              <a:spcAft>
                <a:spcPts val="0"/>
              </a:spcAft>
              <a:buFont typeface="Arial" panose="020B0604020202020204" pitchFamily="34" charset="0"/>
              <a:buNone/>
              <a:defRPr sz="1300" b="0">
                <a:solidFill>
                  <a:schemeClr val="tx1"/>
                </a:solidFill>
              </a:defRPr>
            </a:lvl4pPr>
            <a:lvl5pPr marL="0" indent="0">
              <a:lnSpc>
                <a:spcPct val="100000"/>
              </a:lnSpc>
              <a:spcBef>
                <a:spcPts val="0"/>
              </a:spcBef>
              <a:spcAft>
                <a:spcPts val="0"/>
              </a:spcAft>
              <a:buNone/>
              <a:defRPr sz="1300"/>
            </a:lvl5pPr>
            <a:lvl6pPr marL="0" indent="0">
              <a:lnSpc>
                <a:spcPct val="100000"/>
              </a:lnSpc>
              <a:spcBef>
                <a:spcPts val="0"/>
              </a:spcBef>
              <a:spcAft>
                <a:spcPts val="0"/>
              </a:spcAft>
              <a:buNone/>
              <a:defRPr sz="1300"/>
            </a:lvl6pPr>
            <a:lvl7pPr marL="0" indent="0">
              <a:lnSpc>
                <a:spcPct val="100000"/>
              </a:lnSpc>
              <a:spcBef>
                <a:spcPts val="0"/>
              </a:spcBef>
              <a:spcAft>
                <a:spcPts val="0"/>
              </a:spcAft>
              <a:buFont typeface="Arial" panose="020B0604020202020204" pitchFamily="34" charset="0"/>
              <a:buNone/>
              <a:defRPr sz="1300"/>
            </a:lvl7pPr>
            <a:lvl8pPr marL="0" indent="0">
              <a:lnSpc>
                <a:spcPct val="100000"/>
              </a:lnSpc>
              <a:spcBef>
                <a:spcPts val="0"/>
              </a:spcBef>
              <a:buNone/>
              <a:defRPr sz="1300" b="0">
                <a:solidFill>
                  <a:schemeClr val="tx1"/>
                </a:solidFill>
              </a:defRPr>
            </a:lvl8pPr>
            <a:lvl9pPr marL="0" indent="0">
              <a:lnSpc>
                <a:spcPct val="100000"/>
              </a:lnSpc>
              <a:spcBef>
                <a:spcPts val="0"/>
              </a:spcBef>
              <a:buNone/>
              <a:defRPr sz="1300">
                <a:solidFill>
                  <a:schemeClr val="tx1"/>
                </a:solidFill>
              </a:defRPr>
            </a:lvl9pPr>
          </a:lstStyle>
          <a:p>
            <a:pPr lvl="0"/>
            <a:r>
              <a:rPr lang="de-DE"/>
              <a:t>Topic</a:t>
            </a:r>
          </a:p>
          <a:p>
            <a:pPr lvl="1"/>
            <a:r>
              <a:rPr lang="de-DE"/>
              <a:t>Additional Information</a:t>
            </a:r>
            <a:endParaRPr lang="de-DE" dirty="0"/>
          </a:p>
        </p:txBody>
      </p:sp>
      <p:sp>
        <p:nvSpPr>
          <p:cNvPr id="3" name="Datumsplatzhalter 2">
            <a:extLst>
              <a:ext uri="{FF2B5EF4-FFF2-40B4-BE49-F238E27FC236}">
                <a16:creationId xmlns:a16="http://schemas.microsoft.com/office/drawing/2014/main" id="{B4F1B6CF-BE53-B3F8-8FF2-C24B667FA2C6}"/>
              </a:ext>
            </a:extLst>
          </p:cNvPr>
          <p:cNvSpPr>
            <a:spLocks noGrp="1"/>
          </p:cNvSpPr>
          <p:nvPr>
            <p:ph type="dt" sz="half" idx="42"/>
            <p:custDataLst>
              <p:tags r:id="rId14"/>
            </p:custDataLst>
          </p:nvPr>
        </p:nvSpPr>
        <p:spPr/>
        <p:txBody>
          <a:bodyPr/>
          <a:lstStyle/>
          <a:p>
            <a:r>
              <a:rPr lang="de-DE"/>
              <a:t>00.00.2023</a:t>
            </a:r>
            <a:endParaRPr lang="de-DE" dirty="0"/>
          </a:p>
        </p:txBody>
      </p:sp>
      <p:sp>
        <p:nvSpPr>
          <p:cNvPr id="13" name="Fußzeilenplatzhalter 12">
            <a:extLst>
              <a:ext uri="{FF2B5EF4-FFF2-40B4-BE49-F238E27FC236}">
                <a16:creationId xmlns:a16="http://schemas.microsoft.com/office/drawing/2014/main" id="{03B78E85-F180-447A-6252-C32A17B73951}"/>
              </a:ext>
            </a:extLst>
          </p:cNvPr>
          <p:cNvSpPr>
            <a:spLocks noGrp="1"/>
          </p:cNvSpPr>
          <p:nvPr>
            <p:ph type="ftr" sz="quarter" idx="43"/>
            <p:custDataLst>
              <p:tags r:id="rId15"/>
            </p:custDataLst>
          </p:nvPr>
        </p:nvSpPr>
        <p:spPr/>
        <p:txBody>
          <a:bodyPr/>
          <a:lstStyle/>
          <a:p>
            <a:r>
              <a:rPr lang="de-DE"/>
              <a:t>Presentation Title | Classification: C2 – Sensitive | Name Surname</a:t>
            </a:r>
            <a:endParaRPr lang="de-DE" dirty="0"/>
          </a:p>
        </p:txBody>
      </p:sp>
      <p:sp>
        <p:nvSpPr>
          <p:cNvPr id="15" name="Foliennummernplatzhalter 14">
            <a:extLst>
              <a:ext uri="{FF2B5EF4-FFF2-40B4-BE49-F238E27FC236}">
                <a16:creationId xmlns:a16="http://schemas.microsoft.com/office/drawing/2014/main" id="{99BD2C93-3E06-36D8-D1A8-DDDFC8D0C049}"/>
              </a:ext>
            </a:extLst>
          </p:cNvPr>
          <p:cNvSpPr>
            <a:spLocks noGrp="1"/>
          </p:cNvSpPr>
          <p:nvPr>
            <p:ph type="sldNum" sz="quarter" idx="44"/>
            <p:custDataLst>
              <p:tags r:id="rId16"/>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150859756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Agenda ">
    <p:bg>
      <p:bgPr>
        <a:solidFill>
          <a:schemeClr val="tx2"/>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CF7B0EA-262C-77D5-C7A0-379F5FDB2925}"/>
              </a:ext>
            </a:extLst>
          </p:cNvPr>
          <p:cNvSpPr>
            <a:spLocks noGrp="1"/>
          </p:cNvSpPr>
          <p:nvPr>
            <p:ph type="title" hasCustomPrompt="1"/>
            <p:custDataLst>
              <p:tags r:id="rId1"/>
            </p:custDataLst>
          </p:nvPr>
        </p:nvSpPr>
        <p:spPr>
          <a:xfrm>
            <a:off x="962024" y="684000"/>
            <a:ext cx="9820275" cy="758396"/>
          </a:xfrm>
        </p:spPr>
        <p:txBody>
          <a:bodyPr/>
          <a:lstStyle>
            <a:lvl1pPr>
              <a:defRPr/>
            </a:lvl1pPr>
          </a:lstStyle>
          <a:p>
            <a:r>
              <a:rPr lang="de-DE"/>
              <a:t>Agenda</a:t>
            </a:r>
            <a:endParaRPr lang="de-DE" dirty="0"/>
          </a:p>
        </p:txBody>
      </p:sp>
      <p:sp>
        <p:nvSpPr>
          <p:cNvPr id="11" name="Textplatzhalter 10">
            <a:extLst>
              <a:ext uri="{FF2B5EF4-FFF2-40B4-BE49-F238E27FC236}">
                <a16:creationId xmlns:a16="http://schemas.microsoft.com/office/drawing/2014/main" id="{2F44C45B-292A-EE30-BF72-F9C1DF9B06AE}"/>
              </a:ext>
            </a:extLst>
          </p:cNvPr>
          <p:cNvSpPr>
            <a:spLocks noGrp="1"/>
          </p:cNvSpPr>
          <p:nvPr>
            <p:ph type="body" sz="quarter" idx="13" hasCustomPrompt="1"/>
            <p:custDataLst>
              <p:tags r:id="rId2"/>
            </p:custDataLst>
          </p:nvPr>
        </p:nvSpPr>
        <p:spPr>
          <a:xfrm>
            <a:off x="1651441" y="1830699"/>
            <a:ext cx="0" cy="468000"/>
          </a:xfrm>
          <a:prstGeom prst="rect">
            <a:avLst/>
          </a:prstGeom>
          <a:ln w="12700">
            <a:solidFill>
              <a:schemeClr val="tx1"/>
            </a:solidFill>
          </a:ln>
        </p:spPr>
        <p:txBody>
          <a:bodyPr wrap="none" lIns="0" tIns="0" rIns="72000" bIns="25200" anchor="ctr">
            <a:noAutofit/>
          </a:bodyPr>
          <a:lstStyle>
            <a:lvl1pPr marL="0" indent="0" algn="r">
              <a:lnSpc>
                <a:spcPct val="100000"/>
              </a:lnSpc>
              <a:spcBef>
                <a:spcPts val="0"/>
              </a:spcBef>
              <a:buFont typeface="Arial" panose="020B0604020202020204" pitchFamily="34" charset="0"/>
              <a:buNone/>
              <a:defRPr sz="4800" b="1" spc="120" baseline="0">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01</a:t>
            </a:r>
            <a:endParaRPr lang="de-DE" dirty="0"/>
          </a:p>
        </p:txBody>
      </p:sp>
      <p:sp>
        <p:nvSpPr>
          <p:cNvPr id="8" name="Textplatzhalter 6">
            <a:extLst>
              <a:ext uri="{FF2B5EF4-FFF2-40B4-BE49-F238E27FC236}">
                <a16:creationId xmlns:a16="http://schemas.microsoft.com/office/drawing/2014/main" id="{0904E236-B9F6-3BBC-A2C6-39313C076A46}"/>
              </a:ext>
            </a:extLst>
          </p:cNvPr>
          <p:cNvSpPr>
            <a:spLocks noGrp="1"/>
          </p:cNvSpPr>
          <p:nvPr>
            <p:ph type="body" sz="quarter" idx="14" hasCustomPrompt="1"/>
            <p:custDataLst>
              <p:tags r:id="rId3"/>
            </p:custDataLst>
          </p:nvPr>
        </p:nvSpPr>
        <p:spPr>
          <a:xfrm>
            <a:off x="1651441" y="1704699"/>
            <a:ext cx="9130859" cy="720000"/>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400"/>
            </a:lvl2pPr>
            <a:lvl3pPr marL="0" indent="0">
              <a:lnSpc>
                <a:spcPct val="100000"/>
              </a:lnSpc>
              <a:spcBef>
                <a:spcPts val="0"/>
              </a:spcBef>
              <a:spcAft>
                <a:spcPts val="0"/>
              </a:spcAft>
              <a:buNone/>
              <a:defRPr sz="1400" b="0">
                <a:solidFill>
                  <a:schemeClr val="tx1"/>
                </a:solidFill>
              </a:defRPr>
            </a:lvl3pPr>
            <a:lvl4pPr marL="0" indent="0">
              <a:lnSpc>
                <a:spcPct val="100000"/>
              </a:lnSpc>
              <a:spcBef>
                <a:spcPts val="0"/>
              </a:spcBef>
              <a:spcAft>
                <a:spcPts val="0"/>
              </a:spcAft>
              <a:buFont typeface="Arial" panose="020B0604020202020204" pitchFamily="34" charset="0"/>
              <a:buNone/>
              <a:defRPr sz="1400" b="0">
                <a:solidFill>
                  <a:schemeClr val="tx1"/>
                </a:solidFill>
              </a:defRPr>
            </a:lvl4pPr>
            <a:lvl5pPr marL="0" indent="0">
              <a:lnSpc>
                <a:spcPct val="100000"/>
              </a:lnSpc>
              <a:spcBef>
                <a:spcPts val="0"/>
              </a:spcBef>
              <a:spcAft>
                <a:spcPts val="0"/>
              </a:spcAft>
              <a:buNone/>
              <a:defRPr sz="1400" b="0">
                <a:solidFill>
                  <a:schemeClr val="tx1"/>
                </a:solidFill>
              </a:defRPr>
            </a:lvl5pPr>
            <a:lvl6pPr marL="0" indent="0">
              <a:lnSpc>
                <a:spcPct val="100000"/>
              </a:lnSpc>
              <a:spcBef>
                <a:spcPts val="0"/>
              </a:spcBef>
              <a:spcAft>
                <a:spcPts val="0"/>
              </a:spcAft>
              <a:buNone/>
              <a:defRPr sz="1400" b="0">
                <a:solidFill>
                  <a:schemeClr val="tx1"/>
                </a:solidFill>
              </a:defRPr>
            </a:lvl6pPr>
            <a:lvl7pPr marL="0" indent="0">
              <a:lnSpc>
                <a:spcPct val="100000"/>
              </a:lnSpc>
              <a:spcBef>
                <a:spcPts val="0"/>
              </a:spcBef>
              <a:spcAft>
                <a:spcPts val="0"/>
              </a:spcAft>
              <a:buFont typeface="Arial" panose="020B0604020202020204" pitchFamily="34" charset="0"/>
              <a:buNone/>
              <a:defRPr sz="1400" b="0">
                <a:solidFill>
                  <a:schemeClr val="tx1"/>
                </a:solidFill>
              </a:defRPr>
            </a:lvl7pPr>
            <a:lvl8pPr marL="0" indent="0">
              <a:lnSpc>
                <a:spcPct val="100000"/>
              </a:lnSpc>
              <a:spcBef>
                <a:spcPts val="0"/>
              </a:spcBef>
              <a:buNone/>
              <a:defRPr sz="1400" b="0">
                <a:solidFill>
                  <a:schemeClr val="tx1"/>
                </a:solidFill>
              </a:defRPr>
            </a:lvl8pPr>
            <a:lvl9pPr marL="0" indent="0">
              <a:lnSpc>
                <a:spcPct val="100000"/>
              </a:lnSpc>
              <a:spcBef>
                <a:spcPts val="0"/>
              </a:spcBef>
              <a:buNone/>
              <a:defRPr sz="1400" b="0">
                <a:solidFill>
                  <a:schemeClr val="tx1"/>
                </a:solidFill>
              </a:defRPr>
            </a:lvl9pPr>
          </a:lstStyle>
          <a:p>
            <a:pPr lvl="0"/>
            <a:r>
              <a:rPr lang="de-DE"/>
              <a:t>Topic</a:t>
            </a:r>
          </a:p>
          <a:p>
            <a:pPr lvl="1"/>
            <a:r>
              <a:rPr lang="de-DE"/>
              <a:t>Additional Information</a:t>
            </a:r>
            <a:endParaRPr lang="de-DE" dirty="0"/>
          </a:p>
        </p:txBody>
      </p:sp>
      <p:sp>
        <p:nvSpPr>
          <p:cNvPr id="3" name="Datumsplatzhalter 2">
            <a:extLst>
              <a:ext uri="{FF2B5EF4-FFF2-40B4-BE49-F238E27FC236}">
                <a16:creationId xmlns:a16="http://schemas.microsoft.com/office/drawing/2014/main" id="{B4F1B6CF-BE53-B3F8-8FF2-C24B667FA2C6}"/>
              </a:ext>
            </a:extLst>
          </p:cNvPr>
          <p:cNvSpPr>
            <a:spLocks noGrp="1"/>
          </p:cNvSpPr>
          <p:nvPr>
            <p:ph type="dt" sz="half" idx="42"/>
            <p:custDataLst>
              <p:tags r:id="rId4"/>
            </p:custDataLst>
          </p:nvPr>
        </p:nvSpPr>
        <p:spPr/>
        <p:txBody>
          <a:bodyPr/>
          <a:lstStyle/>
          <a:p>
            <a:r>
              <a:rPr lang="de-DE"/>
              <a:t>00.00.2023</a:t>
            </a:r>
            <a:endParaRPr lang="de-DE" dirty="0"/>
          </a:p>
        </p:txBody>
      </p:sp>
      <p:sp>
        <p:nvSpPr>
          <p:cNvPr id="13" name="Fußzeilenplatzhalter 12">
            <a:extLst>
              <a:ext uri="{FF2B5EF4-FFF2-40B4-BE49-F238E27FC236}">
                <a16:creationId xmlns:a16="http://schemas.microsoft.com/office/drawing/2014/main" id="{03B78E85-F180-447A-6252-C32A17B73951}"/>
              </a:ext>
            </a:extLst>
          </p:cNvPr>
          <p:cNvSpPr>
            <a:spLocks noGrp="1"/>
          </p:cNvSpPr>
          <p:nvPr>
            <p:ph type="ftr" sz="quarter" idx="43"/>
            <p:custDataLst>
              <p:tags r:id="rId5"/>
            </p:custDataLst>
          </p:nvPr>
        </p:nvSpPr>
        <p:spPr/>
        <p:txBody>
          <a:bodyPr/>
          <a:lstStyle/>
          <a:p>
            <a:r>
              <a:rPr lang="de-DE"/>
              <a:t>Presentation Title | Classification: C2 – Sensitive | Name Surname</a:t>
            </a:r>
            <a:endParaRPr lang="de-DE" dirty="0"/>
          </a:p>
        </p:txBody>
      </p:sp>
      <p:sp>
        <p:nvSpPr>
          <p:cNvPr id="15" name="Foliennummernplatzhalter 14">
            <a:extLst>
              <a:ext uri="{FF2B5EF4-FFF2-40B4-BE49-F238E27FC236}">
                <a16:creationId xmlns:a16="http://schemas.microsoft.com/office/drawing/2014/main" id="{99BD2C93-3E06-36D8-D1A8-DDDFC8D0C049}"/>
              </a:ext>
            </a:extLst>
          </p:cNvPr>
          <p:cNvSpPr>
            <a:spLocks noGrp="1"/>
          </p:cNvSpPr>
          <p:nvPr>
            <p:ph type="sldNum" sz="quarter" idx="44"/>
            <p:custDataLst>
              <p:tags r:id="rId6"/>
            </p:custDataLst>
          </p:nvPr>
        </p:nvSpPr>
        <p:spPr/>
        <p:txBody>
          <a:bodyPr/>
          <a:lstStyle/>
          <a:p>
            <a:fld id="{92DB0D90-6264-4E90-9724-ABC670DBF4FB}" type="slidenum">
              <a:rPr lang="de-DE" smtClean="0"/>
              <a:pPr/>
              <a:t>‹Nr.›</a:t>
            </a:fld>
            <a:endParaRPr lang="de-DE" dirty="0"/>
          </a:p>
        </p:txBody>
      </p:sp>
      <p:sp>
        <p:nvSpPr>
          <p:cNvPr id="6" name="Textplatzhalter 10">
            <a:extLst>
              <a:ext uri="{FF2B5EF4-FFF2-40B4-BE49-F238E27FC236}">
                <a16:creationId xmlns:a16="http://schemas.microsoft.com/office/drawing/2014/main" id="{5397AEE5-D688-CFFA-C9CA-65B42041E5F3}"/>
              </a:ext>
            </a:extLst>
          </p:cNvPr>
          <p:cNvSpPr>
            <a:spLocks noGrp="1"/>
          </p:cNvSpPr>
          <p:nvPr>
            <p:ph type="body" sz="quarter" idx="45" hasCustomPrompt="1"/>
            <p:custDataLst>
              <p:tags r:id="rId7"/>
            </p:custDataLst>
          </p:nvPr>
        </p:nvSpPr>
        <p:spPr>
          <a:xfrm>
            <a:off x="1651441" y="2816968"/>
            <a:ext cx="0" cy="468000"/>
          </a:xfrm>
          <a:prstGeom prst="rect">
            <a:avLst/>
          </a:prstGeom>
          <a:ln w="12700">
            <a:solidFill>
              <a:schemeClr val="tx1"/>
            </a:solidFill>
          </a:ln>
        </p:spPr>
        <p:txBody>
          <a:bodyPr wrap="none" lIns="0" tIns="0" rIns="72000" bIns="25200" anchor="ctr">
            <a:noAutofit/>
          </a:bodyPr>
          <a:lstStyle>
            <a:lvl1pPr marL="0" indent="0" algn="r">
              <a:lnSpc>
                <a:spcPct val="100000"/>
              </a:lnSpc>
              <a:spcBef>
                <a:spcPts val="0"/>
              </a:spcBef>
              <a:buFont typeface="Arial" panose="020B0604020202020204" pitchFamily="34" charset="0"/>
              <a:buNone/>
              <a:defRPr sz="4800" b="1" spc="120" baseline="0">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02</a:t>
            </a:r>
            <a:endParaRPr lang="de-DE" dirty="0"/>
          </a:p>
        </p:txBody>
      </p:sp>
      <p:sp>
        <p:nvSpPr>
          <p:cNvPr id="10" name="Textplatzhalter 6">
            <a:extLst>
              <a:ext uri="{FF2B5EF4-FFF2-40B4-BE49-F238E27FC236}">
                <a16:creationId xmlns:a16="http://schemas.microsoft.com/office/drawing/2014/main" id="{014F6DB2-08EC-1B27-A868-912C245B3D57}"/>
              </a:ext>
            </a:extLst>
          </p:cNvPr>
          <p:cNvSpPr>
            <a:spLocks noGrp="1"/>
          </p:cNvSpPr>
          <p:nvPr>
            <p:ph type="body" sz="quarter" idx="46" hasCustomPrompt="1"/>
            <p:custDataLst>
              <p:tags r:id="rId8"/>
            </p:custDataLst>
          </p:nvPr>
        </p:nvSpPr>
        <p:spPr>
          <a:xfrm>
            <a:off x="1651441" y="2690968"/>
            <a:ext cx="9130859" cy="720000"/>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400"/>
            </a:lvl2pPr>
            <a:lvl3pPr marL="0" indent="0">
              <a:lnSpc>
                <a:spcPct val="100000"/>
              </a:lnSpc>
              <a:spcBef>
                <a:spcPts val="0"/>
              </a:spcBef>
              <a:spcAft>
                <a:spcPts val="0"/>
              </a:spcAft>
              <a:buNone/>
              <a:defRPr sz="1400" b="0">
                <a:solidFill>
                  <a:schemeClr val="tx1"/>
                </a:solidFill>
              </a:defRPr>
            </a:lvl3pPr>
            <a:lvl4pPr marL="0" indent="0">
              <a:lnSpc>
                <a:spcPct val="100000"/>
              </a:lnSpc>
              <a:spcBef>
                <a:spcPts val="0"/>
              </a:spcBef>
              <a:spcAft>
                <a:spcPts val="0"/>
              </a:spcAft>
              <a:buFont typeface="Arial" panose="020B0604020202020204" pitchFamily="34" charset="0"/>
              <a:buNone/>
              <a:defRPr sz="1400" b="0">
                <a:solidFill>
                  <a:schemeClr val="tx1"/>
                </a:solidFill>
              </a:defRPr>
            </a:lvl4pPr>
            <a:lvl5pPr marL="0" indent="0">
              <a:lnSpc>
                <a:spcPct val="100000"/>
              </a:lnSpc>
              <a:spcBef>
                <a:spcPts val="0"/>
              </a:spcBef>
              <a:spcAft>
                <a:spcPts val="0"/>
              </a:spcAft>
              <a:buNone/>
              <a:defRPr sz="1400" b="0">
                <a:solidFill>
                  <a:schemeClr val="tx1"/>
                </a:solidFill>
              </a:defRPr>
            </a:lvl5pPr>
            <a:lvl6pPr marL="0" indent="0">
              <a:lnSpc>
                <a:spcPct val="100000"/>
              </a:lnSpc>
              <a:spcBef>
                <a:spcPts val="0"/>
              </a:spcBef>
              <a:spcAft>
                <a:spcPts val="0"/>
              </a:spcAft>
              <a:buNone/>
              <a:defRPr sz="1400" b="0">
                <a:solidFill>
                  <a:schemeClr val="tx1"/>
                </a:solidFill>
              </a:defRPr>
            </a:lvl6pPr>
            <a:lvl7pPr marL="0" indent="0">
              <a:lnSpc>
                <a:spcPct val="100000"/>
              </a:lnSpc>
              <a:spcBef>
                <a:spcPts val="0"/>
              </a:spcBef>
              <a:spcAft>
                <a:spcPts val="0"/>
              </a:spcAft>
              <a:buFont typeface="Arial" panose="020B0604020202020204" pitchFamily="34" charset="0"/>
              <a:buNone/>
              <a:defRPr sz="1400" b="0">
                <a:solidFill>
                  <a:schemeClr val="tx1"/>
                </a:solidFill>
              </a:defRPr>
            </a:lvl7pPr>
            <a:lvl8pPr marL="0" indent="0">
              <a:lnSpc>
                <a:spcPct val="100000"/>
              </a:lnSpc>
              <a:spcBef>
                <a:spcPts val="0"/>
              </a:spcBef>
              <a:buNone/>
              <a:defRPr sz="1400" b="0">
                <a:solidFill>
                  <a:schemeClr val="tx1"/>
                </a:solidFill>
              </a:defRPr>
            </a:lvl8pPr>
            <a:lvl9pPr marL="0" indent="0">
              <a:lnSpc>
                <a:spcPct val="100000"/>
              </a:lnSpc>
              <a:spcBef>
                <a:spcPts val="0"/>
              </a:spcBef>
              <a:buNone/>
              <a:defRPr sz="1400" b="0">
                <a:solidFill>
                  <a:schemeClr val="tx1"/>
                </a:solidFill>
              </a:defRPr>
            </a:lvl9pPr>
          </a:lstStyle>
          <a:p>
            <a:pPr lvl="0"/>
            <a:r>
              <a:rPr lang="de-DE"/>
              <a:t>Topic</a:t>
            </a:r>
          </a:p>
          <a:p>
            <a:pPr lvl="1"/>
            <a:r>
              <a:rPr lang="de-DE"/>
              <a:t>Additional Information</a:t>
            </a:r>
            <a:endParaRPr lang="de-DE" dirty="0"/>
          </a:p>
        </p:txBody>
      </p:sp>
      <p:sp>
        <p:nvSpPr>
          <p:cNvPr id="12" name="Textplatzhalter 10">
            <a:extLst>
              <a:ext uri="{FF2B5EF4-FFF2-40B4-BE49-F238E27FC236}">
                <a16:creationId xmlns:a16="http://schemas.microsoft.com/office/drawing/2014/main" id="{F0FFE843-D148-A681-8D9E-305FF941EABD}"/>
              </a:ext>
            </a:extLst>
          </p:cNvPr>
          <p:cNvSpPr>
            <a:spLocks noGrp="1"/>
          </p:cNvSpPr>
          <p:nvPr>
            <p:ph type="body" sz="quarter" idx="47" hasCustomPrompt="1"/>
            <p:custDataLst>
              <p:tags r:id="rId9"/>
            </p:custDataLst>
          </p:nvPr>
        </p:nvSpPr>
        <p:spPr>
          <a:xfrm>
            <a:off x="1651441" y="3803237"/>
            <a:ext cx="0" cy="468000"/>
          </a:xfrm>
          <a:prstGeom prst="rect">
            <a:avLst/>
          </a:prstGeom>
          <a:ln w="12700">
            <a:solidFill>
              <a:schemeClr val="tx1"/>
            </a:solidFill>
          </a:ln>
        </p:spPr>
        <p:txBody>
          <a:bodyPr wrap="none" lIns="0" tIns="0" rIns="72000" bIns="25200" anchor="ctr">
            <a:noAutofit/>
          </a:bodyPr>
          <a:lstStyle>
            <a:lvl1pPr marL="0" indent="0" algn="r">
              <a:lnSpc>
                <a:spcPct val="100000"/>
              </a:lnSpc>
              <a:spcBef>
                <a:spcPts val="0"/>
              </a:spcBef>
              <a:buFont typeface="Arial" panose="020B0604020202020204" pitchFamily="34" charset="0"/>
              <a:buNone/>
              <a:defRPr sz="4800" b="1" spc="120" baseline="0">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03</a:t>
            </a:r>
            <a:endParaRPr lang="de-DE" dirty="0"/>
          </a:p>
        </p:txBody>
      </p:sp>
      <p:sp>
        <p:nvSpPr>
          <p:cNvPr id="14" name="Textplatzhalter 6">
            <a:extLst>
              <a:ext uri="{FF2B5EF4-FFF2-40B4-BE49-F238E27FC236}">
                <a16:creationId xmlns:a16="http://schemas.microsoft.com/office/drawing/2014/main" id="{87B7FB0D-FB7B-D8AB-37D2-9DB3DDA35730}"/>
              </a:ext>
            </a:extLst>
          </p:cNvPr>
          <p:cNvSpPr>
            <a:spLocks noGrp="1"/>
          </p:cNvSpPr>
          <p:nvPr>
            <p:ph type="body" sz="quarter" idx="48" hasCustomPrompt="1"/>
            <p:custDataLst>
              <p:tags r:id="rId10"/>
            </p:custDataLst>
          </p:nvPr>
        </p:nvSpPr>
        <p:spPr>
          <a:xfrm>
            <a:off x="1651441" y="3677237"/>
            <a:ext cx="9130859" cy="720000"/>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400"/>
            </a:lvl2pPr>
            <a:lvl3pPr marL="0" indent="0">
              <a:lnSpc>
                <a:spcPct val="100000"/>
              </a:lnSpc>
              <a:spcBef>
                <a:spcPts val="0"/>
              </a:spcBef>
              <a:spcAft>
                <a:spcPts val="0"/>
              </a:spcAft>
              <a:buNone/>
              <a:defRPr sz="1400" b="0">
                <a:solidFill>
                  <a:schemeClr val="tx1"/>
                </a:solidFill>
              </a:defRPr>
            </a:lvl3pPr>
            <a:lvl4pPr marL="0" indent="0">
              <a:lnSpc>
                <a:spcPct val="100000"/>
              </a:lnSpc>
              <a:spcBef>
                <a:spcPts val="0"/>
              </a:spcBef>
              <a:spcAft>
                <a:spcPts val="0"/>
              </a:spcAft>
              <a:buFont typeface="Arial" panose="020B0604020202020204" pitchFamily="34" charset="0"/>
              <a:buNone/>
              <a:defRPr sz="1400" b="0">
                <a:solidFill>
                  <a:schemeClr val="tx1"/>
                </a:solidFill>
              </a:defRPr>
            </a:lvl4pPr>
            <a:lvl5pPr marL="0" indent="0">
              <a:lnSpc>
                <a:spcPct val="100000"/>
              </a:lnSpc>
              <a:spcBef>
                <a:spcPts val="0"/>
              </a:spcBef>
              <a:spcAft>
                <a:spcPts val="0"/>
              </a:spcAft>
              <a:buNone/>
              <a:defRPr sz="1400" b="0">
                <a:solidFill>
                  <a:schemeClr val="tx1"/>
                </a:solidFill>
              </a:defRPr>
            </a:lvl5pPr>
            <a:lvl6pPr marL="0" indent="0">
              <a:lnSpc>
                <a:spcPct val="100000"/>
              </a:lnSpc>
              <a:spcBef>
                <a:spcPts val="0"/>
              </a:spcBef>
              <a:spcAft>
                <a:spcPts val="0"/>
              </a:spcAft>
              <a:buNone/>
              <a:defRPr sz="1400" b="0">
                <a:solidFill>
                  <a:schemeClr val="tx1"/>
                </a:solidFill>
              </a:defRPr>
            </a:lvl6pPr>
            <a:lvl7pPr marL="0" indent="0">
              <a:lnSpc>
                <a:spcPct val="100000"/>
              </a:lnSpc>
              <a:spcBef>
                <a:spcPts val="0"/>
              </a:spcBef>
              <a:spcAft>
                <a:spcPts val="0"/>
              </a:spcAft>
              <a:buFont typeface="Arial" panose="020B0604020202020204" pitchFamily="34" charset="0"/>
              <a:buNone/>
              <a:defRPr sz="1400" b="0">
                <a:solidFill>
                  <a:schemeClr val="tx1"/>
                </a:solidFill>
              </a:defRPr>
            </a:lvl7pPr>
            <a:lvl8pPr marL="0" indent="0">
              <a:lnSpc>
                <a:spcPct val="100000"/>
              </a:lnSpc>
              <a:spcBef>
                <a:spcPts val="0"/>
              </a:spcBef>
              <a:buNone/>
              <a:defRPr sz="1400" b="0">
                <a:solidFill>
                  <a:schemeClr val="tx1"/>
                </a:solidFill>
              </a:defRPr>
            </a:lvl8pPr>
            <a:lvl9pPr marL="0" indent="0">
              <a:lnSpc>
                <a:spcPct val="100000"/>
              </a:lnSpc>
              <a:spcBef>
                <a:spcPts val="0"/>
              </a:spcBef>
              <a:buNone/>
              <a:defRPr sz="1400" b="0">
                <a:solidFill>
                  <a:schemeClr val="tx1"/>
                </a:solidFill>
              </a:defRPr>
            </a:lvl9pPr>
          </a:lstStyle>
          <a:p>
            <a:pPr lvl="0"/>
            <a:r>
              <a:rPr lang="de-DE"/>
              <a:t>Topic</a:t>
            </a:r>
          </a:p>
          <a:p>
            <a:pPr lvl="1"/>
            <a:r>
              <a:rPr lang="de-DE"/>
              <a:t>Additional Information</a:t>
            </a:r>
            <a:endParaRPr lang="de-DE" dirty="0"/>
          </a:p>
        </p:txBody>
      </p:sp>
      <p:sp>
        <p:nvSpPr>
          <p:cNvPr id="17" name="Textplatzhalter 10">
            <a:extLst>
              <a:ext uri="{FF2B5EF4-FFF2-40B4-BE49-F238E27FC236}">
                <a16:creationId xmlns:a16="http://schemas.microsoft.com/office/drawing/2014/main" id="{046B28AD-163E-857C-078E-9F84F7AD769D}"/>
              </a:ext>
            </a:extLst>
          </p:cNvPr>
          <p:cNvSpPr>
            <a:spLocks noGrp="1"/>
          </p:cNvSpPr>
          <p:nvPr>
            <p:ph type="body" sz="quarter" idx="49" hasCustomPrompt="1"/>
            <p:custDataLst>
              <p:tags r:id="rId11"/>
            </p:custDataLst>
          </p:nvPr>
        </p:nvSpPr>
        <p:spPr>
          <a:xfrm>
            <a:off x="1651441" y="4789506"/>
            <a:ext cx="0" cy="468000"/>
          </a:xfrm>
          <a:prstGeom prst="rect">
            <a:avLst/>
          </a:prstGeom>
          <a:ln w="12700">
            <a:solidFill>
              <a:schemeClr val="tx1"/>
            </a:solidFill>
          </a:ln>
        </p:spPr>
        <p:txBody>
          <a:bodyPr wrap="none" lIns="0" tIns="0" rIns="72000" bIns="25200" anchor="ctr">
            <a:noAutofit/>
          </a:bodyPr>
          <a:lstStyle>
            <a:lvl1pPr marL="0" indent="0" algn="r">
              <a:lnSpc>
                <a:spcPct val="100000"/>
              </a:lnSpc>
              <a:spcBef>
                <a:spcPts val="0"/>
              </a:spcBef>
              <a:buFont typeface="Arial" panose="020B0604020202020204" pitchFamily="34" charset="0"/>
              <a:buNone/>
              <a:defRPr sz="4800" b="1" spc="120" baseline="0">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04</a:t>
            </a:r>
            <a:endParaRPr lang="de-DE" dirty="0"/>
          </a:p>
        </p:txBody>
      </p:sp>
      <p:sp>
        <p:nvSpPr>
          <p:cNvPr id="18" name="Textplatzhalter 6">
            <a:extLst>
              <a:ext uri="{FF2B5EF4-FFF2-40B4-BE49-F238E27FC236}">
                <a16:creationId xmlns:a16="http://schemas.microsoft.com/office/drawing/2014/main" id="{53C2CCEB-07CD-5601-7A79-C4CE830CA7D9}"/>
              </a:ext>
            </a:extLst>
          </p:cNvPr>
          <p:cNvSpPr>
            <a:spLocks noGrp="1"/>
          </p:cNvSpPr>
          <p:nvPr>
            <p:ph type="body" sz="quarter" idx="50" hasCustomPrompt="1"/>
            <p:custDataLst>
              <p:tags r:id="rId12"/>
            </p:custDataLst>
          </p:nvPr>
        </p:nvSpPr>
        <p:spPr>
          <a:xfrm>
            <a:off x="1651441" y="4663506"/>
            <a:ext cx="9130859" cy="720000"/>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400"/>
            </a:lvl2pPr>
            <a:lvl3pPr marL="0" indent="0">
              <a:lnSpc>
                <a:spcPct val="100000"/>
              </a:lnSpc>
              <a:spcBef>
                <a:spcPts val="0"/>
              </a:spcBef>
              <a:spcAft>
                <a:spcPts val="0"/>
              </a:spcAft>
              <a:buNone/>
              <a:defRPr sz="1400" b="0">
                <a:solidFill>
                  <a:schemeClr val="tx1"/>
                </a:solidFill>
              </a:defRPr>
            </a:lvl3pPr>
            <a:lvl4pPr marL="0" indent="0">
              <a:lnSpc>
                <a:spcPct val="100000"/>
              </a:lnSpc>
              <a:spcBef>
                <a:spcPts val="0"/>
              </a:spcBef>
              <a:spcAft>
                <a:spcPts val="0"/>
              </a:spcAft>
              <a:buFont typeface="Arial" panose="020B0604020202020204" pitchFamily="34" charset="0"/>
              <a:buNone/>
              <a:defRPr sz="1400" b="0">
                <a:solidFill>
                  <a:schemeClr val="tx1"/>
                </a:solidFill>
              </a:defRPr>
            </a:lvl4pPr>
            <a:lvl5pPr marL="0" indent="0">
              <a:lnSpc>
                <a:spcPct val="100000"/>
              </a:lnSpc>
              <a:spcBef>
                <a:spcPts val="0"/>
              </a:spcBef>
              <a:spcAft>
                <a:spcPts val="0"/>
              </a:spcAft>
              <a:buNone/>
              <a:defRPr sz="1400" b="0">
                <a:solidFill>
                  <a:schemeClr val="tx1"/>
                </a:solidFill>
              </a:defRPr>
            </a:lvl5pPr>
            <a:lvl6pPr marL="0" indent="0">
              <a:lnSpc>
                <a:spcPct val="100000"/>
              </a:lnSpc>
              <a:spcBef>
                <a:spcPts val="0"/>
              </a:spcBef>
              <a:spcAft>
                <a:spcPts val="0"/>
              </a:spcAft>
              <a:buNone/>
              <a:defRPr sz="1400" b="0">
                <a:solidFill>
                  <a:schemeClr val="tx1"/>
                </a:solidFill>
              </a:defRPr>
            </a:lvl6pPr>
            <a:lvl7pPr marL="0" indent="0">
              <a:lnSpc>
                <a:spcPct val="100000"/>
              </a:lnSpc>
              <a:spcBef>
                <a:spcPts val="0"/>
              </a:spcBef>
              <a:spcAft>
                <a:spcPts val="0"/>
              </a:spcAft>
              <a:buFont typeface="Arial" panose="020B0604020202020204" pitchFamily="34" charset="0"/>
              <a:buNone/>
              <a:defRPr sz="1400" b="0">
                <a:solidFill>
                  <a:schemeClr val="tx1"/>
                </a:solidFill>
              </a:defRPr>
            </a:lvl7pPr>
            <a:lvl8pPr marL="0" indent="0">
              <a:lnSpc>
                <a:spcPct val="100000"/>
              </a:lnSpc>
              <a:spcBef>
                <a:spcPts val="0"/>
              </a:spcBef>
              <a:buNone/>
              <a:defRPr sz="1400" b="0">
                <a:solidFill>
                  <a:schemeClr val="tx1"/>
                </a:solidFill>
              </a:defRPr>
            </a:lvl8pPr>
            <a:lvl9pPr marL="0" indent="0">
              <a:lnSpc>
                <a:spcPct val="100000"/>
              </a:lnSpc>
              <a:spcBef>
                <a:spcPts val="0"/>
              </a:spcBef>
              <a:buNone/>
              <a:defRPr sz="1400" b="0">
                <a:solidFill>
                  <a:schemeClr val="tx1"/>
                </a:solidFill>
              </a:defRPr>
            </a:lvl9pPr>
          </a:lstStyle>
          <a:p>
            <a:pPr lvl="0"/>
            <a:r>
              <a:rPr lang="de-DE"/>
              <a:t>Topic</a:t>
            </a:r>
          </a:p>
          <a:p>
            <a:pPr lvl="1"/>
            <a:r>
              <a:rPr lang="de-DE"/>
              <a:t>Additional Information</a:t>
            </a:r>
            <a:endParaRPr lang="de-DE" dirty="0"/>
          </a:p>
        </p:txBody>
      </p:sp>
    </p:spTree>
    <p:extLst>
      <p:ext uri="{BB962C8B-B14F-4D97-AF65-F5344CB8AC3E}">
        <p14:creationId xmlns:p14="http://schemas.microsoft.com/office/powerpoint/2010/main" val="273471173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Chapter layouts">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2459504"/>
            <a:ext cx="12192000" cy="1938992"/>
          </a:xfrm>
          <a:prstGeom prst="rect">
            <a:avLst/>
          </a:prstGeom>
          <a:solidFill>
            <a:schemeClr val="tx1"/>
          </a:solidFill>
        </p:spPr>
        <p:txBody>
          <a:bodyPr wrap="square" rtlCol="0" anchor="ctr">
            <a:spAutoFit/>
          </a:bodyPr>
          <a:lstStyle/>
          <a:p>
            <a:pPr algn="ctr"/>
            <a:r>
              <a:rPr lang="de-DE" sz="12000">
                <a:solidFill>
                  <a:schemeClr val="bg1"/>
                </a:solidFill>
              </a:rPr>
              <a:t>Chapter layouts</a:t>
            </a:r>
            <a:endParaRPr lang="de-DE" sz="12000" dirty="0">
              <a:solidFill>
                <a:schemeClr val="bg1"/>
              </a:solidFill>
            </a:endParaRPr>
          </a:p>
        </p:txBody>
      </p:sp>
    </p:spTree>
    <p:extLst>
      <p:ext uri="{BB962C8B-B14F-4D97-AF65-F5344CB8AC3E}">
        <p14:creationId xmlns:p14="http://schemas.microsoft.com/office/powerpoint/2010/main" val="107316242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Chapter 1">
    <p:bg>
      <p:bgPr>
        <a:solidFill>
          <a:schemeClr val="tx2"/>
        </a:solidFill>
        <a:effectLst/>
      </p:bgPr>
    </p:bg>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FCB2EFA5-64D8-8F50-F9DD-2145A084BA6D}"/>
              </a:ext>
            </a:extLst>
          </p:cNvPr>
          <p:cNvSpPr/>
          <p:nvPr userDrawn="1">
            <p:custDataLst>
              <p:tags r:id="rId1"/>
            </p:custDataLst>
          </p:nvPr>
        </p:nvSpPr>
        <p:spPr>
          <a:xfrm>
            <a:off x="4828031" y="0"/>
            <a:ext cx="7363969" cy="6858000"/>
          </a:xfrm>
          <a:prstGeom prst="rect">
            <a:avLst/>
          </a:prstGeom>
          <a:solidFill>
            <a:srgbClr val="FFFFFF">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sp>
        <p:nvSpPr>
          <p:cNvPr id="18" name="Freihandform: Form 17">
            <a:extLst>
              <a:ext uri="{FF2B5EF4-FFF2-40B4-BE49-F238E27FC236}">
                <a16:creationId xmlns:a16="http://schemas.microsoft.com/office/drawing/2014/main" id="{5152A634-EA19-A234-C16C-B0D8C7EEBD0E}"/>
              </a:ext>
            </a:extLst>
          </p:cNvPr>
          <p:cNvSpPr/>
          <p:nvPr userDrawn="1">
            <p:custDataLst>
              <p:tags r:id="rId2"/>
            </p:custDataLst>
          </p:nvPr>
        </p:nvSpPr>
        <p:spPr>
          <a:xfrm>
            <a:off x="540000" y="0"/>
            <a:ext cx="11652000" cy="6858000"/>
          </a:xfrm>
          <a:custGeom>
            <a:avLst/>
            <a:gdLst>
              <a:gd name="connsiteX0" fmla="*/ 9177445 w 11652000"/>
              <a:gd name="connsiteY0" fmla="*/ 6273532 h 6858000"/>
              <a:gd name="connsiteX1" fmla="*/ 9413637 w 11652000"/>
              <a:gd name="connsiteY1" fmla="*/ 6581099 h 6858000"/>
              <a:gd name="connsiteX2" fmla="*/ 9626307 w 11652000"/>
              <a:gd name="connsiteY2" fmla="*/ 6858000 h 6858000"/>
              <a:gd name="connsiteX3" fmla="*/ 8728767 w 11652000"/>
              <a:gd name="connsiteY3" fmla="*/ 6858000 h 6858000"/>
              <a:gd name="connsiteX4" fmla="*/ 8941354 w 11652000"/>
              <a:gd name="connsiteY4" fmla="*/ 6581099 h 6858000"/>
              <a:gd name="connsiteX5" fmla="*/ 9177445 w 11652000"/>
              <a:gd name="connsiteY5" fmla="*/ 6273532 h 6858000"/>
              <a:gd name="connsiteX6" fmla="*/ 11652000 w 11652000"/>
              <a:gd name="connsiteY6" fmla="*/ 3050339 h 6858000"/>
              <a:gd name="connsiteX7" fmla="*/ 11652000 w 11652000"/>
              <a:gd name="connsiteY7" fmla="*/ 3802395 h 6858000"/>
              <a:gd name="connsiteX8" fmla="*/ 11363446 w 11652000"/>
              <a:gd name="connsiteY8" fmla="*/ 3426453 h 6858000"/>
              <a:gd name="connsiteX9" fmla="*/ 8732469 w 11652000"/>
              <a:gd name="connsiteY9" fmla="*/ 0 h 6858000"/>
              <a:gd name="connsiteX10" fmla="*/ 9622603 w 11652000"/>
              <a:gd name="connsiteY10" fmla="*/ 0 h 6858000"/>
              <a:gd name="connsiteX11" fmla="*/ 9413637 w 11652000"/>
              <a:gd name="connsiteY11" fmla="*/ 271921 h 6858000"/>
              <a:gd name="connsiteX12" fmla="*/ 9177445 w 11652000"/>
              <a:gd name="connsiteY12" fmla="*/ 579259 h 6858000"/>
              <a:gd name="connsiteX13" fmla="*/ 8941354 w 11652000"/>
              <a:gd name="connsiteY13" fmla="*/ 271921 h 6858000"/>
              <a:gd name="connsiteX14" fmla="*/ 0 w 11652000"/>
              <a:gd name="connsiteY14" fmla="*/ 0 h 6858000"/>
              <a:gd name="connsiteX15" fmla="*/ 4363472 w 11652000"/>
              <a:gd name="connsiteY15" fmla="*/ 0 h 6858000"/>
              <a:gd name="connsiteX16" fmla="*/ 4386207 w 11652000"/>
              <a:gd name="connsiteY16" fmla="*/ 29649 h 6858000"/>
              <a:gd name="connsiteX17" fmla="*/ 6992019 w 11652000"/>
              <a:gd name="connsiteY17" fmla="*/ 3426453 h 6858000"/>
              <a:gd name="connsiteX18" fmla="*/ 4386207 w 11652000"/>
              <a:gd name="connsiteY18" fmla="*/ 6823041 h 6858000"/>
              <a:gd name="connsiteX19" fmla="*/ 4359404 w 11652000"/>
              <a:gd name="connsiteY19" fmla="*/ 6858000 h 6858000"/>
              <a:gd name="connsiteX20" fmla="*/ 0 w 11652000"/>
              <a:gd name="connsiteY2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652000" h="6858000">
                <a:moveTo>
                  <a:pt x="9177445" y="6273532"/>
                </a:moveTo>
                <a:cubicBezTo>
                  <a:pt x="9257354" y="6377595"/>
                  <a:pt x="9336136" y="6480185"/>
                  <a:pt x="9413637" y="6581099"/>
                </a:cubicBezTo>
                <a:lnTo>
                  <a:pt x="9626307" y="6858000"/>
                </a:lnTo>
                <a:lnTo>
                  <a:pt x="8728767" y="6858000"/>
                </a:lnTo>
                <a:lnTo>
                  <a:pt x="8941354" y="6581099"/>
                </a:lnTo>
                <a:cubicBezTo>
                  <a:pt x="9018823" y="6480185"/>
                  <a:pt x="9097572" y="6377595"/>
                  <a:pt x="9177445" y="6273532"/>
                </a:cubicBezTo>
                <a:close/>
                <a:moveTo>
                  <a:pt x="11652000" y="3050339"/>
                </a:moveTo>
                <a:lnTo>
                  <a:pt x="11652000" y="3802395"/>
                </a:lnTo>
                <a:lnTo>
                  <a:pt x="11363446" y="3426453"/>
                </a:lnTo>
                <a:close/>
                <a:moveTo>
                  <a:pt x="8732469" y="0"/>
                </a:moveTo>
                <a:lnTo>
                  <a:pt x="9622603" y="0"/>
                </a:lnTo>
                <a:lnTo>
                  <a:pt x="9413637" y="271921"/>
                </a:lnTo>
                <a:cubicBezTo>
                  <a:pt x="9336136" y="372769"/>
                  <a:pt x="9257354" y="475283"/>
                  <a:pt x="9177445" y="579259"/>
                </a:cubicBezTo>
                <a:cubicBezTo>
                  <a:pt x="9097572" y="475283"/>
                  <a:pt x="9018823" y="372769"/>
                  <a:pt x="8941354" y="271921"/>
                </a:cubicBezTo>
                <a:close/>
                <a:moveTo>
                  <a:pt x="0" y="0"/>
                </a:moveTo>
                <a:lnTo>
                  <a:pt x="4363472" y="0"/>
                </a:lnTo>
                <a:lnTo>
                  <a:pt x="4386207" y="29649"/>
                </a:lnTo>
                <a:cubicBezTo>
                  <a:pt x="5092136" y="950225"/>
                  <a:pt x="6029729" y="2172145"/>
                  <a:pt x="6992019" y="3426453"/>
                </a:cubicBezTo>
                <a:cubicBezTo>
                  <a:pt x="6029729" y="4680068"/>
                  <a:pt x="5092136" y="5902306"/>
                  <a:pt x="4386207" y="6823041"/>
                </a:cubicBezTo>
                <a:lnTo>
                  <a:pt x="4359404"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de-DE" dirty="0"/>
          </a:p>
        </p:txBody>
      </p:sp>
      <p:grpSp>
        <p:nvGrpSpPr>
          <p:cNvPr id="5" name="X Outline angeschnitten" hidden="1">
            <a:extLst>
              <a:ext uri="{FF2B5EF4-FFF2-40B4-BE49-F238E27FC236}">
                <a16:creationId xmlns:a16="http://schemas.microsoft.com/office/drawing/2014/main" id="{53DEE883-A250-0E40-D84F-4FFEA8289B83}"/>
              </a:ext>
            </a:extLst>
          </p:cNvPr>
          <p:cNvGrpSpPr/>
          <p:nvPr userDrawn="1">
            <p:custDataLst>
              <p:tags r:id="rId3"/>
            </p:custDataLst>
          </p:nvPr>
        </p:nvGrpSpPr>
        <p:grpSpPr>
          <a:xfrm>
            <a:off x="4969008" y="0"/>
            <a:ext cx="7222992" cy="6858000"/>
            <a:chOff x="4969008" y="0"/>
            <a:chExt cx="7222992" cy="6858000"/>
          </a:xfrm>
        </p:grpSpPr>
        <p:sp>
          <p:nvSpPr>
            <p:cNvPr id="6" name="2. x">
              <a:extLst>
                <a:ext uri="{FF2B5EF4-FFF2-40B4-BE49-F238E27FC236}">
                  <a16:creationId xmlns:a16="http://schemas.microsoft.com/office/drawing/2014/main" id="{63B64658-D543-DD4D-1C71-CC342138745B}"/>
                </a:ext>
              </a:extLst>
            </p:cNvPr>
            <p:cNvSpPr>
              <a:spLocks/>
            </p:cNvSpPr>
            <p:nvPr/>
          </p:nvSpPr>
          <p:spPr>
            <a:xfrm>
              <a:off x="11402588" y="2397406"/>
              <a:ext cx="789412" cy="2057568"/>
            </a:xfrm>
            <a:custGeom>
              <a:avLst/>
              <a:gdLst>
                <a:gd name="connsiteX0" fmla="*/ 0 w 1079999"/>
                <a:gd name="connsiteY0" fmla="*/ 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0 w 1079999"/>
                <a:gd name="connsiteY0" fmla="*/ 6858000 h 6858000"/>
                <a:gd name="connsiteX1" fmla="*/ 1079999 w 1079999"/>
                <a:gd name="connsiteY1" fmla="*/ 0 h 6858000"/>
                <a:gd name="connsiteX2" fmla="*/ 1079999 w 1079999"/>
                <a:gd name="connsiteY2" fmla="*/ 2397406 h 6858000"/>
                <a:gd name="connsiteX3" fmla="*/ 911312 w 1079999"/>
                <a:gd name="connsiteY3" fmla="*/ 2617281 h 6858000"/>
                <a:gd name="connsiteX4" fmla="*/ 290587 w 1079999"/>
                <a:gd name="connsiteY4" fmla="*/ 3426358 h 6858000"/>
                <a:gd name="connsiteX5" fmla="*/ 911312 w 1079999"/>
                <a:gd name="connsiteY5" fmla="*/ 4235131 h 6858000"/>
                <a:gd name="connsiteX6" fmla="*/ 1079999 w 1079999"/>
                <a:gd name="connsiteY6" fmla="*/ 4454974 h 6858000"/>
                <a:gd name="connsiteX7" fmla="*/ 1079999 w 1079999"/>
                <a:gd name="connsiteY7" fmla="*/ 6858000 h 6858000"/>
                <a:gd name="connsiteX8" fmla="*/ 0 w 1079999"/>
                <a:gd name="connsiteY8" fmla="*/ 6858000 h 6858000"/>
                <a:gd name="connsiteX0" fmla="*/ 1079999 w 1171439"/>
                <a:gd name="connsiteY0" fmla="*/ 0 h 6858000"/>
                <a:gd name="connsiteX1" fmla="*/ 1079999 w 1171439"/>
                <a:gd name="connsiteY1" fmla="*/ 2397406 h 6858000"/>
                <a:gd name="connsiteX2" fmla="*/ 911312 w 1171439"/>
                <a:gd name="connsiteY2" fmla="*/ 2617281 h 6858000"/>
                <a:gd name="connsiteX3" fmla="*/ 290587 w 1171439"/>
                <a:gd name="connsiteY3" fmla="*/ 3426358 h 6858000"/>
                <a:gd name="connsiteX4" fmla="*/ 911312 w 1171439"/>
                <a:gd name="connsiteY4" fmla="*/ 4235131 h 6858000"/>
                <a:gd name="connsiteX5" fmla="*/ 1079999 w 1171439"/>
                <a:gd name="connsiteY5" fmla="*/ 4454974 h 6858000"/>
                <a:gd name="connsiteX6" fmla="*/ 1079999 w 1171439"/>
                <a:gd name="connsiteY6" fmla="*/ 6858000 h 6858000"/>
                <a:gd name="connsiteX7" fmla="*/ 0 w 1171439"/>
                <a:gd name="connsiteY7" fmla="*/ 6858000 h 6858000"/>
                <a:gd name="connsiteX8" fmla="*/ 1171439 w 1171439"/>
                <a:gd name="connsiteY8" fmla="*/ 91440 h 6858000"/>
                <a:gd name="connsiteX0" fmla="*/ 1079999 w 1079999"/>
                <a:gd name="connsiteY0" fmla="*/ 0 h 6858000"/>
                <a:gd name="connsiteX1" fmla="*/ 1079999 w 1079999"/>
                <a:gd name="connsiteY1" fmla="*/ 2397406 h 6858000"/>
                <a:gd name="connsiteX2" fmla="*/ 911312 w 1079999"/>
                <a:gd name="connsiteY2" fmla="*/ 2617281 h 6858000"/>
                <a:gd name="connsiteX3" fmla="*/ 290587 w 1079999"/>
                <a:gd name="connsiteY3" fmla="*/ 3426358 h 6858000"/>
                <a:gd name="connsiteX4" fmla="*/ 911312 w 1079999"/>
                <a:gd name="connsiteY4" fmla="*/ 4235131 h 6858000"/>
                <a:gd name="connsiteX5" fmla="*/ 1079999 w 1079999"/>
                <a:gd name="connsiteY5" fmla="*/ 4454974 h 6858000"/>
                <a:gd name="connsiteX6" fmla="*/ 1079999 w 1079999"/>
                <a:gd name="connsiteY6" fmla="*/ 6858000 h 6858000"/>
                <a:gd name="connsiteX7" fmla="*/ 0 w 1079999"/>
                <a:gd name="connsiteY7" fmla="*/ 6858000 h 6858000"/>
                <a:gd name="connsiteX0" fmla="*/ 1079999 w 1079999"/>
                <a:gd name="connsiteY0" fmla="*/ 0 h 4460594"/>
                <a:gd name="connsiteX1" fmla="*/ 911312 w 1079999"/>
                <a:gd name="connsiteY1" fmla="*/ 219875 h 4460594"/>
                <a:gd name="connsiteX2" fmla="*/ 290587 w 1079999"/>
                <a:gd name="connsiteY2" fmla="*/ 1028952 h 4460594"/>
                <a:gd name="connsiteX3" fmla="*/ 911312 w 1079999"/>
                <a:gd name="connsiteY3" fmla="*/ 1837725 h 4460594"/>
                <a:gd name="connsiteX4" fmla="*/ 1079999 w 1079999"/>
                <a:gd name="connsiteY4" fmla="*/ 2057568 h 4460594"/>
                <a:gd name="connsiteX5" fmla="*/ 1079999 w 1079999"/>
                <a:gd name="connsiteY5" fmla="*/ 4460594 h 4460594"/>
                <a:gd name="connsiteX6" fmla="*/ 0 w 1079999"/>
                <a:gd name="connsiteY6" fmla="*/ 4460594 h 4460594"/>
                <a:gd name="connsiteX0" fmla="*/ 789412 w 789412"/>
                <a:gd name="connsiteY0" fmla="*/ 0 h 4460594"/>
                <a:gd name="connsiteX1" fmla="*/ 620725 w 789412"/>
                <a:gd name="connsiteY1" fmla="*/ 219875 h 4460594"/>
                <a:gd name="connsiteX2" fmla="*/ 0 w 789412"/>
                <a:gd name="connsiteY2" fmla="*/ 1028952 h 4460594"/>
                <a:gd name="connsiteX3" fmla="*/ 620725 w 789412"/>
                <a:gd name="connsiteY3" fmla="*/ 1837725 h 4460594"/>
                <a:gd name="connsiteX4" fmla="*/ 789412 w 789412"/>
                <a:gd name="connsiteY4" fmla="*/ 2057568 h 4460594"/>
                <a:gd name="connsiteX5" fmla="*/ 789412 w 789412"/>
                <a:gd name="connsiteY5" fmla="*/ 4460594 h 4460594"/>
                <a:gd name="connsiteX0" fmla="*/ 789412 w 789412"/>
                <a:gd name="connsiteY0" fmla="*/ 0 h 2057568"/>
                <a:gd name="connsiteX1" fmla="*/ 620725 w 789412"/>
                <a:gd name="connsiteY1" fmla="*/ 219875 h 2057568"/>
                <a:gd name="connsiteX2" fmla="*/ 0 w 789412"/>
                <a:gd name="connsiteY2" fmla="*/ 1028952 h 2057568"/>
                <a:gd name="connsiteX3" fmla="*/ 620725 w 789412"/>
                <a:gd name="connsiteY3" fmla="*/ 1837725 h 2057568"/>
                <a:gd name="connsiteX4" fmla="*/ 789412 w 789412"/>
                <a:gd name="connsiteY4" fmla="*/ 2057568 h 20575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9412" h="2057568">
                  <a:moveTo>
                    <a:pt x="789412" y="0"/>
                  </a:moveTo>
                  <a:lnTo>
                    <a:pt x="620725" y="219875"/>
                  </a:lnTo>
                  <a:lnTo>
                    <a:pt x="0" y="1028952"/>
                  </a:lnTo>
                  <a:lnTo>
                    <a:pt x="620725" y="1837725"/>
                  </a:lnTo>
                  <a:lnTo>
                    <a:pt x="789412" y="2057568"/>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7" name="linker x-teil">
              <a:extLst>
                <a:ext uri="{FF2B5EF4-FFF2-40B4-BE49-F238E27FC236}">
                  <a16:creationId xmlns:a16="http://schemas.microsoft.com/office/drawing/2014/main" id="{8726C28A-0098-065C-27ED-328A24763104}"/>
                </a:ext>
              </a:extLst>
            </p:cNvPr>
            <p:cNvSpPr>
              <a:spLocks/>
            </p:cNvSpPr>
            <p:nvPr/>
          </p:nvSpPr>
          <p:spPr>
            <a:xfrm>
              <a:off x="4969008" y="0"/>
              <a:ext cx="2632413" cy="6858000"/>
            </a:xfrm>
            <a:custGeom>
              <a:avLst/>
              <a:gdLst>
                <a:gd name="connsiteX0" fmla="*/ 4150 w 2896799"/>
                <a:gd name="connsiteY0" fmla="*/ 0 h 6858000"/>
                <a:gd name="connsiteX1" fmla="*/ 2896799 w 2896799"/>
                <a:gd name="connsiteY1" fmla="*/ 607186 h 6858000"/>
                <a:gd name="connsiteX2" fmla="*/ 2896799 w 2896799"/>
                <a:gd name="connsiteY2" fmla="*/ 6858000 h 6858000"/>
                <a:gd name="connsiteX3" fmla="*/ 0 w 2896799"/>
                <a:gd name="connsiteY3" fmla="*/ 6858000 h 6858000"/>
                <a:gd name="connsiteX4" fmla="*/ 43680 w 2896799"/>
                <a:gd name="connsiteY4" fmla="*/ 6801008 h 6858000"/>
                <a:gd name="connsiteX5" fmla="*/ 2632413 w 2896799"/>
                <a:gd name="connsiteY5" fmla="*/ 3426358 h 6858000"/>
                <a:gd name="connsiteX6" fmla="*/ 43680 w 2896799"/>
                <a:gd name="connsiteY6" fmla="*/ 51575 h 6858000"/>
                <a:gd name="connsiteX0" fmla="*/ 2896799 w 2988239"/>
                <a:gd name="connsiteY0" fmla="*/ 607186 h 6858000"/>
                <a:gd name="connsiteX1" fmla="*/ 2896799 w 2988239"/>
                <a:gd name="connsiteY1" fmla="*/ 6858000 h 6858000"/>
                <a:gd name="connsiteX2" fmla="*/ 0 w 2988239"/>
                <a:gd name="connsiteY2" fmla="*/ 6858000 h 6858000"/>
                <a:gd name="connsiteX3" fmla="*/ 43680 w 2988239"/>
                <a:gd name="connsiteY3" fmla="*/ 6801008 h 6858000"/>
                <a:gd name="connsiteX4" fmla="*/ 2632413 w 2988239"/>
                <a:gd name="connsiteY4" fmla="*/ 3426358 h 6858000"/>
                <a:gd name="connsiteX5" fmla="*/ 43680 w 2988239"/>
                <a:gd name="connsiteY5" fmla="*/ 51575 h 6858000"/>
                <a:gd name="connsiteX6" fmla="*/ 4150 w 2988239"/>
                <a:gd name="connsiteY6" fmla="*/ 0 h 6858000"/>
                <a:gd name="connsiteX7" fmla="*/ 2988239 w 2988239"/>
                <a:gd name="connsiteY7" fmla="*/ 698626 h 6858000"/>
                <a:gd name="connsiteX0" fmla="*/ 2896799 w 2896799"/>
                <a:gd name="connsiteY0" fmla="*/ 607186 h 6858000"/>
                <a:gd name="connsiteX1" fmla="*/ 2896799 w 2896799"/>
                <a:gd name="connsiteY1" fmla="*/ 6858000 h 6858000"/>
                <a:gd name="connsiteX2" fmla="*/ 0 w 2896799"/>
                <a:gd name="connsiteY2" fmla="*/ 6858000 h 6858000"/>
                <a:gd name="connsiteX3" fmla="*/ 43680 w 2896799"/>
                <a:gd name="connsiteY3" fmla="*/ 6801008 h 6858000"/>
                <a:gd name="connsiteX4" fmla="*/ 2632413 w 2896799"/>
                <a:gd name="connsiteY4" fmla="*/ 3426358 h 6858000"/>
                <a:gd name="connsiteX5" fmla="*/ 43680 w 2896799"/>
                <a:gd name="connsiteY5" fmla="*/ 51575 h 6858000"/>
                <a:gd name="connsiteX6" fmla="*/ 4150 w 2896799"/>
                <a:gd name="connsiteY6" fmla="*/ 0 h 6858000"/>
                <a:gd name="connsiteX0" fmla="*/ 2896799 w 2896799"/>
                <a:gd name="connsiteY0" fmla="*/ 6858000 h 6858000"/>
                <a:gd name="connsiteX1" fmla="*/ 0 w 2896799"/>
                <a:gd name="connsiteY1" fmla="*/ 6858000 h 6858000"/>
                <a:gd name="connsiteX2" fmla="*/ 43680 w 2896799"/>
                <a:gd name="connsiteY2" fmla="*/ 6801008 h 6858000"/>
                <a:gd name="connsiteX3" fmla="*/ 2632413 w 2896799"/>
                <a:gd name="connsiteY3" fmla="*/ 3426358 h 6858000"/>
                <a:gd name="connsiteX4" fmla="*/ 43680 w 2896799"/>
                <a:gd name="connsiteY4" fmla="*/ 51575 h 6858000"/>
                <a:gd name="connsiteX5" fmla="*/ 4150 w 2896799"/>
                <a:gd name="connsiteY5" fmla="*/ 0 h 6858000"/>
                <a:gd name="connsiteX0" fmla="*/ 0 w 2632413"/>
                <a:gd name="connsiteY0" fmla="*/ 6858000 h 6858000"/>
                <a:gd name="connsiteX1" fmla="*/ 43680 w 2632413"/>
                <a:gd name="connsiteY1" fmla="*/ 6801008 h 6858000"/>
                <a:gd name="connsiteX2" fmla="*/ 2632413 w 2632413"/>
                <a:gd name="connsiteY2" fmla="*/ 3426358 h 6858000"/>
                <a:gd name="connsiteX3" fmla="*/ 43680 w 2632413"/>
                <a:gd name="connsiteY3" fmla="*/ 51575 h 6858000"/>
                <a:gd name="connsiteX4" fmla="*/ 4150 w 2632413"/>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2413" h="6858000">
                  <a:moveTo>
                    <a:pt x="0" y="6858000"/>
                  </a:moveTo>
                  <a:lnTo>
                    <a:pt x="43680" y="6801008"/>
                  </a:lnTo>
                  <a:lnTo>
                    <a:pt x="2632413" y="3426358"/>
                  </a:lnTo>
                  <a:lnTo>
                    <a:pt x="43680" y="51575"/>
                  </a:lnTo>
                  <a:lnTo>
                    <a:pt x="4150"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0" name="3. x">
              <a:extLst>
                <a:ext uri="{FF2B5EF4-FFF2-40B4-BE49-F238E27FC236}">
                  <a16:creationId xmlns:a16="http://schemas.microsoft.com/office/drawing/2014/main" id="{AF05B91D-BC5F-0774-6516-AF2ECE08D668}"/>
                </a:ext>
              </a:extLst>
            </p:cNvPr>
            <p:cNvSpPr>
              <a:spLocks/>
            </p:cNvSpPr>
            <p:nvPr/>
          </p:nvSpPr>
          <p:spPr>
            <a:xfrm>
              <a:off x="8771517" y="0"/>
              <a:ext cx="1460747" cy="950582"/>
            </a:xfrm>
            <a:custGeom>
              <a:avLst/>
              <a:gdLst>
                <a:gd name="connsiteX0" fmla="*/ 0 w 7218843"/>
                <a:gd name="connsiteY0" fmla="*/ 0 h 1116944"/>
                <a:gd name="connsiteX1" fmla="*/ 3798360 w 7218843"/>
                <a:gd name="connsiteY1" fmla="*/ 0 h 1116944"/>
                <a:gd name="connsiteX2" fmla="*/ 3933574 w 7218843"/>
                <a:gd name="connsiteY2" fmla="*/ 176004 h 1116944"/>
                <a:gd name="connsiteX3" fmla="*/ 4528596 w 7218843"/>
                <a:gd name="connsiteY3" fmla="*/ 950582 h 1116944"/>
                <a:gd name="connsiteX4" fmla="*/ 5123851 w 7218843"/>
                <a:gd name="connsiteY4" fmla="*/ 176004 h 1116944"/>
                <a:gd name="connsiteX5" fmla="*/ 5259107 w 7218843"/>
                <a:gd name="connsiteY5" fmla="*/ 0 h 1116944"/>
                <a:gd name="connsiteX6" fmla="*/ 7218843 w 7218843"/>
                <a:gd name="connsiteY6" fmla="*/ 0 h 1116944"/>
                <a:gd name="connsiteX7" fmla="*/ 7218843 w 7218843"/>
                <a:gd name="connsiteY7" fmla="*/ 1116944 h 1116944"/>
                <a:gd name="connsiteX8" fmla="*/ 856519 w 7218843"/>
                <a:gd name="connsiteY8" fmla="*/ 1116944 h 1116944"/>
                <a:gd name="connsiteX9" fmla="*/ 719730 w 7218843"/>
                <a:gd name="connsiteY9" fmla="*/ 938612 h 1116944"/>
                <a:gd name="connsiteX10" fmla="*/ 39530 w 7218843"/>
                <a:gd name="connsiteY10" fmla="*/ 51575 h 1116944"/>
                <a:gd name="connsiteX0" fmla="*/ 856519 w 7218843"/>
                <a:gd name="connsiteY0" fmla="*/ 1116944 h 1208384"/>
                <a:gd name="connsiteX1" fmla="*/ 719730 w 7218843"/>
                <a:gd name="connsiteY1" fmla="*/ 938612 h 1208384"/>
                <a:gd name="connsiteX2" fmla="*/ 39530 w 7218843"/>
                <a:gd name="connsiteY2" fmla="*/ 51575 h 1208384"/>
                <a:gd name="connsiteX3" fmla="*/ 0 w 7218843"/>
                <a:gd name="connsiteY3" fmla="*/ 0 h 1208384"/>
                <a:gd name="connsiteX4" fmla="*/ 3798360 w 7218843"/>
                <a:gd name="connsiteY4" fmla="*/ 0 h 1208384"/>
                <a:gd name="connsiteX5" fmla="*/ 3933574 w 7218843"/>
                <a:gd name="connsiteY5" fmla="*/ 176004 h 1208384"/>
                <a:gd name="connsiteX6" fmla="*/ 4528596 w 7218843"/>
                <a:gd name="connsiteY6" fmla="*/ 950582 h 1208384"/>
                <a:gd name="connsiteX7" fmla="*/ 5123851 w 7218843"/>
                <a:gd name="connsiteY7" fmla="*/ 176004 h 1208384"/>
                <a:gd name="connsiteX8" fmla="*/ 5259107 w 7218843"/>
                <a:gd name="connsiteY8" fmla="*/ 0 h 1208384"/>
                <a:gd name="connsiteX9" fmla="*/ 7218843 w 7218843"/>
                <a:gd name="connsiteY9" fmla="*/ 0 h 1208384"/>
                <a:gd name="connsiteX10" fmla="*/ 7218843 w 7218843"/>
                <a:gd name="connsiteY10" fmla="*/ 1116944 h 1208384"/>
                <a:gd name="connsiteX11" fmla="*/ 947959 w 7218843"/>
                <a:gd name="connsiteY11" fmla="*/ 1208384 h 120838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10" fmla="*/ 7218843 w 7218843"/>
                <a:gd name="connsiteY10" fmla="*/ 1116944 h 1116944"/>
                <a:gd name="connsiteX0" fmla="*/ 856519 w 7218843"/>
                <a:gd name="connsiteY0" fmla="*/ 1116944 h 1116944"/>
                <a:gd name="connsiteX1" fmla="*/ 719730 w 7218843"/>
                <a:gd name="connsiteY1" fmla="*/ 938612 h 1116944"/>
                <a:gd name="connsiteX2" fmla="*/ 39530 w 7218843"/>
                <a:gd name="connsiteY2" fmla="*/ 51575 h 1116944"/>
                <a:gd name="connsiteX3" fmla="*/ 0 w 7218843"/>
                <a:gd name="connsiteY3" fmla="*/ 0 h 1116944"/>
                <a:gd name="connsiteX4" fmla="*/ 3798360 w 7218843"/>
                <a:gd name="connsiteY4" fmla="*/ 0 h 1116944"/>
                <a:gd name="connsiteX5" fmla="*/ 3933574 w 7218843"/>
                <a:gd name="connsiteY5" fmla="*/ 176004 h 1116944"/>
                <a:gd name="connsiteX6" fmla="*/ 4528596 w 7218843"/>
                <a:gd name="connsiteY6" fmla="*/ 950582 h 1116944"/>
                <a:gd name="connsiteX7" fmla="*/ 5123851 w 7218843"/>
                <a:gd name="connsiteY7" fmla="*/ 176004 h 1116944"/>
                <a:gd name="connsiteX8" fmla="*/ 5259107 w 7218843"/>
                <a:gd name="connsiteY8" fmla="*/ 0 h 1116944"/>
                <a:gd name="connsiteX9" fmla="*/ 7218843 w 7218843"/>
                <a:gd name="connsiteY9" fmla="*/ 0 h 1116944"/>
                <a:gd name="connsiteX0" fmla="*/ 856519 w 5259107"/>
                <a:gd name="connsiteY0" fmla="*/ 1116944 h 1116944"/>
                <a:gd name="connsiteX1" fmla="*/ 719730 w 5259107"/>
                <a:gd name="connsiteY1" fmla="*/ 938612 h 1116944"/>
                <a:gd name="connsiteX2" fmla="*/ 39530 w 5259107"/>
                <a:gd name="connsiteY2" fmla="*/ 51575 h 1116944"/>
                <a:gd name="connsiteX3" fmla="*/ 0 w 5259107"/>
                <a:gd name="connsiteY3" fmla="*/ 0 h 1116944"/>
                <a:gd name="connsiteX4" fmla="*/ 3798360 w 5259107"/>
                <a:gd name="connsiteY4" fmla="*/ 0 h 1116944"/>
                <a:gd name="connsiteX5" fmla="*/ 3933574 w 5259107"/>
                <a:gd name="connsiteY5" fmla="*/ 176004 h 1116944"/>
                <a:gd name="connsiteX6" fmla="*/ 4528596 w 5259107"/>
                <a:gd name="connsiteY6" fmla="*/ 950582 h 1116944"/>
                <a:gd name="connsiteX7" fmla="*/ 5123851 w 5259107"/>
                <a:gd name="connsiteY7" fmla="*/ 176004 h 1116944"/>
                <a:gd name="connsiteX8" fmla="*/ 5259107 w 5259107"/>
                <a:gd name="connsiteY8" fmla="*/ 0 h 1116944"/>
                <a:gd name="connsiteX0" fmla="*/ 719730 w 5259107"/>
                <a:gd name="connsiteY0" fmla="*/ 938612 h 950582"/>
                <a:gd name="connsiteX1" fmla="*/ 39530 w 5259107"/>
                <a:gd name="connsiteY1" fmla="*/ 51575 h 950582"/>
                <a:gd name="connsiteX2" fmla="*/ 0 w 5259107"/>
                <a:gd name="connsiteY2" fmla="*/ 0 h 950582"/>
                <a:gd name="connsiteX3" fmla="*/ 3798360 w 5259107"/>
                <a:gd name="connsiteY3" fmla="*/ 0 h 950582"/>
                <a:gd name="connsiteX4" fmla="*/ 3933574 w 5259107"/>
                <a:gd name="connsiteY4" fmla="*/ 176004 h 950582"/>
                <a:gd name="connsiteX5" fmla="*/ 4528596 w 5259107"/>
                <a:gd name="connsiteY5" fmla="*/ 950582 h 950582"/>
                <a:gd name="connsiteX6" fmla="*/ 5123851 w 5259107"/>
                <a:gd name="connsiteY6" fmla="*/ 176004 h 950582"/>
                <a:gd name="connsiteX7" fmla="*/ 5259107 w 5259107"/>
                <a:gd name="connsiteY7" fmla="*/ 0 h 950582"/>
                <a:gd name="connsiteX0" fmla="*/ 680200 w 5219577"/>
                <a:gd name="connsiteY0" fmla="*/ 938612 h 950582"/>
                <a:gd name="connsiteX1" fmla="*/ 0 w 5219577"/>
                <a:gd name="connsiteY1" fmla="*/ 51575 h 950582"/>
                <a:gd name="connsiteX2" fmla="*/ 3758830 w 5219577"/>
                <a:gd name="connsiteY2" fmla="*/ 0 h 950582"/>
                <a:gd name="connsiteX3" fmla="*/ 3894044 w 5219577"/>
                <a:gd name="connsiteY3" fmla="*/ 176004 h 950582"/>
                <a:gd name="connsiteX4" fmla="*/ 4489066 w 5219577"/>
                <a:gd name="connsiteY4" fmla="*/ 950582 h 950582"/>
                <a:gd name="connsiteX5" fmla="*/ 5084321 w 5219577"/>
                <a:gd name="connsiteY5" fmla="*/ 176004 h 950582"/>
                <a:gd name="connsiteX6" fmla="*/ 5219577 w 5219577"/>
                <a:gd name="connsiteY6" fmla="*/ 0 h 950582"/>
                <a:gd name="connsiteX0" fmla="*/ 0 w 4539377"/>
                <a:gd name="connsiteY0" fmla="*/ 938612 h 950582"/>
                <a:gd name="connsiteX1" fmla="*/ 3078630 w 4539377"/>
                <a:gd name="connsiteY1" fmla="*/ 0 h 950582"/>
                <a:gd name="connsiteX2" fmla="*/ 3213844 w 4539377"/>
                <a:gd name="connsiteY2" fmla="*/ 176004 h 950582"/>
                <a:gd name="connsiteX3" fmla="*/ 3808866 w 4539377"/>
                <a:gd name="connsiteY3" fmla="*/ 950582 h 950582"/>
                <a:gd name="connsiteX4" fmla="*/ 4404121 w 4539377"/>
                <a:gd name="connsiteY4" fmla="*/ 176004 h 950582"/>
                <a:gd name="connsiteX5" fmla="*/ 4539377 w 4539377"/>
                <a:gd name="connsiteY5" fmla="*/ 0 h 950582"/>
                <a:gd name="connsiteX0" fmla="*/ 0 w 1460747"/>
                <a:gd name="connsiteY0" fmla="*/ 0 h 950582"/>
                <a:gd name="connsiteX1" fmla="*/ 135214 w 1460747"/>
                <a:gd name="connsiteY1" fmla="*/ 176004 h 950582"/>
                <a:gd name="connsiteX2" fmla="*/ 730236 w 1460747"/>
                <a:gd name="connsiteY2" fmla="*/ 950582 h 950582"/>
                <a:gd name="connsiteX3" fmla="*/ 1325491 w 1460747"/>
                <a:gd name="connsiteY3" fmla="*/ 176004 h 950582"/>
                <a:gd name="connsiteX4" fmla="*/ 1460747 w 1460747"/>
                <a:gd name="connsiteY4" fmla="*/ 0 h 9505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747" h="950582">
                  <a:moveTo>
                    <a:pt x="0" y="0"/>
                  </a:moveTo>
                  <a:lnTo>
                    <a:pt x="135214" y="176004"/>
                  </a:lnTo>
                  <a:lnTo>
                    <a:pt x="730236" y="950582"/>
                  </a:lnTo>
                  <a:lnTo>
                    <a:pt x="1325491" y="176004"/>
                  </a:lnTo>
                  <a:lnTo>
                    <a:pt x="1460747" y="0"/>
                  </a:lnTo>
                </a:path>
              </a:pathLst>
            </a:custGeom>
            <a:noFill/>
            <a:ln w="12700" cap="flat">
              <a:solidFill>
                <a:schemeClr val="bg1"/>
              </a:solidFill>
              <a:prstDash val="solid"/>
              <a:round/>
            </a:ln>
          </p:spPr>
          <p:txBody>
            <a:bodyPr lIns="73152" tIns="36576" rIns="73152" bIns="36576" rtlCol="0" anchor="ctr"/>
            <a:lstStyle/>
            <a:p>
              <a:endParaRPr lang="pl-PL" dirty="0"/>
            </a:p>
          </p:txBody>
        </p:sp>
        <p:sp>
          <p:nvSpPr>
            <p:cNvPr id="11" name="4. x">
              <a:extLst>
                <a:ext uri="{FF2B5EF4-FFF2-40B4-BE49-F238E27FC236}">
                  <a16:creationId xmlns:a16="http://schemas.microsoft.com/office/drawing/2014/main" id="{0CCE4A9B-A41B-78E4-D754-D37CE59396EC}"/>
                </a:ext>
              </a:extLst>
            </p:cNvPr>
            <p:cNvSpPr>
              <a:spLocks/>
            </p:cNvSpPr>
            <p:nvPr/>
          </p:nvSpPr>
          <p:spPr>
            <a:xfrm>
              <a:off x="8767771" y="5902032"/>
              <a:ext cx="1468240" cy="955968"/>
            </a:xfrm>
            <a:custGeom>
              <a:avLst/>
              <a:gdLst>
                <a:gd name="connsiteX0" fmla="*/ 856385 w 7222993"/>
                <a:gd name="connsiteY0" fmla="*/ 0 h 1116944"/>
                <a:gd name="connsiteX1" fmla="*/ 7222993 w 7222993"/>
                <a:gd name="connsiteY1" fmla="*/ 0 h 1116944"/>
                <a:gd name="connsiteX2" fmla="*/ 7222993 w 7222993"/>
                <a:gd name="connsiteY2" fmla="*/ 1116944 h 1116944"/>
                <a:gd name="connsiteX3" fmla="*/ 5267004 w 7222993"/>
                <a:gd name="connsiteY3" fmla="*/ 1116944 h 1116944"/>
                <a:gd name="connsiteX4" fmla="*/ 5128001 w 7222993"/>
                <a:gd name="connsiteY4" fmla="*/ 936010 h 1116944"/>
                <a:gd name="connsiteX5" fmla="*/ 4532746 w 7222993"/>
                <a:gd name="connsiteY5" fmla="*/ 160976 h 1116944"/>
                <a:gd name="connsiteX6" fmla="*/ 3937724 w 7222993"/>
                <a:gd name="connsiteY6" fmla="*/ 936010 h 1116944"/>
                <a:gd name="connsiteX7" fmla="*/ 3798764 w 7222993"/>
                <a:gd name="connsiteY7" fmla="*/ 1116944 h 1116944"/>
                <a:gd name="connsiteX8" fmla="*/ 0 w 7222993"/>
                <a:gd name="connsiteY8" fmla="*/ 1116944 h 1116944"/>
                <a:gd name="connsiteX9" fmla="*/ 43680 w 7222993"/>
                <a:gd name="connsiteY9" fmla="*/ 1059952 h 1116944"/>
                <a:gd name="connsiteX10" fmla="*/ 723880 w 7222993"/>
                <a:gd name="connsiteY10" fmla="*/ 172775 h 1116944"/>
                <a:gd name="connsiteX0" fmla="*/ 0 w 7222993"/>
                <a:gd name="connsiteY0" fmla="*/ 1116944 h 1208384"/>
                <a:gd name="connsiteX1" fmla="*/ 43680 w 7222993"/>
                <a:gd name="connsiteY1" fmla="*/ 1059952 h 1208384"/>
                <a:gd name="connsiteX2" fmla="*/ 723880 w 7222993"/>
                <a:gd name="connsiteY2" fmla="*/ 172775 h 1208384"/>
                <a:gd name="connsiteX3" fmla="*/ 856385 w 7222993"/>
                <a:gd name="connsiteY3" fmla="*/ 0 h 1208384"/>
                <a:gd name="connsiteX4" fmla="*/ 7222993 w 7222993"/>
                <a:gd name="connsiteY4" fmla="*/ 0 h 1208384"/>
                <a:gd name="connsiteX5" fmla="*/ 7222993 w 7222993"/>
                <a:gd name="connsiteY5" fmla="*/ 1116944 h 1208384"/>
                <a:gd name="connsiteX6" fmla="*/ 5267004 w 7222993"/>
                <a:gd name="connsiteY6" fmla="*/ 1116944 h 1208384"/>
                <a:gd name="connsiteX7" fmla="*/ 5128001 w 7222993"/>
                <a:gd name="connsiteY7" fmla="*/ 936010 h 1208384"/>
                <a:gd name="connsiteX8" fmla="*/ 4532746 w 7222993"/>
                <a:gd name="connsiteY8" fmla="*/ 160976 h 1208384"/>
                <a:gd name="connsiteX9" fmla="*/ 3937724 w 7222993"/>
                <a:gd name="connsiteY9" fmla="*/ 936010 h 1208384"/>
                <a:gd name="connsiteX10" fmla="*/ 3798764 w 7222993"/>
                <a:gd name="connsiteY10" fmla="*/ 1116944 h 1208384"/>
                <a:gd name="connsiteX11" fmla="*/ 91440 w 7222993"/>
                <a:gd name="connsiteY11" fmla="*/ 1208384 h 1208384"/>
                <a:gd name="connsiteX0" fmla="*/ 0 w 7222993"/>
                <a:gd name="connsiteY0" fmla="*/ 1116944 h 1116944"/>
                <a:gd name="connsiteX1" fmla="*/ 43680 w 7222993"/>
                <a:gd name="connsiteY1" fmla="*/ 1059952 h 1116944"/>
                <a:gd name="connsiteX2" fmla="*/ 723880 w 7222993"/>
                <a:gd name="connsiteY2" fmla="*/ 172775 h 1116944"/>
                <a:gd name="connsiteX3" fmla="*/ 856385 w 7222993"/>
                <a:gd name="connsiteY3" fmla="*/ 0 h 1116944"/>
                <a:gd name="connsiteX4" fmla="*/ 7222993 w 7222993"/>
                <a:gd name="connsiteY4" fmla="*/ 0 h 1116944"/>
                <a:gd name="connsiteX5" fmla="*/ 7222993 w 7222993"/>
                <a:gd name="connsiteY5" fmla="*/ 1116944 h 1116944"/>
                <a:gd name="connsiteX6" fmla="*/ 5267004 w 7222993"/>
                <a:gd name="connsiteY6" fmla="*/ 1116944 h 1116944"/>
                <a:gd name="connsiteX7" fmla="*/ 5128001 w 7222993"/>
                <a:gd name="connsiteY7" fmla="*/ 936010 h 1116944"/>
                <a:gd name="connsiteX8" fmla="*/ 4532746 w 7222993"/>
                <a:gd name="connsiteY8" fmla="*/ 160976 h 1116944"/>
                <a:gd name="connsiteX9" fmla="*/ 3937724 w 7222993"/>
                <a:gd name="connsiteY9" fmla="*/ 936010 h 1116944"/>
                <a:gd name="connsiteX10" fmla="*/ 3798764 w 7222993"/>
                <a:gd name="connsiteY10" fmla="*/ 1116944 h 1116944"/>
                <a:gd name="connsiteX0" fmla="*/ 0 w 7179313"/>
                <a:gd name="connsiteY0" fmla="*/ 1059952 h 1116944"/>
                <a:gd name="connsiteX1" fmla="*/ 680200 w 7179313"/>
                <a:gd name="connsiteY1" fmla="*/ 172775 h 1116944"/>
                <a:gd name="connsiteX2" fmla="*/ 812705 w 7179313"/>
                <a:gd name="connsiteY2" fmla="*/ 0 h 1116944"/>
                <a:gd name="connsiteX3" fmla="*/ 7179313 w 7179313"/>
                <a:gd name="connsiteY3" fmla="*/ 0 h 1116944"/>
                <a:gd name="connsiteX4" fmla="*/ 7179313 w 7179313"/>
                <a:gd name="connsiteY4" fmla="*/ 1116944 h 1116944"/>
                <a:gd name="connsiteX5" fmla="*/ 5223324 w 7179313"/>
                <a:gd name="connsiteY5" fmla="*/ 1116944 h 1116944"/>
                <a:gd name="connsiteX6" fmla="*/ 5084321 w 7179313"/>
                <a:gd name="connsiteY6" fmla="*/ 936010 h 1116944"/>
                <a:gd name="connsiteX7" fmla="*/ 4489066 w 7179313"/>
                <a:gd name="connsiteY7" fmla="*/ 160976 h 1116944"/>
                <a:gd name="connsiteX8" fmla="*/ 3894044 w 7179313"/>
                <a:gd name="connsiteY8" fmla="*/ 936010 h 1116944"/>
                <a:gd name="connsiteX9" fmla="*/ 3755084 w 7179313"/>
                <a:gd name="connsiteY9" fmla="*/ 1116944 h 1116944"/>
                <a:gd name="connsiteX0" fmla="*/ 0 w 6499113"/>
                <a:gd name="connsiteY0" fmla="*/ 172775 h 1116944"/>
                <a:gd name="connsiteX1" fmla="*/ 132505 w 6499113"/>
                <a:gd name="connsiteY1" fmla="*/ 0 h 1116944"/>
                <a:gd name="connsiteX2" fmla="*/ 6499113 w 6499113"/>
                <a:gd name="connsiteY2" fmla="*/ 0 h 1116944"/>
                <a:gd name="connsiteX3" fmla="*/ 6499113 w 6499113"/>
                <a:gd name="connsiteY3" fmla="*/ 1116944 h 1116944"/>
                <a:gd name="connsiteX4" fmla="*/ 4543124 w 6499113"/>
                <a:gd name="connsiteY4" fmla="*/ 1116944 h 1116944"/>
                <a:gd name="connsiteX5" fmla="*/ 4404121 w 6499113"/>
                <a:gd name="connsiteY5" fmla="*/ 936010 h 1116944"/>
                <a:gd name="connsiteX6" fmla="*/ 3808866 w 6499113"/>
                <a:gd name="connsiteY6" fmla="*/ 160976 h 1116944"/>
                <a:gd name="connsiteX7" fmla="*/ 3213844 w 6499113"/>
                <a:gd name="connsiteY7" fmla="*/ 936010 h 1116944"/>
                <a:gd name="connsiteX8" fmla="*/ 3074884 w 6499113"/>
                <a:gd name="connsiteY8" fmla="*/ 1116944 h 1116944"/>
                <a:gd name="connsiteX0" fmla="*/ 0 w 6366608"/>
                <a:gd name="connsiteY0" fmla="*/ 0 h 1116944"/>
                <a:gd name="connsiteX1" fmla="*/ 6366608 w 6366608"/>
                <a:gd name="connsiteY1" fmla="*/ 0 h 1116944"/>
                <a:gd name="connsiteX2" fmla="*/ 6366608 w 6366608"/>
                <a:gd name="connsiteY2" fmla="*/ 1116944 h 1116944"/>
                <a:gd name="connsiteX3" fmla="*/ 4410619 w 6366608"/>
                <a:gd name="connsiteY3" fmla="*/ 1116944 h 1116944"/>
                <a:gd name="connsiteX4" fmla="*/ 4271616 w 6366608"/>
                <a:gd name="connsiteY4" fmla="*/ 936010 h 1116944"/>
                <a:gd name="connsiteX5" fmla="*/ 3676361 w 6366608"/>
                <a:gd name="connsiteY5" fmla="*/ 160976 h 1116944"/>
                <a:gd name="connsiteX6" fmla="*/ 3081339 w 6366608"/>
                <a:gd name="connsiteY6" fmla="*/ 936010 h 1116944"/>
                <a:gd name="connsiteX7" fmla="*/ 2942379 w 6366608"/>
                <a:gd name="connsiteY7" fmla="*/ 1116944 h 1116944"/>
                <a:gd name="connsiteX0" fmla="*/ 3424229 w 3424229"/>
                <a:gd name="connsiteY0" fmla="*/ 0 h 1116944"/>
                <a:gd name="connsiteX1" fmla="*/ 3424229 w 3424229"/>
                <a:gd name="connsiteY1" fmla="*/ 1116944 h 1116944"/>
                <a:gd name="connsiteX2" fmla="*/ 1468240 w 3424229"/>
                <a:gd name="connsiteY2" fmla="*/ 1116944 h 1116944"/>
                <a:gd name="connsiteX3" fmla="*/ 1329237 w 3424229"/>
                <a:gd name="connsiteY3" fmla="*/ 936010 h 1116944"/>
                <a:gd name="connsiteX4" fmla="*/ 733982 w 3424229"/>
                <a:gd name="connsiteY4" fmla="*/ 160976 h 1116944"/>
                <a:gd name="connsiteX5" fmla="*/ 138960 w 3424229"/>
                <a:gd name="connsiteY5" fmla="*/ 936010 h 1116944"/>
                <a:gd name="connsiteX6" fmla="*/ 0 w 3424229"/>
                <a:gd name="connsiteY6" fmla="*/ 1116944 h 1116944"/>
                <a:gd name="connsiteX0" fmla="*/ 3424229 w 3424229"/>
                <a:gd name="connsiteY0" fmla="*/ 955968 h 955968"/>
                <a:gd name="connsiteX1" fmla="*/ 1468240 w 3424229"/>
                <a:gd name="connsiteY1" fmla="*/ 955968 h 955968"/>
                <a:gd name="connsiteX2" fmla="*/ 1329237 w 3424229"/>
                <a:gd name="connsiteY2" fmla="*/ 775034 h 955968"/>
                <a:gd name="connsiteX3" fmla="*/ 733982 w 3424229"/>
                <a:gd name="connsiteY3" fmla="*/ 0 h 955968"/>
                <a:gd name="connsiteX4" fmla="*/ 138960 w 3424229"/>
                <a:gd name="connsiteY4" fmla="*/ 775034 h 955968"/>
                <a:gd name="connsiteX5" fmla="*/ 0 w 3424229"/>
                <a:gd name="connsiteY5" fmla="*/ 955968 h 955968"/>
                <a:gd name="connsiteX0" fmla="*/ 1468240 w 1468240"/>
                <a:gd name="connsiteY0" fmla="*/ 955968 h 955968"/>
                <a:gd name="connsiteX1" fmla="*/ 1329237 w 1468240"/>
                <a:gd name="connsiteY1" fmla="*/ 775034 h 955968"/>
                <a:gd name="connsiteX2" fmla="*/ 733982 w 1468240"/>
                <a:gd name="connsiteY2" fmla="*/ 0 h 955968"/>
                <a:gd name="connsiteX3" fmla="*/ 138960 w 1468240"/>
                <a:gd name="connsiteY3" fmla="*/ 775034 h 955968"/>
                <a:gd name="connsiteX4" fmla="*/ 0 w 1468240"/>
                <a:gd name="connsiteY4" fmla="*/ 955968 h 955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8240" h="955968">
                  <a:moveTo>
                    <a:pt x="1468240" y="955968"/>
                  </a:moveTo>
                  <a:lnTo>
                    <a:pt x="1329237" y="775034"/>
                  </a:lnTo>
                  <a:lnTo>
                    <a:pt x="733982" y="0"/>
                  </a:lnTo>
                  <a:lnTo>
                    <a:pt x="138960" y="775034"/>
                  </a:lnTo>
                  <a:lnTo>
                    <a:pt x="0" y="955968"/>
                  </a:lnTo>
                </a:path>
              </a:pathLst>
            </a:custGeom>
            <a:noFill/>
            <a:ln w="12700" cap="flat">
              <a:solidFill>
                <a:schemeClr val="bg1"/>
              </a:solidFill>
              <a:prstDash val="solid"/>
              <a:round/>
            </a:ln>
          </p:spPr>
          <p:txBody>
            <a:bodyPr lIns="73152" tIns="36576" rIns="73152" bIns="36576" rtlCol="0" anchor="ctr"/>
            <a:lstStyle/>
            <a:p>
              <a:endParaRPr lang="pl-PL" dirty="0"/>
            </a:p>
          </p:txBody>
        </p:sp>
      </p:grpSp>
      <p:sp>
        <p:nvSpPr>
          <p:cNvPr id="8" name="Untertitel 2">
            <a:extLst>
              <a:ext uri="{FF2B5EF4-FFF2-40B4-BE49-F238E27FC236}">
                <a16:creationId xmlns:a16="http://schemas.microsoft.com/office/drawing/2014/main" id="{75D84EF0-58B0-018F-3EF2-D06675807FEF}"/>
              </a:ext>
            </a:extLst>
          </p:cNvPr>
          <p:cNvSpPr>
            <a:spLocks noGrp="1"/>
          </p:cNvSpPr>
          <p:nvPr>
            <p:ph type="subTitle" idx="1" hasCustomPrompt="1"/>
            <p:custDataLst>
              <p:tags r:id="rId4"/>
            </p:custDataLst>
          </p:nvPr>
        </p:nvSpPr>
        <p:spPr>
          <a:xfrm>
            <a:off x="899999" y="4572000"/>
            <a:ext cx="7269639" cy="1489364"/>
          </a:xfrm>
        </p:spPr>
        <p:txBody>
          <a:bodyPr/>
          <a:lstStyle>
            <a:lvl1pPr marL="0" indent="0" algn="l">
              <a:lnSpc>
                <a:spcPct val="114000"/>
              </a:lnSpc>
              <a:buNone/>
              <a:defRPr sz="2000">
                <a:solidFill>
                  <a:schemeClr val="tx1"/>
                </a:solidFill>
              </a:defRPr>
            </a:lvl1pPr>
            <a:lvl2pPr marL="0" indent="0" algn="l">
              <a:lnSpc>
                <a:spcPct val="114000"/>
              </a:lnSpc>
              <a:buNone/>
              <a:defRPr sz="2000"/>
            </a:lvl2pPr>
            <a:lvl3pPr marL="0" indent="0" algn="l">
              <a:lnSpc>
                <a:spcPct val="114000"/>
              </a:lnSpc>
              <a:buNone/>
              <a:defRPr sz="2000"/>
            </a:lvl3pPr>
            <a:lvl4pPr marL="0" indent="0" algn="l">
              <a:lnSpc>
                <a:spcPct val="114000"/>
              </a:lnSpc>
              <a:buNone/>
              <a:defRPr sz="2000" b="0">
                <a:solidFill>
                  <a:schemeClr val="tx1"/>
                </a:solidFill>
              </a:defRPr>
            </a:lvl4pPr>
            <a:lvl5pPr marL="0" indent="0" algn="l">
              <a:lnSpc>
                <a:spcPct val="114000"/>
              </a:lnSpc>
              <a:buNone/>
              <a:defRPr sz="2000"/>
            </a:lvl5pPr>
            <a:lvl6pPr marL="0" indent="0" algn="l">
              <a:lnSpc>
                <a:spcPct val="114000"/>
              </a:lnSpc>
              <a:buNone/>
              <a:defRPr sz="2000"/>
            </a:lvl6pPr>
            <a:lvl7pPr marL="0" indent="0" algn="l">
              <a:lnSpc>
                <a:spcPct val="114000"/>
              </a:lnSpc>
              <a:buNone/>
              <a:defRPr sz="2000"/>
            </a:lvl7pPr>
            <a:lvl8pPr marL="0" indent="0" algn="l">
              <a:lnSpc>
                <a:spcPct val="114000"/>
              </a:lnSpc>
              <a:buNone/>
              <a:defRPr sz="2000" b="0">
                <a:solidFill>
                  <a:schemeClr val="tx1"/>
                </a:solidFill>
              </a:defRPr>
            </a:lvl8pPr>
            <a:lvl9pPr marL="0" indent="0" algn="l">
              <a:lnSpc>
                <a:spcPct val="114000"/>
              </a:lnSpc>
              <a:buNone/>
              <a:defRPr sz="2000">
                <a:solidFill>
                  <a:schemeClr val="tx1"/>
                </a:solidFill>
              </a:defRPr>
            </a:lvl9pPr>
          </a:lstStyle>
          <a:p>
            <a:r>
              <a:rPr lang="de-DE"/>
              <a:t>Additional information</a:t>
            </a:r>
          </a:p>
          <a:p>
            <a:endParaRPr lang="de-DE" dirty="0"/>
          </a:p>
        </p:txBody>
      </p:sp>
      <p:sp>
        <p:nvSpPr>
          <p:cNvPr id="9" name="Titel 1">
            <a:extLst>
              <a:ext uri="{FF2B5EF4-FFF2-40B4-BE49-F238E27FC236}">
                <a16:creationId xmlns:a16="http://schemas.microsoft.com/office/drawing/2014/main" id="{6A1F042E-A599-AD8C-2274-BA125A4C63AF}"/>
              </a:ext>
            </a:extLst>
          </p:cNvPr>
          <p:cNvSpPr>
            <a:spLocks noGrp="1"/>
          </p:cNvSpPr>
          <p:nvPr>
            <p:ph type="ctrTitle" hasCustomPrompt="1"/>
            <p:custDataLst>
              <p:tags r:id="rId5"/>
            </p:custDataLst>
          </p:nvPr>
        </p:nvSpPr>
        <p:spPr>
          <a:xfrm>
            <a:off x="899999" y="1925926"/>
            <a:ext cx="7269639" cy="2474623"/>
          </a:xfrm>
        </p:spPr>
        <p:txBody>
          <a:bodyPr anchor="b"/>
          <a:lstStyle>
            <a:lvl1pPr algn="l">
              <a:lnSpc>
                <a:spcPct val="90000"/>
              </a:lnSpc>
              <a:defRPr sz="4000"/>
            </a:lvl1pPr>
          </a:lstStyle>
          <a:p>
            <a:r>
              <a:rPr lang="de-DE"/>
              <a:t>Chapter</a:t>
            </a:r>
            <a:endParaRPr lang="de-DE" dirty="0"/>
          </a:p>
        </p:txBody>
      </p:sp>
    </p:spTree>
    <p:extLst>
      <p:ext uri="{BB962C8B-B14F-4D97-AF65-F5344CB8AC3E}">
        <p14:creationId xmlns:p14="http://schemas.microsoft.com/office/powerpoint/2010/main" val="3167054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2">
    <p:bg>
      <p:bgPr>
        <a:solidFill>
          <a:schemeClr val="tx2"/>
        </a:solidFill>
        <a:effectLst/>
      </p:bgPr>
    </p:bg>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20D2AF78-421B-12E1-61DD-624EF926360E}"/>
              </a:ext>
            </a:extLst>
          </p:cNvPr>
          <p:cNvSpPr/>
          <p:nvPr userDrawn="1">
            <p:custDataLst>
              <p:tags r:id="rId1"/>
            </p:custData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sp>
        <p:nvSpPr>
          <p:cNvPr id="5" name="Rechteck 4">
            <a:extLst>
              <a:ext uri="{FF2B5EF4-FFF2-40B4-BE49-F238E27FC236}">
                <a16:creationId xmlns:a16="http://schemas.microsoft.com/office/drawing/2014/main" id="{DAF65BA7-806A-2319-0E1B-A0A7561F8B98}"/>
              </a:ext>
            </a:extLst>
          </p:cNvPr>
          <p:cNvSpPr/>
          <p:nvPr userDrawn="1">
            <p:custDataLst>
              <p:tags r:id="rId2"/>
            </p:custDataLst>
          </p:nvPr>
        </p:nvSpPr>
        <p:spPr>
          <a:xfrm>
            <a:off x="720436" y="6405418"/>
            <a:ext cx="1099128" cy="2932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 name="Titel 1">
            <a:extLst>
              <a:ext uri="{FF2B5EF4-FFF2-40B4-BE49-F238E27FC236}">
                <a16:creationId xmlns:a16="http://schemas.microsoft.com/office/drawing/2014/main" id="{DB7F294D-7B35-1C7D-E5E7-739B01725BD9}"/>
              </a:ext>
            </a:extLst>
          </p:cNvPr>
          <p:cNvSpPr>
            <a:spLocks noGrp="1"/>
          </p:cNvSpPr>
          <p:nvPr>
            <p:ph type="ctrTitle" hasCustomPrompt="1"/>
            <p:custDataLst>
              <p:tags r:id="rId3"/>
            </p:custDataLst>
          </p:nvPr>
        </p:nvSpPr>
        <p:spPr>
          <a:xfrm>
            <a:off x="540000" y="1925926"/>
            <a:ext cx="4876800" cy="2474623"/>
          </a:xfrm>
        </p:spPr>
        <p:txBody>
          <a:bodyPr anchor="b"/>
          <a:lstStyle>
            <a:lvl1pPr algn="l">
              <a:lnSpc>
                <a:spcPct val="90000"/>
              </a:lnSpc>
              <a:defRPr sz="4000"/>
            </a:lvl1pPr>
          </a:lstStyle>
          <a:p>
            <a:r>
              <a:rPr lang="de-DE" dirty="0"/>
              <a:t>Headline</a:t>
            </a:r>
          </a:p>
        </p:txBody>
      </p:sp>
      <p:sp>
        <p:nvSpPr>
          <p:cNvPr id="3" name="Untertitel 2">
            <a:extLst>
              <a:ext uri="{FF2B5EF4-FFF2-40B4-BE49-F238E27FC236}">
                <a16:creationId xmlns:a16="http://schemas.microsoft.com/office/drawing/2014/main" id="{F2D7F861-AF88-AD7D-FBAB-47B0BC489DFF}"/>
              </a:ext>
            </a:extLst>
          </p:cNvPr>
          <p:cNvSpPr>
            <a:spLocks noGrp="1"/>
          </p:cNvSpPr>
          <p:nvPr>
            <p:ph type="subTitle" idx="1" hasCustomPrompt="1"/>
            <p:custDataLst>
              <p:tags r:id="rId4"/>
            </p:custDataLst>
          </p:nvPr>
        </p:nvSpPr>
        <p:spPr>
          <a:xfrm>
            <a:off x="540000" y="4572000"/>
            <a:ext cx="4129200" cy="1489364"/>
          </a:xfrm>
        </p:spPr>
        <p:txBody>
          <a:bodyPr/>
          <a:lstStyle>
            <a:lvl1pPr marL="0" indent="0" algn="l">
              <a:lnSpc>
                <a:spcPct val="114000"/>
              </a:lnSpc>
              <a:buNone/>
              <a:defRPr sz="2000">
                <a:solidFill>
                  <a:schemeClr val="tx1"/>
                </a:solidFill>
              </a:defRPr>
            </a:lvl1pPr>
            <a:lvl2pPr marL="0" indent="0" algn="l">
              <a:lnSpc>
                <a:spcPct val="114000"/>
              </a:lnSpc>
              <a:buNone/>
              <a:defRPr sz="2000"/>
            </a:lvl2pPr>
            <a:lvl3pPr marL="0" indent="0" algn="l">
              <a:lnSpc>
                <a:spcPct val="114000"/>
              </a:lnSpc>
              <a:buNone/>
              <a:defRPr sz="2000"/>
            </a:lvl3pPr>
            <a:lvl4pPr marL="0" indent="0" algn="l">
              <a:lnSpc>
                <a:spcPct val="114000"/>
              </a:lnSpc>
              <a:buNone/>
              <a:defRPr sz="2000" b="0">
                <a:solidFill>
                  <a:schemeClr val="tx1"/>
                </a:solidFill>
              </a:defRPr>
            </a:lvl4pPr>
            <a:lvl5pPr marL="0" indent="0" algn="l">
              <a:lnSpc>
                <a:spcPct val="114000"/>
              </a:lnSpc>
              <a:buNone/>
              <a:defRPr sz="2000"/>
            </a:lvl5pPr>
            <a:lvl6pPr marL="0" indent="0" algn="l">
              <a:lnSpc>
                <a:spcPct val="114000"/>
              </a:lnSpc>
              <a:buNone/>
              <a:defRPr sz="2000"/>
            </a:lvl6pPr>
            <a:lvl7pPr marL="0" indent="0" algn="l">
              <a:lnSpc>
                <a:spcPct val="114000"/>
              </a:lnSpc>
              <a:buNone/>
              <a:defRPr sz="2000"/>
            </a:lvl7pPr>
            <a:lvl8pPr marL="0" indent="0" algn="l">
              <a:lnSpc>
                <a:spcPct val="114000"/>
              </a:lnSpc>
              <a:buNone/>
              <a:defRPr sz="2000" b="0">
                <a:solidFill>
                  <a:schemeClr val="tx1"/>
                </a:solidFill>
              </a:defRPr>
            </a:lvl8pPr>
            <a:lvl9pPr marL="0" indent="0" algn="l">
              <a:lnSpc>
                <a:spcPct val="114000"/>
              </a:lnSpc>
              <a:buNone/>
              <a:defRPr sz="2000">
                <a:solidFill>
                  <a:schemeClr val="tx1"/>
                </a:solidFill>
              </a:defRPr>
            </a:lvl9pPr>
          </a:lstStyle>
          <a:p>
            <a:r>
              <a:rPr lang="de-DE"/>
              <a:t>Subline</a:t>
            </a:r>
            <a:endParaRPr lang="de-DE" dirty="0"/>
          </a:p>
        </p:txBody>
      </p:sp>
      <p:sp>
        <p:nvSpPr>
          <p:cNvPr id="4" name="Rechteck 3">
            <a:extLst>
              <a:ext uri="{FF2B5EF4-FFF2-40B4-BE49-F238E27FC236}">
                <a16:creationId xmlns:a16="http://schemas.microsoft.com/office/drawing/2014/main" id="{A8E8F15F-711D-D86D-20ED-6F292DA5876B}"/>
              </a:ext>
            </a:extLst>
          </p:cNvPr>
          <p:cNvSpPr/>
          <p:nvPr userDrawn="1">
            <p:custDataLst>
              <p:tags r:id="rId5"/>
            </p:custDataLst>
          </p:nvPr>
        </p:nvSpPr>
        <p:spPr>
          <a:xfrm>
            <a:off x="720436" y="387927"/>
            <a:ext cx="1099128" cy="2932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8" name="Freihandform: Form 17">
            <a:extLst>
              <a:ext uri="{FF2B5EF4-FFF2-40B4-BE49-F238E27FC236}">
                <a16:creationId xmlns:a16="http://schemas.microsoft.com/office/drawing/2014/main" id="{5351C952-8159-FF25-4D55-552EF81FB611}"/>
              </a:ext>
            </a:extLst>
          </p:cNvPr>
          <p:cNvSpPr/>
          <p:nvPr>
            <p:custDataLst>
              <p:tags r:id="rId6"/>
            </p:custDataLst>
          </p:nvPr>
        </p:nvSpPr>
        <p:spPr>
          <a:xfrm>
            <a:off x="4899404" y="0"/>
            <a:ext cx="7292597" cy="6858000"/>
          </a:xfrm>
          <a:custGeom>
            <a:avLst/>
            <a:gdLst>
              <a:gd name="connsiteX0" fmla="*/ 4068 w 7292597"/>
              <a:gd name="connsiteY0" fmla="*/ 0 h 6858000"/>
              <a:gd name="connsiteX1" fmla="*/ 4373065 w 7292597"/>
              <a:gd name="connsiteY1" fmla="*/ 0 h 6858000"/>
              <a:gd name="connsiteX2" fmla="*/ 4581950 w 7292597"/>
              <a:gd name="connsiteY2" fmla="*/ 271921 h 6858000"/>
              <a:gd name="connsiteX3" fmla="*/ 4818041 w 7292597"/>
              <a:gd name="connsiteY3" fmla="*/ 579259 h 6858000"/>
              <a:gd name="connsiteX4" fmla="*/ 5054233 w 7292597"/>
              <a:gd name="connsiteY4" fmla="*/ 271921 h 6858000"/>
              <a:gd name="connsiteX5" fmla="*/ 5263199 w 7292597"/>
              <a:gd name="connsiteY5" fmla="*/ 0 h 6858000"/>
              <a:gd name="connsiteX6" fmla="*/ 7292597 w 7292597"/>
              <a:gd name="connsiteY6" fmla="*/ 0 h 6858000"/>
              <a:gd name="connsiteX7" fmla="*/ 7292597 w 7292597"/>
              <a:gd name="connsiteY7" fmla="*/ 3050338 h 6858000"/>
              <a:gd name="connsiteX8" fmla="*/ 7004042 w 7292597"/>
              <a:gd name="connsiteY8" fmla="*/ 3426453 h 6858000"/>
              <a:gd name="connsiteX9" fmla="*/ 7292597 w 7292597"/>
              <a:gd name="connsiteY9" fmla="*/ 3802396 h 6858000"/>
              <a:gd name="connsiteX10" fmla="*/ 7292597 w 7292597"/>
              <a:gd name="connsiteY10" fmla="*/ 6858000 h 6858000"/>
              <a:gd name="connsiteX11" fmla="*/ 5266903 w 7292597"/>
              <a:gd name="connsiteY11" fmla="*/ 6858000 h 6858000"/>
              <a:gd name="connsiteX12" fmla="*/ 5054233 w 7292597"/>
              <a:gd name="connsiteY12" fmla="*/ 6581099 h 6858000"/>
              <a:gd name="connsiteX13" fmla="*/ 4818041 w 7292597"/>
              <a:gd name="connsiteY13" fmla="*/ 6273532 h 6858000"/>
              <a:gd name="connsiteX14" fmla="*/ 4581950 w 7292597"/>
              <a:gd name="connsiteY14" fmla="*/ 6581099 h 6858000"/>
              <a:gd name="connsiteX15" fmla="*/ 4369363 w 7292597"/>
              <a:gd name="connsiteY15" fmla="*/ 6858000 h 6858000"/>
              <a:gd name="connsiteX16" fmla="*/ 0 w 7292597"/>
              <a:gd name="connsiteY16" fmla="*/ 6858000 h 6858000"/>
              <a:gd name="connsiteX17" fmla="*/ 26803 w 7292597"/>
              <a:gd name="connsiteY17" fmla="*/ 6823041 h 6858000"/>
              <a:gd name="connsiteX18" fmla="*/ 2632615 w 7292597"/>
              <a:gd name="connsiteY18" fmla="*/ 3426453 h 6858000"/>
              <a:gd name="connsiteX19" fmla="*/ 26803 w 7292597"/>
              <a:gd name="connsiteY19" fmla="*/ 2964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292597" h="6858000">
                <a:moveTo>
                  <a:pt x="4068" y="0"/>
                </a:moveTo>
                <a:lnTo>
                  <a:pt x="4373065" y="0"/>
                </a:lnTo>
                <a:lnTo>
                  <a:pt x="4581950" y="271921"/>
                </a:lnTo>
                <a:cubicBezTo>
                  <a:pt x="4659419" y="372769"/>
                  <a:pt x="4738168" y="475283"/>
                  <a:pt x="4818041" y="579259"/>
                </a:cubicBezTo>
                <a:cubicBezTo>
                  <a:pt x="4897950" y="475283"/>
                  <a:pt x="4976732" y="372769"/>
                  <a:pt x="5054233" y="271921"/>
                </a:cubicBezTo>
                <a:lnTo>
                  <a:pt x="5263199" y="0"/>
                </a:lnTo>
                <a:lnTo>
                  <a:pt x="7292597" y="0"/>
                </a:lnTo>
                <a:lnTo>
                  <a:pt x="7292597" y="3050338"/>
                </a:lnTo>
                <a:lnTo>
                  <a:pt x="7004042" y="3426453"/>
                </a:lnTo>
                <a:lnTo>
                  <a:pt x="7292597" y="3802396"/>
                </a:lnTo>
                <a:lnTo>
                  <a:pt x="7292597" y="6858000"/>
                </a:lnTo>
                <a:lnTo>
                  <a:pt x="5266903" y="6858000"/>
                </a:lnTo>
                <a:lnTo>
                  <a:pt x="5054233" y="6581099"/>
                </a:lnTo>
                <a:cubicBezTo>
                  <a:pt x="4976732" y="6480185"/>
                  <a:pt x="4897950" y="6377595"/>
                  <a:pt x="4818041" y="6273532"/>
                </a:cubicBezTo>
                <a:cubicBezTo>
                  <a:pt x="4738168" y="6377595"/>
                  <a:pt x="4659419" y="6480185"/>
                  <a:pt x="4581950" y="6581099"/>
                </a:cubicBezTo>
                <a:lnTo>
                  <a:pt x="4369363" y="6858000"/>
                </a:lnTo>
                <a:lnTo>
                  <a:pt x="0" y="6858000"/>
                </a:lnTo>
                <a:lnTo>
                  <a:pt x="26803" y="6823041"/>
                </a:lnTo>
                <a:cubicBezTo>
                  <a:pt x="732731" y="5902306"/>
                  <a:pt x="1670325" y="4680068"/>
                  <a:pt x="2632615" y="3426453"/>
                </a:cubicBezTo>
                <a:cubicBezTo>
                  <a:pt x="1670325" y="2172145"/>
                  <a:pt x="732731" y="950225"/>
                  <a:pt x="26803" y="29649"/>
                </a:cubicBezTo>
                <a:close/>
              </a:path>
            </a:pathLst>
          </a:custGeom>
          <a:solidFill>
            <a:srgbClr val="A9C9E5"/>
          </a:solidFill>
          <a:ln w="115635" cap="flat">
            <a:noFill/>
            <a:prstDash val="solid"/>
            <a:round/>
          </a:ln>
        </p:spPr>
        <p:txBody>
          <a:bodyPr rtlCol="0" anchor="ctr"/>
          <a:lstStyle/>
          <a:p>
            <a:endParaRPr lang="de-DE" dirty="0"/>
          </a:p>
        </p:txBody>
      </p:sp>
      <p:sp>
        <p:nvSpPr>
          <p:cNvPr id="19" name="Freihandform: Form 18">
            <a:extLst>
              <a:ext uri="{FF2B5EF4-FFF2-40B4-BE49-F238E27FC236}">
                <a16:creationId xmlns:a16="http://schemas.microsoft.com/office/drawing/2014/main" id="{89A197DA-05FC-2E4D-6DAF-7DF69DAD698A}"/>
              </a:ext>
            </a:extLst>
          </p:cNvPr>
          <p:cNvSpPr/>
          <p:nvPr>
            <p:custDataLst>
              <p:tags r:id="rId7"/>
            </p:custDataLst>
          </p:nvPr>
        </p:nvSpPr>
        <p:spPr>
          <a:xfrm>
            <a:off x="4901156" y="0"/>
            <a:ext cx="7290844" cy="6858000"/>
          </a:xfrm>
          <a:custGeom>
            <a:avLst/>
            <a:gdLst>
              <a:gd name="connsiteX0" fmla="*/ 5264141 w 7290844"/>
              <a:gd name="connsiteY0" fmla="*/ 0 h 6858000"/>
              <a:gd name="connsiteX1" fmla="*/ 7290844 w 7290844"/>
              <a:gd name="connsiteY1" fmla="*/ 0 h 6858000"/>
              <a:gd name="connsiteX2" fmla="*/ 7290844 w 7290844"/>
              <a:gd name="connsiteY2" fmla="*/ 3047010 h 6858000"/>
              <a:gd name="connsiteX3" fmla="*/ 7038628 w 7290844"/>
              <a:gd name="connsiteY3" fmla="*/ 3375638 h 6858000"/>
              <a:gd name="connsiteX4" fmla="*/ 4433064 w 7290844"/>
              <a:gd name="connsiteY4" fmla="*/ 6769969 h 6858000"/>
              <a:gd name="connsiteX5" fmla="*/ 4365477 w 7290844"/>
              <a:gd name="connsiteY5" fmla="*/ 6858000 h 6858000"/>
              <a:gd name="connsiteX6" fmla="*/ 0 w 7290844"/>
              <a:gd name="connsiteY6" fmla="*/ 6858000 h 6858000"/>
              <a:gd name="connsiteX7" fmla="*/ 133362 w 7290844"/>
              <a:gd name="connsiteY7" fmla="*/ 6684204 h 6858000"/>
              <a:gd name="connsiteX8" fmla="*/ 5200045 w 7290844"/>
              <a:gd name="connsiteY8" fmla="*/ 8347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90844" h="6858000">
                <a:moveTo>
                  <a:pt x="5264141" y="0"/>
                </a:moveTo>
                <a:lnTo>
                  <a:pt x="7290844" y="0"/>
                </a:lnTo>
                <a:lnTo>
                  <a:pt x="7290844" y="3047010"/>
                </a:lnTo>
                <a:lnTo>
                  <a:pt x="7038628" y="3375638"/>
                </a:lnTo>
                <a:cubicBezTo>
                  <a:pt x="6137438" y="4549826"/>
                  <a:pt x="5212124" y="5755239"/>
                  <a:pt x="4433064" y="6769969"/>
                </a:cubicBezTo>
                <a:lnTo>
                  <a:pt x="4365477" y="6858000"/>
                </a:lnTo>
                <a:lnTo>
                  <a:pt x="0" y="6858000"/>
                </a:lnTo>
                <a:lnTo>
                  <a:pt x="133362" y="6684204"/>
                </a:lnTo>
                <a:cubicBezTo>
                  <a:pt x="1498655" y="4905003"/>
                  <a:pt x="3641877" y="2112822"/>
                  <a:pt x="5200045" y="83476"/>
                </a:cubicBezTo>
                <a:close/>
              </a:path>
            </a:pathLst>
          </a:custGeom>
          <a:solidFill>
            <a:srgbClr val="E30513"/>
          </a:solidFill>
          <a:ln w="115635" cap="flat">
            <a:noFill/>
            <a:prstDash val="solid"/>
            <a:round/>
          </a:ln>
        </p:spPr>
        <p:txBody>
          <a:bodyPr rtlCol="0" anchor="ctr"/>
          <a:lstStyle/>
          <a:p>
            <a:endParaRPr lang="de-DE" dirty="0"/>
          </a:p>
        </p:txBody>
      </p:sp>
      <p:sp>
        <p:nvSpPr>
          <p:cNvPr id="11" name="Datumsplatzhalter 6">
            <a:extLst>
              <a:ext uri="{FF2B5EF4-FFF2-40B4-BE49-F238E27FC236}">
                <a16:creationId xmlns:a16="http://schemas.microsoft.com/office/drawing/2014/main" id="{1E7F608D-C184-61D5-6C65-7EF5A4407A17}"/>
              </a:ext>
            </a:extLst>
          </p:cNvPr>
          <p:cNvSpPr>
            <a:spLocks noGrp="1"/>
          </p:cNvSpPr>
          <p:nvPr>
            <p:ph type="dt" sz="half" idx="14"/>
            <p:custDataLst>
              <p:tags r:id="rId8"/>
            </p:custDataLst>
          </p:nvPr>
        </p:nvSpPr>
        <p:spPr>
          <a:xfrm>
            <a:off x="540000" y="6470705"/>
            <a:ext cx="3044827" cy="281691"/>
          </a:xfrm>
        </p:spPr>
        <p:txBody>
          <a:bodyPr/>
          <a:lstStyle>
            <a:lvl1pPr algn="l">
              <a:defRPr/>
            </a:lvl1pPr>
          </a:lstStyle>
          <a:p>
            <a:r>
              <a:rPr lang="de-DE" noProof="0"/>
              <a:t>00.00.2023</a:t>
            </a:r>
            <a:endParaRPr lang="de-DE" noProof="0" dirty="0"/>
          </a:p>
        </p:txBody>
      </p:sp>
      <p:pic>
        <p:nvPicPr>
          <p:cNvPr id="12" name="Grafik 11">
            <a:extLst>
              <a:ext uri="{FF2B5EF4-FFF2-40B4-BE49-F238E27FC236}">
                <a16:creationId xmlns:a16="http://schemas.microsoft.com/office/drawing/2014/main" id="{B7B9E389-5946-4DB9-A8AD-0B5143B4FD3A}"/>
              </a:ext>
            </a:extLst>
          </p:cNvPr>
          <p:cNvPicPr>
            <a:picLocks noChangeAspect="1"/>
          </p:cNvPicPr>
          <p:nvPr userDrawn="1"/>
        </p:nvPicPr>
        <p:blipFill>
          <a:blip r:embed="rId10"/>
          <a:stretch>
            <a:fillRect/>
          </a:stretch>
        </p:blipFill>
        <p:spPr>
          <a:xfrm>
            <a:off x="549327" y="450747"/>
            <a:ext cx="2446800" cy="746988"/>
          </a:xfrm>
          <a:prstGeom prst="rect">
            <a:avLst/>
          </a:prstGeom>
        </p:spPr>
      </p:pic>
    </p:spTree>
    <p:extLst>
      <p:ext uri="{BB962C8B-B14F-4D97-AF65-F5344CB8AC3E}">
        <p14:creationId xmlns:p14="http://schemas.microsoft.com/office/powerpoint/2010/main" val="316869255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Basic layouts">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2459504"/>
            <a:ext cx="12192000" cy="1938992"/>
          </a:xfrm>
          <a:prstGeom prst="rect">
            <a:avLst/>
          </a:prstGeom>
          <a:solidFill>
            <a:schemeClr val="tx1"/>
          </a:solidFill>
        </p:spPr>
        <p:txBody>
          <a:bodyPr wrap="square" rtlCol="0" anchor="ctr">
            <a:spAutoFit/>
          </a:bodyPr>
          <a:lstStyle/>
          <a:p>
            <a:pPr algn="ctr"/>
            <a:r>
              <a:rPr lang="de-DE" sz="12000">
                <a:solidFill>
                  <a:schemeClr val="bg1"/>
                </a:solidFill>
              </a:rPr>
              <a:t>Basic layouts</a:t>
            </a:r>
            <a:endParaRPr lang="de-DE" sz="12000" dirty="0">
              <a:solidFill>
                <a:schemeClr val="bg1"/>
              </a:solidFill>
            </a:endParaRPr>
          </a:p>
        </p:txBody>
      </p:sp>
    </p:spTree>
    <p:extLst>
      <p:ext uri="{BB962C8B-B14F-4D97-AF65-F5344CB8AC3E}">
        <p14:creationId xmlns:p14="http://schemas.microsoft.com/office/powerpoint/2010/main" val="109950583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ext">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5"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5" y="1548000"/>
            <a:ext cx="95281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6" name="Titel 5">
            <a:extLst>
              <a:ext uri="{FF2B5EF4-FFF2-40B4-BE49-F238E27FC236}">
                <a16:creationId xmlns:a16="http://schemas.microsoft.com/office/drawing/2014/main" id="{7E6D20EE-A9D6-DBC9-BC9B-12278A358667}"/>
              </a:ext>
            </a:extLst>
          </p:cNvPr>
          <p:cNvSpPr>
            <a:spLocks noGrp="1"/>
          </p:cNvSpPr>
          <p:nvPr>
            <p:ph type="title" hasCustomPrompt="1"/>
            <p:custDataLst>
              <p:tags r:id="rId3"/>
            </p:custDataLst>
          </p:nvPr>
        </p:nvSpPr>
        <p:spPr/>
        <p:txBody>
          <a:bodyPr/>
          <a:lstStyle>
            <a:lvl1pPr>
              <a:defRPr/>
            </a:lvl1pPr>
          </a:lstStyle>
          <a:p>
            <a:r>
              <a:rPr lang="de-DE"/>
              <a:t>Headline</a:t>
            </a:r>
            <a:endParaRPr lang="de-DE" dirty="0"/>
          </a:p>
        </p:txBody>
      </p:sp>
      <p:sp>
        <p:nvSpPr>
          <p:cNvPr id="2" name="Datumsplatzhalter 1">
            <a:extLst>
              <a:ext uri="{FF2B5EF4-FFF2-40B4-BE49-F238E27FC236}">
                <a16:creationId xmlns:a16="http://schemas.microsoft.com/office/drawing/2014/main" id="{BB9FC835-CF5F-D3BE-A21F-217CF0074F16}"/>
              </a:ext>
            </a:extLst>
          </p:cNvPr>
          <p:cNvSpPr>
            <a:spLocks noGrp="1"/>
          </p:cNvSpPr>
          <p:nvPr>
            <p:ph type="dt" sz="half" idx="18"/>
            <p:custDataLst>
              <p:tags r:id="rId4"/>
            </p:custDataLst>
          </p:nvPr>
        </p:nvSpPr>
        <p:spPr/>
        <p:txBody>
          <a:bodyPr/>
          <a:lstStyle/>
          <a:p>
            <a:r>
              <a:rPr lang="de-DE"/>
              <a:t>00.00.2023</a:t>
            </a:r>
            <a:endParaRPr lang="de-DE" dirty="0"/>
          </a:p>
        </p:txBody>
      </p:sp>
      <p:sp>
        <p:nvSpPr>
          <p:cNvPr id="7" name="Fußzeilenplatzhalter 6">
            <a:extLst>
              <a:ext uri="{FF2B5EF4-FFF2-40B4-BE49-F238E27FC236}">
                <a16:creationId xmlns:a16="http://schemas.microsoft.com/office/drawing/2014/main" id="{BF06B2D9-B967-29E4-FA1A-006D1161B708}"/>
              </a:ext>
            </a:extLst>
          </p:cNvPr>
          <p:cNvSpPr>
            <a:spLocks noGrp="1"/>
          </p:cNvSpPr>
          <p:nvPr>
            <p:ph type="ftr" sz="quarter" idx="19"/>
            <p:custDataLst>
              <p:tags r:id="rId5"/>
            </p:custDataLst>
          </p:nvPr>
        </p:nvSpPr>
        <p:spPr/>
        <p:txBody>
          <a:bodyPr/>
          <a:lstStyle/>
          <a:p>
            <a:r>
              <a:rPr lang="de-DE"/>
              <a:t>Presentation Title | Classification: C2 – Sensitive | Name Surname</a:t>
            </a:r>
            <a:endParaRPr lang="de-DE" dirty="0"/>
          </a:p>
        </p:txBody>
      </p:sp>
      <p:sp>
        <p:nvSpPr>
          <p:cNvPr id="8" name="Foliennummernplatzhalter 7">
            <a:extLst>
              <a:ext uri="{FF2B5EF4-FFF2-40B4-BE49-F238E27FC236}">
                <a16:creationId xmlns:a16="http://schemas.microsoft.com/office/drawing/2014/main" id="{F8E7DF84-E9B8-FC61-7C01-65AB6A89FC27}"/>
              </a:ext>
            </a:extLst>
          </p:cNvPr>
          <p:cNvSpPr>
            <a:spLocks noGrp="1"/>
          </p:cNvSpPr>
          <p:nvPr>
            <p:ph type="sldNum" sz="quarter" idx="20"/>
            <p:custDataLst>
              <p:tags r:id="rId6"/>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429068999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text + 20 % X">
    <p:bg>
      <p:bgPr>
        <a:solidFill>
          <a:schemeClr val="tx2"/>
        </a:solidFill>
        <a:effectLst/>
      </p:bgPr>
    </p:bg>
    <p:spTree>
      <p:nvGrpSpPr>
        <p:cNvPr id="1" name=""/>
        <p:cNvGrpSpPr/>
        <p:nvPr/>
      </p:nvGrpSpPr>
      <p:grpSpPr>
        <a:xfrm>
          <a:off x="0" y="0"/>
          <a:ext cx="0" cy="0"/>
          <a:chOff x="0" y="0"/>
          <a:chExt cx="0" cy="0"/>
        </a:xfrm>
      </p:grpSpPr>
      <p:sp>
        <p:nvSpPr>
          <p:cNvPr id="10" name="Rechteck 9">
            <a:extLst>
              <a:ext uri="{FF2B5EF4-FFF2-40B4-BE49-F238E27FC236}">
                <a16:creationId xmlns:a16="http://schemas.microsoft.com/office/drawing/2014/main" id="{78600919-13F4-6DC6-A2C5-C181B01667E7}"/>
              </a:ext>
            </a:extLst>
          </p:cNvPr>
          <p:cNvSpPr/>
          <p:nvPr userDrawn="1">
            <p:custDataLst>
              <p:tags r:id="rId1"/>
            </p:custDataLst>
          </p:nvPr>
        </p:nvSpPr>
        <p:spPr>
          <a:xfrm>
            <a:off x="538798" y="0"/>
            <a:ext cx="11653201"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9" name="Freihandform: Form 8">
            <a:extLst>
              <a:ext uri="{FF2B5EF4-FFF2-40B4-BE49-F238E27FC236}">
                <a16:creationId xmlns:a16="http://schemas.microsoft.com/office/drawing/2014/main" id="{5F00AFF7-0142-C5BB-0F49-A9400DE07C8D}"/>
              </a:ext>
            </a:extLst>
          </p:cNvPr>
          <p:cNvSpPr/>
          <p:nvPr userDrawn="1">
            <p:custDataLst>
              <p:tags r:id="rId2"/>
            </p:custDataLst>
          </p:nvPr>
        </p:nvSpPr>
        <p:spPr>
          <a:xfrm>
            <a:off x="538800" y="0"/>
            <a:ext cx="11653200" cy="6858000"/>
          </a:xfrm>
          <a:custGeom>
            <a:avLst/>
            <a:gdLst>
              <a:gd name="connsiteX0" fmla="*/ 8962954 w 11653200"/>
              <a:gd name="connsiteY0" fmla="*/ 5902032 h 6858000"/>
              <a:gd name="connsiteX1" fmla="*/ 9558209 w 11653200"/>
              <a:gd name="connsiteY1" fmla="*/ 6677066 h 6858000"/>
              <a:gd name="connsiteX2" fmla="*/ 9697212 w 11653200"/>
              <a:gd name="connsiteY2" fmla="*/ 6858000 h 6858000"/>
              <a:gd name="connsiteX3" fmla="*/ 8228972 w 11653200"/>
              <a:gd name="connsiteY3" fmla="*/ 6858000 h 6858000"/>
              <a:gd name="connsiteX4" fmla="*/ 8367932 w 11653200"/>
              <a:gd name="connsiteY4" fmla="*/ 6677066 h 6858000"/>
              <a:gd name="connsiteX5" fmla="*/ 8962954 w 11653200"/>
              <a:gd name="connsiteY5" fmla="*/ 5902032 h 6858000"/>
              <a:gd name="connsiteX6" fmla="*/ 11653200 w 11653200"/>
              <a:gd name="connsiteY6" fmla="*/ 2397407 h 6858000"/>
              <a:gd name="connsiteX7" fmla="*/ 11653200 w 11653200"/>
              <a:gd name="connsiteY7" fmla="*/ 4454973 h 6858000"/>
              <a:gd name="connsiteX8" fmla="*/ 11484514 w 11653200"/>
              <a:gd name="connsiteY8" fmla="*/ 4235131 h 6858000"/>
              <a:gd name="connsiteX9" fmla="*/ 10863789 w 11653200"/>
              <a:gd name="connsiteY9" fmla="*/ 3426358 h 6858000"/>
              <a:gd name="connsiteX10" fmla="*/ 11484514 w 11653200"/>
              <a:gd name="connsiteY10" fmla="*/ 2617281 h 6858000"/>
              <a:gd name="connsiteX11" fmla="*/ 8232718 w 11653200"/>
              <a:gd name="connsiteY11" fmla="*/ 0 h 6858000"/>
              <a:gd name="connsiteX12" fmla="*/ 9693465 w 11653200"/>
              <a:gd name="connsiteY12" fmla="*/ 0 h 6858000"/>
              <a:gd name="connsiteX13" fmla="*/ 9558209 w 11653200"/>
              <a:gd name="connsiteY13" fmla="*/ 176004 h 6858000"/>
              <a:gd name="connsiteX14" fmla="*/ 8962954 w 11653200"/>
              <a:gd name="connsiteY14" fmla="*/ 950582 h 6858000"/>
              <a:gd name="connsiteX15" fmla="*/ 8367932 w 11653200"/>
              <a:gd name="connsiteY15" fmla="*/ 176004 h 6858000"/>
              <a:gd name="connsiteX16" fmla="*/ 0 w 11653200"/>
              <a:gd name="connsiteY16" fmla="*/ 0 h 6858000"/>
              <a:gd name="connsiteX17" fmla="*/ 4434358 w 11653200"/>
              <a:gd name="connsiteY17" fmla="*/ 0 h 6858000"/>
              <a:gd name="connsiteX18" fmla="*/ 4473888 w 11653200"/>
              <a:gd name="connsiteY18" fmla="*/ 51575 h 6858000"/>
              <a:gd name="connsiteX19" fmla="*/ 7062621 w 11653200"/>
              <a:gd name="connsiteY19" fmla="*/ 3426358 h 6858000"/>
              <a:gd name="connsiteX20" fmla="*/ 4473888 w 11653200"/>
              <a:gd name="connsiteY20" fmla="*/ 6801008 h 6858000"/>
              <a:gd name="connsiteX21" fmla="*/ 4430208 w 11653200"/>
              <a:gd name="connsiteY21" fmla="*/ 6858000 h 6858000"/>
              <a:gd name="connsiteX22" fmla="*/ 0 w 11653200"/>
              <a:gd name="connsiteY2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653200" h="6858000">
                <a:moveTo>
                  <a:pt x="8962954" y="5902032"/>
                </a:moveTo>
                <a:cubicBezTo>
                  <a:pt x="9171408" y="6173496"/>
                  <a:pt x="9371050" y="6433432"/>
                  <a:pt x="9558209" y="6677066"/>
                </a:cubicBezTo>
                <a:lnTo>
                  <a:pt x="9697212" y="6858000"/>
                </a:lnTo>
                <a:lnTo>
                  <a:pt x="8228972" y="6858000"/>
                </a:lnTo>
                <a:lnTo>
                  <a:pt x="8367932" y="6677066"/>
                </a:lnTo>
                <a:cubicBezTo>
                  <a:pt x="8555029" y="6433432"/>
                  <a:pt x="8754594" y="6173496"/>
                  <a:pt x="8962954" y="5902032"/>
                </a:cubicBezTo>
                <a:close/>
                <a:moveTo>
                  <a:pt x="11653200" y="2397407"/>
                </a:moveTo>
                <a:lnTo>
                  <a:pt x="11653200" y="4454973"/>
                </a:lnTo>
                <a:lnTo>
                  <a:pt x="11484514" y="4235131"/>
                </a:lnTo>
                <a:cubicBezTo>
                  <a:pt x="11280824" y="3969692"/>
                  <a:pt x="11072979" y="3698878"/>
                  <a:pt x="10863789" y="3426358"/>
                </a:cubicBezTo>
                <a:cubicBezTo>
                  <a:pt x="11072979" y="3153687"/>
                  <a:pt x="11280824" y="2882777"/>
                  <a:pt x="11484514" y="2617281"/>
                </a:cubicBezTo>
                <a:close/>
                <a:moveTo>
                  <a:pt x="8232718" y="0"/>
                </a:moveTo>
                <a:lnTo>
                  <a:pt x="9693465" y="0"/>
                </a:lnTo>
                <a:lnTo>
                  <a:pt x="9558209" y="176004"/>
                </a:lnTo>
                <a:cubicBezTo>
                  <a:pt x="9371050" y="419551"/>
                  <a:pt x="9171408" y="679345"/>
                  <a:pt x="8962954" y="950582"/>
                </a:cubicBezTo>
                <a:cubicBezTo>
                  <a:pt x="8754594" y="679345"/>
                  <a:pt x="8555029" y="419551"/>
                  <a:pt x="8367932" y="176004"/>
                </a:cubicBezTo>
                <a:close/>
                <a:moveTo>
                  <a:pt x="0" y="0"/>
                </a:moveTo>
                <a:lnTo>
                  <a:pt x="4434358" y="0"/>
                </a:lnTo>
                <a:lnTo>
                  <a:pt x="4473888" y="51575"/>
                </a:lnTo>
                <a:cubicBezTo>
                  <a:pt x="5105603" y="875701"/>
                  <a:pt x="6068971" y="2131172"/>
                  <a:pt x="7062621" y="3426358"/>
                </a:cubicBezTo>
                <a:cubicBezTo>
                  <a:pt x="6068971" y="4720827"/>
                  <a:pt x="5105603" y="5976822"/>
                  <a:pt x="4473888" y="6801008"/>
                </a:cubicBezTo>
                <a:lnTo>
                  <a:pt x="4430208"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de-DE" dirty="0"/>
          </a:p>
        </p:txBody>
      </p:sp>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3"/>
            </p:custDataLst>
          </p:nvPr>
        </p:nvSpPr>
        <p:spPr>
          <a:xfrm>
            <a:off x="898525"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4"/>
            </p:custDataLst>
          </p:nvPr>
        </p:nvSpPr>
        <p:spPr>
          <a:xfrm>
            <a:off x="898525" y="1548000"/>
            <a:ext cx="95281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6" name="Titel 5">
            <a:extLst>
              <a:ext uri="{FF2B5EF4-FFF2-40B4-BE49-F238E27FC236}">
                <a16:creationId xmlns:a16="http://schemas.microsoft.com/office/drawing/2014/main" id="{7E6D20EE-A9D6-DBC9-BC9B-12278A358667}"/>
              </a:ext>
            </a:extLst>
          </p:cNvPr>
          <p:cNvSpPr>
            <a:spLocks noGrp="1"/>
          </p:cNvSpPr>
          <p:nvPr>
            <p:ph type="title" hasCustomPrompt="1"/>
            <p:custDataLst>
              <p:tags r:id="rId5"/>
            </p:custDataLst>
          </p:nvPr>
        </p:nvSpPr>
        <p:spPr/>
        <p:txBody>
          <a:bodyPr/>
          <a:lstStyle>
            <a:lvl1pPr>
              <a:defRPr/>
            </a:lvl1pPr>
          </a:lstStyle>
          <a:p>
            <a:r>
              <a:rPr lang="de-DE"/>
              <a:t>Headline</a:t>
            </a:r>
            <a:endParaRPr lang="de-DE" dirty="0"/>
          </a:p>
        </p:txBody>
      </p:sp>
      <p:sp>
        <p:nvSpPr>
          <p:cNvPr id="2" name="Datumsplatzhalter 1">
            <a:extLst>
              <a:ext uri="{FF2B5EF4-FFF2-40B4-BE49-F238E27FC236}">
                <a16:creationId xmlns:a16="http://schemas.microsoft.com/office/drawing/2014/main" id="{BB9FC835-CF5F-D3BE-A21F-217CF0074F16}"/>
              </a:ext>
            </a:extLst>
          </p:cNvPr>
          <p:cNvSpPr>
            <a:spLocks noGrp="1"/>
          </p:cNvSpPr>
          <p:nvPr>
            <p:ph type="dt" sz="half" idx="18"/>
            <p:custDataLst>
              <p:tags r:id="rId6"/>
            </p:custDataLst>
          </p:nvPr>
        </p:nvSpPr>
        <p:spPr/>
        <p:txBody>
          <a:bodyPr/>
          <a:lstStyle/>
          <a:p>
            <a:r>
              <a:rPr lang="de-DE"/>
              <a:t>00.00.2023</a:t>
            </a:r>
            <a:endParaRPr lang="de-DE" dirty="0"/>
          </a:p>
        </p:txBody>
      </p:sp>
      <p:sp>
        <p:nvSpPr>
          <p:cNvPr id="7" name="Fußzeilenplatzhalter 6">
            <a:extLst>
              <a:ext uri="{FF2B5EF4-FFF2-40B4-BE49-F238E27FC236}">
                <a16:creationId xmlns:a16="http://schemas.microsoft.com/office/drawing/2014/main" id="{BF06B2D9-B967-29E4-FA1A-006D1161B708}"/>
              </a:ext>
            </a:extLst>
          </p:cNvPr>
          <p:cNvSpPr>
            <a:spLocks noGrp="1"/>
          </p:cNvSpPr>
          <p:nvPr>
            <p:ph type="ftr" sz="quarter" idx="19"/>
            <p:custDataLst>
              <p:tags r:id="rId7"/>
            </p:custDataLst>
          </p:nvPr>
        </p:nvSpPr>
        <p:spPr/>
        <p:txBody>
          <a:bodyPr/>
          <a:lstStyle/>
          <a:p>
            <a:r>
              <a:rPr lang="de-DE"/>
              <a:t>Presentation Title | Classification: C2 – Sensitive | Name Surname</a:t>
            </a:r>
            <a:endParaRPr lang="de-DE" dirty="0"/>
          </a:p>
        </p:txBody>
      </p:sp>
      <p:sp>
        <p:nvSpPr>
          <p:cNvPr id="8" name="Foliennummernplatzhalter 7">
            <a:extLst>
              <a:ext uri="{FF2B5EF4-FFF2-40B4-BE49-F238E27FC236}">
                <a16:creationId xmlns:a16="http://schemas.microsoft.com/office/drawing/2014/main" id="{F8E7DF84-E9B8-FC61-7C01-65AB6A89FC27}"/>
              </a:ext>
            </a:extLst>
          </p:cNvPr>
          <p:cNvSpPr>
            <a:spLocks noGrp="1"/>
          </p:cNvSpPr>
          <p:nvPr>
            <p:ph type="sldNum" sz="quarter" idx="20"/>
            <p:custDataLst>
              <p:tags r:id="rId8"/>
            </p:custDataLst>
          </p:nvPr>
        </p:nvSpPr>
        <p:spPr/>
        <p:txBody>
          <a:bodyPr/>
          <a:lstStyle/>
          <a:p>
            <a:fld id="{92DB0D90-6264-4E90-9724-ABC670DBF4FB}" type="slidenum">
              <a:rPr lang="de-DE" smtClean="0"/>
              <a:pPr/>
              <a:t>‹Nr.›</a:t>
            </a:fld>
            <a:endParaRPr lang="de-DE" dirty="0"/>
          </a:p>
        </p:txBody>
      </p:sp>
      <p:sp>
        <p:nvSpPr>
          <p:cNvPr id="3" name="Rechteck 2">
            <a:extLst>
              <a:ext uri="{FF2B5EF4-FFF2-40B4-BE49-F238E27FC236}">
                <a16:creationId xmlns:a16="http://schemas.microsoft.com/office/drawing/2014/main" id="{E496BA2E-1480-0685-59EA-10967269F16F}"/>
              </a:ext>
            </a:extLst>
          </p:cNvPr>
          <p:cNvSpPr/>
          <p:nvPr userDrawn="1">
            <p:custDataLst>
              <p:tags r:id="rId9"/>
            </p:custDataLst>
          </p:nvPr>
        </p:nvSpPr>
        <p:spPr>
          <a:xfrm>
            <a:off x="898524"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4" name="Rechteck 3">
            <a:extLst>
              <a:ext uri="{FF2B5EF4-FFF2-40B4-BE49-F238E27FC236}">
                <a16:creationId xmlns:a16="http://schemas.microsoft.com/office/drawing/2014/main" id="{1F9CF062-E67F-69B9-3ADB-F5E5A538C0ED}"/>
              </a:ext>
            </a:extLst>
          </p:cNvPr>
          <p:cNvSpPr>
            <a:spLocks/>
          </p:cNvSpPr>
          <p:nvPr userDrawn="1">
            <p:custDataLst>
              <p:tags r:id="rId10"/>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de-DE" sz="992" b="1" noProof="0">
                <a:solidFill>
                  <a:schemeClr val="accent1"/>
                </a:solidFill>
              </a:rPr>
              <a:t>DKMS</a:t>
            </a:r>
            <a:endParaRPr lang="de-DE" sz="992" b="1" noProof="0" dirty="0">
              <a:solidFill>
                <a:schemeClr val="accent1"/>
              </a:solidFill>
            </a:endParaRPr>
          </a:p>
        </p:txBody>
      </p:sp>
    </p:spTree>
    <p:extLst>
      <p:ext uri="{BB962C8B-B14F-4D97-AF65-F5344CB8AC3E}">
        <p14:creationId xmlns:p14="http://schemas.microsoft.com/office/powerpoint/2010/main" val="163851696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Inhalt">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29024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3" name="Inhaltsplatzhalter 2">
            <a:extLst>
              <a:ext uri="{FF2B5EF4-FFF2-40B4-BE49-F238E27FC236}">
                <a16:creationId xmlns:a16="http://schemas.microsoft.com/office/drawing/2014/main" id="{439C0895-1734-BA09-0AE8-E0C4B5B7D345}"/>
              </a:ext>
            </a:extLst>
          </p:cNvPr>
          <p:cNvSpPr>
            <a:spLocks noGrp="1"/>
          </p:cNvSpPr>
          <p:nvPr>
            <p:ph idx="1" hasCustomPrompt="1"/>
            <p:custDataLst>
              <p:tags r:id="rId2"/>
            </p:custDataLst>
          </p:nvPr>
        </p:nvSpPr>
        <p:spPr>
          <a:xfrm>
            <a:off x="898525" y="1548000"/>
            <a:ext cx="95281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5" name="Titel 4">
            <a:extLst>
              <a:ext uri="{FF2B5EF4-FFF2-40B4-BE49-F238E27FC236}">
                <a16:creationId xmlns:a16="http://schemas.microsoft.com/office/drawing/2014/main" id="{E762ECD7-B588-9D31-F397-7435DF42DF2C}"/>
              </a:ext>
            </a:extLst>
          </p:cNvPr>
          <p:cNvSpPr>
            <a:spLocks noGrp="1"/>
          </p:cNvSpPr>
          <p:nvPr>
            <p:ph type="title" hasCustomPrompt="1"/>
            <p:custDataLst>
              <p:tags r:id="rId3"/>
            </p:custDataLst>
          </p:nvPr>
        </p:nvSpPr>
        <p:spPr/>
        <p:txBody>
          <a:bodyPr/>
          <a:lstStyle>
            <a:lvl1pPr>
              <a:defRPr/>
            </a:lvl1pPr>
          </a:lstStyle>
          <a:p>
            <a:r>
              <a:rPr lang="de-DE"/>
              <a:t>Headline</a:t>
            </a:r>
            <a:endParaRPr lang="de-DE" dirty="0"/>
          </a:p>
        </p:txBody>
      </p:sp>
      <p:sp>
        <p:nvSpPr>
          <p:cNvPr id="6" name="Datumsplatzhalter 5">
            <a:extLst>
              <a:ext uri="{FF2B5EF4-FFF2-40B4-BE49-F238E27FC236}">
                <a16:creationId xmlns:a16="http://schemas.microsoft.com/office/drawing/2014/main" id="{F65EE91B-E413-FBA1-851B-B5E21653450C}"/>
              </a:ext>
            </a:extLst>
          </p:cNvPr>
          <p:cNvSpPr>
            <a:spLocks noGrp="1"/>
          </p:cNvSpPr>
          <p:nvPr>
            <p:ph type="dt" sz="half" idx="15"/>
            <p:custDataLst>
              <p:tags r:id="rId4"/>
            </p:custDataLst>
          </p:nvPr>
        </p:nvSpPr>
        <p:spPr/>
        <p:txBody>
          <a:bodyPr/>
          <a:lstStyle/>
          <a:p>
            <a:r>
              <a:rPr lang="de-DE"/>
              <a:t>00.00.2023</a:t>
            </a:r>
            <a:endParaRPr lang="de-DE" dirty="0"/>
          </a:p>
        </p:txBody>
      </p:sp>
      <p:sp>
        <p:nvSpPr>
          <p:cNvPr id="7" name="Fußzeilenplatzhalter 6">
            <a:extLst>
              <a:ext uri="{FF2B5EF4-FFF2-40B4-BE49-F238E27FC236}">
                <a16:creationId xmlns:a16="http://schemas.microsoft.com/office/drawing/2014/main" id="{3981CF2A-9397-021B-ED84-E09550FFA8B3}"/>
              </a:ext>
            </a:extLst>
          </p:cNvPr>
          <p:cNvSpPr>
            <a:spLocks noGrp="1"/>
          </p:cNvSpPr>
          <p:nvPr>
            <p:ph type="ftr" sz="quarter" idx="16"/>
            <p:custDataLst>
              <p:tags r:id="rId5"/>
            </p:custDataLst>
          </p:nvPr>
        </p:nvSpPr>
        <p:spPr/>
        <p:txBody>
          <a:bodyPr/>
          <a:lstStyle/>
          <a:p>
            <a:r>
              <a:rPr lang="de-DE"/>
              <a:t>Presentation Title | Classification: C2 – Sensitive | Name Surname</a:t>
            </a:r>
            <a:endParaRPr lang="de-DE" dirty="0"/>
          </a:p>
        </p:txBody>
      </p:sp>
      <p:sp>
        <p:nvSpPr>
          <p:cNvPr id="8" name="Foliennummernplatzhalter 7">
            <a:extLst>
              <a:ext uri="{FF2B5EF4-FFF2-40B4-BE49-F238E27FC236}">
                <a16:creationId xmlns:a16="http://schemas.microsoft.com/office/drawing/2014/main" id="{3A97FDEB-BB52-F8C8-EAAF-F91A15687AE1}"/>
              </a:ext>
            </a:extLst>
          </p:cNvPr>
          <p:cNvSpPr>
            <a:spLocks noGrp="1"/>
          </p:cNvSpPr>
          <p:nvPr>
            <p:ph type="sldNum" sz="quarter" idx="17"/>
            <p:custDataLst>
              <p:tags r:id="rId6"/>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34700196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2 text + blanc">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4" y="1548000"/>
            <a:ext cx="52863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3" name="Titel 2">
            <a:extLst>
              <a:ext uri="{FF2B5EF4-FFF2-40B4-BE49-F238E27FC236}">
                <a16:creationId xmlns:a16="http://schemas.microsoft.com/office/drawing/2014/main" id="{505644D8-FACA-E074-FF29-4BE8602934AB}"/>
              </a:ext>
            </a:extLst>
          </p:cNvPr>
          <p:cNvSpPr>
            <a:spLocks noGrp="1"/>
          </p:cNvSpPr>
          <p:nvPr>
            <p:ph type="title" hasCustomPrompt="1"/>
            <p:custDataLst>
              <p:tags r:id="rId3"/>
            </p:custDataLst>
          </p:nvPr>
        </p:nvSpPr>
        <p:spPr>
          <a:xfrm>
            <a:off x="898524" y="683999"/>
            <a:ext cx="10933114" cy="759600"/>
          </a:xfrm>
        </p:spPr>
        <p:txBody>
          <a:bodyPr/>
          <a:lstStyle>
            <a:lvl1pPr>
              <a:defRPr/>
            </a:lvl1pPr>
          </a:lstStyle>
          <a:p>
            <a:r>
              <a:rPr lang="de-DE"/>
              <a:t>Headline</a:t>
            </a:r>
            <a:endParaRPr lang="de-DE" dirty="0"/>
          </a:p>
        </p:txBody>
      </p:sp>
      <p:sp>
        <p:nvSpPr>
          <p:cNvPr id="9" name="Datumsplatzhalter 8">
            <a:extLst>
              <a:ext uri="{FF2B5EF4-FFF2-40B4-BE49-F238E27FC236}">
                <a16:creationId xmlns:a16="http://schemas.microsoft.com/office/drawing/2014/main" id="{9C65CF45-C58A-CC53-C211-8F10BFE796BE}"/>
              </a:ext>
            </a:extLst>
          </p:cNvPr>
          <p:cNvSpPr>
            <a:spLocks noGrp="1"/>
          </p:cNvSpPr>
          <p:nvPr>
            <p:ph type="dt" sz="half" idx="18"/>
            <p:custDataLst>
              <p:tags r:id="rId4"/>
            </p:custDataLst>
          </p:nvPr>
        </p:nvSpPr>
        <p:spPr/>
        <p:txBody>
          <a:bodyPr/>
          <a:lstStyle/>
          <a:p>
            <a:r>
              <a:rPr lang="de-DE"/>
              <a:t>00.00.2023</a:t>
            </a:r>
            <a:endParaRPr lang="de-DE" dirty="0"/>
          </a:p>
        </p:txBody>
      </p:sp>
      <p:sp>
        <p:nvSpPr>
          <p:cNvPr id="10" name="Fußzeilenplatzhalter 9">
            <a:extLst>
              <a:ext uri="{FF2B5EF4-FFF2-40B4-BE49-F238E27FC236}">
                <a16:creationId xmlns:a16="http://schemas.microsoft.com/office/drawing/2014/main" id="{A36A6B13-B5C6-B9E7-B65B-6894D02FCC01}"/>
              </a:ext>
            </a:extLst>
          </p:cNvPr>
          <p:cNvSpPr>
            <a:spLocks noGrp="1"/>
          </p:cNvSpPr>
          <p:nvPr>
            <p:ph type="ftr" sz="quarter" idx="19"/>
            <p:custDataLst>
              <p:tags r:id="rId5"/>
            </p:custDataLst>
          </p:nvPr>
        </p:nvSpPr>
        <p:spPr/>
        <p:txBody>
          <a:bodyPr/>
          <a:lstStyle/>
          <a:p>
            <a:r>
              <a:rPr lang="de-DE"/>
              <a:t>Presentation Title | Classification: C2 – Sensitive | Name Surname</a:t>
            </a:r>
            <a:endParaRPr lang="de-DE" dirty="0"/>
          </a:p>
        </p:txBody>
      </p:sp>
      <p:sp>
        <p:nvSpPr>
          <p:cNvPr id="12" name="Foliennummernplatzhalter 11">
            <a:extLst>
              <a:ext uri="{FF2B5EF4-FFF2-40B4-BE49-F238E27FC236}">
                <a16:creationId xmlns:a16="http://schemas.microsoft.com/office/drawing/2014/main" id="{F1745093-6BDC-45A2-A46E-66C581D4D86D}"/>
              </a:ext>
            </a:extLst>
          </p:cNvPr>
          <p:cNvSpPr>
            <a:spLocks noGrp="1"/>
          </p:cNvSpPr>
          <p:nvPr>
            <p:ph type="sldNum" sz="quarter" idx="20"/>
            <p:custDataLst>
              <p:tags r:id="rId6"/>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168159314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_1/2 text + blanc">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4" y="1548000"/>
            <a:ext cx="52863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3" name="Titel 2">
            <a:extLst>
              <a:ext uri="{FF2B5EF4-FFF2-40B4-BE49-F238E27FC236}">
                <a16:creationId xmlns:a16="http://schemas.microsoft.com/office/drawing/2014/main" id="{505644D8-FACA-E074-FF29-4BE8602934AB}"/>
              </a:ext>
            </a:extLst>
          </p:cNvPr>
          <p:cNvSpPr>
            <a:spLocks noGrp="1"/>
          </p:cNvSpPr>
          <p:nvPr>
            <p:ph type="title" hasCustomPrompt="1"/>
            <p:custDataLst>
              <p:tags r:id="rId3"/>
            </p:custDataLst>
          </p:nvPr>
        </p:nvSpPr>
        <p:spPr>
          <a:xfrm>
            <a:off x="898524" y="683999"/>
            <a:ext cx="10933114" cy="759600"/>
          </a:xfrm>
        </p:spPr>
        <p:txBody>
          <a:bodyPr/>
          <a:lstStyle>
            <a:lvl1pPr>
              <a:defRPr/>
            </a:lvl1pPr>
          </a:lstStyle>
          <a:p>
            <a:r>
              <a:rPr lang="de-DE"/>
              <a:t>Headline</a:t>
            </a:r>
            <a:endParaRPr lang="de-DE" dirty="0"/>
          </a:p>
        </p:txBody>
      </p:sp>
      <p:sp>
        <p:nvSpPr>
          <p:cNvPr id="9" name="Datumsplatzhalter 8">
            <a:extLst>
              <a:ext uri="{FF2B5EF4-FFF2-40B4-BE49-F238E27FC236}">
                <a16:creationId xmlns:a16="http://schemas.microsoft.com/office/drawing/2014/main" id="{9C65CF45-C58A-CC53-C211-8F10BFE796BE}"/>
              </a:ext>
            </a:extLst>
          </p:cNvPr>
          <p:cNvSpPr>
            <a:spLocks noGrp="1"/>
          </p:cNvSpPr>
          <p:nvPr>
            <p:ph type="dt" sz="half" idx="18"/>
            <p:custDataLst>
              <p:tags r:id="rId4"/>
            </p:custDataLst>
          </p:nvPr>
        </p:nvSpPr>
        <p:spPr/>
        <p:txBody>
          <a:bodyPr/>
          <a:lstStyle/>
          <a:p>
            <a:r>
              <a:rPr lang="de-DE"/>
              <a:t>00.00.2023</a:t>
            </a:r>
            <a:endParaRPr lang="de-DE" dirty="0"/>
          </a:p>
        </p:txBody>
      </p:sp>
      <p:sp>
        <p:nvSpPr>
          <p:cNvPr id="10" name="Fußzeilenplatzhalter 9">
            <a:extLst>
              <a:ext uri="{FF2B5EF4-FFF2-40B4-BE49-F238E27FC236}">
                <a16:creationId xmlns:a16="http://schemas.microsoft.com/office/drawing/2014/main" id="{A36A6B13-B5C6-B9E7-B65B-6894D02FCC01}"/>
              </a:ext>
            </a:extLst>
          </p:cNvPr>
          <p:cNvSpPr>
            <a:spLocks noGrp="1"/>
          </p:cNvSpPr>
          <p:nvPr>
            <p:ph type="ftr" sz="quarter" idx="19"/>
            <p:custDataLst>
              <p:tags r:id="rId5"/>
            </p:custDataLst>
          </p:nvPr>
        </p:nvSpPr>
        <p:spPr/>
        <p:txBody>
          <a:bodyPr/>
          <a:lstStyle/>
          <a:p>
            <a:r>
              <a:rPr lang="de-DE"/>
              <a:t>Presentation Title | Classification: C2 – Sensitive | Name Surname</a:t>
            </a:r>
            <a:endParaRPr lang="de-DE" dirty="0"/>
          </a:p>
        </p:txBody>
      </p:sp>
      <p:sp>
        <p:nvSpPr>
          <p:cNvPr id="12" name="Foliennummernplatzhalter 11">
            <a:extLst>
              <a:ext uri="{FF2B5EF4-FFF2-40B4-BE49-F238E27FC236}">
                <a16:creationId xmlns:a16="http://schemas.microsoft.com/office/drawing/2014/main" id="{F1745093-6BDC-45A2-A46E-66C581D4D86D}"/>
              </a:ext>
            </a:extLst>
          </p:cNvPr>
          <p:cNvSpPr>
            <a:spLocks noGrp="1"/>
          </p:cNvSpPr>
          <p:nvPr>
            <p:ph type="sldNum" sz="quarter" idx="20"/>
            <p:custDataLst>
              <p:tags r:id="rId6"/>
            </p:custDataLst>
          </p:nvPr>
        </p:nvSpPr>
        <p:spPr/>
        <p:txBody>
          <a:bodyPr/>
          <a:lstStyle/>
          <a:p>
            <a:fld id="{92DB0D90-6264-4E90-9724-ABC670DBF4FB}" type="slidenum">
              <a:rPr lang="de-DE" smtClean="0"/>
              <a:pPr/>
              <a:t>‹Nr.›</a:t>
            </a:fld>
            <a:endParaRPr lang="de-DE" dirty="0"/>
          </a:p>
        </p:txBody>
      </p:sp>
      <p:sp>
        <p:nvSpPr>
          <p:cNvPr id="2" name="Textplatzhalter 4">
            <a:extLst>
              <a:ext uri="{FF2B5EF4-FFF2-40B4-BE49-F238E27FC236}">
                <a16:creationId xmlns:a16="http://schemas.microsoft.com/office/drawing/2014/main" id="{C0944364-B53D-1198-F1CA-032D070525E2}"/>
              </a:ext>
            </a:extLst>
          </p:cNvPr>
          <p:cNvSpPr>
            <a:spLocks noGrp="1"/>
          </p:cNvSpPr>
          <p:nvPr>
            <p:ph type="body" sz="quarter" idx="21" hasCustomPrompt="1"/>
            <p:custDataLst>
              <p:tags r:id="rId7"/>
            </p:custDataLst>
          </p:nvPr>
        </p:nvSpPr>
        <p:spPr>
          <a:xfrm>
            <a:off x="6545263" y="1548000"/>
            <a:ext cx="52863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Tree>
    <p:extLst>
      <p:ext uri="{BB962C8B-B14F-4D97-AF65-F5344CB8AC3E}">
        <p14:creationId xmlns:p14="http://schemas.microsoft.com/office/powerpoint/2010/main" val="162221588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3/8 text + blanc">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4" y="1548000"/>
            <a:ext cx="38766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3" name="Titel 2">
            <a:extLst>
              <a:ext uri="{FF2B5EF4-FFF2-40B4-BE49-F238E27FC236}">
                <a16:creationId xmlns:a16="http://schemas.microsoft.com/office/drawing/2014/main" id="{505644D8-FACA-E074-FF29-4BE8602934AB}"/>
              </a:ext>
            </a:extLst>
          </p:cNvPr>
          <p:cNvSpPr>
            <a:spLocks noGrp="1"/>
          </p:cNvSpPr>
          <p:nvPr>
            <p:ph type="title" hasCustomPrompt="1"/>
            <p:custDataLst>
              <p:tags r:id="rId3"/>
            </p:custDataLst>
          </p:nvPr>
        </p:nvSpPr>
        <p:spPr>
          <a:xfrm>
            <a:off x="898524" y="683999"/>
            <a:ext cx="10933114" cy="759600"/>
          </a:xfrm>
        </p:spPr>
        <p:txBody>
          <a:bodyPr/>
          <a:lstStyle>
            <a:lvl1pPr>
              <a:defRPr/>
            </a:lvl1pPr>
          </a:lstStyle>
          <a:p>
            <a:r>
              <a:rPr lang="de-DE"/>
              <a:t>Headline</a:t>
            </a:r>
            <a:endParaRPr lang="de-DE" dirty="0"/>
          </a:p>
        </p:txBody>
      </p:sp>
      <p:sp>
        <p:nvSpPr>
          <p:cNvPr id="9" name="Datumsplatzhalter 8">
            <a:extLst>
              <a:ext uri="{FF2B5EF4-FFF2-40B4-BE49-F238E27FC236}">
                <a16:creationId xmlns:a16="http://schemas.microsoft.com/office/drawing/2014/main" id="{9C65CF45-C58A-CC53-C211-8F10BFE796BE}"/>
              </a:ext>
            </a:extLst>
          </p:cNvPr>
          <p:cNvSpPr>
            <a:spLocks noGrp="1"/>
          </p:cNvSpPr>
          <p:nvPr>
            <p:ph type="dt" sz="half" idx="18"/>
            <p:custDataLst>
              <p:tags r:id="rId4"/>
            </p:custDataLst>
          </p:nvPr>
        </p:nvSpPr>
        <p:spPr/>
        <p:txBody>
          <a:bodyPr/>
          <a:lstStyle/>
          <a:p>
            <a:r>
              <a:rPr lang="de-DE"/>
              <a:t>00.00.2023</a:t>
            </a:r>
            <a:endParaRPr lang="de-DE" dirty="0"/>
          </a:p>
        </p:txBody>
      </p:sp>
      <p:sp>
        <p:nvSpPr>
          <p:cNvPr id="10" name="Fußzeilenplatzhalter 9">
            <a:extLst>
              <a:ext uri="{FF2B5EF4-FFF2-40B4-BE49-F238E27FC236}">
                <a16:creationId xmlns:a16="http://schemas.microsoft.com/office/drawing/2014/main" id="{A36A6B13-B5C6-B9E7-B65B-6894D02FCC01}"/>
              </a:ext>
            </a:extLst>
          </p:cNvPr>
          <p:cNvSpPr>
            <a:spLocks noGrp="1"/>
          </p:cNvSpPr>
          <p:nvPr>
            <p:ph type="ftr" sz="quarter" idx="19"/>
            <p:custDataLst>
              <p:tags r:id="rId5"/>
            </p:custDataLst>
          </p:nvPr>
        </p:nvSpPr>
        <p:spPr/>
        <p:txBody>
          <a:bodyPr/>
          <a:lstStyle/>
          <a:p>
            <a:r>
              <a:rPr lang="de-DE"/>
              <a:t>Presentation Title | Classification: C2 – Sensitive | Name Surname</a:t>
            </a:r>
            <a:endParaRPr lang="de-DE" dirty="0"/>
          </a:p>
        </p:txBody>
      </p:sp>
      <p:sp>
        <p:nvSpPr>
          <p:cNvPr id="12" name="Foliennummernplatzhalter 11">
            <a:extLst>
              <a:ext uri="{FF2B5EF4-FFF2-40B4-BE49-F238E27FC236}">
                <a16:creationId xmlns:a16="http://schemas.microsoft.com/office/drawing/2014/main" id="{F1745093-6BDC-45A2-A46E-66C581D4D86D}"/>
              </a:ext>
            </a:extLst>
          </p:cNvPr>
          <p:cNvSpPr>
            <a:spLocks noGrp="1"/>
          </p:cNvSpPr>
          <p:nvPr>
            <p:ph type="sldNum" sz="quarter" idx="20"/>
            <p:custDataLst>
              <p:tags r:id="rId6"/>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317376726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only Headline">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5"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3" name="Datumsplatzhalter 2">
            <a:extLst>
              <a:ext uri="{FF2B5EF4-FFF2-40B4-BE49-F238E27FC236}">
                <a16:creationId xmlns:a16="http://schemas.microsoft.com/office/drawing/2014/main" id="{D07DB473-962D-AD57-9196-D5A180E4ABF1}"/>
              </a:ext>
            </a:extLst>
          </p:cNvPr>
          <p:cNvSpPr>
            <a:spLocks noGrp="1"/>
          </p:cNvSpPr>
          <p:nvPr>
            <p:ph type="dt" sz="half" idx="15"/>
            <p:custDataLst>
              <p:tags r:id="rId2"/>
            </p:custDataLst>
          </p:nvPr>
        </p:nvSpPr>
        <p:spPr/>
        <p:txBody>
          <a:bodyPr/>
          <a:lstStyle/>
          <a:p>
            <a:r>
              <a:rPr lang="de-DE"/>
              <a:t>00.00.2023</a:t>
            </a:r>
            <a:endParaRPr lang="de-DE" dirty="0"/>
          </a:p>
        </p:txBody>
      </p:sp>
      <p:sp>
        <p:nvSpPr>
          <p:cNvPr id="8" name="Fußzeilenplatzhalter 7">
            <a:extLst>
              <a:ext uri="{FF2B5EF4-FFF2-40B4-BE49-F238E27FC236}">
                <a16:creationId xmlns:a16="http://schemas.microsoft.com/office/drawing/2014/main" id="{476C8BE4-5DDD-0B65-47D8-3F7B1F7B2592}"/>
              </a:ext>
            </a:extLst>
          </p:cNvPr>
          <p:cNvSpPr>
            <a:spLocks noGrp="1"/>
          </p:cNvSpPr>
          <p:nvPr>
            <p:ph type="ftr" sz="quarter" idx="16"/>
            <p:custDataLst>
              <p:tags r:id="rId3"/>
            </p:custDataLst>
          </p:nvPr>
        </p:nvSpPr>
        <p:spPr/>
        <p:txBody>
          <a:bodyPr/>
          <a:lstStyle/>
          <a:p>
            <a:r>
              <a:rPr lang="de-DE"/>
              <a:t>Presentation Title | Classification: C2 – Sensitive | Name Surname</a:t>
            </a:r>
            <a:endParaRPr lang="de-DE" dirty="0"/>
          </a:p>
        </p:txBody>
      </p:sp>
      <p:sp>
        <p:nvSpPr>
          <p:cNvPr id="9" name="Foliennummernplatzhalter 8">
            <a:extLst>
              <a:ext uri="{FF2B5EF4-FFF2-40B4-BE49-F238E27FC236}">
                <a16:creationId xmlns:a16="http://schemas.microsoft.com/office/drawing/2014/main" id="{25F6BD41-6F25-DDC7-01AD-FD1B37FBE89F}"/>
              </a:ext>
            </a:extLst>
          </p:cNvPr>
          <p:cNvSpPr>
            <a:spLocks noGrp="1"/>
          </p:cNvSpPr>
          <p:nvPr>
            <p:ph type="sldNum" sz="quarter" idx="17"/>
            <p:custDataLst>
              <p:tags r:id="rId4"/>
            </p:custDataLst>
          </p:nvPr>
        </p:nvSpPr>
        <p:spPr/>
        <p:txBody>
          <a:bodyPr/>
          <a:lstStyle/>
          <a:p>
            <a:fld id="{92DB0D90-6264-4E90-9724-ABC670DBF4FB}" type="slidenum">
              <a:rPr lang="de-DE" smtClean="0"/>
              <a:pPr/>
              <a:t>‹Nr.›</a:t>
            </a:fld>
            <a:endParaRPr lang="de-DE" dirty="0"/>
          </a:p>
        </p:txBody>
      </p:sp>
      <p:sp>
        <p:nvSpPr>
          <p:cNvPr id="10" name="Titel 9">
            <a:extLst>
              <a:ext uri="{FF2B5EF4-FFF2-40B4-BE49-F238E27FC236}">
                <a16:creationId xmlns:a16="http://schemas.microsoft.com/office/drawing/2014/main" id="{A7009BFE-C474-5719-70CC-7E16EC314E9B}"/>
              </a:ext>
            </a:extLst>
          </p:cNvPr>
          <p:cNvSpPr>
            <a:spLocks noGrp="1"/>
          </p:cNvSpPr>
          <p:nvPr>
            <p:ph type="title" hasCustomPrompt="1"/>
            <p:custDataLst>
              <p:tags r:id="rId5"/>
            </p:custDataLst>
          </p:nvPr>
        </p:nvSpPr>
        <p:spPr/>
        <p:txBody>
          <a:bodyPr/>
          <a:lstStyle>
            <a:lvl1pPr>
              <a:defRPr/>
            </a:lvl1pPr>
          </a:lstStyle>
          <a:p>
            <a:r>
              <a:rPr lang="de-DE"/>
              <a:t>Headline</a:t>
            </a:r>
            <a:endParaRPr lang="de-DE" dirty="0"/>
          </a:p>
        </p:txBody>
      </p:sp>
    </p:spTree>
    <p:extLst>
      <p:ext uri="{BB962C8B-B14F-4D97-AF65-F5344CB8AC3E}">
        <p14:creationId xmlns:p14="http://schemas.microsoft.com/office/powerpoint/2010/main" val="126817108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lanc">
    <p:bg>
      <p:bgPr>
        <a:solidFill>
          <a:schemeClr val="tx2"/>
        </a:solidFill>
        <a:effectLst/>
      </p:bgPr>
    </p:bg>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4891AE8F-062D-6295-CA3F-35725C666124}"/>
              </a:ext>
            </a:extLst>
          </p:cNvPr>
          <p:cNvSpPr/>
          <p:nvPr userDrawn="1">
            <p:custDataLst>
              <p:tags r:id="rId1"/>
            </p:custDataLst>
          </p:nvPr>
        </p:nvSpPr>
        <p:spPr>
          <a:xfrm>
            <a:off x="729672" y="387927"/>
            <a:ext cx="1219200" cy="3694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 name="Datumsplatzhalter 2">
            <a:extLst>
              <a:ext uri="{FF2B5EF4-FFF2-40B4-BE49-F238E27FC236}">
                <a16:creationId xmlns:a16="http://schemas.microsoft.com/office/drawing/2014/main" id="{1B632C87-A27A-7229-D788-51616F43D34C}"/>
              </a:ext>
            </a:extLst>
          </p:cNvPr>
          <p:cNvSpPr>
            <a:spLocks noGrp="1"/>
          </p:cNvSpPr>
          <p:nvPr>
            <p:ph type="dt" sz="half" idx="10"/>
            <p:custDataLst>
              <p:tags r:id="rId2"/>
            </p:custDataLst>
          </p:nvPr>
        </p:nvSpPr>
        <p:spPr/>
        <p:txBody>
          <a:bodyPr/>
          <a:lstStyle/>
          <a:p>
            <a:r>
              <a:rPr lang="de-DE"/>
              <a:t>00.00.2023</a:t>
            </a:r>
            <a:endParaRPr lang="de-DE" dirty="0"/>
          </a:p>
        </p:txBody>
      </p:sp>
      <p:sp>
        <p:nvSpPr>
          <p:cNvPr id="4" name="Fußzeilenplatzhalter 3">
            <a:extLst>
              <a:ext uri="{FF2B5EF4-FFF2-40B4-BE49-F238E27FC236}">
                <a16:creationId xmlns:a16="http://schemas.microsoft.com/office/drawing/2014/main" id="{7A33577A-E104-2170-D56B-621A46F28E12}"/>
              </a:ext>
            </a:extLst>
          </p:cNvPr>
          <p:cNvSpPr>
            <a:spLocks noGrp="1"/>
          </p:cNvSpPr>
          <p:nvPr>
            <p:ph type="ftr" sz="quarter" idx="11"/>
            <p:custDataLst>
              <p:tags r:id="rId3"/>
            </p:custDataLst>
          </p:nvPr>
        </p:nvSpPr>
        <p:spPr/>
        <p:txBody>
          <a:bodyPr/>
          <a:lstStyle/>
          <a:p>
            <a:r>
              <a:rPr lang="de-DE"/>
              <a:t>Presentation Title | Classification: C2 – Sensitive | Name Surname</a:t>
            </a:r>
            <a:endParaRPr lang="de-DE" dirty="0"/>
          </a:p>
        </p:txBody>
      </p:sp>
      <p:sp>
        <p:nvSpPr>
          <p:cNvPr id="5" name="Foliennummernplatzhalter 4">
            <a:extLst>
              <a:ext uri="{FF2B5EF4-FFF2-40B4-BE49-F238E27FC236}">
                <a16:creationId xmlns:a16="http://schemas.microsoft.com/office/drawing/2014/main" id="{B02D7620-6BD3-0124-6C9B-7D0E79826CF9}"/>
              </a:ext>
            </a:extLst>
          </p:cNvPr>
          <p:cNvSpPr>
            <a:spLocks noGrp="1"/>
          </p:cNvSpPr>
          <p:nvPr>
            <p:ph type="sldNum" sz="quarter" idx="12"/>
            <p:custDataLst>
              <p:tags r:id="rId4"/>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172530974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Image text layouts">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1536174"/>
            <a:ext cx="12192000" cy="3785652"/>
          </a:xfrm>
          <a:prstGeom prst="rect">
            <a:avLst/>
          </a:prstGeom>
          <a:solidFill>
            <a:schemeClr val="tx1"/>
          </a:solidFill>
        </p:spPr>
        <p:txBody>
          <a:bodyPr wrap="square" rtlCol="0" anchor="ctr">
            <a:spAutoFit/>
          </a:bodyPr>
          <a:lstStyle/>
          <a:p>
            <a:pPr algn="ctr"/>
            <a:r>
              <a:rPr lang="de-DE" sz="12000">
                <a:solidFill>
                  <a:schemeClr val="bg1"/>
                </a:solidFill>
              </a:rPr>
              <a:t>Image text layouts  </a:t>
            </a:r>
            <a:endParaRPr lang="de-DE" sz="12000" dirty="0">
              <a:solidFill>
                <a:schemeClr val="bg1"/>
              </a:solidFill>
            </a:endParaRPr>
          </a:p>
        </p:txBody>
      </p:sp>
    </p:spTree>
    <p:extLst>
      <p:ext uri="{BB962C8B-B14F-4D97-AF65-F5344CB8AC3E}">
        <p14:creationId xmlns:p14="http://schemas.microsoft.com/office/powerpoint/2010/main" val="34647577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Agenda layouts">
    <p:bg>
      <p:bgPr>
        <a:solidFill>
          <a:schemeClr val="tx2"/>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0"/>
            <a:ext cx="12192000" cy="6858000"/>
          </a:xfrm>
          <a:prstGeom prst="rect">
            <a:avLst/>
          </a:prstGeom>
          <a:solidFill>
            <a:schemeClr val="tx1"/>
          </a:solidFill>
        </p:spPr>
        <p:txBody>
          <a:bodyPr wrap="square" rtlCol="0" anchor="ctr">
            <a:noAutofit/>
          </a:bodyPr>
          <a:lstStyle/>
          <a:p>
            <a:pPr algn="ctr"/>
            <a:r>
              <a:rPr lang="de-DE" sz="12000">
                <a:solidFill>
                  <a:schemeClr val="bg1"/>
                </a:solidFill>
              </a:rPr>
              <a:t>Agenda </a:t>
            </a:r>
            <a:br>
              <a:rPr lang="de-DE" sz="12000">
                <a:solidFill>
                  <a:schemeClr val="bg1"/>
                </a:solidFill>
              </a:rPr>
            </a:br>
            <a:r>
              <a:rPr lang="de-DE" sz="12000">
                <a:solidFill>
                  <a:schemeClr val="bg1"/>
                </a:solidFill>
              </a:rPr>
              <a:t>layouts</a:t>
            </a:r>
            <a:endParaRPr lang="de-DE" sz="12000" dirty="0">
              <a:solidFill>
                <a:schemeClr val="bg1"/>
              </a:solidFill>
            </a:endParaRPr>
          </a:p>
        </p:txBody>
      </p:sp>
    </p:spTree>
    <p:extLst>
      <p:ext uri="{BB962C8B-B14F-4D97-AF65-F5344CB8AC3E}">
        <p14:creationId xmlns:p14="http://schemas.microsoft.com/office/powerpoint/2010/main" val="130076334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2 text + image">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5"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5" y="1548000"/>
            <a:ext cx="52863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7" name="Bildplatzhalter 3">
            <a:extLst>
              <a:ext uri="{FF2B5EF4-FFF2-40B4-BE49-F238E27FC236}">
                <a16:creationId xmlns:a16="http://schemas.microsoft.com/office/drawing/2014/main" id="{EB7C6611-1997-1E05-1D82-0E98671BA6C1}"/>
              </a:ext>
            </a:extLst>
          </p:cNvPr>
          <p:cNvSpPr>
            <a:spLocks noGrp="1"/>
          </p:cNvSpPr>
          <p:nvPr>
            <p:ph type="pic" sz="quarter" idx="19" hasCustomPrompt="1"/>
            <p:custDataLst>
              <p:tags r:id="rId3"/>
            </p:custDataLst>
          </p:nvPr>
        </p:nvSpPr>
        <p:spPr>
          <a:xfrm>
            <a:off x="7962899" y="0"/>
            <a:ext cx="4229099" cy="6858000"/>
          </a:xfrm>
          <a:solidFill>
            <a:schemeClr val="bg2"/>
          </a:solidFill>
        </p:spPr>
        <p:txBody>
          <a:bodyPr tIns="2700000"/>
          <a:lstStyle>
            <a:lvl1pPr algn="ctr">
              <a:defRPr sz="1200"/>
            </a:lvl1pPr>
          </a:lstStyle>
          <a:p>
            <a:r>
              <a:rPr lang="de-DE"/>
              <a:t>Load </a:t>
            </a:r>
            <a:r>
              <a:rPr lang="de-DE" noProof="0"/>
              <a:t>image</a:t>
            </a:r>
            <a:br>
              <a:rPr lang="de-DE" noProof="0"/>
            </a:br>
            <a:r>
              <a:rPr lang="de-DE"/>
              <a:t>▼</a:t>
            </a:r>
            <a:endParaRPr lang="de-DE" dirty="0"/>
          </a:p>
        </p:txBody>
      </p:sp>
      <p:sp>
        <p:nvSpPr>
          <p:cNvPr id="12" name="Titel 11">
            <a:extLst>
              <a:ext uri="{FF2B5EF4-FFF2-40B4-BE49-F238E27FC236}">
                <a16:creationId xmlns:a16="http://schemas.microsoft.com/office/drawing/2014/main" id="{230A5D0A-A03C-2A34-B1E1-C81F0317F54F}"/>
              </a:ext>
            </a:extLst>
          </p:cNvPr>
          <p:cNvSpPr>
            <a:spLocks noGrp="1"/>
          </p:cNvSpPr>
          <p:nvPr>
            <p:ph type="title" hasCustomPrompt="1"/>
            <p:custDataLst>
              <p:tags r:id="rId4"/>
            </p:custDataLst>
          </p:nvPr>
        </p:nvSpPr>
        <p:spPr>
          <a:xfrm>
            <a:off x="898525" y="683999"/>
            <a:ext cx="5286375" cy="759600"/>
          </a:xfrm>
        </p:spPr>
        <p:txBody>
          <a:bodyPr/>
          <a:lstStyle>
            <a:lvl1pPr>
              <a:defRPr/>
            </a:lvl1pPr>
          </a:lstStyle>
          <a:p>
            <a:r>
              <a:rPr lang="de-DE"/>
              <a:t>Headline</a:t>
            </a:r>
            <a:endParaRPr lang="de-DE" dirty="0"/>
          </a:p>
        </p:txBody>
      </p:sp>
      <p:sp>
        <p:nvSpPr>
          <p:cNvPr id="14" name="Fußzeilenplatzhalter 13">
            <a:extLst>
              <a:ext uri="{FF2B5EF4-FFF2-40B4-BE49-F238E27FC236}">
                <a16:creationId xmlns:a16="http://schemas.microsoft.com/office/drawing/2014/main" id="{ADCF5EB0-9B83-68B8-9C92-39A62F7E3B1D}"/>
              </a:ext>
            </a:extLst>
          </p:cNvPr>
          <p:cNvSpPr>
            <a:spLocks noGrp="1"/>
          </p:cNvSpPr>
          <p:nvPr>
            <p:ph type="ftr" sz="quarter" idx="21"/>
            <p:custDataLst>
              <p:tags r:id="rId5"/>
            </p:custDataLst>
          </p:nvPr>
        </p:nvSpPr>
        <p:spPr>
          <a:xfrm>
            <a:off x="1878676" y="6470705"/>
            <a:ext cx="5715925" cy="281691"/>
          </a:xfrm>
        </p:spPr>
        <p:txBody>
          <a:bodyPr/>
          <a:lstStyle>
            <a:lvl1pPr algn="r">
              <a:defRPr/>
            </a:lvl1pPr>
          </a:lstStyle>
          <a:p>
            <a:r>
              <a:rPr lang="de-DE"/>
              <a:t>Presentation Title | Classification: C2 – Sensitive | Name Surname</a:t>
            </a:r>
            <a:endParaRPr lang="de-DE" dirty="0"/>
          </a:p>
        </p:txBody>
      </p:sp>
    </p:spTree>
    <p:extLst>
      <p:ext uri="{BB962C8B-B14F-4D97-AF65-F5344CB8AC3E}">
        <p14:creationId xmlns:p14="http://schemas.microsoft.com/office/powerpoint/2010/main" val="385734052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image + text">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5135200" y="223200"/>
            <a:ext cx="5291500"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2" name="Titel 1">
            <a:extLst>
              <a:ext uri="{FF2B5EF4-FFF2-40B4-BE49-F238E27FC236}">
                <a16:creationId xmlns:a16="http://schemas.microsoft.com/office/drawing/2014/main" id="{21D309CB-E3AF-FCCB-2BDE-FADC00CAD8FA}"/>
              </a:ext>
            </a:extLst>
          </p:cNvPr>
          <p:cNvSpPr>
            <a:spLocks noGrp="1"/>
          </p:cNvSpPr>
          <p:nvPr>
            <p:ph type="title" hasCustomPrompt="1"/>
            <p:custDataLst>
              <p:tags r:id="rId2"/>
            </p:custDataLst>
          </p:nvPr>
        </p:nvSpPr>
        <p:spPr>
          <a:xfrm>
            <a:off x="5135200" y="683999"/>
            <a:ext cx="6696438" cy="759600"/>
          </a:xfrm>
        </p:spPr>
        <p:txBody>
          <a:bodyPr/>
          <a:lstStyle>
            <a:lvl1pPr>
              <a:defRPr/>
            </a:lvl1pPr>
          </a:lstStyle>
          <a:p>
            <a:r>
              <a:rPr lang="de-DE"/>
              <a:t>Headline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3"/>
            </p:custDataLst>
          </p:nvPr>
        </p:nvSpPr>
        <p:spPr>
          <a:xfrm>
            <a:off x="5135200" y="1548000"/>
            <a:ext cx="6696438"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Bildplatzhalter 3">
            <a:extLst>
              <a:ext uri="{FF2B5EF4-FFF2-40B4-BE49-F238E27FC236}">
                <a16:creationId xmlns:a16="http://schemas.microsoft.com/office/drawing/2014/main" id="{F6075228-22D7-0B43-7568-9752C445C3FD}"/>
              </a:ext>
            </a:extLst>
          </p:cNvPr>
          <p:cNvSpPr>
            <a:spLocks noGrp="1"/>
          </p:cNvSpPr>
          <p:nvPr>
            <p:ph type="pic" sz="quarter" idx="18" hasCustomPrompt="1"/>
            <p:custDataLst>
              <p:tags r:id="rId4"/>
            </p:custDataLst>
          </p:nvPr>
        </p:nvSpPr>
        <p:spPr>
          <a:xfrm>
            <a:off x="540000" y="0"/>
            <a:ext cx="4235200" cy="6858000"/>
          </a:xfrm>
          <a:solidFill>
            <a:schemeClr val="bg2"/>
          </a:solidFill>
        </p:spPr>
        <p:txBody>
          <a:bodyPr tIns="2700000"/>
          <a:lstStyle>
            <a:lvl1pPr algn="ctr">
              <a:defRPr sz="1200"/>
            </a:lvl1pPr>
          </a:lstStyle>
          <a:p>
            <a:r>
              <a:rPr lang="de-DE"/>
              <a:t>Load </a:t>
            </a:r>
            <a:r>
              <a:rPr lang="de-DE" noProof="0"/>
              <a:t>image</a:t>
            </a:r>
            <a:br>
              <a:rPr lang="de-DE" noProof="0"/>
            </a:br>
            <a:r>
              <a:rPr lang="de-DE"/>
              <a:t>▼</a:t>
            </a:r>
            <a:endParaRPr lang="de-DE" dirty="0"/>
          </a:p>
        </p:txBody>
      </p:sp>
      <p:sp>
        <p:nvSpPr>
          <p:cNvPr id="7" name="Rechteck 6">
            <a:extLst>
              <a:ext uri="{FF2B5EF4-FFF2-40B4-BE49-F238E27FC236}">
                <a16:creationId xmlns:a16="http://schemas.microsoft.com/office/drawing/2014/main" id="{D161EE98-3D13-5963-AB4D-A9823F3152B8}"/>
              </a:ext>
            </a:extLst>
          </p:cNvPr>
          <p:cNvSpPr/>
          <p:nvPr userDrawn="1">
            <p:custDataLst>
              <p:tags r:id="rId5"/>
            </p:custDataLst>
          </p:nvPr>
        </p:nvSpPr>
        <p:spPr>
          <a:xfrm>
            <a:off x="5135200"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9" name="Datumsplatzhalter 8">
            <a:extLst>
              <a:ext uri="{FF2B5EF4-FFF2-40B4-BE49-F238E27FC236}">
                <a16:creationId xmlns:a16="http://schemas.microsoft.com/office/drawing/2014/main" id="{E4A4CD09-8343-3C76-441B-82A382C07CEA}"/>
              </a:ext>
            </a:extLst>
          </p:cNvPr>
          <p:cNvSpPr>
            <a:spLocks noGrp="1"/>
          </p:cNvSpPr>
          <p:nvPr>
            <p:ph type="dt" sz="half" idx="19"/>
            <p:custDataLst>
              <p:tags r:id="rId6"/>
            </p:custDataLst>
          </p:nvPr>
        </p:nvSpPr>
        <p:spPr>
          <a:xfrm>
            <a:off x="10782300" y="6470705"/>
            <a:ext cx="1049338" cy="281691"/>
          </a:xfrm>
        </p:spPr>
        <p:txBody>
          <a:bodyPr/>
          <a:lstStyle/>
          <a:p>
            <a:r>
              <a:rPr lang="de-DE"/>
              <a:t>00.00.2023</a:t>
            </a:r>
            <a:endParaRPr lang="de-DE" dirty="0"/>
          </a:p>
        </p:txBody>
      </p:sp>
      <p:sp>
        <p:nvSpPr>
          <p:cNvPr id="12" name="Foliennummernplatzhalter 11">
            <a:extLst>
              <a:ext uri="{FF2B5EF4-FFF2-40B4-BE49-F238E27FC236}">
                <a16:creationId xmlns:a16="http://schemas.microsoft.com/office/drawing/2014/main" id="{39904F0F-95C7-E920-16D7-DFE5F784E84C}"/>
              </a:ext>
            </a:extLst>
          </p:cNvPr>
          <p:cNvSpPr>
            <a:spLocks noGrp="1"/>
          </p:cNvSpPr>
          <p:nvPr>
            <p:ph type="sldNum" sz="quarter" idx="21"/>
            <p:custDataLst>
              <p:tags r:id="rId7"/>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43553888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image + text 1/2">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6545263" y="223200"/>
            <a:ext cx="3881437"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2" name="Titel 1">
            <a:extLst>
              <a:ext uri="{FF2B5EF4-FFF2-40B4-BE49-F238E27FC236}">
                <a16:creationId xmlns:a16="http://schemas.microsoft.com/office/drawing/2014/main" id="{21D309CB-E3AF-FCCB-2BDE-FADC00CAD8FA}"/>
              </a:ext>
            </a:extLst>
          </p:cNvPr>
          <p:cNvSpPr>
            <a:spLocks noGrp="1"/>
          </p:cNvSpPr>
          <p:nvPr>
            <p:ph type="title" hasCustomPrompt="1"/>
            <p:custDataLst>
              <p:tags r:id="rId2"/>
            </p:custDataLst>
          </p:nvPr>
        </p:nvSpPr>
        <p:spPr>
          <a:xfrm>
            <a:off x="6545264" y="683999"/>
            <a:ext cx="5286373" cy="759600"/>
          </a:xfrm>
        </p:spPr>
        <p:txBody>
          <a:bodyPr/>
          <a:lstStyle>
            <a:lvl1pPr>
              <a:defRPr/>
            </a:lvl1pPr>
          </a:lstStyle>
          <a:p>
            <a:r>
              <a:rPr lang="de-DE"/>
              <a:t>Headline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3"/>
            </p:custDataLst>
          </p:nvPr>
        </p:nvSpPr>
        <p:spPr>
          <a:xfrm>
            <a:off x="6545264" y="1548000"/>
            <a:ext cx="5286374"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Bildplatzhalter 3">
            <a:extLst>
              <a:ext uri="{FF2B5EF4-FFF2-40B4-BE49-F238E27FC236}">
                <a16:creationId xmlns:a16="http://schemas.microsoft.com/office/drawing/2014/main" id="{F6075228-22D7-0B43-7568-9752C445C3FD}"/>
              </a:ext>
            </a:extLst>
          </p:cNvPr>
          <p:cNvSpPr>
            <a:spLocks noGrp="1"/>
          </p:cNvSpPr>
          <p:nvPr>
            <p:ph type="pic" sz="quarter" idx="18" hasCustomPrompt="1"/>
            <p:custDataLst>
              <p:tags r:id="rId4"/>
            </p:custDataLst>
          </p:nvPr>
        </p:nvSpPr>
        <p:spPr>
          <a:xfrm>
            <a:off x="540000" y="0"/>
            <a:ext cx="5644900" cy="6858000"/>
          </a:xfrm>
          <a:solidFill>
            <a:schemeClr val="bg2"/>
          </a:solidFill>
        </p:spPr>
        <p:txBody>
          <a:bodyPr tIns="2700000"/>
          <a:lstStyle>
            <a:lvl1pPr algn="ctr">
              <a:defRPr sz="1200"/>
            </a:lvl1pPr>
          </a:lstStyle>
          <a:p>
            <a:r>
              <a:rPr lang="de-DE"/>
              <a:t>Load </a:t>
            </a:r>
            <a:r>
              <a:rPr lang="de-DE" noProof="0"/>
              <a:t>image</a:t>
            </a:r>
            <a:br>
              <a:rPr lang="de-DE" noProof="0"/>
            </a:br>
            <a:r>
              <a:rPr lang="de-DE"/>
              <a:t>▼</a:t>
            </a:r>
          </a:p>
          <a:p>
            <a:endParaRPr lang="de-DE" dirty="0"/>
          </a:p>
        </p:txBody>
      </p:sp>
      <p:sp>
        <p:nvSpPr>
          <p:cNvPr id="7" name="Rechteck 6">
            <a:extLst>
              <a:ext uri="{FF2B5EF4-FFF2-40B4-BE49-F238E27FC236}">
                <a16:creationId xmlns:a16="http://schemas.microsoft.com/office/drawing/2014/main" id="{D161EE98-3D13-5963-AB4D-A9823F3152B8}"/>
              </a:ext>
            </a:extLst>
          </p:cNvPr>
          <p:cNvSpPr/>
          <p:nvPr userDrawn="1">
            <p:custDataLst>
              <p:tags r:id="rId5"/>
            </p:custDataLst>
          </p:nvPr>
        </p:nvSpPr>
        <p:spPr>
          <a:xfrm>
            <a:off x="6566863"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9" name="Datumsplatzhalter 8">
            <a:extLst>
              <a:ext uri="{FF2B5EF4-FFF2-40B4-BE49-F238E27FC236}">
                <a16:creationId xmlns:a16="http://schemas.microsoft.com/office/drawing/2014/main" id="{04CB3857-165E-8E80-A189-2BC17AFF0D19}"/>
              </a:ext>
            </a:extLst>
          </p:cNvPr>
          <p:cNvSpPr>
            <a:spLocks noGrp="1"/>
          </p:cNvSpPr>
          <p:nvPr>
            <p:ph type="dt" sz="half" idx="19"/>
            <p:custDataLst>
              <p:tags r:id="rId6"/>
            </p:custDataLst>
          </p:nvPr>
        </p:nvSpPr>
        <p:spPr>
          <a:xfrm>
            <a:off x="10787066" y="6470705"/>
            <a:ext cx="1044572" cy="281691"/>
          </a:xfrm>
        </p:spPr>
        <p:txBody>
          <a:bodyPr/>
          <a:lstStyle/>
          <a:p>
            <a:r>
              <a:rPr lang="de-DE"/>
              <a:t>00.00.2023</a:t>
            </a:r>
            <a:endParaRPr lang="de-DE" dirty="0"/>
          </a:p>
        </p:txBody>
      </p:sp>
      <p:sp>
        <p:nvSpPr>
          <p:cNvPr id="12" name="Foliennummernplatzhalter 11">
            <a:extLst>
              <a:ext uri="{FF2B5EF4-FFF2-40B4-BE49-F238E27FC236}">
                <a16:creationId xmlns:a16="http://schemas.microsoft.com/office/drawing/2014/main" id="{0D2D38D5-D091-F13B-D961-D6DBD546BA36}"/>
              </a:ext>
            </a:extLst>
          </p:cNvPr>
          <p:cNvSpPr>
            <a:spLocks noGrp="1"/>
          </p:cNvSpPr>
          <p:nvPr>
            <p:ph type="sldNum" sz="quarter" idx="21"/>
            <p:custDataLst>
              <p:tags r:id="rId7"/>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63934284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ext + 2 images">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49219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4" y="1548000"/>
            <a:ext cx="4921976"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7" name="Bildplatzhalter 6">
            <a:extLst>
              <a:ext uri="{FF2B5EF4-FFF2-40B4-BE49-F238E27FC236}">
                <a16:creationId xmlns:a16="http://schemas.microsoft.com/office/drawing/2014/main" id="{6A82778D-3DE5-47AA-11E0-16E95E5ED0D8}"/>
              </a:ext>
            </a:extLst>
          </p:cNvPr>
          <p:cNvSpPr>
            <a:spLocks noGrp="1"/>
          </p:cNvSpPr>
          <p:nvPr>
            <p:ph type="pic" sz="quarter" idx="19" hasCustomPrompt="1"/>
            <p:custDataLst>
              <p:tags r:id="rId3"/>
            </p:custDataLst>
          </p:nvPr>
        </p:nvSpPr>
        <p:spPr>
          <a:xfrm>
            <a:off x="6540500" y="539750"/>
            <a:ext cx="5291138" cy="2708763"/>
          </a:xfrm>
          <a:solidFill>
            <a:schemeClr val="bg2"/>
          </a:solidFill>
        </p:spPr>
        <p:txBody>
          <a:bodyPr tIns="72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p>
          <a:p>
            <a:endParaRPr lang="de-DE" dirty="0"/>
          </a:p>
        </p:txBody>
      </p:sp>
      <p:sp>
        <p:nvSpPr>
          <p:cNvPr id="13" name="Bildplatzhalter 6">
            <a:extLst>
              <a:ext uri="{FF2B5EF4-FFF2-40B4-BE49-F238E27FC236}">
                <a16:creationId xmlns:a16="http://schemas.microsoft.com/office/drawing/2014/main" id="{F43E7C66-A9B0-C47D-A50F-E13B8EA93F57}"/>
              </a:ext>
            </a:extLst>
          </p:cNvPr>
          <p:cNvSpPr>
            <a:spLocks noGrp="1"/>
          </p:cNvSpPr>
          <p:nvPr>
            <p:ph type="pic" sz="quarter" idx="20" hasCustomPrompt="1"/>
            <p:custDataLst>
              <p:tags r:id="rId4"/>
            </p:custDataLst>
          </p:nvPr>
        </p:nvSpPr>
        <p:spPr>
          <a:xfrm>
            <a:off x="6540500" y="3428512"/>
            <a:ext cx="5291138" cy="2708763"/>
          </a:xfrm>
          <a:solidFill>
            <a:schemeClr val="bg2"/>
          </a:solidFill>
        </p:spPr>
        <p:txBody>
          <a:bodyPr tIns="72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p>
          <a:p>
            <a:endParaRPr lang="de-DE" dirty="0"/>
          </a:p>
        </p:txBody>
      </p:sp>
      <p:sp>
        <p:nvSpPr>
          <p:cNvPr id="3" name="Datumsplatzhalter 2">
            <a:extLst>
              <a:ext uri="{FF2B5EF4-FFF2-40B4-BE49-F238E27FC236}">
                <a16:creationId xmlns:a16="http://schemas.microsoft.com/office/drawing/2014/main" id="{8594F248-7680-6217-7741-BA27C62660C2}"/>
              </a:ext>
            </a:extLst>
          </p:cNvPr>
          <p:cNvSpPr>
            <a:spLocks noGrp="1"/>
          </p:cNvSpPr>
          <p:nvPr>
            <p:ph type="dt" sz="half" idx="21"/>
            <p:custDataLst>
              <p:tags r:id="rId5"/>
            </p:custDataLst>
          </p:nvPr>
        </p:nvSpPr>
        <p:spPr/>
        <p:txBody>
          <a:bodyPr/>
          <a:lstStyle/>
          <a:p>
            <a:r>
              <a:rPr lang="de-DE"/>
              <a:t>00.00.2023</a:t>
            </a:r>
            <a:endParaRPr lang="de-DE" dirty="0"/>
          </a:p>
        </p:txBody>
      </p:sp>
      <p:sp>
        <p:nvSpPr>
          <p:cNvPr id="10" name="Fußzeilenplatzhalter 9">
            <a:extLst>
              <a:ext uri="{FF2B5EF4-FFF2-40B4-BE49-F238E27FC236}">
                <a16:creationId xmlns:a16="http://schemas.microsoft.com/office/drawing/2014/main" id="{8EF269EF-34BE-320A-EA18-58E69AAE240A}"/>
              </a:ext>
            </a:extLst>
          </p:cNvPr>
          <p:cNvSpPr>
            <a:spLocks noGrp="1"/>
          </p:cNvSpPr>
          <p:nvPr>
            <p:ph type="ftr" sz="quarter" idx="22"/>
            <p:custDataLst>
              <p:tags r:id="rId6"/>
            </p:custDataLst>
          </p:nvPr>
        </p:nvSpPr>
        <p:spPr/>
        <p:txBody>
          <a:bodyPr/>
          <a:lstStyle/>
          <a:p>
            <a:r>
              <a:rPr lang="de-DE"/>
              <a:t>Presentation Title | Classification: C2 – Sensitive | Name Surname</a:t>
            </a:r>
            <a:endParaRPr lang="de-DE" dirty="0"/>
          </a:p>
        </p:txBody>
      </p:sp>
      <p:sp>
        <p:nvSpPr>
          <p:cNvPr id="12" name="Foliennummernplatzhalter 11">
            <a:extLst>
              <a:ext uri="{FF2B5EF4-FFF2-40B4-BE49-F238E27FC236}">
                <a16:creationId xmlns:a16="http://schemas.microsoft.com/office/drawing/2014/main" id="{F26636E3-4BFB-C23E-83BB-A5B488F9AF33}"/>
              </a:ext>
            </a:extLst>
          </p:cNvPr>
          <p:cNvSpPr>
            <a:spLocks noGrp="1"/>
          </p:cNvSpPr>
          <p:nvPr>
            <p:ph type="sldNum" sz="quarter" idx="23"/>
            <p:custDataLst>
              <p:tags r:id="rId7"/>
            </p:custDataLst>
          </p:nvPr>
        </p:nvSpPr>
        <p:spPr/>
        <p:txBody>
          <a:bodyPr/>
          <a:lstStyle/>
          <a:p>
            <a:fld id="{92DB0D90-6264-4E90-9724-ABC670DBF4FB}" type="slidenum">
              <a:rPr lang="de-DE" smtClean="0"/>
              <a:pPr/>
              <a:t>‹Nr.›</a:t>
            </a:fld>
            <a:endParaRPr lang="de-DE" dirty="0"/>
          </a:p>
        </p:txBody>
      </p:sp>
      <p:sp>
        <p:nvSpPr>
          <p:cNvPr id="14" name="Titel 13">
            <a:extLst>
              <a:ext uri="{FF2B5EF4-FFF2-40B4-BE49-F238E27FC236}">
                <a16:creationId xmlns:a16="http://schemas.microsoft.com/office/drawing/2014/main" id="{55A3FF94-26BB-408A-D990-5D0F6B5438FB}"/>
              </a:ext>
            </a:extLst>
          </p:cNvPr>
          <p:cNvSpPr>
            <a:spLocks noGrp="1"/>
          </p:cNvSpPr>
          <p:nvPr>
            <p:ph type="title" hasCustomPrompt="1"/>
            <p:custDataLst>
              <p:tags r:id="rId8"/>
            </p:custDataLst>
          </p:nvPr>
        </p:nvSpPr>
        <p:spPr>
          <a:xfrm>
            <a:off x="898524" y="684001"/>
            <a:ext cx="4921976" cy="759600"/>
          </a:xfrm>
        </p:spPr>
        <p:txBody>
          <a:bodyPr/>
          <a:lstStyle>
            <a:lvl1pPr>
              <a:defRPr/>
            </a:lvl1pPr>
          </a:lstStyle>
          <a:p>
            <a:r>
              <a:rPr lang="de-DE"/>
              <a:t>Headline</a:t>
            </a:r>
            <a:endParaRPr lang="de-DE" dirty="0"/>
          </a:p>
        </p:txBody>
      </p:sp>
    </p:spTree>
    <p:extLst>
      <p:ext uri="{BB962C8B-B14F-4D97-AF65-F5344CB8AC3E}">
        <p14:creationId xmlns:p14="http://schemas.microsoft.com/office/powerpoint/2010/main" val="365280833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ext 3 images">
    <p:bg>
      <p:bgPr>
        <a:solidFill>
          <a:schemeClr val="tx2"/>
        </a:solidFill>
        <a:effectLst/>
      </p:bgPr>
    </p:bg>
    <p:spTree>
      <p:nvGrpSpPr>
        <p:cNvPr id="1" name=""/>
        <p:cNvGrpSpPr/>
        <p:nvPr/>
      </p:nvGrpSpPr>
      <p:grpSpPr>
        <a:xfrm>
          <a:off x="0" y="0"/>
          <a:ext cx="0" cy="0"/>
          <a:chOff x="0" y="0"/>
          <a:chExt cx="0" cy="0"/>
        </a:xfrm>
      </p:grpSpPr>
      <p:sp>
        <p:nvSpPr>
          <p:cNvPr id="26" name="Rechteck 25">
            <a:extLst>
              <a:ext uri="{FF2B5EF4-FFF2-40B4-BE49-F238E27FC236}">
                <a16:creationId xmlns:a16="http://schemas.microsoft.com/office/drawing/2014/main" id="{7A51E147-0100-C9EE-6894-FB03D3E6D03D}"/>
              </a:ext>
            </a:extLst>
          </p:cNvPr>
          <p:cNvSpPr/>
          <p:nvPr userDrawn="1">
            <p:custDataLst>
              <p:tags r:id="rId1"/>
            </p:custDataLst>
          </p:nvPr>
        </p:nvSpPr>
        <p:spPr>
          <a:xfrm>
            <a:off x="899999"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2"/>
            </p:custDataLst>
          </p:nvPr>
        </p:nvSpPr>
        <p:spPr>
          <a:xfrm>
            <a:off x="899999" y="223200"/>
            <a:ext cx="4921200"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3"/>
            </p:custDataLst>
          </p:nvPr>
        </p:nvSpPr>
        <p:spPr>
          <a:xfrm>
            <a:off x="899999" y="1548000"/>
            <a:ext cx="4921200" cy="45864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6" name="Titel 5">
            <a:extLst>
              <a:ext uri="{FF2B5EF4-FFF2-40B4-BE49-F238E27FC236}">
                <a16:creationId xmlns:a16="http://schemas.microsoft.com/office/drawing/2014/main" id="{7E6D20EE-A9D6-DBC9-BC9B-12278A358667}"/>
              </a:ext>
            </a:extLst>
          </p:cNvPr>
          <p:cNvSpPr>
            <a:spLocks noGrp="1"/>
          </p:cNvSpPr>
          <p:nvPr>
            <p:ph type="title" hasCustomPrompt="1"/>
            <p:custDataLst>
              <p:tags r:id="rId4"/>
            </p:custDataLst>
          </p:nvPr>
        </p:nvSpPr>
        <p:spPr>
          <a:xfrm>
            <a:off x="899999" y="684001"/>
            <a:ext cx="4921200" cy="759600"/>
          </a:xfrm>
        </p:spPr>
        <p:txBody>
          <a:bodyPr/>
          <a:lstStyle>
            <a:lvl1pPr>
              <a:defRPr/>
            </a:lvl1pPr>
          </a:lstStyle>
          <a:p>
            <a:r>
              <a:rPr lang="de-DE"/>
              <a:t>Headline</a:t>
            </a:r>
            <a:endParaRPr lang="de-DE" dirty="0"/>
          </a:p>
        </p:txBody>
      </p:sp>
      <p:sp>
        <p:nvSpPr>
          <p:cNvPr id="7" name="Bildplatzhalter 6">
            <a:extLst>
              <a:ext uri="{FF2B5EF4-FFF2-40B4-BE49-F238E27FC236}">
                <a16:creationId xmlns:a16="http://schemas.microsoft.com/office/drawing/2014/main" id="{6A82778D-3DE5-47AA-11E0-16E95E5ED0D8}"/>
              </a:ext>
            </a:extLst>
          </p:cNvPr>
          <p:cNvSpPr>
            <a:spLocks noGrp="1"/>
          </p:cNvSpPr>
          <p:nvPr>
            <p:ph type="pic" sz="quarter" idx="19" hasCustomPrompt="1"/>
            <p:custDataLst>
              <p:tags r:id="rId5"/>
            </p:custDataLst>
          </p:nvPr>
        </p:nvSpPr>
        <p:spPr>
          <a:xfrm>
            <a:off x="6545764" y="539750"/>
            <a:ext cx="5284898" cy="2708763"/>
          </a:xfrm>
          <a:solidFill>
            <a:schemeClr val="bg2"/>
          </a:solidFill>
        </p:spPr>
        <p:txBody>
          <a:bodyPr tIns="72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p>
          <a:p>
            <a:endParaRPr lang="de-DE" dirty="0"/>
          </a:p>
        </p:txBody>
      </p:sp>
      <p:sp>
        <p:nvSpPr>
          <p:cNvPr id="13" name="Bildplatzhalter 6">
            <a:extLst>
              <a:ext uri="{FF2B5EF4-FFF2-40B4-BE49-F238E27FC236}">
                <a16:creationId xmlns:a16="http://schemas.microsoft.com/office/drawing/2014/main" id="{F43E7C66-A9B0-C47D-A50F-E13B8EA93F57}"/>
              </a:ext>
            </a:extLst>
          </p:cNvPr>
          <p:cNvSpPr>
            <a:spLocks noGrp="1"/>
          </p:cNvSpPr>
          <p:nvPr>
            <p:ph type="pic" sz="quarter" idx="20" hasCustomPrompt="1"/>
            <p:custDataLst>
              <p:tags r:id="rId6"/>
            </p:custDataLst>
          </p:nvPr>
        </p:nvSpPr>
        <p:spPr>
          <a:xfrm>
            <a:off x="6545764" y="3428512"/>
            <a:ext cx="2552449" cy="2708763"/>
          </a:xfrm>
          <a:solidFill>
            <a:schemeClr val="bg2"/>
          </a:solidFill>
        </p:spPr>
        <p:txBody>
          <a:bodyPr tIns="72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p>
          <a:p>
            <a:endParaRPr lang="de-DE" dirty="0"/>
          </a:p>
        </p:txBody>
      </p:sp>
      <p:sp>
        <p:nvSpPr>
          <p:cNvPr id="27" name="Bildplatzhalter 6">
            <a:extLst>
              <a:ext uri="{FF2B5EF4-FFF2-40B4-BE49-F238E27FC236}">
                <a16:creationId xmlns:a16="http://schemas.microsoft.com/office/drawing/2014/main" id="{5C68CFCB-6EE3-B4A7-7D86-8B33BAADC7CB}"/>
              </a:ext>
            </a:extLst>
          </p:cNvPr>
          <p:cNvSpPr>
            <a:spLocks noGrp="1"/>
          </p:cNvSpPr>
          <p:nvPr>
            <p:ph type="pic" sz="quarter" idx="25" hasCustomPrompt="1"/>
            <p:custDataLst>
              <p:tags r:id="rId7"/>
            </p:custDataLst>
          </p:nvPr>
        </p:nvSpPr>
        <p:spPr>
          <a:xfrm>
            <a:off x="9278213" y="3428512"/>
            <a:ext cx="2552449" cy="2708763"/>
          </a:xfrm>
          <a:solidFill>
            <a:schemeClr val="bg2"/>
          </a:solidFill>
        </p:spPr>
        <p:txBody>
          <a:bodyPr tIns="72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p>
          <a:p>
            <a:endParaRPr lang="de-DE" dirty="0"/>
          </a:p>
        </p:txBody>
      </p:sp>
      <p:sp>
        <p:nvSpPr>
          <p:cNvPr id="9" name="Datumsplatzhalter 8">
            <a:extLst>
              <a:ext uri="{FF2B5EF4-FFF2-40B4-BE49-F238E27FC236}">
                <a16:creationId xmlns:a16="http://schemas.microsoft.com/office/drawing/2014/main" id="{824431AC-83CA-0DAE-123C-BD7E835E157D}"/>
              </a:ext>
            </a:extLst>
          </p:cNvPr>
          <p:cNvSpPr>
            <a:spLocks noGrp="1"/>
          </p:cNvSpPr>
          <p:nvPr>
            <p:ph type="dt" sz="half" idx="26"/>
            <p:custDataLst>
              <p:tags r:id="rId8"/>
            </p:custDataLst>
          </p:nvPr>
        </p:nvSpPr>
        <p:spPr/>
        <p:txBody>
          <a:bodyPr/>
          <a:lstStyle/>
          <a:p>
            <a:r>
              <a:rPr lang="de-DE"/>
              <a:t>00.00.2023</a:t>
            </a:r>
            <a:endParaRPr lang="de-DE" dirty="0"/>
          </a:p>
        </p:txBody>
      </p:sp>
      <p:sp>
        <p:nvSpPr>
          <p:cNvPr id="10" name="Fußzeilenplatzhalter 9">
            <a:extLst>
              <a:ext uri="{FF2B5EF4-FFF2-40B4-BE49-F238E27FC236}">
                <a16:creationId xmlns:a16="http://schemas.microsoft.com/office/drawing/2014/main" id="{676A3F4C-28B9-8BAA-F509-25AAB2B4C44F}"/>
              </a:ext>
            </a:extLst>
          </p:cNvPr>
          <p:cNvSpPr>
            <a:spLocks noGrp="1"/>
          </p:cNvSpPr>
          <p:nvPr>
            <p:ph type="ftr" sz="quarter" idx="27"/>
            <p:custDataLst>
              <p:tags r:id="rId9"/>
            </p:custDataLst>
          </p:nvPr>
        </p:nvSpPr>
        <p:spPr/>
        <p:txBody>
          <a:bodyPr/>
          <a:lstStyle/>
          <a:p>
            <a:r>
              <a:rPr lang="de-DE"/>
              <a:t>Presentation Title | Classification: C2 – Sensitive | Name Surname</a:t>
            </a:r>
            <a:endParaRPr lang="de-DE" dirty="0"/>
          </a:p>
        </p:txBody>
      </p:sp>
      <p:sp>
        <p:nvSpPr>
          <p:cNvPr id="12" name="Foliennummernplatzhalter 11">
            <a:extLst>
              <a:ext uri="{FF2B5EF4-FFF2-40B4-BE49-F238E27FC236}">
                <a16:creationId xmlns:a16="http://schemas.microsoft.com/office/drawing/2014/main" id="{00B3F39B-62AD-073A-3D3B-F316C69E2F70}"/>
              </a:ext>
            </a:extLst>
          </p:cNvPr>
          <p:cNvSpPr>
            <a:spLocks noGrp="1"/>
          </p:cNvSpPr>
          <p:nvPr>
            <p:ph type="sldNum" sz="quarter" idx="28"/>
            <p:custDataLst>
              <p:tags r:id="rId10"/>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407867210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ext + 4 images">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4921200"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4" y="1548000"/>
            <a:ext cx="4921200" cy="4586400"/>
          </a:xfrm>
        </p:spPr>
        <p:txBody>
          <a:bodyPr/>
          <a:lstStyle>
            <a:lvl2pPr>
              <a:defRPr/>
            </a:lvl2pPr>
            <a:lvl3pPr>
              <a:defRPr/>
            </a:lvl3pPr>
            <a:lvl4pPr>
              <a:defRPr/>
            </a:lvl4pPr>
            <a:lvl5pPr>
              <a:defRPr/>
            </a:lvl5pPr>
          </a:lstStyle>
          <a:p>
            <a:pPr marL="0" marR="0" lvl="0" indent="0" algn="l" defTabSz="914400" rtl="0" eaLnBrk="1" fontAlgn="auto" latinLnBrk="0" hangingPunct="1">
              <a:lnSpc>
                <a:spcPct val="130000"/>
              </a:lnSpc>
              <a:spcBef>
                <a:spcPts val="0"/>
              </a:spcBef>
              <a:spcAft>
                <a:spcPts val="0"/>
              </a:spcAft>
              <a:buClrTx/>
              <a:buSzTx/>
              <a:buFont typeface="Arial" panose="020B0604020202020204" pitchFamily="34" charset="0"/>
              <a:buNone/>
              <a:tabLst/>
              <a:defRPr/>
            </a:pPr>
            <a:r>
              <a:rPr kumimoji="0" lang="de-DE" sz="1600" b="1" i="0" u="none" strike="noStrike" kern="1200" cap="none" spc="0" normalizeH="0" baseline="0" noProof="0">
                <a:ln>
                  <a:noFill/>
                </a:ln>
                <a:solidFill>
                  <a:srgbClr val="000000"/>
                </a:solidFill>
                <a:effectLst/>
                <a:uLnTx/>
                <a:uFillTx/>
                <a:latin typeface="Arial"/>
                <a:ea typeface="+mn-ea"/>
                <a:cs typeface="+mn-cs"/>
              </a:rPr>
              <a:t>Please use the list level controls </a:t>
            </a:r>
            <a:r>
              <a:rPr kumimoji="0" lang="de-DE" sz="1600" b="0" i="0" u="none" strike="noStrike" kern="1200" cap="none" spc="0" normalizeH="0" baseline="0" noProof="0">
                <a:ln>
                  <a:noFill/>
                </a:ln>
                <a:solidFill>
                  <a:srgbClr val="000000"/>
                </a:solidFill>
                <a:effectLst/>
                <a:uLnTx/>
                <a:uFillTx/>
                <a:latin typeface="Arial"/>
                <a:ea typeface="+mn-ea"/>
                <a:cs typeface="+mn-cs"/>
              </a:rPr>
              <a:t>to format the copy. The list level controls are located in the Paragraph menu area to the right of the numbering button. Do not use the bullet point button. See the Guidelines for more information. </a:t>
            </a:r>
          </a:p>
          <a:p>
            <a:pPr lvl="1"/>
            <a:r>
              <a:rPr lang="de-DE"/>
              <a:t>Second level</a:t>
            </a:r>
          </a:p>
          <a:p>
            <a:pPr lvl="2"/>
            <a:r>
              <a:rPr lang="de-DE"/>
              <a:t>Third level</a:t>
            </a:r>
          </a:p>
          <a:p>
            <a:pPr lvl="3"/>
            <a:r>
              <a:rPr lang="de-DE"/>
              <a:t>Fourth level</a:t>
            </a:r>
          </a:p>
          <a:p>
            <a:pPr lvl="4"/>
            <a:r>
              <a:rPr lang="de-DE"/>
              <a:t>Fifths level</a:t>
            </a:r>
            <a:endParaRPr lang="de-DE" dirty="0"/>
          </a:p>
        </p:txBody>
      </p:sp>
      <p:sp>
        <p:nvSpPr>
          <p:cNvPr id="13" name="Bildplatzhalter 6">
            <a:extLst>
              <a:ext uri="{FF2B5EF4-FFF2-40B4-BE49-F238E27FC236}">
                <a16:creationId xmlns:a16="http://schemas.microsoft.com/office/drawing/2014/main" id="{F43E7C66-A9B0-C47D-A50F-E13B8EA93F57}"/>
              </a:ext>
            </a:extLst>
          </p:cNvPr>
          <p:cNvSpPr>
            <a:spLocks noGrp="1"/>
          </p:cNvSpPr>
          <p:nvPr>
            <p:ph type="pic" sz="quarter" idx="20" hasCustomPrompt="1"/>
            <p:custDataLst>
              <p:tags r:id="rId3"/>
            </p:custDataLst>
          </p:nvPr>
        </p:nvSpPr>
        <p:spPr>
          <a:xfrm>
            <a:off x="6540501" y="3428512"/>
            <a:ext cx="2555569" cy="2708763"/>
          </a:xfrm>
          <a:solidFill>
            <a:schemeClr val="bg2"/>
          </a:solidFill>
        </p:spPr>
        <p:txBody>
          <a:bodyPr tIns="720000"/>
          <a:lstStyle>
            <a:lvl1pPr algn="ctr">
              <a:defRPr sz="1200"/>
            </a:lvl1pPr>
          </a:lstStyle>
          <a:p>
            <a:r>
              <a:rPr lang="de-DE"/>
              <a:t>Load </a:t>
            </a:r>
            <a:r>
              <a:rPr lang="de-DE" noProof="0"/>
              <a:t>image</a:t>
            </a:r>
            <a:br>
              <a:rPr lang="de-DE" noProof="0"/>
            </a:br>
            <a:r>
              <a:rPr lang="de-DE"/>
              <a:t>▼</a:t>
            </a:r>
            <a:endParaRPr lang="de-DE" dirty="0"/>
          </a:p>
        </p:txBody>
      </p:sp>
      <p:sp>
        <p:nvSpPr>
          <p:cNvPr id="3" name="Datumsplatzhalter 2">
            <a:extLst>
              <a:ext uri="{FF2B5EF4-FFF2-40B4-BE49-F238E27FC236}">
                <a16:creationId xmlns:a16="http://schemas.microsoft.com/office/drawing/2014/main" id="{8594F248-7680-6217-7741-BA27C62660C2}"/>
              </a:ext>
            </a:extLst>
          </p:cNvPr>
          <p:cNvSpPr>
            <a:spLocks noGrp="1"/>
          </p:cNvSpPr>
          <p:nvPr>
            <p:ph type="dt" sz="half" idx="21"/>
            <p:custDataLst>
              <p:tags r:id="rId4"/>
            </p:custDataLst>
          </p:nvPr>
        </p:nvSpPr>
        <p:spPr/>
        <p:txBody>
          <a:bodyPr/>
          <a:lstStyle/>
          <a:p>
            <a:r>
              <a:rPr lang="de-DE"/>
              <a:t>00.00.2023</a:t>
            </a:r>
            <a:endParaRPr lang="de-DE" dirty="0"/>
          </a:p>
        </p:txBody>
      </p:sp>
      <p:sp>
        <p:nvSpPr>
          <p:cNvPr id="10" name="Fußzeilenplatzhalter 9">
            <a:extLst>
              <a:ext uri="{FF2B5EF4-FFF2-40B4-BE49-F238E27FC236}">
                <a16:creationId xmlns:a16="http://schemas.microsoft.com/office/drawing/2014/main" id="{8EF269EF-34BE-320A-EA18-58E69AAE240A}"/>
              </a:ext>
            </a:extLst>
          </p:cNvPr>
          <p:cNvSpPr>
            <a:spLocks noGrp="1"/>
          </p:cNvSpPr>
          <p:nvPr>
            <p:ph type="ftr" sz="quarter" idx="22"/>
            <p:custDataLst>
              <p:tags r:id="rId5"/>
            </p:custDataLst>
          </p:nvPr>
        </p:nvSpPr>
        <p:spPr/>
        <p:txBody>
          <a:bodyPr/>
          <a:lstStyle/>
          <a:p>
            <a:r>
              <a:rPr lang="de-DE"/>
              <a:t>Presentation Title | Classification: C2 – Sensitive | Name Surname</a:t>
            </a:r>
            <a:endParaRPr lang="de-DE" dirty="0"/>
          </a:p>
        </p:txBody>
      </p:sp>
      <p:sp>
        <p:nvSpPr>
          <p:cNvPr id="12" name="Foliennummernplatzhalter 11">
            <a:extLst>
              <a:ext uri="{FF2B5EF4-FFF2-40B4-BE49-F238E27FC236}">
                <a16:creationId xmlns:a16="http://schemas.microsoft.com/office/drawing/2014/main" id="{F26636E3-4BFB-C23E-83BB-A5B488F9AF33}"/>
              </a:ext>
            </a:extLst>
          </p:cNvPr>
          <p:cNvSpPr>
            <a:spLocks noGrp="1"/>
          </p:cNvSpPr>
          <p:nvPr>
            <p:ph type="sldNum" sz="quarter" idx="23"/>
            <p:custDataLst>
              <p:tags r:id="rId6"/>
            </p:custDataLst>
          </p:nvPr>
        </p:nvSpPr>
        <p:spPr/>
        <p:txBody>
          <a:bodyPr/>
          <a:lstStyle/>
          <a:p>
            <a:fld id="{92DB0D90-6264-4E90-9724-ABC670DBF4FB}" type="slidenum">
              <a:rPr lang="de-DE" smtClean="0"/>
              <a:pPr/>
              <a:t>‹Nr.›</a:t>
            </a:fld>
            <a:endParaRPr lang="de-DE" dirty="0"/>
          </a:p>
        </p:txBody>
      </p:sp>
      <p:sp>
        <p:nvSpPr>
          <p:cNvPr id="14" name="Titel 13">
            <a:extLst>
              <a:ext uri="{FF2B5EF4-FFF2-40B4-BE49-F238E27FC236}">
                <a16:creationId xmlns:a16="http://schemas.microsoft.com/office/drawing/2014/main" id="{55A3FF94-26BB-408A-D990-5D0F6B5438FB}"/>
              </a:ext>
            </a:extLst>
          </p:cNvPr>
          <p:cNvSpPr>
            <a:spLocks noGrp="1"/>
          </p:cNvSpPr>
          <p:nvPr>
            <p:ph type="title" hasCustomPrompt="1"/>
            <p:custDataLst>
              <p:tags r:id="rId7"/>
            </p:custDataLst>
          </p:nvPr>
        </p:nvSpPr>
        <p:spPr>
          <a:xfrm>
            <a:off x="898524" y="684001"/>
            <a:ext cx="4921200" cy="759600"/>
          </a:xfrm>
        </p:spPr>
        <p:txBody>
          <a:bodyPr/>
          <a:lstStyle>
            <a:lvl1pPr>
              <a:defRPr/>
            </a:lvl1pPr>
          </a:lstStyle>
          <a:p>
            <a:r>
              <a:rPr lang="de-DE"/>
              <a:t>Headline</a:t>
            </a:r>
            <a:endParaRPr lang="de-DE" dirty="0"/>
          </a:p>
        </p:txBody>
      </p:sp>
      <p:sp>
        <p:nvSpPr>
          <p:cNvPr id="2" name="Bildplatzhalter 6">
            <a:extLst>
              <a:ext uri="{FF2B5EF4-FFF2-40B4-BE49-F238E27FC236}">
                <a16:creationId xmlns:a16="http://schemas.microsoft.com/office/drawing/2014/main" id="{72CAF802-8593-6DEA-7F7E-8C0DC013C596}"/>
              </a:ext>
            </a:extLst>
          </p:cNvPr>
          <p:cNvSpPr>
            <a:spLocks noGrp="1"/>
          </p:cNvSpPr>
          <p:nvPr>
            <p:ph type="pic" sz="quarter" idx="24" hasCustomPrompt="1"/>
            <p:custDataLst>
              <p:tags r:id="rId8"/>
            </p:custDataLst>
          </p:nvPr>
        </p:nvSpPr>
        <p:spPr>
          <a:xfrm>
            <a:off x="9276069" y="539750"/>
            <a:ext cx="2555569" cy="2708763"/>
          </a:xfrm>
          <a:solidFill>
            <a:schemeClr val="bg2"/>
          </a:solidFill>
        </p:spPr>
        <p:txBody>
          <a:bodyPr tIns="720000"/>
          <a:lstStyle>
            <a:lvl1pPr algn="ctr">
              <a:defRPr sz="1200"/>
            </a:lvl1pPr>
          </a:lstStyle>
          <a:p>
            <a:r>
              <a:rPr lang="de-DE"/>
              <a:t>Load </a:t>
            </a:r>
            <a:r>
              <a:rPr lang="de-DE" noProof="0"/>
              <a:t>image</a:t>
            </a:r>
            <a:br>
              <a:rPr lang="de-DE" noProof="0"/>
            </a:br>
            <a:r>
              <a:rPr lang="de-DE"/>
              <a:t>▼</a:t>
            </a:r>
            <a:endParaRPr lang="de-DE" dirty="0"/>
          </a:p>
        </p:txBody>
      </p:sp>
      <p:sp>
        <p:nvSpPr>
          <p:cNvPr id="9" name="Bildplatzhalter 6">
            <a:extLst>
              <a:ext uri="{FF2B5EF4-FFF2-40B4-BE49-F238E27FC236}">
                <a16:creationId xmlns:a16="http://schemas.microsoft.com/office/drawing/2014/main" id="{3BF33BF0-C236-E171-D74C-6EDC3E1A9815}"/>
              </a:ext>
            </a:extLst>
          </p:cNvPr>
          <p:cNvSpPr>
            <a:spLocks noGrp="1"/>
          </p:cNvSpPr>
          <p:nvPr>
            <p:ph type="pic" sz="quarter" idx="25" hasCustomPrompt="1"/>
            <p:custDataLst>
              <p:tags r:id="rId9"/>
            </p:custDataLst>
          </p:nvPr>
        </p:nvSpPr>
        <p:spPr>
          <a:xfrm>
            <a:off x="9276069" y="3428512"/>
            <a:ext cx="2555569" cy="2708763"/>
          </a:xfrm>
          <a:solidFill>
            <a:schemeClr val="bg2"/>
          </a:solidFill>
        </p:spPr>
        <p:txBody>
          <a:bodyPr tIns="720000"/>
          <a:lstStyle>
            <a:lvl1pPr algn="ctr">
              <a:defRPr sz="1200"/>
            </a:lvl1pPr>
          </a:lstStyle>
          <a:p>
            <a:r>
              <a:rPr lang="de-DE"/>
              <a:t>Load </a:t>
            </a:r>
            <a:r>
              <a:rPr lang="de-DE" noProof="0"/>
              <a:t>image</a:t>
            </a:r>
            <a:br>
              <a:rPr lang="de-DE" noProof="0"/>
            </a:br>
            <a:r>
              <a:rPr lang="de-DE"/>
              <a:t>▼</a:t>
            </a:r>
            <a:endParaRPr lang="de-DE" dirty="0"/>
          </a:p>
        </p:txBody>
      </p:sp>
      <p:sp>
        <p:nvSpPr>
          <p:cNvPr id="15" name="Bildplatzhalter 6">
            <a:extLst>
              <a:ext uri="{FF2B5EF4-FFF2-40B4-BE49-F238E27FC236}">
                <a16:creationId xmlns:a16="http://schemas.microsoft.com/office/drawing/2014/main" id="{7434BC59-6A01-C008-D2BF-6904A9CBDDF3}"/>
              </a:ext>
            </a:extLst>
          </p:cNvPr>
          <p:cNvSpPr>
            <a:spLocks noGrp="1"/>
          </p:cNvSpPr>
          <p:nvPr>
            <p:ph type="pic" sz="quarter" idx="26" hasCustomPrompt="1"/>
            <p:custDataLst>
              <p:tags r:id="rId10"/>
            </p:custDataLst>
          </p:nvPr>
        </p:nvSpPr>
        <p:spPr>
          <a:xfrm>
            <a:off x="6540501" y="539750"/>
            <a:ext cx="2555569" cy="2708763"/>
          </a:xfrm>
          <a:solidFill>
            <a:schemeClr val="bg2"/>
          </a:solidFill>
        </p:spPr>
        <p:txBody>
          <a:bodyPr tIns="720000"/>
          <a:lstStyle>
            <a:lvl1pPr algn="ctr">
              <a:defRPr sz="1200"/>
            </a:lvl1pPr>
          </a:lstStyle>
          <a:p>
            <a:r>
              <a:rPr lang="de-DE"/>
              <a:t>Load </a:t>
            </a:r>
            <a:r>
              <a:rPr lang="de-DE" noProof="0"/>
              <a:t>image</a:t>
            </a:r>
            <a:br>
              <a:rPr lang="de-DE" noProof="0"/>
            </a:br>
            <a:r>
              <a:rPr lang="de-DE"/>
              <a:t>▼</a:t>
            </a:r>
            <a:endParaRPr lang="de-DE" dirty="0"/>
          </a:p>
        </p:txBody>
      </p:sp>
    </p:spTree>
    <p:extLst>
      <p:ext uri="{BB962C8B-B14F-4D97-AF65-F5344CB8AC3E}">
        <p14:creationId xmlns:p14="http://schemas.microsoft.com/office/powerpoint/2010/main" val="233141662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5 images">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373806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2" name="Bildplatzhalter 6">
            <a:extLst>
              <a:ext uri="{FF2B5EF4-FFF2-40B4-BE49-F238E27FC236}">
                <a16:creationId xmlns:a16="http://schemas.microsoft.com/office/drawing/2014/main" id="{6F61EEAA-23E2-E0C6-16B9-37B5382CD311}"/>
              </a:ext>
            </a:extLst>
          </p:cNvPr>
          <p:cNvSpPr>
            <a:spLocks noGrp="1"/>
          </p:cNvSpPr>
          <p:nvPr>
            <p:ph type="pic" sz="quarter" idx="20" hasCustomPrompt="1"/>
            <p:custDataLst>
              <p:tags r:id="rId2"/>
            </p:custDataLst>
          </p:nvPr>
        </p:nvSpPr>
        <p:spPr>
          <a:xfrm>
            <a:off x="5130800" y="539750"/>
            <a:ext cx="4407224" cy="3671684"/>
          </a:xfrm>
          <a:solidFill>
            <a:schemeClr val="bg2"/>
          </a:solidFill>
        </p:spPr>
        <p:txBody>
          <a:bodyPr tIns="108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3" name="Titel 2">
            <a:extLst>
              <a:ext uri="{FF2B5EF4-FFF2-40B4-BE49-F238E27FC236}">
                <a16:creationId xmlns:a16="http://schemas.microsoft.com/office/drawing/2014/main" id="{94DE6017-D8BB-5A49-6EC3-FAA7BFAA7763}"/>
              </a:ext>
            </a:extLst>
          </p:cNvPr>
          <p:cNvSpPr>
            <a:spLocks noGrp="1"/>
          </p:cNvSpPr>
          <p:nvPr>
            <p:ph type="title" hasCustomPrompt="1"/>
            <p:custDataLst>
              <p:tags r:id="rId3"/>
            </p:custDataLst>
          </p:nvPr>
        </p:nvSpPr>
        <p:spPr>
          <a:xfrm>
            <a:off x="898525" y="684000"/>
            <a:ext cx="3876676" cy="759600"/>
          </a:xfrm>
        </p:spPr>
        <p:txBody>
          <a:bodyPr/>
          <a:lstStyle>
            <a:lvl1pPr>
              <a:defRPr/>
            </a:lvl1pPr>
          </a:lstStyle>
          <a:p>
            <a:r>
              <a:rPr lang="de-DE"/>
              <a:t>Headline</a:t>
            </a:r>
            <a:endParaRPr lang="de-DE" dirty="0"/>
          </a:p>
        </p:txBody>
      </p:sp>
      <p:sp>
        <p:nvSpPr>
          <p:cNvPr id="12" name="Datumsplatzhalter 11">
            <a:extLst>
              <a:ext uri="{FF2B5EF4-FFF2-40B4-BE49-F238E27FC236}">
                <a16:creationId xmlns:a16="http://schemas.microsoft.com/office/drawing/2014/main" id="{60F09F97-B248-17B7-8500-303D13B2D762}"/>
              </a:ext>
            </a:extLst>
          </p:cNvPr>
          <p:cNvSpPr>
            <a:spLocks noGrp="1"/>
          </p:cNvSpPr>
          <p:nvPr>
            <p:ph type="dt" sz="half" idx="26"/>
            <p:custDataLst>
              <p:tags r:id="rId4"/>
            </p:custDataLst>
          </p:nvPr>
        </p:nvSpPr>
        <p:spPr/>
        <p:txBody>
          <a:bodyPr/>
          <a:lstStyle/>
          <a:p>
            <a:r>
              <a:rPr lang="de-DE"/>
              <a:t>00.00.2023</a:t>
            </a:r>
            <a:endParaRPr lang="de-DE" dirty="0"/>
          </a:p>
        </p:txBody>
      </p:sp>
      <p:sp>
        <p:nvSpPr>
          <p:cNvPr id="13" name="Fußzeilenplatzhalter 12">
            <a:extLst>
              <a:ext uri="{FF2B5EF4-FFF2-40B4-BE49-F238E27FC236}">
                <a16:creationId xmlns:a16="http://schemas.microsoft.com/office/drawing/2014/main" id="{4AD3063A-4907-06F9-5F5A-7096EA47CCEE}"/>
              </a:ext>
            </a:extLst>
          </p:cNvPr>
          <p:cNvSpPr>
            <a:spLocks noGrp="1"/>
          </p:cNvSpPr>
          <p:nvPr>
            <p:ph type="ftr" sz="quarter" idx="27"/>
            <p:custDataLst>
              <p:tags r:id="rId5"/>
            </p:custDataLst>
          </p:nvPr>
        </p:nvSpPr>
        <p:spPr/>
        <p:txBody>
          <a:bodyPr/>
          <a:lstStyle/>
          <a:p>
            <a:r>
              <a:rPr lang="de-DE"/>
              <a:t>Presentation Title | Classification: C2 – Sensitive | Name Surname</a:t>
            </a:r>
            <a:endParaRPr lang="de-DE" dirty="0"/>
          </a:p>
        </p:txBody>
      </p:sp>
      <p:sp>
        <p:nvSpPr>
          <p:cNvPr id="14" name="Foliennummernplatzhalter 13">
            <a:extLst>
              <a:ext uri="{FF2B5EF4-FFF2-40B4-BE49-F238E27FC236}">
                <a16:creationId xmlns:a16="http://schemas.microsoft.com/office/drawing/2014/main" id="{60252CD8-4908-9A2B-3CD1-CD8B7126EAF5}"/>
              </a:ext>
            </a:extLst>
          </p:cNvPr>
          <p:cNvSpPr>
            <a:spLocks noGrp="1"/>
          </p:cNvSpPr>
          <p:nvPr>
            <p:ph type="sldNum" sz="quarter" idx="28"/>
            <p:custDataLst>
              <p:tags r:id="rId6"/>
            </p:custDataLst>
          </p:nvPr>
        </p:nvSpPr>
        <p:spPr/>
        <p:txBody>
          <a:bodyPr/>
          <a:lstStyle/>
          <a:p>
            <a:fld id="{92DB0D90-6264-4E90-9724-ABC670DBF4FB}" type="slidenum">
              <a:rPr lang="de-DE" smtClean="0"/>
              <a:pPr/>
              <a:t>‹Nr.›</a:t>
            </a:fld>
            <a:endParaRPr lang="de-DE" dirty="0"/>
          </a:p>
        </p:txBody>
      </p:sp>
      <p:sp>
        <p:nvSpPr>
          <p:cNvPr id="16" name="Bildplatzhalter 6">
            <a:extLst>
              <a:ext uri="{FF2B5EF4-FFF2-40B4-BE49-F238E27FC236}">
                <a16:creationId xmlns:a16="http://schemas.microsoft.com/office/drawing/2014/main" id="{D7121455-6043-AEDB-132A-9B51E2768B03}"/>
              </a:ext>
            </a:extLst>
          </p:cNvPr>
          <p:cNvSpPr>
            <a:spLocks noGrp="1"/>
          </p:cNvSpPr>
          <p:nvPr>
            <p:ph type="pic" sz="quarter" idx="30" hasCustomPrompt="1"/>
            <p:custDataLst>
              <p:tags r:id="rId7"/>
            </p:custDataLst>
          </p:nvPr>
        </p:nvSpPr>
        <p:spPr>
          <a:xfrm>
            <a:off x="9718027" y="539750"/>
            <a:ext cx="2113613" cy="3671684"/>
          </a:xfrm>
          <a:solidFill>
            <a:schemeClr val="bg2"/>
          </a:solidFill>
        </p:spPr>
        <p:txBody>
          <a:bodyPr tIns="108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22" name="Bildplatzhalter 6">
            <a:extLst>
              <a:ext uri="{FF2B5EF4-FFF2-40B4-BE49-F238E27FC236}">
                <a16:creationId xmlns:a16="http://schemas.microsoft.com/office/drawing/2014/main" id="{6E10A4EE-18B0-B63A-1130-2AE1F5374441}"/>
              </a:ext>
            </a:extLst>
          </p:cNvPr>
          <p:cNvSpPr>
            <a:spLocks noGrp="1"/>
          </p:cNvSpPr>
          <p:nvPr>
            <p:ph type="pic" sz="quarter" idx="34" hasCustomPrompt="1"/>
            <p:custDataLst>
              <p:tags r:id="rId8"/>
            </p:custDataLst>
          </p:nvPr>
        </p:nvSpPr>
        <p:spPr>
          <a:xfrm>
            <a:off x="5130801" y="4391434"/>
            <a:ext cx="2113613" cy="1745842"/>
          </a:xfrm>
          <a:solidFill>
            <a:schemeClr val="bg2"/>
          </a:solidFill>
        </p:spPr>
        <p:txBody>
          <a:bodyPr tIns="18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23" name="Bildplatzhalter 6">
            <a:extLst>
              <a:ext uri="{FF2B5EF4-FFF2-40B4-BE49-F238E27FC236}">
                <a16:creationId xmlns:a16="http://schemas.microsoft.com/office/drawing/2014/main" id="{206DB515-A4F9-61A1-E71C-833B55D7A99E}"/>
              </a:ext>
            </a:extLst>
          </p:cNvPr>
          <p:cNvSpPr>
            <a:spLocks noGrp="1"/>
          </p:cNvSpPr>
          <p:nvPr>
            <p:ph type="pic" sz="quarter" idx="35" hasCustomPrompt="1"/>
            <p:custDataLst>
              <p:tags r:id="rId9"/>
            </p:custDataLst>
          </p:nvPr>
        </p:nvSpPr>
        <p:spPr>
          <a:xfrm>
            <a:off x="7424413" y="4391434"/>
            <a:ext cx="2113613" cy="1745842"/>
          </a:xfrm>
          <a:solidFill>
            <a:schemeClr val="bg2"/>
          </a:solidFill>
        </p:spPr>
        <p:txBody>
          <a:bodyPr tIns="18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24" name="Bildplatzhalter 6">
            <a:extLst>
              <a:ext uri="{FF2B5EF4-FFF2-40B4-BE49-F238E27FC236}">
                <a16:creationId xmlns:a16="http://schemas.microsoft.com/office/drawing/2014/main" id="{569943D6-C617-BDD1-BF22-631B3B16BCD8}"/>
              </a:ext>
            </a:extLst>
          </p:cNvPr>
          <p:cNvSpPr>
            <a:spLocks noGrp="1"/>
          </p:cNvSpPr>
          <p:nvPr>
            <p:ph type="pic" sz="quarter" idx="36" hasCustomPrompt="1"/>
            <p:custDataLst>
              <p:tags r:id="rId10"/>
            </p:custDataLst>
          </p:nvPr>
        </p:nvSpPr>
        <p:spPr>
          <a:xfrm>
            <a:off x="9718027" y="4391434"/>
            <a:ext cx="2113613" cy="1745842"/>
          </a:xfrm>
          <a:solidFill>
            <a:schemeClr val="bg2"/>
          </a:solidFill>
        </p:spPr>
        <p:txBody>
          <a:bodyPr tIns="18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Tree>
    <p:extLst>
      <p:ext uri="{BB962C8B-B14F-4D97-AF65-F5344CB8AC3E}">
        <p14:creationId xmlns:p14="http://schemas.microsoft.com/office/powerpoint/2010/main" val="352923714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8 images">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10571999"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7" name="Bildplatzhalter 6">
            <a:extLst>
              <a:ext uri="{FF2B5EF4-FFF2-40B4-BE49-F238E27FC236}">
                <a16:creationId xmlns:a16="http://schemas.microsoft.com/office/drawing/2014/main" id="{F1C47934-AC73-793F-5679-E827489C39B8}"/>
              </a:ext>
            </a:extLst>
          </p:cNvPr>
          <p:cNvSpPr>
            <a:spLocks noGrp="1"/>
          </p:cNvSpPr>
          <p:nvPr>
            <p:ph type="pic" sz="quarter" idx="19" hasCustomPrompt="1"/>
            <p:custDataLst>
              <p:tags r:id="rId2"/>
            </p:custDataLst>
          </p:nvPr>
        </p:nvSpPr>
        <p:spPr>
          <a:xfrm>
            <a:off x="898524" y="1548000"/>
            <a:ext cx="3155364" cy="2203200"/>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6" name="Titel 5">
            <a:extLst>
              <a:ext uri="{FF2B5EF4-FFF2-40B4-BE49-F238E27FC236}">
                <a16:creationId xmlns:a16="http://schemas.microsoft.com/office/drawing/2014/main" id="{7E6D20EE-A9D6-DBC9-BC9B-12278A358667}"/>
              </a:ext>
            </a:extLst>
          </p:cNvPr>
          <p:cNvSpPr>
            <a:spLocks noGrp="1"/>
          </p:cNvSpPr>
          <p:nvPr>
            <p:ph type="title" hasCustomPrompt="1"/>
            <p:custDataLst>
              <p:tags r:id="rId3"/>
            </p:custDataLst>
          </p:nvPr>
        </p:nvSpPr>
        <p:spPr/>
        <p:txBody>
          <a:bodyPr/>
          <a:lstStyle>
            <a:lvl1pPr>
              <a:defRPr/>
            </a:lvl1pPr>
          </a:lstStyle>
          <a:p>
            <a:r>
              <a:rPr lang="de-DE"/>
              <a:t>Headline</a:t>
            </a:r>
            <a:endParaRPr lang="de-DE" dirty="0"/>
          </a:p>
        </p:txBody>
      </p:sp>
      <p:sp>
        <p:nvSpPr>
          <p:cNvPr id="8" name="Bildplatzhalter 6">
            <a:extLst>
              <a:ext uri="{FF2B5EF4-FFF2-40B4-BE49-F238E27FC236}">
                <a16:creationId xmlns:a16="http://schemas.microsoft.com/office/drawing/2014/main" id="{5CC04346-3B03-A74A-6C8B-F051E56C56C7}"/>
              </a:ext>
            </a:extLst>
          </p:cNvPr>
          <p:cNvSpPr>
            <a:spLocks noGrp="1"/>
          </p:cNvSpPr>
          <p:nvPr>
            <p:ph type="pic" sz="quarter" idx="20" hasCustomPrompt="1"/>
            <p:custDataLst>
              <p:tags r:id="rId4"/>
            </p:custDataLst>
          </p:nvPr>
        </p:nvSpPr>
        <p:spPr>
          <a:xfrm>
            <a:off x="898524" y="3931200"/>
            <a:ext cx="2043576" cy="2203200"/>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9" name="Bildplatzhalter 6">
            <a:extLst>
              <a:ext uri="{FF2B5EF4-FFF2-40B4-BE49-F238E27FC236}">
                <a16:creationId xmlns:a16="http://schemas.microsoft.com/office/drawing/2014/main" id="{97897BE7-BBDF-0148-0347-63E3F91D91B7}"/>
              </a:ext>
            </a:extLst>
          </p:cNvPr>
          <p:cNvSpPr>
            <a:spLocks noGrp="1"/>
          </p:cNvSpPr>
          <p:nvPr>
            <p:ph type="pic" sz="quarter" idx="21" hasCustomPrompt="1"/>
            <p:custDataLst>
              <p:tags r:id="rId5"/>
            </p:custDataLst>
          </p:nvPr>
        </p:nvSpPr>
        <p:spPr>
          <a:xfrm>
            <a:off x="3122099" y="3931200"/>
            <a:ext cx="2043576" cy="2203200"/>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0" name="Bildplatzhalter 6">
            <a:extLst>
              <a:ext uri="{FF2B5EF4-FFF2-40B4-BE49-F238E27FC236}">
                <a16:creationId xmlns:a16="http://schemas.microsoft.com/office/drawing/2014/main" id="{86971AF9-9415-B5D8-3A5E-5552BE49AC0A}"/>
              </a:ext>
            </a:extLst>
          </p:cNvPr>
          <p:cNvSpPr>
            <a:spLocks noGrp="1"/>
          </p:cNvSpPr>
          <p:nvPr>
            <p:ph type="pic" sz="quarter" idx="22" hasCustomPrompt="1"/>
            <p:custDataLst>
              <p:tags r:id="rId6"/>
            </p:custDataLst>
          </p:nvPr>
        </p:nvSpPr>
        <p:spPr>
          <a:xfrm>
            <a:off x="5345674" y="3931200"/>
            <a:ext cx="2043575" cy="2203200"/>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2" name="Bildplatzhalter 6">
            <a:extLst>
              <a:ext uri="{FF2B5EF4-FFF2-40B4-BE49-F238E27FC236}">
                <a16:creationId xmlns:a16="http://schemas.microsoft.com/office/drawing/2014/main" id="{EBCD51D1-78EC-7A2E-8887-3874FBEFFAF2}"/>
              </a:ext>
            </a:extLst>
          </p:cNvPr>
          <p:cNvSpPr>
            <a:spLocks noGrp="1"/>
          </p:cNvSpPr>
          <p:nvPr>
            <p:ph type="pic" sz="quarter" idx="23" hasCustomPrompt="1"/>
            <p:custDataLst>
              <p:tags r:id="rId7"/>
            </p:custDataLst>
          </p:nvPr>
        </p:nvSpPr>
        <p:spPr>
          <a:xfrm>
            <a:off x="7569248" y="1548000"/>
            <a:ext cx="2043574" cy="4586400"/>
          </a:xfrm>
          <a:solidFill>
            <a:schemeClr val="bg2"/>
          </a:solidFill>
        </p:spPr>
        <p:txBody>
          <a:bodyPr tIns="144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13" name="Bildplatzhalter 6">
            <a:extLst>
              <a:ext uri="{FF2B5EF4-FFF2-40B4-BE49-F238E27FC236}">
                <a16:creationId xmlns:a16="http://schemas.microsoft.com/office/drawing/2014/main" id="{721D749D-32AE-31D1-E58D-39BF5F972654}"/>
              </a:ext>
            </a:extLst>
          </p:cNvPr>
          <p:cNvSpPr>
            <a:spLocks noGrp="1"/>
          </p:cNvSpPr>
          <p:nvPr>
            <p:ph type="pic" sz="quarter" idx="24" hasCustomPrompt="1"/>
            <p:custDataLst>
              <p:tags r:id="rId8"/>
            </p:custDataLst>
          </p:nvPr>
        </p:nvSpPr>
        <p:spPr>
          <a:xfrm>
            <a:off x="9792825" y="3931200"/>
            <a:ext cx="2043577" cy="2203200"/>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25" name="Bildplatzhalter 6">
            <a:extLst>
              <a:ext uri="{FF2B5EF4-FFF2-40B4-BE49-F238E27FC236}">
                <a16:creationId xmlns:a16="http://schemas.microsoft.com/office/drawing/2014/main" id="{5385D06B-FA42-F47A-0628-FABC6814766F}"/>
              </a:ext>
            </a:extLst>
          </p:cNvPr>
          <p:cNvSpPr>
            <a:spLocks noGrp="1"/>
          </p:cNvSpPr>
          <p:nvPr>
            <p:ph type="pic" sz="quarter" idx="27" hasCustomPrompt="1"/>
            <p:custDataLst>
              <p:tags r:id="rId9"/>
            </p:custDataLst>
          </p:nvPr>
        </p:nvSpPr>
        <p:spPr>
          <a:xfrm>
            <a:off x="4233887" y="1548000"/>
            <a:ext cx="3155362" cy="2203200"/>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32" name="Bildplatzhalter 6">
            <a:extLst>
              <a:ext uri="{FF2B5EF4-FFF2-40B4-BE49-F238E27FC236}">
                <a16:creationId xmlns:a16="http://schemas.microsoft.com/office/drawing/2014/main" id="{566CA3EF-838E-DA55-6A4D-D60058D946ED}"/>
              </a:ext>
            </a:extLst>
          </p:cNvPr>
          <p:cNvSpPr>
            <a:spLocks noGrp="1"/>
          </p:cNvSpPr>
          <p:nvPr>
            <p:ph type="pic" sz="quarter" idx="32" hasCustomPrompt="1"/>
            <p:custDataLst>
              <p:tags r:id="rId10"/>
            </p:custDataLst>
          </p:nvPr>
        </p:nvSpPr>
        <p:spPr>
          <a:xfrm>
            <a:off x="9792825" y="1548000"/>
            <a:ext cx="2043575" cy="2203200"/>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2" name="Datumsplatzhalter 1">
            <a:extLst>
              <a:ext uri="{FF2B5EF4-FFF2-40B4-BE49-F238E27FC236}">
                <a16:creationId xmlns:a16="http://schemas.microsoft.com/office/drawing/2014/main" id="{067A480E-E835-BA36-7102-E7B210078D66}"/>
              </a:ext>
            </a:extLst>
          </p:cNvPr>
          <p:cNvSpPr>
            <a:spLocks noGrp="1"/>
          </p:cNvSpPr>
          <p:nvPr>
            <p:ph type="dt" sz="half" idx="33"/>
            <p:custDataLst>
              <p:tags r:id="rId11"/>
            </p:custDataLst>
          </p:nvPr>
        </p:nvSpPr>
        <p:spPr/>
        <p:txBody>
          <a:bodyPr/>
          <a:lstStyle/>
          <a:p>
            <a:r>
              <a:rPr lang="de-DE"/>
              <a:t>00.00.2023</a:t>
            </a:r>
            <a:endParaRPr lang="de-DE" dirty="0"/>
          </a:p>
        </p:txBody>
      </p:sp>
      <p:sp>
        <p:nvSpPr>
          <p:cNvPr id="5" name="Fußzeilenplatzhalter 4">
            <a:extLst>
              <a:ext uri="{FF2B5EF4-FFF2-40B4-BE49-F238E27FC236}">
                <a16:creationId xmlns:a16="http://schemas.microsoft.com/office/drawing/2014/main" id="{50E82F6C-54C8-00E4-A33D-42BD70D9747B}"/>
              </a:ext>
            </a:extLst>
          </p:cNvPr>
          <p:cNvSpPr>
            <a:spLocks noGrp="1"/>
          </p:cNvSpPr>
          <p:nvPr>
            <p:ph type="ftr" sz="quarter" idx="34"/>
            <p:custDataLst>
              <p:tags r:id="rId12"/>
            </p:custDataLst>
          </p:nvPr>
        </p:nvSpPr>
        <p:spPr/>
        <p:txBody>
          <a:bodyPr/>
          <a:lstStyle/>
          <a:p>
            <a:r>
              <a:rPr lang="de-DE"/>
              <a:t>Presentation Title | Classification: C2 – Sensitive | Name Surname</a:t>
            </a:r>
            <a:endParaRPr lang="de-DE" dirty="0"/>
          </a:p>
        </p:txBody>
      </p:sp>
      <p:sp>
        <p:nvSpPr>
          <p:cNvPr id="14" name="Foliennummernplatzhalter 13">
            <a:extLst>
              <a:ext uri="{FF2B5EF4-FFF2-40B4-BE49-F238E27FC236}">
                <a16:creationId xmlns:a16="http://schemas.microsoft.com/office/drawing/2014/main" id="{9511D31C-C93B-30C5-897E-A46410D1E899}"/>
              </a:ext>
            </a:extLst>
          </p:cNvPr>
          <p:cNvSpPr>
            <a:spLocks noGrp="1"/>
          </p:cNvSpPr>
          <p:nvPr>
            <p:ph type="sldNum" sz="quarter" idx="35"/>
            <p:custDataLst>
              <p:tags r:id="rId13"/>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78691373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13" name="Bildplatzhalter 6">
            <a:extLst>
              <a:ext uri="{FF2B5EF4-FFF2-40B4-BE49-F238E27FC236}">
                <a16:creationId xmlns:a16="http://schemas.microsoft.com/office/drawing/2014/main" id="{32CA7720-BDA9-45FA-8787-50A8A19691FA}"/>
              </a:ext>
            </a:extLst>
          </p:cNvPr>
          <p:cNvSpPr>
            <a:spLocks noGrp="1"/>
          </p:cNvSpPr>
          <p:nvPr>
            <p:ph type="pic" sz="quarter" idx="36" hasCustomPrompt="1"/>
            <p:custDataLst>
              <p:tags r:id="rId1"/>
            </p:custDataLst>
          </p:nvPr>
        </p:nvSpPr>
        <p:spPr>
          <a:xfrm>
            <a:off x="898524" y="1547999"/>
            <a:ext cx="10275612" cy="4586099"/>
          </a:xfrm>
          <a:solidFill>
            <a:schemeClr val="bg2"/>
          </a:solidFill>
        </p:spPr>
        <p:txBody>
          <a:bodyPr tIns="360000"/>
          <a:lstStyle>
            <a:lvl1pPr algn="ctr">
              <a:defRPr sz="1200"/>
            </a:lvl1pPr>
          </a:lstStyle>
          <a:p>
            <a:pPr marL="0" marR="0" lvl="0" indent="0" algn="ctr" defTabSz="914400" rtl="0" eaLnBrk="1" fontAlgn="ctr" latinLnBrk="0" hangingPunct="1">
              <a:lnSpc>
                <a:spcPct val="130000"/>
              </a:lnSpc>
              <a:spcBef>
                <a:spcPts val="0"/>
              </a:spcBef>
              <a:spcAft>
                <a:spcPts val="0"/>
              </a:spcAft>
              <a:buClrTx/>
              <a:buSzTx/>
              <a:buFont typeface="Arial" panose="020B0604020202020204" pitchFamily="34" charset="0"/>
              <a:buNone/>
              <a:tabLst/>
              <a:defRPr/>
            </a:pPr>
            <a:r>
              <a:rPr lang="de-DE"/>
              <a:t>Load </a:t>
            </a:r>
            <a:r>
              <a:rPr lang="de-DE" noProof="0"/>
              <a:t>image</a:t>
            </a:r>
            <a:br>
              <a:rPr lang="de-DE" noProof="0"/>
            </a:br>
            <a:r>
              <a:rPr lang="de-DE"/>
              <a:t>▼</a:t>
            </a:r>
            <a:endParaRPr lang="de-DE" dirty="0"/>
          </a:p>
        </p:txBody>
      </p:sp>
      <p:sp>
        <p:nvSpPr>
          <p:cNvPr id="8" name="Titel 3">
            <a:extLst>
              <a:ext uri="{FF2B5EF4-FFF2-40B4-BE49-F238E27FC236}">
                <a16:creationId xmlns:a16="http://schemas.microsoft.com/office/drawing/2014/main" id="{0F0470FD-9931-4F07-BF3D-73F468251A1D}"/>
              </a:ext>
            </a:extLst>
          </p:cNvPr>
          <p:cNvSpPr>
            <a:spLocks noGrp="1"/>
          </p:cNvSpPr>
          <p:nvPr>
            <p:ph type="title" hasCustomPrompt="1"/>
          </p:nvPr>
        </p:nvSpPr>
        <p:spPr>
          <a:xfrm>
            <a:off x="898524" y="684000"/>
            <a:ext cx="9521825" cy="758396"/>
          </a:xfrm>
        </p:spPr>
        <p:txBody>
          <a:bodyPr/>
          <a:lstStyle>
            <a:lvl1pPr>
              <a:defRPr/>
            </a:lvl1pPr>
          </a:lstStyle>
          <a:p>
            <a:r>
              <a:rPr lang="en-GB" dirty="0"/>
              <a:t>Headline</a:t>
            </a:r>
            <a:endParaRPr lang="en-US" dirty="0"/>
          </a:p>
        </p:txBody>
      </p:sp>
      <p:sp>
        <p:nvSpPr>
          <p:cNvPr id="9" name="Datumsplatzhalter 11">
            <a:extLst>
              <a:ext uri="{FF2B5EF4-FFF2-40B4-BE49-F238E27FC236}">
                <a16:creationId xmlns:a16="http://schemas.microsoft.com/office/drawing/2014/main" id="{C96B4AB7-395A-4FFA-A314-3C3C0A07D10E}"/>
              </a:ext>
            </a:extLst>
          </p:cNvPr>
          <p:cNvSpPr>
            <a:spLocks noGrp="1"/>
          </p:cNvSpPr>
          <p:nvPr>
            <p:ph type="dt" sz="half" idx="33"/>
          </p:nvPr>
        </p:nvSpPr>
        <p:spPr>
          <a:xfrm>
            <a:off x="10751638" y="6470705"/>
            <a:ext cx="1080000" cy="281691"/>
          </a:xfrm>
        </p:spPr>
        <p:txBody>
          <a:bodyPr/>
          <a:lstStyle/>
          <a:p>
            <a:r>
              <a:rPr lang="en-US"/>
              <a:t>00.00.2023</a:t>
            </a:r>
            <a:endParaRPr lang="en-US" dirty="0"/>
          </a:p>
        </p:txBody>
      </p:sp>
      <p:sp>
        <p:nvSpPr>
          <p:cNvPr id="10" name="Fußzeilenplatzhalter 12">
            <a:extLst>
              <a:ext uri="{FF2B5EF4-FFF2-40B4-BE49-F238E27FC236}">
                <a16:creationId xmlns:a16="http://schemas.microsoft.com/office/drawing/2014/main" id="{E974EFBD-4F58-4582-BE83-E3A30C984490}"/>
              </a:ext>
            </a:extLst>
          </p:cNvPr>
          <p:cNvSpPr>
            <a:spLocks noGrp="1"/>
          </p:cNvSpPr>
          <p:nvPr>
            <p:ph type="ftr" sz="quarter" idx="34"/>
          </p:nvPr>
        </p:nvSpPr>
        <p:spPr>
          <a:xfrm>
            <a:off x="1498061" y="6470705"/>
            <a:ext cx="9253577" cy="281691"/>
          </a:xfrm>
        </p:spPr>
        <p:txBody>
          <a:bodyPr/>
          <a:lstStyle/>
          <a:p>
            <a:r>
              <a:rPr lang="en-US"/>
              <a:t>Presentation Title | Classification: C2 – Sensitive | Name Surname</a:t>
            </a:r>
            <a:endParaRPr lang="en-US" dirty="0"/>
          </a:p>
        </p:txBody>
      </p:sp>
      <p:sp>
        <p:nvSpPr>
          <p:cNvPr id="11" name="Foliennummernplatzhalter 13">
            <a:extLst>
              <a:ext uri="{FF2B5EF4-FFF2-40B4-BE49-F238E27FC236}">
                <a16:creationId xmlns:a16="http://schemas.microsoft.com/office/drawing/2014/main" id="{614F89D7-5D71-43E9-9823-D93F35FA53D6}"/>
              </a:ext>
            </a:extLst>
          </p:cNvPr>
          <p:cNvSpPr>
            <a:spLocks noGrp="1"/>
          </p:cNvSpPr>
          <p:nvPr>
            <p:ph type="sldNum" sz="quarter" idx="35"/>
          </p:nvPr>
        </p:nvSpPr>
        <p:spPr>
          <a:xfrm>
            <a:off x="11543495" y="171744"/>
            <a:ext cx="288143" cy="281691"/>
          </a:xfrm>
        </p:spPr>
        <p:txBody>
          <a:bodyPr/>
          <a:lstStyle/>
          <a:p>
            <a:fld id="{92DB0D90-6264-4E90-9724-ABC670DBF4FB}" type="slidenum">
              <a:rPr lang="en-US" smtClean="0"/>
              <a:pPr/>
              <a:t>‹Nr.›</a:t>
            </a:fld>
            <a:endParaRPr lang="en-US" dirty="0"/>
          </a:p>
        </p:txBody>
      </p:sp>
      <p:sp>
        <p:nvSpPr>
          <p:cNvPr id="12" name="Textplatzhalter 6">
            <a:extLst>
              <a:ext uri="{FF2B5EF4-FFF2-40B4-BE49-F238E27FC236}">
                <a16:creationId xmlns:a16="http://schemas.microsoft.com/office/drawing/2014/main" id="{31890252-0152-4953-9B5A-C38421DA39C1}"/>
              </a:ext>
            </a:extLst>
          </p:cNvPr>
          <p:cNvSpPr>
            <a:spLocks noGrp="1"/>
          </p:cNvSpPr>
          <p:nvPr>
            <p:ph type="body" sz="quarter" idx="14" hasCustomPrompt="1"/>
            <p:custDataLst>
              <p:tags r:id="rId2"/>
            </p:custDataLst>
          </p:nvPr>
        </p:nvSpPr>
        <p:spPr>
          <a:xfrm>
            <a:off x="898524" y="223200"/>
            <a:ext cx="10571999"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Tree>
    <p:extLst>
      <p:ext uri="{BB962C8B-B14F-4D97-AF65-F5344CB8AC3E}">
        <p14:creationId xmlns:p14="http://schemas.microsoft.com/office/powerpoint/2010/main" val="82527753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Diagram / table">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2459504"/>
            <a:ext cx="12192000" cy="1938992"/>
          </a:xfrm>
          <a:prstGeom prst="rect">
            <a:avLst/>
          </a:prstGeom>
          <a:solidFill>
            <a:schemeClr val="tx1"/>
          </a:solidFill>
        </p:spPr>
        <p:txBody>
          <a:bodyPr wrap="square" rtlCol="0" anchor="ctr">
            <a:spAutoFit/>
          </a:bodyPr>
          <a:lstStyle/>
          <a:p>
            <a:pPr algn="ctr"/>
            <a:r>
              <a:rPr lang="de-DE" sz="12000">
                <a:solidFill>
                  <a:schemeClr val="bg1"/>
                </a:solidFill>
              </a:rPr>
              <a:t>Diagram / table</a:t>
            </a:r>
            <a:endParaRPr lang="de-DE" sz="12000" dirty="0">
              <a:solidFill>
                <a:schemeClr val="bg1"/>
              </a:solidFill>
            </a:endParaRPr>
          </a:p>
        </p:txBody>
      </p:sp>
    </p:spTree>
    <p:extLst>
      <p:ext uri="{BB962C8B-B14F-4D97-AF65-F5344CB8AC3E}">
        <p14:creationId xmlns:p14="http://schemas.microsoft.com/office/powerpoint/2010/main" val="35866874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
    <p:bg>
      <p:bgPr>
        <a:solidFill>
          <a:schemeClr val="tx2"/>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CF7B0EA-262C-77D5-C7A0-379F5FDB2925}"/>
              </a:ext>
            </a:extLst>
          </p:cNvPr>
          <p:cNvSpPr>
            <a:spLocks noGrp="1"/>
          </p:cNvSpPr>
          <p:nvPr>
            <p:ph type="title" hasCustomPrompt="1"/>
            <p:custDataLst>
              <p:tags r:id="rId1"/>
            </p:custDataLst>
          </p:nvPr>
        </p:nvSpPr>
        <p:spPr/>
        <p:txBody>
          <a:bodyPr/>
          <a:lstStyle>
            <a:lvl1pPr>
              <a:defRPr/>
            </a:lvl1pPr>
          </a:lstStyle>
          <a:p>
            <a:r>
              <a:rPr lang="de-DE"/>
              <a:t>Agenda</a:t>
            </a:r>
            <a:endParaRPr lang="de-DE" dirty="0"/>
          </a:p>
        </p:txBody>
      </p:sp>
      <p:sp>
        <p:nvSpPr>
          <p:cNvPr id="11" name="Textplatzhalter 10">
            <a:extLst>
              <a:ext uri="{FF2B5EF4-FFF2-40B4-BE49-F238E27FC236}">
                <a16:creationId xmlns:a16="http://schemas.microsoft.com/office/drawing/2014/main" id="{2F44C45B-292A-EE30-BF72-F9C1DF9B06AE}"/>
              </a:ext>
            </a:extLst>
          </p:cNvPr>
          <p:cNvSpPr>
            <a:spLocks noGrp="1"/>
          </p:cNvSpPr>
          <p:nvPr>
            <p:ph type="body" sz="quarter" idx="13" hasCustomPrompt="1"/>
            <p:custDataLst>
              <p:tags r:id="rId2"/>
            </p:custDataLst>
          </p:nvPr>
        </p:nvSpPr>
        <p:spPr>
          <a:xfrm>
            <a:off x="1999676" y="1874099"/>
            <a:ext cx="0" cy="691694"/>
          </a:xfrm>
          <a:prstGeom prst="rect">
            <a:avLst/>
          </a:prstGeom>
          <a:ln w="12700">
            <a:solidFill>
              <a:schemeClr val="tx1"/>
            </a:solidFill>
          </a:ln>
        </p:spPr>
        <p:txBody>
          <a:bodyPr wrap="none" lIns="0" tIns="0" rIns="0" bIns="25200" anchor="ctr">
            <a:noAutofit/>
          </a:bodyPr>
          <a:lstStyle>
            <a:lvl1pPr marL="0" indent="0" algn="r">
              <a:lnSpc>
                <a:spcPct val="100000"/>
              </a:lnSpc>
              <a:spcBef>
                <a:spcPts val="0"/>
              </a:spcBef>
              <a:buFont typeface="Arial" panose="020B0604020202020204" pitchFamily="34" charset="0"/>
              <a:buNone/>
              <a:defRPr sz="7500" b="1" spc="120" baseline="0">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01</a:t>
            </a:r>
            <a:endParaRPr lang="de-DE" dirty="0"/>
          </a:p>
        </p:txBody>
      </p:sp>
      <p:sp>
        <p:nvSpPr>
          <p:cNvPr id="12" name="Textplatzhalter 11">
            <a:extLst>
              <a:ext uri="{FF2B5EF4-FFF2-40B4-BE49-F238E27FC236}">
                <a16:creationId xmlns:a16="http://schemas.microsoft.com/office/drawing/2014/main" id="{8C488003-CE45-2EAA-62F7-703B990983A1}"/>
              </a:ext>
            </a:extLst>
          </p:cNvPr>
          <p:cNvSpPr>
            <a:spLocks noGrp="1"/>
          </p:cNvSpPr>
          <p:nvPr>
            <p:ph type="body" sz="quarter" idx="15" hasCustomPrompt="1"/>
            <p:custDataLst>
              <p:tags r:id="rId3"/>
            </p:custDataLst>
          </p:nvPr>
        </p:nvSpPr>
        <p:spPr>
          <a:xfrm>
            <a:off x="7640780" y="1874099"/>
            <a:ext cx="0" cy="691694"/>
          </a:xfrm>
          <a:prstGeom prst="rect">
            <a:avLst/>
          </a:prstGeom>
          <a:ln w="12700">
            <a:solidFill>
              <a:schemeClr val="tx1"/>
            </a:solidFill>
          </a:ln>
        </p:spPr>
        <p:txBody>
          <a:bodyPr wrap="none" lIns="0" tIns="0" rIns="144000" bIns="25200" anchor="ctr">
            <a:noAutofit/>
          </a:bodyPr>
          <a:lstStyle>
            <a:lvl1pPr marL="0" indent="0" algn="r">
              <a:lnSpc>
                <a:spcPct val="100000"/>
              </a:lnSpc>
              <a:spcBef>
                <a:spcPts val="0"/>
              </a:spcBef>
              <a:buFont typeface="Arial" panose="020B0604020202020204" pitchFamily="34" charset="0"/>
              <a:buNone/>
              <a:defRPr sz="7500" b="1">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04</a:t>
            </a:r>
            <a:endParaRPr lang="de-DE" dirty="0"/>
          </a:p>
        </p:txBody>
      </p:sp>
      <p:sp>
        <p:nvSpPr>
          <p:cNvPr id="16" name="Textplatzhalter 15">
            <a:extLst>
              <a:ext uri="{FF2B5EF4-FFF2-40B4-BE49-F238E27FC236}">
                <a16:creationId xmlns:a16="http://schemas.microsoft.com/office/drawing/2014/main" id="{7DC518CE-B095-B87F-549B-801A366F15AA}"/>
              </a:ext>
            </a:extLst>
          </p:cNvPr>
          <p:cNvSpPr>
            <a:spLocks noGrp="1"/>
          </p:cNvSpPr>
          <p:nvPr>
            <p:ph type="body" sz="quarter" idx="19" hasCustomPrompt="1"/>
            <p:custDataLst>
              <p:tags r:id="rId4"/>
            </p:custDataLst>
          </p:nvPr>
        </p:nvSpPr>
        <p:spPr>
          <a:xfrm>
            <a:off x="1999676" y="3494964"/>
            <a:ext cx="0" cy="691694"/>
          </a:xfrm>
          <a:prstGeom prst="rect">
            <a:avLst/>
          </a:prstGeom>
          <a:ln w="12700">
            <a:solidFill>
              <a:schemeClr val="tx1"/>
            </a:solidFill>
          </a:ln>
        </p:spPr>
        <p:txBody>
          <a:bodyPr wrap="none" lIns="0" tIns="0" rIns="144000" bIns="25200" anchor="ctr">
            <a:noAutofit/>
          </a:bodyPr>
          <a:lstStyle>
            <a:lvl1pPr marL="0" indent="0" algn="r">
              <a:lnSpc>
                <a:spcPct val="100000"/>
              </a:lnSpc>
              <a:spcBef>
                <a:spcPts val="0"/>
              </a:spcBef>
              <a:buFont typeface="Arial" panose="020B0604020202020204" pitchFamily="34" charset="0"/>
              <a:buNone/>
              <a:defRPr sz="7500" b="1">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02</a:t>
            </a:r>
            <a:endParaRPr lang="de-DE" dirty="0"/>
          </a:p>
        </p:txBody>
      </p:sp>
      <p:sp>
        <p:nvSpPr>
          <p:cNvPr id="18" name="Textplatzhalter 17">
            <a:extLst>
              <a:ext uri="{FF2B5EF4-FFF2-40B4-BE49-F238E27FC236}">
                <a16:creationId xmlns:a16="http://schemas.microsoft.com/office/drawing/2014/main" id="{D695D963-BBAB-B8F7-2748-9853FFC81699}"/>
              </a:ext>
            </a:extLst>
          </p:cNvPr>
          <p:cNvSpPr>
            <a:spLocks noGrp="1"/>
          </p:cNvSpPr>
          <p:nvPr>
            <p:ph type="body" sz="quarter" idx="21" hasCustomPrompt="1"/>
            <p:custDataLst>
              <p:tags r:id="rId5"/>
            </p:custDataLst>
          </p:nvPr>
        </p:nvSpPr>
        <p:spPr>
          <a:xfrm>
            <a:off x="7640780" y="3494964"/>
            <a:ext cx="0" cy="691694"/>
          </a:xfrm>
          <a:prstGeom prst="rect">
            <a:avLst/>
          </a:prstGeom>
          <a:ln w="12700">
            <a:solidFill>
              <a:schemeClr val="tx1"/>
            </a:solidFill>
          </a:ln>
        </p:spPr>
        <p:txBody>
          <a:bodyPr wrap="none" lIns="0" tIns="0" rIns="144000" bIns="25200" anchor="ctr">
            <a:noAutofit/>
          </a:bodyPr>
          <a:lstStyle>
            <a:lvl1pPr marL="0" indent="0" algn="r">
              <a:lnSpc>
                <a:spcPct val="100000"/>
              </a:lnSpc>
              <a:spcBef>
                <a:spcPts val="0"/>
              </a:spcBef>
              <a:buFont typeface="Arial" panose="020B0604020202020204" pitchFamily="34" charset="0"/>
              <a:buNone/>
              <a:defRPr sz="7500" b="1">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05</a:t>
            </a:r>
            <a:endParaRPr lang="de-DE" dirty="0"/>
          </a:p>
        </p:txBody>
      </p:sp>
      <p:sp>
        <p:nvSpPr>
          <p:cNvPr id="22" name="Textplatzhalter 21">
            <a:extLst>
              <a:ext uri="{FF2B5EF4-FFF2-40B4-BE49-F238E27FC236}">
                <a16:creationId xmlns:a16="http://schemas.microsoft.com/office/drawing/2014/main" id="{DE8125E5-DF43-EDF6-850D-48A75028AD08}"/>
              </a:ext>
            </a:extLst>
          </p:cNvPr>
          <p:cNvSpPr>
            <a:spLocks noGrp="1"/>
          </p:cNvSpPr>
          <p:nvPr>
            <p:ph type="body" sz="quarter" idx="25" hasCustomPrompt="1"/>
            <p:custDataLst>
              <p:tags r:id="rId6"/>
            </p:custDataLst>
          </p:nvPr>
        </p:nvSpPr>
        <p:spPr>
          <a:xfrm>
            <a:off x="1999676" y="5115831"/>
            <a:ext cx="0" cy="691694"/>
          </a:xfrm>
          <a:prstGeom prst="rect">
            <a:avLst/>
          </a:prstGeom>
          <a:ln w="12700">
            <a:solidFill>
              <a:schemeClr val="tx1"/>
            </a:solidFill>
          </a:ln>
        </p:spPr>
        <p:txBody>
          <a:bodyPr wrap="none" lIns="0" tIns="0" rIns="144000" bIns="25200" anchor="ctr">
            <a:noAutofit/>
          </a:bodyPr>
          <a:lstStyle>
            <a:lvl1pPr marL="0" indent="0" algn="r">
              <a:lnSpc>
                <a:spcPct val="100000"/>
              </a:lnSpc>
              <a:spcBef>
                <a:spcPts val="0"/>
              </a:spcBef>
              <a:buFont typeface="Arial" panose="020B0604020202020204" pitchFamily="34" charset="0"/>
              <a:buNone/>
              <a:defRPr sz="7500" b="1">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03</a:t>
            </a:r>
            <a:endParaRPr lang="de-DE" dirty="0"/>
          </a:p>
        </p:txBody>
      </p:sp>
      <p:sp>
        <p:nvSpPr>
          <p:cNvPr id="24" name="Textplatzhalter 23">
            <a:extLst>
              <a:ext uri="{FF2B5EF4-FFF2-40B4-BE49-F238E27FC236}">
                <a16:creationId xmlns:a16="http://schemas.microsoft.com/office/drawing/2014/main" id="{F53124D2-8D37-CBBB-5F9C-6ADCD612BC02}"/>
              </a:ext>
            </a:extLst>
          </p:cNvPr>
          <p:cNvSpPr>
            <a:spLocks noGrp="1"/>
          </p:cNvSpPr>
          <p:nvPr>
            <p:ph type="body" sz="quarter" idx="27" hasCustomPrompt="1"/>
            <p:custDataLst>
              <p:tags r:id="rId7"/>
            </p:custDataLst>
          </p:nvPr>
        </p:nvSpPr>
        <p:spPr>
          <a:xfrm>
            <a:off x="7640780" y="5115830"/>
            <a:ext cx="0" cy="691694"/>
          </a:xfrm>
          <a:prstGeom prst="rect">
            <a:avLst/>
          </a:prstGeom>
          <a:ln w="12700">
            <a:solidFill>
              <a:schemeClr val="tx1"/>
            </a:solidFill>
          </a:ln>
        </p:spPr>
        <p:txBody>
          <a:bodyPr wrap="none" lIns="0" tIns="0" rIns="144000" bIns="25200" anchor="ctr">
            <a:noAutofit/>
          </a:bodyPr>
          <a:lstStyle>
            <a:lvl1pPr marL="0" indent="0" algn="r">
              <a:lnSpc>
                <a:spcPct val="100000"/>
              </a:lnSpc>
              <a:spcBef>
                <a:spcPts val="0"/>
              </a:spcBef>
              <a:buFont typeface="Arial" panose="020B0604020202020204" pitchFamily="34" charset="0"/>
              <a:buNone/>
              <a:defRPr sz="7500" b="1">
                <a:solidFill>
                  <a:schemeClr val="tx2"/>
                </a:solidFill>
              </a:defRPr>
            </a:lvl1pPr>
            <a:lvl2pPr marL="0" indent="0" algn="r">
              <a:lnSpc>
                <a:spcPct val="100000"/>
              </a:lnSpc>
              <a:spcBef>
                <a:spcPts val="0"/>
              </a:spcBef>
              <a:buNone/>
              <a:defRPr sz="7500" b="1"/>
            </a:lvl2pPr>
            <a:lvl3pPr marL="0" indent="0" algn="r">
              <a:lnSpc>
                <a:spcPct val="100000"/>
              </a:lnSpc>
              <a:spcBef>
                <a:spcPts val="0"/>
              </a:spcBef>
              <a:buNone/>
              <a:defRPr sz="7500" b="1"/>
            </a:lvl3pPr>
            <a:lvl4pPr marL="0" indent="0" algn="r">
              <a:lnSpc>
                <a:spcPct val="100000"/>
              </a:lnSpc>
              <a:spcBef>
                <a:spcPts val="0"/>
              </a:spcBef>
              <a:buFont typeface="Arial" panose="020B0604020202020204" pitchFamily="34" charset="0"/>
              <a:buNone/>
              <a:defRPr sz="7500" b="1"/>
            </a:lvl4pPr>
            <a:lvl5pPr marL="0" indent="0" algn="r">
              <a:lnSpc>
                <a:spcPct val="100000"/>
              </a:lnSpc>
              <a:spcBef>
                <a:spcPts val="0"/>
              </a:spcBef>
              <a:buNone/>
              <a:defRPr sz="7500" b="1"/>
            </a:lvl5pPr>
            <a:lvl6pPr marL="0" indent="0" algn="r">
              <a:lnSpc>
                <a:spcPct val="100000"/>
              </a:lnSpc>
              <a:spcBef>
                <a:spcPts val="0"/>
              </a:spcBef>
              <a:buNone/>
              <a:defRPr sz="7500" b="1"/>
            </a:lvl6pPr>
            <a:lvl7pPr marL="0" indent="0" algn="r">
              <a:lnSpc>
                <a:spcPct val="100000"/>
              </a:lnSpc>
              <a:spcBef>
                <a:spcPts val="0"/>
              </a:spcBef>
              <a:buFont typeface="Arial" panose="020B0604020202020204" pitchFamily="34" charset="0"/>
              <a:buNone/>
              <a:defRPr sz="7500" b="1"/>
            </a:lvl7pPr>
            <a:lvl8pPr marL="0" indent="0" algn="r">
              <a:lnSpc>
                <a:spcPct val="100000"/>
              </a:lnSpc>
              <a:spcBef>
                <a:spcPts val="0"/>
              </a:spcBef>
              <a:buNone/>
              <a:defRPr sz="7500" b="1"/>
            </a:lvl8pPr>
            <a:lvl9pPr marL="0" indent="0" algn="r">
              <a:lnSpc>
                <a:spcPct val="100000"/>
              </a:lnSpc>
              <a:spcBef>
                <a:spcPts val="0"/>
              </a:spcBef>
              <a:buNone/>
              <a:defRPr sz="7500" b="1"/>
            </a:lvl9pPr>
          </a:lstStyle>
          <a:p>
            <a:pPr lvl="0"/>
            <a:r>
              <a:rPr lang="de-DE"/>
              <a:t>06</a:t>
            </a:r>
            <a:endParaRPr lang="de-DE" dirty="0"/>
          </a:p>
        </p:txBody>
      </p:sp>
      <p:sp>
        <p:nvSpPr>
          <p:cNvPr id="8" name="Textplatzhalter 6">
            <a:extLst>
              <a:ext uri="{FF2B5EF4-FFF2-40B4-BE49-F238E27FC236}">
                <a16:creationId xmlns:a16="http://schemas.microsoft.com/office/drawing/2014/main" id="{0904E236-B9F6-3BBC-A2C6-39313C076A46}"/>
              </a:ext>
            </a:extLst>
          </p:cNvPr>
          <p:cNvSpPr>
            <a:spLocks noGrp="1"/>
          </p:cNvSpPr>
          <p:nvPr>
            <p:ph type="body" sz="quarter" idx="14" hasCustomPrompt="1"/>
            <p:custDataLst>
              <p:tags r:id="rId8"/>
            </p:custDataLst>
          </p:nvPr>
        </p:nvSpPr>
        <p:spPr>
          <a:xfrm>
            <a:off x="1999675" y="1548000"/>
            <a:ext cx="3697289" cy="1343891"/>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300"/>
            </a:lvl2pPr>
            <a:lvl3pPr marL="0" indent="0">
              <a:lnSpc>
                <a:spcPct val="100000"/>
              </a:lnSpc>
              <a:spcBef>
                <a:spcPts val="0"/>
              </a:spcBef>
              <a:spcAft>
                <a:spcPts val="0"/>
              </a:spcAft>
              <a:buNone/>
              <a:defRPr sz="1300"/>
            </a:lvl3pPr>
            <a:lvl4pPr marL="0" indent="0">
              <a:lnSpc>
                <a:spcPct val="100000"/>
              </a:lnSpc>
              <a:spcBef>
                <a:spcPts val="0"/>
              </a:spcBef>
              <a:spcAft>
                <a:spcPts val="0"/>
              </a:spcAft>
              <a:buFont typeface="Arial" panose="020B0604020202020204" pitchFamily="34" charset="0"/>
              <a:buNone/>
              <a:defRPr sz="1300" b="0">
                <a:solidFill>
                  <a:schemeClr val="tx1"/>
                </a:solidFill>
              </a:defRPr>
            </a:lvl4pPr>
            <a:lvl5pPr marL="0" indent="0">
              <a:lnSpc>
                <a:spcPct val="100000"/>
              </a:lnSpc>
              <a:spcBef>
                <a:spcPts val="0"/>
              </a:spcBef>
              <a:spcAft>
                <a:spcPts val="0"/>
              </a:spcAft>
              <a:buNone/>
              <a:defRPr sz="1300"/>
            </a:lvl5pPr>
            <a:lvl6pPr marL="0" indent="0">
              <a:lnSpc>
                <a:spcPct val="100000"/>
              </a:lnSpc>
              <a:spcBef>
                <a:spcPts val="0"/>
              </a:spcBef>
              <a:spcAft>
                <a:spcPts val="0"/>
              </a:spcAft>
              <a:buNone/>
              <a:defRPr sz="1300"/>
            </a:lvl6pPr>
            <a:lvl7pPr marL="0" indent="0">
              <a:lnSpc>
                <a:spcPct val="100000"/>
              </a:lnSpc>
              <a:spcBef>
                <a:spcPts val="0"/>
              </a:spcBef>
              <a:spcAft>
                <a:spcPts val="0"/>
              </a:spcAft>
              <a:buFont typeface="Arial" panose="020B0604020202020204" pitchFamily="34" charset="0"/>
              <a:buNone/>
              <a:defRPr sz="1300"/>
            </a:lvl7pPr>
            <a:lvl8pPr marL="0" indent="0">
              <a:lnSpc>
                <a:spcPct val="100000"/>
              </a:lnSpc>
              <a:spcBef>
                <a:spcPts val="0"/>
              </a:spcBef>
              <a:buNone/>
              <a:defRPr sz="1300" b="0">
                <a:solidFill>
                  <a:schemeClr val="tx1"/>
                </a:solidFill>
              </a:defRPr>
            </a:lvl8pPr>
            <a:lvl9pPr marL="0" indent="0">
              <a:lnSpc>
                <a:spcPct val="100000"/>
              </a:lnSpc>
              <a:spcBef>
                <a:spcPts val="0"/>
              </a:spcBef>
              <a:buNone/>
              <a:defRPr sz="1300">
                <a:solidFill>
                  <a:schemeClr val="tx1"/>
                </a:solidFill>
              </a:defRPr>
            </a:lvl9pPr>
          </a:lstStyle>
          <a:p>
            <a:pPr lvl="0"/>
            <a:r>
              <a:rPr lang="de-DE"/>
              <a:t>Topic</a:t>
            </a:r>
          </a:p>
          <a:p>
            <a:pPr lvl="1"/>
            <a:r>
              <a:rPr lang="de-DE"/>
              <a:t>Additional Information</a:t>
            </a:r>
            <a:endParaRPr lang="de-DE" dirty="0"/>
          </a:p>
        </p:txBody>
      </p:sp>
      <p:sp>
        <p:nvSpPr>
          <p:cNvPr id="7" name="Textplatzhalter 6">
            <a:extLst>
              <a:ext uri="{FF2B5EF4-FFF2-40B4-BE49-F238E27FC236}">
                <a16:creationId xmlns:a16="http://schemas.microsoft.com/office/drawing/2014/main" id="{30357EFF-90CA-E1D7-BA33-48A9A566F2F2}"/>
              </a:ext>
            </a:extLst>
          </p:cNvPr>
          <p:cNvSpPr>
            <a:spLocks noGrp="1"/>
          </p:cNvSpPr>
          <p:nvPr>
            <p:ph type="body" sz="quarter" idx="34" hasCustomPrompt="1"/>
            <p:custDataLst>
              <p:tags r:id="rId9"/>
            </p:custDataLst>
          </p:nvPr>
        </p:nvSpPr>
        <p:spPr>
          <a:xfrm>
            <a:off x="1999676" y="3168866"/>
            <a:ext cx="3697289" cy="1343891"/>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300"/>
            </a:lvl2pPr>
            <a:lvl3pPr marL="0" indent="0">
              <a:lnSpc>
                <a:spcPct val="100000"/>
              </a:lnSpc>
              <a:spcBef>
                <a:spcPts val="0"/>
              </a:spcBef>
              <a:spcAft>
                <a:spcPts val="0"/>
              </a:spcAft>
              <a:buNone/>
              <a:defRPr sz="1300"/>
            </a:lvl3pPr>
            <a:lvl4pPr marL="0" indent="0">
              <a:lnSpc>
                <a:spcPct val="100000"/>
              </a:lnSpc>
              <a:spcBef>
                <a:spcPts val="0"/>
              </a:spcBef>
              <a:spcAft>
                <a:spcPts val="0"/>
              </a:spcAft>
              <a:buFont typeface="Arial" panose="020B0604020202020204" pitchFamily="34" charset="0"/>
              <a:buNone/>
              <a:defRPr sz="1300" b="0">
                <a:solidFill>
                  <a:schemeClr val="tx1"/>
                </a:solidFill>
              </a:defRPr>
            </a:lvl4pPr>
            <a:lvl5pPr marL="0" indent="0">
              <a:lnSpc>
                <a:spcPct val="100000"/>
              </a:lnSpc>
              <a:spcBef>
                <a:spcPts val="0"/>
              </a:spcBef>
              <a:spcAft>
                <a:spcPts val="0"/>
              </a:spcAft>
              <a:buNone/>
              <a:defRPr sz="1300"/>
            </a:lvl5pPr>
            <a:lvl6pPr marL="0" indent="0">
              <a:lnSpc>
                <a:spcPct val="100000"/>
              </a:lnSpc>
              <a:spcBef>
                <a:spcPts val="0"/>
              </a:spcBef>
              <a:spcAft>
                <a:spcPts val="0"/>
              </a:spcAft>
              <a:buNone/>
              <a:defRPr sz="1300"/>
            </a:lvl6pPr>
            <a:lvl7pPr marL="0" indent="0">
              <a:lnSpc>
                <a:spcPct val="100000"/>
              </a:lnSpc>
              <a:spcBef>
                <a:spcPts val="0"/>
              </a:spcBef>
              <a:spcAft>
                <a:spcPts val="0"/>
              </a:spcAft>
              <a:buFont typeface="Arial" panose="020B0604020202020204" pitchFamily="34" charset="0"/>
              <a:buNone/>
              <a:defRPr sz="1300"/>
            </a:lvl7pPr>
            <a:lvl8pPr marL="0" indent="0">
              <a:lnSpc>
                <a:spcPct val="100000"/>
              </a:lnSpc>
              <a:spcBef>
                <a:spcPts val="0"/>
              </a:spcBef>
              <a:buNone/>
              <a:defRPr sz="1300" b="0">
                <a:solidFill>
                  <a:schemeClr val="tx1"/>
                </a:solidFill>
              </a:defRPr>
            </a:lvl8pPr>
            <a:lvl9pPr marL="0" indent="0">
              <a:lnSpc>
                <a:spcPct val="100000"/>
              </a:lnSpc>
              <a:spcBef>
                <a:spcPts val="0"/>
              </a:spcBef>
              <a:buNone/>
              <a:defRPr sz="1300">
                <a:solidFill>
                  <a:schemeClr val="tx1"/>
                </a:solidFill>
              </a:defRPr>
            </a:lvl9pPr>
          </a:lstStyle>
          <a:p>
            <a:pPr lvl="0"/>
            <a:r>
              <a:rPr lang="de-DE"/>
              <a:t>Topic</a:t>
            </a:r>
          </a:p>
          <a:p>
            <a:pPr lvl="1"/>
            <a:r>
              <a:rPr lang="de-DE"/>
              <a:t>Additional Information</a:t>
            </a:r>
            <a:endParaRPr lang="de-DE" dirty="0"/>
          </a:p>
        </p:txBody>
      </p:sp>
      <p:sp>
        <p:nvSpPr>
          <p:cNvPr id="9" name="Textplatzhalter 6">
            <a:extLst>
              <a:ext uri="{FF2B5EF4-FFF2-40B4-BE49-F238E27FC236}">
                <a16:creationId xmlns:a16="http://schemas.microsoft.com/office/drawing/2014/main" id="{B8495873-12FA-19EE-6EF0-60CD546FEF81}"/>
              </a:ext>
            </a:extLst>
          </p:cNvPr>
          <p:cNvSpPr>
            <a:spLocks noGrp="1"/>
          </p:cNvSpPr>
          <p:nvPr>
            <p:ph type="body" sz="quarter" idx="35" hasCustomPrompt="1"/>
            <p:custDataLst>
              <p:tags r:id="rId10"/>
            </p:custDataLst>
          </p:nvPr>
        </p:nvSpPr>
        <p:spPr>
          <a:xfrm>
            <a:off x="1999676" y="4789732"/>
            <a:ext cx="3697289" cy="1343891"/>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300"/>
            </a:lvl2pPr>
            <a:lvl3pPr marL="0" indent="0">
              <a:lnSpc>
                <a:spcPct val="100000"/>
              </a:lnSpc>
              <a:spcBef>
                <a:spcPts val="0"/>
              </a:spcBef>
              <a:spcAft>
                <a:spcPts val="0"/>
              </a:spcAft>
              <a:buNone/>
              <a:defRPr sz="1300"/>
            </a:lvl3pPr>
            <a:lvl4pPr marL="0" indent="0">
              <a:lnSpc>
                <a:spcPct val="100000"/>
              </a:lnSpc>
              <a:spcBef>
                <a:spcPts val="0"/>
              </a:spcBef>
              <a:spcAft>
                <a:spcPts val="0"/>
              </a:spcAft>
              <a:buFont typeface="Arial" panose="020B0604020202020204" pitchFamily="34" charset="0"/>
              <a:buNone/>
              <a:defRPr sz="1300" b="0">
                <a:solidFill>
                  <a:schemeClr val="tx1"/>
                </a:solidFill>
              </a:defRPr>
            </a:lvl4pPr>
            <a:lvl5pPr marL="0" indent="0">
              <a:lnSpc>
                <a:spcPct val="100000"/>
              </a:lnSpc>
              <a:spcBef>
                <a:spcPts val="0"/>
              </a:spcBef>
              <a:spcAft>
                <a:spcPts val="0"/>
              </a:spcAft>
              <a:buNone/>
              <a:defRPr sz="1300"/>
            </a:lvl5pPr>
            <a:lvl6pPr marL="0" indent="0">
              <a:lnSpc>
                <a:spcPct val="100000"/>
              </a:lnSpc>
              <a:spcBef>
                <a:spcPts val="0"/>
              </a:spcBef>
              <a:spcAft>
                <a:spcPts val="0"/>
              </a:spcAft>
              <a:buNone/>
              <a:defRPr sz="1300"/>
            </a:lvl6pPr>
            <a:lvl7pPr marL="0" indent="0">
              <a:lnSpc>
                <a:spcPct val="100000"/>
              </a:lnSpc>
              <a:spcBef>
                <a:spcPts val="0"/>
              </a:spcBef>
              <a:spcAft>
                <a:spcPts val="0"/>
              </a:spcAft>
              <a:buFont typeface="Arial" panose="020B0604020202020204" pitchFamily="34" charset="0"/>
              <a:buNone/>
              <a:defRPr sz="1300"/>
            </a:lvl7pPr>
            <a:lvl8pPr marL="0" indent="0">
              <a:lnSpc>
                <a:spcPct val="100000"/>
              </a:lnSpc>
              <a:spcBef>
                <a:spcPts val="0"/>
              </a:spcBef>
              <a:buNone/>
              <a:defRPr sz="1300" b="0">
                <a:solidFill>
                  <a:schemeClr val="tx1"/>
                </a:solidFill>
              </a:defRPr>
            </a:lvl8pPr>
            <a:lvl9pPr marL="0" indent="0">
              <a:lnSpc>
                <a:spcPct val="100000"/>
              </a:lnSpc>
              <a:spcBef>
                <a:spcPts val="0"/>
              </a:spcBef>
              <a:buNone/>
              <a:defRPr sz="1300">
                <a:solidFill>
                  <a:schemeClr val="tx1"/>
                </a:solidFill>
              </a:defRPr>
            </a:lvl9pPr>
          </a:lstStyle>
          <a:p>
            <a:pPr lvl="0"/>
            <a:r>
              <a:rPr lang="de-DE"/>
              <a:t>Topic</a:t>
            </a:r>
          </a:p>
          <a:p>
            <a:pPr lvl="1"/>
            <a:r>
              <a:rPr lang="de-DE"/>
              <a:t>Additional Information</a:t>
            </a:r>
            <a:endParaRPr lang="de-DE" dirty="0"/>
          </a:p>
        </p:txBody>
      </p:sp>
      <p:sp>
        <p:nvSpPr>
          <p:cNvPr id="10" name="Textplatzhalter 6">
            <a:extLst>
              <a:ext uri="{FF2B5EF4-FFF2-40B4-BE49-F238E27FC236}">
                <a16:creationId xmlns:a16="http://schemas.microsoft.com/office/drawing/2014/main" id="{89B84C54-B00C-472C-AD94-5A5952ADC9B6}"/>
              </a:ext>
            </a:extLst>
          </p:cNvPr>
          <p:cNvSpPr>
            <a:spLocks noGrp="1"/>
          </p:cNvSpPr>
          <p:nvPr>
            <p:ph type="body" sz="quarter" idx="36" hasCustomPrompt="1"/>
            <p:custDataLst>
              <p:tags r:id="rId11"/>
            </p:custDataLst>
          </p:nvPr>
        </p:nvSpPr>
        <p:spPr>
          <a:xfrm>
            <a:off x="7640780" y="1548000"/>
            <a:ext cx="3697289" cy="1343891"/>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300"/>
            </a:lvl2pPr>
            <a:lvl3pPr marL="0" indent="0">
              <a:lnSpc>
                <a:spcPct val="100000"/>
              </a:lnSpc>
              <a:spcBef>
                <a:spcPts val="0"/>
              </a:spcBef>
              <a:spcAft>
                <a:spcPts val="0"/>
              </a:spcAft>
              <a:buNone/>
              <a:defRPr sz="1300"/>
            </a:lvl3pPr>
            <a:lvl4pPr marL="0" indent="0">
              <a:lnSpc>
                <a:spcPct val="100000"/>
              </a:lnSpc>
              <a:spcBef>
                <a:spcPts val="0"/>
              </a:spcBef>
              <a:spcAft>
                <a:spcPts val="0"/>
              </a:spcAft>
              <a:buFont typeface="Arial" panose="020B0604020202020204" pitchFamily="34" charset="0"/>
              <a:buNone/>
              <a:defRPr sz="1300" b="0">
                <a:solidFill>
                  <a:schemeClr val="tx1"/>
                </a:solidFill>
              </a:defRPr>
            </a:lvl4pPr>
            <a:lvl5pPr marL="0" indent="0">
              <a:lnSpc>
                <a:spcPct val="100000"/>
              </a:lnSpc>
              <a:spcBef>
                <a:spcPts val="0"/>
              </a:spcBef>
              <a:spcAft>
                <a:spcPts val="0"/>
              </a:spcAft>
              <a:buNone/>
              <a:defRPr sz="1300"/>
            </a:lvl5pPr>
            <a:lvl6pPr marL="0" indent="0">
              <a:lnSpc>
                <a:spcPct val="100000"/>
              </a:lnSpc>
              <a:spcBef>
                <a:spcPts val="0"/>
              </a:spcBef>
              <a:spcAft>
                <a:spcPts val="0"/>
              </a:spcAft>
              <a:buNone/>
              <a:defRPr sz="1300"/>
            </a:lvl6pPr>
            <a:lvl7pPr marL="0" indent="0">
              <a:lnSpc>
                <a:spcPct val="100000"/>
              </a:lnSpc>
              <a:spcBef>
                <a:spcPts val="0"/>
              </a:spcBef>
              <a:spcAft>
                <a:spcPts val="0"/>
              </a:spcAft>
              <a:buFont typeface="Arial" panose="020B0604020202020204" pitchFamily="34" charset="0"/>
              <a:buNone/>
              <a:defRPr sz="1300"/>
            </a:lvl7pPr>
            <a:lvl8pPr marL="0" indent="0">
              <a:lnSpc>
                <a:spcPct val="100000"/>
              </a:lnSpc>
              <a:spcBef>
                <a:spcPts val="0"/>
              </a:spcBef>
              <a:buNone/>
              <a:defRPr sz="1300" b="0">
                <a:solidFill>
                  <a:schemeClr val="tx1"/>
                </a:solidFill>
              </a:defRPr>
            </a:lvl8pPr>
            <a:lvl9pPr marL="0" indent="0">
              <a:lnSpc>
                <a:spcPct val="100000"/>
              </a:lnSpc>
              <a:spcBef>
                <a:spcPts val="0"/>
              </a:spcBef>
              <a:buNone/>
              <a:defRPr sz="1300">
                <a:solidFill>
                  <a:schemeClr val="tx1"/>
                </a:solidFill>
              </a:defRPr>
            </a:lvl9pPr>
          </a:lstStyle>
          <a:p>
            <a:pPr lvl="0"/>
            <a:r>
              <a:rPr lang="de-DE"/>
              <a:t>Topic</a:t>
            </a:r>
          </a:p>
          <a:p>
            <a:pPr lvl="1"/>
            <a:r>
              <a:rPr lang="de-DE"/>
              <a:t>Additional Information</a:t>
            </a:r>
            <a:endParaRPr lang="de-DE" dirty="0"/>
          </a:p>
        </p:txBody>
      </p:sp>
      <p:sp>
        <p:nvSpPr>
          <p:cNvPr id="28" name="Textplatzhalter 6">
            <a:extLst>
              <a:ext uri="{FF2B5EF4-FFF2-40B4-BE49-F238E27FC236}">
                <a16:creationId xmlns:a16="http://schemas.microsoft.com/office/drawing/2014/main" id="{FF47FC94-EA60-66FB-5BA2-3D2C15C95158}"/>
              </a:ext>
            </a:extLst>
          </p:cNvPr>
          <p:cNvSpPr>
            <a:spLocks noGrp="1"/>
          </p:cNvSpPr>
          <p:nvPr>
            <p:ph type="body" sz="quarter" idx="37" hasCustomPrompt="1"/>
            <p:custDataLst>
              <p:tags r:id="rId12"/>
            </p:custDataLst>
          </p:nvPr>
        </p:nvSpPr>
        <p:spPr>
          <a:xfrm>
            <a:off x="7640780" y="3168866"/>
            <a:ext cx="3697289" cy="1343891"/>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300"/>
            </a:lvl2pPr>
            <a:lvl3pPr marL="0" indent="0">
              <a:lnSpc>
                <a:spcPct val="100000"/>
              </a:lnSpc>
              <a:spcBef>
                <a:spcPts val="0"/>
              </a:spcBef>
              <a:spcAft>
                <a:spcPts val="0"/>
              </a:spcAft>
              <a:buNone/>
              <a:defRPr sz="1300"/>
            </a:lvl3pPr>
            <a:lvl4pPr marL="0" indent="0">
              <a:lnSpc>
                <a:spcPct val="100000"/>
              </a:lnSpc>
              <a:spcBef>
                <a:spcPts val="0"/>
              </a:spcBef>
              <a:spcAft>
                <a:spcPts val="0"/>
              </a:spcAft>
              <a:buFont typeface="Arial" panose="020B0604020202020204" pitchFamily="34" charset="0"/>
              <a:buNone/>
              <a:defRPr sz="1300" b="0">
                <a:solidFill>
                  <a:schemeClr val="tx1"/>
                </a:solidFill>
              </a:defRPr>
            </a:lvl4pPr>
            <a:lvl5pPr marL="0" indent="0">
              <a:lnSpc>
                <a:spcPct val="100000"/>
              </a:lnSpc>
              <a:spcBef>
                <a:spcPts val="0"/>
              </a:spcBef>
              <a:spcAft>
                <a:spcPts val="0"/>
              </a:spcAft>
              <a:buNone/>
              <a:defRPr sz="1300"/>
            </a:lvl5pPr>
            <a:lvl6pPr marL="0" indent="0">
              <a:lnSpc>
                <a:spcPct val="100000"/>
              </a:lnSpc>
              <a:spcBef>
                <a:spcPts val="0"/>
              </a:spcBef>
              <a:spcAft>
                <a:spcPts val="0"/>
              </a:spcAft>
              <a:buNone/>
              <a:defRPr sz="1300"/>
            </a:lvl6pPr>
            <a:lvl7pPr marL="0" indent="0">
              <a:lnSpc>
                <a:spcPct val="100000"/>
              </a:lnSpc>
              <a:spcBef>
                <a:spcPts val="0"/>
              </a:spcBef>
              <a:spcAft>
                <a:spcPts val="0"/>
              </a:spcAft>
              <a:buFont typeface="Arial" panose="020B0604020202020204" pitchFamily="34" charset="0"/>
              <a:buNone/>
              <a:defRPr sz="1300"/>
            </a:lvl7pPr>
            <a:lvl8pPr marL="0" indent="0">
              <a:lnSpc>
                <a:spcPct val="100000"/>
              </a:lnSpc>
              <a:spcBef>
                <a:spcPts val="0"/>
              </a:spcBef>
              <a:buNone/>
              <a:defRPr sz="1300" b="0">
                <a:solidFill>
                  <a:schemeClr val="tx1"/>
                </a:solidFill>
              </a:defRPr>
            </a:lvl8pPr>
            <a:lvl9pPr marL="0" indent="0">
              <a:lnSpc>
                <a:spcPct val="100000"/>
              </a:lnSpc>
              <a:spcBef>
                <a:spcPts val="0"/>
              </a:spcBef>
              <a:buNone/>
              <a:defRPr sz="1300">
                <a:solidFill>
                  <a:schemeClr val="tx1"/>
                </a:solidFill>
              </a:defRPr>
            </a:lvl9pPr>
          </a:lstStyle>
          <a:p>
            <a:pPr lvl="0"/>
            <a:r>
              <a:rPr lang="de-DE"/>
              <a:t>Topic</a:t>
            </a:r>
          </a:p>
          <a:p>
            <a:pPr lvl="1"/>
            <a:r>
              <a:rPr lang="de-DE"/>
              <a:t>Additional Information</a:t>
            </a:r>
            <a:endParaRPr lang="de-DE" dirty="0"/>
          </a:p>
        </p:txBody>
      </p:sp>
      <p:sp>
        <p:nvSpPr>
          <p:cNvPr id="31" name="Textplatzhalter 6">
            <a:extLst>
              <a:ext uri="{FF2B5EF4-FFF2-40B4-BE49-F238E27FC236}">
                <a16:creationId xmlns:a16="http://schemas.microsoft.com/office/drawing/2014/main" id="{BF567C26-0943-FEEA-4B91-4C8BE0C70A25}"/>
              </a:ext>
            </a:extLst>
          </p:cNvPr>
          <p:cNvSpPr>
            <a:spLocks noGrp="1"/>
          </p:cNvSpPr>
          <p:nvPr>
            <p:ph type="body" sz="quarter" idx="38" hasCustomPrompt="1"/>
            <p:custDataLst>
              <p:tags r:id="rId13"/>
            </p:custDataLst>
          </p:nvPr>
        </p:nvSpPr>
        <p:spPr>
          <a:xfrm>
            <a:off x="7640780" y="4789732"/>
            <a:ext cx="3697289" cy="1343891"/>
          </a:xfrm>
        </p:spPr>
        <p:txBody>
          <a:bodyPr lIns="144000" tIns="0" rIns="0" bIns="0" anchor="ctr"/>
          <a:lstStyle>
            <a:lvl1pPr marL="0" indent="0">
              <a:lnSpc>
                <a:spcPct val="100000"/>
              </a:lnSpc>
              <a:spcBef>
                <a:spcPts val="0"/>
              </a:spcBef>
              <a:spcAft>
                <a:spcPts val="600"/>
              </a:spcAft>
              <a:buFont typeface="Arial" panose="020B0604020202020204" pitchFamily="34" charset="0"/>
              <a:buNone/>
              <a:defRPr sz="1700" b="1"/>
            </a:lvl1pPr>
            <a:lvl2pPr marL="0" indent="0">
              <a:lnSpc>
                <a:spcPct val="100000"/>
              </a:lnSpc>
              <a:spcBef>
                <a:spcPts val="0"/>
              </a:spcBef>
              <a:spcAft>
                <a:spcPts val="0"/>
              </a:spcAft>
              <a:buNone/>
              <a:defRPr sz="1300"/>
            </a:lvl2pPr>
            <a:lvl3pPr marL="0" indent="0">
              <a:lnSpc>
                <a:spcPct val="100000"/>
              </a:lnSpc>
              <a:spcBef>
                <a:spcPts val="0"/>
              </a:spcBef>
              <a:spcAft>
                <a:spcPts val="0"/>
              </a:spcAft>
              <a:buNone/>
              <a:defRPr sz="1300"/>
            </a:lvl3pPr>
            <a:lvl4pPr marL="0" indent="0">
              <a:lnSpc>
                <a:spcPct val="100000"/>
              </a:lnSpc>
              <a:spcBef>
                <a:spcPts val="0"/>
              </a:spcBef>
              <a:spcAft>
                <a:spcPts val="0"/>
              </a:spcAft>
              <a:buFont typeface="Arial" panose="020B0604020202020204" pitchFamily="34" charset="0"/>
              <a:buNone/>
              <a:defRPr sz="1300" b="0">
                <a:solidFill>
                  <a:schemeClr val="tx1"/>
                </a:solidFill>
              </a:defRPr>
            </a:lvl4pPr>
            <a:lvl5pPr marL="0" indent="0">
              <a:lnSpc>
                <a:spcPct val="100000"/>
              </a:lnSpc>
              <a:spcBef>
                <a:spcPts val="0"/>
              </a:spcBef>
              <a:spcAft>
                <a:spcPts val="0"/>
              </a:spcAft>
              <a:buNone/>
              <a:defRPr sz="1300"/>
            </a:lvl5pPr>
            <a:lvl6pPr marL="0" indent="0">
              <a:lnSpc>
                <a:spcPct val="100000"/>
              </a:lnSpc>
              <a:spcBef>
                <a:spcPts val="0"/>
              </a:spcBef>
              <a:spcAft>
                <a:spcPts val="0"/>
              </a:spcAft>
              <a:buNone/>
              <a:defRPr sz="1300"/>
            </a:lvl6pPr>
            <a:lvl7pPr marL="0" indent="0">
              <a:lnSpc>
                <a:spcPct val="100000"/>
              </a:lnSpc>
              <a:spcBef>
                <a:spcPts val="0"/>
              </a:spcBef>
              <a:spcAft>
                <a:spcPts val="0"/>
              </a:spcAft>
              <a:buFont typeface="Arial" panose="020B0604020202020204" pitchFamily="34" charset="0"/>
              <a:buNone/>
              <a:defRPr sz="1300"/>
            </a:lvl7pPr>
            <a:lvl8pPr marL="0" indent="0">
              <a:lnSpc>
                <a:spcPct val="100000"/>
              </a:lnSpc>
              <a:spcBef>
                <a:spcPts val="0"/>
              </a:spcBef>
              <a:buNone/>
              <a:defRPr sz="1300" b="0">
                <a:solidFill>
                  <a:schemeClr val="tx1"/>
                </a:solidFill>
              </a:defRPr>
            </a:lvl8pPr>
            <a:lvl9pPr marL="0" indent="0">
              <a:lnSpc>
                <a:spcPct val="100000"/>
              </a:lnSpc>
              <a:spcBef>
                <a:spcPts val="0"/>
              </a:spcBef>
              <a:buNone/>
              <a:defRPr sz="1300">
                <a:solidFill>
                  <a:schemeClr val="tx1"/>
                </a:solidFill>
              </a:defRPr>
            </a:lvl9pPr>
          </a:lstStyle>
          <a:p>
            <a:pPr lvl="0"/>
            <a:r>
              <a:rPr lang="de-DE"/>
              <a:t>Topic</a:t>
            </a:r>
          </a:p>
          <a:p>
            <a:pPr lvl="1"/>
            <a:r>
              <a:rPr lang="de-DE"/>
              <a:t>Additional Information</a:t>
            </a:r>
            <a:endParaRPr lang="de-DE" dirty="0"/>
          </a:p>
        </p:txBody>
      </p:sp>
      <p:sp>
        <p:nvSpPr>
          <p:cNvPr id="3" name="Datumsplatzhalter 2">
            <a:extLst>
              <a:ext uri="{FF2B5EF4-FFF2-40B4-BE49-F238E27FC236}">
                <a16:creationId xmlns:a16="http://schemas.microsoft.com/office/drawing/2014/main" id="{B4F1B6CF-BE53-B3F8-8FF2-C24B667FA2C6}"/>
              </a:ext>
            </a:extLst>
          </p:cNvPr>
          <p:cNvSpPr>
            <a:spLocks noGrp="1"/>
          </p:cNvSpPr>
          <p:nvPr>
            <p:ph type="dt" sz="half" idx="42"/>
            <p:custDataLst>
              <p:tags r:id="rId14"/>
            </p:custDataLst>
          </p:nvPr>
        </p:nvSpPr>
        <p:spPr/>
        <p:txBody>
          <a:bodyPr/>
          <a:lstStyle/>
          <a:p>
            <a:r>
              <a:rPr lang="de-DE"/>
              <a:t>00.00.2023</a:t>
            </a:r>
            <a:endParaRPr lang="de-DE" dirty="0"/>
          </a:p>
        </p:txBody>
      </p:sp>
      <p:sp>
        <p:nvSpPr>
          <p:cNvPr id="13" name="Fußzeilenplatzhalter 12">
            <a:extLst>
              <a:ext uri="{FF2B5EF4-FFF2-40B4-BE49-F238E27FC236}">
                <a16:creationId xmlns:a16="http://schemas.microsoft.com/office/drawing/2014/main" id="{03B78E85-F180-447A-6252-C32A17B73951}"/>
              </a:ext>
            </a:extLst>
          </p:cNvPr>
          <p:cNvSpPr>
            <a:spLocks noGrp="1"/>
          </p:cNvSpPr>
          <p:nvPr>
            <p:ph type="ftr" sz="quarter" idx="43"/>
            <p:custDataLst>
              <p:tags r:id="rId15"/>
            </p:custDataLst>
          </p:nvPr>
        </p:nvSpPr>
        <p:spPr/>
        <p:txBody>
          <a:bodyPr/>
          <a:lstStyle/>
          <a:p>
            <a:r>
              <a:rPr lang="de-DE"/>
              <a:t>Presentation Title | Classification: C2 – Sensitive | Name Surname</a:t>
            </a:r>
            <a:endParaRPr lang="de-DE" dirty="0"/>
          </a:p>
        </p:txBody>
      </p:sp>
      <p:sp>
        <p:nvSpPr>
          <p:cNvPr id="15" name="Foliennummernplatzhalter 14">
            <a:extLst>
              <a:ext uri="{FF2B5EF4-FFF2-40B4-BE49-F238E27FC236}">
                <a16:creationId xmlns:a16="http://schemas.microsoft.com/office/drawing/2014/main" id="{99BD2C93-3E06-36D8-D1A8-DDDFC8D0C049}"/>
              </a:ext>
            </a:extLst>
          </p:cNvPr>
          <p:cNvSpPr>
            <a:spLocks noGrp="1"/>
          </p:cNvSpPr>
          <p:nvPr>
            <p:ph type="sldNum" sz="quarter" idx="44"/>
            <p:custDataLst>
              <p:tags r:id="rId16"/>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163276413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2 diagrams">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29024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6" name="Diagrammplatzhalter 5">
            <a:extLst>
              <a:ext uri="{FF2B5EF4-FFF2-40B4-BE49-F238E27FC236}">
                <a16:creationId xmlns:a16="http://schemas.microsoft.com/office/drawing/2014/main" id="{5C9F6C26-5A62-B4B6-2610-90CD935AC46A}"/>
              </a:ext>
            </a:extLst>
          </p:cNvPr>
          <p:cNvSpPr>
            <a:spLocks noGrp="1"/>
          </p:cNvSpPr>
          <p:nvPr>
            <p:ph type="chart" sz="quarter" idx="18"/>
            <p:custDataLst>
              <p:tags r:id="rId2"/>
            </p:custDataLst>
          </p:nvPr>
        </p:nvSpPr>
        <p:spPr>
          <a:xfrm>
            <a:off x="898524" y="1548000"/>
            <a:ext cx="5286376" cy="4586400"/>
          </a:xfrm>
        </p:spPr>
        <p:txBody>
          <a:bodyPr/>
          <a:lstStyle>
            <a:lvl1pPr>
              <a:defRPr/>
            </a:lvl1pPr>
          </a:lstStyle>
          <a:p>
            <a:r>
              <a:rPr lang="de-DE"/>
              <a:t>Diagramm durch Klicken auf Symbol hinzufügen</a:t>
            </a:r>
            <a:endParaRPr lang="de-DE" dirty="0"/>
          </a:p>
        </p:txBody>
      </p:sp>
      <p:sp>
        <p:nvSpPr>
          <p:cNvPr id="7" name="Diagrammplatzhalter 5">
            <a:extLst>
              <a:ext uri="{FF2B5EF4-FFF2-40B4-BE49-F238E27FC236}">
                <a16:creationId xmlns:a16="http://schemas.microsoft.com/office/drawing/2014/main" id="{04589512-CC76-EB18-8AA7-8FE05090E5A3}"/>
              </a:ext>
            </a:extLst>
          </p:cNvPr>
          <p:cNvSpPr>
            <a:spLocks noGrp="1"/>
          </p:cNvSpPr>
          <p:nvPr>
            <p:ph type="chart" sz="quarter" idx="19"/>
            <p:custDataLst>
              <p:tags r:id="rId3"/>
            </p:custDataLst>
          </p:nvPr>
        </p:nvSpPr>
        <p:spPr>
          <a:xfrm>
            <a:off x="6546000" y="1548000"/>
            <a:ext cx="5286376" cy="4586400"/>
          </a:xfrm>
        </p:spPr>
        <p:txBody>
          <a:bodyPr/>
          <a:lstStyle>
            <a:lvl1pPr>
              <a:defRPr/>
            </a:lvl1pPr>
          </a:lstStyle>
          <a:p>
            <a:r>
              <a:rPr lang="de-DE"/>
              <a:t>Diagramm durch Klicken auf Symbol hinzufügen</a:t>
            </a:r>
            <a:endParaRPr lang="de-DE" dirty="0"/>
          </a:p>
        </p:txBody>
      </p:sp>
      <p:sp>
        <p:nvSpPr>
          <p:cNvPr id="8" name="Titel 7">
            <a:extLst>
              <a:ext uri="{FF2B5EF4-FFF2-40B4-BE49-F238E27FC236}">
                <a16:creationId xmlns:a16="http://schemas.microsoft.com/office/drawing/2014/main" id="{47F126F8-DD39-67DF-E012-5C3A1D8A5CDC}"/>
              </a:ext>
            </a:extLst>
          </p:cNvPr>
          <p:cNvSpPr>
            <a:spLocks noGrp="1"/>
          </p:cNvSpPr>
          <p:nvPr>
            <p:ph type="title" hasCustomPrompt="1"/>
            <p:custDataLst>
              <p:tags r:id="rId4"/>
            </p:custDataLst>
          </p:nvPr>
        </p:nvSpPr>
        <p:spPr/>
        <p:txBody>
          <a:bodyPr/>
          <a:lstStyle>
            <a:lvl1pPr>
              <a:defRPr/>
            </a:lvl1pPr>
          </a:lstStyle>
          <a:p>
            <a:r>
              <a:rPr lang="de-DE"/>
              <a:t>Headline</a:t>
            </a:r>
            <a:endParaRPr lang="de-DE" dirty="0"/>
          </a:p>
        </p:txBody>
      </p:sp>
      <p:sp>
        <p:nvSpPr>
          <p:cNvPr id="3" name="Datumsplatzhalter 2">
            <a:extLst>
              <a:ext uri="{FF2B5EF4-FFF2-40B4-BE49-F238E27FC236}">
                <a16:creationId xmlns:a16="http://schemas.microsoft.com/office/drawing/2014/main" id="{9A360000-A717-E796-C434-232952463725}"/>
              </a:ext>
            </a:extLst>
          </p:cNvPr>
          <p:cNvSpPr>
            <a:spLocks noGrp="1"/>
          </p:cNvSpPr>
          <p:nvPr>
            <p:ph type="dt" sz="half" idx="20"/>
            <p:custDataLst>
              <p:tags r:id="rId5"/>
            </p:custDataLst>
          </p:nvPr>
        </p:nvSpPr>
        <p:spPr/>
        <p:txBody>
          <a:bodyPr/>
          <a:lstStyle/>
          <a:p>
            <a:r>
              <a:rPr lang="de-DE"/>
              <a:t>00.00.2023</a:t>
            </a:r>
            <a:endParaRPr lang="de-DE" dirty="0"/>
          </a:p>
        </p:txBody>
      </p:sp>
      <p:sp>
        <p:nvSpPr>
          <p:cNvPr id="5" name="Fußzeilenplatzhalter 4">
            <a:extLst>
              <a:ext uri="{FF2B5EF4-FFF2-40B4-BE49-F238E27FC236}">
                <a16:creationId xmlns:a16="http://schemas.microsoft.com/office/drawing/2014/main" id="{86E39CDB-BC4E-CEC2-7BAF-503606E3FDF9}"/>
              </a:ext>
            </a:extLst>
          </p:cNvPr>
          <p:cNvSpPr>
            <a:spLocks noGrp="1"/>
          </p:cNvSpPr>
          <p:nvPr>
            <p:ph type="ftr" sz="quarter" idx="21"/>
            <p:custDataLst>
              <p:tags r:id="rId6"/>
            </p:custDataLst>
          </p:nvPr>
        </p:nvSpPr>
        <p:spPr/>
        <p:txBody>
          <a:bodyPr/>
          <a:lstStyle/>
          <a:p>
            <a:r>
              <a:rPr lang="de-DE"/>
              <a:t>Presentation Title | Classification: C2 – Sensitive | Name Surname</a:t>
            </a:r>
            <a:endParaRPr lang="de-DE" dirty="0"/>
          </a:p>
        </p:txBody>
      </p:sp>
      <p:sp>
        <p:nvSpPr>
          <p:cNvPr id="9" name="Foliennummernplatzhalter 8">
            <a:extLst>
              <a:ext uri="{FF2B5EF4-FFF2-40B4-BE49-F238E27FC236}">
                <a16:creationId xmlns:a16="http://schemas.microsoft.com/office/drawing/2014/main" id="{E0D51513-940E-3D55-75A9-092DF05A2233}"/>
              </a:ext>
            </a:extLst>
          </p:cNvPr>
          <p:cNvSpPr>
            <a:spLocks noGrp="1"/>
          </p:cNvSpPr>
          <p:nvPr>
            <p:ph type="sldNum" sz="quarter" idx="22"/>
            <p:custDataLst>
              <p:tags r:id="rId7"/>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67648974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ext + diagram">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60C75785-09F9-CAF5-FB73-4B9A4EEE1EFA}"/>
              </a:ext>
            </a:extLst>
          </p:cNvPr>
          <p:cNvSpPr>
            <a:spLocks noGrp="1"/>
          </p:cNvSpPr>
          <p:nvPr>
            <p:ph type="body" sz="quarter" idx="20" hasCustomPrompt="1"/>
            <p:custDataLst>
              <p:tags r:id="rId2"/>
            </p:custDataLst>
          </p:nvPr>
        </p:nvSpPr>
        <p:spPr>
          <a:xfrm>
            <a:off x="898524" y="1548000"/>
            <a:ext cx="3876676" cy="4590000"/>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7" name="Diagrammplatzhalter 5">
            <a:extLst>
              <a:ext uri="{FF2B5EF4-FFF2-40B4-BE49-F238E27FC236}">
                <a16:creationId xmlns:a16="http://schemas.microsoft.com/office/drawing/2014/main" id="{04589512-CC76-EB18-8AA7-8FE05090E5A3}"/>
              </a:ext>
            </a:extLst>
          </p:cNvPr>
          <p:cNvSpPr>
            <a:spLocks noGrp="1"/>
          </p:cNvSpPr>
          <p:nvPr>
            <p:ph type="chart" sz="quarter" idx="19"/>
            <p:custDataLst>
              <p:tags r:id="rId3"/>
            </p:custDataLst>
          </p:nvPr>
        </p:nvSpPr>
        <p:spPr>
          <a:xfrm>
            <a:off x="5130801" y="1548000"/>
            <a:ext cx="6700838" cy="4590000"/>
          </a:xfrm>
        </p:spPr>
        <p:txBody>
          <a:bodyPr/>
          <a:lstStyle>
            <a:lvl1pPr>
              <a:defRPr/>
            </a:lvl1pPr>
          </a:lstStyle>
          <a:p>
            <a:r>
              <a:rPr lang="de-DE"/>
              <a:t>Diagramm durch Klicken auf Symbol hinzufügen</a:t>
            </a:r>
            <a:endParaRPr lang="de-DE" dirty="0"/>
          </a:p>
        </p:txBody>
      </p:sp>
      <p:sp>
        <p:nvSpPr>
          <p:cNvPr id="4" name="Titel 3">
            <a:extLst>
              <a:ext uri="{FF2B5EF4-FFF2-40B4-BE49-F238E27FC236}">
                <a16:creationId xmlns:a16="http://schemas.microsoft.com/office/drawing/2014/main" id="{EC7C9753-0751-4260-2928-B377854ECEFE}"/>
              </a:ext>
            </a:extLst>
          </p:cNvPr>
          <p:cNvSpPr>
            <a:spLocks noGrp="1"/>
          </p:cNvSpPr>
          <p:nvPr>
            <p:ph type="title" hasCustomPrompt="1"/>
            <p:custDataLst>
              <p:tags r:id="rId4"/>
            </p:custDataLst>
          </p:nvPr>
        </p:nvSpPr>
        <p:spPr/>
        <p:txBody>
          <a:bodyPr/>
          <a:lstStyle>
            <a:lvl1pPr>
              <a:defRPr/>
            </a:lvl1pPr>
          </a:lstStyle>
          <a:p>
            <a:r>
              <a:rPr lang="de-DE"/>
              <a:t>Headline</a:t>
            </a:r>
            <a:endParaRPr lang="de-DE" dirty="0"/>
          </a:p>
        </p:txBody>
      </p:sp>
      <p:sp>
        <p:nvSpPr>
          <p:cNvPr id="10" name="Datumsplatzhalter 9">
            <a:extLst>
              <a:ext uri="{FF2B5EF4-FFF2-40B4-BE49-F238E27FC236}">
                <a16:creationId xmlns:a16="http://schemas.microsoft.com/office/drawing/2014/main" id="{186C9CB7-FEDD-AC62-83D2-56B5FB805465}"/>
              </a:ext>
            </a:extLst>
          </p:cNvPr>
          <p:cNvSpPr>
            <a:spLocks noGrp="1"/>
          </p:cNvSpPr>
          <p:nvPr>
            <p:ph type="dt" sz="half" idx="21"/>
            <p:custDataLst>
              <p:tags r:id="rId5"/>
            </p:custDataLst>
          </p:nvPr>
        </p:nvSpPr>
        <p:spPr/>
        <p:txBody>
          <a:bodyPr/>
          <a:lstStyle/>
          <a:p>
            <a:r>
              <a:rPr lang="de-DE"/>
              <a:t>00.00.2023</a:t>
            </a:r>
            <a:endParaRPr lang="de-DE" dirty="0"/>
          </a:p>
        </p:txBody>
      </p:sp>
      <p:sp>
        <p:nvSpPr>
          <p:cNvPr id="12" name="Fußzeilenplatzhalter 11">
            <a:extLst>
              <a:ext uri="{FF2B5EF4-FFF2-40B4-BE49-F238E27FC236}">
                <a16:creationId xmlns:a16="http://schemas.microsoft.com/office/drawing/2014/main" id="{83833CBB-6F4C-7119-2C3E-E07E3871F5F8}"/>
              </a:ext>
            </a:extLst>
          </p:cNvPr>
          <p:cNvSpPr>
            <a:spLocks noGrp="1"/>
          </p:cNvSpPr>
          <p:nvPr>
            <p:ph type="ftr" sz="quarter" idx="22"/>
            <p:custDataLst>
              <p:tags r:id="rId6"/>
            </p:custDataLst>
          </p:nvPr>
        </p:nvSpPr>
        <p:spPr/>
        <p:txBody>
          <a:bodyPr/>
          <a:lstStyle/>
          <a:p>
            <a:r>
              <a:rPr lang="de-DE"/>
              <a:t>Presentation Title | Classification: C2 – Sensitive | Name Surname</a:t>
            </a:r>
            <a:endParaRPr lang="de-DE" dirty="0"/>
          </a:p>
        </p:txBody>
      </p:sp>
      <p:sp>
        <p:nvSpPr>
          <p:cNvPr id="13" name="Foliennummernplatzhalter 12">
            <a:extLst>
              <a:ext uri="{FF2B5EF4-FFF2-40B4-BE49-F238E27FC236}">
                <a16:creationId xmlns:a16="http://schemas.microsoft.com/office/drawing/2014/main" id="{E8D4D7B1-9F4E-6F3B-9EBA-A9CFCD962A14}"/>
              </a:ext>
            </a:extLst>
          </p:cNvPr>
          <p:cNvSpPr>
            <a:spLocks noGrp="1"/>
          </p:cNvSpPr>
          <p:nvPr>
            <p:ph type="sldNum" sz="quarter" idx="23"/>
            <p:custDataLst>
              <p:tags r:id="rId7"/>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346817824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able">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290242"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7" name="Tabellenplatzhalter 6">
            <a:extLst>
              <a:ext uri="{FF2B5EF4-FFF2-40B4-BE49-F238E27FC236}">
                <a16:creationId xmlns:a16="http://schemas.microsoft.com/office/drawing/2014/main" id="{FADE790D-90C0-0F30-A6E8-1A338D20A86F}"/>
              </a:ext>
            </a:extLst>
          </p:cNvPr>
          <p:cNvSpPr>
            <a:spLocks noGrp="1"/>
          </p:cNvSpPr>
          <p:nvPr>
            <p:ph type="tbl" sz="quarter" idx="18" hasCustomPrompt="1"/>
            <p:custDataLst>
              <p:tags r:id="rId2"/>
            </p:custDataLst>
          </p:nvPr>
        </p:nvSpPr>
        <p:spPr>
          <a:xfrm>
            <a:off x="898524" y="1548000"/>
            <a:ext cx="9528176" cy="4586400"/>
          </a:xfrm>
        </p:spPr>
        <p:txBody>
          <a:bodyPr/>
          <a:lstStyle>
            <a:lvl1pPr>
              <a:defRPr/>
            </a:lvl1pPr>
          </a:lstStyle>
          <a:p>
            <a:r>
              <a:rPr lang="de-DE"/>
              <a:t>Table</a:t>
            </a:r>
            <a:endParaRPr lang="de-DE" dirty="0"/>
          </a:p>
        </p:txBody>
      </p:sp>
      <p:sp>
        <p:nvSpPr>
          <p:cNvPr id="5" name="Titel 4">
            <a:extLst>
              <a:ext uri="{FF2B5EF4-FFF2-40B4-BE49-F238E27FC236}">
                <a16:creationId xmlns:a16="http://schemas.microsoft.com/office/drawing/2014/main" id="{E762ECD7-B588-9D31-F397-7435DF42DF2C}"/>
              </a:ext>
            </a:extLst>
          </p:cNvPr>
          <p:cNvSpPr>
            <a:spLocks noGrp="1"/>
          </p:cNvSpPr>
          <p:nvPr>
            <p:ph type="title" hasCustomPrompt="1"/>
            <p:custDataLst>
              <p:tags r:id="rId3"/>
            </p:custDataLst>
          </p:nvPr>
        </p:nvSpPr>
        <p:spPr/>
        <p:txBody>
          <a:bodyPr/>
          <a:lstStyle>
            <a:lvl1pPr>
              <a:defRPr/>
            </a:lvl1pPr>
          </a:lstStyle>
          <a:p>
            <a:r>
              <a:rPr lang="de-DE"/>
              <a:t>Headline</a:t>
            </a:r>
            <a:endParaRPr lang="de-DE" dirty="0"/>
          </a:p>
        </p:txBody>
      </p:sp>
      <p:sp>
        <p:nvSpPr>
          <p:cNvPr id="3" name="Datumsplatzhalter 2">
            <a:extLst>
              <a:ext uri="{FF2B5EF4-FFF2-40B4-BE49-F238E27FC236}">
                <a16:creationId xmlns:a16="http://schemas.microsoft.com/office/drawing/2014/main" id="{E68DCDA3-4974-E33F-9A3F-49B7BEBB407A}"/>
              </a:ext>
            </a:extLst>
          </p:cNvPr>
          <p:cNvSpPr>
            <a:spLocks noGrp="1"/>
          </p:cNvSpPr>
          <p:nvPr>
            <p:ph type="dt" sz="half" idx="19"/>
            <p:custDataLst>
              <p:tags r:id="rId4"/>
            </p:custDataLst>
          </p:nvPr>
        </p:nvSpPr>
        <p:spPr/>
        <p:txBody>
          <a:bodyPr/>
          <a:lstStyle/>
          <a:p>
            <a:r>
              <a:rPr lang="de-DE"/>
              <a:t>00.00.2023</a:t>
            </a:r>
            <a:endParaRPr lang="de-DE" dirty="0"/>
          </a:p>
        </p:txBody>
      </p:sp>
      <p:sp>
        <p:nvSpPr>
          <p:cNvPr id="6" name="Fußzeilenplatzhalter 5">
            <a:extLst>
              <a:ext uri="{FF2B5EF4-FFF2-40B4-BE49-F238E27FC236}">
                <a16:creationId xmlns:a16="http://schemas.microsoft.com/office/drawing/2014/main" id="{830E9A29-26AC-ECED-AA3C-BABA03D65CE6}"/>
              </a:ext>
            </a:extLst>
          </p:cNvPr>
          <p:cNvSpPr>
            <a:spLocks noGrp="1"/>
          </p:cNvSpPr>
          <p:nvPr>
            <p:ph type="ftr" sz="quarter" idx="20"/>
            <p:custDataLst>
              <p:tags r:id="rId5"/>
            </p:custDataLst>
          </p:nvPr>
        </p:nvSpPr>
        <p:spPr/>
        <p:txBody>
          <a:bodyPr/>
          <a:lstStyle/>
          <a:p>
            <a:r>
              <a:rPr lang="de-DE"/>
              <a:t>Presentation Title | Classification: C2 – Sensitive | Name Surname</a:t>
            </a:r>
            <a:endParaRPr lang="de-DE" dirty="0"/>
          </a:p>
        </p:txBody>
      </p:sp>
      <p:sp>
        <p:nvSpPr>
          <p:cNvPr id="8" name="Foliennummernplatzhalter 7">
            <a:extLst>
              <a:ext uri="{FF2B5EF4-FFF2-40B4-BE49-F238E27FC236}">
                <a16:creationId xmlns:a16="http://schemas.microsoft.com/office/drawing/2014/main" id="{9768D234-AC29-E099-274C-C6383A89E3DF}"/>
              </a:ext>
            </a:extLst>
          </p:cNvPr>
          <p:cNvSpPr>
            <a:spLocks noGrp="1"/>
          </p:cNvSpPr>
          <p:nvPr>
            <p:ph type="sldNum" sz="quarter" idx="21"/>
            <p:custDataLst>
              <p:tags r:id="rId6"/>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8272210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ext box layouts">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2459504"/>
            <a:ext cx="12192000" cy="1938992"/>
          </a:xfrm>
          <a:prstGeom prst="rect">
            <a:avLst/>
          </a:prstGeom>
          <a:solidFill>
            <a:schemeClr val="tx1"/>
          </a:solidFill>
        </p:spPr>
        <p:txBody>
          <a:bodyPr wrap="square" rtlCol="0" anchor="ctr">
            <a:spAutoFit/>
          </a:bodyPr>
          <a:lstStyle/>
          <a:p>
            <a:pPr algn="ctr"/>
            <a:r>
              <a:rPr lang="de-DE" sz="12000">
                <a:solidFill>
                  <a:schemeClr val="bg1"/>
                </a:solidFill>
              </a:rPr>
              <a:t>Text box layouts</a:t>
            </a:r>
            <a:endParaRPr lang="de-DE" sz="12000" dirty="0">
              <a:solidFill>
                <a:schemeClr val="bg1"/>
              </a:solidFill>
            </a:endParaRPr>
          </a:p>
        </p:txBody>
      </p:sp>
    </p:spTree>
    <p:extLst>
      <p:ext uri="{BB962C8B-B14F-4D97-AF65-F5344CB8AC3E}">
        <p14:creationId xmlns:p14="http://schemas.microsoft.com/office/powerpoint/2010/main" val="98134549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ext + 4 text boxes">
    <p:bg>
      <p:bgPr>
        <a:solidFill>
          <a:schemeClr val="tx2"/>
        </a:solidFill>
        <a:effectLst/>
      </p:bgPr>
    </p:bg>
    <p:spTree>
      <p:nvGrpSpPr>
        <p:cNvPr id="1" name=""/>
        <p:cNvGrpSpPr/>
        <p:nvPr/>
      </p:nvGrpSpPr>
      <p:grpSpPr>
        <a:xfrm>
          <a:off x="0" y="0"/>
          <a:ext cx="0" cy="0"/>
          <a:chOff x="0" y="0"/>
          <a:chExt cx="0" cy="0"/>
        </a:xfrm>
      </p:grpSpPr>
      <p:sp>
        <p:nvSpPr>
          <p:cNvPr id="5" name="Bildplatzhalter 12">
            <a:extLst>
              <a:ext uri="{FF2B5EF4-FFF2-40B4-BE49-F238E27FC236}">
                <a16:creationId xmlns:a16="http://schemas.microsoft.com/office/drawing/2014/main" id="{38BAD7EB-837F-14B8-F720-062DD3FDF000}"/>
              </a:ext>
            </a:extLst>
          </p:cNvPr>
          <p:cNvSpPr>
            <a:spLocks noGrp="1"/>
          </p:cNvSpPr>
          <p:nvPr>
            <p:ph type="pic" sz="quarter" idx="42" hasCustomPrompt="1"/>
            <p:custDataLst>
              <p:tags r:id="rId1"/>
            </p:custDataLst>
          </p:nvPr>
        </p:nvSpPr>
        <p:spPr>
          <a:xfrm>
            <a:off x="8846598" y="540001"/>
            <a:ext cx="2985040" cy="2708999"/>
          </a:xfrm>
          <a:custGeom>
            <a:avLst/>
            <a:gdLst>
              <a:gd name="connsiteX0" fmla="*/ 136804 w 2985040"/>
              <a:gd name="connsiteY0" fmla="*/ 0 h 2708999"/>
              <a:gd name="connsiteX1" fmla="*/ 2848236 w 2985040"/>
              <a:gd name="connsiteY1" fmla="*/ 0 h 2708999"/>
              <a:gd name="connsiteX2" fmla="*/ 2985040 w 2985040"/>
              <a:gd name="connsiteY2" fmla="*/ 136804 h 2708999"/>
              <a:gd name="connsiteX3" fmla="*/ 2985040 w 2985040"/>
              <a:gd name="connsiteY3" fmla="*/ 2708999 h 2708999"/>
              <a:gd name="connsiteX4" fmla="*/ 0 w 2985040"/>
              <a:gd name="connsiteY4" fmla="*/ 2708999 h 2708999"/>
              <a:gd name="connsiteX5" fmla="*/ 0 w 2985040"/>
              <a:gd name="connsiteY5" fmla="*/ 136804 h 2708999"/>
              <a:gd name="connsiteX6" fmla="*/ 136804 w 2985040"/>
              <a:gd name="connsiteY6" fmla="*/ 0 h 270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85040" h="2708999">
                <a:moveTo>
                  <a:pt x="136804" y="0"/>
                </a:moveTo>
                <a:lnTo>
                  <a:pt x="2848236" y="0"/>
                </a:lnTo>
                <a:cubicBezTo>
                  <a:pt x="2923791" y="0"/>
                  <a:pt x="2985040" y="61249"/>
                  <a:pt x="2985040" y="136804"/>
                </a:cubicBezTo>
                <a:lnTo>
                  <a:pt x="2985040" y="2708999"/>
                </a:lnTo>
                <a:lnTo>
                  <a:pt x="0" y="2708999"/>
                </a:lnTo>
                <a:lnTo>
                  <a:pt x="0" y="136804"/>
                </a:lnTo>
                <a:cubicBezTo>
                  <a:pt x="0" y="61249"/>
                  <a:pt x="61249" y="0"/>
                  <a:pt x="136804" y="0"/>
                </a:cubicBezTo>
                <a:close/>
              </a:path>
            </a:pathLst>
          </a:custGeom>
          <a:solidFill>
            <a:srgbClr val="999999"/>
          </a:solidFill>
        </p:spPr>
        <p:txBody>
          <a:bodyPr wrap="square" tIns="720000">
            <a:noAutofit/>
          </a:bodyPr>
          <a:lstStyle>
            <a:lvl1pPr algn="ctr">
              <a:defRPr sz="1200"/>
            </a:lvl1pPr>
          </a:lstStyle>
          <a:p>
            <a:r>
              <a:rPr lang="de-DE"/>
              <a:t>Load </a:t>
            </a:r>
            <a:r>
              <a:rPr lang="de-DE" noProof="0"/>
              <a:t>image</a:t>
            </a:r>
            <a:br>
              <a:rPr lang="de-DE" noProof="0"/>
            </a:br>
            <a:r>
              <a:rPr lang="de-DE"/>
              <a:t>▼</a:t>
            </a:r>
            <a:endParaRPr lang="de-DE" dirty="0"/>
          </a:p>
        </p:txBody>
      </p:sp>
      <p:sp>
        <p:nvSpPr>
          <p:cNvPr id="26" name="Textplatzhalter 25">
            <a:extLst>
              <a:ext uri="{FF2B5EF4-FFF2-40B4-BE49-F238E27FC236}">
                <a16:creationId xmlns:a16="http://schemas.microsoft.com/office/drawing/2014/main" id="{DCAAA952-D168-833C-BDBE-E9DB910D41B6}"/>
              </a:ext>
            </a:extLst>
          </p:cNvPr>
          <p:cNvSpPr>
            <a:spLocks noGrp="1"/>
          </p:cNvSpPr>
          <p:nvPr>
            <p:ph type="body" sz="quarter" idx="39" hasCustomPrompt="1"/>
            <p:custDataLst>
              <p:tags r:id="rId2"/>
            </p:custDataLst>
          </p:nvPr>
        </p:nvSpPr>
        <p:spPr>
          <a:xfrm>
            <a:off x="5681920" y="3429000"/>
            <a:ext cx="2985040" cy="2708999"/>
          </a:xfrm>
          <a:custGeom>
            <a:avLst/>
            <a:gdLst>
              <a:gd name="connsiteX0" fmla="*/ 0 w 2985040"/>
              <a:gd name="connsiteY0" fmla="*/ 0 h 2708999"/>
              <a:gd name="connsiteX1" fmla="*/ 136804 w 2985040"/>
              <a:gd name="connsiteY1" fmla="*/ 0 h 2708999"/>
              <a:gd name="connsiteX2" fmla="*/ 2848236 w 2985040"/>
              <a:gd name="connsiteY2" fmla="*/ 0 h 2708999"/>
              <a:gd name="connsiteX3" fmla="*/ 2985040 w 2985040"/>
              <a:gd name="connsiteY3" fmla="*/ 0 h 2708999"/>
              <a:gd name="connsiteX4" fmla="*/ 2985040 w 2985040"/>
              <a:gd name="connsiteY4" fmla="*/ 136804 h 2708999"/>
              <a:gd name="connsiteX5" fmla="*/ 2985040 w 2985040"/>
              <a:gd name="connsiteY5" fmla="*/ 479425 h 2708999"/>
              <a:gd name="connsiteX6" fmla="*/ 2985040 w 2985040"/>
              <a:gd name="connsiteY6" fmla="*/ 2572195 h 2708999"/>
              <a:gd name="connsiteX7" fmla="*/ 2848236 w 2985040"/>
              <a:gd name="connsiteY7" fmla="*/ 2708999 h 2708999"/>
              <a:gd name="connsiteX8" fmla="*/ 136804 w 2985040"/>
              <a:gd name="connsiteY8" fmla="*/ 2708999 h 2708999"/>
              <a:gd name="connsiteX9" fmla="*/ 0 w 2985040"/>
              <a:gd name="connsiteY9" fmla="*/ 2572195 h 2708999"/>
              <a:gd name="connsiteX10" fmla="*/ 0 w 2985040"/>
              <a:gd name="connsiteY10" fmla="*/ 479425 h 2708999"/>
              <a:gd name="connsiteX11" fmla="*/ 0 w 2985040"/>
              <a:gd name="connsiteY11" fmla="*/ 136804 h 270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85040" h="2708999">
                <a:moveTo>
                  <a:pt x="0" y="0"/>
                </a:moveTo>
                <a:lnTo>
                  <a:pt x="136804" y="0"/>
                </a:lnTo>
                <a:lnTo>
                  <a:pt x="2848236" y="0"/>
                </a:lnTo>
                <a:lnTo>
                  <a:pt x="2985040" y="0"/>
                </a:lnTo>
                <a:lnTo>
                  <a:pt x="2985040" y="136804"/>
                </a:lnTo>
                <a:lnTo>
                  <a:pt x="2985040" y="479425"/>
                </a:lnTo>
                <a:lnTo>
                  <a:pt x="2985040" y="2572195"/>
                </a:lnTo>
                <a:cubicBezTo>
                  <a:pt x="2985040" y="2647750"/>
                  <a:pt x="2923791" y="2708999"/>
                  <a:pt x="2848236" y="2708999"/>
                </a:cubicBezTo>
                <a:lnTo>
                  <a:pt x="136804" y="2708999"/>
                </a:lnTo>
                <a:cubicBezTo>
                  <a:pt x="61249" y="2708999"/>
                  <a:pt x="0" y="2647750"/>
                  <a:pt x="0" y="2572195"/>
                </a:cubicBezTo>
                <a:lnTo>
                  <a:pt x="0" y="479425"/>
                </a:lnTo>
                <a:lnTo>
                  <a:pt x="0" y="136804"/>
                </a:lnTo>
                <a:close/>
              </a:path>
            </a:pathLst>
          </a:custGeom>
          <a:solidFill>
            <a:schemeClr val="accent3"/>
          </a:solidFill>
        </p:spPr>
        <p:txBody>
          <a:bodyPr wrap="square" lIns="180000" tIns="864000" rIns="108000" bIns="180000">
            <a:noAutofit/>
          </a:bodyPr>
          <a:lstStyle>
            <a:lvl1pPr>
              <a:defRPr sz="1400">
                <a:solidFill>
                  <a:srgbClr val="333333"/>
                </a:solidFill>
              </a:defRPr>
            </a:lvl1pPr>
            <a:lvl2pPr marL="252000" indent="-252000">
              <a:buFont typeface="Arial" panose="020B0604020202020204" pitchFamily="34" charset="0"/>
              <a:buChar char="•"/>
              <a:defRPr sz="1400">
                <a:solidFill>
                  <a:srgbClr val="333333"/>
                </a:solidFill>
              </a:defRPr>
            </a:lvl2pPr>
            <a:lvl3pPr marL="504000" indent="-252000">
              <a:buFont typeface="Arial" panose="020B0604020202020204" pitchFamily="34" charset="0"/>
              <a:buChar char="•"/>
              <a:defRPr sz="1400">
                <a:solidFill>
                  <a:srgbClr val="333333"/>
                </a:solidFill>
              </a:defRPr>
            </a:lvl3pPr>
            <a:lvl4pPr marL="756000" indent="-252000">
              <a:buFont typeface="Arial" panose="020B0604020202020204" pitchFamily="34" charset="0"/>
              <a:buChar char="•"/>
              <a:defRPr sz="1400" b="0">
                <a:solidFill>
                  <a:srgbClr val="333333"/>
                </a:solidFill>
              </a:defRPr>
            </a:lvl4pPr>
            <a:lvl5pPr marL="0" indent="0">
              <a:buFontTx/>
              <a:buNone/>
              <a:defRPr sz="1400">
                <a:solidFill>
                  <a:srgbClr val="333333"/>
                </a:solidFill>
              </a:defRPr>
            </a:lvl5pPr>
            <a:lvl6pPr marL="0" indent="0">
              <a:buFont typeface="Symbol" panose="05050102010706020507" pitchFamily="18" charset="2"/>
              <a:buNone/>
              <a:defRPr sz="1400" b="0">
                <a:solidFill>
                  <a:srgbClr val="333333"/>
                </a:solidFill>
              </a:defRPr>
            </a:lvl6pPr>
            <a:lvl7pPr marL="0" indent="0">
              <a:buNone/>
              <a:defRPr sz="1400" b="0">
                <a:solidFill>
                  <a:srgbClr val="333333"/>
                </a:solidFill>
              </a:defRPr>
            </a:lvl7pPr>
            <a:lvl8pPr marL="0" indent="0">
              <a:buFontTx/>
              <a:buNone/>
              <a:defRPr sz="1400" b="0">
                <a:solidFill>
                  <a:srgbClr val="333333"/>
                </a:solidFill>
              </a:defRPr>
            </a:lvl8pPr>
            <a:lvl9pPr marL="0" indent="0">
              <a:defRPr sz="1400" b="0">
                <a:solidFill>
                  <a:srgbClr val="333333"/>
                </a:solidFill>
              </a:defRPr>
            </a:lvl9pPr>
          </a:lstStyle>
          <a:p>
            <a:pPr lvl="0"/>
            <a:r>
              <a:rPr lang="de-DE" noProof="0"/>
              <a:t>Copy 14 pt</a:t>
            </a:r>
          </a:p>
          <a:p>
            <a:pPr lvl="1"/>
            <a:r>
              <a:rPr lang="de-DE" noProof="0"/>
              <a:t>Bullet 14 pt</a:t>
            </a:r>
          </a:p>
          <a:p>
            <a:pPr lvl="2"/>
            <a:r>
              <a:rPr lang="de-DE" noProof="0"/>
              <a:t>Bullet 14 pt</a:t>
            </a:r>
          </a:p>
          <a:p>
            <a:pPr lvl="3"/>
            <a:r>
              <a:rPr lang="de-DE" noProof="0"/>
              <a:t>Bullet 14 pt</a:t>
            </a:r>
          </a:p>
          <a:p>
            <a:pPr lvl="4"/>
            <a:r>
              <a:rPr lang="de-DE" noProof="0"/>
              <a:t>Subheadline 14 pt</a:t>
            </a:r>
            <a:endParaRPr lang="de-DE" noProof="0" dirty="0"/>
          </a:p>
        </p:txBody>
      </p:sp>
      <p:sp>
        <p:nvSpPr>
          <p:cNvPr id="24" name="Textplatzhalter 23">
            <a:extLst>
              <a:ext uri="{FF2B5EF4-FFF2-40B4-BE49-F238E27FC236}">
                <a16:creationId xmlns:a16="http://schemas.microsoft.com/office/drawing/2014/main" id="{B7732583-8DA0-1F6F-8D8A-B3435F8B5110}"/>
              </a:ext>
            </a:extLst>
          </p:cNvPr>
          <p:cNvSpPr>
            <a:spLocks noGrp="1"/>
          </p:cNvSpPr>
          <p:nvPr>
            <p:ph type="body" sz="quarter" idx="37" hasCustomPrompt="1"/>
            <p:custDataLst>
              <p:tags r:id="rId3"/>
            </p:custDataLst>
          </p:nvPr>
        </p:nvSpPr>
        <p:spPr>
          <a:xfrm>
            <a:off x="8846598" y="3429000"/>
            <a:ext cx="2985040" cy="2708999"/>
          </a:xfrm>
          <a:custGeom>
            <a:avLst/>
            <a:gdLst>
              <a:gd name="connsiteX0" fmla="*/ 0 w 2985040"/>
              <a:gd name="connsiteY0" fmla="*/ 0 h 2708999"/>
              <a:gd name="connsiteX1" fmla="*/ 136804 w 2985040"/>
              <a:gd name="connsiteY1" fmla="*/ 0 h 2708999"/>
              <a:gd name="connsiteX2" fmla="*/ 2848236 w 2985040"/>
              <a:gd name="connsiteY2" fmla="*/ 0 h 2708999"/>
              <a:gd name="connsiteX3" fmla="*/ 2985040 w 2985040"/>
              <a:gd name="connsiteY3" fmla="*/ 0 h 2708999"/>
              <a:gd name="connsiteX4" fmla="*/ 2985040 w 2985040"/>
              <a:gd name="connsiteY4" fmla="*/ 136804 h 2708999"/>
              <a:gd name="connsiteX5" fmla="*/ 2985040 w 2985040"/>
              <a:gd name="connsiteY5" fmla="*/ 479425 h 2708999"/>
              <a:gd name="connsiteX6" fmla="*/ 2985040 w 2985040"/>
              <a:gd name="connsiteY6" fmla="*/ 2572195 h 2708999"/>
              <a:gd name="connsiteX7" fmla="*/ 2848236 w 2985040"/>
              <a:gd name="connsiteY7" fmla="*/ 2708999 h 2708999"/>
              <a:gd name="connsiteX8" fmla="*/ 136804 w 2985040"/>
              <a:gd name="connsiteY8" fmla="*/ 2708999 h 2708999"/>
              <a:gd name="connsiteX9" fmla="*/ 0 w 2985040"/>
              <a:gd name="connsiteY9" fmla="*/ 2572195 h 2708999"/>
              <a:gd name="connsiteX10" fmla="*/ 0 w 2985040"/>
              <a:gd name="connsiteY10" fmla="*/ 479425 h 2708999"/>
              <a:gd name="connsiteX11" fmla="*/ 0 w 2985040"/>
              <a:gd name="connsiteY11" fmla="*/ 136804 h 270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85040" h="2708999">
                <a:moveTo>
                  <a:pt x="0" y="0"/>
                </a:moveTo>
                <a:lnTo>
                  <a:pt x="136804" y="0"/>
                </a:lnTo>
                <a:lnTo>
                  <a:pt x="2848236" y="0"/>
                </a:lnTo>
                <a:lnTo>
                  <a:pt x="2985040" y="0"/>
                </a:lnTo>
                <a:lnTo>
                  <a:pt x="2985040" y="136804"/>
                </a:lnTo>
                <a:lnTo>
                  <a:pt x="2985040" y="479425"/>
                </a:lnTo>
                <a:lnTo>
                  <a:pt x="2985040" y="2572195"/>
                </a:lnTo>
                <a:cubicBezTo>
                  <a:pt x="2985040" y="2647750"/>
                  <a:pt x="2923791" y="2708999"/>
                  <a:pt x="2848236" y="2708999"/>
                </a:cubicBezTo>
                <a:lnTo>
                  <a:pt x="136804" y="2708999"/>
                </a:lnTo>
                <a:cubicBezTo>
                  <a:pt x="61249" y="2708999"/>
                  <a:pt x="0" y="2647750"/>
                  <a:pt x="0" y="2572195"/>
                </a:cubicBezTo>
                <a:lnTo>
                  <a:pt x="0" y="479425"/>
                </a:lnTo>
                <a:lnTo>
                  <a:pt x="0" y="136804"/>
                </a:lnTo>
                <a:close/>
              </a:path>
            </a:pathLst>
          </a:custGeom>
          <a:solidFill>
            <a:schemeClr val="accent3"/>
          </a:solidFill>
        </p:spPr>
        <p:txBody>
          <a:bodyPr wrap="square" lIns="180000" tIns="864000" rIns="108000" bIns="180000">
            <a:noAutofit/>
          </a:bodyPr>
          <a:lstStyle>
            <a:lvl1pPr>
              <a:defRPr sz="1400">
                <a:solidFill>
                  <a:srgbClr val="333333"/>
                </a:solidFill>
              </a:defRPr>
            </a:lvl1pPr>
            <a:lvl2pPr marL="252000" indent="-252000">
              <a:buFont typeface="Arial" panose="020B0604020202020204" pitchFamily="34" charset="0"/>
              <a:buChar char="•"/>
              <a:defRPr sz="1400">
                <a:solidFill>
                  <a:srgbClr val="333333"/>
                </a:solidFill>
              </a:defRPr>
            </a:lvl2pPr>
            <a:lvl3pPr marL="504000" indent="-252000">
              <a:buFont typeface="Arial" panose="020B0604020202020204" pitchFamily="34" charset="0"/>
              <a:buChar char="•"/>
              <a:defRPr sz="1400">
                <a:solidFill>
                  <a:srgbClr val="333333"/>
                </a:solidFill>
              </a:defRPr>
            </a:lvl3pPr>
            <a:lvl4pPr marL="756000" indent="-252000">
              <a:buFont typeface="Arial" panose="020B0604020202020204" pitchFamily="34" charset="0"/>
              <a:buChar char="•"/>
              <a:defRPr sz="1400" b="0">
                <a:solidFill>
                  <a:srgbClr val="333333"/>
                </a:solidFill>
              </a:defRPr>
            </a:lvl4pPr>
            <a:lvl5pPr marL="0" indent="0">
              <a:buFontTx/>
              <a:buNone/>
              <a:defRPr sz="1400">
                <a:solidFill>
                  <a:srgbClr val="333333"/>
                </a:solidFill>
              </a:defRPr>
            </a:lvl5pPr>
            <a:lvl6pPr marL="0" indent="0">
              <a:buFont typeface="Symbol" panose="05050102010706020507" pitchFamily="18" charset="2"/>
              <a:buNone/>
              <a:defRPr sz="1400" b="0">
                <a:solidFill>
                  <a:srgbClr val="333333"/>
                </a:solidFill>
              </a:defRPr>
            </a:lvl6pPr>
            <a:lvl7pPr marL="0" indent="0">
              <a:buNone/>
              <a:defRPr sz="1400" b="0">
                <a:solidFill>
                  <a:srgbClr val="333333"/>
                </a:solidFill>
              </a:defRPr>
            </a:lvl7pPr>
            <a:lvl8pPr marL="0" indent="0">
              <a:buFontTx/>
              <a:buNone/>
              <a:defRPr sz="1400" b="0">
                <a:solidFill>
                  <a:srgbClr val="333333"/>
                </a:solidFill>
              </a:defRPr>
            </a:lvl8pPr>
            <a:lvl9pPr marL="0" indent="0">
              <a:defRPr sz="1400" b="0">
                <a:solidFill>
                  <a:srgbClr val="333333"/>
                </a:solidFill>
              </a:defRPr>
            </a:lvl9pPr>
          </a:lstStyle>
          <a:p>
            <a:pPr lvl="0"/>
            <a:r>
              <a:rPr lang="de-DE" noProof="0"/>
              <a:t>Copy 14 pt</a:t>
            </a:r>
          </a:p>
          <a:p>
            <a:pPr lvl="1"/>
            <a:r>
              <a:rPr lang="de-DE" noProof="0"/>
              <a:t>Bullet 14 pt</a:t>
            </a:r>
          </a:p>
          <a:p>
            <a:pPr lvl="2"/>
            <a:r>
              <a:rPr lang="de-DE" noProof="0"/>
              <a:t>Bullet 14 pt</a:t>
            </a:r>
          </a:p>
          <a:p>
            <a:pPr lvl="3"/>
            <a:r>
              <a:rPr lang="de-DE" noProof="0"/>
              <a:t>Bullet 14 pt</a:t>
            </a:r>
          </a:p>
          <a:p>
            <a:pPr lvl="4"/>
            <a:r>
              <a:rPr lang="de-DE" noProof="0"/>
              <a:t>Subheadline 14 pt</a:t>
            </a:r>
            <a:endParaRPr lang="de-DE" noProof="0" dirty="0"/>
          </a:p>
        </p:txBody>
      </p:sp>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4"/>
            </p:custDataLst>
          </p:nvPr>
        </p:nvSpPr>
        <p:spPr>
          <a:xfrm>
            <a:off x="898524" y="223200"/>
            <a:ext cx="38766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noProof="0"/>
              <a:t>overline</a:t>
            </a:r>
            <a:endParaRPr lang="de-DE" noProof="0" dirty="0"/>
          </a:p>
        </p:txBody>
      </p:sp>
      <p:sp>
        <p:nvSpPr>
          <p:cNvPr id="10" name="Textplatzhalter 9">
            <a:extLst>
              <a:ext uri="{FF2B5EF4-FFF2-40B4-BE49-F238E27FC236}">
                <a16:creationId xmlns:a16="http://schemas.microsoft.com/office/drawing/2014/main" id="{32BC7F94-B82B-289A-ECFD-DFB868A64ED0}"/>
              </a:ext>
            </a:extLst>
          </p:cNvPr>
          <p:cNvSpPr>
            <a:spLocks noGrp="1"/>
          </p:cNvSpPr>
          <p:nvPr>
            <p:ph type="body" sz="quarter" idx="19" hasCustomPrompt="1"/>
            <p:custDataLst>
              <p:tags r:id="rId5"/>
            </p:custDataLst>
          </p:nvPr>
        </p:nvSpPr>
        <p:spPr>
          <a:xfrm>
            <a:off x="898524" y="1548000"/>
            <a:ext cx="3876676" cy="4586400"/>
          </a:xfrm>
        </p:spPr>
        <p:txBody>
          <a:bodyPr/>
          <a:lstStyle>
            <a:lvl2pPr>
              <a:defRPr/>
            </a:lvl2pPr>
            <a:lvl3pPr>
              <a:defRPr/>
            </a:lvl3pPr>
            <a:lvl4pPr>
              <a:defRPr/>
            </a:lvl4pPr>
          </a:lstStyle>
          <a:p>
            <a:pPr lvl="0"/>
            <a:r>
              <a:rPr lang="de-DE" noProof="0"/>
              <a:t>Please format the text via the List Level button</a:t>
            </a:r>
          </a:p>
          <a:p>
            <a:pPr lvl="1"/>
            <a:r>
              <a:rPr lang="de-DE" noProof="0"/>
              <a:t>Second level</a:t>
            </a:r>
          </a:p>
          <a:p>
            <a:pPr lvl="2"/>
            <a:r>
              <a:rPr lang="de-DE" noProof="0"/>
              <a:t>Third level</a:t>
            </a:r>
          </a:p>
          <a:p>
            <a:pPr lvl="3"/>
            <a:r>
              <a:rPr lang="de-DE" noProof="0"/>
              <a:t>Fourth level</a:t>
            </a:r>
            <a:endParaRPr lang="de-DE" noProof="0" dirty="0"/>
          </a:p>
        </p:txBody>
      </p:sp>
      <p:sp>
        <p:nvSpPr>
          <p:cNvPr id="20" name="Textplatzhalter 8">
            <a:extLst>
              <a:ext uri="{FF2B5EF4-FFF2-40B4-BE49-F238E27FC236}">
                <a16:creationId xmlns:a16="http://schemas.microsoft.com/office/drawing/2014/main" id="{949CC7A4-39E3-05C4-3654-0426708DAD5F}"/>
              </a:ext>
            </a:extLst>
          </p:cNvPr>
          <p:cNvSpPr>
            <a:spLocks noGrp="1"/>
          </p:cNvSpPr>
          <p:nvPr>
            <p:ph type="body" sz="quarter" idx="25" hasCustomPrompt="1"/>
            <p:custDataLst>
              <p:tags r:id="rId6"/>
            </p:custDataLst>
          </p:nvPr>
        </p:nvSpPr>
        <p:spPr>
          <a:xfrm>
            <a:off x="5681920" y="3429000"/>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de-DE" noProof="0"/>
              <a:t>02</a:t>
            </a:r>
            <a:endParaRPr lang="de-DE" noProof="0" dirty="0"/>
          </a:p>
        </p:txBody>
      </p:sp>
      <p:sp>
        <p:nvSpPr>
          <p:cNvPr id="2" name="Datumsplatzhalter 1">
            <a:extLst>
              <a:ext uri="{FF2B5EF4-FFF2-40B4-BE49-F238E27FC236}">
                <a16:creationId xmlns:a16="http://schemas.microsoft.com/office/drawing/2014/main" id="{415FC8D3-2FCE-91FD-3A02-6BE7657B378E}"/>
              </a:ext>
            </a:extLst>
          </p:cNvPr>
          <p:cNvSpPr>
            <a:spLocks noGrp="1"/>
          </p:cNvSpPr>
          <p:nvPr>
            <p:ph type="dt" sz="half" idx="30"/>
            <p:custDataLst>
              <p:tags r:id="rId7"/>
            </p:custDataLst>
          </p:nvPr>
        </p:nvSpPr>
        <p:spPr/>
        <p:txBody>
          <a:bodyPr/>
          <a:lstStyle/>
          <a:p>
            <a:r>
              <a:rPr lang="de-DE" noProof="0"/>
              <a:t>00.00.2023</a:t>
            </a:r>
            <a:endParaRPr lang="de-DE" noProof="0" dirty="0"/>
          </a:p>
        </p:txBody>
      </p:sp>
      <p:sp>
        <p:nvSpPr>
          <p:cNvPr id="3" name="Fußzeilenplatzhalter 2">
            <a:extLst>
              <a:ext uri="{FF2B5EF4-FFF2-40B4-BE49-F238E27FC236}">
                <a16:creationId xmlns:a16="http://schemas.microsoft.com/office/drawing/2014/main" id="{FB3706BD-82B0-FDBD-410F-5C1F473FB5F7}"/>
              </a:ext>
            </a:extLst>
          </p:cNvPr>
          <p:cNvSpPr>
            <a:spLocks noGrp="1"/>
          </p:cNvSpPr>
          <p:nvPr>
            <p:ph type="ftr" sz="quarter" idx="31"/>
            <p:custDataLst>
              <p:tags r:id="rId8"/>
            </p:custDataLst>
          </p:nvPr>
        </p:nvSpPr>
        <p:spPr/>
        <p:txBody>
          <a:bodyPr/>
          <a:lstStyle/>
          <a:p>
            <a:r>
              <a:rPr lang="de-DE" noProof="0"/>
              <a:t>Presentation Title | Classification: C2 – Sensitive | Name Surname</a:t>
            </a:r>
            <a:endParaRPr lang="de-DE" noProof="0" dirty="0"/>
          </a:p>
        </p:txBody>
      </p:sp>
      <p:sp>
        <p:nvSpPr>
          <p:cNvPr id="9" name="Foliennummernplatzhalter 8">
            <a:extLst>
              <a:ext uri="{FF2B5EF4-FFF2-40B4-BE49-F238E27FC236}">
                <a16:creationId xmlns:a16="http://schemas.microsoft.com/office/drawing/2014/main" id="{F921B822-2F3C-E20C-D31F-EE69A64FBB39}"/>
              </a:ext>
            </a:extLst>
          </p:cNvPr>
          <p:cNvSpPr>
            <a:spLocks noGrp="1"/>
          </p:cNvSpPr>
          <p:nvPr>
            <p:ph type="sldNum" sz="quarter" idx="32"/>
            <p:custDataLst>
              <p:tags r:id="rId9"/>
            </p:custDataLst>
          </p:nvPr>
        </p:nvSpPr>
        <p:spPr/>
        <p:txBody>
          <a:bodyPr/>
          <a:lstStyle/>
          <a:p>
            <a:fld id="{92DB0D90-6264-4E90-9724-ABC670DBF4FB}" type="slidenum">
              <a:rPr lang="de-DE" noProof="0" smtClean="0"/>
              <a:pPr/>
              <a:t>‹Nr.›</a:t>
            </a:fld>
            <a:endParaRPr lang="de-DE" noProof="0" dirty="0"/>
          </a:p>
        </p:txBody>
      </p:sp>
      <p:sp>
        <p:nvSpPr>
          <p:cNvPr id="12" name="Titel 11">
            <a:extLst>
              <a:ext uri="{FF2B5EF4-FFF2-40B4-BE49-F238E27FC236}">
                <a16:creationId xmlns:a16="http://schemas.microsoft.com/office/drawing/2014/main" id="{DF65A778-9F3D-6E9A-08A8-D3A90EB460CB}"/>
              </a:ext>
            </a:extLst>
          </p:cNvPr>
          <p:cNvSpPr>
            <a:spLocks noGrp="1"/>
          </p:cNvSpPr>
          <p:nvPr>
            <p:ph type="title" hasCustomPrompt="1"/>
            <p:custDataLst>
              <p:tags r:id="rId10"/>
            </p:custDataLst>
          </p:nvPr>
        </p:nvSpPr>
        <p:spPr>
          <a:xfrm>
            <a:off x="898524" y="684000"/>
            <a:ext cx="3876676" cy="759600"/>
          </a:xfrm>
        </p:spPr>
        <p:txBody>
          <a:bodyPr/>
          <a:lstStyle>
            <a:lvl1pPr>
              <a:defRPr/>
            </a:lvl1pPr>
          </a:lstStyle>
          <a:p>
            <a:r>
              <a:rPr lang="de-DE" noProof="0"/>
              <a:t>Headline</a:t>
            </a:r>
            <a:endParaRPr lang="de-DE" noProof="0" dirty="0"/>
          </a:p>
        </p:txBody>
      </p:sp>
      <p:sp>
        <p:nvSpPr>
          <p:cNvPr id="22" name="Textplatzhalter 8">
            <a:extLst>
              <a:ext uri="{FF2B5EF4-FFF2-40B4-BE49-F238E27FC236}">
                <a16:creationId xmlns:a16="http://schemas.microsoft.com/office/drawing/2014/main" id="{FD570C1F-13A4-1AEA-2189-9F9FA3274B20}"/>
              </a:ext>
            </a:extLst>
          </p:cNvPr>
          <p:cNvSpPr>
            <a:spLocks noGrp="1"/>
          </p:cNvSpPr>
          <p:nvPr>
            <p:ph type="body" sz="quarter" idx="26" hasCustomPrompt="1"/>
            <p:custDataLst>
              <p:tags r:id="rId11"/>
            </p:custDataLst>
          </p:nvPr>
        </p:nvSpPr>
        <p:spPr>
          <a:xfrm>
            <a:off x="8846961" y="3429000"/>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de-DE" noProof="0"/>
              <a:t>03</a:t>
            </a:r>
            <a:endParaRPr lang="de-DE" noProof="0" dirty="0"/>
          </a:p>
        </p:txBody>
      </p:sp>
      <p:sp>
        <p:nvSpPr>
          <p:cNvPr id="19" name="Textplatzhalter 8" hidden="1">
            <a:extLst>
              <a:ext uri="{FF2B5EF4-FFF2-40B4-BE49-F238E27FC236}">
                <a16:creationId xmlns:a16="http://schemas.microsoft.com/office/drawing/2014/main" id="{CF30D563-51EB-CA86-4035-E43CD70013F9}"/>
              </a:ext>
            </a:extLst>
          </p:cNvPr>
          <p:cNvSpPr>
            <a:spLocks noGrp="1"/>
          </p:cNvSpPr>
          <p:nvPr>
            <p:ph type="body" sz="quarter" idx="24" hasCustomPrompt="1"/>
            <p:custDataLst>
              <p:tags r:id="rId12"/>
            </p:custDataLst>
          </p:nvPr>
        </p:nvSpPr>
        <p:spPr>
          <a:xfrm>
            <a:off x="8846962" y="540001"/>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de-DE" noProof="0"/>
              <a:t>01</a:t>
            </a:r>
            <a:endParaRPr lang="de-DE" noProof="0" dirty="0"/>
          </a:p>
        </p:txBody>
      </p:sp>
      <p:sp>
        <p:nvSpPr>
          <p:cNvPr id="8" name="Textplatzhalter 4">
            <a:extLst>
              <a:ext uri="{FF2B5EF4-FFF2-40B4-BE49-F238E27FC236}">
                <a16:creationId xmlns:a16="http://schemas.microsoft.com/office/drawing/2014/main" id="{59520EBA-3AFE-6F73-A0A2-E3C9CC6789FD}"/>
              </a:ext>
            </a:extLst>
          </p:cNvPr>
          <p:cNvSpPr>
            <a:spLocks noGrp="1"/>
          </p:cNvSpPr>
          <p:nvPr>
            <p:ph type="body" sz="quarter" idx="35" hasCustomPrompt="1"/>
            <p:custDataLst>
              <p:tags r:id="rId13"/>
            </p:custDataLst>
          </p:nvPr>
        </p:nvSpPr>
        <p:spPr>
          <a:xfrm>
            <a:off x="5681920" y="540001"/>
            <a:ext cx="2985040" cy="2708999"/>
          </a:xfrm>
          <a:prstGeom prst="round2SameRect">
            <a:avLst>
              <a:gd name="adj1" fmla="val 5050"/>
              <a:gd name="adj2" fmla="val 0"/>
            </a:avLst>
          </a:prstGeom>
          <a:solidFill>
            <a:schemeClr val="accent3"/>
          </a:solidFill>
        </p:spPr>
        <p:txBody>
          <a:bodyPr lIns="180000" tIns="864000" rIns="108000" bIns="180000"/>
          <a:lstStyle>
            <a:lvl1pPr>
              <a:defRPr sz="1400">
                <a:solidFill>
                  <a:srgbClr val="333333"/>
                </a:solidFill>
              </a:defRPr>
            </a:lvl1pPr>
            <a:lvl2pPr marL="252000" indent="-252000">
              <a:buSzPct val="110000"/>
              <a:buFont typeface="Arial" panose="020B0604020202020204" pitchFamily="34" charset="0"/>
              <a:buChar char="•"/>
              <a:defRPr sz="1400">
                <a:solidFill>
                  <a:srgbClr val="333333"/>
                </a:solidFill>
              </a:defRPr>
            </a:lvl2pPr>
            <a:lvl3pPr marL="504000" indent="-252000">
              <a:buFont typeface="Arial" panose="020B0604020202020204" pitchFamily="34" charset="0"/>
              <a:buChar char="•"/>
              <a:defRPr sz="1400">
                <a:solidFill>
                  <a:srgbClr val="333333"/>
                </a:solidFill>
              </a:defRPr>
            </a:lvl3pPr>
            <a:lvl4pPr marL="756000" indent="-252000">
              <a:buFont typeface="Arial" panose="020B0604020202020204" pitchFamily="34" charset="0"/>
              <a:buChar char="•"/>
              <a:defRPr sz="1400" b="0">
                <a:solidFill>
                  <a:srgbClr val="333333"/>
                </a:solidFill>
              </a:defRPr>
            </a:lvl4pPr>
            <a:lvl5pPr marL="0" indent="0">
              <a:buFontTx/>
              <a:buNone/>
              <a:defRPr sz="1400">
                <a:solidFill>
                  <a:srgbClr val="333333"/>
                </a:solidFill>
              </a:defRPr>
            </a:lvl5pPr>
            <a:lvl6pPr marL="0" indent="0">
              <a:buFont typeface="Symbol" panose="05050102010706020507" pitchFamily="18" charset="2"/>
              <a:buNone/>
              <a:defRPr sz="1400" b="0">
                <a:solidFill>
                  <a:srgbClr val="333333"/>
                </a:solidFill>
              </a:defRPr>
            </a:lvl6pPr>
            <a:lvl7pPr marL="0" indent="0">
              <a:buNone/>
              <a:defRPr sz="1400" b="0">
                <a:solidFill>
                  <a:srgbClr val="333333"/>
                </a:solidFill>
              </a:defRPr>
            </a:lvl7pPr>
            <a:lvl8pPr marL="0" indent="0">
              <a:buFontTx/>
              <a:buNone/>
              <a:defRPr sz="1400" b="0">
                <a:solidFill>
                  <a:srgbClr val="333333"/>
                </a:solidFill>
              </a:defRPr>
            </a:lvl8pPr>
            <a:lvl9pPr marL="0" indent="0">
              <a:defRPr sz="1400" b="0">
                <a:solidFill>
                  <a:srgbClr val="333333"/>
                </a:solidFill>
              </a:defRPr>
            </a:lvl9pPr>
          </a:lstStyle>
          <a:p>
            <a:pPr lvl="0"/>
            <a:r>
              <a:rPr lang="de-DE" noProof="0"/>
              <a:t>Copy 14 pt</a:t>
            </a:r>
          </a:p>
          <a:p>
            <a:pPr lvl="1"/>
            <a:r>
              <a:rPr lang="de-DE" noProof="0"/>
              <a:t>Bullet 14 pt</a:t>
            </a:r>
          </a:p>
          <a:p>
            <a:pPr lvl="2"/>
            <a:r>
              <a:rPr lang="de-DE" noProof="0"/>
              <a:t>Bullet 14 pt</a:t>
            </a:r>
          </a:p>
          <a:p>
            <a:pPr lvl="3"/>
            <a:r>
              <a:rPr lang="de-DE" noProof="0"/>
              <a:t>Bullet 14 pt</a:t>
            </a:r>
          </a:p>
          <a:p>
            <a:pPr lvl="4"/>
            <a:r>
              <a:rPr lang="de-DE" noProof="0"/>
              <a:t>Subheadline 14 pt</a:t>
            </a:r>
            <a:endParaRPr lang="de-DE" noProof="0" dirty="0"/>
          </a:p>
        </p:txBody>
      </p:sp>
      <p:sp>
        <p:nvSpPr>
          <p:cNvPr id="18" name="Textplatzhalter 8">
            <a:extLst>
              <a:ext uri="{FF2B5EF4-FFF2-40B4-BE49-F238E27FC236}">
                <a16:creationId xmlns:a16="http://schemas.microsoft.com/office/drawing/2014/main" id="{6869377B-D87B-4C6D-CD3C-784BD79438BA}"/>
              </a:ext>
            </a:extLst>
          </p:cNvPr>
          <p:cNvSpPr>
            <a:spLocks noGrp="1"/>
          </p:cNvSpPr>
          <p:nvPr>
            <p:ph type="body" sz="quarter" idx="23" hasCustomPrompt="1"/>
            <p:custDataLst>
              <p:tags r:id="rId14"/>
            </p:custDataLst>
          </p:nvPr>
        </p:nvSpPr>
        <p:spPr>
          <a:xfrm>
            <a:off x="5681920" y="540001"/>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de-DE" noProof="0"/>
              <a:t>01</a:t>
            </a:r>
            <a:endParaRPr lang="de-DE" noProof="0" dirty="0"/>
          </a:p>
        </p:txBody>
      </p:sp>
    </p:spTree>
    <p:extLst>
      <p:ext uri="{BB962C8B-B14F-4D97-AF65-F5344CB8AC3E}">
        <p14:creationId xmlns:p14="http://schemas.microsoft.com/office/powerpoint/2010/main" val="396308269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2_text + 4 text boxes">
    <p:bg>
      <p:bgPr>
        <a:solidFill>
          <a:schemeClr val="tx2"/>
        </a:solidFill>
        <a:effectLst/>
      </p:bgPr>
    </p:bg>
    <p:spTree>
      <p:nvGrpSpPr>
        <p:cNvPr id="1" name=""/>
        <p:cNvGrpSpPr/>
        <p:nvPr/>
      </p:nvGrpSpPr>
      <p:grpSpPr>
        <a:xfrm>
          <a:off x="0" y="0"/>
          <a:ext cx="0" cy="0"/>
          <a:chOff x="0" y="0"/>
          <a:chExt cx="0" cy="0"/>
        </a:xfrm>
      </p:grpSpPr>
      <p:sp>
        <p:nvSpPr>
          <p:cNvPr id="26" name="Textplatzhalter 25">
            <a:extLst>
              <a:ext uri="{FF2B5EF4-FFF2-40B4-BE49-F238E27FC236}">
                <a16:creationId xmlns:a16="http://schemas.microsoft.com/office/drawing/2014/main" id="{DCAAA952-D168-833C-BDBE-E9DB910D41B6}"/>
              </a:ext>
            </a:extLst>
          </p:cNvPr>
          <p:cNvSpPr>
            <a:spLocks noGrp="1"/>
          </p:cNvSpPr>
          <p:nvPr>
            <p:ph type="body" sz="quarter" idx="39" hasCustomPrompt="1"/>
            <p:custDataLst>
              <p:tags r:id="rId1"/>
            </p:custDataLst>
          </p:nvPr>
        </p:nvSpPr>
        <p:spPr>
          <a:xfrm>
            <a:off x="5681920" y="3429000"/>
            <a:ext cx="2985040" cy="2708999"/>
          </a:xfrm>
          <a:custGeom>
            <a:avLst/>
            <a:gdLst>
              <a:gd name="connsiteX0" fmla="*/ 0 w 2985040"/>
              <a:gd name="connsiteY0" fmla="*/ 0 h 2708999"/>
              <a:gd name="connsiteX1" fmla="*/ 136804 w 2985040"/>
              <a:gd name="connsiteY1" fmla="*/ 0 h 2708999"/>
              <a:gd name="connsiteX2" fmla="*/ 2848236 w 2985040"/>
              <a:gd name="connsiteY2" fmla="*/ 0 h 2708999"/>
              <a:gd name="connsiteX3" fmla="*/ 2985040 w 2985040"/>
              <a:gd name="connsiteY3" fmla="*/ 0 h 2708999"/>
              <a:gd name="connsiteX4" fmla="*/ 2985040 w 2985040"/>
              <a:gd name="connsiteY4" fmla="*/ 136804 h 2708999"/>
              <a:gd name="connsiteX5" fmla="*/ 2985040 w 2985040"/>
              <a:gd name="connsiteY5" fmla="*/ 479425 h 2708999"/>
              <a:gd name="connsiteX6" fmla="*/ 2985040 w 2985040"/>
              <a:gd name="connsiteY6" fmla="*/ 2572195 h 2708999"/>
              <a:gd name="connsiteX7" fmla="*/ 2848236 w 2985040"/>
              <a:gd name="connsiteY7" fmla="*/ 2708999 h 2708999"/>
              <a:gd name="connsiteX8" fmla="*/ 136804 w 2985040"/>
              <a:gd name="connsiteY8" fmla="*/ 2708999 h 2708999"/>
              <a:gd name="connsiteX9" fmla="*/ 0 w 2985040"/>
              <a:gd name="connsiteY9" fmla="*/ 2572195 h 2708999"/>
              <a:gd name="connsiteX10" fmla="*/ 0 w 2985040"/>
              <a:gd name="connsiteY10" fmla="*/ 479425 h 2708999"/>
              <a:gd name="connsiteX11" fmla="*/ 0 w 2985040"/>
              <a:gd name="connsiteY11" fmla="*/ 136804 h 270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85040" h="2708999">
                <a:moveTo>
                  <a:pt x="0" y="0"/>
                </a:moveTo>
                <a:lnTo>
                  <a:pt x="136804" y="0"/>
                </a:lnTo>
                <a:lnTo>
                  <a:pt x="2848236" y="0"/>
                </a:lnTo>
                <a:lnTo>
                  <a:pt x="2985040" y="0"/>
                </a:lnTo>
                <a:lnTo>
                  <a:pt x="2985040" y="136804"/>
                </a:lnTo>
                <a:lnTo>
                  <a:pt x="2985040" y="479425"/>
                </a:lnTo>
                <a:lnTo>
                  <a:pt x="2985040" y="2572195"/>
                </a:lnTo>
                <a:cubicBezTo>
                  <a:pt x="2985040" y="2647750"/>
                  <a:pt x="2923791" y="2708999"/>
                  <a:pt x="2848236" y="2708999"/>
                </a:cubicBezTo>
                <a:lnTo>
                  <a:pt x="136804" y="2708999"/>
                </a:lnTo>
                <a:cubicBezTo>
                  <a:pt x="61249" y="2708999"/>
                  <a:pt x="0" y="2647750"/>
                  <a:pt x="0" y="2572195"/>
                </a:cubicBezTo>
                <a:lnTo>
                  <a:pt x="0" y="479425"/>
                </a:lnTo>
                <a:lnTo>
                  <a:pt x="0" y="136804"/>
                </a:lnTo>
                <a:close/>
              </a:path>
            </a:pathLst>
          </a:custGeom>
          <a:solidFill>
            <a:schemeClr val="accent3"/>
          </a:solidFill>
        </p:spPr>
        <p:txBody>
          <a:bodyPr wrap="square" lIns="180000" tIns="864000" rIns="108000" bIns="180000">
            <a:noAutofit/>
          </a:bodyPr>
          <a:lstStyle>
            <a:lvl1pPr>
              <a:defRPr sz="1400">
                <a:solidFill>
                  <a:srgbClr val="333333"/>
                </a:solidFill>
              </a:defRPr>
            </a:lvl1pPr>
            <a:lvl2pPr marL="252000" indent="-252000">
              <a:buFont typeface="Arial" panose="020B0604020202020204" pitchFamily="34" charset="0"/>
              <a:buChar char="•"/>
              <a:defRPr sz="1400">
                <a:solidFill>
                  <a:srgbClr val="333333"/>
                </a:solidFill>
              </a:defRPr>
            </a:lvl2pPr>
            <a:lvl3pPr marL="504000" indent="-252000">
              <a:buFont typeface="Arial" panose="020B0604020202020204" pitchFamily="34" charset="0"/>
              <a:buChar char="•"/>
              <a:defRPr sz="1400">
                <a:solidFill>
                  <a:srgbClr val="333333"/>
                </a:solidFill>
              </a:defRPr>
            </a:lvl3pPr>
            <a:lvl4pPr marL="756000" indent="-252000">
              <a:buFont typeface="Arial" panose="020B0604020202020204" pitchFamily="34" charset="0"/>
              <a:buChar char="•"/>
              <a:defRPr sz="1400" b="0">
                <a:solidFill>
                  <a:srgbClr val="333333"/>
                </a:solidFill>
              </a:defRPr>
            </a:lvl4pPr>
            <a:lvl5pPr marL="0" indent="0">
              <a:buFontTx/>
              <a:buNone/>
              <a:defRPr sz="1400">
                <a:solidFill>
                  <a:srgbClr val="333333"/>
                </a:solidFill>
              </a:defRPr>
            </a:lvl5pPr>
            <a:lvl6pPr marL="0" indent="0">
              <a:buFont typeface="Symbol" panose="05050102010706020507" pitchFamily="18" charset="2"/>
              <a:buNone/>
              <a:defRPr sz="1400" b="0">
                <a:solidFill>
                  <a:srgbClr val="333333"/>
                </a:solidFill>
              </a:defRPr>
            </a:lvl6pPr>
            <a:lvl7pPr marL="0" indent="0">
              <a:buNone/>
              <a:defRPr sz="1400" b="0">
                <a:solidFill>
                  <a:srgbClr val="333333"/>
                </a:solidFill>
              </a:defRPr>
            </a:lvl7pPr>
            <a:lvl8pPr marL="0" indent="0">
              <a:buFontTx/>
              <a:buNone/>
              <a:defRPr sz="1400" b="0">
                <a:solidFill>
                  <a:srgbClr val="333333"/>
                </a:solidFill>
              </a:defRPr>
            </a:lvl8pPr>
            <a:lvl9pPr marL="0" indent="0">
              <a:defRPr sz="1400" b="0">
                <a:solidFill>
                  <a:srgbClr val="333333"/>
                </a:solidFill>
              </a:defRPr>
            </a:lvl9pPr>
          </a:lstStyle>
          <a:p>
            <a:pPr lvl="0"/>
            <a:r>
              <a:rPr lang="de-DE" noProof="0" dirty="0"/>
              <a:t>Copy 14 </a:t>
            </a:r>
            <a:r>
              <a:rPr lang="de-DE" noProof="0" dirty="0" err="1"/>
              <a:t>pt</a:t>
            </a:r>
            <a:endParaRPr lang="de-DE" noProof="0" dirty="0"/>
          </a:p>
          <a:p>
            <a:pPr lvl="1"/>
            <a:r>
              <a:rPr lang="de-DE" noProof="0" dirty="0"/>
              <a:t>Bullet 14 </a:t>
            </a:r>
            <a:r>
              <a:rPr lang="de-DE" noProof="0" dirty="0" err="1"/>
              <a:t>pt</a:t>
            </a:r>
            <a:endParaRPr lang="de-DE" noProof="0" dirty="0"/>
          </a:p>
          <a:p>
            <a:pPr lvl="2"/>
            <a:r>
              <a:rPr lang="de-DE" noProof="0" dirty="0"/>
              <a:t>Bullet 14 </a:t>
            </a:r>
            <a:r>
              <a:rPr lang="de-DE" noProof="0" dirty="0" err="1"/>
              <a:t>pt</a:t>
            </a:r>
            <a:endParaRPr lang="de-DE" noProof="0" dirty="0"/>
          </a:p>
          <a:p>
            <a:pPr lvl="3"/>
            <a:r>
              <a:rPr lang="de-DE" noProof="0" dirty="0"/>
              <a:t>Bullet 14 </a:t>
            </a:r>
            <a:r>
              <a:rPr lang="de-DE" noProof="0" dirty="0" err="1"/>
              <a:t>pt</a:t>
            </a:r>
            <a:endParaRPr lang="de-DE" noProof="0" dirty="0"/>
          </a:p>
          <a:p>
            <a:pPr lvl="4"/>
            <a:r>
              <a:rPr lang="de-DE" noProof="0" dirty="0"/>
              <a:t>Subheadline 14 </a:t>
            </a:r>
            <a:r>
              <a:rPr lang="de-DE" noProof="0" dirty="0" err="1"/>
              <a:t>pt</a:t>
            </a:r>
            <a:endParaRPr lang="de-DE" noProof="0" dirty="0"/>
          </a:p>
        </p:txBody>
      </p:sp>
      <p:sp>
        <p:nvSpPr>
          <p:cNvPr id="24" name="Textplatzhalter 23">
            <a:extLst>
              <a:ext uri="{FF2B5EF4-FFF2-40B4-BE49-F238E27FC236}">
                <a16:creationId xmlns:a16="http://schemas.microsoft.com/office/drawing/2014/main" id="{B7732583-8DA0-1F6F-8D8A-B3435F8B5110}"/>
              </a:ext>
            </a:extLst>
          </p:cNvPr>
          <p:cNvSpPr>
            <a:spLocks noGrp="1"/>
          </p:cNvSpPr>
          <p:nvPr>
            <p:ph type="body" sz="quarter" idx="37" hasCustomPrompt="1"/>
            <p:custDataLst>
              <p:tags r:id="rId2"/>
            </p:custDataLst>
          </p:nvPr>
        </p:nvSpPr>
        <p:spPr>
          <a:xfrm>
            <a:off x="8846598" y="3429000"/>
            <a:ext cx="2985040" cy="2708999"/>
          </a:xfrm>
          <a:custGeom>
            <a:avLst/>
            <a:gdLst>
              <a:gd name="connsiteX0" fmla="*/ 0 w 2985040"/>
              <a:gd name="connsiteY0" fmla="*/ 0 h 2708999"/>
              <a:gd name="connsiteX1" fmla="*/ 136804 w 2985040"/>
              <a:gd name="connsiteY1" fmla="*/ 0 h 2708999"/>
              <a:gd name="connsiteX2" fmla="*/ 2848236 w 2985040"/>
              <a:gd name="connsiteY2" fmla="*/ 0 h 2708999"/>
              <a:gd name="connsiteX3" fmla="*/ 2985040 w 2985040"/>
              <a:gd name="connsiteY3" fmla="*/ 0 h 2708999"/>
              <a:gd name="connsiteX4" fmla="*/ 2985040 w 2985040"/>
              <a:gd name="connsiteY4" fmla="*/ 136804 h 2708999"/>
              <a:gd name="connsiteX5" fmla="*/ 2985040 w 2985040"/>
              <a:gd name="connsiteY5" fmla="*/ 479425 h 2708999"/>
              <a:gd name="connsiteX6" fmla="*/ 2985040 w 2985040"/>
              <a:gd name="connsiteY6" fmla="*/ 2572195 h 2708999"/>
              <a:gd name="connsiteX7" fmla="*/ 2848236 w 2985040"/>
              <a:gd name="connsiteY7" fmla="*/ 2708999 h 2708999"/>
              <a:gd name="connsiteX8" fmla="*/ 136804 w 2985040"/>
              <a:gd name="connsiteY8" fmla="*/ 2708999 h 2708999"/>
              <a:gd name="connsiteX9" fmla="*/ 0 w 2985040"/>
              <a:gd name="connsiteY9" fmla="*/ 2572195 h 2708999"/>
              <a:gd name="connsiteX10" fmla="*/ 0 w 2985040"/>
              <a:gd name="connsiteY10" fmla="*/ 479425 h 2708999"/>
              <a:gd name="connsiteX11" fmla="*/ 0 w 2985040"/>
              <a:gd name="connsiteY11" fmla="*/ 136804 h 270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85040" h="2708999">
                <a:moveTo>
                  <a:pt x="0" y="0"/>
                </a:moveTo>
                <a:lnTo>
                  <a:pt x="136804" y="0"/>
                </a:lnTo>
                <a:lnTo>
                  <a:pt x="2848236" y="0"/>
                </a:lnTo>
                <a:lnTo>
                  <a:pt x="2985040" y="0"/>
                </a:lnTo>
                <a:lnTo>
                  <a:pt x="2985040" y="136804"/>
                </a:lnTo>
                <a:lnTo>
                  <a:pt x="2985040" y="479425"/>
                </a:lnTo>
                <a:lnTo>
                  <a:pt x="2985040" y="2572195"/>
                </a:lnTo>
                <a:cubicBezTo>
                  <a:pt x="2985040" y="2647750"/>
                  <a:pt x="2923791" y="2708999"/>
                  <a:pt x="2848236" y="2708999"/>
                </a:cubicBezTo>
                <a:lnTo>
                  <a:pt x="136804" y="2708999"/>
                </a:lnTo>
                <a:cubicBezTo>
                  <a:pt x="61249" y="2708999"/>
                  <a:pt x="0" y="2647750"/>
                  <a:pt x="0" y="2572195"/>
                </a:cubicBezTo>
                <a:lnTo>
                  <a:pt x="0" y="479425"/>
                </a:lnTo>
                <a:lnTo>
                  <a:pt x="0" y="136804"/>
                </a:lnTo>
                <a:close/>
              </a:path>
            </a:pathLst>
          </a:custGeom>
          <a:solidFill>
            <a:schemeClr val="accent3"/>
          </a:solidFill>
        </p:spPr>
        <p:txBody>
          <a:bodyPr wrap="square" lIns="180000" tIns="864000" rIns="108000" bIns="180000">
            <a:noAutofit/>
          </a:bodyPr>
          <a:lstStyle>
            <a:lvl1pPr>
              <a:defRPr sz="1400">
                <a:solidFill>
                  <a:srgbClr val="333333"/>
                </a:solidFill>
              </a:defRPr>
            </a:lvl1pPr>
            <a:lvl2pPr marL="252000" indent="-252000">
              <a:buFont typeface="Arial" panose="020B0604020202020204" pitchFamily="34" charset="0"/>
              <a:buChar char="•"/>
              <a:defRPr sz="1400">
                <a:solidFill>
                  <a:srgbClr val="333333"/>
                </a:solidFill>
              </a:defRPr>
            </a:lvl2pPr>
            <a:lvl3pPr marL="504000" indent="-252000">
              <a:buFont typeface="Arial" panose="020B0604020202020204" pitchFamily="34" charset="0"/>
              <a:buChar char="•"/>
              <a:defRPr sz="1400">
                <a:solidFill>
                  <a:srgbClr val="333333"/>
                </a:solidFill>
              </a:defRPr>
            </a:lvl3pPr>
            <a:lvl4pPr marL="756000" indent="-252000">
              <a:buFont typeface="Arial" panose="020B0604020202020204" pitchFamily="34" charset="0"/>
              <a:buChar char="•"/>
              <a:defRPr sz="1400" b="0">
                <a:solidFill>
                  <a:srgbClr val="333333"/>
                </a:solidFill>
              </a:defRPr>
            </a:lvl4pPr>
            <a:lvl5pPr marL="0" indent="0">
              <a:buFontTx/>
              <a:buNone/>
              <a:defRPr sz="1400">
                <a:solidFill>
                  <a:srgbClr val="333333"/>
                </a:solidFill>
              </a:defRPr>
            </a:lvl5pPr>
            <a:lvl6pPr marL="0" indent="0">
              <a:buFont typeface="Symbol" panose="05050102010706020507" pitchFamily="18" charset="2"/>
              <a:buNone/>
              <a:defRPr sz="1400" b="0">
                <a:solidFill>
                  <a:srgbClr val="333333"/>
                </a:solidFill>
              </a:defRPr>
            </a:lvl6pPr>
            <a:lvl7pPr marL="0" indent="0">
              <a:buNone/>
              <a:defRPr sz="1400" b="0">
                <a:solidFill>
                  <a:srgbClr val="333333"/>
                </a:solidFill>
              </a:defRPr>
            </a:lvl7pPr>
            <a:lvl8pPr marL="0" indent="0">
              <a:buFontTx/>
              <a:buNone/>
              <a:defRPr sz="1400" b="0">
                <a:solidFill>
                  <a:srgbClr val="333333"/>
                </a:solidFill>
              </a:defRPr>
            </a:lvl8pPr>
            <a:lvl9pPr marL="0" indent="0">
              <a:defRPr sz="1400" b="0">
                <a:solidFill>
                  <a:srgbClr val="333333"/>
                </a:solidFill>
              </a:defRPr>
            </a:lvl9pPr>
          </a:lstStyle>
          <a:p>
            <a:pPr lvl="0"/>
            <a:r>
              <a:rPr lang="de-DE" noProof="0" dirty="0"/>
              <a:t>Copy 14 </a:t>
            </a:r>
            <a:r>
              <a:rPr lang="de-DE" noProof="0" dirty="0" err="1"/>
              <a:t>pt</a:t>
            </a:r>
            <a:endParaRPr lang="de-DE" noProof="0" dirty="0"/>
          </a:p>
          <a:p>
            <a:pPr lvl="1"/>
            <a:r>
              <a:rPr lang="de-DE" noProof="0" dirty="0"/>
              <a:t>Bullet 14 </a:t>
            </a:r>
            <a:r>
              <a:rPr lang="de-DE" noProof="0" dirty="0" err="1"/>
              <a:t>pt</a:t>
            </a:r>
            <a:endParaRPr lang="de-DE" noProof="0" dirty="0"/>
          </a:p>
          <a:p>
            <a:pPr lvl="2"/>
            <a:r>
              <a:rPr lang="de-DE" noProof="0" dirty="0"/>
              <a:t>Bullet 14 </a:t>
            </a:r>
            <a:r>
              <a:rPr lang="de-DE" noProof="0" dirty="0" err="1"/>
              <a:t>pt</a:t>
            </a:r>
            <a:endParaRPr lang="de-DE" noProof="0" dirty="0"/>
          </a:p>
          <a:p>
            <a:pPr lvl="3"/>
            <a:r>
              <a:rPr lang="de-DE" noProof="0" dirty="0"/>
              <a:t>Bullet 14 </a:t>
            </a:r>
            <a:r>
              <a:rPr lang="de-DE" noProof="0" dirty="0" err="1"/>
              <a:t>pt</a:t>
            </a:r>
            <a:endParaRPr lang="de-DE" noProof="0" dirty="0"/>
          </a:p>
          <a:p>
            <a:pPr lvl="4"/>
            <a:r>
              <a:rPr lang="de-DE" noProof="0" dirty="0"/>
              <a:t>Subheadline 14 </a:t>
            </a:r>
            <a:r>
              <a:rPr lang="de-DE" noProof="0" dirty="0" err="1"/>
              <a:t>pt</a:t>
            </a:r>
            <a:endParaRPr lang="de-DE" noProof="0" dirty="0"/>
          </a:p>
        </p:txBody>
      </p:sp>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3"/>
            </p:custDataLst>
          </p:nvPr>
        </p:nvSpPr>
        <p:spPr>
          <a:xfrm>
            <a:off x="898524" y="223200"/>
            <a:ext cx="38766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noProof="0"/>
              <a:t>overline</a:t>
            </a:r>
            <a:endParaRPr lang="de-DE" noProof="0" dirty="0"/>
          </a:p>
        </p:txBody>
      </p:sp>
      <p:sp>
        <p:nvSpPr>
          <p:cNvPr id="10" name="Textplatzhalter 9">
            <a:extLst>
              <a:ext uri="{FF2B5EF4-FFF2-40B4-BE49-F238E27FC236}">
                <a16:creationId xmlns:a16="http://schemas.microsoft.com/office/drawing/2014/main" id="{32BC7F94-B82B-289A-ECFD-DFB868A64ED0}"/>
              </a:ext>
            </a:extLst>
          </p:cNvPr>
          <p:cNvSpPr>
            <a:spLocks noGrp="1"/>
          </p:cNvSpPr>
          <p:nvPr>
            <p:ph type="body" sz="quarter" idx="19" hasCustomPrompt="1"/>
            <p:custDataLst>
              <p:tags r:id="rId4"/>
            </p:custDataLst>
          </p:nvPr>
        </p:nvSpPr>
        <p:spPr>
          <a:xfrm>
            <a:off x="898524" y="1548000"/>
            <a:ext cx="3876676" cy="4586400"/>
          </a:xfrm>
        </p:spPr>
        <p:txBody>
          <a:bodyPr/>
          <a:lstStyle>
            <a:lvl2pPr>
              <a:defRPr/>
            </a:lvl2pPr>
            <a:lvl3pPr>
              <a:defRPr/>
            </a:lvl3pPr>
            <a:lvl4pPr>
              <a:defRPr/>
            </a:lvl4pPr>
          </a:lstStyle>
          <a:p>
            <a:pPr lvl="0"/>
            <a:r>
              <a:rPr lang="de-DE" noProof="0"/>
              <a:t>Please format the text via the List Level button</a:t>
            </a:r>
          </a:p>
          <a:p>
            <a:pPr lvl="1"/>
            <a:r>
              <a:rPr lang="de-DE" noProof="0"/>
              <a:t>Second level</a:t>
            </a:r>
          </a:p>
          <a:p>
            <a:pPr lvl="2"/>
            <a:r>
              <a:rPr lang="de-DE" noProof="0"/>
              <a:t>Third level</a:t>
            </a:r>
          </a:p>
          <a:p>
            <a:pPr lvl="3"/>
            <a:r>
              <a:rPr lang="de-DE" noProof="0"/>
              <a:t>Fourth level</a:t>
            </a:r>
            <a:endParaRPr lang="de-DE" noProof="0" dirty="0"/>
          </a:p>
        </p:txBody>
      </p:sp>
      <p:sp>
        <p:nvSpPr>
          <p:cNvPr id="20" name="Textplatzhalter 8">
            <a:extLst>
              <a:ext uri="{FF2B5EF4-FFF2-40B4-BE49-F238E27FC236}">
                <a16:creationId xmlns:a16="http://schemas.microsoft.com/office/drawing/2014/main" id="{949CC7A4-39E3-05C4-3654-0426708DAD5F}"/>
              </a:ext>
            </a:extLst>
          </p:cNvPr>
          <p:cNvSpPr>
            <a:spLocks noGrp="1"/>
          </p:cNvSpPr>
          <p:nvPr>
            <p:ph type="body" sz="quarter" idx="25" hasCustomPrompt="1"/>
            <p:custDataLst>
              <p:tags r:id="rId5"/>
            </p:custDataLst>
          </p:nvPr>
        </p:nvSpPr>
        <p:spPr>
          <a:xfrm>
            <a:off x="5681920" y="3429000"/>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de-DE" noProof="0"/>
              <a:t>03</a:t>
            </a:r>
            <a:endParaRPr lang="de-DE" noProof="0" dirty="0"/>
          </a:p>
        </p:txBody>
      </p:sp>
      <p:sp>
        <p:nvSpPr>
          <p:cNvPr id="4" name="Textplatzhalter 4">
            <a:extLst>
              <a:ext uri="{FF2B5EF4-FFF2-40B4-BE49-F238E27FC236}">
                <a16:creationId xmlns:a16="http://schemas.microsoft.com/office/drawing/2014/main" id="{E0B9C495-4354-075A-AA1B-CE8281723D67}"/>
              </a:ext>
            </a:extLst>
          </p:cNvPr>
          <p:cNvSpPr>
            <a:spLocks noGrp="1"/>
          </p:cNvSpPr>
          <p:nvPr>
            <p:ph type="body" sz="quarter" idx="33" hasCustomPrompt="1"/>
            <p:custDataLst>
              <p:tags r:id="rId6"/>
            </p:custDataLst>
          </p:nvPr>
        </p:nvSpPr>
        <p:spPr>
          <a:xfrm>
            <a:off x="8846598" y="540001"/>
            <a:ext cx="2985040" cy="2708999"/>
          </a:xfrm>
          <a:prstGeom prst="round2SameRect">
            <a:avLst>
              <a:gd name="adj1" fmla="val 5050"/>
              <a:gd name="adj2" fmla="val 0"/>
            </a:avLst>
          </a:prstGeom>
          <a:solidFill>
            <a:schemeClr val="accent3"/>
          </a:solidFill>
        </p:spPr>
        <p:txBody>
          <a:bodyPr lIns="180000" tIns="864000" rIns="108000" bIns="180000"/>
          <a:lstStyle>
            <a:lvl1pPr>
              <a:defRPr sz="1400">
                <a:solidFill>
                  <a:srgbClr val="333333"/>
                </a:solidFill>
              </a:defRPr>
            </a:lvl1pPr>
            <a:lvl2pPr marL="252000" indent="-252000">
              <a:buFont typeface="Arial" panose="020B0604020202020204" pitchFamily="34" charset="0"/>
              <a:buChar char="•"/>
              <a:defRPr sz="1400">
                <a:solidFill>
                  <a:srgbClr val="333333"/>
                </a:solidFill>
              </a:defRPr>
            </a:lvl2pPr>
            <a:lvl3pPr marL="504000" indent="-252000">
              <a:buFont typeface="Arial" panose="020B0604020202020204" pitchFamily="34" charset="0"/>
              <a:buChar char="•"/>
              <a:defRPr sz="1400">
                <a:solidFill>
                  <a:srgbClr val="333333"/>
                </a:solidFill>
              </a:defRPr>
            </a:lvl3pPr>
            <a:lvl4pPr marL="756000" indent="-252000">
              <a:buFont typeface="Arial" panose="020B0604020202020204" pitchFamily="34" charset="0"/>
              <a:buChar char="•"/>
              <a:defRPr sz="1400" b="0">
                <a:solidFill>
                  <a:srgbClr val="333333"/>
                </a:solidFill>
              </a:defRPr>
            </a:lvl4pPr>
            <a:lvl5pPr marL="0" indent="0">
              <a:buFontTx/>
              <a:buNone/>
              <a:defRPr sz="1400">
                <a:solidFill>
                  <a:srgbClr val="333333"/>
                </a:solidFill>
              </a:defRPr>
            </a:lvl5pPr>
            <a:lvl6pPr marL="0" indent="0">
              <a:buFont typeface="Symbol" panose="05050102010706020507" pitchFamily="18" charset="2"/>
              <a:buNone/>
              <a:defRPr sz="1400" b="0">
                <a:solidFill>
                  <a:srgbClr val="333333"/>
                </a:solidFill>
              </a:defRPr>
            </a:lvl6pPr>
            <a:lvl7pPr marL="0" indent="0">
              <a:buNone/>
              <a:defRPr sz="1400" b="0">
                <a:solidFill>
                  <a:srgbClr val="333333"/>
                </a:solidFill>
              </a:defRPr>
            </a:lvl7pPr>
            <a:lvl8pPr marL="0" indent="0">
              <a:buFontTx/>
              <a:buNone/>
              <a:defRPr sz="1400" b="0">
                <a:solidFill>
                  <a:srgbClr val="333333"/>
                </a:solidFill>
              </a:defRPr>
            </a:lvl8pPr>
            <a:lvl9pPr marL="0" indent="0">
              <a:defRPr sz="1400" b="0">
                <a:solidFill>
                  <a:srgbClr val="333333"/>
                </a:solidFill>
              </a:defRPr>
            </a:lvl9pPr>
          </a:lstStyle>
          <a:p>
            <a:pPr lvl="0"/>
            <a:r>
              <a:rPr lang="de-DE" noProof="0" dirty="0"/>
              <a:t>Copy 14 </a:t>
            </a:r>
            <a:r>
              <a:rPr lang="de-DE" noProof="0" dirty="0" err="1"/>
              <a:t>pt</a:t>
            </a:r>
            <a:endParaRPr lang="de-DE" noProof="0" dirty="0"/>
          </a:p>
          <a:p>
            <a:pPr lvl="1"/>
            <a:r>
              <a:rPr lang="de-DE" noProof="0" dirty="0"/>
              <a:t>Bullet 14 </a:t>
            </a:r>
            <a:r>
              <a:rPr lang="de-DE" noProof="0" dirty="0" err="1"/>
              <a:t>pt</a:t>
            </a:r>
            <a:endParaRPr lang="de-DE" noProof="0" dirty="0"/>
          </a:p>
          <a:p>
            <a:pPr lvl="2"/>
            <a:r>
              <a:rPr lang="de-DE" noProof="0" dirty="0"/>
              <a:t>Bullet 14 </a:t>
            </a:r>
            <a:r>
              <a:rPr lang="de-DE" noProof="0" dirty="0" err="1"/>
              <a:t>pt</a:t>
            </a:r>
            <a:endParaRPr lang="de-DE" noProof="0" dirty="0"/>
          </a:p>
          <a:p>
            <a:pPr lvl="3"/>
            <a:r>
              <a:rPr lang="de-DE" noProof="0" dirty="0"/>
              <a:t>Bullet 14 </a:t>
            </a:r>
            <a:r>
              <a:rPr lang="de-DE" noProof="0" dirty="0" err="1"/>
              <a:t>pt</a:t>
            </a:r>
            <a:endParaRPr lang="de-DE" noProof="0" dirty="0"/>
          </a:p>
          <a:p>
            <a:pPr lvl="4"/>
            <a:r>
              <a:rPr lang="de-DE" noProof="0" dirty="0"/>
              <a:t>Subheadline 14 </a:t>
            </a:r>
            <a:r>
              <a:rPr lang="de-DE" noProof="0" dirty="0" err="1"/>
              <a:t>pt</a:t>
            </a:r>
            <a:endParaRPr lang="de-DE" noProof="0" dirty="0"/>
          </a:p>
        </p:txBody>
      </p:sp>
      <p:sp>
        <p:nvSpPr>
          <p:cNvPr id="2" name="Datumsplatzhalter 1">
            <a:extLst>
              <a:ext uri="{FF2B5EF4-FFF2-40B4-BE49-F238E27FC236}">
                <a16:creationId xmlns:a16="http://schemas.microsoft.com/office/drawing/2014/main" id="{415FC8D3-2FCE-91FD-3A02-6BE7657B378E}"/>
              </a:ext>
            </a:extLst>
          </p:cNvPr>
          <p:cNvSpPr>
            <a:spLocks noGrp="1"/>
          </p:cNvSpPr>
          <p:nvPr>
            <p:ph type="dt" sz="half" idx="30"/>
            <p:custDataLst>
              <p:tags r:id="rId7"/>
            </p:custDataLst>
          </p:nvPr>
        </p:nvSpPr>
        <p:spPr/>
        <p:txBody>
          <a:bodyPr/>
          <a:lstStyle/>
          <a:p>
            <a:r>
              <a:rPr lang="de-DE" noProof="0"/>
              <a:t>00.00.2023</a:t>
            </a:r>
            <a:endParaRPr lang="de-DE" noProof="0" dirty="0"/>
          </a:p>
        </p:txBody>
      </p:sp>
      <p:sp>
        <p:nvSpPr>
          <p:cNvPr id="3" name="Fußzeilenplatzhalter 2">
            <a:extLst>
              <a:ext uri="{FF2B5EF4-FFF2-40B4-BE49-F238E27FC236}">
                <a16:creationId xmlns:a16="http://schemas.microsoft.com/office/drawing/2014/main" id="{FB3706BD-82B0-FDBD-410F-5C1F473FB5F7}"/>
              </a:ext>
            </a:extLst>
          </p:cNvPr>
          <p:cNvSpPr>
            <a:spLocks noGrp="1"/>
          </p:cNvSpPr>
          <p:nvPr>
            <p:ph type="ftr" sz="quarter" idx="31"/>
            <p:custDataLst>
              <p:tags r:id="rId8"/>
            </p:custDataLst>
          </p:nvPr>
        </p:nvSpPr>
        <p:spPr/>
        <p:txBody>
          <a:bodyPr/>
          <a:lstStyle/>
          <a:p>
            <a:r>
              <a:rPr lang="de-DE" noProof="0"/>
              <a:t>Presentation Title | Classification: C2 – Sensitive | Name Surname</a:t>
            </a:r>
            <a:endParaRPr lang="de-DE" noProof="0" dirty="0"/>
          </a:p>
        </p:txBody>
      </p:sp>
      <p:sp>
        <p:nvSpPr>
          <p:cNvPr id="9" name="Foliennummernplatzhalter 8">
            <a:extLst>
              <a:ext uri="{FF2B5EF4-FFF2-40B4-BE49-F238E27FC236}">
                <a16:creationId xmlns:a16="http://schemas.microsoft.com/office/drawing/2014/main" id="{F921B822-2F3C-E20C-D31F-EE69A64FBB39}"/>
              </a:ext>
            </a:extLst>
          </p:cNvPr>
          <p:cNvSpPr>
            <a:spLocks noGrp="1"/>
          </p:cNvSpPr>
          <p:nvPr>
            <p:ph type="sldNum" sz="quarter" idx="32"/>
            <p:custDataLst>
              <p:tags r:id="rId9"/>
            </p:custDataLst>
          </p:nvPr>
        </p:nvSpPr>
        <p:spPr/>
        <p:txBody>
          <a:bodyPr/>
          <a:lstStyle/>
          <a:p>
            <a:fld id="{92DB0D90-6264-4E90-9724-ABC670DBF4FB}" type="slidenum">
              <a:rPr lang="de-DE" noProof="0" smtClean="0"/>
              <a:pPr/>
              <a:t>‹Nr.›</a:t>
            </a:fld>
            <a:endParaRPr lang="de-DE" noProof="0" dirty="0"/>
          </a:p>
        </p:txBody>
      </p:sp>
      <p:sp>
        <p:nvSpPr>
          <p:cNvPr id="12" name="Titel 11">
            <a:extLst>
              <a:ext uri="{FF2B5EF4-FFF2-40B4-BE49-F238E27FC236}">
                <a16:creationId xmlns:a16="http://schemas.microsoft.com/office/drawing/2014/main" id="{DF65A778-9F3D-6E9A-08A8-D3A90EB460CB}"/>
              </a:ext>
            </a:extLst>
          </p:cNvPr>
          <p:cNvSpPr>
            <a:spLocks noGrp="1"/>
          </p:cNvSpPr>
          <p:nvPr>
            <p:ph type="title" hasCustomPrompt="1"/>
            <p:custDataLst>
              <p:tags r:id="rId10"/>
            </p:custDataLst>
          </p:nvPr>
        </p:nvSpPr>
        <p:spPr>
          <a:xfrm>
            <a:off x="898524" y="684000"/>
            <a:ext cx="3876676" cy="759600"/>
          </a:xfrm>
        </p:spPr>
        <p:txBody>
          <a:bodyPr/>
          <a:lstStyle>
            <a:lvl1pPr>
              <a:defRPr/>
            </a:lvl1pPr>
          </a:lstStyle>
          <a:p>
            <a:r>
              <a:rPr lang="de-DE" noProof="0"/>
              <a:t>Headline</a:t>
            </a:r>
            <a:endParaRPr lang="de-DE" noProof="0" dirty="0"/>
          </a:p>
        </p:txBody>
      </p:sp>
      <p:sp>
        <p:nvSpPr>
          <p:cNvPr id="22" name="Textplatzhalter 8">
            <a:extLst>
              <a:ext uri="{FF2B5EF4-FFF2-40B4-BE49-F238E27FC236}">
                <a16:creationId xmlns:a16="http://schemas.microsoft.com/office/drawing/2014/main" id="{FD570C1F-13A4-1AEA-2189-9F9FA3274B20}"/>
              </a:ext>
            </a:extLst>
          </p:cNvPr>
          <p:cNvSpPr>
            <a:spLocks noGrp="1"/>
          </p:cNvSpPr>
          <p:nvPr>
            <p:ph type="body" sz="quarter" idx="26" hasCustomPrompt="1"/>
            <p:custDataLst>
              <p:tags r:id="rId11"/>
            </p:custDataLst>
          </p:nvPr>
        </p:nvSpPr>
        <p:spPr>
          <a:xfrm>
            <a:off x="8846961" y="3429000"/>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de-DE" noProof="0"/>
              <a:t>04</a:t>
            </a:r>
            <a:endParaRPr lang="de-DE" noProof="0" dirty="0"/>
          </a:p>
        </p:txBody>
      </p:sp>
      <p:sp>
        <p:nvSpPr>
          <p:cNvPr id="19" name="Textplatzhalter 8">
            <a:extLst>
              <a:ext uri="{FF2B5EF4-FFF2-40B4-BE49-F238E27FC236}">
                <a16:creationId xmlns:a16="http://schemas.microsoft.com/office/drawing/2014/main" id="{CF30D563-51EB-CA86-4035-E43CD70013F9}"/>
              </a:ext>
            </a:extLst>
          </p:cNvPr>
          <p:cNvSpPr>
            <a:spLocks noGrp="1"/>
          </p:cNvSpPr>
          <p:nvPr>
            <p:ph type="body" sz="quarter" idx="24" hasCustomPrompt="1"/>
            <p:custDataLst>
              <p:tags r:id="rId12"/>
            </p:custDataLst>
          </p:nvPr>
        </p:nvSpPr>
        <p:spPr>
          <a:xfrm>
            <a:off x="8846962" y="540001"/>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de-DE" noProof="0"/>
              <a:t>02</a:t>
            </a:r>
            <a:endParaRPr lang="de-DE" noProof="0" dirty="0"/>
          </a:p>
        </p:txBody>
      </p:sp>
      <p:sp>
        <p:nvSpPr>
          <p:cNvPr id="8" name="Textplatzhalter 4">
            <a:extLst>
              <a:ext uri="{FF2B5EF4-FFF2-40B4-BE49-F238E27FC236}">
                <a16:creationId xmlns:a16="http://schemas.microsoft.com/office/drawing/2014/main" id="{59520EBA-3AFE-6F73-A0A2-E3C9CC6789FD}"/>
              </a:ext>
            </a:extLst>
          </p:cNvPr>
          <p:cNvSpPr>
            <a:spLocks noGrp="1"/>
          </p:cNvSpPr>
          <p:nvPr>
            <p:ph type="body" sz="quarter" idx="35" hasCustomPrompt="1"/>
            <p:custDataLst>
              <p:tags r:id="rId13"/>
            </p:custDataLst>
          </p:nvPr>
        </p:nvSpPr>
        <p:spPr>
          <a:xfrm>
            <a:off x="5681920" y="540001"/>
            <a:ext cx="2985040" cy="2708999"/>
          </a:xfrm>
          <a:prstGeom prst="round2SameRect">
            <a:avLst>
              <a:gd name="adj1" fmla="val 5050"/>
              <a:gd name="adj2" fmla="val 0"/>
            </a:avLst>
          </a:prstGeom>
          <a:solidFill>
            <a:schemeClr val="accent3"/>
          </a:solidFill>
        </p:spPr>
        <p:txBody>
          <a:bodyPr lIns="180000" tIns="864000" rIns="108000" bIns="180000"/>
          <a:lstStyle>
            <a:lvl1pPr>
              <a:defRPr sz="1400">
                <a:solidFill>
                  <a:srgbClr val="333333"/>
                </a:solidFill>
              </a:defRPr>
            </a:lvl1pPr>
            <a:lvl2pPr marL="252000" indent="-252000">
              <a:buSzPct val="110000"/>
              <a:buFont typeface="Arial" panose="020B0604020202020204" pitchFamily="34" charset="0"/>
              <a:buChar char="•"/>
              <a:defRPr sz="1400">
                <a:solidFill>
                  <a:srgbClr val="333333"/>
                </a:solidFill>
              </a:defRPr>
            </a:lvl2pPr>
            <a:lvl3pPr marL="504000" indent="-252000">
              <a:buFont typeface="Arial" panose="020B0604020202020204" pitchFamily="34" charset="0"/>
              <a:buChar char="•"/>
              <a:defRPr sz="1400">
                <a:solidFill>
                  <a:srgbClr val="333333"/>
                </a:solidFill>
              </a:defRPr>
            </a:lvl3pPr>
            <a:lvl4pPr marL="756000" indent="-252000">
              <a:buFont typeface="Arial" panose="020B0604020202020204" pitchFamily="34" charset="0"/>
              <a:buChar char="•"/>
              <a:defRPr sz="1400" b="0">
                <a:solidFill>
                  <a:srgbClr val="333333"/>
                </a:solidFill>
              </a:defRPr>
            </a:lvl4pPr>
            <a:lvl5pPr marL="0" indent="0">
              <a:buFontTx/>
              <a:buNone/>
              <a:defRPr sz="1400">
                <a:solidFill>
                  <a:srgbClr val="333333"/>
                </a:solidFill>
              </a:defRPr>
            </a:lvl5pPr>
            <a:lvl6pPr marL="0" indent="0">
              <a:buFont typeface="Symbol" panose="05050102010706020507" pitchFamily="18" charset="2"/>
              <a:buNone/>
              <a:defRPr sz="1400" b="0">
                <a:solidFill>
                  <a:srgbClr val="333333"/>
                </a:solidFill>
              </a:defRPr>
            </a:lvl6pPr>
            <a:lvl7pPr marL="0" indent="0">
              <a:buNone/>
              <a:defRPr sz="1400" b="0">
                <a:solidFill>
                  <a:srgbClr val="333333"/>
                </a:solidFill>
              </a:defRPr>
            </a:lvl7pPr>
            <a:lvl8pPr marL="0" indent="0">
              <a:buFontTx/>
              <a:buNone/>
              <a:defRPr sz="1400" b="0">
                <a:solidFill>
                  <a:srgbClr val="333333"/>
                </a:solidFill>
              </a:defRPr>
            </a:lvl8pPr>
            <a:lvl9pPr marL="0" indent="0">
              <a:defRPr sz="1400" b="0">
                <a:solidFill>
                  <a:srgbClr val="333333"/>
                </a:solidFill>
              </a:defRPr>
            </a:lvl9pPr>
          </a:lstStyle>
          <a:p>
            <a:pPr lvl="0"/>
            <a:r>
              <a:rPr lang="de-DE" noProof="0" dirty="0"/>
              <a:t>Copy 14 </a:t>
            </a:r>
            <a:r>
              <a:rPr lang="de-DE" noProof="0" dirty="0" err="1"/>
              <a:t>pt</a:t>
            </a:r>
            <a:endParaRPr lang="de-DE" noProof="0" dirty="0"/>
          </a:p>
          <a:p>
            <a:pPr lvl="1"/>
            <a:r>
              <a:rPr lang="de-DE" noProof="0" dirty="0"/>
              <a:t>Bullet 14 </a:t>
            </a:r>
            <a:r>
              <a:rPr lang="de-DE" noProof="0" dirty="0" err="1"/>
              <a:t>pt</a:t>
            </a:r>
            <a:endParaRPr lang="de-DE" noProof="0" dirty="0"/>
          </a:p>
          <a:p>
            <a:pPr lvl="2"/>
            <a:r>
              <a:rPr lang="de-DE" noProof="0" dirty="0"/>
              <a:t>Bullet 14 </a:t>
            </a:r>
            <a:r>
              <a:rPr lang="de-DE" noProof="0" dirty="0" err="1"/>
              <a:t>pt</a:t>
            </a:r>
            <a:endParaRPr lang="de-DE" noProof="0" dirty="0"/>
          </a:p>
          <a:p>
            <a:pPr lvl="3"/>
            <a:r>
              <a:rPr lang="de-DE" noProof="0" dirty="0"/>
              <a:t>Bullet 14 </a:t>
            </a:r>
            <a:r>
              <a:rPr lang="de-DE" noProof="0" dirty="0" err="1"/>
              <a:t>pt</a:t>
            </a:r>
            <a:endParaRPr lang="de-DE" noProof="0" dirty="0"/>
          </a:p>
          <a:p>
            <a:pPr lvl="4"/>
            <a:r>
              <a:rPr lang="de-DE" noProof="0" dirty="0"/>
              <a:t>Subheadline 14 </a:t>
            </a:r>
            <a:r>
              <a:rPr lang="de-DE" noProof="0" dirty="0" err="1"/>
              <a:t>pt</a:t>
            </a:r>
            <a:endParaRPr lang="de-DE" noProof="0" dirty="0"/>
          </a:p>
        </p:txBody>
      </p:sp>
      <p:sp>
        <p:nvSpPr>
          <p:cNvPr id="18" name="Textplatzhalter 8">
            <a:extLst>
              <a:ext uri="{FF2B5EF4-FFF2-40B4-BE49-F238E27FC236}">
                <a16:creationId xmlns:a16="http://schemas.microsoft.com/office/drawing/2014/main" id="{6869377B-D87B-4C6D-CD3C-784BD79438BA}"/>
              </a:ext>
            </a:extLst>
          </p:cNvPr>
          <p:cNvSpPr>
            <a:spLocks noGrp="1"/>
          </p:cNvSpPr>
          <p:nvPr>
            <p:ph type="body" sz="quarter" idx="23" hasCustomPrompt="1"/>
            <p:custDataLst>
              <p:tags r:id="rId14"/>
            </p:custDataLst>
          </p:nvPr>
        </p:nvSpPr>
        <p:spPr>
          <a:xfrm>
            <a:off x="5681920" y="540001"/>
            <a:ext cx="967202" cy="684001"/>
          </a:xfrm>
        </p:spPr>
        <p:txBody>
          <a:bodyPr lIns="180000" tIns="0" rIns="0" bIns="0" anchor="b"/>
          <a:lstStyle>
            <a:lvl1pPr algn="l">
              <a:spcBef>
                <a:spcPts val="0"/>
              </a:spcBef>
              <a:defRPr sz="3000" b="1">
                <a:solidFill>
                  <a:schemeClr val="bg1"/>
                </a:solidFill>
              </a:defRPr>
            </a:lvl1pPr>
            <a:lvl2pPr marL="0" indent="0" algn="l">
              <a:spcBef>
                <a:spcPts val="0"/>
              </a:spcBef>
              <a:buNone/>
              <a:defRPr sz="3000" b="1">
                <a:solidFill>
                  <a:schemeClr val="bg1"/>
                </a:solidFill>
              </a:defRPr>
            </a:lvl2pPr>
            <a:lvl3pPr marL="0" indent="0" algn="l">
              <a:spcBef>
                <a:spcPts val="0"/>
              </a:spcBef>
              <a:buNone/>
              <a:defRPr sz="3000" b="1">
                <a:solidFill>
                  <a:schemeClr val="bg1"/>
                </a:solidFill>
              </a:defRPr>
            </a:lvl3pPr>
            <a:lvl4pPr algn="l">
              <a:spcBef>
                <a:spcPts val="0"/>
              </a:spcBef>
              <a:defRPr sz="3000" b="1">
                <a:solidFill>
                  <a:schemeClr val="bg1"/>
                </a:solidFill>
              </a:defRPr>
            </a:lvl4pPr>
            <a:lvl5pPr marL="0" indent="0" algn="l">
              <a:spcBef>
                <a:spcPts val="0"/>
              </a:spcBef>
              <a:buNone/>
              <a:defRPr sz="3000" b="1">
                <a:solidFill>
                  <a:schemeClr val="bg1"/>
                </a:solidFill>
              </a:defRPr>
            </a:lvl5pPr>
            <a:lvl6pPr marL="0" indent="0" algn="l">
              <a:spcBef>
                <a:spcPts val="0"/>
              </a:spcBef>
              <a:buNone/>
              <a:defRPr sz="3000" b="1">
                <a:solidFill>
                  <a:schemeClr val="bg1"/>
                </a:solidFill>
              </a:defRPr>
            </a:lvl6pPr>
            <a:lvl7pPr marL="0" indent="0" algn="l">
              <a:spcBef>
                <a:spcPts val="0"/>
              </a:spcBef>
              <a:buNone/>
              <a:defRPr sz="3000" b="1">
                <a:solidFill>
                  <a:schemeClr val="bg1"/>
                </a:solidFill>
              </a:defRPr>
            </a:lvl7pPr>
            <a:lvl8pPr marL="0" indent="0" algn="l">
              <a:spcBef>
                <a:spcPts val="0"/>
              </a:spcBef>
              <a:buFontTx/>
              <a:buNone/>
              <a:defRPr sz="3000" b="1">
                <a:solidFill>
                  <a:schemeClr val="bg1"/>
                </a:solidFill>
              </a:defRPr>
            </a:lvl8pPr>
            <a:lvl9pPr marL="0" indent="0" algn="l">
              <a:spcBef>
                <a:spcPts val="0"/>
              </a:spcBef>
              <a:buFontTx/>
              <a:buNone/>
              <a:defRPr sz="3000" b="1">
                <a:solidFill>
                  <a:schemeClr val="bg1"/>
                </a:solidFill>
              </a:defRPr>
            </a:lvl9pPr>
          </a:lstStyle>
          <a:p>
            <a:pPr lvl="0"/>
            <a:r>
              <a:rPr lang="de-DE" noProof="0"/>
              <a:t>01</a:t>
            </a:r>
            <a:endParaRPr lang="de-DE" noProof="0" dirty="0"/>
          </a:p>
        </p:txBody>
      </p:sp>
    </p:spTree>
    <p:extLst>
      <p:ext uri="{BB962C8B-B14F-4D97-AF65-F5344CB8AC3E}">
        <p14:creationId xmlns:p14="http://schemas.microsoft.com/office/powerpoint/2010/main" val="3194848021"/>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3 text boxes">
    <p:bg>
      <p:bgPr>
        <a:solidFill>
          <a:schemeClr val="tx2"/>
        </a:solidFill>
        <a:effectLst/>
      </p:bgPr>
    </p:bg>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7E6D20EE-A9D6-DBC9-BC9B-12278A358667}"/>
              </a:ext>
            </a:extLst>
          </p:cNvPr>
          <p:cNvSpPr>
            <a:spLocks noGrp="1"/>
          </p:cNvSpPr>
          <p:nvPr>
            <p:ph type="title" hasCustomPrompt="1"/>
            <p:custDataLst>
              <p:tags r:id="rId1"/>
            </p:custDataLst>
          </p:nvPr>
        </p:nvSpPr>
        <p:spPr/>
        <p:txBody>
          <a:bodyPr/>
          <a:lstStyle>
            <a:lvl1pPr>
              <a:defRPr/>
            </a:lvl1pPr>
          </a:lstStyle>
          <a:p>
            <a:r>
              <a:rPr lang="de-DE"/>
              <a:t>Headline</a:t>
            </a:r>
            <a:endParaRPr lang="de-DE" dirty="0"/>
          </a:p>
        </p:txBody>
      </p:sp>
      <p:sp>
        <p:nvSpPr>
          <p:cNvPr id="11" name="Textplatzhalter 1">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2"/>
            </p:custDataLst>
          </p:nvPr>
        </p:nvSpPr>
        <p:spPr>
          <a:xfrm>
            <a:off x="898525" y="223200"/>
            <a:ext cx="5286376"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3" name="Textplatzhalter 2">
            <a:extLst>
              <a:ext uri="{FF2B5EF4-FFF2-40B4-BE49-F238E27FC236}">
                <a16:creationId xmlns:a16="http://schemas.microsoft.com/office/drawing/2014/main" id="{882D9AE1-7A91-462D-3E26-0078F415316B}"/>
              </a:ext>
            </a:extLst>
          </p:cNvPr>
          <p:cNvSpPr>
            <a:spLocks noGrp="1"/>
          </p:cNvSpPr>
          <p:nvPr>
            <p:ph type="body" sz="quarter" idx="35" hasCustomPrompt="1"/>
            <p:custDataLst>
              <p:tags r:id="rId3"/>
            </p:custDataLst>
          </p:nvPr>
        </p:nvSpPr>
        <p:spPr>
          <a:xfrm>
            <a:off x="898524" y="1548000"/>
            <a:ext cx="3405958" cy="4590000"/>
          </a:xfrm>
          <a:prstGeom prst="round2SameRect">
            <a:avLst>
              <a:gd name="adj1" fmla="val 3994"/>
              <a:gd name="adj2" fmla="val 0"/>
            </a:avLst>
          </a:prstGeom>
          <a:solidFill>
            <a:schemeClr val="accent2"/>
          </a:solidFill>
        </p:spPr>
        <p:txBody>
          <a:bodyPr lIns="180000" tIns="1440000" rIns="108000" bIns="180000"/>
          <a:lstStyle>
            <a:lvl1pPr>
              <a:defRPr sz="1600">
                <a:solidFill>
                  <a:srgbClr val="333333"/>
                </a:solidFill>
              </a:defRPr>
            </a:lvl1pPr>
            <a:lvl2pPr marL="252000" indent="-252000">
              <a:buSzPct val="110000"/>
              <a:buFont typeface="Arial" panose="020B0604020202020204" pitchFamily="34" charset="0"/>
              <a:buChar char="•"/>
              <a:defRPr sz="1600">
                <a:solidFill>
                  <a:srgbClr val="333333"/>
                </a:solidFill>
              </a:defRPr>
            </a:lvl2pPr>
            <a:lvl3pPr marL="504000" indent="-252000">
              <a:buFont typeface="Arial" panose="020B0604020202020204" pitchFamily="34" charset="0"/>
              <a:buChar char="•"/>
              <a:defRPr sz="1600">
                <a:solidFill>
                  <a:srgbClr val="333333"/>
                </a:solidFill>
              </a:defRPr>
            </a:lvl3pPr>
            <a:lvl4pPr marL="756000" indent="-252000">
              <a:buFont typeface="Arial" panose="020B0604020202020204" pitchFamily="34" charset="0"/>
              <a:buChar char="•"/>
              <a:defRPr sz="1600" b="0">
                <a:solidFill>
                  <a:srgbClr val="333333"/>
                </a:solidFill>
              </a:defRPr>
            </a:lvl4pPr>
            <a:lvl5pPr marL="0" indent="0">
              <a:buFontTx/>
              <a:buNone/>
              <a:defRPr sz="1600">
                <a:solidFill>
                  <a:srgbClr val="333333"/>
                </a:solidFill>
              </a:defRPr>
            </a:lvl5pPr>
            <a:lvl6pPr marL="0" indent="0">
              <a:buFont typeface="Symbol" panose="05050102010706020507" pitchFamily="18" charset="2"/>
              <a:buNone/>
              <a:defRPr sz="1600" b="0">
                <a:solidFill>
                  <a:srgbClr val="333333"/>
                </a:solidFill>
              </a:defRPr>
            </a:lvl6pPr>
            <a:lvl7pPr marL="0" indent="0">
              <a:buNone/>
              <a:defRPr sz="1600" b="0">
                <a:solidFill>
                  <a:srgbClr val="333333"/>
                </a:solidFill>
              </a:defRPr>
            </a:lvl7pPr>
            <a:lvl8pPr marL="0" indent="0">
              <a:buFontTx/>
              <a:buNone/>
              <a:defRPr sz="1600" b="0">
                <a:solidFill>
                  <a:srgbClr val="333333"/>
                </a:solidFill>
              </a:defRPr>
            </a:lvl8pPr>
            <a:lvl9pPr marL="0" indent="0">
              <a:defRPr sz="1600" b="0">
                <a:solidFill>
                  <a:srgbClr val="333333"/>
                </a:solidFill>
              </a:defRPr>
            </a:lvl9pPr>
          </a:lstStyle>
          <a:p>
            <a:pPr lvl="0"/>
            <a:r>
              <a:rPr lang="de-DE"/>
              <a:t>Copy 16 pt</a:t>
            </a:r>
          </a:p>
          <a:p>
            <a:pPr lvl="1"/>
            <a:r>
              <a:rPr lang="de-DE"/>
              <a:t>Bullet 16 pt</a:t>
            </a:r>
          </a:p>
          <a:p>
            <a:pPr lvl="2"/>
            <a:r>
              <a:rPr lang="de-DE"/>
              <a:t>Bullet 16 pt</a:t>
            </a:r>
          </a:p>
          <a:p>
            <a:pPr lvl="3"/>
            <a:r>
              <a:rPr lang="de-DE"/>
              <a:t>Bullet 16 pt</a:t>
            </a:r>
          </a:p>
          <a:p>
            <a:pPr lvl="4"/>
            <a:r>
              <a:rPr lang="de-DE"/>
              <a:t>Subheadline 16 pt</a:t>
            </a:r>
            <a:endParaRPr lang="de-DE" dirty="0"/>
          </a:p>
        </p:txBody>
      </p:sp>
      <p:sp>
        <p:nvSpPr>
          <p:cNvPr id="5" name="Textplatzhalter 3">
            <a:extLst>
              <a:ext uri="{FF2B5EF4-FFF2-40B4-BE49-F238E27FC236}">
                <a16:creationId xmlns:a16="http://schemas.microsoft.com/office/drawing/2014/main" id="{4041185E-0ABF-EC7B-F614-2D85548040F2}"/>
              </a:ext>
            </a:extLst>
          </p:cNvPr>
          <p:cNvSpPr>
            <a:spLocks noGrp="1"/>
          </p:cNvSpPr>
          <p:nvPr>
            <p:ph type="body" sz="quarter" idx="38" hasCustomPrompt="1"/>
            <p:custDataLst>
              <p:tags r:id="rId4"/>
            </p:custDataLst>
          </p:nvPr>
        </p:nvSpPr>
        <p:spPr>
          <a:xfrm>
            <a:off x="4664483" y="1548000"/>
            <a:ext cx="3405958" cy="4590000"/>
          </a:xfrm>
          <a:prstGeom prst="round2SameRect">
            <a:avLst>
              <a:gd name="adj1" fmla="val 3994"/>
              <a:gd name="adj2" fmla="val 0"/>
            </a:avLst>
          </a:prstGeom>
          <a:solidFill>
            <a:schemeClr val="accent2"/>
          </a:solidFill>
        </p:spPr>
        <p:txBody>
          <a:bodyPr lIns="180000" tIns="1440000" rIns="108000" bIns="180000"/>
          <a:lstStyle>
            <a:lvl1pPr>
              <a:defRPr sz="1600">
                <a:solidFill>
                  <a:srgbClr val="333333"/>
                </a:solidFill>
              </a:defRPr>
            </a:lvl1pPr>
            <a:lvl2pPr marL="252000" indent="-252000">
              <a:buSzPct val="110000"/>
              <a:buFont typeface="Arial" panose="020B0604020202020204" pitchFamily="34" charset="0"/>
              <a:buChar char="•"/>
              <a:defRPr sz="1600">
                <a:solidFill>
                  <a:srgbClr val="333333"/>
                </a:solidFill>
              </a:defRPr>
            </a:lvl2pPr>
            <a:lvl3pPr marL="504000" indent="-252000">
              <a:buFont typeface="Arial" panose="020B0604020202020204" pitchFamily="34" charset="0"/>
              <a:buChar char="•"/>
              <a:defRPr sz="1600">
                <a:solidFill>
                  <a:srgbClr val="333333"/>
                </a:solidFill>
              </a:defRPr>
            </a:lvl3pPr>
            <a:lvl4pPr marL="756000" indent="-252000">
              <a:buFont typeface="Arial" panose="020B0604020202020204" pitchFamily="34" charset="0"/>
              <a:buChar char="•"/>
              <a:defRPr sz="1600" b="0">
                <a:solidFill>
                  <a:srgbClr val="333333"/>
                </a:solidFill>
              </a:defRPr>
            </a:lvl4pPr>
            <a:lvl5pPr marL="0" indent="0">
              <a:buFontTx/>
              <a:buNone/>
              <a:defRPr sz="1600">
                <a:solidFill>
                  <a:srgbClr val="333333"/>
                </a:solidFill>
              </a:defRPr>
            </a:lvl5pPr>
            <a:lvl6pPr marL="0" indent="0">
              <a:buFont typeface="Symbol" panose="05050102010706020507" pitchFamily="18" charset="2"/>
              <a:buNone/>
              <a:defRPr sz="1600" b="0">
                <a:solidFill>
                  <a:srgbClr val="333333"/>
                </a:solidFill>
              </a:defRPr>
            </a:lvl6pPr>
            <a:lvl7pPr marL="0" indent="0">
              <a:buNone/>
              <a:defRPr sz="1600" b="0">
                <a:solidFill>
                  <a:srgbClr val="333333"/>
                </a:solidFill>
              </a:defRPr>
            </a:lvl7pPr>
            <a:lvl8pPr marL="0" indent="0">
              <a:buFontTx/>
              <a:buNone/>
              <a:defRPr sz="1600" b="0">
                <a:solidFill>
                  <a:srgbClr val="333333"/>
                </a:solidFill>
              </a:defRPr>
            </a:lvl8pPr>
            <a:lvl9pPr marL="0" indent="0">
              <a:defRPr sz="1600" b="0">
                <a:solidFill>
                  <a:srgbClr val="333333"/>
                </a:solidFill>
              </a:defRPr>
            </a:lvl9pPr>
          </a:lstStyle>
          <a:p>
            <a:pPr lvl="0"/>
            <a:r>
              <a:rPr lang="de-DE"/>
              <a:t>Copy 16 pt</a:t>
            </a:r>
          </a:p>
          <a:p>
            <a:pPr lvl="1"/>
            <a:r>
              <a:rPr lang="de-DE"/>
              <a:t>Bullet 16 pt</a:t>
            </a:r>
          </a:p>
          <a:p>
            <a:pPr lvl="2"/>
            <a:r>
              <a:rPr lang="de-DE"/>
              <a:t>Bullet 16 pt</a:t>
            </a:r>
          </a:p>
          <a:p>
            <a:pPr lvl="3"/>
            <a:r>
              <a:rPr lang="de-DE"/>
              <a:t>Bullet 16 pt</a:t>
            </a:r>
          </a:p>
          <a:p>
            <a:pPr lvl="4"/>
            <a:r>
              <a:rPr lang="de-DE"/>
              <a:t>Subheadline 16 pt</a:t>
            </a:r>
            <a:endParaRPr lang="de-DE" dirty="0"/>
          </a:p>
        </p:txBody>
      </p:sp>
      <p:sp>
        <p:nvSpPr>
          <p:cNvPr id="7" name="Textplatzhalter 4">
            <a:extLst>
              <a:ext uri="{FF2B5EF4-FFF2-40B4-BE49-F238E27FC236}">
                <a16:creationId xmlns:a16="http://schemas.microsoft.com/office/drawing/2014/main" id="{AC1499B6-D703-8643-6DF0-5E59EA3EA5D8}"/>
              </a:ext>
            </a:extLst>
          </p:cNvPr>
          <p:cNvSpPr>
            <a:spLocks noGrp="1"/>
          </p:cNvSpPr>
          <p:nvPr>
            <p:ph type="body" sz="quarter" idx="39" hasCustomPrompt="1"/>
            <p:custDataLst>
              <p:tags r:id="rId5"/>
            </p:custDataLst>
          </p:nvPr>
        </p:nvSpPr>
        <p:spPr>
          <a:xfrm>
            <a:off x="8430442" y="1548000"/>
            <a:ext cx="3405958" cy="4590000"/>
          </a:xfrm>
          <a:prstGeom prst="round2SameRect">
            <a:avLst>
              <a:gd name="adj1" fmla="val 3994"/>
              <a:gd name="adj2" fmla="val 0"/>
            </a:avLst>
          </a:prstGeom>
          <a:solidFill>
            <a:schemeClr val="accent2"/>
          </a:solidFill>
        </p:spPr>
        <p:txBody>
          <a:bodyPr lIns="180000" tIns="1440000" rIns="108000" bIns="180000"/>
          <a:lstStyle>
            <a:lvl1pPr>
              <a:defRPr sz="1600">
                <a:solidFill>
                  <a:srgbClr val="333333"/>
                </a:solidFill>
              </a:defRPr>
            </a:lvl1pPr>
            <a:lvl2pPr marL="252000" indent="-252000">
              <a:buSzPct val="110000"/>
              <a:buFont typeface="Arial" panose="020B0604020202020204" pitchFamily="34" charset="0"/>
              <a:buChar char="•"/>
              <a:defRPr sz="1600">
                <a:solidFill>
                  <a:srgbClr val="333333"/>
                </a:solidFill>
              </a:defRPr>
            </a:lvl2pPr>
            <a:lvl3pPr marL="504000" indent="-252000">
              <a:buFont typeface="Arial" panose="020B0604020202020204" pitchFamily="34" charset="0"/>
              <a:buChar char="•"/>
              <a:defRPr sz="1600">
                <a:solidFill>
                  <a:srgbClr val="333333"/>
                </a:solidFill>
              </a:defRPr>
            </a:lvl3pPr>
            <a:lvl4pPr marL="756000" indent="-252000">
              <a:buFont typeface="Arial" panose="020B0604020202020204" pitchFamily="34" charset="0"/>
              <a:buChar char="•"/>
              <a:defRPr sz="1600" b="0">
                <a:solidFill>
                  <a:srgbClr val="333333"/>
                </a:solidFill>
              </a:defRPr>
            </a:lvl4pPr>
            <a:lvl5pPr marL="0" indent="0">
              <a:buFontTx/>
              <a:buNone/>
              <a:defRPr sz="1600">
                <a:solidFill>
                  <a:srgbClr val="333333"/>
                </a:solidFill>
              </a:defRPr>
            </a:lvl5pPr>
            <a:lvl6pPr marL="0" indent="0">
              <a:buFont typeface="Symbol" panose="05050102010706020507" pitchFamily="18" charset="2"/>
              <a:buNone/>
              <a:defRPr sz="1600" b="0">
                <a:solidFill>
                  <a:srgbClr val="333333"/>
                </a:solidFill>
              </a:defRPr>
            </a:lvl6pPr>
            <a:lvl7pPr marL="0" indent="0">
              <a:buNone/>
              <a:defRPr sz="1600" b="0">
                <a:solidFill>
                  <a:srgbClr val="333333"/>
                </a:solidFill>
              </a:defRPr>
            </a:lvl7pPr>
            <a:lvl8pPr marL="0" indent="0">
              <a:buFontTx/>
              <a:buNone/>
              <a:defRPr sz="1600" b="0">
                <a:solidFill>
                  <a:srgbClr val="333333"/>
                </a:solidFill>
              </a:defRPr>
            </a:lvl8pPr>
            <a:lvl9pPr marL="0" indent="0">
              <a:defRPr sz="1600" b="0">
                <a:solidFill>
                  <a:srgbClr val="333333"/>
                </a:solidFill>
              </a:defRPr>
            </a:lvl9pPr>
          </a:lstStyle>
          <a:p>
            <a:pPr lvl="0"/>
            <a:r>
              <a:rPr lang="de-DE"/>
              <a:t>Copy 16 pt</a:t>
            </a:r>
          </a:p>
          <a:p>
            <a:pPr lvl="1"/>
            <a:r>
              <a:rPr lang="de-DE"/>
              <a:t>Bullet 16 pt</a:t>
            </a:r>
          </a:p>
          <a:p>
            <a:pPr lvl="2"/>
            <a:r>
              <a:rPr lang="de-DE"/>
              <a:t>Bullet 16 pt</a:t>
            </a:r>
          </a:p>
          <a:p>
            <a:pPr lvl="3"/>
            <a:r>
              <a:rPr lang="de-DE"/>
              <a:t>Bullet 16 pt</a:t>
            </a:r>
          </a:p>
          <a:p>
            <a:pPr lvl="4"/>
            <a:r>
              <a:rPr lang="de-DE"/>
              <a:t>Subheadline 16 pt</a:t>
            </a:r>
            <a:endParaRPr lang="de-DE" dirty="0"/>
          </a:p>
        </p:txBody>
      </p:sp>
      <p:sp>
        <p:nvSpPr>
          <p:cNvPr id="2" name="Textplatzhalter 5">
            <a:extLst>
              <a:ext uri="{FF2B5EF4-FFF2-40B4-BE49-F238E27FC236}">
                <a16:creationId xmlns:a16="http://schemas.microsoft.com/office/drawing/2014/main" id="{0CD15F63-4EF4-C285-F1A3-A45F781C8DE7}"/>
              </a:ext>
            </a:extLst>
          </p:cNvPr>
          <p:cNvSpPr>
            <a:spLocks noGrp="1"/>
          </p:cNvSpPr>
          <p:nvPr>
            <p:ph type="body" sz="quarter" idx="21" hasCustomPrompt="1"/>
            <p:custDataLst>
              <p:tags r:id="rId6"/>
            </p:custDataLst>
          </p:nvPr>
        </p:nvSpPr>
        <p:spPr>
          <a:xfrm>
            <a:off x="898524" y="1548000"/>
            <a:ext cx="967202" cy="969817"/>
          </a:xfrm>
        </p:spPr>
        <p:txBody>
          <a:bodyPr lIns="180000" tIns="0" rIns="0" bIns="0" anchor="b"/>
          <a:lstStyle>
            <a:lvl1pPr algn="l">
              <a:spcBef>
                <a:spcPts val="0"/>
              </a:spcBef>
              <a:defRPr sz="5000" b="1">
                <a:solidFill>
                  <a:schemeClr val="bg1"/>
                </a:solidFill>
              </a:defRPr>
            </a:lvl1pPr>
            <a:lvl2pPr marL="0" indent="0" algn="l">
              <a:spcBef>
                <a:spcPts val="0"/>
              </a:spcBef>
              <a:buNone/>
              <a:defRPr sz="5000">
                <a:solidFill>
                  <a:schemeClr val="bg1"/>
                </a:solidFill>
              </a:defRPr>
            </a:lvl2pPr>
            <a:lvl3pPr marL="0" indent="0" algn="l">
              <a:spcBef>
                <a:spcPts val="0"/>
              </a:spcBef>
              <a:buNone/>
              <a:defRPr sz="5000">
                <a:solidFill>
                  <a:schemeClr val="bg1"/>
                </a:solidFill>
              </a:defRPr>
            </a:lvl3pPr>
            <a:lvl4pPr algn="l">
              <a:spcBef>
                <a:spcPts val="0"/>
              </a:spcBef>
              <a:defRPr sz="5000" b="0">
                <a:solidFill>
                  <a:schemeClr val="bg1"/>
                </a:solidFill>
              </a:defRPr>
            </a:lvl4pPr>
            <a:lvl5pPr marL="0" indent="0" algn="l">
              <a:spcBef>
                <a:spcPts val="0"/>
              </a:spcBef>
              <a:buNone/>
              <a:defRPr sz="5000">
                <a:solidFill>
                  <a:schemeClr val="bg1"/>
                </a:solidFill>
              </a:defRPr>
            </a:lvl5pPr>
            <a:lvl6pPr marL="0" indent="0" algn="l">
              <a:spcBef>
                <a:spcPts val="0"/>
              </a:spcBef>
              <a:buNone/>
              <a:defRPr sz="5000">
                <a:solidFill>
                  <a:schemeClr val="bg1"/>
                </a:solidFill>
              </a:defRPr>
            </a:lvl6pPr>
            <a:lvl7pPr marL="0" indent="0" algn="l">
              <a:spcBef>
                <a:spcPts val="0"/>
              </a:spcBef>
              <a:buNone/>
              <a:defRPr sz="5000">
                <a:solidFill>
                  <a:schemeClr val="bg1"/>
                </a:solidFill>
              </a:defRPr>
            </a:lvl7pPr>
            <a:lvl8pPr marL="0" indent="0" algn="l">
              <a:spcBef>
                <a:spcPts val="0"/>
              </a:spcBef>
              <a:buFontTx/>
              <a:buNone/>
              <a:defRPr sz="5000" b="0">
                <a:solidFill>
                  <a:schemeClr val="bg1"/>
                </a:solidFill>
              </a:defRPr>
            </a:lvl8pPr>
            <a:lvl9pPr marL="0" indent="0" algn="l">
              <a:spcBef>
                <a:spcPts val="0"/>
              </a:spcBef>
              <a:buFontTx/>
              <a:buNone/>
              <a:defRPr sz="5000">
                <a:solidFill>
                  <a:schemeClr val="bg1"/>
                </a:solidFill>
              </a:defRPr>
            </a:lvl9pPr>
          </a:lstStyle>
          <a:p>
            <a:pPr lvl="0"/>
            <a:r>
              <a:rPr lang="de-DE"/>
              <a:t>01</a:t>
            </a:r>
            <a:endParaRPr lang="de-DE" dirty="0"/>
          </a:p>
        </p:txBody>
      </p:sp>
      <p:sp>
        <p:nvSpPr>
          <p:cNvPr id="4" name="Textplatzhalter 6">
            <a:extLst>
              <a:ext uri="{FF2B5EF4-FFF2-40B4-BE49-F238E27FC236}">
                <a16:creationId xmlns:a16="http://schemas.microsoft.com/office/drawing/2014/main" id="{DBC0ACC7-BA64-1C54-B81D-F70D829D4B22}"/>
              </a:ext>
            </a:extLst>
          </p:cNvPr>
          <p:cNvSpPr>
            <a:spLocks noGrp="1"/>
          </p:cNvSpPr>
          <p:nvPr>
            <p:ph type="body" sz="quarter" idx="22" hasCustomPrompt="1"/>
            <p:custDataLst>
              <p:tags r:id="rId7"/>
            </p:custDataLst>
          </p:nvPr>
        </p:nvSpPr>
        <p:spPr>
          <a:xfrm>
            <a:off x="4664483" y="1548000"/>
            <a:ext cx="967202" cy="969817"/>
          </a:xfrm>
        </p:spPr>
        <p:txBody>
          <a:bodyPr lIns="180000" tIns="0" rIns="0" bIns="0" anchor="b"/>
          <a:lstStyle>
            <a:lvl1pPr algn="l">
              <a:spcBef>
                <a:spcPts val="0"/>
              </a:spcBef>
              <a:defRPr sz="5000" b="1">
                <a:solidFill>
                  <a:schemeClr val="bg1"/>
                </a:solidFill>
              </a:defRPr>
            </a:lvl1pPr>
            <a:lvl2pPr marL="0" indent="0" algn="l">
              <a:spcBef>
                <a:spcPts val="0"/>
              </a:spcBef>
              <a:buNone/>
              <a:defRPr sz="5000">
                <a:solidFill>
                  <a:schemeClr val="bg1"/>
                </a:solidFill>
              </a:defRPr>
            </a:lvl2pPr>
            <a:lvl3pPr marL="0" indent="0" algn="l">
              <a:spcBef>
                <a:spcPts val="0"/>
              </a:spcBef>
              <a:buNone/>
              <a:defRPr sz="5000">
                <a:solidFill>
                  <a:schemeClr val="bg1"/>
                </a:solidFill>
              </a:defRPr>
            </a:lvl3pPr>
            <a:lvl4pPr algn="l">
              <a:spcBef>
                <a:spcPts val="0"/>
              </a:spcBef>
              <a:defRPr sz="5000" b="0">
                <a:solidFill>
                  <a:schemeClr val="bg1"/>
                </a:solidFill>
              </a:defRPr>
            </a:lvl4pPr>
            <a:lvl5pPr marL="0" indent="0" algn="l">
              <a:spcBef>
                <a:spcPts val="0"/>
              </a:spcBef>
              <a:buNone/>
              <a:defRPr sz="5000">
                <a:solidFill>
                  <a:schemeClr val="bg1"/>
                </a:solidFill>
              </a:defRPr>
            </a:lvl5pPr>
            <a:lvl6pPr marL="0" indent="0" algn="l">
              <a:spcBef>
                <a:spcPts val="0"/>
              </a:spcBef>
              <a:buNone/>
              <a:defRPr sz="5000">
                <a:solidFill>
                  <a:schemeClr val="bg1"/>
                </a:solidFill>
              </a:defRPr>
            </a:lvl6pPr>
            <a:lvl7pPr marL="0" indent="0" algn="l">
              <a:spcBef>
                <a:spcPts val="0"/>
              </a:spcBef>
              <a:buNone/>
              <a:defRPr sz="5000">
                <a:solidFill>
                  <a:schemeClr val="bg1"/>
                </a:solidFill>
              </a:defRPr>
            </a:lvl7pPr>
            <a:lvl8pPr marL="0" indent="0" algn="l">
              <a:spcBef>
                <a:spcPts val="0"/>
              </a:spcBef>
              <a:buFontTx/>
              <a:buNone/>
              <a:defRPr sz="5000" b="0">
                <a:solidFill>
                  <a:schemeClr val="bg1"/>
                </a:solidFill>
              </a:defRPr>
            </a:lvl8pPr>
            <a:lvl9pPr marL="0" indent="0" algn="l">
              <a:spcBef>
                <a:spcPts val="0"/>
              </a:spcBef>
              <a:buFontTx/>
              <a:buNone/>
              <a:defRPr sz="5000">
                <a:solidFill>
                  <a:schemeClr val="bg1"/>
                </a:solidFill>
              </a:defRPr>
            </a:lvl9pPr>
          </a:lstStyle>
          <a:p>
            <a:pPr lvl="0"/>
            <a:r>
              <a:rPr lang="de-DE"/>
              <a:t>02</a:t>
            </a:r>
            <a:endParaRPr lang="de-DE" dirty="0"/>
          </a:p>
        </p:txBody>
      </p:sp>
      <p:sp>
        <p:nvSpPr>
          <p:cNvPr id="9" name="Textplatzhalter 7">
            <a:extLst>
              <a:ext uri="{FF2B5EF4-FFF2-40B4-BE49-F238E27FC236}">
                <a16:creationId xmlns:a16="http://schemas.microsoft.com/office/drawing/2014/main" id="{7675383B-55F7-9443-83C5-8D39DDE26CCA}"/>
              </a:ext>
            </a:extLst>
          </p:cNvPr>
          <p:cNvSpPr>
            <a:spLocks noGrp="1"/>
          </p:cNvSpPr>
          <p:nvPr>
            <p:ph type="body" sz="quarter" idx="23" hasCustomPrompt="1"/>
            <p:custDataLst>
              <p:tags r:id="rId8"/>
            </p:custDataLst>
          </p:nvPr>
        </p:nvSpPr>
        <p:spPr>
          <a:xfrm>
            <a:off x="8430442" y="1548000"/>
            <a:ext cx="967202" cy="969817"/>
          </a:xfrm>
        </p:spPr>
        <p:txBody>
          <a:bodyPr lIns="180000" tIns="0" rIns="0" bIns="0" anchor="b"/>
          <a:lstStyle>
            <a:lvl1pPr algn="l">
              <a:spcBef>
                <a:spcPts val="0"/>
              </a:spcBef>
              <a:defRPr sz="5000" b="1">
                <a:solidFill>
                  <a:schemeClr val="bg1"/>
                </a:solidFill>
              </a:defRPr>
            </a:lvl1pPr>
            <a:lvl2pPr marL="0" indent="0" algn="l">
              <a:spcBef>
                <a:spcPts val="0"/>
              </a:spcBef>
              <a:buNone/>
              <a:defRPr sz="5000">
                <a:solidFill>
                  <a:schemeClr val="bg1"/>
                </a:solidFill>
              </a:defRPr>
            </a:lvl2pPr>
            <a:lvl3pPr marL="0" indent="0" algn="l">
              <a:spcBef>
                <a:spcPts val="0"/>
              </a:spcBef>
              <a:buNone/>
              <a:defRPr sz="5000">
                <a:solidFill>
                  <a:schemeClr val="bg1"/>
                </a:solidFill>
              </a:defRPr>
            </a:lvl3pPr>
            <a:lvl4pPr algn="l">
              <a:spcBef>
                <a:spcPts val="0"/>
              </a:spcBef>
              <a:defRPr sz="5000" b="0">
                <a:solidFill>
                  <a:schemeClr val="bg1"/>
                </a:solidFill>
              </a:defRPr>
            </a:lvl4pPr>
            <a:lvl5pPr marL="0" indent="0" algn="l">
              <a:spcBef>
                <a:spcPts val="0"/>
              </a:spcBef>
              <a:buNone/>
              <a:defRPr sz="5000">
                <a:solidFill>
                  <a:schemeClr val="bg1"/>
                </a:solidFill>
              </a:defRPr>
            </a:lvl5pPr>
            <a:lvl6pPr marL="0" indent="0" algn="l">
              <a:spcBef>
                <a:spcPts val="0"/>
              </a:spcBef>
              <a:buNone/>
              <a:defRPr sz="5000">
                <a:solidFill>
                  <a:schemeClr val="bg1"/>
                </a:solidFill>
              </a:defRPr>
            </a:lvl6pPr>
            <a:lvl7pPr marL="0" indent="0" algn="l">
              <a:spcBef>
                <a:spcPts val="0"/>
              </a:spcBef>
              <a:buNone/>
              <a:defRPr sz="5000">
                <a:solidFill>
                  <a:schemeClr val="bg1"/>
                </a:solidFill>
              </a:defRPr>
            </a:lvl7pPr>
            <a:lvl8pPr marL="0" indent="0" algn="l">
              <a:spcBef>
                <a:spcPts val="0"/>
              </a:spcBef>
              <a:buFontTx/>
              <a:buNone/>
              <a:defRPr sz="5000" b="0">
                <a:solidFill>
                  <a:schemeClr val="bg1"/>
                </a:solidFill>
              </a:defRPr>
            </a:lvl8pPr>
            <a:lvl9pPr marL="0" indent="0" algn="l">
              <a:spcBef>
                <a:spcPts val="0"/>
              </a:spcBef>
              <a:buFontTx/>
              <a:buNone/>
              <a:defRPr sz="5000">
                <a:solidFill>
                  <a:schemeClr val="bg1"/>
                </a:solidFill>
              </a:defRPr>
            </a:lvl9pPr>
          </a:lstStyle>
          <a:p>
            <a:pPr lvl="0"/>
            <a:r>
              <a:rPr lang="de-DE"/>
              <a:t>03</a:t>
            </a:r>
            <a:endParaRPr lang="de-DE" dirty="0"/>
          </a:p>
        </p:txBody>
      </p:sp>
      <p:sp>
        <p:nvSpPr>
          <p:cNvPr id="10" name="Datumsplatzhalter 9">
            <a:extLst>
              <a:ext uri="{FF2B5EF4-FFF2-40B4-BE49-F238E27FC236}">
                <a16:creationId xmlns:a16="http://schemas.microsoft.com/office/drawing/2014/main" id="{2131BAEC-BDDE-F0A3-183E-6AD8FA51BD2B}"/>
              </a:ext>
            </a:extLst>
          </p:cNvPr>
          <p:cNvSpPr>
            <a:spLocks noGrp="1"/>
          </p:cNvSpPr>
          <p:nvPr>
            <p:ph type="dt" sz="half" idx="24"/>
            <p:custDataLst>
              <p:tags r:id="rId9"/>
            </p:custDataLst>
          </p:nvPr>
        </p:nvSpPr>
        <p:spPr>
          <a:xfrm>
            <a:off x="10756401" y="6470705"/>
            <a:ext cx="1080000" cy="281691"/>
          </a:xfrm>
        </p:spPr>
        <p:txBody>
          <a:bodyPr/>
          <a:lstStyle/>
          <a:p>
            <a:r>
              <a:rPr lang="de-DE"/>
              <a:t>00.00.2023</a:t>
            </a:r>
            <a:endParaRPr lang="de-DE" dirty="0"/>
          </a:p>
        </p:txBody>
      </p:sp>
      <p:sp>
        <p:nvSpPr>
          <p:cNvPr id="12" name="Fußzeilenplatzhalter 11">
            <a:extLst>
              <a:ext uri="{FF2B5EF4-FFF2-40B4-BE49-F238E27FC236}">
                <a16:creationId xmlns:a16="http://schemas.microsoft.com/office/drawing/2014/main" id="{92EFBB85-64D5-9BAC-593E-E211B8834FDC}"/>
              </a:ext>
            </a:extLst>
          </p:cNvPr>
          <p:cNvSpPr>
            <a:spLocks noGrp="1"/>
          </p:cNvSpPr>
          <p:nvPr>
            <p:ph type="ftr" sz="quarter" idx="25"/>
            <p:custDataLst>
              <p:tags r:id="rId10"/>
            </p:custDataLst>
          </p:nvPr>
        </p:nvSpPr>
        <p:spPr/>
        <p:txBody>
          <a:bodyPr/>
          <a:lstStyle/>
          <a:p>
            <a:r>
              <a:rPr lang="de-DE"/>
              <a:t>Presentation Title | Classification: C2 – Sensitive | Name Surname</a:t>
            </a:r>
            <a:endParaRPr lang="de-DE" dirty="0"/>
          </a:p>
        </p:txBody>
      </p:sp>
      <p:sp>
        <p:nvSpPr>
          <p:cNvPr id="13" name="Foliennummernplatzhalter 12">
            <a:extLst>
              <a:ext uri="{FF2B5EF4-FFF2-40B4-BE49-F238E27FC236}">
                <a16:creationId xmlns:a16="http://schemas.microsoft.com/office/drawing/2014/main" id="{E565B96F-E7C1-37B1-9F87-1BEB3DA9BCE6}"/>
              </a:ext>
            </a:extLst>
          </p:cNvPr>
          <p:cNvSpPr>
            <a:spLocks noGrp="1"/>
          </p:cNvSpPr>
          <p:nvPr>
            <p:ph type="sldNum" sz="quarter" idx="26"/>
            <p:custDataLst>
              <p:tags r:id="rId11"/>
            </p:custDataLst>
          </p:nvPr>
        </p:nvSpPr>
        <p:spPr/>
        <p:txBody>
          <a:bodyPr/>
          <a:lstStyle/>
          <a:p>
            <a:fld id="{92DB0D90-6264-4E90-9724-ABC670DBF4FB}" type="slidenum">
              <a:rPr lang="de-DE" smtClean="0"/>
              <a:pPr/>
              <a:t>‹Nr.›</a:t>
            </a:fld>
            <a:endParaRPr lang="de-DE" dirty="0"/>
          </a:p>
        </p:txBody>
      </p:sp>
    </p:spTree>
    <p:extLst>
      <p:ext uri="{BB962C8B-B14F-4D97-AF65-F5344CB8AC3E}">
        <p14:creationId xmlns:p14="http://schemas.microsoft.com/office/powerpoint/2010/main" val="163981058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icon + 2 texts">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104900"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noProof="0"/>
              <a:t>overline</a:t>
            </a:r>
            <a:endParaRPr lang="de-DE" noProof="0"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4" y="2530365"/>
            <a:ext cx="4579325" cy="3608254"/>
          </a:xfrm>
        </p:spPr>
        <p:txBody>
          <a:bodyPr/>
          <a:lstStyle>
            <a:lvl4pPr>
              <a:defRPr/>
            </a:lvl4pPr>
          </a:lstStyle>
          <a:p>
            <a:pPr lvl="0"/>
            <a:r>
              <a:rPr lang="de-DE" noProof="0"/>
              <a:t>Please format the text via the List Level button</a:t>
            </a:r>
          </a:p>
          <a:p>
            <a:pPr lvl="1"/>
            <a:r>
              <a:rPr lang="de-DE" noProof="0"/>
              <a:t>Zweite Ebene</a:t>
            </a:r>
          </a:p>
          <a:p>
            <a:pPr lvl="2"/>
            <a:r>
              <a:rPr lang="de-DE" noProof="0"/>
              <a:t>Dritte Ebene</a:t>
            </a:r>
          </a:p>
          <a:p>
            <a:pPr lvl="3"/>
            <a:r>
              <a:rPr lang="de-DE" noProof="0"/>
              <a:t>Vierte Ebene</a:t>
            </a:r>
          </a:p>
          <a:p>
            <a:pPr lvl="4"/>
            <a:endParaRPr lang="de-DE" noProof="0" dirty="0"/>
          </a:p>
        </p:txBody>
      </p:sp>
      <p:sp>
        <p:nvSpPr>
          <p:cNvPr id="2" name="Textplatzhalter 4">
            <a:extLst>
              <a:ext uri="{FF2B5EF4-FFF2-40B4-BE49-F238E27FC236}">
                <a16:creationId xmlns:a16="http://schemas.microsoft.com/office/drawing/2014/main" id="{573132D7-C1E6-CE3D-AB69-2FF427881485}"/>
              </a:ext>
            </a:extLst>
          </p:cNvPr>
          <p:cNvSpPr>
            <a:spLocks noGrp="1"/>
          </p:cNvSpPr>
          <p:nvPr>
            <p:ph type="body" sz="quarter" idx="19" hasCustomPrompt="1"/>
            <p:custDataLst>
              <p:tags r:id="rId3"/>
            </p:custDataLst>
          </p:nvPr>
        </p:nvSpPr>
        <p:spPr>
          <a:xfrm>
            <a:off x="5841025" y="2530365"/>
            <a:ext cx="4579325" cy="3608254"/>
          </a:xfrm>
        </p:spPr>
        <p:txBody>
          <a:bodyPr/>
          <a:lstStyle/>
          <a:p>
            <a:pPr lvl="0"/>
            <a:r>
              <a:rPr lang="de-DE" noProof="0"/>
              <a:t>Please format the text via the List Level button</a:t>
            </a:r>
          </a:p>
          <a:p>
            <a:pPr lvl="1"/>
            <a:r>
              <a:rPr lang="de-DE" noProof="0"/>
              <a:t>Zweite Ebene</a:t>
            </a:r>
          </a:p>
          <a:p>
            <a:pPr lvl="2"/>
            <a:r>
              <a:rPr lang="de-DE" noProof="0"/>
              <a:t>Dritte Ebene</a:t>
            </a:r>
          </a:p>
          <a:p>
            <a:pPr lvl="3"/>
            <a:r>
              <a:rPr lang="de-DE" noProof="0"/>
              <a:t>Vierte Ebene</a:t>
            </a:r>
            <a:endParaRPr lang="de-DE" noProof="0" dirty="0"/>
          </a:p>
        </p:txBody>
      </p:sp>
      <p:sp>
        <p:nvSpPr>
          <p:cNvPr id="8" name="Bildplatzhalter 10">
            <a:extLst>
              <a:ext uri="{FF2B5EF4-FFF2-40B4-BE49-F238E27FC236}">
                <a16:creationId xmlns:a16="http://schemas.microsoft.com/office/drawing/2014/main" id="{3F27ABB9-2BC7-F83C-DB75-0BB6A720EB71}"/>
              </a:ext>
            </a:extLst>
          </p:cNvPr>
          <p:cNvSpPr>
            <a:spLocks noGrp="1"/>
          </p:cNvSpPr>
          <p:nvPr>
            <p:ph type="pic" sz="quarter" idx="20" hasCustomPrompt="1"/>
            <p:custDataLst>
              <p:tags r:id="rId4"/>
            </p:custDataLst>
          </p:nvPr>
        </p:nvSpPr>
        <p:spPr>
          <a:xfrm>
            <a:off x="898524" y="1548000"/>
            <a:ext cx="651739" cy="654074"/>
          </a:xfrm>
          <a:prstGeom prst="ellipse">
            <a:avLst/>
          </a:prstGeom>
          <a:solidFill>
            <a:schemeClr val="accent2"/>
          </a:solidFill>
          <a:ln w="152400">
            <a:noFill/>
          </a:ln>
        </p:spPr>
        <p:txBody>
          <a:bodyPr/>
          <a:lstStyle>
            <a:lvl1pPr>
              <a:defRPr sz="1000"/>
            </a:lvl1pPr>
          </a:lstStyle>
          <a:p>
            <a:r>
              <a:rPr lang="de-DE" noProof="0"/>
              <a:t>Icon</a:t>
            </a:r>
            <a:endParaRPr lang="de-DE" noProof="0" dirty="0"/>
          </a:p>
        </p:txBody>
      </p:sp>
      <p:sp>
        <p:nvSpPr>
          <p:cNvPr id="9" name="Bildplatzhalter 10">
            <a:extLst>
              <a:ext uri="{FF2B5EF4-FFF2-40B4-BE49-F238E27FC236}">
                <a16:creationId xmlns:a16="http://schemas.microsoft.com/office/drawing/2014/main" id="{D3137261-A75E-C820-5721-9E753BB92919}"/>
              </a:ext>
            </a:extLst>
          </p:cNvPr>
          <p:cNvSpPr>
            <a:spLocks noGrp="1"/>
          </p:cNvSpPr>
          <p:nvPr>
            <p:ph type="pic" sz="quarter" idx="21" hasCustomPrompt="1"/>
            <p:custDataLst>
              <p:tags r:id="rId5"/>
            </p:custDataLst>
          </p:nvPr>
        </p:nvSpPr>
        <p:spPr>
          <a:xfrm>
            <a:off x="5841025" y="1548000"/>
            <a:ext cx="651739" cy="654074"/>
          </a:xfrm>
          <a:prstGeom prst="ellipse">
            <a:avLst/>
          </a:prstGeom>
          <a:solidFill>
            <a:schemeClr val="accent2"/>
          </a:solidFill>
          <a:ln w="152400">
            <a:noFill/>
          </a:ln>
        </p:spPr>
        <p:txBody>
          <a:bodyPr/>
          <a:lstStyle>
            <a:lvl1pPr>
              <a:defRPr sz="1000"/>
            </a:lvl1pPr>
          </a:lstStyle>
          <a:p>
            <a:r>
              <a:rPr lang="de-DE" noProof="0"/>
              <a:t>Icon</a:t>
            </a:r>
            <a:endParaRPr lang="de-DE" noProof="0" dirty="0"/>
          </a:p>
        </p:txBody>
      </p:sp>
      <p:sp>
        <p:nvSpPr>
          <p:cNvPr id="3" name="Titel 2">
            <a:extLst>
              <a:ext uri="{FF2B5EF4-FFF2-40B4-BE49-F238E27FC236}">
                <a16:creationId xmlns:a16="http://schemas.microsoft.com/office/drawing/2014/main" id="{653AAB35-0A88-73DB-6D8B-7171CAC5EFD2}"/>
              </a:ext>
            </a:extLst>
          </p:cNvPr>
          <p:cNvSpPr>
            <a:spLocks noGrp="1"/>
          </p:cNvSpPr>
          <p:nvPr>
            <p:ph type="title" hasCustomPrompt="1"/>
            <p:custDataLst>
              <p:tags r:id="rId6"/>
            </p:custDataLst>
          </p:nvPr>
        </p:nvSpPr>
        <p:spPr/>
        <p:txBody>
          <a:bodyPr/>
          <a:lstStyle>
            <a:lvl1pPr>
              <a:defRPr/>
            </a:lvl1pPr>
          </a:lstStyle>
          <a:p>
            <a:r>
              <a:rPr lang="de-DE" noProof="0"/>
              <a:t>Headline</a:t>
            </a:r>
            <a:endParaRPr lang="de-DE" noProof="0" dirty="0"/>
          </a:p>
        </p:txBody>
      </p:sp>
      <p:sp>
        <p:nvSpPr>
          <p:cNvPr id="13" name="Datumsplatzhalter 12">
            <a:extLst>
              <a:ext uri="{FF2B5EF4-FFF2-40B4-BE49-F238E27FC236}">
                <a16:creationId xmlns:a16="http://schemas.microsoft.com/office/drawing/2014/main" id="{606DCF55-C9CC-4D0B-33B3-EB6C53F98408}"/>
              </a:ext>
            </a:extLst>
          </p:cNvPr>
          <p:cNvSpPr>
            <a:spLocks noGrp="1"/>
          </p:cNvSpPr>
          <p:nvPr>
            <p:ph type="dt" sz="half" idx="22"/>
            <p:custDataLst>
              <p:tags r:id="rId7"/>
            </p:custDataLst>
          </p:nvPr>
        </p:nvSpPr>
        <p:spPr/>
        <p:txBody>
          <a:bodyPr/>
          <a:lstStyle/>
          <a:p>
            <a:r>
              <a:rPr lang="de-DE" noProof="0"/>
              <a:t>00.00.2023</a:t>
            </a:r>
            <a:endParaRPr lang="de-DE" noProof="0" dirty="0"/>
          </a:p>
        </p:txBody>
      </p:sp>
      <p:sp>
        <p:nvSpPr>
          <p:cNvPr id="14" name="Fußzeilenplatzhalter 13">
            <a:extLst>
              <a:ext uri="{FF2B5EF4-FFF2-40B4-BE49-F238E27FC236}">
                <a16:creationId xmlns:a16="http://schemas.microsoft.com/office/drawing/2014/main" id="{52B879D8-88BD-8D62-622A-2874E48B6C05}"/>
              </a:ext>
            </a:extLst>
          </p:cNvPr>
          <p:cNvSpPr>
            <a:spLocks noGrp="1"/>
          </p:cNvSpPr>
          <p:nvPr>
            <p:ph type="ftr" sz="quarter" idx="23"/>
            <p:custDataLst>
              <p:tags r:id="rId8"/>
            </p:custDataLst>
          </p:nvPr>
        </p:nvSpPr>
        <p:spPr/>
        <p:txBody>
          <a:bodyPr/>
          <a:lstStyle/>
          <a:p>
            <a:r>
              <a:rPr lang="de-DE" noProof="0"/>
              <a:t>Presentation Title | Classification: C2 – Sensitive | Name Surname</a:t>
            </a:r>
            <a:endParaRPr lang="de-DE" noProof="0" dirty="0"/>
          </a:p>
        </p:txBody>
      </p:sp>
      <p:sp>
        <p:nvSpPr>
          <p:cNvPr id="15" name="Foliennummernplatzhalter 14">
            <a:extLst>
              <a:ext uri="{FF2B5EF4-FFF2-40B4-BE49-F238E27FC236}">
                <a16:creationId xmlns:a16="http://schemas.microsoft.com/office/drawing/2014/main" id="{F8EC6142-2C4F-DEA0-3D92-2E3FAEDAA129}"/>
              </a:ext>
            </a:extLst>
          </p:cNvPr>
          <p:cNvSpPr>
            <a:spLocks noGrp="1"/>
          </p:cNvSpPr>
          <p:nvPr>
            <p:ph type="sldNum" sz="quarter" idx="24"/>
            <p:custDataLst>
              <p:tags r:id="rId9"/>
            </p:custDataLst>
          </p:nvPr>
        </p:nvSpPr>
        <p:spPr/>
        <p:txBody>
          <a:bodyPr/>
          <a:lstStyle/>
          <a:p>
            <a:fld id="{92DB0D90-6264-4E90-9724-ABC670DBF4FB}" type="slidenum">
              <a:rPr lang="de-DE" noProof="0" smtClean="0"/>
              <a:pPr/>
              <a:t>‹Nr.›</a:t>
            </a:fld>
            <a:endParaRPr lang="de-DE" noProof="0" dirty="0"/>
          </a:p>
        </p:txBody>
      </p:sp>
    </p:spTree>
    <p:extLst>
      <p:ext uri="{BB962C8B-B14F-4D97-AF65-F5344CB8AC3E}">
        <p14:creationId xmlns:p14="http://schemas.microsoft.com/office/powerpoint/2010/main" val="3922330804"/>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2_icon + 2 texts">
    <p:bg>
      <p:bgPr>
        <a:solidFill>
          <a:schemeClr val="tx2"/>
        </a:solidFill>
        <a:effectLst/>
      </p:bgPr>
    </p:bg>
    <p:spTree>
      <p:nvGrpSpPr>
        <p:cNvPr id="1" name=""/>
        <p:cNvGrpSpPr/>
        <p:nvPr/>
      </p:nvGrpSpPr>
      <p:grpSpPr>
        <a:xfrm>
          <a:off x="0" y="0"/>
          <a:ext cx="0" cy="0"/>
          <a:chOff x="0" y="0"/>
          <a:chExt cx="0" cy="0"/>
        </a:xfrm>
      </p:grpSpPr>
      <p:sp>
        <p:nvSpPr>
          <p:cNvPr id="11" name="Textplatzhalter 6">
            <a:extLst>
              <a:ext uri="{FF2B5EF4-FFF2-40B4-BE49-F238E27FC236}">
                <a16:creationId xmlns:a16="http://schemas.microsoft.com/office/drawing/2014/main" id="{E1B3E461-5358-6F09-C010-59FFD9426DB0}"/>
              </a:ext>
            </a:extLst>
          </p:cNvPr>
          <p:cNvSpPr>
            <a:spLocks noGrp="1"/>
          </p:cNvSpPr>
          <p:nvPr>
            <p:ph type="body" sz="quarter" idx="14" hasCustomPrompt="1"/>
            <p:custDataLst>
              <p:tags r:id="rId1"/>
            </p:custDataLst>
          </p:nvPr>
        </p:nvSpPr>
        <p:spPr>
          <a:xfrm>
            <a:off x="898524" y="223200"/>
            <a:ext cx="5104900" cy="252000"/>
          </a:xfrm>
        </p:spPr>
        <p:txBody>
          <a:bodyPr/>
          <a:lstStyle>
            <a:lvl1pPr marL="0" indent="0">
              <a:lnSpc>
                <a:spcPct val="100000"/>
              </a:lnSpc>
              <a:spcBef>
                <a:spcPts val="0"/>
              </a:spcBef>
              <a:buFont typeface="Arial" panose="020B0604020202020204" pitchFamily="34" charset="0"/>
              <a:buNone/>
              <a:defRPr sz="1100" cap="all" spc="300" baseline="0">
                <a:solidFill>
                  <a:srgbClr val="999999"/>
                </a:solidFill>
              </a:defRPr>
            </a:lvl1pPr>
            <a:lvl2pPr marL="0" indent="0">
              <a:lnSpc>
                <a:spcPct val="100000"/>
              </a:lnSpc>
              <a:spcBef>
                <a:spcPts val="0"/>
              </a:spcBef>
              <a:buNone/>
              <a:defRPr sz="1100" cap="all" spc="300" baseline="0">
                <a:solidFill>
                  <a:srgbClr val="999999"/>
                </a:solidFill>
              </a:defRPr>
            </a:lvl2pPr>
            <a:lvl3pPr marL="0" indent="0">
              <a:lnSpc>
                <a:spcPct val="100000"/>
              </a:lnSpc>
              <a:spcBef>
                <a:spcPts val="0"/>
              </a:spcBef>
              <a:buNone/>
              <a:defRPr sz="1100" cap="all" spc="300" baseline="0">
                <a:solidFill>
                  <a:srgbClr val="999999"/>
                </a:solidFill>
              </a:defRPr>
            </a:lvl3pPr>
            <a:lvl4pPr marL="0" indent="0">
              <a:lnSpc>
                <a:spcPct val="100000"/>
              </a:lnSpc>
              <a:spcBef>
                <a:spcPts val="0"/>
              </a:spcBef>
              <a:buFont typeface="Arial" panose="020B0604020202020204" pitchFamily="34" charset="0"/>
              <a:buNone/>
              <a:tabLst>
                <a:tab pos="895350" algn="l"/>
              </a:tabLst>
              <a:defRPr sz="1100" b="0" cap="all" spc="300" baseline="0">
                <a:solidFill>
                  <a:srgbClr val="999999"/>
                </a:solidFill>
              </a:defRPr>
            </a:lvl4pPr>
            <a:lvl5pPr marL="0" indent="0">
              <a:lnSpc>
                <a:spcPct val="100000"/>
              </a:lnSpc>
              <a:spcBef>
                <a:spcPts val="0"/>
              </a:spcBef>
              <a:buNone/>
              <a:defRPr sz="1100" cap="all" spc="300" baseline="0">
                <a:solidFill>
                  <a:srgbClr val="999999"/>
                </a:solidFill>
              </a:defRPr>
            </a:lvl5pPr>
            <a:lvl6pPr marL="0" indent="0">
              <a:lnSpc>
                <a:spcPct val="100000"/>
              </a:lnSpc>
              <a:spcBef>
                <a:spcPts val="0"/>
              </a:spcBef>
              <a:buNone/>
              <a:defRPr sz="1100" cap="all" spc="300" baseline="0">
                <a:solidFill>
                  <a:srgbClr val="999999"/>
                </a:solidFill>
              </a:defRPr>
            </a:lvl6pPr>
            <a:lvl7pPr marL="0" indent="0">
              <a:lnSpc>
                <a:spcPct val="100000"/>
              </a:lnSpc>
              <a:spcBef>
                <a:spcPts val="0"/>
              </a:spcBef>
              <a:buFont typeface="Arial" panose="020B0604020202020204" pitchFamily="34" charset="0"/>
              <a:buNone/>
              <a:defRPr sz="1100" cap="all" spc="300" baseline="0">
                <a:solidFill>
                  <a:srgbClr val="999999"/>
                </a:solidFill>
              </a:defRPr>
            </a:lvl7pPr>
            <a:lvl8pPr marL="0" indent="0">
              <a:lnSpc>
                <a:spcPct val="100000"/>
              </a:lnSpc>
              <a:spcBef>
                <a:spcPts val="0"/>
              </a:spcBef>
              <a:buNone/>
              <a:defRPr sz="1100" cap="all" spc="300" baseline="0">
                <a:solidFill>
                  <a:srgbClr val="999999"/>
                </a:solidFill>
              </a:defRPr>
            </a:lvl8pPr>
            <a:lvl9pPr marL="0" indent="0">
              <a:lnSpc>
                <a:spcPct val="100000"/>
              </a:lnSpc>
              <a:spcBef>
                <a:spcPts val="0"/>
              </a:spcBef>
              <a:buNone/>
              <a:defRPr sz="1100" cap="all" spc="300" baseline="0">
                <a:solidFill>
                  <a:srgbClr val="999999"/>
                </a:solidFill>
              </a:defRPr>
            </a:lvl9pPr>
          </a:lstStyle>
          <a:p>
            <a:pPr lvl="0"/>
            <a:r>
              <a:rPr lang="de-DE"/>
              <a:t>overline</a:t>
            </a:r>
            <a:endParaRPr lang="de-DE" dirty="0"/>
          </a:p>
        </p:txBody>
      </p:sp>
      <p:sp>
        <p:nvSpPr>
          <p:cNvPr id="5" name="Textplatzhalter 4">
            <a:extLst>
              <a:ext uri="{FF2B5EF4-FFF2-40B4-BE49-F238E27FC236}">
                <a16:creationId xmlns:a16="http://schemas.microsoft.com/office/drawing/2014/main" id="{4AB1E914-78D3-6804-D034-68F96E19F05F}"/>
              </a:ext>
            </a:extLst>
          </p:cNvPr>
          <p:cNvSpPr>
            <a:spLocks noGrp="1"/>
          </p:cNvSpPr>
          <p:nvPr>
            <p:ph type="body" sz="quarter" idx="17" hasCustomPrompt="1"/>
            <p:custDataLst>
              <p:tags r:id="rId2"/>
            </p:custDataLst>
          </p:nvPr>
        </p:nvSpPr>
        <p:spPr>
          <a:xfrm>
            <a:off x="898524" y="2530365"/>
            <a:ext cx="4579325" cy="3608254"/>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endParaRPr lang="de-DE" dirty="0"/>
          </a:p>
        </p:txBody>
      </p:sp>
      <p:sp>
        <p:nvSpPr>
          <p:cNvPr id="2" name="Textplatzhalter 4">
            <a:extLst>
              <a:ext uri="{FF2B5EF4-FFF2-40B4-BE49-F238E27FC236}">
                <a16:creationId xmlns:a16="http://schemas.microsoft.com/office/drawing/2014/main" id="{573132D7-C1E6-CE3D-AB69-2FF427881485}"/>
              </a:ext>
            </a:extLst>
          </p:cNvPr>
          <p:cNvSpPr>
            <a:spLocks noGrp="1"/>
          </p:cNvSpPr>
          <p:nvPr>
            <p:ph type="body" sz="quarter" idx="19" hasCustomPrompt="1"/>
            <p:custDataLst>
              <p:tags r:id="rId3"/>
            </p:custDataLst>
          </p:nvPr>
        </p:nvSpPr>
        <p:spPr>
          <a:xfrm>
            <a:off x="5841025" y="2530365"/>
            <a:ext cx="4579325" cy="3608254"/>
          </a:xfrm>
        </p:spPr>
        <p:txBody>
          <a:bodyPr/>
          <a:lstStyle/>
          <a:p>
            <a:pPr lvl="0"/>
            <a:r>
              <a:rPr lang="de-DE"/>
              <a:t>Please format the text via the List Level button</a:t>
            </a:r>
          </a:p>
          <a:p>
            <a:pPr lvl="1"/>
            <a:r>
              <a:rPr lang="de-DE"/>
              <a:t>Zweite Ebene</a:t>
            </a:r>
          </a:p>
          <a:p>
            <a:pPr lvl="2"/>
            <a:r>
              <a:rPr lang="de-DE"/>
              <a:t>Dritte Ebene</a:t>
            </a:r>
          </a:p>
          <a:p>
            <a:pPr lvl="3"/>
            <a:r>
              <a:rPr lang="de-DE"/>
              <a:t>Vierte Ebene</a:t>
            </a:r>
            <a:endParaRPr lang="de-DE" dirty="0"/>
          </a:p>
        </p:txBody>
      </p:sp>
      <p:sp>
        <p:nvSpPr>
          <p:cNvPr id="4" name="Ellipse 3">
            <a:extLst>
              <a:ext uri="{FF2B5EF4-FFF2-40B4-BE49-F238E27FC236}">
                <a16:creationId xmlns:a16="http://schemas.microsoft.com/office/drawing/2014/main" id="{1A2D6186-4E26-9FBC-0596-545AAADB12D8}"/>
              </a:ext>
            </a:extLst>
          </p:cNvPr>
          <p:cNvSpPr/>
          <p:nvPr userDrawn="1">
            <p:custDataLst>
              <p:tags r:id="rId4"/>
            </p:custDataLst>
          </p:nvPr>
        </p:nvSpPr>
        <p:spPr>
          <a:xfrm>
            <a:off x="898524" y="1548000"/>
            <a:ext cx="651739" cy="65407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sp>
        <p:nvSpPr>
          <p:cNvPr id="6" name="Ellipse 5">
            <a:extLst>
              <a:ext uri="{FF2B5EF4-FFF2-40B4-BE49-F238E27FC236}">
                <a16:creationId xmlns:a16="http://schemas.microsoft.com/office/drawing/2014/main" id="{AC4CDB54-0307-4CB9-B330-A101A8AECB82}"/>
              </a:ext>
            </a:extLst>
          </p:cNvPr>
          <p:cNvSpPr/>
          <p:nvPr userDrawn="1">
            <p:custDataLst>
              <p:tags r:id="rId5"/>
            </p:custDataLst>
          </p:nvPr>
        </p:nvSpPr>
        <p:spPr>
          <a:xfrm>
            <a:off x="5841025" y="1548000"/>
            <a:ext cx="651739" cy="65407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sp>
        <p:nvSpPr>
          <p:cNvPr id="3" name="Titel 2">
            <a:extLst>
              <a:ext uri="{FF2B5EF4-FFF2-40B4-BE49-F238E27FC236}">
                <a16:creationId xmlns:a16="http://schemas.microsoft.com/office/drawing/2014/main" id="{653AAB35-0A88-73DB-6D8B-7171CAC5EFD2}"/>
              </a:ext>
            </a:extLst>
          </p:cNvPr>
          <p:cNvSpPr>
            <a:spLocks noGrp="1"/>
          </p:cNvSpPr>
          <p:nvPr>
            <p:ph type="title" hasCustomPrompt="1"/>
            <p:custDataLst>
              <p:tags r:id="rId6"/>
            </p:custDataLst>
          </p:nvPr>
        </p:nvSpPr>
        <p:spPr/>
        <p:txBody>
          <a:bodyPr/>
          <a:lstStyle>
            <a:lvl1pPr>
              <a:defRPr/>
            </a:lvl1pPr>
          </a:lstStyle>
          <a:p>
            <a:r>
              <a:rPr lang="de-DE"/>
              <a:t>Headline</a:t>
            </a:r>
            <a:endParaRPr lang="de-DE" dirty="0"/>
          </a:p>
        </p:txBody>
      </p:sp>
      <p:sp>
        <p:nvSpPr>
          <p:cNvPr id="13" name="Datumsplatzhalter 12">
            <a:extLst>
              <a:ext uri="{FF2B5EF4-FFF2-40B4-BE49-F238E27FC236}">
                <a16:creationId xmlns:a16="http://schemas.microsoft.com/office/drawing/2014/main" id="{606DCF55-C9CC-4D0B-33B3-EB6C53F98408}"/>
              </a:ext>
            </a:extLst>
          </p:cNvPr>
          <p:cNvSpPr>
            <a:spLocks noGrp="1"/>
          </p:cNvSpPr>
          <p:nvPr>
            <p:ph type="dt" sz="half" idx="22"/>
            <p:custDataLst>
              <p:tags r:id="rId7"/>
            </p:custDataLst>
          </p:nvPr>
        </p:nvSpPr>
        <p:spPr/>
        <p:txBody>
          <a:bodyPr/>
          <a:lstStyle/>
          <a:p>
            <a:r>
              <a:rPr lang="de-DE"/>
              <a:t>00.00.2023</a:t>
            </a:r>
            <a:endParaRPr lang="de-DE" dirty="0"/>
          </a:p>
        </p:txBody>
      </p:sp>
      <p:sp>
        <p:nvSpPr>
          <p:cNvPr id="14" name="Fußzeilenplatzhalter 13">
            <a:extLst>
              <a:ext uri="{FF2B5EF4-FFF2-40B4-BE49-F238E27FC236}">
                <a16:creationId xmlns:a16="http://schemas.microsoft.com/office/drawing/2014/main" id="{52B879D8-88BD-8D62-622A-2874E48B6C05}"/>
              </a:ext>
            </a:extLst>
          </p:cNvPr>
          <p:cNvSpPr>
            <a:spLocks noGrp="1"/>
          </p:cNvSpPr>
          <p:nvPr>
            <p:ph type="ftr" sz="quarter" idx="23"/>
            <p:custDataLst>
              <p:tags r:id="rId8"/>
            </p:custDataLst>
          </p:nvPr>
        </p:nvSpPr>
        <p:spPr/>
        <p:txBody>
          <a:bodyPr/>
          <a:lstStyle/>
          <a:p>
            <a:r>
              <a:rPr lang="de-DE"/>
              <a:t>Presentation Title | Classification: C2 – Sensitive | Name Surname</a:t>
            </a:r>
            <a:endParaRPr lang="de-DE" dirty="0"/>
          </a:p>
        </p:txBody>
      </p:sp>
      <p:sp>
        <p:nvSpPr>
          <p:cNvPr id="15" name="Foliennummernplatzhalter 14">
            <a:extLst>
              <a:ext uri="{FF2B5EF4-FFF2-40B4-BE49-F238E27FC236}">
                <a16:creationId xmlns:a16="http://schemas.microsoft.com/office/drawing/2014/main" id="{F8EC6142-2C4F-DEA0-3D92-2E3FAEDAA129}"/>
              </a:ext>
            </a:extLst>
          </p:cNvPr>
          <p:cNvSpPr>
            <a:spLocks noGrp="1"/>
          </p:cNvSpPr>
          <p:nvPr>
            <p:ph type="sldNum" sz="quarter" idx="24"/>
            <p:custDataLst>
              <p:tags r:id="rId9"/>
            </p:custDataLst>
          </p:nvPr>
        </p:nvSpPr>
        <p:spPr/>
        <p:txBody>
          <a:bodyPr/>
          <a:lstStyle/>
          <a:p>
            <a:fld id="{92DB0D90-6264-4E90-9724-ABC670DBF4FB}" type="slidenum">
              <a:rPr lang="de-DE" smtClean="0"/>
              <a:pPr/>
              <a:t>‹Nr.›</a:t>
            </a:fld>
            <a:endParaRPr lang="de-DE" dirty="0"/>
          </a:p>
        </p:txBody>
      </p:sp>
      <p:sp>
        <p:nvSpPr>
          <p:cNvPr id="16" name="Freihandform: Form 15">
            <a:extLst>
              <a:ext uri="{FF2B5EF4-FFF2-40B4-BE49-F238E27FC236}">
                <a16:creationId xmlns:a16="http://schemas.microsoft.com/office/drawing/2014/main" id="{7DCB74A7-0A71-EF38-6E6A-C90333C0A870}"/>
              </a:ext>
            </a:extLst>
          </p:cNvPr>
          <p:cNvSpPr/>
          <p:nvPr userDrawn="1">
            <p:custDataLst>
              <p:tags r:id="rId10"/>
            </p:custDataLst>
          </p:nvPr>
        </p:nvSpPr>
        <p:spPr>
          <a:xfrm>
            <a:off x="984912" y="1634698"/>
            <a:ext cx="478963" cy="480678"/>
          </a:xfrm>
          <a:custGeom>
            <a:avLst/>
            <a:gdLst>
              <a:gd name="connsiteX0" fmla="*/ 199207 w 478963"/>
              <a:gd name="connsiteY0" fmla="*/ 0 h 480678"/>
              <a:gd name="connsiteX1" fmla="*/ 279756 w 478963"/>
              <a:gd name="connsiteY1" fmla="*/ 0 h 480678"/>
              <a:gd name="connsiteX2" fmla="*/ 279756 w 478963"/>
              <a:gd name="connsiteY2" fmla="*/ 200065 h 480678"/>
              <a:gd name="connsiteX3" fmla="*/ 478963 w 478963"/>
              <a:gd name="connsiteY3" fmla="*/ 200065 h 480678"/>
              <a:gd name="connsiteX4" fmla="*/ 478963 w 478963"/>
              <a:gd name="connsiteY4" fmla="*/ 280613 h 480678"/>
              <a:gd name="connsiteX5" fmla="*/ 279756 w 478963"/>
              <a:gd name="connsiteY5" fmla="*/ 280613 h 480678"/>
              <a:gd name="connsiteX6" fmla="*/ 279756 w 478963"/>
              <a:gd name="connsiteY6" fmla="*/ 480678 h 480678"/>
              <a:gd name="connsiteX7" fmla="*/ 199207 w 478963"/>
              <a:gd name="connsiteY7" fmla="*/ 480678 h 480678"/>
              <a:gd name="connsiteX8" fmla="*/ 199207 w 478963"/>
              <a:gd name="connsiteY8" fmla="*/ 280613 h 480678"/>
              <a:gd name="connsiteX9" fmla="*/ 0 w 478963"/>
              <a:gd name="connsiteY9" fmla="*/ 280613 h 480678"/>
              <a:gd name="connsiteX10" fmla="*/ 0 w 478963"/>
              <a:gd name="connsiteY10" fmla="*/ 200065 h 480678"/>
              <a:gd name="connsiteX11" fmla="*/ 199207 w 478963"/>
              <a:gd name="connsiteY11" fmla="*/ 200065 h 480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78963" h="480678">
                <a:moveTo>
                  <a:pt x="199207" y="0"/>
                </a:moveTo>
                <a:lnTo>
                  <a:pt x="279756" y="0"/>
                </a:lnTo>
                <a:lnTo>
                  <a:pt x="279756" y="200065"/>
                </a:lnTo>
                <a:lnTo>
                  <a:pt x="478963" y="200065"/>
                </a:lnTo>
                <a:lnTo>
                  <a:pt x="478963" y="280613"/>
                </a:lnTo>
                <a:lnTo>
                  <a:pt x="279756" y="280613"/>
                </a:lnTo>
                <a:lnTo>
                  <a:pt x="279756" y="480678"/>
                </a:lnTo>
                <a:lnTo>
                  <a:pt x="199207" y="480678"/>
                </a:lnTo>
                <a:lnTo>
                  <a:pt x="199207" y="280613"/>
                </a:lnTo>
                <a:lnTo>
                  <a:pt x="0" y="280613"/>
                </a:lnTo>
                <a:lnTo>
                  <a:pt x="0" y="200065"/>
                </a:lnTo>
                <a:lnTo>
                  <a:pt x="199207" y="20006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sp>
        <p:nvSpPr>
          <p:cNvPr id="10" name="Additionszeichen 9">
            <a:extLst>
              <a:ext uri="{FF2B5EF4-FFF2-40B4-BE49-F238E27FC236}">
                <a16:creationId xmlns:a16="http://schemas.microsoft.com/office/drawing/2014/main" id="{76A18379-DE10-ECAA-C390-371C2C18DF30}"/>
              </a:ext>
            </a:extLst>
          </p:cNvPr>
          <p:cNvSpPr/>
          <p:nvPr userDrawn="1">
            <p:custDataLst>
              <p:tags r:id="rId11"/>
            </p:custDataLst>
          </p:nvPr>
        </p:nvSpPr>
        <p:spPr>
          <a:xfrm>
            <a:off x="5927413" y="1834763"/>
            <a:ext cx="478963" cy="80548"/>
          </a:xfrm>
          <a:custGeom>
            <a:avLst/>
            <a:gdLst>
              <a:gd name="connsiteX0" fmla="*/ 86388 w 651739"/>
              <a:gd name="connsiteY0" fmla="*/ 286763 h 654074"/>
              <a:gd name="connsiteX1" fmla="*/ 285595 w 651739"/>
              <a:gd name="connsiteY1" fmla="*/ 286763 h 654074"/>
              <a:gd name="connsiteX2" fmla="*/ 285595 w 651739"/>
              <a:gd name="connsiteY2" fmla="*/ 86698 h 654074"/>
              <a:gd name="connsiteX3" fmla="*/ 366144 w 651739"/>
              <a:gd name="connsiteY3" fmla="*/ 86698 h 654074"/>
              <a:gd name="connsiteX4" fmla="*/ 366144 w 651739"/>
              <a:gd name="connsiteY4" fmla="*/ 286763 h 654074"/>
              <a:gd name="connsiteX5" fmla="*/ 565351 w 651739"/>
              <a:gd name="connsiteY5" fmla="*/ 286763 h 654074"/>
              <a:gd name="connsiteX6" fmla="*/ 565351 w 651739"/>
              <a:gd name="connsiteY6" fmla="*/ 367311 h 654074"/>
              <a:gd name="connsiteX7" fmla="*/ 366144 w 651739"/>
              <a:gd name="connsiteY7" fmla="*/ 367311 h 654074"/>
              <a:gd name="connsiteX8" fmla="*/ 366144 w 651739"/>
              <a:gd name="connsiteY8" fmla="*/ 567376 h 654074"/>
              <a:gd name="connsiteX9" fmla="*/ 285595 w 651739"/>
              <a:gd name="connsiteY9" fmla="*/ 567376 h 654074"/>
              <a:gd name="connsiteX10" fmla="*/ 285595 w 651739"/>
              <a:gd name="connsiteY10" fmla="*/ 367311 h 654074"/>
              <a:gd name="connsiteX11" fmla="*/ 86388 w 651739"/>
              <a:gd name="connsiteY11" fmla="*/ 367311 h 654074"/>
              <a:gd name="connsiteX12" fmla="*/ 86388 w 651739"/>
              <a:gd name="connsiteY12" fmla="*/ 286763 h 654074"/>
              <a:gd name="connsiteX0" fmla="*/ 0 w 478963"/>
              <a:gd name="connsiteY0" fmla="*/ 200065 h 480678"/>
              <a:gd name="connsiteX1" fmla="*/ 199207 w 478963"/>
              <a:gd name="connsiteY1" fmla="*/ 200065 h 480678"/>
              <a:gd name="connsiteX2" fmla="*/ 279756 w 478963"/>
              <a:gd name="connsiteY2" fmla="*/ 0 h 480678"/>
              <a:gd name="connsiteX3" fmla="*/ 279756 w 478963"/>
              <a:gd name="connsiteY3" fmla="*/ 200065 h 480678"/>
              <a:gd name="connsiteX4" fmla="*/ 478963 w 478963"/>
              <a:gd name="connsiteY4" fmla="*/ 200065 h 480678"/>
              <a:gd name="connsiteX5" fmla="*/ 478963 w 478963"/>
              <a:gd name="connsiteY5" fmla="*/ 280613 h 480678"/>
              <a:gd name="connsiteX6" fmla="*/ 279756 w 478963"/>
              <a:gd name="connsiteY6" fmla="*/ 280613 h 480678"/>
              <a:gd name="connsiteX7" fmla="*/ 279756 w 478963"/>
              <a:gd name="connsiteY7" fmla="*/ 480678 h 480678"/>
              <a:gd name="connsiteX8" fmla="*/ 199207 w 478963"/>
              <a:gd name="connsiteY8" fmla="*/ 480678 h 480678"/>
              <a:gd name="connsiteX9" fmla="*/ 199207 w 478963"/>
              <a:gd name="connsiteY9" fmla="*/ 280613 h 480678"/>
              <a:gd name="connsiteX10" fmla="*/ 0 w 478963"/>
              <a:gd name="connsiteY10" fmla="*/ 280613 h 480678"/>
              <a:gd name="connsiteX11" fmla="*/ 0 w 478963"/>
              <a:gd name="connsiteY11" fmla="*/ 200065 h 480678"/>
              <a:gd name="connsiteX0" fmla="*/ 0 w 478963"/>
              <a:gd name="connsiteY0" fmla="*/ 0 h 280613"/>
              <a:gd name="connsiteX1" fmla="*/ 199207 w 478963"/>
              <a:gd name="connsiteY1" fmla="*/ 0 h 280613"/>
              <a:gd name="connsiteX2" fmla="*/ 279756 w 478963"/>
              <a:gd name="connsiteY2" fmla="*/ 0 h 280613"/>
              <a:gd name="connsiteX3" fmla="*/ 478963 w 478963"/>
              <a:gd name="connsiteY3" fmla="*/ 0 h 280613"/>
              <a:gd name="connsiteX4" fmla="*/ 478963 w 478963"/>
              <a:gd name="connsiteY4" fmla="*/ 80548 h 280613"/>
              <a:gd name="connsiteX5" fmla="*/ 279756 w 478963"/>
              <a:gd name="connsiteY5" fmla="*/ 80548 h 280613"/>
              <a:gd name="connsiteX6" fmla="*/ 279756 w 478963"/>
              <a:gd name="connsiteY6" fmla="*/ 280613 h 280613"/>
              <a:gd name="connsiteX7" fmla="*/ 199207 w 478963"/>
              <a:gd name="connsiteY7" fmla="*/ 280613 h 280613"/>
              <a:gd name="connsiteX8" fmla="*/ 199207 w 478963"/>
              <a:gd name="connsiteY8" fmla="*/ 80548 h 280613"/>
              <a:gd name="connsiteX9" fmla="*/ 0 w 478963"/>
              <a:gd name="connsiteY9" fmla="*/ 80548 h 280613"/>
              <a:gd name="connsiteX10" fmla="*/ 0 w 478963"/>
              <a:gd name="connsiteY10" fmla="*/ 0 h 280613"/>
              <a:gd name="connsiteX0" fmla="*/ 0 w 478963"/>
              <a:gd name="connsiteY0" fmla="*/ 0 h 280613"/>
              <a:gd name="connsiteX1" fmla="*/ 199207 w 478963"/>
              <a:gd name="connsiteY1" fmla="*/ 0 h 280613"/>
              <a:gd name="connsiteX2" fmla="*/ 279756 w 478963"/>
              <a:gd name="connsiteY2" fmla="*/ 0 h 280613"/>
              <a:gd name="connsiteX3" fmla="*/ 478963 w 478963"/>
              <a:gd name="connsiteY3" fmla="*/ 0 h 280613"/>
              <a:gd name="connsiteX4" fmla="*/ 478963 w 478963"/>
              <a:gd name="connsiteY4" fmla="*/ 80548 h 280613"/>
              <a:gd name="connsiteX5" fmla="*/ 279756 w 478963"/>
              <a:gd name="connsiteY5" fmla="*/ 80548 h 280613"/>
              <a:gd name="connsiteX6" fmla="*/ 199207 w 478963"/>
              <a:gd name="connsiteY6" fmla="*/ 280613 h 280613"/>
              <a:gd name="connsiteX7" fmla="*/ 199207 w 478963"/>
              <a:gd name="connsiteY7" fmla="*/ 80548 h 280613"/>
              <a:gd name="connsiteX8" fmla="*/ 0 w 478963"/>
              <a:gd name="connsiteY8" fmla="*/ 80548 h 280613"/>
              <a:gd name="connsiteX9" fmla="*/ 0 w 478963"/>
              <a:gd name="connsiteY9" fmla="*/ 0 h 280613"/>
              <a:gd name="connsiteX0" fmla="*/ 0 w 478963"/>
              <a:gd name="connsiteY0" fmla="*/ 0 h 80548"/>
              <a:gd name="connsiteX1" fmla="*/ 199207 w 478963"/>
              <a:gd name="connsiteY1" fmla="*/ 0 h 80548"/>
              <a:gd name="connsiteX2" fmla="*/ 279756 w 478963"/>
              <a:gd name="connsiteY2" fmla="*/ 0 h 80548"/>
              <a:gd name="connsiteX3" fmla="*/ 478963 w 478963"/>
              <a:gd name="connsiteY3" fmla="*/ 0 h 80548"/>
              <a:gd name="connsiteX4" fmla="*/ 478963 w 478963"/>
              <a:gd name="connsiteY4" fmla="*/ 80548 h 80548"/>
              <a:gd name="connsiteX5" fmla="*/ 279756 w 478963"/>
              <a:gd name="connsiteY5" fmla="*/ 80548 h 80548"/>
              <a:gd name="connsiteX6" fmla="*/ 199207 w 478963"/>
              <a:gd name="connsiteY6" fmla="*/ 80548 h 80548"/>
              <a:gd name="connsiteX7" fmla="*/ 0 w 478963"/>
              <a:gd name="connsiteY7" fmla="*/ 80548 h 80548"/>
              <a:gd name="connsiteX8" fmla="*/ 0 w 478963"/>
              <a:gd name="connsiteY8" fmla="*/ 0 h 80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8963" h="80548">
                <a:moveTo>
                  <a:pt x="0" y="0"/>
                </a:moveTo>
                <a:lnTo>
                  <a:pt x="199207" y="0"/>
                </a:lnTo>
                <a:lnTo>
                  <a:pt x="279756" y="0"/>
                </a:lnTo>
                <a:lnTo>
                  <a:pt x="478963" y="0"/>
                </a:lnTo>
                <a:lnTo>
                  <a:pt x="478963" y="80548"/>
                </a:lnTo>
                <a:lnTo>
                  <a:pt x="279756" y="80548"/>
                </a:lnTo>
                <a:lnTo>
                  <a:pt x="199207" y="80548"/>
                </a:lnTo>
                <a:lnTo>
                  <a:pt x="0" y="80548"/>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p>
        </p:txBody>
      </p:sp>
    </p:spTree>
    <p:extLst>
      <p:ext uri="{BB962C8B-B14F-4D97-AF65-F5344CB8AC3E}">
        <p14:creationId xmlns:p14="http://schemas.microsoft.com/office/powerpoint/2010/main" val="63336332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Team layouts">
    <p:bg>
      <p:bgPr>
        <a:solidFill>
          <a:schemeClr val="tx1"/>
        </a:solidFill>
        <a:effectLst/>
      </p:bgPr>
    </p:bg>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8F7DDFA5-4DF7-9A2B-2BDE-AF82A085177F}"/>
              </a:ext>
            </a:extLst>
          </p:cNvPr>
          <p:cNvSpPr txBox="1"/>
          <p:nvPr userDrawn="1">
            <p:custDataLst>
              <p:tags r:id="rId1"/>
            </p:custDataLst>
          </p:nvPr>
        </p:nvSpPr>
        <p:spPr>
          <a:xfrm>
            <a:off x="0" y="2459504"/>
            <a:ext cx="12192000" cy="1938992"/>
          </a:xfrm>
          <a:prstGeom prst="rect">
            <a:avLst/>
          </a:prstGeom>
          <a:solidFill>
            <a:schemeClr val="tx1"/>
          </a:solidFill>
        </p:spPr>
        <p:txBody>
          <a:bodyPr wrap="square" rtlCol="0" anchor="ctr">
            <a:spAutoFit/>
          </a:bodyPr>
          <a:lstStyle/>
          <a:p>
            <a:pPr algn="ctr"/>
            <a:r>
              <a:rPr lang="de-DE" sz="12000">
                <a:solidFill>
                  <a:schemeClr val="bg1"/>
                </a:solidFill>
              </a:rPr>
              <a:t>Team layouts</a:t>
            </a:r>
            <a:endParaRPr lang="de-DE" sz="12000" dirty="0">
              <a:solidFill>
                <a:schemeClr val="bg1"/>
              </a:solidFill>
            </a:endParaRPr>
          </a:p>
        </p:txBody>
      </p:sp>
    </p:spTree>
    <p:extLst>
      <p:ext uri="{BB962C8B-B14F-4D97-AF65-F5344CB8AC3E}">
        <p14:creationId xmlns:p14="http://schemas.microsoft.com/office/powerpoint/2010/main" val="101262035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4.xml"/></Relationships>
</file>

<file path=ppt/slideMasters/_rels/slideMaster5.xml.rels><?xml version="1.0" encoding="UTF-8" standalone="yes"?>
<Relationships xmlns="http://schemas.openxmlformats.org/package/2006/relationships"><Relationship Id="rId26" Type="http://schemas.openxmlformats.org/officeDocument/2006/relationships/slideLayout" Target="../slideLayouts/slideLayout30.xml"/><Relationship Id="rId21" Type="http://schemas.openxmlformats.org/officeDocument/2006/relationships/slideLayout" Target="../slideLayouts/slideLayout25.xml"/><Relationship Id="rId34" Type="http://schemas.openxmlformats.org/officeDocument/2006/relationships/slideLayout" Target="../slideLayouts/slideLayout38.xml"/><Relationship Id="rId42" Type="http://schemas.openxmlformats.org/officeDocument/2006/relationships/slideLayout" Target="../slideLayouts/slideLayout46.xml"/><Relationship Id="rId47" Type="http://schemas.openxmlformats.org/officeDocument/2006/relationships/slideLayout" Target="../slideLayouts/slideLayout51.xml"/><Relationship Id="rId50" Type="http://schemas.openxmlformats.org/officeDocument/2006/relationships/slideLayout" Target="../slideLayouts/slideLayout54.xml"/><Relationship Id="rId55" Type="http://schemas.openxmlformats.org/officeDocument/2006/relationships/slideLayout" Target="../slideLayouts/slideLayout59.xml"/><Relationship Id="rId63" Type="http://schemas.openxmlformats.org/officeDocument/2006/relationships/tags" Target="../tags/tag5.xml"/><Relationship Id="rId7" Type="http://schemas.openxmlformats.org/officeDocument/2006/relationships/slideLayout" Target="../slideLayouts/slideLayout11.xml"/><Relationship Id="rId2" Type="http://schemas.openxmlformats.org/officeDocument/2006/relationships/slideLayout" Target="../slideLayouts/slideLayout6.xml"/><Relationship Id="rId16" Type="http://schemas.openxmlformats.org/officeDocument/2006/relationships/slideLayout" Target="../slideLayouts/slideLayout20.xml"/><Relationship Id="rId29" Type="http://schemas.openxmlformats.org/officeDocument/2006/relationships/slideLayout" Target="../slideLayouts/slideLayout33.xml"/><Relationship Id="rId11" Type="http://schemas.openxmlformats.org/officeDocument/2006/relationships/slideLayout" Target="../slideLayouts/slideLayout15.xml"/><Relationship Id="rId24" Type="http://schemas.openxmlformats.org/officeDocument/2006/relationships/slideLayout" Target="../slideLayouts/slideLayout28.xml"/><Relationship Id="rId32" Type="http://schemas.openxmlformats.org/officeDocument/2006/relationships/slideLayout" Target="../slideLayouts/slideLayout36.xml"/><Relationship Id="rId37" Type="http://schemas.openxmlformats.org/officeDocument/2006/relationships/slideLayout" Target="../slideLayouts/slideLayout41.xml"/><Relationship Id="rId40" Type="http://schemas.openxmlformats.org/officeDocument/2006/relationships/slideLayout" Target="../slideLayouts/slideLayout44.xml"/><Relationship Id="rId45" Type="http://schemas.openxmlformats.org/officeDocument/2006/relationships/slideLayout" Target="../slideLayouts/slideLayout49.xml"/><Relationship Id="rId53" Type="http://schemas.openxmlformats.org/officeDocument/2006/relationships/slideLayout" Target="../slideLayouts/slideLayout57.xml"/><Relationship Id="rId58" Type="http://schemas.openxmlformats.org/officeDocument/2006/relationships/theme" Target="../theme/theme5.xml"/><Relationship Id="rId66" Type="http://schemas.openxmlformats.org/officeDocument/2006/relationships/tags" Target="../tags/tag8.xml"/><Relationship Id="rId5" Type="http://schemas.openxmlformats.org/officeDocument/2006/relationships/slideLayout" Target="../slideLayouts/slideLayout9.xml"/><Relationship Id="rId61" Type="http://schemas.openxmlformats.org/officeDocument/2006/relationships/tags" Target="../tags/tag3.xml"/><Relationship Id="rId19" Type="http://schemas.openxmlformats.org/officeDocument/2006/relationships/slideLayout" Target="../slideLayouts/slideLayout23.xml"/><Relationship Id="rId14" Type="http://schemas.openxmlformats.org/officeDocument/2006/relationships/slideLayout" Target="../slideLayouts/slideLayout18.xml"/><Relationship Id="rId22" Type="http://schemas.openxmlformats.org/officeDocument/2006/relationships/slideLayout" Target="../slideLayouts/slideLayout26.xml"/><Relationship Id="rId27" Type="http://schemas.openxmlformats.org/officeDocument/2006/relationships/slideLayout" Target="../slideLayouts/slideLayout31.xml"/><Relationship Id="rId30" Type="http://schemas.openxmlformats.org/officeDocument/2006/relationships/slideLayout" Target="../slideLayouts/slideLayout34.xml"/><Relationship Id="rId35" Type="http://schemas.openxmlformats.org/officeDocument/2006/relationships/slideLayout" Target="../slideLayouts/slideLayout39.xml"/><Relationship Id="rId43" Type="http://schemas.openxmlformats.org/officeDocument/2006/relationships/slideLayout" Target="../slideLayouts/slideLayout47.xml"/><Relationship Id="rId48" Type="http://schemas.openxmlformats.org/officeDocument/2006/relationships/slideLayout" Target="../slideLayouts/slideLayout52.xml"/><Relationship Id="rId56" Type="http://schemas.openxmlformats.org/officeDocument/2006/relationships/slideLayout" Target="../slideLayouts/slideLayout60.xml"/><Relationship Id="rId64" Type="http://schemas.openxmlformats.org/officeDocument/2006/relationships/tags" Target="../tags/tag6.xml"/><Relationship Id="rId8" Type="http://schemas.openxmlformats.org/officeDocument/2006/relationships/slideLayout" Target="../slideLayouts/slideLayout12.xml"/><Relationship Id="rId51" Type="http://schemas.openxmlformats.org/officeDocument/2006/relationships/slideLayout" Target="../slideLayouts/slideLayout55.xml"/><Relationship Id="rId3" Type="http://schemas.openxmlformats.org/officeDocument/2006/relationships/slideLayout" Target="../slideLayouts/slideLayout7.xml"/><Relationship Id="rId12" Type="http://schemas.openxmlformats.org/officeDocument/2006/relationships/slideLayout" Target="../slideLayouts/slideLayout16.xml"/><Relationship Id="rId17" Type="http://schemas.openxmlformats.org/officeDocument/2006/relationships/slideLayout" Target="../slideLayouts/slideLayout21.xml"/><Relationship Id="rId25" Type="http://schemas.openxmlformats.org/officeDocument/2006/relationships/slideLayout" Target="../slideLayouts/slideLayout29.xml"/><Relationship Id="rId33" Type="http://schemas.openxmlformats.org/officeDocument/2006/relationships/slideLayout" Target="../slideLayouts/slideLayout37.xml"/><Relationship Id="rId38" Type="http://schemas.openxmlformats.org/officeDocument/2006/relationships/slideLayout" Target="../slideLayouts/slideLayout42.xml"/><Relationship Id="rId46" Type="http://schemas.openxmlformats.org/officeDocument/2006/relationships/slideLayout" Target="../slideLayouts/slideLayout50.xml"/><Relationship Id="rId59" Type="http://schemas.openxmlformats.org/officeDocument/2006/relationships/tags" Target="../tags/tag1.xml"/><Relationship Id="rId20" Type="http://schemas.openxmlformats.org/officeDocument/2006/relationships/slideLayout" Target="../slideLayouts/slideLayout24.xml"/><Relationship Id="rId41" Type="http://schemas.openxmlformats.org/officeDocument/2006/relationships/slideLayout" Target="../slideLayouts/slideLayout45.xml"/><Relationship Id="rId54" Type="http://schemas.openxmlformats.org/officeDocument/2006/relationships/slideLayout" Target="../slideLayouts/slideLayout58.xml"/><Relationship Id="rId62" Type="http://schemas.openxmlformats.org/officeDocument/2006/relationships/tags" Target="../tags/tag4.xml"/><Relationship Id="rId1" Type="http://schemas.openxmlformats.org/officeDocument/2006/relationships/slideLayout" Target="../slideLayouts/slideLayout5.xml"/><Relationship Id="rId6" Type="http://schemas.openxmlformats.org/officeDocument/2006/relationships/slideLayout" Target="../slideLayouts/slideLayout10.xml"/><Relationship Id="rId15" Type="http://schemas.openxmlformats.org/officeDocument/2006/relationships/slideLayout" Target="../slideLayouts/slideLayout19.xml"/><Relationship Id="rId23" Type="http://schemas.openxmlformats.org/officeDocument/2006/relationships/slideLayout" Target="../slideLayouts/slideLayout27.xml"/><Relationship Id="rId28" Type="http://schemas.openxmlformats.org/officeDocument/2006/relationships/slideLayout" Target="../slideLayouts/slideLayout32.xml"/><Relationship Id="rId36" Type="http://schemas.openxmlformats.org/officeDocument/2006/relationships/slideLayout" Target="../slideLayouts/slideLayout40.xml"/><Relationship Id="rId49" Type="http://schemas.openxmlformats.org/officeDocument/2006/relationships/slideLayout" Target="../slideLayouts/slideLayout53.xml"/><Relationship Id="rId57" Type="http://schemas.openxmlformats.org/officeDocument/2006/relationships/slideLayout" Target="../slideLayouts/slideLayout61.xml"/><Relationship Id="rId10" Type="http://schemas.openxmlformats.org/officeDocument/2006/relationships/slideLayout" Target="../slideLayouts/slideLayout14.xml"/><Relationship Id="rId31" Type="http://schemas.openxmlformats.org/officeDocument/2006/relationships/slideLayout" Target="../slideLayouts/slideLayout35.xml"/><Relationship Id="rId44" Type="http://schemas.openxmlformats.org/officeDocument/2006/relationships/slideLayout" Target="../slideLayouts/slideLayout48.xml"/><Relationship Id="rId52" Type="http://schemas.openxmlformats.org/officeDocument/2006/relationships/slideLayout" Target="../slideLayouts/slideLayout56.xml"/><Relationship Id="rId60" Type="http://schemas.openxmlformats.org/officeDocument/2006/relationships/tags" Target="../tags/tag2.xml"/><Relationship Id="rId65" Type="http://schemas.openxmlformats.org/officeDocument/2006/relationships/tags" Target="../tags/tag7.xml"/><Relationship Id="rId4" Type="http://schemas.openxmlformats.org/officeDocument/2006/relationships/slideLayout" Target="../slideLayouts/slideLayout8.xml"/><Relationship Id="rId9" Type="http://schemas.openxmlformats.org/officeDocument/2006/relationships/slideLayout" Target="../slideLayouts/slideLayout13.xml"/><Relationship Id="rId13" Type="http://schemas.openxmlformats.org/officeDocument/2006/relationships/slideLayout" Target="../slideLayouts/slideLayout17.xml"/><Relationship Id="rId18" Type="http://schemas.openxmlformats.org/officeDocument/2006/relationships/slideLayout" Target="../slideLayouts/slideLayout22.xml"/><Relationship Id="rId39" Type="http://schemas.openxmlformats.org/officeDocument/2006/relationships/slideLayout" Target="../slideLayouts/slideLayout43.xml"/></Relationships>
</file>

<file path=ppt/slideMasters/_rels/slideMaster6.xml.rels><?xml version="1.0" encoding="UTF-8" standalone="yes"?>
<Relationships xmlns="http://schemas.openxmlformats.org/package/2006/relationships"><Relationship Id="rId13" Type="http://schemas.openxmlformats.org/officeDocument/2006/relationships/slideLayout" Target="../slideLayouts/slideLayout74.xml"/><Relationship Id="rId18" Type="http://schemas.openxmlformats.org/officeDocument/2006/relationships/slideLayout" Target="../slideLayouts/slideLayout79.xml"/><Relationship Id="rId26" Type="http://schemas.openxmlformats.org/officeDocument/2006/relationships/slideLayout" Target="../slideLayouts/slideLayout87.xml"/><Relationship Id="rId39" Type="http://schemas.openxmlformats.org/officeDocument/2006/relationships/slideLayout" Target="../slideLayouts/slideLayout100.xml"/><Relationship Id="rId21" Type="http://schemas.openxmlformats.org/officeDocument/2006/relationships/slideLayout" Target="../slideLayouts/slideLayout82.xml"/><Relationship Id="rId34" Type="http://schemas.openxmlformats.org/officeDocument/2006/relationships/slideLayout" Target="../slideLayouts/slideLayout95.xml"/><Relationship Id="rId42" Type="http://schemas.openxmlformats.org/officeDocument/2006/relationships/slideLayout" Target="../slideLayouts/slideLayout103.xml"/><Relationship Id="rId47" Type="http://schemas.openxmlformats.org/officeDocument/2006/relationships/slideLayout" Target="../slideLayouts/slideLayout108.xml"/><Relationship Id="rId50" Type="http://schemas.openxmlformats.org/officeDocument/2006/relationships/slideLayout" Target="../slideLayouts/slideLayout111.xml"/><Relationship Id="rId55" Type="http://schemas.openxmlformats.org/officeDocument/2006/relationships/tags" Target="../tags/tag374.xml"/><Relationship Id="rId7" Type="http://schemas.openxmlformats.org/officeDocument/2006/relationships/slideLayout" Target="../slideLayouts/slideLayout68.xml"/><Relationship Id="rId2" Type="http://schemas.openxmlformats.org/officeDocument/2006/relationships/slideLayout" Target="../slideLayouts/slideLayout63.xml"/><Relationship Id="rId16" Type="http://schemas.openxmlformats.org/officeDocument/2006/relationships/slideLayout" Target="../slideLayouts/slideLayout77.xml"/><Relationship Id="rId29" Type="http://schemas.openxmlformats.org/officeDocument/2006/relationships/slideLayout" Target="../slideLayouts/slideLayout90.xml"/><Relationship Id="rId11" Type="http://schemas.openxmlformats.org/officeDocument/2006/relationships/slideLayout" Target="../slideLayouts/slideLayout72.xml"/><Relationship Id="rId24" Type="http://schemas.openxmlformats.org/officeDocument/2006/relationships/slideLayout" Target="../slideLayouts/slideLayout85.xml"/><Relationship Id="rId32" Type="http://schemas.openxmlformats.org/officeDocument/2006/relationships/slideLayout" Target="../slideLayouts/slideLayout93.xml"/><Relationship Id="rId37" Type="http://schemas.openxmlformats.org/officeDocument/2006/relationships/slideLayout" Target="../slideLayouts/slideLayout98.xml"/><Relationship Id="rId40" Type="http://schemas.openxmlformats.org/officeDocument/2006/relationships/slideLayout" Target="../slideLayouts/slideLayout101.xml"/><Relationship Id="rId45" Type="http://schemas.openxmlformats.org/officeDocument/2006/relationships/slideLayout" Target="../slideLayouts/slideLayout106.xml"/><Relationship Id="rId53" Type="http://schemas.openxmlformats.org/officeDocument/2006/relationships/slideLayout" Target="../slideLayouts/slideLayout114.xml"/><Relationship Id="rId58" Type="http://schemas.openxmlformats.org/officeDocument/2006/relationships/tags" Target="../tags/tag377.xml"/><Relationship Id="rId5" Type="http://schemas.openxmlformats.org/officeDocument/2006/relationships/slideLayout" Target="../slideLayouts/slideLayout66.xml"/><Relationship Id="rId61" Type="http://schemas.openxmlformats.org/officeDocument/2006/relationships/tags" Target="../tags/tag380.xml"/><Relationship Id="rId19" Type="http://schemas.openxmlformats.org/officeDocument/2006/relationships/slideLayout" Target="../slideLayouts/slideLayout80.xml"/><Relationship Id="rId14" Type="http://schemas.openxmlformats.org/officeDocument/2006/relationships/slideLayout" Target="../slideLayouts/slideLayout75.xml"/><Relationship Id="rId22" Type="http://schemas.openxmlformats.org/officeDocument/2006/relationships/slideLayout" Target="../slideLayouts/slideLayout83.xml"/><Relationship Id="rId27" Type="http://schemas.openxmlformats.org/officeDocument/2006/relationships/slideLayout" Target="../slideLayouts/slideLayout88.xml"/><Relationship Id="rId30" Type="http://schemas.openxmlformats.org/officeDocument/2006/relationships/slideLayout" Target="../slideLayouts/slideLayout91.xml"/><Relationship Id="rId35" Type="http://schemas.openxmlformats.org/officeDocument/2006/relationships/slideLayout" Target="../slideLayouts/slideLayout96.xml"/><Relationship Id="rId43" Type="http://schemas.openxmlformats.org/officeDocument/2006/relationships/slideLayout" Target="../slideLayouts/slideLayout104.xml"/><Relationship Id="rId48" Type="http://schemas.openxmlformats.org/officeDocument/2006/relationships/slideLayout" Target="../slideLayouts/slideLayout109.xml"/><Relationship Id="rId56" Type="http://schemas.openxmlformats.org/officeDocument/2006/relationships/tags" Target="../tags/tag375.xml"/><Relationship Id="rId8" Type="http://schemas.openxmlformats.org/officeDocument/2006/relationships/slideLayout" Target="../slideLayouts/slideLayout69.xml"/><Relationship Id="rId51" Type="http://schemas.openxmlformats.org/officeDocument/2006/relationships/slideLayout" Target="../slideLayouts/slideLayout112.xml"/><Relationship Id="rId3" Type="http://schemas.openxmlformats.org/officeDocument/2006/relationships/slideLayout" Target="../slideLayouts/slideLayout64.xml"/><Relationship Id="rId12" Type="http://schemas.openxmlformats.org/officeDocument/2006/relationships/slideLayout" Target="../slideLayouts/slideLayout73.xml"/><Relationship Id="rId17" Type="http://schemas.openxmlformats.org/officeDocument/2006/relationships/slideLayout" Target="../slideLayouts/slideLayout78.xml"/><Relationship Id="rId25" Type="http://schemas.openxmlformats.org/officeDocument/2006/relationships/slideLayout" Target="../slideLayouts/slideLayout86.xml"/><Relationship Id="rId33" Type="http://schemas.openxmlformats.org/officeDocument/2006/relationships/slideLayout" Target="../slideLayouts/slideLayout94.xml"/><Relationship Id="rId38" Type="http://schemas.openxmlformats.org/officeDocument/2006/relationships/slideLayout" Target="../slideLayouts/slideLayout99.xml"/><Relationship Id="rId46" Type="http://schemas.openxmlformats.org/officeDocument/2006/relationships/slideLayout" Target="../slideLayouts/slideLayout107.xml"/><Relationship Id="rId59" Type="http://schemas.openxmlformats.org/officeDocument/2006/relationships/tags" Target="../tags/tag378.xml"/><Relationship Id="rId20" Type="http://schemas.openxmlformats.org/officeDocument/2006/relationships/slideLayout" Target="../slideLayouts/slideLayout81.xml"/><Relationship Id="rId41" Type="http://schemas.openxmlformats.org/officeDocument/2006/relationships/slideLayout" Target="../slideLayouts/slideLayout102.xml"/><Relationship Id="rId54" Type="http://schemas.openxmlformats.org/officeDocument/2006/relationships/theme" Target="../theme/theme6.xml"/><Relationship Id="rId62" Type="http://schemas.openxmlformats.org/officeDocument/2006/relationships/tags" Target="../tags/tag381.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5" Type="http://schemas.openxmlformats.org/officeDocument/2006/relationships/slideLayout" Target="../slideLayouts/slideLayout76.xml"/><Relationship Id="rId23" Type="http://schemas.openxmlformats.org/officeDocument/2006/relationships/slideLayout" Target="../slideLayouts/slideLayout84.xml"/><Relationship Id="rId28" Type="http://schemas.openxmlformats.org/officeDocument/2006/relationships/slideLayout" Target="../slideLayouts/slideLayout89.xml"/><Relationship Id="rId36" Type="http://schemas.openxmlformats.org/officeDocument/2006/relationships/slideLayout" Target="../slideLayouts/slideLayout97.xml"/><Relationship Id="rId49" Type="http://schemas.openxmlformats.org/officeDocument/2006/relationships/slideLayout" Target="../slideLayouts/slideLayout110.xml"/><Relationship Id="rId57" Type="http://schemas.openxmlformats.org/officeDocument/2006/relationships/tags" Target="../tags/tag376.xml"/><Relationship Id="rId10" Type="http://schemas.openxmlformats.org/officeDocument/2006/relationships/slideLayout" Target="../slideLayouts/slideLayout71.xml"/><Relationship Id="rId31" Type="http://schemas.openxmlformats.org/officeDocument/2006/relationships/slideLayout" Target="../slideLayouts/slideLayout92.xml"/><Relationship Id="rId44" Type="http://schemas.openxmlformats.org/officeDocument/2006/relationships/slideLayout" Target="../slideLayouts/slideLayout105.xml"/><Relationship Id="rId52" Type="http://schemas.openxmlformats.org/officeDocument/2006/relationships/slideLayout" Target="../slideLayouts/slideLayout113.xml"/><Relationship Id="rId60" Type="http://schemas.openxmlformats.org/officeDocument/2006/relationships/tags" Target="../tags/tag379.xml"/><Relationship Id="rId4" Type="http://schemas.openxmlformats.org/officeDocument/2006/relationships/slideLayout" Target="../slideLayouts/slideLayout65.xml"/><Relationship Id="rId9" Type="http://schemas.openxmlformats.org/officeDocument/2006/relationships/slideLayout" Target="../slideLayouts/slideLayout70.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22.xml"/><Relationship Id="rId3" Type="http://schemas.openxmlformats.org/officeDocument/2006/relationships/slideLayout" Target="../slideLayouts/slideLayout117.xml"/><Relationship Id="rId7" Type="http://schemas.openxmlformats.org/officeDocument/2006/relationships/slideLayout" Target="../slideLayouts/slideLayout121.xml"/><Relationship Id="rId2" Type="http://schemas.openxmlformats.org/officeDocument/2006/relationships/slideLayout" Target="../slideLayouts/slideLayout116.xml"/><Relationship Id="rId1" Type="http://schemas.openxmlformats.org/officeDocument/2006/relationships/slideLayout" Target="../slideLayouts/slideLayout115.xml"/><Relationship Id="rId6" Type="http://schemas.openxmlformats.org/officeDocument/2006/relationships/slideLayout" Target="../slideLayouts/slideLayout120.xml"/><Relationship Id="rId11" Type="http://schemas.openxmlformats.org/officeDocument/2006/relationships/image" Target="../media/image1.png"/><Relationship Id="rId5" Type="http://schemas.openxmlformats.org/officeDocument/2006/relationships/slideLayout" Target="../slideLayouts/slideLayout119.xml"/><Relationship Id="rId10" Type="http://schemas.openxmlformats.org/officeDocument/2006/relationships/theme" Target="../theme/theme7.xml"/><Relationship Id="rId4" Type="http://schemas.openxmlformats.org/officeDocument/2006/relationships/slideLayout" Target="../slideLayouts/slideLayout118.xml"/><Relationship Id="rId9" Type="http://schemas.openxmlformats.org/officeDocument/2006/relationships/slideLayout" Target="../slideLayouts/slideLayout1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54A717D5-EF53-4E1B-DCFF-5FCF295B00F7}"/>
              </a:ext>
            </a:extLst>
          </p:cNvPr>
          <p:cNvSpPr>
            <a:spLocks noGrp="1"/>
          </p:cNvSpPr>
          <p:nvPr>
            <p:ph type="title"/>
          </p:nvPr>
        </p:nvSpPr>
        <p:spPr>
          <a:xfrm>
            <a:off x="1272908" y="490014"/>
            <a:ext cx="10080892" cy="1325563"/>
          </a:xfrm>
          <a:prstGeom prst="rect">
            <a:avLst/>
          </a:prstGeom>
        </p:spPr>
        <p:txBody>
          <a:bodyPr vert="horz" lIns="91440" tIns="45720" rIns="91440" bIns="45720" rtlCol="0" anchor="b">
            <a:normAutofit/>
          </a:bodyPr>
          <a:lstStyle/>
          <a:p>
            <a:r>
              <a:rPr lang="de-DE"/>
              <a:t>Mastertitelformat bearbeiten</a:t>
            </a:r>
          </a:p>
        </p:txBody>
      </p:sp>
      <p:sp>
        <p:nvSpPr>
          <p:cNvPr id="3" name="Textplatzhalter 2">
            <a:extLst>
              <a:ext uri="{FF2B5EF4-FFF2-40B4-BE49-F238E27FC236}">
                <a16:creationId xmlns:a16="http://schemas.microsoft.com/office/drawing/2014/main" id="{55850E36-E124-CBA5-5732-216D56F1F8DE}"/>
              </a:ext>
            </a:extLst>
          </p:cNvPr>
          <p:cNvSpPr>
            <a:spLocks noGrp="1"/>
          </p:cNvSpPr>
          <p:nvPr>
            <p:ph type="body" idx="1"/>
          </p:nvPr>
        </p:nvSpPr>
        <p:spPr>
          <a:xfrm>
            <a:off x="1272908" y="2018370"/>
            <a:ext cx="10080892" cy="3936381"/>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4034523891"/>
      </p:ext>
    </p:extLst>
  </p:cSld>
  <p:clrMap bg1="lt1" tx1="dk1" bg2="lt2" tx2="dk2" accent1="accent1" accent2="accent2" accent3="accent3" accent4="accent4" accent5="accent5" accent6="accent6" hlink="hlink" folHlink="folHlink"/>
  <p:sldLayoutIdLst>
    <p:sldLayoutId id="2147483666" r:id="rId1"/>
  </p:sldLayoutIdLst>
  <p:hf sldNum="0" hdr="0" ftr="0" dt="0"/>
  <p:txStyles>
    <p:title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0000"/>
        </a:lnSpc>
        <a:spcBef>
          <a:spcPts val="1200"/>
        </a:spcBef>
        <a:spcAft>
          <a:spcPts val="1200"/>
        </a:spcAft>
        <a:buFontTx/>
        <a:buBlip>
          <a:blip r:embed="rId3"/>
        </a:buBlip>
        <a:defRPr sz="2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54A717D5-EF53-4E1B-DCFF-5FCF295B00F7}"/>
              </a:ext>
            </a:extLst>
          </p:cNvPr>
          <p:cNvSpPr>
            <a:spLocks noGrp="1"/>
          </p:cNvSpPr>
          <p:nvPr>
            <p:ph type="title"/>
          </p:nvPr>
        </p:nvSpPr>
        <p:spPr>
          <a:xfrm>
            <a:off x="1272908" y="490014"/>
            <a:ext cx="10080892" cy="1325563"/>
          </a:xfrm>
          <a:prstGeom prst="rect">
            <a:avLst/>
          </a:prstGeom>
        </p:spPr>
        <p:txBody>
          <a:bodyPr vert="horz" lIns="91440" tIns="45720" rIns="91440" bIns="45720" rtlCol="0" anchor="b">
            <a:normAutofit/>
          </a:bodyPr>
          <a:lstStyle/>
          <a:p>
            <a:r>
              <a:rPr lang="de-DE"/>
              <a:t>Mastertitelformat bearbeiten</a:t>
            </a:r>
          </a:p>
        </p:txBody>
      </p:sp>
      <p:sp>
        <p:nvSpPr>
          <p:cNvPr id="3" name="Textplatzhalter 2">
            <a:extLst>
              <a:ext uri="{FF2B5EF4-FFF2-40B4-BE49-F238E27FC236}">
                <a16:creationId xmlns:a16="http://schemas.microsoft.com/office/drawing/2014/main" id="{55850E36-E124-CBA5-5732-216D56F1F8DE}"/>
              </a:ext>
            </a:extLst>
          </p:cNvPr>
          <p:cNvSpPr>
            <a:spLocks noGrp="1"/>
          </p:cNvSpPr>
          <p:nvPr>
            <p:ph type="body" idx="1"/>
          </p:nvPr>
        </p:nvSpPr>
        <p:spPr>
          <a:xfrm>
            <a:off x="1272908" y="2018370"/>
            <a:ext cx="10080892" cy="3936381"/>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958081803"/>
      </p:ext>
    </p:extLst>
  </p:cSld>
  <p:clrMap bg1="lt1" tx1="dk1" bg2="lt2" tx2="dk2" accent1="accent1" accent2="accent2" accent3="accent3" accent4="accent4" accent5="accent5" accent6="accent6" hlink="hlink" folHlink="folHlink"/>
  <p:sldLayoutIdLst>
    <p:sldLayoutId id="2147483675" r:id="rId1"/>
  </p:sldLayoutIdLst>
  <p:hf sldNum="0" hdr="0" ftr="0" dt="0"/>
  <p:txStyles>
    <p:title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0000"/>
        </a:lnSpc>
        <a:spcBef>
          <a:spcPts val="1200"/>
        </a:spcBef>
        <a:spcAft>
          <a:spcPts val="1200"/>
        </a:spcAft>
        <a:buFontTx/>
        <a:buBlip>
          <a:blip r:embed="rId3"/>
        </a:buBlip>
        <a:defRPr sz="2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54A717D5-EF53-4E1B-DCFF-5FCF295B00F7}"/>
              </a:ext>
            </a:extLst>
          </p:cNvPr>
          <p:cNvSpPr>
            <a:spLocks noGrp="1"/>
          </p:cNvSpPr>
          <p:nvPr>
            <p:ph type="title"/>
          </p:nvPr>
        </p:nvSpPr>
        <p:spPr>
          <a:xfrm>
            <a:off x="1272908" y="490014"/>
            <a:ext cx="10080892" cy="1325563"/>
          </a:xfrm>
          <a:prstGeom prst="rect">
            <a:avLst/>
          </a:prstGeom>
        </p:spPr>
        <p:txBody>
          <a:bodyPr vert="horz" lIns="91440" tIns="45720" rIns="91440" bIns="45720" rtlCol="0" anchor="b">
            <a:normAutofit/>
          </a:bodyPr>
          <a:lstStyle/>
          <a:p>
            <a:r>
              <a:rPr lang="de-DE"/>
              <a:t>Mastertitelformat bearbeiten</a:t>
            </a:r>
          </a:p>
        </p:txBody>
      </p:sp>
      <p:sp>
        <p:nvSpPr>
          <p:cNvPr id="3" name="Textplatzhalter 2">
            <a:extLst>
              <a:ext uri="{FF2B5EF4-FFF2-40B4-BE49-F238E27FC236}">
                <a16:creationId xmlns:a16="http://schemas.microsoft.com/office/drawing/2014/main" id="{55850E36-E124-CBA5-5732-216D56F1F8DE}"/>
              </a:ext>
            </a:extLst>
          </p:cNvPr>
          <p:cNvSpPr>
            <a:spLocks noGrp="1"/>
          </p:cNvSpPr>
          <p:nvPr>
            <p:ph type="body" idx="1"/>
          </p:nvPr>
        </p:nvSpPr>
        <p:spPr>
          <a:xfrm>
            <a:off x="1272908" y="2018370"/>
            <a:ext cx="10080892" cy="3936381"/>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474324759"/>
      </p:ext>
    </p:extLst>
  </p:cSld>
  <p:clrMap bg1="lt1" tx1="dk1" bg2="lt2" tx2="dk2" accent1="accent1" accent2="accent2" accent3="accent3" accent4="accent4" accent5="accent5" accent6="accent6" hlink="hlink" folHlink="folHlink"/>
  <p:sldLayoutIdLst>
    <p:sldLayoutId id="2147483686" r:id="rId1"/>
  </p:sldLayoutIdLst>
  <p:hf sldNum="0" hdr="0" ftr="0" dt="0"/>
  <p:txStyles>
    <p:title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0000"/>
        </a:lnSpc>
        <a:spcBef>
          <a:spcPts val="1200"/>
        </a:spcBef>
        <a:spcAft>
          <a:spcPts val="1200"/>
        </a:spcAft>
        <a:buFontTx/>
        <a:buBlip>
          <a:blip r:embed="rId3"/>
        </a:buBlip>
        <a:defRPr sz="2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54A717D5-EF53-4E1B-DCFF-5FCF295B00F7}"/>
              </a:ext>
            </a:extLst>
          </p:cNvPr>
          <p:cNvSpPr>
            <a:spLocks noGrp="1"/>
          </p:cNvSpPr>
          <p:nvPr>
            <p:ph type="title"/>
          </p:nvPr>
        </p:nvSpPr>
        <p:spPr>
          <a:xfrm>
            <a:off x="1272908" y="490014"/>
            <a:ext cx="10080892" cy="1325563"/>
          </a:xfrm>
          <a:prstGeom prst="rect">
            <a:avLst/>
          </a:prstGeom>
        </p:spPr>
        <p:txBody>
          <a:bodyPr vert="horz" lIns="91440" tIns="45720" rIns="91440" bIns="45720" rtlCol="0" anchor="b">
            <a:normAutofit/>
          </a:bodyPr>
          <a:lstStyle/>
          <a:p>
            <a:r>
              <a:rPr lang="de-DE"/>
              <a:t>Mastertitelformat bearbeiten</a:t>
            </a:r>
          </a:p>
        </p:txBody>
      </p:sp>
      <p:sp>
        <p:nvSpPr>
          <p:cNvPr id="3" name="Textplatzhalter 2">
            <a:extLst>
              <a:ext uri="{FF2B5EF4-FFF2-40B4-BE49-F238E27FC236}">
                <a16:creationId xmlns:a16="http://schemas.microsoft.com/office/drawing/2014/main" id="{55850E36-E124-CBA5-5732-216D56F1F8DE}"/>
              </a:ext>
            </a:extLst>
          </p:cNvPr>
          <p:cNvSpPr>
            <a:spLocks noGrp="1"/>
          </p:cNvSpPr>
          <p:nvPr>
            <p:ph type="body" idx="1"/>
          </p:nvPr>
        </p:nvSpPr>
        <p:spPr>
          <a:xfrm>
            <a:off x="1272908" y="2018370"/>
            <a:ext cx="10080892" cy="3936381"/>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87284649"/>
      </p:ext>
    </p:extLst>
  </p:cSld>
  <p:clrMap bg1="lt1" tx1="dk1" bg2="lt2" tx2="dk2" accent1="accent1" accent2="accent2" accent3="accent3" accent4="accent4" accent5="accent5" accent6="accent6" hlink="hlink" folHlink="folHlink"/>
  <p:sldLayoutIdLst>
    <p:sldLayoutId id="2147483697" r:id="rId1"/>
  </p:sldLayoutIdLst>
  <p:hf sldNum="0" hdr="0" ftr="0" dt="0"/>
  <p:txStyles>
    <p:title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0000"/>
        </a:lnSpc>
        <a:spcBef>
          <a:spcPts val="1200"/>
        </a:spcBef>
        <a:spcAft>
          <a:spcPts val="1200"/>
        </a:spcAft>
        <a:buFontTx/>
        <a:buBlip>
          <a:blip r:embed="rId3"/>
        </a:buBlip>
        <a:defRPr sz="2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6" name="Maske">
            <a:extLst>
              <a:ext uri="{FF2B5EF4-FFF2-40B4-BE49-F238E27FC236}">
                <a16:creationId xmlns:a16="http://schemas.microsoft.com/office/drawing/2014/main" id="{AB513FDC-D4D0-D159-2337-8C1F523D9F8B}"/>
              </a:ext>
            </a:extLst>
          </p:cNvPr>
          <p:cNvSpPr>
            <a:spLocks noGrp="1" noRot="1" noMove="1" noResize="1" noEditPoints="1" noAdjustHandles="1" noChangeArrowheads="1" noChangeShapeType="1"/>
          </p:cNvSpPr>
          <p:nvPr userDrawn="1">
            <p:custDataLst>
              <p:tags r:id="rId59"/>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2" name="Titelplatzhalter 1">
            <a:extLst>
              <a:ext uri="{FF2B5EF4-FFF2-40B4-BE49-F238E27FC236}">
                <a16:creationId xmlns:a16="http://schemas.microsoft.com/office/drawing/2014/main" id="{8AF40300-215D-052F-D1EC-6CF5D84DE51F}"/>
              </a:ext>
            </a:extLst>
          </p:cNvPr>
          <p:cNvSpPr>
            <a:spLocks noGrp="1"/>
          </p:cNvSpPr>
          <p:nvPr>
            <p:ph type="title"/>
            <p:custDataLst>
              <p:tags r:id="rId60"/>
            </p:custDataLst>
          </p:nvPr>
        </p:nvSpPr>
        <p:spPr>
          <a:xfrm>
            <a:off x="898524" y="684000"/>
            <a:ext cx="9521825" cy="758396"/>
          </a:xfrm>
          <a:prstGeom prst="rect">
            <a:avLst/>
          </a:prstGeom>
        </p:spPr>
        <p:txBody>
          <a:bodyPr vert="horz" lIns="0" tIns="0" rIns="0" bIns="0" rtlCol="0" anchor="t">
            <a:noAutofit/>
          </a:bodyPr>
          <a:lstStyle/>
          <a:p>
            <a:r>
              <a:rPr lang="de-DE" noProof="0"/>
              <a:t>Headline</a:t>
            </a:r>
            <a:endParaRPr lang="de-DE" noProof="0" dirty="0"/>
          </a:p>
        </p:txBody>
      </p:sp>
      <p:sp>
        <p:nvSpPr>
          <p:cNvPr id="3" name="Textplatzhalter 2">
            <a:extLst>
              <a:ext uri="{FF2B5EF4-FFF2-40B4-BE49-F238E27FC236}">
                <a16:creationId xmlns:a16="http://schemas.microsoft.com/office/drawing/2014/main" id="{87917898-E3DE-23FB-39FF-77378FA7B8BD}"/>
              </a:ext>
            </a:extLst>
          </p:cNvPr>
          <p:cNvSpPr>
            <a:spLocks noGrp="1"/>
          </p:cNvSpPr>
          <p:nvPr>
            <p:ph type="body" idx="1"/>
            <p:custDataLst>
              <p:tags r:id="rId61"/>
            </p:custDataLst>
          </p:nvPr>
        </p:nvSpPr>
        <p:spPr>
          <a:xfrm>
            <a:off x="898525" y="1548000"/>
            <a:ext cx="9521825" cy="4586100"/>
          </a:xfrm>
          <a:prstGeom prst="rect">
            <a:avLst/>
          </a:prstGeom>
        </p:spPr>
        <p:txBody>
          <a:bodyPr vert="horz" lIns="0" tIns="0" rIns="0" bIns="0" rtlCol="0">
            <a:noAutofit/>
          </a:bodyPr>
          <a:lstStyle/>
          <a:p>
            <a:pPr lvl="0"/>
            <a:r>
              <a:rPr lang="de-DE" noProof="0"/>
              <a:t>Copy 16pt</a:t>
            </a:r>
          </a:p>
          <a:p>
            <a:pPr lvl="1"/>
            <a:r>
              <a:rPr lang="de-DE" noProof="0"/>
              <a:t>Bullet 16pt</a:t>
            </a:r>
          </a:p>
          <a:p>
            <a:pPr lvl="2"/>
            <a:r>
              <a:rPr lang="de-DE" noProof="0"/>
              <a:t>Bullet 2 16pt</a:t>
            </a:r>
          </a:p>
          <a:p>
            <a:pPr lvl="3"/>
            <a:r>
              <a:rPr lang="de-DE" noProof="0"/>
              <a:t>Bullet 3 16pt</a:t>
            </a:r>
          </a:p>
          <a:p>
            <a:pPr lvl="4"/>
            <a:r>
              <a:rPr lang="de-DE" noProof="0"/>
              <a:t>Subheading 16pt</a:t>
            </a:r>
          </a:p>
          <a:p>
            <a:pPr lvl="5"/>
            <a:r>
              <a:rPr lang="de-DE" noProof="0"/>
              <a:t>Copy 22pt</a:t>
            </a:r>
          </a:p>
          <a:p>
            <a:pPr lvl="6"/>
            <a:r>
              <a:rPr lang="de-DE" noProof="0"/>
              <a:t>Bullet 22pt</a:t>
            </a:r>
          </a:p>
          <a:p>
            <a:pPr lvl="7"/>
            <a:r>
              <a:rPr lang="de-DE" noProof="0"/>
              <a:t>Bullet 2 22pt</a:t>
            </a:r>
          </a:p>
          <a:p>
            <a:pPr lvl="8"/>
            <a:r>
              <a:rPr lang="de-DE" noProof="0"/>
              <a:t>Subheading 22pt</a:t>
            </a:r>
            <a:endParaRPr lang="de-DE" noProof="0" dirty="0"/>
          </a:p>
        </p:txBody>
      </p:sp>
      <p:sp>
        <p:nvSpPr>
          <p:cNvPr id="10" name="Rechteck 9">
            <a:extLst>
              <a:ext uri="{FF2B5EF4-FFF2-40B4-BE49-F238E27FC236}">
                <a16:creationId xmlns:a16="http://schemas.microsoft.com/office/drawing/2014/main" id="{C1F2130D-ECEC-E495-256B-C00000B3D24E}"/>
              </a:ext>
            </a:extLst>
          </p:cNvPr>
          <p:cNvSpPr/>
          <p:nvPr userDrawn="1">
            <p:custDataLst>
              <p:tags r:id="rId62"/>
            </p:custDataLst>
          </p:nvPr>
        </p:nvSpPr>
        <p:spPr>
          <a:xfrm>
            <a:off x="898524"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23" name="Fußzeilenplatzhalter 22">
            <a:extLst>
              <a:ext uri="{FF2B5EF4-FFF2-40B4-BE49-F238E27FC236}">
                <a16:creationId xmlns:a16="http://schemas.microsoft.com/office/drawing/2014/main" id="{6CB2D5BE-646C-708D-DDA2-016226E76F4F}"/>
              </a:ext>
            </a:extLst>
          </p:cNvPr>
          <p:cNvSpPr>
            <a:spLocks noGrp="1"/>
          </p:cNvSpPr>
          <p:nvPr>
            <p:ph type="ftr" sz="quarter" idx="3"/>
            <p:custDataLst>
              <p:tags r:id="rId63"/>
            </p:custDataLst>
          </p:nvPr>
        </p:nvSpPr>
        <p:spPr>
          <a:xfrm>
            <a:off x="1498061" y="6470705"/>
            <a:ext cx="9253577" cy="281691"/>
          </a:xfrm>
          <a:prstGeom prst="rect">
            <a:avLst/>
          </a:prstGeom>
        </p:spPr>
        <p:txBody>
          <a:bodyPr vert="horz" lIns="0" tIns="0" rIns="0" bIns="0" rtlCol="0" anchor="t"/>
          <a:lstStyle>
            <a:lvl1pPr algn="ctr">
              <a:defRPr sz="1000">
                <a:solidFill>
                  <a:srgbClr val="999999"/>
                </a:solidFill>
              </a:defRPr>
            </a:lvl1pPr>
          </a:lstStyle>
          <a:p>
            <a:r>
              <a:rPr lang="de-DE" noProof="0"/>
              <a:t>Presentation Title | Classification: C2 – Sensitive | Name Surname</a:t>
            </a:r>
            <a:endParaRPr lang="de-DE" noProof="0" dirty="0"/>
          </a:p>
        </p:txBody>
      </p:sp>
      <p:sp>
        <p:nvSpPr>
          <p:cNvPr id="24" name="Foliennummernplatzhalter 23">
            <a:extLst>
              <a:ext uri="{FF2B5EF4-FFF2-40B4-BE49-F238E27FC236}">
                <a16:creationId xmlns:a16="http://schemas.microsoft.com/office/drawing/2014/main" id="{0D2BA931-A1B8-0AAF-FFD2-CFA13168AF68}"/>
              </a:ext>
            </a:extLst>
          </p:cNvPr>
          <p:cNvSpPr>
            <a:spLocks noGrp="1"/>
          </p:cNvSpPr>
          <p:nvPr>
            <p:ph type="sldNum" sz="quarter" idx="4"/>
            <p:custDataLst>
              <p:tags r:id="rId64"/>
            </p:custDataLst>
          </p:nvPr>
        </p:nvSpPr>
        <p:spPr>
          <a:xfrm>
            <a:off x="11543495" y="171744"/>
            <a:ext cx="288143" cy="281691"/>
          </a:xfrm>
          <a:prstGeom prst="rect">
            <a:avLst/>
          </a:prstGeom>
        </p:spPr>
        <p:txBody>
          <a:bodyPr vert="horz" lIns="0" tIns="0" rIns="0" bIns="0" rtlCol="0" anchor="ctr"/>
          <a:lstStyle>
            <a:lvl1pPr algn="r">
              <a:defRPr sz="1000">
                <a:solidFill>
                  <a:srgbClr val="999999"/>
                </a:solidFill>
              </a:defRPr>
            </a:lvl1pPr>
          </a:lstStyle>
          <a:p>
            <a:fld id="{92DB0D90-6264-4E90-9724-ABC670DBF4FB}" type="slidenum">
              <a:rPr lang="de-DE" noProof="0" smtClean="0"/>
              <a:pPr/>
              <a:t>‹Nr.›</a:t>
            </a:fld>
            <a:endParaRPr lang="de-DE" noProof="0" dirty="0"/>
          </a:p>
        </p:txBody>
      </p:sp>
      <p:sp>
        <p:nvSpPr>
          <p:cNvPr id="4" name="Rechteck 3">
            <a:extLst>
              <a:ext uri="{FF2B5EF4-FFF2-40B4-BE49-F238E27FC236}">
                <a16:creationId xmlns:a16="http://schemas.microsoft.com/office/drawing/2014/main" id="{B7591410-FC32-03D2-1CDE-502BC4BF4DAE}"/>
              </a:ext>
            </a:extLst>
          </p:cNvPr>
          <p:cNvSpPr>
            <a:spLocks/>
          </p:cNvSpPr>
          <p:nvPr userDrawn="1">
            <p:custDataLst>
              <p:tags r:id="rId65"/>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de-DE" sz="992" b="1" noProof="0" dirty="0">
                <a:solidFill>
                  <a:schemeClr val="accent1"/>
                </a:solidFill>
              </a:rPr>
              <a:t>DKMS</a:t>
            </a:r>
          </a:p>
        </p:txBody>
      </p:sp>
      <p:sp>
        <p:nvSpPr>
          <p:cNvPr id="7" name="Datumsplatzhalter 6">
            <a:extLst>
              <a:ext uri="{FF2B5EF4-FFF2-40B4-BE49-F238E27FC236}">
                <a16:creationId xmlns:a16="http://schemas.microsoft.com/office/drawing/2014/main" id="{19A14587-8D69-6727-19C0-97F487DB5CE7}"/>
              </a:ext>
            </a:extLst>
          </p:cNvPr>
          <p:cNvSpPr>
            <a:spLocks noGrp="1"/>
          </p:cNvSpPr>
          <p:nvPr>
            <p:ph type="dt" sz="half" idx="2"/>
            <p:custDataLst>
              <p:tags r:id="rId66"/>
            </p:custDataLst>
          </p:nvPr>
        </p:nvSpPr>
        <p:spPr>
          <a:xfrm>
            <a:off x="10751638" y="6470705"/>
            <a:ext cx="1080000" cy="281691"/>
          </a:xfrm>
          <a:prstGeom prst="rect">
            <a:avLst/>
          </a:prstGeom>
        </p:spPr>
        <p:txBody>
          <a:bodyPr vert="horz" lIns="0" tIns="0" rIns="0" bIns="0" rtlCol="0" anchor="t"/>
          <a:lstStyle>
            <a:lvl1pPr algn="r">
              <a:defRPr sz="1000">
                <a:solidFill>
                  <a:srgbClr val="999999"/>
                </a:solidFill>
              </a:defRPr>
            </a:lvl1pPr>
          </a:lstStyle>
          <a:p>
            <a:r>
              <a:rPr lang="de-DE" noProof="0"/>
              <a:t>00.00.2023</a:t>
            </a:r>
            <a:endParaRPr lang="de-DE" noProof="0" dirty="0"/>
          </a:p>
        </p:txBody>
      </p:sp>
    </p:spTree>
    <p:extLst>
      <p:ext uri="{BB962C8B-B14F-4D97-AF65-F5344CB8AC3E}">
        <p14:creationId xmlns:p14="http://schemas.microsoft.com/office/powerpoint/2010/main" val="2666573152"/>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 id="2147483725" r:id="rId17"/>
    <p:sldLayoutId id="2147483726" r:id="rId18"/>
    <p:sldLayoutId id="2147483727" r:id="rId19"/>
    <p:sldLayoutId id="2147483728" r:id="rId20"/>
    <p:sldLayoutId id="2147483729" r:id="rId21"/>
    <p:sldLayoutId id="2147483730" r:id="rId22"/>
    <p:sldLayoutId id="2147483731" r:id="rId23"/>
    <p:sldLayoutId id="2147483732" r:id="rId24"/>
    <p:sldLayoutId id="2147483733" r:id="rId25"/>
    <p:sldLayoutId id="2147483734" r:id="rId26"/>
    <p:sldLayoutId id="2147483735" r:id="rId27"/>
    <p:sldLayoutId id="2147483736" r:id="rId28"/>
    <p:sldLayoutId id="2147483737" r:id="rId29"/>
    <p:sldLayoutId id="2147483738" r:id="rId30"/>
    <p:sldLayoutId id="2147483739" r:id="rId31"/>
    <p:sldLayoutId id="2147483740" r:id="rId32"/>
    <p:sldLayoutId id="2147483741" r:id="rId33"/>
    <p:sldLayoutId id="2147483742" r:id="rId34"/>
    <p:sldLayoutId id="2147483743" r:id="rId35"/>
    <p:sldLayoutId id="2147483744" r:id="rId36"/>
    <p:sldLayoutId id="2147483745" r:id="rId37"/>
    <p:sldLayoutId id="2147483746" r:id="rId38"/>
    <p:sldLayoutId id="2147483747" r:id="rId39"/>
    <p:sldLayoutId id="2147483748" r:id="rId40"/>
    <p:sldLayoutId id="2147483749" r:id="rId41"/>
    <p:sldLayoutId id="2147483750" r:id="rId42"/>
    <p:sldLayoutId id="2147483751" r:id="rId43"/>
    <p:sldLayoutId id="2147483752" r:id="rId44"/>
    <p:sldLayoutId id="2147483753" r:id="rId45"/>
    <p:sldLayoutId id="2147483754" r:id="rId46"/>
    <p:sldLayoutId id="2147483755" r:id="rId47"/>
    <p:sldLayoutId id="2147483756" r:id="rId48"/>
    <p:sldLayoutId id="2147483757" r:id="rId49"/>
    <p:sldLayoutId id="2147483758" r:id="rId50"/>
    <p:sldLayoutId id="2147483759" r:id="rId51"/>
    <p:sldLayoutId id="2147483760" r:id="rId52"/>
    <p:sldLayoutId id="2147483761" r:id="rId53"/>
    <p:sldLayoutId id="2147483762" r:id="rId54"/>
    <p:sldLayoutId id="2147483763" r:id="rId55"/>
    <p:sldLayoutId id="2147483764" r:id="rId56"/>
    <p:sldLayoutId id="2147483765" r:id="rId57"/>
  </p:sldLayoutIdLst>
  <p:hf hdr="0"/>
  <p:txStyles>
    <p:titleStyle>
      <a:lvl1pPr algn="l" defTabSz="914400" rtl="0" eaLnBrk="1" latinLnBrk="0" hangingPunct="1">
        <a:lnSpc>
          <a:spcPct val="83000"/>
        </a:lnSpc>
        <a:spcBef>
          <a:spcPct val="0"/>
        </a:spcBef>
        <a:buNone/>
        <a:defRPr sz="2800" b="1" kern="1200" spc="30" baseline="0">
          <a:solidFill>
            <a:schemeClr val="tx2"/>
          </a:solidFill>
          <a:latin typeface="+mj-lt"/>
          <a:ea typeface="+mj-ea"/>
          <a:cs typeface="+mj-cs"/>
        </a:defRPr>
      </a:lvl1pPr>
    </p:titleStyle>
    <p:bodyStyle>
      <a:lvl1pPr marL="0" indent="0" algn="l" defTabSz="914400" rtl="0" eaLnBrk="1" fontAlgn="ctr" latinLnBrk="0" hangingPunct="1">
        <a:lnSpc>
          <a:spcPct val="130000"/>
        </a:lnSpc>
        <a:spcBef>
          <a:spcPts val="0"/>
        </a:spcBef>
        <a:spcAft>
          <a:spcPts val="0"/>
        </a:spcAft>
        <a:buFont typeface="Arial" panose="020B0604020202020204" pitchFamily="34" charset="0"/>
        <a:buNone/>
        <a:defRPr sz="1600" kern="1200">
          <a:solidFill>
            <a:schemeClr val="tx1"/>
          </a:solidFill>
          <a:latin typeface="+mn-lt"/>
          <a:ea typeface="+mn-ea"/>
          <a:cs typeface="+mn-cs"/>
        </a:defRPr>
      </a:lvl1pPr>
      <a:lvl2pPr marL="252000" indent="-252000" algn="l" defTabSz="914400" rtl="0" eaLnBrk="1" fontAlgn="ctr" latinLnBrk="0" hangingPunct="1">
        <a:lnSpc>
          <a:spcPct val="130000"/>
        </a:lnSpc>
        <a:spcBef>
          <a:spcPts val="0"/>
        </a:spcBef>
        <a:spcAft>
          <a:spcPts val="0"/>
        </a:spcAft>
        <a:buSzPct val="110000"/>
        <a:buFont typeface="Arial" panose="020B0604020202020204" pitchFamily="34" charset="0"/>
        <a:buChar char="•"/>
        <a:defRPr sz="1600" kern="1200">
          <a:solidFill>
            <a:schemeClr val="tx1"/>
          </a:solidFill>
          <a:latin typeface="+mn-lt"/>
          <a:ea typeface="+mn-ea"/>
          <a:cs typeface="+mn-cs"/>
        </a:defRPr>
      </a:lvl2pPr>
      <a:lvl3pPr marL="504000" indent="-252000" algn="l" defTabSz="914400" rtl="0" eaLnBrk="1" fontAlgn="ctr" latinLnBrk="0" hangingPunct="1">
        <a:lnSpc>
          <a:spcPct val="130000"/>
        </a:lnSpc>
        <a:spcBef>
          <a:spcPts val="0"/>
        </a:spcBef>
        <a:spcAft>
          <a:spcPts val="0"/>
        </a:spcAft>
        <a:buSzPct val="110000"/>
        <a:buFont typeface="Arial" panose="020B0604020202020204" pitchFamily="34" charset="0"/>
        <a:buChar char="•"/>
        <a:defRPr sz="1600" kern="1200">
          <a:solidFill>
            <a:schemeClr val="tx1"/>
          </a:solidFill>
          <a:latin typeface="+mn-lt"/>
          <a:ea typeface="+mn-ea"/>
          <a:cs typeface="+mn-cs"/>
        </a:defRPr>
      </a:lvl3pPr>
      <a:lvl4pPr marL="756000" indent="-252000" algn="l" defTabSz="914400" rtl="0" eaLnBrk="1" fontAlgn="ctr" latinLnBrk="0" hangingPunct="1">
        <a:lnSpc>
          <a:spcPct val="130000"/>
        </a:lnSpc>
        <a:spcBef>
          <a:spcPts val="0"/>
        </a:spcBef>
        <a:spcAft>
          <a:spcPts val="0"/>
        </a:spcAft>
        <a:buSzPct val="110000"/>
        <a:buFont typeface="Arial" panose="020B0604020202020204" pitchFamily="34" charset="0"/>
        <a:buChar char="•"/>
        <a:defRPr sz="1600" b="0" kern="1200">
          <a:solidFill>
            <a:schemeClr val="tx1"/>
          </a:solidFill>
          <a:latin typeface="+mn-lt"/>
          <a:ea typeface="+mn-ea"/>
          <a:cs typeface="+mn-cs"/>
        </a:defRPr>
      </a:lvl4pPr>
      <a:lvl5pPr marL="0" indent="0" algn="l" defTabSz="914400" rtl="0" eaLnBrk="1" fontAlgn="ctr" latinLnBrk="0" hangingPunct="1">
        <a:lnSpc>
          <a:spcPct val="130000"/>
        </a:lnSpc>
        <a:spcBef>
          <a:spcPts val="0"/>
        </a:spcBef>
        <a:spcAft>
          <a:spcPts val="0"/>
        </a:spcAft>
        <a:buFont typeface="Arial" panose="020B0604020202020204" pitchFamily="34" charset="0"/>
        <a:buNone/>
        <a:defRPr sz="1600" b="1" kern="1200">
          <a:solidFill>
            <a:schemeClr val="tx1"/>
          </a:solidFill>
          <a:latin typeface="+mn-lt"/>
          <a:ea typeface="+mn-ea"/>
          <a:cs typeface="+mn-cs"/>
        </a:defRPr>
      </a:lvl5pPr>
      <a:lvl6pPr marL="0" indent="0" algn="l" defTabSz="914400" rtl="0" eaLnBrk="1" fontAlgn="ctr" latinLnBrk="0" hangingPunct="1">
        <a:lnSpc>
          <a:spcPct val="130000"/>
        </a:lnSpc>
        <a:spcBef>
          <a:spcPts val="0"/>
        </a:spcBef>
        <a:spcAft>
          <a:spcPts val="0"/>
        </a:spcAft>
        <a:buFontTx/>
        <a:buNone/>
        <a:defRPr sz="2200" kern="1200">
          <a:solidFill>
            <a:schemeClr val="tx1"/>
          </a:solidFill>
          <a:latin typeface="+mn-lt"/>
          <a:ea typeface="+mn-ea"/>
          <a:cs typeface="+mn-cs"/>
        </a:defRPr>
      </a:lvl6pPr>
      <a:lvl7pPr marL="324000" indent="-324000" algn="l" defTabSz="914400" rtl="0" eaLnBrk="1" fontAlgn="ctr" latinLnBrk="0" hangingPunct="1">
        <a:lnSpc>
          <a:spcPct val="130000"/>
        </a:lnSpc>
        <a:spcBef>
          <a:spcPts val="0"/>
        </a:spcBef>
        <a:spcAft>
          <a:spcPts val="0"/>
        </a:spcAft>
        <a:buSzPct val="110000"/>
        <a:buFont typeface="Arial" panose="020B0604020202020204" pitchFamily="34" charset="0"/>
        <a:buChar char="•"/>
        <a:defRPr sz="2200" kern="1200">
          <a:solidFill>
            <a:schemeClr val="tx1"/>
          </a:solidFill>
          <a:latin typeface="+mn-lt"/>
          <a:ea typeface="+mn-ea"/>
          <a:cs typeface="+mn-cs"/>
        </a:defRPr>
      </a:lvl7pPr>
      <a:lvl8pPr marL="648000" indent="-324000" algn="l" defTabSz="914400" rtl="0" eaLnBrk="1" fontAlgn="ctr" latinLnBrk="0" hangingPunct="1">
        <a:lnSpc>
          <a:spcPct val="130000"/>
        </a:lnSpc>
        <a:spcBef>
          <a:spcPts val="0"/>
        </a:spcBef>
        <a:buSzPct val="110000"/>
        <a:buFont typeface="Arial" panose="020B0604020202020204" pitchFamily="34" charset="0"/>
        <a:buChar char="•"/>
        <a:defRPr lang="de-DE" sz="2200" b="0" kern="1200" dirty="0">
          <a:solidFill>
            <a:schemeClr val="tx1"/>
          </a:solidFill>
          <a:latin typeface="+mn-lt"/>
          <a:ea typeface="+mn-ea"/>
          <a:cs typeface="+mn-cs"/>
        </a:defRPr>
      </a:lvl8pPr>
      <a:lvl9pPr marL="0" indent="0" algn="l" defTabSz="914400" rtl="0" eaLnBrk="1" fontAlgn="ctr" latinLnBrk="0" hangingPunct="1">
        <a:lnSpc>
          <a:spcPct val="130000"/>
        </a:lnSpc>
        <a:spcBef>
          <a:spcPts val="0"/>
        </a:spcBef>
        <a:buFont typeface="Symbol" panose="05050102010706020507" pitchFamily="18" charset="2"/>
        <a:buNone/>
        <a:defRPr sz="2200" b="1" kern="1200">
          <a:solidFill>
            <a:schemeClr val="tx1"/>
          </a:solidFill>
          <a:latin typeface="+mn-lt"/>
          <a:ea typeface="+mn-ea"/>
          <a:cs typeface="+mn-cs"/>
        </a:defRPr>
      </a:lvl9pPr>
    </p:bodyStyle>
    <p:otherStyle>
      <a:defPPr>
        <a:defRPr lang="de-DE"/>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F26B43"/>
          </p15:clr>
        </p15:guide>
        <p15:guide id="2" pos="7680">
          <p15:clr>
            <a:srgbClr val="F26B43"/>
          </p15:clr>
        </p15:guide>
        <p15:guide id="3" pos="568">
          <p15:clr>
            <a:srgbClr val="F26B43"/>
          </p15:clr>
        </p15:guide>
        <p15:guide id="10" pos="3896">
          <p15:clr>
            <a:srgbClr val="F26B43"/>
          </p15:clr>
        </p15:guide>
        <p15:guide id="11" pos="4120">
          <p15:clr>
            <a:srgbClr val="F26B43"/>
          </p15:clr>
        </p15:guide>
        <p15:guide id="18" pos="7456">
          <p15:clr>
            <a:srgbClr val="F26B43"/>
          </p15:clr>
        </p15:guide>
        <p15:guide id="19" orient="horz">
          <p15:clr>
            <a:srgbClr val="F26B43"/>
          </p15:clr>
        </p15:guide>
        <p15:guide id="20" orient="horz" pos="4320">
          <p15:clr>
            <a:srgbClr val="F26B43"/>
          </p15:clr>
        </p15:guide>
        <p15:guide id="21" orient="horz" pos="224">
          <p15:clr>
            <a:srgbClr val="F26B43"/>
          </p15:clr>
        </p15:guide>
        <p15:guide id="22" orient="horz" pos="3864">
          <p15:clr>
            <a:srgbClr val="F26B43"/>
          </p15:clr>
        </p15:guide>
        <p15:guide id="23" orient="horz" pos="974">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6" name="Maske">
            <a:extLst>
              <a:ext uri="{FF2B5EF4-FFF2-40B4-BE49-F238E27FC236}">
                <a16:creationId xmlns:a16="http://schemas.microsoft.com/office/drawing/2014/main" id="{AB513FDC-D4D0-D159-2337-8C1F523D9F8B}"/>
              </a:ext>
            </a:extLst>
          </p:cNvPr>
          <p:cNvSpPr>
            <a:spLocks noGrp="1" noRot="1" noMove="1" noResize="1" noEditPoints="1" noAdjustHandles="1" noChangeArrowheads="1" noChangeShapeType="1"/>
          </p:cNvSpPr>
          <p:nvPr userDrawn="1">
            <p:custDataLst>
              <p:tags r:id="rId55"/>
            </p:custDataLst>
          </p:nvPr>
        </p:nvSpPr>
        <p:spPr>
          <a:xfrm>
            <a:off x="540000" y="0"/>
            <a:ext cx="1165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2" name="Titelplatzhalter 1">
            <a:extLst>
              <a:ext uri="{FF2B5EF4-FFF2-40B4-BE49-F238E27FC236}">
                <a16:creationId xmlns:a16="http://schemas.microsoft.com/office/drawing/2014/main" id="{8AF40300-215D-052F-D1EC-6CF5D84DE51F}"/>
              </a:ext>
            </a:extLst>
          </p:cNvPr>
          <p:cNvSpPr>
            <a:spLocks noGrp="1"/>
          </p:cNvSpPr>
          <p:nvPr>
            <p:ph type="title"/>
            <p:custDataLst>
              <p:tags r:id="rId56"/>
            </p:custDataLst>
          </p:nvPr>
        </p:nvSpPr>
        <p:spPr>
          <a:xfrm>
            <a:off x="898524" y="684000"/>
            <a:ext cx="9521825" cy="758396"/>
          </a:xfrm>
          <a:prstGeom prst="rect">
            <a:avLst/>
          </a:prstGeom>
        </p:spPr>
        <p:txBody>
          <a:bodyPr vert="horz" lIns="0" tIns="0" rIns="0" bIns="0" rtlCol="0" anchor="t">
            <a:noAutofit/>
          </a:bodyPr>
          <a:lstStyle/>
          <a:p>
            <a:r>
              <a:rPr lang="de-DE" noProof="0"/>
              <a:t>Headline</a:t>
            </a:r>
            <a:endParaRPr lang="de-DE" noProof="0" dirty="0"/>
          </a:p>
        </p:txBody>
      </p:sp>
      <p:sp>
        <p:nvSpPr>
          <p:cNvPr id="3" name="Textplatzhalter 2">
            <a:extLst>
              <a:ext uri="{FF2B5EF4-FFF2-40B4-BE49-F238E27FC236}">
                <a16:creationId xmlns:a16="http://schemas.microsoft.com/office/drawing/2014/main" id="{87917898-E3DE-23FB-39FF-77378FA7B8BD}"/>
              </a:ext>
            </a:extLst>
          </p:cNvPr>
          <p:cNvSpPr>
            <a:spLocks noGrp="1"/>
          </p:cNvSpPr>
          <p:nvPr>
            <p:ph type="body" idx="1"/>
            <p:custDataLst>
              <p:tags r:id="rId57"/>
            </p:custDataLst>
          </p:nvPr>
        </p:nvSpPr>
        <p:spPr>
          <a:xfrm>
            <a:off x="898525" y="1548000"/>
            <a:ext cx="9521825" cy="4586100"/>
          </a:xfrm>
          <a:prstGeom prst="rect">
            <a:avLst/>
          </a:prstGeom>
        </p:spPr>
        <p:txBody>
          <a:bodyPr vert="horz" lIns="0" tIns="0" rIns="0" bIns="0" rtlCol="0">
            <a:noAutofit/>
          </a:bodyPr>
          <a:lstStyle/>
          <a:p>
            <a:pPr lvl="0"/>
            <a:r>
              <a:rPr lang="de-DE" noProof="0"/>
              <a:t>Copy 16pt</a:t>
            </a:r>
          </a:p>
          <a:p>
            <a:pPr lvl="1"/>
            <a:r>
              <a:rPr lang="de-DE" noProof="0"/>
              <a:t>Bullet 16pt</a:t>
            </a:r>
          </a:p>
          <a:p>
            <a:pPr lvl="2"/>
            <a:r>
              <a:rPr lang="de-DE" noProof="0"/>
              <a:t>Bullet 2 16pt</a:t>
            </a:r>
          </a:p>
          <a:p>
            <a:pPr lvl="3"/>
            <a:r>
              <a:rPr lang="de-DE" noProof="0"/>
              <a:t>Bullet 3 16pt</a:t>
            </a:r>
          </a:p>
          <a:p>
            <a:pPr lvl="4"/>
            <a:r>
              <a:rPr lang="de-DE" noProof="0"/>
              <a:t>Subheading 16pt</a:t>
            </a:r>
          </a:p>
          <a:p>
            <a:pPr lvl="5"/>
            <a:r>
              <a:rPr lang="de-DE" noProof="0"/>
              <a:t>Copy 22pt</a:t>
            </a:r>
          </a:p>
          <a:p>
            <a:pPr lvl="6"/>
            <a:r>
              <a:rPr lang="de-DE" noProof="0"/>
              <a:t>Bullet 22pt</a:t>
            </a:r>
          </a:p>
          <a:p>
            <a:pPr lvl="7"/>
            <a:r>
              <a:rPr lang="de-DE" noProof="0"/>
              <a:t>Bullet 2 22pt</a:t>
            </a:r>
          </a:p>
          <a:p>
            <a:pPr lvl="8"/>
            <a:r>
              <a:rPr lang="de-DE" noProof="0"/>
              <a:t>Subheading 22pt</a:t>
            </a:r>
            <a:endParaRPr lang="de-DE" noProof="0" dirty="0"/>
          </a:p>
        </p:txBody>
      </p:sp>
      <p:sp>
        <p:nvSpPr>
          <p:cNvPr id="10" name="Rechteck 9">
            <a:extLst>
              <a:ext uri="{FF2B5EF4-FFF2-40B4-BE49-F238E27FC236}">
                <a16:creationId xmlns:a16="http://schemas.microsoft.com/office/drawing/2014/main" id="{C1F2130D-ECEC-E495-256B-C00000B3D24E}"/>
              </a:ext>
            </a:extLst>
          </p:cNvPr>
          <p:cNvSpPr/>
          <p:nvPr userDrawn="1">
            <p:custDataLst>
              <p:tags r:id="rId58"/>
            </p:custDataLst>
          </p:nvPr>
        </p:nvSpPr>
        <p:spPr>
          <a:xfrm>
            <a:off x="898524" y="540000"/>
            <a:ext cx="720000" cy="1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noProof="0" dirty="0"/>
          </a:p>
        </p:txBody>
      </p:sp>
      <p:sp>
        <p:nvSpPr>
          <p:cNvPr id="23" name="Fußzeilenplatzhalter 22">
            <a:extLst>
              <a:ext uri="{FF2B5EF4-FFF2-40B4-BE49-F238E27FC236}">
                <a16:creationId xmlns:a16="http://schemas.microsoft.com/office/drawing/2014/main" id="{6CB2D5BE-646C-708D-DDA2-016226E76F4F}"/>
              </a:ext>
            </a:extLst>
          </p:cNvPr>
          <p:cNvSpPr>
            <a:spLocks noGrp="1"/>
          </p:cNvSpPr>
          <p:nvPr>
            <p:ph type="ftr" sz="quarter" idx="3"/>
            <p:custDataLst>
              <p:tags r:id="rId59"/>
            </p:custDataLst>
          </p:nvPr>
        </p:nvSpPr>
        <p:spPr>
          <a:xfrm>
            <a:off x="1498061" y="6470705"/>
            <a:ext cx="9253577" cy="281691"/>
          </a:xfrm>
          <a:prstGeom prst="rect">
            <a:avLst/>
          </a:prstGeom>
        </p:spPr>
        <p:txBody>
          <a:bodyPr vert="horz" lIns="0" tIns="0" rIns="0" bIns="0" rtlCol="0" anchor="t"/>
          <a:lstStyle>
            <a:lvl1pPr algn="ctr">
              <a:defRPr sz="1000">
                <a:solidFill>
                  <a:srgbClr val="999999"/>
                </a:solidFill>
              </a:defRPr>
            </a:lvl1pPr>
          </a:lstStyle>
          <a:p>
            <a:r>
              <a:rPr lang="de-DE" noProof="0"/>
              <a:t>Presentation Title | Classification: C2 – Sensitive | Name Surname</a:t>
            </a:r>
            <a:endParaRPr lang="de-DE" noProof="0" dirty="0"/>
          </a:p>
        </p:txBody>
      </p:sp>
      <p:sp>
        <p:nvSpPr>
          <p:cNvPr id="24" name="Foliennummernplatzhalter 23">
            <a:extLst>
              <a:ext uri="{FF2B5EF4-FFF2-40B4-BE49-F238E27FC236}">
                <a16:creationId xmlns:a16="http://schemas.microsoft.com/office/drawing/2014/main" id="{0D2BA931-A1B8-0AAF-FFD2-CFA13168AF68}"/>
              </a:ext>
            </a:extLst>
          </p:cNvPr>
          <p:cNvSpPr>
            <a:spLocks noGrp="1"/>
          </p:cNvSpPr>
          <p:nvPr>
            <p:ph type="sldNum" sz="quarter" idx="4"/>
            <p:custDataLst>
              <p:tags r:id="rId60"/>
            </p:custDataLst>
          </p:nvPr>
        </p:nvSpPr>
        <p:spPr>
          <a:xfrm>
            <a:off x="11543495" y="171744"/>
            <a:ext cx="288143" cy="281691"/>
          </a:xfrm>
          <a:prstGeom prst="rect">
            <a:avLst/>
          </a:prstGeom>
        </p:spPr>
        <p:txBody>
          <a:bodyPr vert="horz" lIns="0" tIns="0" rIns="0" bIns="0" rtlCol="0" anchor="ctr"/>
          <a:lstStyle>
            <a:lvl1pPr algn="r">
              <a:defRPr sz="1000">
                <a:solidFill>
                  <a:srgbClr val="999999"/>
                </a:solidFill>
              </a:defRPr>
            </a:lvl1pPr>
          </a:lstStyle>
          <a:p>
            <a:fld id="{92DB0D90-6264-4E90-9724-ABC670DBF4FB}" type="slidenum">
              <a:rPr lang="de-DE" noProof="0" smtClean="0"/>
              <a:pPr/>
              <a:t>‹Nr.›</a:t>
            </a:fld>
            <a:endParaRPr lang="de-DE" noProof="0" dirty="0"/>
          </a:p>
        </p:txBody>
      </p:sp>
      <p:sp>
        <p:nvSpPr>
          <p:cNvPr id="4" name="Rechteck 3">
            <a:extLst>
              <a:ext uri="{FF2B5EF4-FFF2-40B4-BE49-F238E27FC236}">
                <a16:creationId xmlns:a16="http://schemas.microsoft.com/office/drawing/2014/main" id="{B7591410-FC32-03D2-1CDE-502BC4BF4DAE}"/>
              </a:ext>
            </a:extLst>
          </p:cNvPr>
          <p:cNvSpPr>
            <a:spLocks/>
          </p:cNvSpPr>
          <p:nvPr userDrawn="1">
            <p:custDataLst>
              <p:tags r:id="rId61"/>
            </p:custDataLst>
          </p:nvPr>
        </p:nvSpPr>
        <p:spPr>
          <a:xfrm>
            <a:off x="898525" y="6454412"/>
            <a:ext cx="2323440" cy="186628"/>
          </a:xfrm>
          <a:prstGeom prst="rect">
            <a:avLst/>
          </a:prstGeom>
          <a:noFill/>
        </p:spPr>
        <p:txBody>
          <a:bodyPr wrap="square" lIns="0" tIns="0" rIns="0" bIns="0" rtlCol="0" anchor="ctr">
            <a:noAutofit/>
          </a:bodyPr>
          <a:lstStyle/>
          <a:p>
            <a:pPr marL="0" indent="0" algn="l">
              <a:spcBef>
                <a:spcPts val="0"/>
              </a:spcBef>
              <a:buClr>
                <a:schemeClr val="accent1"/>
              </a:buClr>
              <a:buFont typeface="Arial" panose="020B0604020202020204" pitchFamily="34" charset="0"/>
              <a:buNone/>
            </a:pPr>
            <a:r>
              <a:rPr lang="de-DE" sz="992" b="1" noProof="0">
                <a:solidFill>
                  <a:schemeClr val="accent1"/>
                </a:solidFill>
              </a:rPr>
              <a:t>DKMS</a:t>
            </a:r>
            <a:endParaRPr lang="de-DE" sz="992" b="1" noProof="0" dirty="0">
              <a:solidFill>
                <a:schemeClr val="accent1"/>
              </a:solidFill>
            </a:endParaRPr>
          </a:p>
        </p:txBody>
      </p:sp>
      <p:sp>
        <p:nvSpPr>
          <p:cNvPr id="7" name="Datumsplatzhalter 6">
            <a:extLst>
              <a:ext uri="{FF2B5EF4-FFF2-40B4-BE49-F238E27FC236}">
                <a16:creationId xmlns:a16="http://schemas.microsoft.com/office/drawing/2014/main" id="{19A14587-8D69-6727-19C0-97F487DB5CE7}"/>
              </a:ext>
            </a:extLst>
          </p:cNvPr>
          <p:cNvSpPr>
            <a:spLocks noGrp="1"/>
          </p:cNvSpPr>
          <p:nvPr>
            <p:ph type="dt" sz="half" idx="2"/>
            <p:custDataLst>
              <p:tags r:id="rId62"/>
            </p:custDataLst>
          </p:nvPr>
        </p:nvSpPr>
        <p:spPr>
          <a:xfrm>
            <a:off x="10751638" y="6470705"/>
            <a:ext cx="1080000" cy="281691"/>
          </a:xfrm>
          <a:prstGeom prst="rect">
            <a:avLst/>
          </a:prstGeom>
        </p:spPr>
        <p:txBody>
          <a:bodyPr vert="horz" lIns="0" tIns="0" rIns="0" bIns="0" rtlCol="0" anchor="t"/>
          <a:lstStyle>
            <a:lvl1pPr algn="r">
              <a:defRPr sz="1000">
                <a:solidFill>
                  <a:srgbClr val="999999"/>
                </a:solidFill>
              </a:defRPr>
            </a:lvl1pPr>
          </a:lstStyle>
          <a:p>
            <a:r>
              <a:rPr lang="de-DE" noProof="0"/>
              <a:t>00.00.2023</a:t>
            </a:r>
            <a:endParaRPr lang="de-DE" noProof="0" dirty="0"/>
          </a:p>
        </p:txBody>
      </p:sp>
    </p:spTree>
    <p:extLst>
      <p:ext uri="{BB962C8B-B14F-4D97-AF65-F5344CB8AC3E}">
        <p14:creationId xmlns:p14="http://schemas.microsoft.com/office/powerpoint/2010/main" val="3470778163"/>
      </p:ext>
    </p:extLst>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 id="2147483772" r:id="rId6"/>
    <p:sldLayoutId id="2147483773" r:id="rId7"/>
    <p:sldLayoutId id="2147483774" r:id="rId8"/>
    <p:sldLayoutId id="2147483775" r:id="rId9"/>
    <p:sldLayoutId id="2147483776" r:id="rId10"/>
    <p:sldLayoutId id="2147483777" r:id="rId11"/>
    <p:sldLayoutId id="2147483778" r:id="rId12"/>
    <p:sldLayoutId id="2147483779" r:id="rId13"/>
    <p:sldLayoutId id="2147483780" r:id="rId14"/>
    <p:sldLayoutId id="2147483781" r:id="rId15"/>
    <p:sldLayoutId id="2147483782" r:id="rId16"/>
    <p:sldLayoutId id="2147483783" r:id="rId17"/>
    <p:sldLayoutId id="2147483784" r:id="rId18"/>
    <p:sldLayoutId id="2147483785" r:id="rId19"/>
    <p:sldLayoutId id="2147483786" r:id="rId20"/>
    <p:sldLayoutId id="2147483787" r:id="rId21"/>
    <p:sldLayoutId id="2147483788" r:id="rId22"/>
    <p:sldLayoutId id="2147483789" r:id="rId23"/>
    <p:sldLayoutId id="2147483790" r:id="rId24"/>
    <p:sldLayoutId id="2147483791" r:id="rId25"/>
    <p:sldLayoutId id="2147483792" r:id="rId26"/>
    <p:sldLayoutId id="2147483793" r:id="rId27"/>
    <p:sldLayoutId id="2147483794" r:id="rId28"/>
    <p:sldLayoutId id="2147483795" r:id="rId29"/>
    <p:sldLayoutId id="2147483796" r:id="rId30"/>
    <p:sldLayoutId id="2147483797" r:id="rId31"/>
    <p:sldLayoutId id="2147483798" r:id="rId32"/>
    <p:sldLayoutId id="2147483799" r:id="rId33"/>
    <p:sldLayoutId id="2147483800" r:id="rId34"/>
    <p:sldLayoutId id="2147483801" r:id="rId35"/>
    <p:sldLayoutId id="2147483802" r:id="rId36"/>
    <p:sldLayoutId id="2147483803" r:id="rId37"/>
    <p:sldLayoutId id="2147483804" r:id="rId38"/>
    <p:sldLayoutId id="2147483805" r:id="rId39"/>
    <p:sldLayoutId id="2147483806" r:id="rId40"/>
    <p:sldLayoutId id="2147483807" r:id="rId41"/>
    <p:sldLayoutId id="2147483808" r:id="rId42"/>
    <p:sldLayoutId id="2147483809" r:id="rId43"/>
    <p:sldLayoutId id="2147483810" r:id="rId44"/>
    <p:sldLayoutId id="2147483811" r:id="rId45"/>
    <p:sldLayoutId id="2147483812" r:id="rId46"/>
    <p:sldLayoutId id="2147483813" r:id="rId47"/>
    <p:sldLayoutId id="2147483814" r:id="rId48"/>
    <p:sldLayoutId id="2147483815" r:id="rId49"/>
    <p:sldLayoutId id="2147483816" r:id="rId50"/>
    <p:sldLayoutId id="2147483817" r:id="rId51"/>
    <p:sldLayoutId id="2147483818" r:id="rId52"/>
    <p:sldLayoutId id="2147483819" r:id="rId53"/>
  </p:sldLayoutIdLst>
  <p:hf hdr="0"/>
  <p:txStyles>
    <p:titleStyle>
      <a:lvl1pPr algn="l" defTabSz="914400" rtl="0" eaLnBrk="1" latinLnBrk="0" hangingPunct="1">
        <a:lnSpc>
          <a:spcPct val="83000"/>
        </a:lnSpc>
        <a:spcBef>
          <a:spcPct val="0"/>
        </a:spcBef>
        <a:buNone/>
        <a:defRPr sz="2800" b="1" kern="1200" spc="30" baseline="0">
          <a:solidFill>
            <a:schemeClr val="tx2"/>
          </a:solidFill>
          <a:latin typeface="+mj-lt"/>
          <a:ea typeface="+mj-ea"/>
          <a:cs typeface="+mj-cs"/>
        </a:defRPr>
      </a:lvl1pPr>
    </p:titleStyle>
    <p:bodyStyle>
      <a:lvl1pPr marL="0" indent="0" algn="l" defTabSz="914400" rtl="0" eaLnBrk="1" fontAlgn="ctr" latinLnBrk="0" hangingPunct="1">
        <a:lnSpc>
          <a:spcPct val="130000"/>
        </a:lnSpc>
        <a:spcBef>
          <a:spcPts val="0"/>
        </a:spcBef>
        <a:spcAft>
          <a:spcPts val="0"/>
        </a:spcAft>
        <a:buFont typeface="Arial" panose="020B0604020202020204" pitchFamily="34" charset="0"/>
        <a:buNone/>
        <a:defRPr sz="1600" kern="1200">
          <a:solidFill>
            <a:schemeClr val="tx1"/>
          </a:solidFill>
          <a:latin typeface="+mn-lt"/>
          <a:ea typeface="+mn-ea"/>
          <a:cs typeface="+mn-cs"/>
        </a:defRPr>
      </a:lvl1pPr>
      <a:lvl2pPr marL="252000" indent="-252000" algn="l" defTabSz="914400" rtl="0" eaLnBrk="1" fontAlgn="ctr" latinLnBrk="0" hangingPunct="1">
        <a:lnSpc>
          <a:spcPct val="130000"/>
        </a:lnSpc>
        <a:spcBef>
          <a:spcPts val="0"/>
        </a:spcBef>
        <a:spcAft>
          <a:spcPts val="0"/>
        </a:spcAft>
        <a:buSzPct val="110000"/>
        <a:buFont typeface="Arial" panose="020B0604020202020204" pitchFamily="34" charset="0"/>
        <a:buChar char="•"/>
        <a:defRPr sz="1600" kern="1200">
          <a:solidFill>
            <a:schemeClr val="tx1"/>
          </a:solidFill>
          <a:latin typeface="+mn-lt"/>
          <a:ea typeface="+mn-ea"/>
          <a:cs typeface="+mn-cs"/>
        </a:defRPr>
      </a:lvl2pPr>
      <a:lvl3pPr marL="504000" indent="-252000" algn="l" defTabSz="914400" rtl="0" eaLnBrk="1" fontAlgn="ctr" latinLnBrk="0" hangingPunct="1">
        <a:lnSpc>
          <a:spcPct val="130000"/>
        </a:lnSpc>
        <a:spcBef>
          <a:spcPts val="0"/>
        </a:spcBef>
        <a:spcAft>
          <a:spcPts val="0"/>
        </a:spcAft>
        <a:buSzPct val="110000"/>
        <a:buFont typeface="Arial" panose="020B0604020202020204" pitchFamily="34" charset="0"/>
        <a:buChar char="•"/>
        <a:defRPr sz="1600" kern="1200">
          <a:solidFill>
            <a:schemeClr val="tx1"/>
          </a:solidFill>
          <a:latin typeface="+mn-lt"/>
          <a:ea typeface="+mn-ea"/>
          <a:cs typeface="+mn-cs"/>
        </a:defRPr>
      </a:lvl3pPr>
      <a:lvl4pPr marL="756000" indent="-252000" algn="l" defTabSz="914400" rtl="0" eaLnBrk="1" fontAlgn="ctr" latinLnBrk="0" hangingPunct="1">
        <a:lnSpc>
          <a:spcPct val="130000"/>
        </a:lnSpc>
        <a:spcBef>
          <a:spcPts val="0"/>
        </a:spcBef>
        <a:spcAft>
          <a:spcPts val="0"/>
        </a:spcAft>
        <a:buSzPct val="110000"/>
        <a:buFont typeface="Arial" panose="020B0604020202020204" pitchFamily="34" charset="0"/>
        <a:buChar char="•"/>
        <a:defRPr sz="1600" b="0" kern="1200">
          <a:solidFill>
            <a:schemeClr val="tx1"/>
          </a:solidFill>
          <a:latin typeface="+mn-lt"/>
          <a:ea typeface="+mn-ea"/>
          <a:cs typeface="+mn-cs"/>
        </a:defRPr>
      </a:lvl4pPr>
      <a:lvl5pPr marL="0" indent="0" algn="l" defTabSz="914400" rtl="0" eaLnBrk="1" fontAlgn="ctr" latinLnBrk="0" hangingPunct="1">
        <a:lnSpc>
          <a:spcPct val="130000"/>
        </a:lnSpc>
        <a:spcBef>
          <a:spcPts val="0"/>
        </a:spcBef>
        <a:spcAft>
          <a:spcPts val="0"/>
        </a:spcAft>
        <a:buFont typeface="Arial" panose="020B0604020202020204" pitchFamily="34" charset="0"/>
        <a:buNone/>
        <a:defRPr sz="1600" b="1" kern="1200">
          <a:solidFill>
            <a:schemeClr val="tx1"/>
          </a:solidFill>
          <a:latin typeface="+mn-lt"/>
          <a:ea typeface="+mn-ea"/>
          <a:cs typeface="+mn-cs"/>
        </a:defRPr>
      </a:lvl5pPr>
      <a:lvl6pPr marL="0" indent="0" algn="l" defTabSz="914400" rtl="0" eaLnBrk="1" fontAlgn="ctr" latinLnBrk="0" hangingPunct="1">
        <a:lnSpc>
          <a:spcPct val="130000"/>
        </a:lnSpc>
        <a:spcBef>
          <a:spcPts val="0"/>
        </a:spcBef>
        <a:spcAft>
          <a:spcPts val="0"/>
        </a:spcAft>
        <a:buFontTx/>
        <a:buNone/>
        <a:defRPr sz="2200" kern="1200">
          <a:solidFill>
            <a:schemeClr val="tx1"/>
          </a:solidFill>
          <a:latin typeface="+mn-lt"/>
          <a:ea typeface="+mn-ea"/>
          <a:cs typeface="+mn-cs"/>
        </a:defRPr>
      </a:lvl6pPr>
      <a:lvl7pPr marL="324000" indent="-324000" algn="l" defTabSz="914400" rtl="0" eaLnBrk="1" fontAlgn="ctr" latinLnBrk="0" hangingPunct="1">
        <a:lnSpc>
          <a:spcPct val="130000"/>
        </a:lnSpc>
        <a:spcBef>
          <a:spcPts val="0"/>
        </a:spcBef>
        <a:spcAft>
          <a:spcPts val="0"/>
        </a:spcAft>
        <a:buSzPct val="110000"/>
        <a:buFont typeface="Arial" panose="020B0604020202020204" pitchFamily="34" charset="0"/>
        <a:buChar char="•"/>
        <a:defRPr sz="2200" kern="1200">
          <a:solidFill>
            <a:schemeClr val="tx1"/>
          </a:solidFill>
          <a:latin typeface="+mn-lt"/>
          <a:ea typeface="+mn-ea"/>
          <a:cs typeface="+mn-cs"/>
        </a:defRPr>
      </a:lvl7pPr>
      <a:lvl8pPr marL="648000" indent="-324000" algn="l" defTabSz="914400" rtl="0" eaLnBrk="1" fontAlgn="ctr" latinLnBrk="0" hangingPunct="1">
        <a:lnSpc>
          <a:spcPct val="130000"/>
        </a:lnSpc>
        <a:spcBef>
          <a:spcPts val="0"/>
        </a:spcBef>
        <a:buSzPct val="110000"/>
        <a:buFont typeface="Arial" panose="020B0604020202020204" pitchFamily="34" charset="0"/>
        <a:buChar char="•"/>
        <a:defRPr lang="de-DE" sz="2200" b="0" kern="1200" dirty="0">
          <a:solidFill>
            <a:schemeClr val="tx1"/>
          </a:solidFill>
          <a:latin typeface="+mn-lt"/>
          <a:ea typeface="+mn-ea"/>
          <a:cs typeface="+mn-cs"/>
        </a:defRPr>
      </a:lvl8pPr>
      <a:lvl9pPr marL="0" indent="0" algn="l" defTabSz="914400" rtl="0" eaLnBrk="1" fontAlgn="ctr" latinLnBrk="0" hangingPunct="1">
        <a:lnSpc>
          <a:spcPct val="130000"/>
        </a:lnSpc>
        <a:spcBef>
          <a:spcPts val="0"/>
        </a:spcBef>
        <a:buFont typeface="Symbol" panose="05050102010706020507" pitchFamily="18" charset="2"/>
        <a:buNone/>
        <a:defRPr sz="2200" b="1" kern="1200">
          <a:solidFill>
            <a:schemeClr val="tx1"/>
          </a:solidFill>
          <a:latin typeface="+mn-lt"/>
          <a:ea typeface="+mn-ea"/>
          <a:cs typeface="+mn-cs"/>
        </a:defRPr>
      </a:lvl9pPr>
    </p:bodyStyle>
    <p:otherStyle>
      <a:defPPr>
        <a:defRPr lang="de-DE"/>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otherStyle>
  </p:txStyles>
  <p:extLst>
    <p:ext uri="{27BBF7A9-308A-43DC-89C8-2F10F3537804}">
      <p15:sldGuideLst xmlns:p15="http://schemas.microsoft.com/office/powerpoint/2012/main">
        <p15:guide id="1">
          <p15:clr>
            <a:srgbClr val="F26B43"/>
          </p15:clr>
        </p15:guide>
        <p15:guide id="2" pos="7680">
          <p15:clr>
            <a:srgbClr val="F26B43"/>
          </p15:clr>
        </p15:guide>
        <p15:guide id="3" pos="568">
          <p15:clr>
            <a:srgbClr val="F26B43"/>
          </p15:clr>
        </p15:guide>
        <p15:guide id="10" pos="3896">
          <p15:clr>
            <a:srgbClr val="F26B43"/>
          </p15:clr>
        </p15:guide>
        <p15:guide id="11" pos="4120">
          <p15:clr>
            <a:srgbClr val="F26B43"/>
          </p15:clr>
        </p15:guide>
        <p15:guide id="18" pos="7456">
          <p15:clr>
            <a:srgbClr val="F26B43"/>
          </p15:clr>
        </p15:guide>
        <p15:guide id="19" orient="horz">
          <p15:clr>
            <a:srgbClr val="F26B43"/>
          </p15:clr>
        </p15:guide>
        <p15:guide id="20" orient="horz" pos="4320">
          <p15:clr>
            <a:srgbClr val="F26B43"/>
          </p15:clr>
        </p15:guide>
        <p15:guide id="21" orient="horz" pos="224">
          <p15:clr>
            <a:srgbClr val="F26B43"/>
          </p15:clr>
        </p15:guide>
        <p15:guide id="22" orient="horz" pos="3864">
          <p15:clr>
            <a:srgbClr val="F26B43"/>
          </p15:clr>
        </p15:guide>
        <p15:guide id="23" orient="horz" pos="974">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54A717D5-EF53-4E1B-DCFF-5FCF295B00F7}"/>
              </a:ext>
            </a:extLst>
          </p:cNvPr>
          <p:cNvSpPr>
            <a:spLocks noGrp="1"/>
          </p:cNvSpPr>
          <p:nvPr>
            <p:ph type="title"/>
          </p:nvPr>
        </p:nvSpPr>
        <p:spPr>
          <a:xfrm>
            <a:off x="1272908" y="490014"/>
            <a:ext cx="10080892" cy="1325563"/>
          </a:xfrm>
          <a:prstGeom prst="rect">
            <a:avLst/>
          </a:prstGeom>
        </p:spPr>
        <p:txBody>
          <a:bodyPr vert="horz" lIns="91440" tIns="45720" rIns="91440" bIns="45720" rtlCol="0" anchor="b">
            <a:normAutofit/>
          </a:bodyPr>
          <a:lstStyle/>
          <a:p>
            <a:r>
              <a:rPr lang="de-DE"/>
              <a:t>Mastertitelformat bearbeiten</a:t>
            </a:r>
          </a:p>
        </p:txBody>
      </p:sp>
      <p:sp>
        <p:nvSpPr>
          <p:cNvPr id="3" name="Textplatzhalter 2">
            <a:extLst>
              <a:ext uri="{FF2B5EF4-FFF2-40B4-BE49-F238E27FC236}">
                <a16:creationId xmlns:a16="http://schemas.microsoft.com/office/drawing/2014/main" id="{55850E36-E124-CBA5-5732-216D56F1F8DE}"/>
              </a:ext>
            </a:extLst>
          </p:cNvPr>
          <p:cNvSpPr>
            <a:spLocks noGrp="1"/>
          </p:cNvSpPr>
          <p:nvPr>
            <p:ph type="body" idx="1"/>
          </p:nvPr>
        </p:nvSpPr>
        <p:spPr>
          <a:xfrm>
            <a:off x="1272908" y="2018370"/>
            <a:ext cx="10080892" cy="3936381"/>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2397D4F7-BAAA-5A69-B241-6F8ABDD5F81C}"/>
              </a:ext>
            </a:extLst>
          </p:cNvPr>
          <p:cNvSpPr>
            <a:spLocks noGrp="1"/>
          </p:cNvSpPr>
          <p:nvPr>
            <p:ph type="dt" sz="half" idx="2"/>
          </p:nvPr>
        </p:nvSpPr>
        <p:spPr>
          <a:xfrm>
            <a:off x="1272908" y="6356350"/>
            <a:ext cx="1797205" cy="365125"/>
          </a:xfrm>
          <a:prstGeom prst="rect">
            <a:avLst/>
          </a:prstGeom>
        </p:spPr>
        <p:txBody>
          <a:bodyPr vert="horz" lIns="91440" tIns="45720" rIns="91440" bIns="45720" rtlCol="0" anchor="ctr"/>
          <a:lstStyle>
            <a:lvl1pPr algn="l">
              <a:defRPr sz="1000">
                <a:solidFill>
                  <a:schemeClr val="tx1"/>
                </a:solidFill>
                <a:latin typeface="Arial" panose="020B0604020202020204" pitchFamily="34" charset="0"/>
                <a:cs typeface="Arial" panose="020B0604020202020204" pitchFamily="34" charset="0"/>
              </a:defRPr>
            </a:lvl1pPr>
          </a:lstStyle>
          <a:p>
            <a:endParaRPr lang="de-DE"/>
          </a:p>
        </p:txBody>
      </p:sp>
      <p:sp>
        <p:nvSpPr>
          <p:cNvPr id="5" name="Fußzeilenplatzhalter 4">
            <a:extLst>
              <a:ext uri="{FF2B5EF4-FFF2-40B4-BE49-F238E27FC236}">
                <a16:creationId xmlns:a16="http://schemas.microsoft.com/office/drawing/2014/main" id="{4F0B2AD6-A56F-98EB-91EA-3720EE6EF87C}"/>
              </a:ext>
            </a:extLst>
          </p:cNvPr>
          <p:cNvSpPr>
            <a:spLocks noGrp="1"/>
          </p:cNvSpPr>
          <p:nvPr>
            <p:ph type="ftr" sz="quarter" idx="3"/>
          </p:nvPr>
        </p:nvSpPr>
        <p:spPr>
          <a:xfrm>
            <a:off x="3780263" y="6356350"/>
            <a:ext cx="5063488" cy="365125"/>
          </a:xfrm>
          <a:prstGeom prst="rect">
            <a:avLst/>
          </a:prstGeom>
        </p:spPr>
        <p:txBody>
          <a:bodyPr vert="horz" lIns="91440" tIns="45720" rIns="91440" bIns="45720" rtlCol="0" anchor="ctr"/>
          <a:lstStyle>
            <a:lvl1pPr algn="ctr">
              <a:defRPr sz="1000">
                <a:solidFill>
                  <a:schemeClr val="tx1"/>
                </a:solidFill>
                <a:latin typeface="Arial" panose="020B0604020202020204" pitchFamily="34" charset="0"/>
                <a:cs typeface="Arial" panose="020B0604020202020204" pitchFamily="34" charset="0"/>
              </a:defRPr>
            </a:lvl1pPr>
          </a:lstStyle>
          <a:p>
            <a:r>
              <a:rPr lang="de-DE"/>
              <a:t>Dein Typ ist gefragt!</a:t>
            </a:r>
          </a:p>
        </p:txBody>
      </p:sp>
      <p:sp>
        <p:nvSpPr>
          <p:cNvPr id="9" name="Foliennummernplatzhalter 6">
            <a:extLst>
              <a:ext uri="{FF2B5EF4-FFF2-40B4-BE49-F238E27FC236}">
                <a16:creationId xmlns:a16="http://schemas.microsoft.com/office/drawing/2014/main" id="{CE3ADB70-F9F3-D948-67CA-35BC3A9732AC}"/>
              </a:ext>
            </a:extLst>
          </p:cNvPr>
          <p:cNvSpPr>
            <a:spLocks noGrp="1"/>
          </p:cNvSpPr>
          <p:nvPr>
            <p:ph type="sldNum" sz="quarter" idx="4"/>
          </p:nvPr>
        </p:nvSpPr>
        <p:spPr>
          <a:xfrm>
            <a:off x="9282112" y="6356349"/>
            <a:ext cx="2743200" cy="365125"/>
          </a:xfrm>
          <a:prstGeom prst="rect">
            <a:avLst/>
          </a:prstGeom>
        </p:spPr>
        <p:txBody>
          <a:bodyPr vert="horz" lIns="91440" tIns="45720" rIns="91440" bIns="45720" rtlCol="0" anchor="ctr"/>
          <a:lstStyle>
            <a:lvl1pPr algn="r">
              <a:defRPr sz="1200">
                <a:solidFill>
                  <a:schemeClr val="tx1"/>
                </a:solidFill>
              </a:defRPr>
            </a:lvl1pPr>
          </a:lstStyle>
          <a:p>
            <a:fld id="{C9FEF456-02FF-CE49-973C-3A86488AEC0B}" type="slidenum">
              <a:rPr lang="de-DE" smtClean="0"/>
              <a:pPr/>
              <a:t>‹Nr.›</a:t>
            </a:fld>
            <a:endParaRPr lang="de-DE"/>
          </a:p>
        </p:txBody>
      </p:sp>
    </p:spTree>
    <p:extLst>
      <p:ext uri="{BB962C8B-B14F-4D97-AF65-F5344CB8AC3E}">
        <p14:creationId xmlns:p14="http://schemas.microsoft.com/office/powerpoint/2010/main" val="2024441788"/>
      </p:ext>
    </p:extLst>
  </p:cSld>
  <p:clrMap bg1="lt1" tx1="dk1" bg2="lt2" tx2="dk2" accent1="accent1" accent2="accent2" accent3="accent3" accent4="accent4" accent5="accent5" accent6="accent6" hlink="hlink" folHlink="folHlink"/>
  <p:sldLayoutIdLst>
    <p:sldLayoutId id="2147483821" r:id="rId1"/>
    <p:sldLayoutId id="2147483822" r:id="rId2"/>
    <p:sldLayoutId id="2147483823" r:id="rId3"/>
    <p:sldLayoutId id="2147483824" r:id="rId4"/>
    <p:sldLayoutId id="2147483825" r:id="rId5"/>
    <p:sldLayoutId id="2147483826" r:id="rId6"/>
    <p:sldLayoutId id="2147483827" r:id="rId7"/>
    <p:sldLayoutId id="2147483828" r:id="rId8"/>
    <p:sldLayoutId id="2147483829" r:id="rId9"/>
  </p:sldLayoutIdLst>
  <p:hf sldNum="0" hdr="0" ftr="0" dt="0"/>
  <p:txStyles>
    <p:title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0000"/>
        </a:lnSpc>
        <a:spcBef>
          <a:spcPts val="1200"/>
        </a:spcBef>
        <a:spcAft>
          <a:spcPts val="1200"/>
        </a:spcAft>
        <a:buFontTx/>
        <a:buBlip>
          <a:blip r:embed="rId11"/>
        </a:buBlip>
        <a:defRPr sz="2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11"/>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11"/>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11"/>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11"/>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21.xml"/><Relationship Id="rId4" Type="http://schemas.openxmlformats.org/officeDocument/2006/relationships/image" Target="../media/image18.png"/></Relationships>
</file>

<file path=ppt/slides/_rels/slide10.xml.rels><?xml version="1.0" encoding="UTF-8" standalone="yes"?>
<Relationships xmlns="http://schemas.openxmlformats.org/package/2006/relationships"><Relationship Id="rId3" Type="http://schemas.openxmlformats.org/officeDocument/2006/relationships/tags" Target="../tags/tag736.xml"/><Relationship Id="rId2" Type="http://schemas.openxmlformats.org/officeDocument/2006/relationships/tags" Target="../tags/tag735.xml"/><Relationship Id="rId1" Type="http://schemas.openxmlformats.org/officeDocument/2006/relationships/tags" Target="../tags/tag734.xml"/><Relationship Id="rId6" Type="http://schemas.openxmlformats.org/officeDocument/2006/relationships/image" Target="../media/image36.png"/><Relationship Id="rId5" Type="http://schemas.openxmlformats.org/officeDocument/2006/relationships/notesSlide" Target="../notesSlides/notesSlide10.xml"/><Relationship Id="rId4" Type="http://schemas.openxmlformats.org/officeDocument/2006/relationships/slideLayout" Target="../slideLayouts/slideLayout7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1.xml"/><Relationship Id="rId1" Type="http://schemas.openxmlformats.org/officeDocument/2006/relationships/tags" Target="../tags/tag740.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9.png"/><Relationship Id="rId2" Type="http://schemas.openxmlformats.org/officeDocument/2006/relationships/tags" Target="../tags/tag742.xml"/><Relationship Id="rId1" Type="http://schemas.openxmlformats.org/officeDocument/2006/relationships/tags" Target="../tags/tag741.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1.xml"/><Relationship Id="rId1" Type="http://schemas.openxmlformats.org/officeDocument/2006/relationships/tags" Target="../tags/tag743.xml"/><Relationship Id="rId4" Type="http://schemas.openxmlformats.org/officeDocument/2006/relationships/image" Target="../media/image40.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1.xml"/><Relationship Id="rId1" Type="http://schemas.openxmlformats.org/officeDocument/2006/relationships/tags" Target="../tags/tag744.xml"/><Relationship Id="rId5" Type="http://schemas.openxmlformats.org/officeDocument/2006/relationships/image" Target="../media/image41.png"/><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1.xml"/><Relationship Id="rId1" Type="http://schemas.openxmlformats.org/officeDocument/2006/relationships/tags" Target="../tags/tag745.xml"/><Relationship Id="rId5" Type="http://schemas.openxmlformats.org/officeDocument/2006/relationships/image" Target="../media/image23.png"/><Relationship Id="rId4" Type="http://schemas.openxmlformats.org/officeDocument/2006/relationships/image" Target="../media/image42.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1.xml"/><Relationship Id="rId1" Type="http://schemas.openxmlformats.org/officeDocument/2006/relationships/tags" Target="../tags/tag746.xml"/><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3" Type="http://schemas.openxmlformats.org/officeDocument/2006/relationships/tags" Target="../tags/tag749.xml"/><Relationship Id="rId2" Type="http://schemas.openxmlformats.org/officeDocument/2006/relationships/tags" Target="../tags/tag748.xml"/><Relationship Id="rId1" Type="http://schemas.openxmlformats.org/officeDocument/2006/relationships/tags" Target="../tags/tag747.xml"/><Relationship Id="rId6" Type="http://schemas.openxmlformats.org/officeDocument/2006/relationships/image" Target="../media/image36.png"/><Relationship Id="rId5" Type="http://schemas.openxmlformats.org/officeDocument/2006/relationships/notesSlide" Target="../notesSlides/notesSlide17.xml"/><Relationship Id="rId4" Type="http://schemas.openxmlformats.org/officeDocument/2006/relationships/slideLayout" Target="../slideLayouts/slideLayout77.xml"/></Relationships>
</file>

<file path=ppt/slides/_rels/slide18.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3.png"/><Relationship Id="rId7" Type="http://schemas.microsoft.com/office/2007/relationships/hdphoto" Target="../media/hdphoto1.wdp"/><Relationship Id="rId2" Type="http://schemas.openxmlformats.org/officeDocument/2006/relationships/notesSlide" Target="../notesSlides/notesSlide18.xml"/><Relationship Id="rId1" Type="http://schemas.openxmlformats.org/officeDocument/2006/relationships/slideLayout" Target="../slideLayouts/slideLayout20.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1.xml"/><Relationship Id="rId1" Type="http://schemas.openxmlformats.org/officeDocument/2006/relationships/tags" Target="../tags/tag753.xml"/></Relationships>
</file>

<file path=ppt/slides/_rels/slide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21.xml"/><Relationship Id="rId4" Type="http://schemas.openxmlformats.org/officeDocument/2006/relationships/image" Target="../media/image20.svg"/></Relationships>
</file>

<file path=ppt/slides/_rels/slide20.xml.rels><?xml version="1.0" encoding="UTF-8" standalone="yes"?>
<Relationships xmlns="http://schemas.openxmlformats.org/package/2006/relationships"><Relationship Id="rId3" Type="http://schemas.openxmlformats.org/officeDocument/2006/relationships/video" Target="../media/media2.mp4"/><Relationship Id="rId2" Type="http://schemas.microsoft.com/office/2007/relationships/media" Target="../media/media2.mp4"/><Relationship Id="rId1" Type="http://schemas.openxmlformats.org/officeDocument/2006/relationships/tags" Target="../tags/tag754.xml"/><Relationship Id="rId6" Type="http://schemas.openxmlformats.org/officeDocument/2006/relationships/image" Target="../media/image47.png"/><Relationship Id="rId5" Type="http://schemas.openxmlformats.org/officeDocument/2006/relationships/notesSlide" Target="../notesSlides/notesSlide20.xml"/><Relationship Id="rId4"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tags" Target="../tags/tag757.xml"/><Relationship Id="rId2" Type="http://schemas.openxmlformats.org/officeDocument/2006/relationships/tags" Target="../tags/tag756.xml"/><Relationship Id="rId1" Type="http://schemas.openxmlformats.org/officeDocument/2006/relationships/tags" Target="../tags/tag755.xml"/><Relationship Id="rId6" Type="http://schemas.openxmlformats.org/officeDocument/2006/relationships/image" Target="../media/image36.png"/><Relationship Id="rId5" Type="http://schemas.openxmlformats.org/officeDocument/2006/relationships/notesSlide" Target="../notesSlides/notesSlide21.xml"/><Relationship Id="rId4" Type="http://schemas.openxmlformats.org/officeDocument/2006/relationships/slideLayout" Target="../slideLayouts/slideLayout7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1.xml"/><Relationship Id="rId1" Type="http://schemas.openxmlformats.org/officeDocument/2006/relationships/tags" Target="../tags/tag761.xml"/><Relationship Id="rId6" Type="http://schemas.microsoft.com/office/2007/relationships/hdphoto" Target="../media/hdphoto2.wdp"/><Relationship Id="rId5" Type="http://schemas.openxmlformats.org/officeDocument/2006/relationships/image" Target="../media/image49.png"/><Relationship Id="rId4" Type="http://schemas.openxmlformats.org/officeDocument/2006/relationships/image" Target="../media/image48.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1.xml"/><Relationship Id="rId1" Type="http://schemas.openxmlformats.org/officeDocument/2006/relationships/tags" Target="../tags/tag762.xml"/><Relationship Id="rId5" Type="http://schemas.openxmlformats.org/officeDocument/2006/relationships/image" Target="../media/image50.jpg"/><Relationship Id="rId4" Type="http://schemas.openxmlformats.org/officeDocument/2006/relationships/image" Target="../media/image48.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image" Target="../media/image53.svg"/><Relationship Id="rId2" Type="http://schemas.openxmlformats.org/officeDocument/2006/relationships/slideLayout" Target="../slideLayouts/slideLayout21.xml"/><Relationship Id="rId1" Type="http://schemas.openxmlformats.org/officeDocument/2006/relationships/tags" Target="../tags/tag763.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1.png"/><Relationship Id="rId5" Type="http://schemas.openxmlformats.org/officeDocument/2006/relationships/image" Target="../media/image1.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1.xml"/><Relationship Id="rId1" Type="http://schemas.openxmlformats.org/officeDocument/2006/relationships/tags" Target="../tags/tag729.xml"/><Relationship Id="rId5" Type="http://schemas.openxmlformats.org/officeDocument/2006/relationships/image" Target="../media/image22.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1.xml"/><Relationship Id="rId5" Type="http://schemas.openxmlformats.org/officeDocument/2006/relationships/image" Target="../media/image24.png"/><Relationship Id="rId4" Type="http://schemas.openxmlformats.org/officeDocument/2006/relationships/image" Target="../media/image23.png"/></Relationships>
</file>

<file path=ppt/slides/_rels/slide6.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notesSlide" Target="../notesSlides/notesSlide6.xml"/><Relationship Id="rId7" Type="http://schemas.openxmlformats.org/officeDocument/2006/relationships/image" Target="../media/image27.png"/><Relationship Id="rId2" Type="http://schemas.openxmlformats.org/officeDocument/2006/relationships/slideLayout" Target="../slideLayouts/slideLayout21.xml"/><Relationship Id="rId1" Type="http://schemas.openxmlformats.org/officeDocument/2006/relationships/tags" Target="../tags/tag730.xml"/><Relationship Id="rId6" Type="http://schemas.openxmlformats.org/officeDocument/2006/relationships/image" Target="../media/image1.png"/><Relationship Id="rId5" Type="http://schemas.openxmlformats.org/officeDocument/2006/relationships/image" Target="../media/image26.svg"/><Relationship Id="rId4" Type="http://schemas.openxmlformats.org/officeDocument/2006/relationships/image" Target="../media/image25.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731.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29.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1.xml"/><Relationship Id="rId1" Type="http://schemas.openxmlformats.org/officeDocument/2006/relationships/tags" Target="../tags/tag732.xml"/><Relationship Id="rId5" Type="http://schemas.openxmlformats.org/officeDocument/2006/relationships/image" Target="../media/image33.jpeg"/><Relationship Id="rId4" Type="http://schemas.openxmlformats.org/officeDocument/2006/relationships/image" Target="../media/image32.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1.xml"/><Relationship Id="rId1" Type="http://schemas.openxmlformats.org/officeDocument/2006/relationships/tags" Target="../tags/tag733.xml"/><Relationship Id="rId6" Type="http://schemas.openxmlformats.org/officeDocument/2006/relationships/image" Target="../media/image35.gif"/><Relationship Id="rId5" Type="http://schemas.openxmlformats.org/officeDocument/2006/relationships/image" Target="../media/image1.png"/><Relationship Id="rId4" Type="http://schemas.openxmlformats.org/officeDocument/2006/relationships/image" Target="../media/image34.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F7938804-C7FA-46BF-AC53-BF91ACC29CFD}"/>
              </a:ext>
            </a:extLst>
          </p:cNvPr>
          <p:cNvSpPr>
            <a:spLocks noGrp="1"/>
          </p:cNvSpPr>
          <p:nvPr>
            <p:ph type="dt" sz="half" idx="10"/>
          </p:nvPr>
        </p:nvSpPr>
        <p:spPr/>
        <p:txBody>
          <a:bodyPr/>
          <a:lstStyle/>
          <a:p>
            <a:r>
              <a:rPr lang="de-DE"/>
              <a:t>00.00.2023</a:t>
            </a:r>
            <a:endParaRPr lang="de-DE" dirty="0"/>
          </a:p>
        </p:txBody>
      </p:sp>
      <p:sp>
        <p:nvSpPr>
          <p:cNvPr id="4" name="Foliennummernplatzhalter 3">
            <a:extLst>
              <a:ext uri="{FF2B5EF4-FFF2-40B4-BE49-F238E27FC236}">
                <a16:creationId xmlns:a16="http://schemas.microsoft.com/office/drawing/2014/main" id="{271583A6-5E9C-4402-8CD1-DC0C19B4ED88}"/>
              </a:ext>
            </a:extLst>
          </p:cNvPr>
          <p:cNvSpPr>
            <a:spLocks noGrp="1"/>
          </p:cNvSpPr>
          <p:nvPr>
            <p:ph type="sldNum" sz="quarter" idx="12"/>
          </p:nvPr>
        </p:nvSpPr>
        <p:spPr/>
        <p:txBody>
          <a:bodyPr/>
          <a:lstStyle/>
          <a:p>
            <a:fld id="{92DB0D90-6264-4E90-9724-ABC670DBF4FB}" type="slidenum">
              <a:rPr lang="de-DE" smtClean="0"/>
              <a:pPr/>
              <a:t>1</a:t>
            </a:fld>
            <a:endParaRPr lang="de-DE" dirty="0"/>
          </a:p>
        </p:txBody>
      </p:sp>
      <p:pic>
        <p:nvPicPr>
          <p:cNvPr id="5" name="Grafik 4">
            <a:extLst>
              <a:ext uri="{FF2B5EF4-FFF2-40B4-BE49-F238E27FC236}">
                <a16:creationId xmlns:a16="http://schemas.microsoft.com/office/drawing/2014/main" id="{9EAB5126-6FFD-43CF-A98D-B1978854CEC1}"/>
              </a:ext>
            </a:extLst>
          </p:cNvPr>
          <p:cNvPicPr>
            <a:picLocks noChangeAspect="1"/>
          </p:cNvPicPr>
          <p:nvPr/>
        </p:nvPicPr>
        <p:blipFill>
          <a:blip r:embed="rId3"/>
          <a:stretch>
            <a:fillRect/>
          </a:stretch>
        </p:blipFill>
        <p:spPr>
          <a:xfrm>
            <a:off x="1026869" y="453435"/>
            <a:ext cx="2448000" cy="743485"/>
          </a:xfrm>
          <a:prstGeom prst="rect">
            <a:avLst/>
          </a:prstGeom>
        </p:spPr>
      </p:pic>
      <p:sp>
        <p:nvSpPr>
          <p:cNvPr id="6" name="Titel 1">
            <a:extLst>
              <a:ext uri="{FF2B5EF4-FFF2-40B4-BE49-F238E27FC236}">
                <a16:creationId xmlns:a16="http://schemas.microsoft.com/office/drawing/2014/main" id="{D62D3F28-7B88-476F-A476-2C4BE9585B03}"/>
              </a:ext>
            </a:extLst>
          </p:cNvPr>
          <p:cNvSpPr txBox="1">
            <a:spLocks/>
          </p:cNvSpPr>
          <p:nvPr/>
        </p:nvSpPr>
        <p:spPr>
          <a:xfrm>
            <a:off x="812970" y="3071751"/>
            <a:ext cx="5283030" cy="2320046"/>
          </a:xfrm>
          <a:prstGeom prst="rect">
            <a:avLst/>
          </a:prstGeom>
        </p:spPr>
        <p:txBody>
          <a:bodyPr>
            <a:normAutofit/>
          </a:bodyPr>
          <a:lst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a:lstStyle>
          <a:p>
            <a:pPr algn="ctr"/>
            <a:r>
              <a:rPr lang="de-DE" sz="4400" dirty="0" err="1">
                <a:solidFill>
                  <a:srgbClr val="E2001A"/>
                </a:solidFill>
              </a:rPr>
              <a:t>Today‘s</a:t>
            </a:r>
            <a:r>
              <a:rPr lang="de-DE" sz="4400" dirty="0">
                <a:solidFill>
                  <a:srgbClr val="E2001A"/>
                </a:solidFill>
              </a:rPr>
              <a:t> </a:t>
            </a:r>
            <a:r>
              <a:rPr lang="de-DE" sz="4400" dirty="0" err="1">
                <a:solidFill>
                  <a:srgbClr val="E2001A"/>
                </a:solidFill>
              </a:rPr>
              <a:t>topic</a:t>
            </a:r>
            <a:r>
              <a:rPr lang="de-DE" sz="4400" dirty="0">
                <a:solidFill>
                  <a:srgbClr val="E2001A"/>
                </a:solidFill>
              </a:rPr>
              <a:t>:</a:t>
            </a:r>
          </a:p>
          <a:p>
            <a:pPr algn="ctr"/>
            <a:r>
              <a:rPr lang="de-DE" sz="4400" dirty="0" err="1">
                <a:solidFill>
                  <a:srgbClr val="E2001A"/>
                </a:solidFill>
              </a:rPr>
              <a:t>How</a:t>
            </a:r>
            <a:r>
              <a:rPr lang="de-DE" sz="4400" dirty="0">
                <a:solidFill>
                  <a:srgbClr val="E2001A"/>
                </a:solidFill>
              </a:rPr>
              <a:t> </a:t>
            </a:r>
            <a:r>
              <a:rPr lang="de-DE" sz="4400" dirty="0" err="1">
                <a:solidFill>
                  <a:srgbClr val="E2001A"/>
                </a:solidFill>
              </a:rPr>
              <a:t>to</a:t>
            </a:r>
            <a:r>
              <a:rPr lang="de-DE" sz="4400" dirty="0">
                <a:solidFill>
                  <a:srgbClr val="E2001A"/>
                </a:solidFill>
              </a:rPr>
              <a:t> </a:t>
            </a:r>
            <a:r>
              <a:rPr lang="de-DE" sz="4400" dirty="0" err="1">
                <a:solidFill>
                  <a:srgbClr val="E2001A"/>
                </a:solidFill>
              </a:rPr>
              <a:t>become</a:t>
            </a:r>
            <a:r>
              <a:rPr lang="de-DE" sz="4400" dirty="0">
                <a:solidFill>
                  <a:srgbClr val="E2001A"/>
                </a:solidFill>
              </a:rPr>
              <a:t> a </a:t>
            </a:r>
            <a:r>
              <a:rPr lang="de-DE" sz="4400" dirty="0" err="1">
                <a:solidFill>
                  <a:srgbClr val="E2001A"/>
                </a:solidFill>
              </a:rPr>
              <a:t>lifesaver</a:t>
            </a:r>
            <a:endParaRPr lang="de-DE" sz="4400" dirty="0">
              <a:solidFill>
                <a:srgbClr val="E2001A"/>
              </a:solidFill>
            </a:endParaRPr>
          </a:p>
        </p:txBody>
      </p:sp>
      <p:pic>
        <p:nvPicPr>
          <p:cNvPr id="9" name="Grafik 8">
            <a:extLst>
              <a:ext uri="{FF2B5EF4-FFF2-40B4-BE49-F238E27FC236}">
                <a16:creationId xmlns:a16="http://schemas.microsoft.com/office/drawing/2014/main" id="{059A761D-3520-453A-8F21-BB98BFC4BF98}"/>
              </a:ext>
            </a:extLst>
          </p:cNvPr>
          <p:cNvPicPr>
            <a:picLocks noChangeAspect="1"/>
          </p:cNvPicPr>
          <p:nvPr/>
        </p:nvPicPr>
        <p:blipFill>
          <a:blip r:embed="rId4"/>
          <a:stretch>
            <a:fillRect/>
          </a:stretch>
        </p:blipFill>
        <p:spPr>
          <a:xfrm>
            <a:off x="6705600" y="0"/>
            <a:ext cx="5486400" cy="6858000"/>
          </a:xfrm>
          <a:prstGeom prst="rect">
            <a:avLst/>
          </a:prstGeom>
        </p:spPr>
      </p:pic>
    </p:spTree>
    <p:extLst>
      <p:ext uri="{BB962C8B-B14F-4D97-AF65-F5344CB8AC3E}">
        <p14:creationId xmlns:p14="http://schemas.microsoft.com/office/powerpoint/2010/main" val="14556157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umsplatzhalter 2">
            <a:extLst>
              <a:ext uri="{FF2B5EF4-FFF2-40B4-BE49-F238E27FC236}">
                <a16:creationId xmlns:a16="http://schemas.microsoft.com/office/drawing/2014/main" id="{DC8F406D-CC7E-D8C6-5042-66D3D05CD4E8}"/>
              </a:ext>
            </a:extLst>
          </p:cNvPr>
          <p:cNvSpPr>
            <a:spLocks noGrp="1"/>
          </p:cNvSpPr>
          <p:nvPr>
            <p:ph type="dt" sz="half" idx="15"/>
            <p:custDataLst>
              <p:tags r:id="rId1"/>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000" b="0" i="0" u="none" strike="noStrike" kern="1200" cap="none" spc="0" normalizeH="0" baseline="0" noProof="0" dirty="0">
                <a:ln>
                  <a:noFill/>
                </a:ln>
                <a:solidFill>
                  <a:srgbClr val="999999"/>
                </a:solidFill>
                <a:effectLst/>
                <a:uLnTx/>
                <a:uFillTx/>
                <a:latin typeface="Arial"/>
                <a:ea typeface="+mn-ea"/>
                <a:cs typeface="+mn-cs"/>
              </a:rPr>
              <a:t>00.00.2025</a:t>
            </a:r>
          </a:p>
        </p:txBody>
      </p:sp>
      <p:sp>
        <p:nvSpPr>
          <p:cNvPr id="17" name="Rechteck 16">
            <a:extLst>
              <a:ext uri="{FF2B5EF4-FFF2-40B4-BE49-F238E27FC236}">
                <a16:creationId xmlns:a16="http://schemas.microsoft.com/office/drawing/2014/main" id="{31B936C1-F4C7-419E-8099-B74E6C5F078D}"/>
              </a:ext>
            </a:extLst>
          </p:cNvPr>
          <p:cNvSpPr/>
          <p:nvPr/>
        </p:nvSpPr>
        <p:spPr>
          <a:xfrm>
            <a:off x="0" y="0"/>
            <a:ext cx="12192000" cy="6858000"/>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8" name="Foliennummernplatzhalter 7">
            <a:extLst>
              <a:ext uri="{FF2B5EF4-FFF2-40B4-BE49-F238E27FC236}">
                <a16:creationId xmlns:a16="http://schemas.microsoft.com/office/drawing/2014/main" id="{30A4CB59-532B-8716-AEC7-7038BAA8D486}"/>
              </a:ext>
            </a:extLst>
          </p:cNvPr>
          <p:cNvSpPr>
            <a:spLocks noGrp="1"/>
          </p:cNvSpPr>
          <p:nvPr>
            <p:ph type="sldNum" sz="quarter" idx="17"/>
            <p:custDataLst>
              <p:tags r:id="rId2"/>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DB0D90-6264-4E90-9724-ABC670DBF4FB}" type="slidenum">
              <a:rPr kumimoji="0" lang="de-DE" sz="1000" b="0" i="0" u="none" strike="noStrike" kern="1200" cap="none" spc="0" normalizeH="0" baseline="0" noProof="0" smtClean="0">
                <a:ln>
                  <a:noFill/>
                </a:ln>
                <a:solidFill>
                  <a:srgbClr val="99999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de-DE" sz="1000" b="0" i="0" u="none" strike="noStrike" kern="1200" cap="none" spc="0" normalizeH="0" baseline="0" noProof="0" dirty="0">
              <a:ln>
                <a:noFill/>
              </a:ln>
              <a:solidFill>
                <a:srgbClr val="999999"/>
              </a:solidFill>
              <a:effectLst/>
              <a:uLnTx/>
              <a:uFillTx/>
              <a:latin typeface="Arial"/>
              <a:ea typeface="+mn-ea"/>
              <a:cs typeface="+mn-cs"/>
            </a:endParaRPr>
          </a:p>
        </p:txBody>
      </p:sp>
      <p:pic>
        <p:nvPicPr>
          <p:cNvPr id="13" name="Grafik 12">
            <a:extLst>
              <a:ext uri="{FF2B5EF4-FFF2-40B4-BE49-F238E27FC236}">
                <a16:creationId xmlns:a16="http://schemas.microsoft.com/office/drawing/2014/main" id="{B42DC2EA-5721-40F2-B08F-615D25603262}"/>
              </a:ext>
            </a:extLst>
          </p:cNvPr>
          <p:cNvPicPr>
            <a:picLocks noChangeAspect="1"/>
          </p:cNvPicPr>
          <p:nvPr/>
        </p:nvPicPr>
        <p:blipFill rotWithShape="1">
          <a:blip r:embed="rId6"/>
          <a:srcRect l="5747" t="4584" r="4547" b="5468"/>
          <a:stretch/>
        </p:blipFill>
        <p:spPr>
          <a:xfrm>
            <a:off x="3549715" y="709083"/>
            <a:ext cx="5425170" cy="5439833"/>
          </a:xfrm>
          <a:prstGeom prst="rect">
            <a:avLst/>
          </a:prstGeom>
        </p:spPr>
      </p:pic>
      <p:sp>
        <p:nvSpPr>
          <p:cNvPr id="14" name="Textfeld 13">
            <a:extLst>
              <a:ext uri="{FF2B5EF4-FFF2-40B4-BE49-F238E27FC236}">
                <a16:creationId xmlns:a16="http://schemas.microsoft.com/office/drawing/2014/main" id="{17D113E0-D636-4BE1-AED4-2E9E5888D99E}"/>
              </a:ext>
            </a:extLst>
          </p:cNvPr>
          <p:cNvSpPr txBox="1"/>
          <p:nvPr/>
        </p:nvSpPr>
        <p:spPr>
          <a:xfrm>
            <a:off x="4360920" y="2551836"/>
            <a:ext cx="3802760"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3600" b="1" i="0" u="none" strike="noStrike" kern="1200" cap="none" spc="0" normalizeH="0" baseline="0" noProof="0" dirty="0" err="1">
                <a:ln>
                  <a:noFill/>
                </a:ln>
                <a:solidFill>
                  <a:srgbClr val="FFFFFF"/>
                </a:solidFill>
                <a:effectLst/>
                <a:uLnTx/>
                <a:uFillTx/>
                <a:latin typeface="Arial"/>
                <a:ea typeface="+mn-ea"/>
                <a:cs typeface="+mn-cs"/>
              </a:rPr>
              <a:t>Patients</a:t>
            </a:r>
            <a:r>
              <a:rPr kumimoji="0" lang="de-DE" sz="3600" b="1" i="0" u="none" strike="noStrike" kern="1200" cap="none" spc="0" normalizeH="0" baseline="0" noProof="0" dirty="0">
                <a:ln>
                  <a:noFill/>
                </a:ln>
                <a:solidFill>
                  <a:srgbClr val="FFFFFF"/>
                </a:solidFill>
                <a:effectLst/>
                <a:uLnTx/>
                <a:uFillTx/>
                <a:latin typeface="Arial"/>
                <a:ea typeface="+mn-ea"/>
                <a:cs typeface="+mn-cs"/>
              </a:rPr>
              <a:t> like Kerim </a:t>
            </a:r>
            <a:r>
              <a:rPr kumimoji="0" lang="de-DE" sz="3600" b="1" i="0" u="none" strike="noStrike" kern="1200" cap="none" spc="0" normalizeH="0" baseline="0" noProof="0" dirty="0" err="1">
                <a:ln>
                  <a:noFill/>
                </a:ln>
                <a:solidFill>
                  <a:srgbClr val="FFFFFF"/>
                </a:solidFill>
                <a:effectLst/>
                <a:uLnTx/>
                <a:uFillTx/>
                <a:latin typeface="Arial"/>
                <a:ea typeface="+mn-ea"/>
                <a:cs typeface="+mn-cs"/>
              </a:rPr>
              <a:t>need</a:t>
            </a:r>
            <a:r>
              <a:rPr kumimoji="0" lang="de-DE" sz="3600" b="1" i="0" u="none" strike="noStrike" kern="1200" cap="none" spc="0" normalizeH="0" baseline="0" noProof="0" dirty="0">
                <a:ln>
                  <a:noFill/>
                </a:ln>
                <a:solidFill>
                  <a:srgbClr val="FFFFFF"/>
                </a:solidFill>
                <a:effectLst/>
                <a:uLnTx/>
                <a:uFillTx/>
                <a:latin typeface="Arial"/>
                <a:ea typeface="+mn-ea"/>
                <a:cs typeface="+mn-cs"/>
              </a:rPr>
              <a:t> </a:t>
            </a:r>
            <a:r>
              <a:rPr kumimoji="0" lang="de-DE" sz="3600" b="1" i="0" u="none" strike="noStrike" kern="1200" cap="none" spc="0" normalizeH="0" baseline="0" noProof="0" dirty="0" err="1">
                <a:ln>
                  <a:noFill/>
                </a:ln>
                <a:solidFill>
                  <a:srgbClr val="FFFFFF"/>
                </a:solidFill>
                <a:effectLst/>
                <a:uLnTx/>
                <a:uFillTx/>
                <a:latin typeface="Arial"/>
                <a:ea typeface="+mn-ea"/>
                <a:cs typeface="+mn-cs"/>
              </a:rPr>
              <a:t>heroes</a:t>
            </a:r>
            <a:r>
              <a:rPr kumimoji="0" lang="de-DE" sz="3600" b="1" i="0" u="none" strike="noStrike" kern="1200" cap="none" spc="0" normalizeH="0" baseline="0" noProof="0" dirty="0">
                <a:ln>
                  <a:noFill/>
                </a:ln>
                <a:solidFill>
                  <a:srgbClr val="FFFFFF"/>
                </a:solidFill>
                <a:effectLst/>
                <a:uLnTx/>
                <a:uFillTx/>
                <a:latin typeface="Arial"/>
                <a:ea typeface="+mn-ea"/>
                <a:cs typeface="+mn-cs"/>
              </a:rPr>
              <a:t> like </a:t>
            </a:r>
            <a:r>
              <a:rPr kumimoji="0" lang="de-DE" sz="3600" b="1" i="0" u="none" strike="noStrike" kern="1200" cap="none" spc="0" normalizeH="0" baseline="0" noProof="0" dirty="0" err="1">
                <a:ln>
                  <a:noFill/>
                </a:ln>
                <a:solidFill>
                  <a:srgbClr val="FFFFFF"/>
                </a:solidFill>
                <a:effectLst/>
                <a:uLnTx/>
                <a:uFillTx/>
                <a:latin typeface="Arial"/>
                <a:ea typeface="+mn-ea"/>
                <a:cs typeface="+mn-cs"/>
              </a:rPr>
              <a:t>you</a:t>
            </a:r>
            <a:r>
              <a:rPr kumimoji="0" lang="de-DE" sz="3600" b="1" i="0" u="none" strike="noStrike" kern="1200" cap="none" spc="0" normalizeH="0" baseline="0" noProof="0" dirty="0">
                <a:ln>
                  <a:noFill/>
                </a:ln>
                <a:solidFill>
                  <a:srgbClr val="FFFFFF"/>
                </a:solidFill>
                <a:effectLst/>
                <a:uLnTx/>
                <a:uFillTx/>
                <a:latin typeface="Arial"/>
                <a:ea typeface="+mn-ea"/>
                <a:cs typeface="+mn-cs"/>
              </a:rPr>
              <a:t>. </a:t>
            </a:r>
          </a:p>
        </p:txBody>
      </p:sp>
      <p:sp>
        <p:nvSpPr>
          <p:cNvPr id="9" name="Rechteck 8">
            <a:extLst>
              <a:ext uri="{FF2B5EF4-FFF2-40B4-BE49-F238E27FC236}">
                <a16:creationId xmlns:a16="http://schemas.microsoft.com/office/drawing/2014/main" id="{240AEF95-1934-4876-A647-2C9DB463024B}"/>
              </a:ext>
            </a:extLst>
          </p:cNvPr>
          <p:cNvSpPr>
            <a:spLocks/>
          </p:cNvSpPr>
          <p:nvPr>
            <p:custDataLst>
              <p:tags r:id="rId3"/>
            </p:custDataLst>
          </p:nvPr>
        </p:nvSpPr>
        <p:spPr>
          <a:xfrm>
            <a:off x="898525" y="6454412"/>
            <a:ext cx="2323440" cy="186628"/>
          </a:xfrm>
          <a:prstGeom prst="rect">
            <a:avLst/>
          </a:prstGeom>
          <a:noFill/>
        </p:spPr>
        <p:txBody>
          <a:bodyPr wrap="square" lIns="0" tIns="0" rIns="0" bIns="0" rtlCol="0" anchor="ctr">
            <a:noAutofit/>
          </a:bodyPr>
          <a:lstStyle/>
          <a:p>
            <a:pPr>
              <a:buClr>
                <a:srgbClr val="E2001A"/>
              </a:buClr>
              <a:buFont typeface="Arial" panose="020B0604020202020204" pitchFamily="34" charset="0"/>
              <a:buNone/>
            </a:pPr>
            <a:r>
              <a:rPr lang="de-DE" sz="992" b="1" dirty="0">
                <a:solidFill>
                  <a:srgbClr val="E2001A"/>
                </a:solidFill>
                <a:latin typeface="Arial"/>
              </a:rPr>
              <a:t>DKMS</a:t>
            </a:r>
          </a:p>
        </p:txBody>
      </p:sp>
    </p:spTree>
    <p:extLst>
      <p:ext uri="{BB962C8B-B14F-4D97-AF65-F5344CB8AC3E}">
        <p14:creationId xmlns:p14="http://schemas.microsoft.com/office/powerpoint/2010/main" val="27243587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4" name="Textfeld 3">
            <a:extLst>
              <a:ext uri="{FF2B5EF4-FFF2-40B4-BE49-F238E27FC236}">
                <a16:creationId xmlns:a16="http://schemas.microsoft.com/office/drawing/2014/main" id="{E4CDE9A5-042D-4F43-89B1-04A3CAB8DEA2}"/>
              </a:ext>
            </a:extLst>
          </p:cNvPr>
          <p:cNvSpPr txBox="1"/>
          <p:nvPr/>
        </p:nvSpPr>
        <p:spPr>
          <a:xfrm>
            <a:off x="1291590" y="2551837"/>
            <a:ext cx="10527030"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4800" b="1" i="0" u="none" strike="noStrike" kern="1200" cap="none" spc="0" normalizeH="0" baseline="0" noProof="0" dirty="0">
                <a:ln>
                  <a:noFill/>
                </a:ln>
                <a:solidFill>
                  <a:srgbClr val="E2382A"/>
                </a:solidFill>
                <a:effectLst/>
                <a:uLnTx/>
                <a:uFillTx/>
                <a:latin typeface="Arial" panose="020B0604020202020204" pitchFamily="34" charset="0"/>
                <a:ea typeface="+mn-ea"/>
                <a:cs typeface="Arial" panose="020B0604020202020204" pitchFamily="34" charset="0"/>
              </a:rPr>
              <a:t>Imagine </a:t>
            </a:r>
            <a:r>
              <a:rPr kumimoji="0" lang="de-DE" sz="4800" b="1" i="0" u="none" strike="noStrike" kern="1200" cap="none" spc="0" normalizeH="0" baseline="0" noProof="0" dirty="0" err="1">
                <a:ln>
                  <a:noFill/>
                </a:ln>
                <a:solidFill>
                  <a:srgbClr val="E2382A"/>
                </a:solidFill>
                <a:effectLst/>
                <a:uLnTx/>
                <a:uFillTx/>
                <a:latin typeface="Arial" panose="020B0604020202020204" pitchFamily="34" charset="0"/>
                <a:ea typeface="+mn-ea"/>
                <a:cs typeface="Arial" panose="020B0604020202020204" pitchFamily="34" charset="0"/>
              </a:rPr>
              <a:t>you</a:t>
            </a:r>
            <a:r>
              <a:rPr kumimoji="0" lang="de-DE" sz="4800" b="1" i="0" u="none" strike="noStrike" kern="1200" cap="none" spc="0" normalizeH="0" baseline="0" noProof="0" dirty="0">
                <a:ln>
                  <a:noFill/>
                </a:ln>
                <a:solidFill>
                  <a:srgbClr val="E2382A"/>
                </a:solidFill>
                <a:effectLst/>
                <a:uLnTx/>
                <a:uFillTx/>
                <a:latin typeface="Arial" panose="020B0604020202020204" pitchFamily="34" charset="0"/>
                <a:ea typeface="+mn-ea"/>
                <a:cs typeface="Arial" panose="020B0604020202020204" pitchFamily="34" charset="0"/>
              </a:rPr>
              <a:t> </a:t>
            </a:r>
            <a:r>
              <a:rPr kumimoji="0" lang="de-DE" sz="4800" b="1" i="0" u="none" strike="noStrike" kern="1200" cap="none" spc="0" normalizeH="0" baseline="0" noProof="0" dirty="0" err="1">
                <a:ln>
                  <a:noFill/>
                </a:ln>
                <a:solidFill>
                  <a:srgbClr val="E2382A"/>
                </a:solidFill>
                <a:effectLst/>
                <a:uLnTx/>
                <a:uFillTx/>
                <a:latin typeface="Arial" panose="020B0604020202020204" pitchFamily="34" charset="0"/>
                <a:ea typeface="+mn-ea"/>
                <a:cs typeface="Arial" panose="020B0604020202020204" pitchFamily="34" charset="0"/>
              </a:rPr>
              <a:t>are</a:t>
            </a:r>
            <a:r>
              <a:rPr kumimoji="0" lang="de-DE" sz="4800" b="1" i="0" u="none" strike="noStrike" kern="1200" cap="none" spc="0" normalizeH="0" baseline="0" noProof="0" dirty="0">
                <a:ln>
                  <a:noFill/>
                </a:ln>
                <a:solidFill>
                  <a:srgbClr val="E2382A"/>
                </a:solidFill>
                <a:effectLst/>
                <a:uLnTx/>
                <a:uFillTx/>
                <a:latin typeface="Arial" panose="020B0604020202020204" pitchFamily="34" charset="0"/>
                <a:ea typeface="+mn-ea"/>
                <a:cs typeface="Arial" panose="020B0604020202020204" pitchFamily="34" charset="0"/>
              </a:rPr>
              <a:t> </a:t>
            </a:r>
            <a:r>
              <a:rPr kumimoji="0" lang="de-DE" sz="4800" b="1" i="0" u="none" strike="noStrike" kern="1200" cap="none" spc="0" normalizeH="0" baseline="0" noProof="0" dirty="0" err="1">
                <a:ln>
                  <a:noFill/>
                </a:ln>
                <a:solidFill>
                  <a:srgbClr val="E2382A"/>
                </a:solidFill>
                <a:effectLst/>
                <a:uLnTx/>
                <a:uFillTx/>
                <a:latin typeface="Arial" panose="020B0604020202020204" pitchFamily="34" charset="0"/>
                <a:ea typeface="+mn-ea"/>
                <a:cs typeface="Arial" panose="020B0604020202020204" pitchFamily="34" charset="0"/>
              </a:rPr>
              <a:t>registering</a:t>
            </a:r>
            <a:r>
              <a:rPr kumimoji="0" lang="de-DE" sz="4800" b="1" i="0" u="none" strike="noStrike" kern="1200" cap="none" spc="0" normalizeH="0" baseline="0" noProof="0" dirty="0">
                <a:ln>
                  <a:noFill/>
                </a:ln>
                <a:solidFill>
                  <a:srgbClr val="E2382A"/>
                </a:solidFill>
                <a:effectLst/>
                <a:uLnTx/>
                <a:uFillTx/>
                <a:latin typeface="Arial" panose="020B0604020202020204" pitchFamily="34" charset="0"/>
                <a:ea typeface="+mn-ea"/>
                <a:cs typeface="Arial" panose="020B0604020202020204" pitchFamily="34" charset="0"/>
              </a:rPr>
              <a:t> </a:t>
            </a:r>
            <a:r>
              <a:rPr kumimoji="0" lang="de-DE" sz="4800" b="1" i="0" u="none" strike="noStrike" kern="1200" cap="none" spc="0" normalizeH="0" baseline="0" noProof="0" dirty="0" err="1">
                <a:ln>
                  <a:noFill/>
                </a:ln>
                <a:solidFill>
                  <a:srgbClr val="E2382A"/>
                </a:solidFill>
                <a:effectLst/>
                <a:uLnTx/>
                <a:uFillTx/>
                <a:latin typeface="Arial" panose="020B0604020202020204" pitchFamily="34" charset="0"/>
                <a:ea typeface="+mn-ea"/>
                <a:cs typeface="Arial" panose="020B0604020202020204" pitchFamily="34" charset="0"/>
              </a:rPr>
              <a:t>yourself</a:t>
            </a:r>
            <a:r>
              <a:rPr kumimoji="0" lang="de-DE" sz="4800" b="1" i="0" u="none" strike="noStrike" kern="1200" cap="none" spc="0" normalizeH="0" baseline="0" noProof="0" dirty="0">
                <a:ln>
                  <a:noFill/>
                </a:ln>
                <a:solidFill>
                  <a:srgbClr val="E2382A"/>
                </a:solidFill>
                <a:effectLst/>
                <a:uLnTx/>
                <a:uFillTx/>
                <a:latin typeface="Arial" panose="020B0604020202020204" pitchFamily="34" charset="0"/>
                <a:ea typeface="+mn-ea"/>
                <a:cs typeface="Arial" panose="020B0604020202020204" pitchFamily="34" charset="0"/>
              </a:rPr>
              <a:t> </a:t>
            </a:r>
            <a:r>
              <a:rPr kumimoji="0" lang="de-DE" sz="4800" b="1" i="0" u="none" strike="noStrike" kern="1200" cap="none" spc="0" normalizeH="0" baseline="0" noProof="0" dirty="0" err="1">
                <a:ln>
                  <a:noFill/>
                </a:ln>
                <a:solidFill>
                  <a:srgbClr val="E2382A"/>
                </a:solidFill>
                <a:effectLst/>
                <a:uLnTx/>
                <a:uFillTx/>
                <a:latin typeface="Arial" panose="020B0604020202020204" pitchFamily="34" charset="0"/>
                <a:ea typeface="+mn-ea"/>
                <a:cs typeface="Arial" panose="020B0604020202020204" pitchFamily="34" charset="0"/>
              </a:rPr>
              <a:t>today</a:t>
            </a:r>
            <a:r>
              <a:rPr kumimoji="0" lang="de-DE" sz="4800" b="1" i="0" u="none" strike="noStrike" kern="1200" cap="none" spc="0" normalizeH="0" baseline="0" noProof="0" dirty="0">
                <a:ln>
                  <a:noFill/>
                </a:ln>
                <a:solidFill>
                  <a:srgbClr val="E2382A"/>
                </a:solidFill>
                <a:effectLst/>
                <a:uLnTx/>
                <a:uFillTx/>
                <a:latin typeface="Arial" panose="020B0604020202020204" pitchFamily="34" charset="0"/>
                <a:ea typeface="+mn-ea"/>
                <a:cs typeface="Arial" panose="020B0604020202020204" pitchFamily="34" charset="0"/>
              </a:rPr>
              <a:t>. </a:t>
            </a:r>
          </a:p>
        </p:txBody>
      </p:sp>
      <p:sp>
        <p:nvSpPr>
          <p:cNvPr id="5" name="Textfeld 4">
            <a:extLst>
              <a:ext uri="{FF2B5EF4-FFF2-40B4-BE49-F238E27FC236}">
                <a16:creationId xmlns:a16="http://schemas.microsoft.com/office/drawing/2014/main" id="{A3BFBCC0-B60A-4241-9EEB-310D6C027A04}"/>
              </a:ext>
            </a:extLst>
          </p:cNvPr>
          <p:cNvSpPr txBox="1"/>
          <p:nvPr/>
        </p:nvSpPr>
        <p:spPr>
          <a:xfrm>
            <a:off x="1291590" y="4394656"/>
            <a:ext cx="8961120"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360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What</a:t>
            </a:r>
            <a:r>
              <a:rPr kumimoji="0" lang="de-DE" sz="36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de-DE" sz="360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happens</a:t>
            </a:r>
            <a:r>
              <a:rPr kumimoji="0" lang="de-DE" sz="36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de-DE" sz="360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next</a:t>
            </a:r>
            <a:endParaRPr kumimoji="0" lang="de-DE" sz="36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6" name="Rechteck 5">
            <a:extLst>
              <a:ext uri="{FF2B5EF4-FFF2-40B4-BE49-F238E27FC236}">
                <a16:creationId xmlns:a16="http://schemas.microsoft.com/office/drawing/2014/main" id="{070A9136-66CB-4EAD-83D8-BECC93C11F7D}"/>
              </a:ext>
            </a:extLst>
          </p:cNvPr>
          <p:cNvSpPr>
            <a:spLocks/>
          </p:cNvSpPr>
          <p:nvPr>
            <p:custDataLst>
              <p:tags r:id="rId1"/>
            </p:custDataLst>
          </p:nvPr>
        </p:nvSpPr>
        <p:spPr>
          <a:xfrm>
            <a:off x="898525" y="6454412"/>
            <a:ext cx="2323440" cy="186628"/>
          </a:xfrm>
          <a:prstGeom prst="rect">
            <a:avLst/>
          </a:prstGeom>
          <a:noFill/>
        </p:spPr>
        <p:txBody>
          <a:bodyPr wrap="square" lIns="0" tIns="0" rIns="0" bIns="0" rtlCol="0" anchor="ctr">
            <a:noAutofit/>
          </a:bodyPr>
          <a:lstStyle/>
          <a:p>
            <a:pPr>
              <a:buClr>
                <a:srgbClr val="E2001A"/>
              </a:buClr>
              <a:buFont typeface="Arial" panose="020B0604020202020204" pitchFamily="34" charset="0"/>
              <a:buNone/>
            </a:pPr>
            <a:r>
              <a:rPr lang="de-DE" sz="992" b="1" dirty="0">
                <a:solidFill>
                  <a:srgbClr val="E2001A"/>
                </a:solidFill>
                <a:latin typeface="Arial"/>
              </a:rPr>
              <a:t>DKMS</a:t>
            </a:r>
          </a:p>
        </p:txBody>
      </p:sp>
    </p:spTree>
    <p:extLst>
      <p:ext uri="{BB962C8B-B14F-4D97-AF65-F5344CB8AC3E}">
        <p14:creationId xmlns:p14="http://schemas.microsoft.com/office/powerpoint/2010/main" val="36209810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31ADE244-EDBA-4F9E-ACC4-3C10F3FCE906}"/>
              </a:ext>
            </a:extLst>
          </p:cNvPr>
          <p:cNvPicPr>
            <a:picLocks noChangeAspect="1"/>
          </p:cNvPicPr>
          <p:nvPr/>
        </p:nvPicPr>
        <p:blipFill>
          <a:blip r:embed="rId5"/>
          <a:srcRect/>
          <a:stretch/>
        </p:blipFill>
        <p:spPr>
          <a:xfrm>
            <a:off x="4475088" y="1757680"/>
            <a:ext cx="3342640" cy="3342640"/>
          </a:xfrm>
          <a:prstGeom prst="rect">
            <a:avLst/>
          </a:prstGeom>
        </p:spPr>
      </p:pic>
      <p:pic>
        <p:nvPicPr>
          <p:cNvPr id="6" name="Grafik 5">
            <a:extLst>
              <a:ext uri="{FF2B5EF4-FFF2-40B4-BE49-F238E27FC236}">
                <a16:creationId xmlns:a16="http://schemas.microsoft.com/office/drawing/2014/main" id="{FFA229FF-254C-4736-8F87-4A92AA9B7E72}"/>
              </a:ext>
            </a:extLst>
          </p:cNvPr>
          <p:cNvPicPr>
            <a:picLocks noChangeAspect="1"/>
          </p:cNvPicPr>
          <p:nvPr/>
        </p:nvPicPr>
        <p:blipFill>
          <a:blip r:embed="rId6"/>
          <a:srcRect/>
          <a:stretch/>
        </p:blipFill>
        <p:spPr>
          <a:xfrm>
            <a:off x="8483600" y="1757680"/>
            <a:ext cx="3342640" cy="3342640"/>
          </a:xfrm>
          <a:prstGeom prst="rect">
            <a:avLst/>
          </a:prstGeom>
        </p:spPr>
      </p:pic>
      <p:pic>
        <p:nvPicPr>
          <p:cNvPr id="8" name="Grafik 7">
            <a:extLst>
              <a:ext uri="{FF2B5EF4-FFF2-40B4-BE49-F238E27FC236}">
                <a16:creationId xmlns:a16="http://schemas.microsoft.com/office/drawing/2014/main" id="{9C44FDCB-8F1B-4017-803E-CDA408E79094}"/>
              </a:ext>
            </a:extLst>
          </p:cNvPr>
          <p:cNvPicPr>
            <a:picLocks noChangeAspect="1"/>
          </p:cNvPicPr>
          <p:nvPr/>
        </p:nvPicPr>
        <p:blipFill>
          <a:blip r:embed="rId7"/>
          <a:srcRect/>
          <a:stretch/>
        </p:blipFill>
        <p:spPr>
          <a:xfrm>
            <a:off x="466576" y="1757680"/>
            <a:ext cx="3342640" cy="3342640"/>
          </a:xfrm>
          <a:prstGeom prst="rect">
            <a:avLst/>
          </a:prstGeom>
        </p:spPr>
      </p:pic>
      <p:sp>
        <p:nvSpPr>
          <p:cNvPr id="9" name="Titel 23">
            <a:extLst>
              <a:ext uri="{FF2B5EF4-FFF2-40B4-BE49-F238E27FC236}">
                <a16:creationId xmlns:a16="http://schemas.microsoft.com/office/drawing/2014/main" id="{380E1ABC-8F58-4050-94A3-05FF9156DB65}"/>
              </a:ext>
            </a:extLst>
          </p:cNvPr>
          <p:cNvSpPr>
            <a:spLocks noGrp="1"/>
          </p:cNvSpPr>
          <p:nvPr>
            <p:ph type="title" idx="4294967295"/>
            <p:custDataLst>
              <p:tags r:id="rId1"/>
            </p:custDataLst>
          </p:nvPr>
        </p:nvSpPr>
        <p:spPr>
          <a:xfrm>
            <a:off x="898525" y="534216"/>
            <a:ext cx="9983788" cy="677046"/>
          </a:xfrm>
        </p:spPr>
        <p:txBody>
          <a:bodyPr>
            <a:noAutofit/>
          </a:bodyPr>
          <a:lstStyle/>
          <a:p>
            <a:pPr algn="l"/>
            <a:r>
              <a:rPr lang="de-DE" sz="3600" b="1" dirty="0" err="1">
                <a:solidFill>
                  <a:srgbClr val="E2001A"/>
                </a:solidFill>
              </a:rPr>
              <a:t>Your</a:t>
            </a:r>
            <a:r>
              <a:rPr lang="de-DE" sz="3600" b="1" dirty="0">
                <a:solidFill>
                  <a:srgbClr val="E2001A"/>
                </a:solidFill>
              </a:rPr>
              <a:t> </a:t>
            </a:r>
            <a:r>
              <a:rPr lang="de-DE" sz="3600" b="1" dirty="0" err="1">
                <a:solidFill>
                  <a:srgbClr val="E2001A"/>
                </a:solidFill>
              </a:rPr>
              <a:t>path</a:t>
            </a:r>
            <a:r>
              <a:rPr lang="de-DE" sz="3600" b="1" dirty="0">
                <a:solidFill>
                  <a:srgbClr val="E2001A"/>
                </a:solidFill>
              </a:rPr>
              <a:t> </a:t>
            </a:r>
            <a:r>
              <a:rPr lang="de-DE" sz="3600" b="1" dirty="0" err="1">
                <a:solidFill>
                  <a:srgbClr val="E2001A"/>
                </a:solidFill>
              </a:rPr>
              <a:t>to</a:t>
            </a:r>
            <a:r>
              <a:rPr lang="de-DE" sz="3600" b="1" dirty="0">
                <a:solidFill>
                  <a:srgbClr val="E2001A"/>
                </a:solidFill>
              </a:rPr>
              <a:t> </a:t>
            </a:r>
            <a:r>
              <a:rPr lang="de-DE" sz="3600" b="1" dirty="0" err="1">
                <a:solidFill>
                  <a:srgbClr val="E2001A"/>
                </a:solidFill>
              </a:rPr>
              <a:t>stemm</a:t>
            </a:r>
            <a:r>
              <a:rPr lang="de-DE" sz="3600" b="1" dirty="0">
                <a:solidFill>
                  <a:srgbClr val="E2001A"/>
                </a:solidFill>
              </a:rPr>
              <a:t> </a:t>
            </a:r>
            <a:r>
              <a:rPr lang="de-DE" sz="3600" b="1" dirty="0" err="1">
                <a:solidFill>
                  <a:srgbClr val="E2001A"/>
                </a:solidFill>
              </a:rPr>
              <a:t>cell</a:t>
            </a:r>
            <a:r>
              <a:rPr lang="de-DE" sz="3600" b="1" dirty="0">
                <a:solidFill>
                  <a:srgbClr val="E2001A"/>
                </a:solidFill>
              </a:rPr>
              <a:t> </a:t>
            </a:r>
            <a:r>
              <a:rPr lang="de-DE" sz="3600" b="1" dirty="0" err="1">
                <a:solidFill>
                  <a:srgbClr val="E2001A"/>
                </a:solidFill>
              </a:rPr>
              <a:t>donation</a:t>
            </a:r>
            <a:endParaRPr lang="de-DE" sz="3600" b="1" dirty="0">
              <a:solidFill>
                <a:srgbClr val="E2001A"/>
              </a:solidFill>
            </a:endParaRPr>
          </a:p>
        </p:txBody>
      </p:sp>
      <p:sp>
        <p:nvSpPr>
          <p:cNvPr id="7" name="Rechteck 6">
            <a:extLst>
              <a:ext uri="{FF2B5EF4-FFF2-40B4-BE49-F238E27FC236}">
                <a16:creationId xmlns:a16="http://schemas.microsoft.com/office/drawing/2014/main" id="{D508A7C5-FDF2-4013-9DEE-0ED605A13E88}"/>
              </a:ext>
            </a:extLst>
          </p:cNvPr>
          <p:cNvSpPr>
            <a:spLocks/>
          </p:cNvSpPr>
          <p:nvPr>
            <p:custDataLst>
              <p:tags r:id="rId2"/>
            </p:custDataLst>
          </p:nvPr>
        </p:nvSpPr>
        <p:spPr>
          <a:xfrm>
            <a:off x="898525" y="6454412"/>
            <a:ext cx="2323440" cy="186628"/>
          </a:xfrm>
          <a:prstGeom prst="rect">
            <a:avLst/>
          </a:prstGeom>
          <a:noFill/>
        </p:spPr>
        <p:txBody>
          <a:bodyPr wrap="square" lIns="0" tIns="0" rIns="0" bIns="0" rtlCol="0" anchor="ctr">
            <a:noAutofit/>
          </a:bodyPr>
          <a:lstStyle/>
          <a:p>
            <a:pPr>
              <a:buClr>
                <a:srgbClr val="E2001A"/>
              </a:buClr>
              <a:buFont typeface="Arial" panose="020B0604020202020204" pitchFamily="34" charset="0"/>
              <a:buNone/>
            </a:pPr>
            <a:r>
              <a:rPr lang="de-DE" sz="992" b="1" dirty="0">
                <a:solidFill>
                  <a:srgbClr val="E2001A"/>
                </a:solidFill>
                <a:latin typeface="Arial"/>
              </a:rPr>
              <a:t>DKMS</a:t>
            </a:r>
          </a:p>
        </p:txBody>
      </p:sp>
      <p:sp>
        <p:nvSpPr>
          <p:cNvPr id="3" name="Rechteck 2">
            <a:extLst>
              <a:ext uri="{FF2B5EF4-FFF2-40B4-BE49-F238E27FC236}">
                <a16:creationId xmlns:a16="http://schemas.microsoft.com/office/drawing/2014/main" id="{84EA6691-AF2C-4022-A19C-F1755D99CEB9}"/>
              </a:ext>
            </a:extLst>
          </p:cNvPr>
          <p:cNvSpPr/>
          <p:nvPr/>
        </p:nvSpPr>
        <p:spPr>
          <a:xfrm>
            <a:off x="649705" y="4186989"/>
            <a:ext cx="2995863" cy="6376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2"/>
                </a:solidFill>
                <a:latin typeface="Arial" panose="020B0604020202020204" pitchFamily="34" charset="0"/>
                <a:cs typeface="Arial" panose="020B0604020202020204" pitchFamily="34" charset="0"/>
              </a:rPr>
              <a:t>Your tissue characteristics are tested</a:t>
            </a:r>
          </a:p>
        </p:txBody>
      </p:sp>
      <p:sp>
        <p:nvSpPr>
          <p:cNvPr id="10" name="Rechteck 9">
            <a:extLst>
              <a:ext uri="{FF2B5EF4-FFF2-40B4-BE49-F238E27FC236}">
                <a16:creationId xmlns:a16="http://schemas.microsoft.com/office/drawing/2014/main" id="{E69C5E82-9C99-48E8-B972-912796DED724}"/>
              </a:ext>
            </a:extLst>
          </p:cNvPr>
          <p:cNvSpPr/>
          <p:nvPr/>
        </p:nvSpPr>
        <p:spPr>
          <a:xfrm>
            <a:off x="4648476" y="4158915"/>
            <a:ext cx="2995863" cy="6376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2"/>
                </a:solidFill>
                <a:latin typeface="Arial" panose="020B0604020202020204" pitchFamily="34" charset="0"/>
                <a:cs typeface="Arial" panose="020B0604020202020204" pitchFamily="34" charset="0"/>
              </a:rPr>
              <a:t>You will undergo a medical check-up</a:t>
            </a:r>
          </a:p>
        </p:txBody>
      </p:sp>
      <p:sp>
        <p:nvSpPr>
          <p:cNvPr id="11" name="Rechteck 10">
            <a:extLst>
              <a:ext uri="{FF2B5EF4-FFF2-40B4-BE49-F238E27FC236}">
                <a16:creationId xmlns:a16="http://schemas.microsoft.com/office/drawing/2014/main" id="{C394CAAF-CE51-4472-9BFD-9FC3219FC04B}"/>
              </a:ext>
            </a:extLst>
          </p:cNvPr>
          <p:cNvSpPr/>
          <p:nvPr/>
        </p:nvSpPr>
        <p:spPr>
          <a:xfrm>
            <a:off x="8656988" y="4147285"/>
            <a:ext cx="2995863" cy="6376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2"/>
                </a:solidFill>
                <a:latin typeface="Arial" panose="020B0604020202020204" pitchFamily="34" charset="0"/>
                <a:cs typeface="Arial" panose="020B0604020202020204" pitchFamily="34" charset="0"/>
              </a:rPr>
              <a:t>You donate stem cells</a:t>
            </a:r>
          </a:p>
        </p:txBody>
      </p:sp>
    </p:spTree>
    <p:extLst>
      <p:ext uri="{BB962C8B-B14F-4D97-AF65-F5344CB8AC3E}">
        <p14:creationId xmlns:p14="http://schemas.microsoft.com/office/powerpoint/2010/main" val="6228489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4" name="Textfeld 3">
            <a:extLst>
              <a:ext uri="{FF2B5EF4-FFF2-40B4-BE49-F238E27FC236}">
                <a16:creationId xmlns:a16="http://schemas.microsoft.com/office/drawing/2014/main" id="{E4CDE9A5-042D-4F43-89B1-04A3CAB8DEA2}"/>
              </a:ext>
            </a:extLst>
          </p:cNvPr>
          <p:cNvSpPr txBox="1"/>
          <p:nvPr/>
        </p:nvSpPr>
        <p:spPr>
          <a:xfrm>
            <a:off x="1291590" y="2788920"/>
            <a:ext cx="10527030" cy="830997"/>
          </a:xfrm>
          <a:prstGeom prst="rect">
            <a:avLst/>
          </a:prstGeom>
          <a:noFill/>
        </p:spPr>
        <p:txBody>
          <a:bodyPr wrap="square" rtlCol="0">
            <a:spAutoFit/>
          </a:bodyPr>
          <a:lstStyle/>
          <a:p>
            <a:r>
              <a:rPr lang="de-DE" sz="4800" b="1" dirty="0">
                <a:solidFill>
                  <a:schemeClr val="tx2"/>
                </a:solidFill>
                <a:latin typeface="Arial" panose="020B0604020202020204" pitchFamily="34" charset="0"/>
                <a:cs typeface="Arial" panose="020B0604020202020204" pitchFamily="34" charset="0"/>
              </a:rPr>
              <a:t>The </a:t>
            </a:r>
            <a:r>
              <a:rPr lang="de-DE" sz="4800" b="1" dirty="0" err="1">
                <a:solidFill>
                  <a:schemeClr val="tx2"/>
                </a:solidFill>
                <a:latin typeface="Arial" panose="020B0604020202020204" pitchFamily="34" charset="0"/>
                <a:cs typeface="Arial" panose="020B0604020202020204" pitchFamily="34" charset="0"/>
              </a:rPr>
              <a:t>donation</a:t>
            </a:r>
            <a:endParaRPr lang="de-DE" sz="4800" b="1" dirty="0">
              <a:solidFill>
                <a:schemeClr val="tx2"/>
              </a:solidFill>
              <a:latin typeface="Arial" panose="020B0604020202020204" pitchFamily="34" charset="0"/>
              <a:cs typeface="Arial" panose="020B0604020202020204" pitchFamily="34" charset="0"/>
            </a:endParaRPr>
          </a:p>
        </p:txBody>
      </p:sp>
      <p:sp>
        <p:nvSpPr>
          <p:cNvPr id="5" name="Textfeld 4">
            <a:extLst>
              <a:ext uri="{FF2B5EF4-FFF2-40B4-BE49-F238E27FC236}">
                <a16:creationId xmlns:a16="http://schemas.microsoft.com/office/drawing/2014/main" id="{A3BFBCC0-B60A-4241-9EEB-310D6C027A04}"/>
              </a:ext>
            </a:extLst>
          </p:cNvPr>
          <p:cNvSpPr txBox="1"/>
          <p:nvPr/>
        </p:nvSpPr>
        <p:spPr>
          <a:xfrm>
            <a:off x="1291590" y="3895844"/>
            <a:ext cx="8961120" cy="646331"/>
          </a:xfrm>
          <a:prstGeom prst="rect">
            <a:avLst/>
          </a:prstGeom>
          <a:noFill/>
        </p:spPr>
        <p:txBody>
          <a:bodyPr wrap="square">
            <a:spAutoFit/>
          </a:bodyPr>
          <a:lstStyle/>
          <a:p>
            <a:r>
              <a:rPr lang="de-DE" sz="3600" dirty="0" err="1">
                <a:latin typeface="Arial" panose="020B0604020202020204" pitchFamily="34" charset="0"/>
                <a:cs typeface="Arial" panose="020B0604020202020204" pitchFamily="34" charset="0"/>
              </a:rPr>
              <a:t>What</a:t>
            </a:r>
            <a:r>
              <a:rPr lang="de-DE" sz="3600" dirty="0">
                <a:latin typeface="Arial" panose="020B0604020202020204" pitchFamily="34" charset="0"/>
                <a:cs typeface="Arial" panose="020B0604020202020204" pitchFamily="34" charset="0"/>
              </a:rPr>
              <a:t> </a:t>
            </a:r>
            <a:r>
              <a:rPr lang="de-DE" sz="3600" dirty="0" err="1">
                <a:latin typeface="Arial" panose="020B0604020202020204" pitchFamily="34" charset="0"/>
                <a:cs typeface="Arial" panose="020B0604020202020204" pitchFamily="34" charset="0"/>
              </a:rPr>
              <a:t>awaits</a:t>
            </a:r>
            <a:r>
              <a:rPr lang="de-DE" sz="3600" dirty="0">
                <a:latin typeface="Arial" panose="020B0604020202020204" pitchFamily="34" charset="0"/>
                <a:cs typeface="Arial" panose="020B0604020202020204" pitchFamily="34" charset="0"/>
              </a:rPr>
              <a:t> </a:t>
            </a:r>
            <a:r>
              <a:rPr lang="de-DE" sz="3600" dirty="0" err="1">
                <a:latin typeface="Arial" panose="020B0604020202020204" pitchFamily="34" charset="0"/>
                <a:cs typeface="Arial" panose="020B0604020202020204" pitchFamily="34" charset="0"/>
              </a:rPr>
              <a:t>you</a:t>
            </a:r>
            <a:endParaRPr lang="de-DE" sz="3600" dirty="0">
              <a:latin typeface="Arial" panose="020B0604020202020204" pitchFamily="34" charset="0"/>
              <a:cs typeface="Arial" panose="020B0604020202020204" pitchFamily="34" charset="0"/>
            </a:endParaRPr>
          </a:p>
        </p:txBody>
      </p:sp>
      <p:pic>
        <p:nvPicPr>
          <p:cNvPr id="6" name="Bildplatzhalter 6">
            <a:extLst>
              <a:ext uri="{FF2B5EF4-FFF2-40B4-BE49-F238E27FC236}">
                <a16:creationId xmlns:a16="http://schemas.microsoft.com/office/drawing/2014/main" id="{1424AEF6-1004-4788-ADF8-74AB94C280F8}"/>
              </a:ext>
            </a:extLst>
          </p:cNvPr>
          <p:cNvPicPr>
            <a:picLocks noChangeAspect="1"/>
          </p:cNvPicPr>
          <p:nvPr/>
        </p:nvPicPr>
        <p:blipFill>
          <a:blip r:embed="rId4"/>
          <a:srcRect l="1112" r="1112"/>
          <a:stretch>
            <a:fillRect/>
          </a:stretch>
        </p:blipFill>
        <p:spPr>
          <a:xfrm>
            <a:off x="6759593" y="939778"/>
            <a:ext cx="4965943" cy="4978443"/>
          </a:xfrm>
          <a:prstGeom prst="rect">
            <a:avLst/>
          </a:prstGeom>
        </p:spPr>
      </p:pic>
      <p:sp>
        <p:nvSpPr>
          <p:cNvPr id="7" name="Rechteck 6">
            <a:extLst>
              <a:ext uri="{FF2B5EF4-FFF2-40B4-BE49-F238E27FC236}">
                <a16:creationId xmlns:a16="http://schemas.microsoft.com/office/drawing/2014/main" id="{842926CF-76FC-42B3-B9D4-751053D310A7}"/>
              </a:ext>
            </a:extLst>
          </p:cNvPr>
          <p:cNvSpPr>
            <a:spLocks/>
          </p:cNvSpPr>
          <p:nvPr>
            <p:custDataLst>
              <p:tags r:id="rId1"/>
            </p:custDataLst>
          </p:nvPr>
        </p:nvSpPr>
        <p:spPr>
          <a:xfrm>
            <a:off x="898525" y="6454412"/>
            <a:ext cx="2323440" cy="186628"/>
          </a:xfrm>
          <a:prstGeom prst="rect">
            <a:avLst/>
          </a:prstGeom>
          <a:noFill/>
        </p:spPr>
        <p:txBody>
          <a:bodyPr wrap="square" lIns="0" tIns="0" rIns="0" bIns="0" rtlCol="0" anchor="ctr">
            <a:noAutofit/>
          </a:bodyPr>
          <a:lstStyle/>
          <a:p>
            <a:pPr>
              <a:buClr>
                <a:srgbClr val="E2001A"/>
              </a:buClr>
              <a:buFont typeface="Arial" panose="020B0604020202020204" pitchFamily="34" charset="0"/>
              <a:buNone/>
            </a:pPr>
            <a:r>
              <a:rPr lang="de-DE" sz="992" b="1" dirty="0">
                <a:solidFill>
                  <a:srgbClr val="E2001A"/>
                </a:solidFill>
                <a:latin typeface="Arial"/>
              </a:rPr>
              <a:t>DKMS</a:t>
            </a:r>
          </a:p>
        </p:txBody>
      </p:sp>
    </p:spTree>
    <p:extLst>
      <p:ext uri="{BB962C8B-B14F-4D97-AF65-F5344CB8AC3E}">
        <p14:creationId xmlns:p14="http://schemas.microsoft.com/office/powerpoint/2010/main" val="27900085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58658606-24EB-4C82-864A-27B15FC8DEBA}"/>
              </a:ext>
            </a:extLst>
          </p:cNvPr>
          <p:cNvSpPr>
            <a:spLocks noGrp="1"/>
          </p:cNvSpPr>
          <p:nvPr>
            <p:ph idx="4294967295"/>
          </p:nvPr>
        </p:nvSpPr>
        <p:spPr>
          <a:xfrm>
            <a:off x="6327777" y="1241425"/>
            <a:ext cx="5167537" cy="4578350"/>
          </a:xfrm>
        </p:spPr>
        <p:txBody>
          <a:bodyPr>
            <a:normAutofit/>
          </a:bodyPr>
          <a:lstStyle/>
          <a:p>
            <a:pPr marL="372600" marR="0" lvl="0" indent="-372600" algn="l" defTabSz="914400" rtl="0" eaLnBrk="1" fontAlgn="auto" latinLnBrk="0" hangingPunct="1">
              <a:lnSpc>
                <a:spcPct val="100000"/>
              </a:lnSpc>
              <a:spcBef>
                <a:spcPts val="1200"/>
              </a:spcBef>
              <a:spcAft>
                <a:spcPts val="1200"/>
              </a:spcAft>
              <a:buClrTx/>
              <a:buSzTx/>
              <a:buFontTx/>
              <a:buBlip>
                <a:blip r:embed="rId4"/>
              </a:buBlip>
              <a:tabLst/>
              <a:defRPr/>
            </a:pP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Injection of the growth factor G-CSF over 5 days: flu-like symptoms possible </a:t>
            </a:r>
          </a:p>
          <a:p>
            <a:pPr marL="372600" marR="0" lvl="0" indent="-372600" algn="l" defTabSz="914400" rtl="0" eaLnBrk="1" fontAlgn="auto" latinLnBrk="0" hangingPunct="1">
              <a:lnSpc>
                <a:spcPct val="100000"/>
              </a:lnSpc>
              <a:spcBef>
                <a:spcPts val="1200"/>
              </a:spcBef>
              <a:spcAft>
                <a:spcPts val="1200"/>
              </a:spcAft>
              <a:buClrTx/>
              <a:buSzTx/>
              <a:buFontTx/>
              <a:buBlip>
                <a:blip r:embed="rId4"/>
              </a:buBlip>
              <a:tabLst/>
              <a:defRPr/>
            </a:pP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Stem cells are increasingly released into the blood </a:t>
            </a:r>
          </a:p>
          <a:p>
            <a:pPr marL="372600" marR="0" lvl="0" indent="-372600" algn="l" defTabSz="914400" rtl="0" eaLnBrk="1" fontAlgn="auto" latinLnBrk="0" hangingPunct="1">
              <a:lnSpc>
                <a:spcPct val="100000"/>
              </a:lnSpc>
              <a:spcBef>
                <a:spcPts val="1200"/>
              </a:spcBef>
              <a:spcAft>
                <a:spcPts val="1200"/>
              </a:spcAft>
              <a:buClrTx/>
              <a:buSzTx/>
              <a:buFontTx/>
              <a:buBlip>
                <a:blip r:embed="rId4"/>
              </a:buBlip>
              <a:tabLst/>
              <a:defRPr/>
            </a:pP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Outpatient collection, approx. 3-5 hours on a maximum of 2 days</a:t>
            </a:r>
          </a:p>
        </p:txBody>
      </p:sp>
      <p:sp>
        <p:nvSpPr>
          <p:cNvPr id="4" name="Titel 3">
            <a:extLst>
              <a:ext uri="{FF2B5EF4-FFF2-40B4-BE49-F238E27FC236}">
                <a16:creationId xmlns:a16="http://schemas.microsoft.com/office/drawing/2014/main" id="{B39EFEA8-1914-4729-962D-DD4465B8D5F2}"/>
              </a:ext>
            </a:extLst>
          </p:cNvPr>
          <p:cNvSpPr>
            <a:spLocks noGrp="1"/>
          </p:cNvSpPr>
          <p:nvPr>
            <p:ph type="title" idx="4294967295"/>
          </p:nvPr>
        </p:nvSpPr>
        <p:spPr>
          <a:xfrm>
            <a:off x="898525" y="573088"/>
            <a:ext cx="10080625" cy="668337"/>
          </a:xfrm>
        </p:spPr>
        <p:txBody>
          <a:bodyPr>
            <a:normAutofit/>
          </a:bodyPr>
          <a:lstStyle/>
          <a:p>
            <a:r>
              <a:rPr lang="de-DE" sz="3600" dirty="0" err="1">
                <a:solidFill>
                  <a:srgbClr val="E2001A"/>
                </a:solidFill>
              </a:rPr>
              <a:t>Peripheral</a:t>
            </a:r>
            <a:r>
              <a:rPr lang="de-DE" sz="3600" dirty="0">
                <a:solidFill>
                  <a:srgbClr val="E2001A"/>
                </a:solidFill>
              </a:rPr>
              <a:t> </a:t>
            </a:r>
            <a:r>
              <a:rPr lang="de-DE" sz="3600" dirty="0" err="1">
                <a:solidFill>
                  <a:srgbClr val="E2001A"/>
                </a:solidFill>
              </a:rPr>
              <a:t>blood</a:t>
            </a:r>
            <a:r>
              <a:rPr lang="de-DE" sz="3600" dirty="0">
                <a:solidFill>
                  <a:srgbClr val="E2001A"/>
                </a:solidFill>
              </a:rPr>
              <a:t> </a:t>
            </a:r>
            <a:r>
              <a:rPr lang="de-DE" sz="3600" dirty="0" err="1">
                <a:solidFill>
                  <a:srgbClr val="E2001A"/>
                </a:solidFill>
              </a:rPr>
              <a:t>stem</a:t>
            </a:r>
            <a:r>
              <a:rPr lang="de-DE" sz="3600" dirty="0">
                <a:solidFill>
                  <a:srgbClr val="E2001A"/>
                </a:solidFill>
              </a:rPr>
              <a:t> </a:t>
            </a:r>
            <a:r>
              <a:rPr lang="de-DE" sz="3600" dirty="0" err="1">
                <a:solidFill>
                  <a:srgbClr val="E2001A"/>
                </a:solidFill>
              </a:rPr>
              <a:t>cell</a:t>
            </a:r>
            <a:r>
              <a:rPr lang="de-DE" sz="3600" dirty="0">
                <a:solidFill>
                  <a:srgbClr val="E2001A"/>
                </a:solidFill>
              </a:rPr>
              <a:t> </a:t>
            </a:r>
            <a:r>
              <a:rPr lang="de-DE" sz="3600" dirty="0" err="1">
                <a:solidFill>
                  <a:srgbClr val="E2001A"/>
                </a:solidFill>
              </a:rPr>
              <a:t>donation</a:t>
            </a:r>
            <a:r>
              <a:rPr lang="de-DE" sz="3600" dirty="0">
                <a:solidFill>
                  <a:srgbClr val="E2001A"/>
                </a:solidFill>
              </a:rPr>
              <a:t> (PBSC)</a:t>
            </a:r>
          </a:p>
        </p:txBody>
      </p:sp>
      <p:sp>
        <p:nvSpPr>
          <p:cNvPr id="8" name="Rechteck 7">
            <a:extLst>
              <a:ext uri="{FF2B5EF4-FFF2-40B4-BE49-F238E27FC236}">
                <a16:creationId xmlns:a16="http://schemas.microsoft.com/office/drawing/2014/main" id="{332B65BB-C580-42D7-AC5D-DED940DE539A}"/>
              </a:ext>
            </a:extLst>
          </p:cNvPr>
          <p:cNvSpPr>
            <a:spLocks/>
          </p:cNvSpPr>
          <p:nvPr>
            <p:custDataLst>
              <p:tags r:id="rId1"/>
            </p:custDataLst>
          </p:nvPr>
        </p:nvSpPr>
        <p:spPr>
          <a:xfrm>
            <a:off x="898525" y="6454412"/>
            <a:ext cx="2323440" cy="186628"/>
          </a:xfrm>
          <a:prstGeom prst="rect">
            <a:avLst/>
          </a:prstGeom>
          <a:noFill/>
        </p:spPr>
        <p:txBody>
          <a:bodyPr wrap="square" lIns="0" tIns="0" rIns="0" bIns="0" rtlCol="0" anchor="ctr">
            <a:noAutofit/>
          </a:bodyPr>
          <a:lstStyle/>
          <a:p>
            <a:pPr>
              <a:buClr>
                <a:srgbClr val="E2001A"/>
              </a:buClr>
              <a:buFont typeface="Arial" panose="020B0604020202020204" pitchFamily="34" charset="0"/>
              <a:buNone/>
            </a:pPr>
            <a:r>
              <a:rPr lang="de-DE" sz="992" b="1" dirty="0">
                <a:solidFill>
                  <a:srgbClr val="E2001A"/>
                </a:solidFill>
                <a:latin typeface="Arial"/>
              </a:rPr>
              <a:t>DKMS</a:t>
            </a:r>
          </a:p>
        </p:txBody>
      </p:sp>
      <p:pic>
        <p:nvPicPr>
          <p:cNvPr id="7" name="Grafik 6">
            <a:extLst>
              <a:ext uri="{FF2B5EF4-FFF2-40B4-BE49-F238E27FC236}">
                <a16:creationId xmlns:a16="http://schemas.microsoft.com/office/drawing/2014/main" id="{BCD297A5-6CF2-4048-B2D7-3850A1718065}"/>
              </a:ext>
            </a:extLst>
          </p:cNvPr>
          <p:cNvPicPr>
            <a:picLocks noChangeAspect="1"/>
          </p:cNvPicPr>
          <p:nvPr/>
        </p:nvPicPr>
        <p:blipFill rotWithShape="1">
          <a:blip r:embed="rId5"/>
          <a:srcRect t="14329" b="5117"/>
          <a:stretch/>
        </p:blipFill>
        <p:spPr>
          <a:xfrm>
            <a:off x="898525" y="1241425"/>
            <a:ext cx="4944134" cy="4978400"/>
          </a:xfrm>
          <a:prstGeom prst="rect">
            <a:avLst/>
          </a:prstGeom>
        </p:spPr>
      </p:pic>
      <p:sp>
        <p:nvSpPr>
          <p:cNvPr id="9" name="Ellipse 8">
            <a:extLst>
              <a:ext uri="{FF2B5EF4-FFF2-40B4-BE49-F238E27FC236}">
                <a16:creationId xmlns:a16="http://schemas.microsoft.com/office/drawing/2014/main" id="{0173855A-A5C4-431B-B21A-7C8BD5D7FCA0}"/>
              </a:ext>
            </a:extLst>
          </p:cNvPr>
          <p:cNvSpPr/>
          <p:nvPr/>
        </p:nvSpPr>
        <p:spPr>
          <a:xfrm>
            <a:off x="5109029" y="5297714"/>
            <a:ext cx="1322580" cy="1332971"/>
          </a:xfrm>
          <a:prstGeom prst="ellipse">
            <a:avLst/>
          </a:prstGeom>
          <a:solidFill>
            <a:srgbClr val="2C5A81"/>
          </a:solidFill>
          <a:ln w="12700" cap="flat" cmpd="sng" algn="ctr">
            <a:solidFill>
              <a:srgbClr val="A8C8E3">
                <a:shade val="50000"/>
              </a:srgb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2400" b="1" i="0" u="none" strike="noStrike" kern="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90 %</a:t>
            </a:r>
          </a:p>
        </p:txBody>
      </p:sp>
    </p:spTree>
    <p:extLst>
      <p:ext uri="{BB962C8B-B14F-4D97-AF65-F5344CB8AC3E}">
        <p14:creationId xmlns:p14="http://schemas.microsoft.com/office/powerpoint/2010/main" val="37396030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121AC380-7242-43E3-BD29-A14E8005FC50}"/>
              </a:ext>
            </a:extLst>
          </p:cNvPr>
          <p:cNvPicPr>
            <a:picLocks noChangeAspect="1"/>
          </p:cNvPicPr>
          <p:nvPr/>
        </p:nvPicPr>
        <p:blipFill>
          <a:blip r:embed="rId4"/>
          <a:stretch>
            <a:fillRect/>
          </a:stretch>
        </p:blipFill>
        <p:spPr>
          <a:xfrm>
            <a:off x="957973" y="1221590"/>
            <a:ext cx="4980864" cy="4938188"/>
          </a:xfrm>
          <a:prstGeom prst="rect">
            <a:avLst/>
          </a:prstGeom>
        </p:spPr>
      </p:pic>
      <p:sp>
        <p:nvSpPr>
          <p:cNvPr id="3" name="Inhaltsplatzhalter 2">
            <a:extLst>
              <a:ext uri="{FF2B5EF4-FFF2-40B4-BE49-F238E27FC236}">
                <a16:creationId xmlns:a16="http://schemas.microsoft.com/office/drawing/2014/main" id="{58658606-24EB-4C82-864A-27B15FC8DEBA}"/>
              </a:ext>
            </a:extLst>
          </p:cNvPr>
          <p:cNvSpPr>
            <a:spLocks noGrp="1"/>
          </p:cNvSpPr>
          <p:nvPr>
            <p:ph idx="4294967295"/>
          </p:nvPr>
        </p:nvSpPr>
        <p:spPr>
          <a:xfrm>
            <a:off x="6451600" y="1230313"/>
            <a:ext cx="4841876" cy="4938712"/>
          </a:xfrm>
        </p:spPr>
        <p:txBody>
          <a:bodyPr>
            <a:normAutofit/>
          </a:bodyPr>
          <a:lstStyle/>
          <a:p>
            <a:pPr marL="372600" marR="0" lvl="0" indent="-372600" algn="l" defTabSz="914400" rtl="0" eaLnBrk="1" fontAlgn="auto" latinLnBrk="0" hangingPunct="1">
              <a:lnSpc>
                <a:spcPct val="100000"/>
              </a:lnSpc>
              <a:spcBef>
                <a:spcPts val="1200"/>
              </a:spcBef>
              <a:spcAft>
                <a:spcPts val="1200"/>
              </a:spcAft>
              <a:buClrTx/>
              <a:buSzTx/>
              <a:buFontTx/>
              <a:buBlip>
                <a:blip r:embed="rId5"/>
              </a:buBlip>
              <a:tabLst/>
              <a:defRPr/>
            </a:pP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Donation under general anesthetic from the iliac crest</a:t>
            </a:r>
          </a:p>
          <a:p>
            <a:pPr marL="372600" marR="0" lvl="0" indent="-372600" algn="l" defTabSz="914400" rtl="0" eaLnBrk="1" fontAlgn="auto" latinLnBrk="0" hangingPunct="1">
              <a:lnSpc>
                <a:spcPct val="100000"/>
              </a:lnSpc>
              <a:spcBef>
                <a:spcPts val="1200"/>
              </a:spcBef>
              <a:spcAft>
                <a:spcPts val="1200"/>
              </a:spcAft>
              <a:buClrTx/>
              <a:buSzTx/>
              <a:buFontTx/>
              <a:buBlip>
                <a:blip r:embed="rId5"/>
              </a:buBlip>
              <a:tabLst/>
              <a:defRPr/>
            </a:pP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Hospital stay approx. 1-2 nights</a:t>
            </a:r>
          </a:p>
          <a:p>
            <a:pPr marL="372600" marR="0" lvl="0" indent="-372600" algn="l" defTabSz="914400" rtl="0" eaLnBrk="1" fontAlgn="auto" latinLnBrk="0" hangingPunct="1">
              <a:lnSpc>
                <a:spcPct val="100000"/>
              </a:lnSpc>
              <a:spcBef>
                <a:spcPts val="1200"/>
              </a:spcBef>
              <a:spcAft>
                <a:spcPts val="1200"/>
              </a:spcAft>
              <a:buClrTx/>
              <a:buSzTx/>
              <a:buFontTx/>
              <a:buBlip>
                <a:blip r:embed="rId5"/>
              </a:buBlip>
              <a:tabLst/>
              <a:defRPr/>
            </a:pPr>
            <a:r>
              <a:rPr kumimoji="0" lang="en-US" sz="240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Localised</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soreness for a few days after removal (like bruising)</a:t>
            </a:r>
          </a:p>
          <a:p>
            <a:pPr marL="0" indent="0">
              <a:buNone/>
            </a:pPr>
            <a:endParaRPr lang="de-DE" sz="4000" dirty="0"/>
          </a:p>
        </p:txBody>
      </p:sp>
      <p:sp>
        <p:nvSpPr>
          <p:cNvPr id="4" name="Titel 3">
            <a:extLst>
              <a:ext uri="{FF2B5EF4-FFF2-40B4-BE49-F238E27FC236}">
                <a16:creationId xmlns:a16="http://schemas.microsoft.com/office/drawing/2014/main" id="{B39EFEA8-1914-4729-962D-DD4465B8D5F2}"/>
              </a:ext>
            </a:extLst>
          </p:cNvPr>
          <p:cNvSpPr>
            <a:spLocks noGrp="1"/>
          </p:cNvSpPr>
          <p:nvPr>
            <p:ph type="title" idx="4294967295"/>
          </p:nvPr>
        </p:nvSpPr>
        <p:spPr>
          <a:xfrm>
            <a:off x="898525" y="552149"/>
            <a:ext cx="10080625" cy="669441"/>
          </a:xfrm>
        </p:spPr>
        <p:txBody>
          <a:bodyPr>
            <a:normAutofit/>
          </a:bodyPr>
          <a:lstStyle/>
          <a:p>
            <a:r>
              <a:rPr lang="de-DE" sz="3600" dirty="0" err="1">
                <a:solidFill>
                  <a:srgbClr val="E2001A"/>
                </a:solidFill>
              </a:rPr>
              <a:t>Bone</a:t>
            </a:r>
            <a:r>
              <a:rPr lang="de-DE" sz="3600" dirty="0">
                <a:solidFill>
                  <a:srgbClr val="E2001A"/>
                </a:solidFill>
              </a:rPr>
              <a:t> </a:t>
            </a:r>
            <a:r>
              <a:rPr lang="de-DE" sz="3600" dirty="0" err="1">
                <a:solidFill>
                  <a:srgbClr val="E2001A"/>
                </a:solidFill>
              </a:rPr>
              <a:t>marrow</a:t>
            </a:r>
            <a:r>
              <a:rPr lang="de-DE" sz="3600" dirty="0">
                <a:solidFill>
                  <a:srgbClr val="E2001A"/>
                </a:solidFill>
              </a:rPr>
              <a:t> </a:t>
            </a:r>
            <a:r>
              <a:rPr lang="de-DE" sz="3600" dirty="0" err="1">
                <a:solidFill>
                  <a:srgbClr val="E2001A"/>
                </a:solidFill>
              </a:rPr>
              <a:t>donation</a:t>
            </a:r>
            <a:endParaRPr lang="de-DE" sz="3600" dirty="0">
              <a:solidFill>
                <a:srgbClr val="E2001A"/>
              </a:solidFill>
            </a:endParaRPr>
          </a:p>
        </p:txBody>
      </p:sp>
      <p:sp>
        <p:nvSpPr>
          <p:cNvPr id="7" name="Ellipse 6">
            <a:extLst>
              <a:ext uri="{FF2B5EF4-FFF2-40B4-BE49-F238E27FC236}">
                <a16:creationId xmlns:a16="http://schemas.microsoft.com/office/drawing/2014/main" id="{174FE412-E713-4359-A95D-C8D5748420ED}"/>
              </a:ext>
            </a:extLst>
          </p:cNvPr>
          <p:cNvSpPr/>
          <p:nvPr/>
        </p:nvSpPr>
        <p:spPr>
          <a:xfrm>
            <a:off x="5109029" y="5341257"/>
            <a:ext cx="1322580" cy="1289428"/>
          </a:xfrm>
          <a:prstGeom prst="ellipse">
            <a:avLst/>
          </a:prstGeom>
          <a:solidFill>
            <a:schemeClr val="bg1"/>
          </a:solidFill>
          <a:ln w="12700" cap="flat" cmpd="sng" algn="ctr">
            <a:solidFill>
              <a:srgbClr val="2C5A81"/>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2400" b="1" i="0" u="none" strike="noStrike" kern="0" cap="none" spc="0" normalizeH="0" baseline="0" noProof="0" dirty="0">
                <a:ln>
                  <a:noFill/>
                </a:ln>
                <a:solidFill>
                  <a:srgbClr val="2C5A81"/>
                </a:solidFill>
                <a:effectLst/>
                <a:uLnTx/>
                <a:uFillTx/>
                <a:latin typeface="Calibri" panose="020F0502020204030204"/>
                <a:ea typeface="+mn-ea"/>
                <a:cs typeface="Arial" panose="020B0604020202020204" pitchFamily="34" charset="0"/>
              </a:rPr>
              <a:t>10 % </a:t>
            </a:r>
          </a:p>
        </p:txBody>
      </p:sp>
      <p:sp>
        <p:nvSpPr>
          <p:cNvPr id="8" name="Rechteck 7">
            <a:extLst>
              <a:ext uri="{FF2B5EF4-FFF2-40B4-BE49-F238E27FC236}">
                <a16:creationId xmlns:a16="http://schemas.microsoft.com/office/drawing/2014/main" id="{002AE74E-FA70-4CE9-B311-EC854BB1606A}"/>
              </a:ext>
            </a:extLst>
          </p:cNvPr>
          <p:cNvSpPr>
            <a:spLocks/>
          </p:cNvSpPr>
          <p:nvPr>
            <p:custDataLst>
              <p:tags r:id="rId1"/>
            </p:custDataLst>
          </p:nvPr>
        </p:nvSpPr>
        <p:spPr>
          <a:xfrm>
            <a:off x="898525" y="6454412"/>
            <a:ext cx="2323440" cy="186628"/>
          </a:xfrm>
          <a:prstGeom prst="rect">
            <a:avLst/>
          </a:prstGeom>
          <a:noFill/>
        </p:spPr>
        <p:txBody>
          <a:bodyPr wrap="square" lIns="0" tIns="0" rIns="0" bIns="0" rtlCol="0" anchor="ctr">
            <a:noAutofit/>
          </a:bodyPr>
          <a:lstStyle/>
          <a:p>
            <a:pPr>
              <a:buClr>
                <a:srgbClr val="E2001A"/>
              </a:buClr>
              <a:buFont typeface="Arial" panose="020B0604020202020204" pitchFamily="34" charset="0"/>
              <a:buNone/>
            </a:pPr>
            <a:r>
              <a:rPr lang="de-DE" sz="992" b="1" dirty="0">
                <a:solidFill>
                  <a:srgbClr val="E2001A"/>
                </a:solidFill>
                <a:latin typeface="Arial"/>
              </a:rPr>
              <a:t>DKMS</a:t>
            </a:r>
          </a:p>
        </p:txBody>
      </p:sp>
    </p:spTree>
    <p:extLst>
      <p:ext uri="{BB962C8B-B14F-4D97-AF65-F5344CB8AC3E}">
        <p14:creationId xmlns:p14="http://schemas.microsoft.com/office/powerpoint/2010/main" val="1358705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4" name="Inhaltsplatzhalter 1">
            <a:extLst>
              <a:ext uri="{FF2B5EF4-FFF2-40B4-BE49-F238E27FC236}">
                <a16:creationId xmlns:a16="http://schemas.microsoft.com/office/drawing/2014/main" id="{B89E6733-154D-4389-89F0-90F58CE76793}"/>
              </a:ext>
            </a:extLst>
          </p:cNvPr>
          <p:cNvSpPr>
            <a:spLocks noGrp="1"/>
          </p:cNvSpPr>
          <p:nvPr>
            <p:ph idx="4294967295"/>
          </p:nvPr>
        </p:nvSpPr>
        <p:spPr>
          <a:xfrm>
            <a:off x="6192840" y="2932306"/>
            <a:ext cx="5232028" cy="977470"/>
          </a:xfrm>
        </p:spPr>
        <p:txBody>
          <a:bodyPr>
            <a:normAutofit/>
          </a:bodyPr>
          <a:lstStyle/>
          <a:p>
            <a:pPr marL="0" indent="0">
              <a:buNone/>
            </a:pPr>
            <a:r>
              <a:rPr lang="de-DE" sz="4800" b="1" dirty="0">
                <a:solidFill>
                  <a:schemeClr val="tx2"/>
                </a:solidFill>
              </a:rPr>
              <a:t>Any </a:t>
            </a:r>
            <a:r>
              <a:rPr lang="de-DE" sz="4800" b="1" dirty="0" err="1">
                <a:solidFill>
                  <a:schemeClr val="tx2"/>
                </a:solidFill>
              </a:rPr>
              <a:t>questions</a:t>
            </a:r>
            <a:endParaRPr lang="de-DE" sz="4800" b="1" dirty="0">
              <a:solidFill>
                <a:schemeClr val="tx2"/>
              </a:solidFill>
            </a:endParaRPr>
          </a:p>
        </p:txBody>
      </p:sp>
      <p:pic>
        <p:nvPicPr>
          <p:cNvPr id="5" name="Bildplatzhalter 6">
            <a:extLst>
              <a:ext uri="{FF2B5EF4-FFF2-40B4-BE49-F238E27FC236}">
                <a16:creationId xmlns:a16="http://schemas.microsoft.com/office/drawing/2014/main" id="{7629C67E-30EA-4F9A-8B14-BAEDA1CAA3FA}"/>
              </a:ext>
            </a:extLst>
          </p:cNvPr>
          <p:cNvPicPr>
            <a:picLocks noChangeAspect="1"/>
          </p:cNvPicPr>
          <p:nvPr/>
        </p:nvPicPr>
        <p:blipFill>
          <a:blip r:embed="rId4"/>
          <a:srcRect l="1112" r="1112"/>
          <a:stretch>
            <a:fillRect/>
          </a:stretch>
        </p:blipFill>
        <p:spPr>
          <a:xfrm>
            <a:off x="1033219" y="931820"/>
            <a:ext cx="4965943" cy="4978443"/>
          </a:xfrm>
          <a:prstGeom prst="rect">
            <a:avLst/>
          </a:prstGeom>
        </p:spPr>
      </p:pic>
      <p:sp>
        <p:nvSpPr>
          <p:cNvPr id="6" name="Rechteck 5">
            <a:extLst>
              <a:ext uri="{FF2B5EF4-FFF2-40B4-BE49-F238E27FC236}">
                <a16:creationId xmlns:a16="http://schemas.microsoft.com/office/drawing/2014/main" id="{0A16C90E-C82A-4843-B83F-D5A4C809CEB9}"/>
              </a:ext>
            </a:extLst>
          </p:cNvPr>
          <p:cNvSpPr>
            <a:spLocks/>
          </p:cNvSpPr>
          <p:nvPr>
            <p:custDataLst>
              <p:tags r:id="rId1"/>
            </p:custDataLst>
          </p:nvPr>
        </p:nvSpPr>
        <p:spPr>
          <a:xfrm>
            <a:off x="898525" y="6454412"/>
            <a:ext cx="2323440" cy="186628"/>
          </a:xfrm>
          <a:prstGeom prst="rect">
            <a:avLst/>
          </a:prstGeom>
          <a:noFill/>
        </p:spPr>
        <p:txBody>
          <a:bodyPr wrap="square" lIns="0" tIns="0" rIns="0" bIns="0" rtlCol="0" anchor="ctr">
            <a:noAutofit/>
          </a:bodyPr>
          <a:lstStyle/>
          <a:p>
            <a:pPr>
              <a:buClr>
                <a:srgbClr val="E2001A"/>
              </a:buClr>
              <a:buFont typeface="Arial" panose="020B0604020202020204" pitchFamily="34" charset="0"/>
              <a:buNone/>
            </a:pPr>
            <a:r>
              <a:rPr lang="de-DE" sz="992" b="1" dirty="0">
                <a:solidFill>
                  <a:srgbClr val="E2001A"/>
                </a:solidFill>
                <a:latin typeface="Arial"/>
              </a:rPr>
              <a:t>DKMS</a:t>
            </a:r>
          </a:p>
        </p:txBody>
      </p:sp>
    </p:spTree>
    <p:extLst>
      <p:ext uri="{BB962C8B-B14F-4D97-AF65-F5344CB8AC3E}">
        <p14:creationId xmlns:p14="http://schemas.microsoft.com/office/powerpoint/2010/main" val="34450174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umsplatzhalter 2">
            <a:extLst>
              <a:ext uri="{FF2B5EF4-FFF2-40B4-BE49-F238E27FC236}">
                <a16:creationId xmlns:a16="http://schemas.microsoft.com/office/drawing/2014/main" id="{DC8F406D-CC7E-D8C6-5042-66D3D05CD4E8}"/>
              </a:ext>
            </a:extLst>
          </p:cNvPr>
          <p:cNvSpPr>
            <a:spLocks noGrp="1"/>
          </p:cNvSpPr>
          <p:nvPr>
            <p:ph type="dt" sz="half" idx="15"/>
            <p:custDataLst>
              <p:tags r:id="rId1"/>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000" b="0" i="0" u="none" strike="noStrike" kern="1200" cap="none" spc="0" normalizeH="0" baseline="0" noProof="0" dirty="0">
                <a:ln>
                  <a:noFill/>
                </a:ln>
                <a:solidFill>
                  <a:srgbClr val="999999"/>
                </a:solidFill>
                <a:effectLst/>
                <a:uLnTx/>
                <a:uFillTx/>
                <a:latin typeface="Arial"/>
                <a:ea typeface="+mn-ea"/>
                <a:cs typeface="+mn-cs"/>
              </a:rPr>
              <a:t>00.00.2025</a:t>
            </a:r>
          </a:p>
        </p:txBody>
      </p:sp>
      <p:sp>
        <p:nvSpPr>
          <p:cNvPr id="17" name="Rechteck 16">
            <a:extLst>
              <a:ext uri="{FF2B5EF4-FFF2-40B4-BE49-F238E27FC236}">
                <a16:creationId xmlns:a16="http://schemas.microsoft.com/office/drawing/2014/main" id="{31B936C1-F4C7-419E-8099-B74E6C5F078D}"/>
              </a:ext>
            </a:extLst>
          </p:cNvPr>
          <p:cNvSpPr/>
          <p:nvPr/>
        </p:nvSpPr>
        <p:spPr>
          <a:xfrm>
            <a:off x="0" y="0"/>
            <a:ext cx="12192000" cy="6858000"/>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8" name="Foliennummernplatzhalter 7">
            <a:extLst>
              <a:ext uri="{FF2B5EF4-FFF2-40B4-BE49-F238E27FC236}">
                <a16:creationId xmlns:a16="http://schemas.microsoft.com/office/drawing/2014/main" id="{30A4CB59-532B-8716-AEC7-7038BAA8D486}"/>
              </a:ext>
            </a:extLst>
          </p:cNvPr>
          <p:cNvSpPr>
            <a:spLocks noGrp="1"/>
          </p:cNvSpPr>
          <p:nvPr>
            <p:ph type="sldNum" sz="quarter" idx="17"/>
            <p:custDataLst>
              <p:tags r:id="rId2"/>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DB0D90-6264-4E90-9724-ABC670DBF4FB}" type="slidenum">
              <a:rPr kumimoji="0" lang="de-DE" sz="1000" b="0" i="0" u="none" strike="noStrike" kern="1200" cap="none" spc="0" normalizeH="0" baseline="0" noProof="0" smtClean="0">
                <a:ln>
                  <a:noFill/>
                </a:ln>
                <a:solidFill>
                  <a:srgbClr val="99999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de-DE" sz="1000" b="0" i="0" u="none" strike="noStrike" kern="1200" cap="none" spc="0" normalizeH="0" baseline="0" noProof="0" dirty="0">
              <a:ln>
                <a:noFill/>
              </a:ln>
              <a:solidFill>
                <a:srgbClr val="999999"/>
              </a:solidFill>
              <a:effectLst/>
              <a:uLnTx/>
              <a:uFillTx/>
              <a:latin typeface="Arial"/>
              <a:ea typeface="+mn-ea"/>
              <a:cs typeface="+mn-cs"/>
            </a:endParaRPr>
          </a:p>
        </p:txBody>
      </p:sp>
      <p:pic>
        <p:nvPicPr>
          <p:cNvPr id="13" name="Grafik 12">
            <a:extLst>
              <a:ext uri="{FF2B5EF4-FFF2-40B4-BE49-F238E27FC236}">
                <a16:creationId xmlns:a16="http://schemas.microsoft.com/office/drawing/2014/main" id="{B42DC2EA-5721-40F2-B08F-615D25603262}"/>
              </a:ext>
            </a:extLst>
          </p:cNvPr>
          <p:cNvPicPr>
            <a:picLocks noChangeAspect="1"/>
          </p:cNvPicPr>
          <p:nvPr/>
        </p:nvPicPr>
        <p:blipFill rotWithShape="1">
          <a:blip r:embed="rId6"/>
          <a:srcRect l="5747" t="4584" r="4547" b="5468"/>
          <a:stretch/>
        </p:blipFill>
        <p:spPr>
          <a:xfrm>
            <a:off x="3549715" y="709083"/>
            <a:ext cx="5425170" cy="5439833"/>
          </a:xfrm>
          <a:prstGeom prst="rect">
            <a:avLst/>
          </a:prstGeom>
        </p:spPr>
      </p:pic>
      <p:sp>
        <p:nvSpPr>
          <p:cNvPr id="14" name="Textfeld 13">
            <a:extLst>
              <a:ext uri="{FF2B5EF4-FFF2-40B4-BE49-F238E27FC236}">
                <a16:creationId xmlns:a16="http://schemas.microsoft.com/office/drawing/2014/main" id="{17D113E0-D636-4BE1-AED4-2E9E5888D99E}"/>
              </a:ext>
            </a:extLst>
          </p:cNvPr>
          <p:cNvSpPr txBox="1"/>
          <p:nvPr/>
        </p:nvSpPr>
        <p:spPr>
          <a:xfrm>
            <a:off x="4562764" y="2274837"/>
            <a:ext cx="3399073"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FFFFF"/>
                </a:solidFill>
                <a:effectLst/>
                <a:uLnTx/>
                <a:uFillTx/>
                <a:latin typeface="Arial"/>
                <a:ea typeface="+mn-ea"/>
                <a:cs typeface="+mn-cs"/>
              </a:rPr>
              <a:t>Imagine you have donated stem cells.</a:t>
            </a:r>
          </a:p>
        </p:txBody>
      </p:sp>
      <p:sp>
        <p:nvSpPr>
          <p:cNvPr id="9" name="Rechteck 8">
            <a:extLst>
              <a:ext uri="{FF2B5EF4-FFF2-40B4-BE49-F238E27FC236}">
                <a16:creationId xmlns:a16="http://schemas.microsoft.com/office/drawing/2014/main" id="{6201753F-C149-45ED-A528-C00E5978DA59}"/>
              </a:ext>
            </a:extLst>
          </p:cNvPr>
          <p:cNvSpPr>
            <a:spLocks/>
          </p:cNvSpPr>
          <p:nvPr>
            <p:custDataLst>
              <p:tags r:id="rId3"/>
            </p:custDataLst>
          </p:nvPr>
        </p:nvSpPr>
        <p:spPr>
          <a:xfrm>
            <a:off x="898525" y="6454412"/>
            <a:ext cx="2323440" cy="186628"/>
          </a:xfrm>
          <a:prstGeom prst="rect">
            <a:avLst/>
          </a:prstGeom>
          <a:noFill/>
        </p:spPr>
        <p:txBody>
          <a:bodyPr wrap="square" lIns="0" tIns="0" rIns="0" bIns="0" rtlCol="0" anchor="ctr">
            <a:noAutofit/>
          </a:bodyPr>
          <a:lstStyle/>
          <a:p>
            <a:pPr>
              <a:buClr>
                <a:srgbClr val="E2001A"/>
              </a:buClr>
              <a:buFont typeface="Arial" panose="020B0604020202020204" pitchFamily="34" charset="0"/>
              <a:buNone/>
            </a:pPr>
            <a:r>
              <a:rPr lang="de-DE" sz="992" b="1" dirty="0">
                <a:solidFill>
                  <a:srgbClr val="E2001A"/>
                </a:solidFill>
                <a:latin typeface="Arial"/>
              </a:rPr>
              <a:t>DKMS</a:t>
            </a:r>
          </a:p>
        </p:txBody>
      </p:sp>
    </p:spTree>
    <p:extLst>
      <p:ext uri="{BB962C8B-B14F-4D97-AF65-F5344CB8AC3E}">
        <p14:creationId xmlns:p14="http://schemas.microsoft.com/office/powerpoint/2010/main" val="12736223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8" name="Titel 7">
            <a:extLst>
              <a:ext uri="{FF2B5EF4-FFF2-40B4-BE49-F238E27FC236}">
                <a16:creationId xmlns:a16="http://schemas.microsoft.com/office/drawing/2014/main" id="{6BBE18ED-5943-4E75-8B0B-5D536675609C}"/>
              </a:ext>
            </a:extLst>
          </p:cNvPr>
          <p:cNvSpPr>
            <a:spLocks noGrp="1"/>
          </p:cNvSpPr>
          <p:nvPr>
            <p:ph type="title"/>
          </p:nvPr>
        </p:nvSpPr>
        <p:spPr>
          <a:xfrm>
            <a:off x="898525" y="684000"/>
            <a:ext cx="10541636" cy="758396"/>
          </a:xfrm>
        </p:spPr>
        <p:txBody>
          <a:bodyPr/>
          <a:lstStyle/>
          <a:p>
            <a:r>
              <a:rPr lang="de-DE" sz="3200" dirty="0" err="1"/>
              <a:t>What</a:t>
            </a:r>
            <a:r>
              <a:rPr lang="de-DE" sz="3200" dirty="0"/>
              <a:t> </a:t>
            </a:r>
            <a:r>
              <a:rPr lang="de-DE" sz="3200" dirty="0" err="1"/>
              <a:t>happens</a:t>
            </a:r>
            <a:r>
              <a:rPr lang="de-DE" sz="3200" dirty="0"/>
              <a:t> </a:t>
            </a:r>
            <a:r>
              <a:rPr lang="de-DE" sz="3200" dirty="0" err="1"/>
              <a:t>next</a:t>
            </a:r>
            <a:r>
              <a:rPr lang="de-DE" sz="3200" dirty="0"/>
              <a:t>? </a:t>
            </a:r>
          </a:p>
        </p:txBody>
      </p:sp>
      <p:pic>
        <p:nvPicPr>
          <p:cNvPr id="17" name="Grafik 16">
            <a:extLst>
              <a:ext uri="{FF2B5EF4-FFF2-40B4-BE49-F238E27FC236}">
                <a16:creationId xmlns:a16="http://schemas.microsoft.com/office/drawing/2014/main" id="{F97D0E08-E671-48CD-A7C2-2275423F6803}"/>
              </a:ext>
            </a:extLst>
          </p:cNvPr>
          <p:cNvPicPr>
            <a:picLocks noChangeAspect="1"/>
          </p:cNvPicPr>
          <p:nvPr/>
        </p:nvPicPr>
        <p:blipFill>
          <a:blip r:embed="rId3"/>
          <a:stretch>
            <a:fillRect/>
          </a:stretch>
        </p:blipFill>
        <p:spPr>
          <a:xfrm>
            <a:off x="1246766" y="2770989"/>
            <a:ext cx="10193395" cy="3644324"/>
          </a:xfrm>
          <a:prstGeom prst="rect">
            <a:avLst/>
          </a:prstGeom>
        </p:spPr>
      </p:pic>
      <p:sp>
        <p:nvSpPr>
          <p:cNvPr id="18" name="Inhaltsplatzhalter 1">
            <a:extLst>
              <a:ext uri="{FF2B5EF4-FFF2-40B4-BE49-F238E27FC236}">
                <a16:creationId xmlns:a16="http://schemas.microsoft.com/office/drawing/2014/main" id="{FBA06642-9FB4-4DD3-98E6-C025D953D778}"/>
              </a:ext>
            </a:extLst>
          </p:cNvPr>
          <p:cNvSpPr txBox="1">
            <a:spLocks/>
          </p:cNvSpPr>
          <p:nvPr/>
        </p:nvSpPr>
        <p:spPr>
          <a:xfrm>
            <a:off x="1476931" y="3822044"/>
            <a:ext cx="2870200" cy="2120306"/>
          </a:xfrm>
          <a:prstGeom prst="rect">
            <a:avLst/>
          </a:prstGeom>
          <a:solidFill>
            <a:srgbClr val="A8C8E4"/>
          </a:solidFill>
        </p:spPr>
        <p:txBody>
          <a:bodyPr vert="horz" lIns="91440" tIns="45720" rIns="91440" bIns="45720" rtlCol="0">
            <a:noAutofit/>
          </a:bodyPr>
          <a:lstStyle>
            <a:lvl1pPr marL="228600" indent="-228600" algn="l" defTabSz="914400" rtl="0" eaLnBrk="1" latinLnBrk="0" hangingPunct="1">
              <a:lnSpc>
                <a:spcPct val="100000"/>
              </a:lnSpc>
              <a:spcBef>
                <a:spcPts val="1200"/>
              </a:spcBef>
              <a:spcAft>
                <a:spcPts val="1200"/>
              </a:spcAft>
              <a:buFontTx/>
              <a:buBlip>
                <a:blip r:embed="rId4"/>
              </a:buBlip>
              <a:defRPr sz="22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74400" marR="0" lvl="0" indent="-374400" algn="l" defTabSz="914400" rtl="0" eaLnBrk="1" fontAlgn="auto" latinLnBrk="0" hangingPunct="1">
              <a:lnSpc>
                <a:spcPct val="100000"/>
              </a:lnSpc>
              <a:spcBef>
                <a:spcPts val="1200"/>
              </a:spcBef>
              <a:spcAft>
                <a:spcPts val="600"/>
              </a:spcAft>
              <a:buClrTx/>
              <a:buSzTx/>
              <a:buFontTx/>
              <a:buBlip>
                <a:blip r:embed="rId4"/>
              </a:buBlip>
              <a:tabLst/>
              <a:defRPr/>
            </a:pPr>
            <a:r>
              <a:rPr kumimoji="0" lang="de-DE" sz="20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First </a:t>
            </a:r>
            <a:r>
              <a:rPr kumimoji="0" lang="de-DE" sz="2000" b="1"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information</a:t>
            </a:r>
            <a:endParaRPr kumimoji="0" lang="de-DE" sz="20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704850" lvl="1" indent="-342900">
              <a:spcBef>
                <a:spcPts val="0"/>
              </a:spcBef>
              <a:spcAft>
                <a:spcPts val="0"/>
              </a:spcAft>
              <a:buFont typeface="Arial" panose="020B0604020202020204" pitchFamily="34" charset="0"/>
              <a:buChar char="•"/>
              <a:defRPr/>
            </a:pPr>
            <a:r>
              <a:rPr lang="en-US" sz="2000" dirty="0">
                <a:solidFill>
                  <a:srgbClr val="000000"/>
                </a:solidFill>
              </a:rPr>
              <a:t>Gender</a:t>
            </a:r>
          </a:p>
          <a:p>
            <a:pPr marL="704850" lvl="1" indent="-342900">
              <a:spcBef>
                <a:spcPts val="0"/>
              </a:spcBef>
              <a:spcAft>
                <a:spcPts val="0"/>
              </a:spcAft>
              <a:buFont typeface="Arial" panose="020B0604020202020204" pitchFamily="34" charset="0"/>
              <a:buChar char="•"/>
              <a:defRPr/>
            </a:pPr>
            <a:r>
              <a:rPr lang="en-US" sz="2000" dirty="0">
                <a:solidFill>
                  <a:srgbClr val="000000"/>
                </a:solidFill>
              </a:rPr>
              <a:t>Age group</a:t>
            </a:r>
          </a:p>
          <a:p>
            <a:pPr marL="704850" lvl="1" indent="-342900">
              <a:spcBef>
                <a:spcPts val="0"/>
              </a:spcBef>
              <a:spcAft>
                <a:spcPts val="0"/>
              </a:spcAft>
              <a:buFont typeface="Arial" panose="020B0604020202020204" pitchFamily="34" charset="0"/>
              <a:buChar char="•"/>
              <a:defRPr/>
            </a:pPr>
            <a:r>
              <a:rPr lang="en-US" sz="2000" dirty="0">
                <a:solidFill>
                  <a:srgbClr val="000000"/>
                </a:solidFill>
              </a:rPr>
              <a:t>Destination country</a:t>
            </a:r>
          </a:p>
          <a:p>
            <a:pPr marL="374400" lvl="0" indent="-374400">
              <a:defRPr/>
            </a:pPr>
            <a:r>
              <a:rPr lang="de-DE" sz="2000" b="1" dirty="0">
                <a:solidFill>
                  <a:srgbClr val="000000"/>
                </a:solidFill>
              </a:rPr>
              <a:t>Anonymous </a:t>
            </a:r>
            <a:r>
              <a:rPr lang="de-DE" sz="2000" b="1" dirty="0" err="1">
                <a:solidFill>
                  <a:srgbClr val="000000"/>
                </a:solidFill>
              </a:rPr>
              <a:t>letter</a:t>
            </a:r>
            <a:r>
              <a:rPr lang="de-DE" sz="2000" b="1" dirty="0">
                <a:solidFill>
                  <a:srgbClr val="000000"/>
                </a:solidFill>
              </a:rPr>
              <a:t> </a:t>
            </a:r>
            <a:r>
              <a:rPr lang="de-DE" sz="2000" b="1" dirty="0" err="1">
                <a:solidFill>
                  <a:srgbClr val="000000"/>
                </a:solidFill>
              </a:rPr>
              <a:t>contact</a:t>
            </a:r>
            <a:endParaRPr lang="de-DE" sz="2000" b="1" dirty="0">
              <a:solidFill>
                <a:srgbClr val="000000"/>
              </a:solidFill>
            </a:endParaRPr>
          </a:p>
        </p:txBody>
      </p:sp>
      <p:sp>
        <p:nvSpPr>
          <p:cNvPr id="19" name="Inhaltsplatzhalter 1">
            <a:extLst>
              <a:ext uri="{FF2B5EF4-FFF2-40B4-BE49-F238E27FC236}">
                <a16:creationId xmlns:a16="http://schemas.microsoft.com/office/drawing/2014/main" id="{24DA1BB1-A3A6-45F9-87D4-ADDB6E66A3AA}"/>
              </a:ext>
            </a:extLst>
          </p:cNvPr>
          <p:cNvSpPr txBox="1">
            <a:spLocks/>
          </p:cNvSpPr>
          <p:nvPr/>
        </p:nvSpPr>
        <p:spPr>
          <a:xfrm>
            <a:off x="1476931" y="3287012"/>
            <a:ext cx="3149519" cy="834369"/>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200"/>
              </a:spcBef>
              <a:spcAft>
                <a:spcPts val="1200"/>
              </a:spcAft>
              <a:buFontTx/>
              <a:buBlip>
                <a:blip r:embed="rId4"/>
              </a:buBlip>
              <a:defRPr sz="22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spcAft>
                <a:spcPts val="0"/>
              </a:spcAft>
              <a:buFontTx/>
              <a:buNone/>
            </a:pPr>
            <a:r>
              <a:rPr lang="de-DE" sz="2400" b="1" dirty="0"/>
              <a:t>After </a:t>
            </a:r>
            <a:r>
              <a:rPr lang="de-DE" sz="2400" b="1" dirty="0" err="1"/>
              <a:t>one</a:t>
            </a:r>
            <a:r>
              <a:rPr lang="de-DE" sz="2400" b="1" dirty="0"/>
              <a:t> </a:t>
            </a:r>
            <a:r>
              <a:rPr lang="de-DE" sz="2400" b="1" dirty="0" err="1"/>
              <a:t>day</a:t>
            </a:r>
            <a:r>
              <a:rPr lang="de-DE" sz="2400" b="1" dirty="0"/>
              <a:t>:</a:t>
            </a:r>
          </a:p>
        </p:txBody>
      </p:sp>
      <p:pic>
        <p:nvPicPr>
          <p:cNvPr id="20" name="Bildplatzhalter 2">
            <a:extLst>
              <a:ext uri="{FF2B5EF4-FFF2-40B4-BE49-F238E27FC236}">
                <a16:creationId xmlns:a16="http://schemas.microsoft.com/office/drawing/2014/main" id="{1FD490F9-A0DA-4517-9497-9478BAB55A1F}"/>
              </a:ext>
            </a:extLst>
          </p:cNvPr>
          <p:cNvPicPr>
            <a:picLocks noChangeAspect="1"/>
          </p:cNvPicPr>
          <p:nvPr/>
        </p:nvPicPr>
        <p:blipFill>
          <a:blip r:embed="rId5"/>
          <a:srcRect l="444" r="444"/>
          <a:stretch/>
        </p:blipFill>
        <p:spPr>
          <a:xfrm>
            <a:off x="1804927" y="1199234"/>
            <a:ext cx="1957333" cy="1957333"/>
          </a:xfrm>
          <a:prstGeom prst="ellipse">
            <a:avLst/>
          </a:prstGeom>
          <a:solidFill>
            <a:schemeClr val="bg1"/>
          </a:solidFill>
          <a:ln w="50800">
            <a:noFill/>
          </a:ln>
        </p:spPr>
      </p:pic>
      <p:pic>
        <p:nvPicPr>
          <p:cNvPr id="16" name="Bildplatzhalter 22">
            <a:extLst>
              <a:ext uri="{FF2B5EF4-FFF2-40B4-BE49-F238E27FC236}">
                <a16:creationId xmlns:a16="http://schemas.microsoft.com/office/drawing/2014/main" id="{3978AB5C-E77B-4547-A7E3-637B3A07C0EA}"/>
              </a:ext>
            </a:extLst>
          </p:cNvPr>
          <p:cNvPicPr>
            <a:picLocks noChangeAspect="1"/>
          </p:cNvPicPr>
          <p:nvPr/>
        </p:nvPicPr>
        <p:blipFill rotWithShape="1">
          <a:blip r:embed="rId6">
            <a:extLst>
              <a:ext uri="{BEBA8EAE-BF5A-486C-A8C5-ECC9F3942E4B}">
                <a14:imgProps xmlns:a14="http://schemas.microsoft.com/office/drawing/2010/main">
                  <a14:imgLayer r:embed="rId7">
                    <a14:imgEffect>
                      <a14:brightnessContrast bright="20000"/>
                    </a14:imgEffect>
                  </a14:imgLayer>
                </a14:imgProps>
              </a:ext>
            </a:extLst>
          </a:blip>
          <a:srcRect l="-11" t="2796" r="11" b="-2050"/>
          <a:stretch/>
        </p:blipFill>
        <p:spPr>
          <a:xfrm>
            <a:off x="5335948" y="1199234"/>
            <a:ext cx="1957333" cy="1957333"/>
          </a:xfrm>
          <a:prstGeom prst="ellipse">
            <a:avLst/>
          </a:prstGeom>
        </p:spPr>
      </p:pic>
      <p:pic>
        <p:nvPicPr>
          <p:cNvPr id="21" name="Bildplatzhalter 24">
            <a:extLst>
              <a:ext uri="{FF2B5EF4-FFF2-40B4-BE49-F238E27FC236}">
                <a16:creationId xmlns:a16="http://schemas.microsoft.com/office/drawing/2014/main" id="{861FB5FE-54A5-41A1-9A99-115D11683778}"/>
              </a:ext>
            </a:extLst>
          </p:cNvPr>
          <p:cNvPicPr>
            <a:picLocks noChangeAspect="1"/>
          </p:cNvPicPr>
          <p:nvPr/>
        </p:nvPicPr>
        <p:blipFill>
          <a:blip r:embed="rId8"/>
          <a:srcRect t="1198" b="1198"/>
          <a:stretch/>
        </p:blipFill>
        <p:spPr>
          <a:xfrm>
            <a:off x="8866970" y="1199234"/>
            <a:ext cx="1957333" cy="1957333"/>
          </a:xfrm>
          <a:prstGeom prst="ellipse">
            <a:avLst/>
          </a:prstGeom>
        </p:spPr>
      </p:pic>
      <p:sp>
        <p:nvSpPr>
          <p:cNvPr id="22" name="Inhaltsplatzhalter 1">
            <a:extLst>
              <a:ext uri="{FF2B5EF4-FFF2-40B4-BE49-F238E27FC236}">
                <a16:creationId xmlns:a16="http://schemas.microsoft.com/office/drawing/2014/main" id="{2360C85E-AD91-4746-BC7D-6C142799082D}"/>
              </a:ext>
            </a:extLst>
          </p:cNvPr>
          <p:cNvSpPr txBox="1">
            <a:spLocks/>
          </p:cNvSpPr>
          <p:nvPr/>
        </p:nvSpPr>
        <p:spPr>
          <a:xfrm>
            <a:off x="5013531" y="3894036"/>
            <a:ext cx="2873477" cy="2024240"/>
          </a:xfrm>
          <a:prstGeom prst="rect">
            <a:avLst/>
          </a:prstGeom>
          <a:solidFill>
            <a:srgbClr val="F0767A"/>
          </a:solidFill>
          <a:ln>
            <a:noFill/>
          </a:ln>
        </p:spPr>
        <p:txBody>
          <a:bodyPr vert="horz" lIns="91440" tIns="45720" rIns="91440" bIns="45720" rtlCol="0">
            <a:noAutofit/>
          </a:bodyPr>
          <a:lstStyle>
            <a:lvl1pPr marL="228600" indent="-228600" algn="l" defTabSz="914400" rtl="0" eaLnBrk="1" latinLnBrk="0" hangingPunct="1">
              <a:lnSpc>
                <a:spcPct val="100000"/>
              </a:lnSpc>
              <a:spcBef>
                <a:spcPts val="1200"/>
              </a:spcBef>
              <a:spcAft>
                <a:spcPts val="1200"/>
              </a:spcAft>
              <a:buFontTx/>
              <a:buBlip>
                <a:blip r:embed="rId4"/>
              </a:buBlip>
              <a:defRPr sz="22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74400" lvl="0" indent="-374400">
              <a:spcAft>
                <a:spcPts val="0"/>
              </a:spcAft>
              <a:defRPr/>
            </a:pPr>
            <a:r>
              <a:rPr lang="en-US" sz="2000" b="1" dirty="0">
                <a:solidFill>
                  <a:srgbClr val="000000"/>
                </a:solidFill>
              </a:rPr>
              <a:t>Current information on the patient's state of health</a:t>
            </a:r>
          </a:p>
        </p:txBody>
      </p:sp>
      <p:sp>
        <p:nvSpPr>
          <p:cNvPr id="24" name="Inhaltsplatzhalter 1">
            <a:extLst>
              <a:ext uri="{FF2B5EF4-FFF2-40B4-BE49-F238E27FC236}">
                <a16:creationId xmlns:a16="http://schemas.microsoft.com/office/drawing/2014/main" id="{AC1299D3-28BB-4DB4-BF66-7708E41F4EC9}"/>
              </a:ext>
            </a:extLst>
          </p:cNvPr>
          <p:cNvSpPr txBox="1">
            <a:spLocks/>
          </p:cNvSpPr>
          <p:nvPr/>
        </p:nvSpPr>
        <p:spPr>
          <a:xfrm>
            <a:off x="5013531" y="3287012"/>
            <a:ext cx="3235330" cy="965827"/>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200"/>
              </a:spcBef>
              <a:spcAft>
                <a:spcPts val="1200"/>
              </a:spcAft>
              <a:buFontTx/>
              <a:buBlip>
                <a:blip r:embed="rId4"/>
              </a:buBlip>
              <a:defRPr sz="22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de-DE" sz="2400" b="1" dirty="0"/>
              <a:t>After 3 </a:t>
            </a:r>
            <a:r>
              <a:rPr lang="de-DE" sz="2400" b="1" dirty="0" err="1"/>
              <a:t>months</a:t>
            </a:r>
            <a:r>
              <a:rPr lang="de-DE" sz="2400" b="1" dirty="0"/>
              <a:t>:</a:t>
            </a:r>
          </a:p>
        </p:txBody>
      </p:sp>
      <p:sp>
        <p:nvSpPr>
          <p:cNvPr id="25" name="Inhaltsplatzhalter 1">
            <a:extLst>
              <a:ext uri="{FF2B5EF4-FFF2-40B4-BE49-F238E27FC236}">
                <a16:creationId xmlns:a16="http://schemas.microsoft.com/office/drawing/2014/main" id="{9C8249DB-6AD7-429F-9DCC-504E430230F7}"/>
              </a:ext>
            </a:extLst>
          </p:cNvPr>
          <p:cNvSpPr txBox="1">
            <a:spLocks/>
          </p:cNvSpPr>
          <p:nvPr/>
        </p:nvSpPr>
        <p:spPr>
          <a:xfrm>
            <a:off x="8476864" y="3894036"/>
            <a:ext cx="2905600" cy="2046815"/>
          </a:xfrm>
          <a:prstGeom prst="rect">
            <a:avLst/>
          </a:prstGeom>
          <a:solidFill>
            <a:srgbClr val="C3DFB9"/>
          </a:solidFill>
        </p:spPr>
        <p:txBody>
          <a:bodyPr vert="horz" lIns="91440" tIns="45720" rIns="91440" bIns="45720" rtlCol="0">
            <a:noAutofit/>
          </a:bodyPr>
          <a:lstStyle>
            <a:lvl1pPr marL="228600" indent="-228600" algn="l" defTabSz="914400" rtl="0" eaLnBrk="1" latinLnBrk="0" hangingPunct="1">
              <a:lnSpc>
                <a:spcPct val="100000"/>
              </a:lnSpc>
              <a:spcBef>
                <a:spcPts val="1200"/>
              </a:spcBef>
              <a:spcAft>
                <a:spcPts val="1200"/>
              </a:spcAft>
              <a:buFontTx/>
              <a:buBlip>
                <a:blip r:embed="rId4"/>
              </a:buBlip>
              <a:defRPr sz="22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74400" lvl="0" indent="-374400">
              <a:spcAft>
                <a:spcPts val="0"/>
              </a:spcAft>
              <a:defRPr/>
            </a:pPr>
            <a:r>
              <a:rPr lang="en-US" sz="2000" b="1" dirty="0">
                <a:solidFill>
                  <a:srgbClr val="000000"/>
                </a:solidFill>
              </a:rPr>
              <a:t>Personal contact can be requested via DKMS</a:t>
            </a:r>
          </a:p>
        </p:txBody>
      </p:sp>
      <p:sp>
        <p:nvSpPr>
          <p:cNvPr id="26" name="Inhaltsplatzhalter 1">
            <a:extLst>
              <a:ext uri="{FF2B5EF4-FFF2-40B4-BE49-F238E27FC236}">
                <a16:creationId xmlns:a16="http://schemas.microsoft.com/office/drawing/2014/main" id="{21901EE9-388D-4503-98BA-3F81F9EE363E}"/>
              </a:ext>
            </a:extLst>
          </p:cNvPr>
          <p:cNvSpPr txBox="1">
            <a:spLocks/>
          </p:cNvSpPr>
          <p:nvPr/>
        </p:nvSpPr>
        <p:spPr>
          <a:xfrm>
            <a:off x="8538030" y="3306294"/>
            <a:ext cx="3235331" cy="795803"/>
          </a:xfrm>
          <a:prstGeom prst="rect">
            <a:avLst/>
          </a:prstGeom>
        </p:spPr>
        <p:txBody>
          <a:bodyPr>
            <a:noAutofit/>
          </a:bodyPr>
          <a:lstStyle>
            <a:lvl1pPr marL="0" indent="0" algn="l" defTabSz="914400" rtl="0" eaLnBrk="1" fontAlgn="ctr" latinLnBrk="0" hangingPunct="1">
              <a:lnSpc>
                <a:spcPct val="130000"/>
              </a:lnSpc>
              <a:spcBef>
                <a:spcPts val="0"/>
              </a:spcBef>
              <a:spcAft>
                <a:spcPts val="0"/>
              </a:spcAft>
              <a:buFont typeface="Arial" panose="020B0604020202020204" pitchFamily="34" charset="0"/>
              <a:buNone/>
              <a:defRPr sz="1600" kern="1200">
                <a:solidFill>
                  <a:schemeClr val="tx1"/>
                </a:solidFill>
                <a:latin typeface="+mn-lt"/>
                <a:ea typeface="+mn-ea"/>
                <a:cs typeface="+mn-cs"/>
              </a:defRPr>
            </a:lvl1pPr>
            <a:lvl2pPr marL="252000" indent="-252000" algn="l" defTabSz="914400" rtl="0" eaLnBrk="1" fontAlgn="ctr" latinLnBrk="0" hangingPunct="1">
              <a:lnSpc>
                <a:spcPct val="130000"/>
              </a:lnSpc>
              <a:spcBef>
                <a:spcPts val="0"/>
              </a:spcBef>
              <a:spcAft>
                <a:spcPts val="0"/>
              </a:spcAft>
              <a:buSzPct val="110000"/>
              <a:buFont typeface="Arial" panose="020B0604020202020204" pitchFamily="34" charset="0"/>
              <a:buChar char="•"/>
              <a:defRPr sz="1600" kern="1200">
                <a:solidFill>
                  <a:schemeClr val="tx1"/>
                </a:solidFill>
                <a:latin typeface="+mn-lt"/>
                <a:ea typeface="+mn-ea"/>
                <a:cs typeface="+mn-cs"/>
              </a:defRPr>
            </a:lvl2pPr>
            <a:lvl3pPr marL="504000" indent="-252000" algn="l" defTabSz="914400" rtl="0" eaLnBrk="1" fontAlgn="ctr" latinLnBrk="0" hangingPunct="1">
              <a:lnSpc>
                <a:spcPct val="130000"/>
              </a:lnSpc>
              <a:spcBef>
                <a:spcPts val="0"/>
              </a:spcBef>
              <a:spcAft>
                <a:spcPts val="0"/>
              </a:spcAft>
              <a:buSzPct val="110000"/>
              <a:buFont typeface="Arial" panose="020B0604020202020204" pitchFamily="34" charset="0"/>
              <a:buChar char="•"/>
              <a:defRPr sz="1600" kern="1200">
                <a:solidFill>
                  <a:schemeClr val="tx1"/>
                </a:solidFill>
                <a:latin typeface="+mn-lt"/>
                <a:ea typeface="+mn-ea"/>
                <a:cs typeface="+mn-cs"/>
              </a:defRPr>
            </a:lvl3pPr>
            <a:lvl4pPr marL="756000" indent="-252000" algn="l" defTabSz="914400" rtl="0" eaLnBrk="1" fontAlgn="ctr" latinLnBrk="0" hangingPunct="1">
              <a:lnSpc>
                <a:spcPct val="130000"/>
              </a:lnSpc>
              <a:spcBef>
                <a:spcPts val="0"/>
              </a:spcBef>
              <a:spcAft>
                <a:spcPts val="0"/>
              </a:spcAft>
              <a:buSzPct val="110000"/>
              <a:buFont typeface="Arial" panose="020B0604020202020204" pitchFamily="34" charset="0"/>
              <a:buChar char="•"/>
              <a:defRPr sz="1600" b="0" kern="1200">
                <a:solidFill>
                  <a:schemeClr val="tx1"/>
                </a:solidFill>
                <a:latin typeface="+mn-lt"/>
                <a:ea typeface="+mn-ea"/>
                <a:cs typeface="+mn-cs"/>
              </a:defRPr>
            </a:lvl4pPr>
            <a:lvl5pPr marL="0" indent="0" algn="l" defTabSz="914400" rtl="0" eaLnBrk="1" fontAlgn="ctr" latinLnBrk="0" hangingPunct="1">
              <a:lnSpc>
                <a:spcPct val="130000"/>
              </a:lnSpc>
              <a:spcBef>
                <a:spcPts val="0"/>
              </a:spcBef>
              <a:spcAft>
                <a:spcPts val="0"/>
              </a:spcAft>
              <a:buFont typeface="Arial" panose="020B0604020202020204" pitchFamily="34" charset="0"/>
              <a:buNone/>
              <a:defRPr sz="1600" b="1" kern="1200">
                <a:solidFill>
                  <a:schemeClr val="tx1"/>
                </a:solidFill>
                <a:latin typeface="+mn-lt"/>
                <a:ea typeface="+mn-ea"/>
                <a:cs typeface="+mn-cs"/>
              </a:defRPr>
            </a:lvl5pPr>
            <a:lvl6pPr marL="0" indent="0" algn="l" defTabSz="914400" rtl="0" eaLnBrk="1" fontAlgn="ctr" latinLnBrk="0" hangingPunct="1">
              <a:lnSpc>
                <a:spcPct val="130000"/>
              </a:lnSpc>
              <a:spcBef>
                <a:spcPts val="0"/>
              </a:spcBef>
              <a:spcAft>
                <a:spcPts val="0"/>
              </a:spcAft>
              <a:buFontTx/>
              <a:buNone/>
              <a:defRPr sz="2200" kern="1200">
                <a:solidFill>
                  <a:schemeClr val="tx1"/>
                </a:solidFill>
                <a:latin typeface="+mn-lt"/>
                <a:ea typeface="+mn-ea"/>
                <a:cs typeface="+mn-cs"/>
              </a:defRPr>
            </a:lvl6pPr>
            <a:lvl7pPr marL="324000" indent="-324000" algn="l" defTabSz="914400" rtl="0" eaLnBrk="1" fontAlgn="ctr" latinLnBrk="0" hangingPunct="1">
              <a:lnSpc>
                <a:spcPct val="130000"/>
              </a:lnSpc>
              <a:spcBef>
                <a:spcPts val="0"/>
              </a:spcBef>
              <a:spcAft>
                <a:spcPts val="0"/>
              </a:spcAft>
              <a:buSzPct val="110000"/>
              <a:buFont typeface="Arial" panose="020B0604020202020204" pitchFamily="34" charset="0"/>
              <a:buChar char="•"/>
              <a:defRPr sz="2200" kern="1200">
                <a:solidFill>
                  <a:schemeClr val="tx1"/>
                </a:solidFill>
                <a:latin typeface="+mn-lt"/>
                <a:ea typeface="+mn-ea"/>
                <a:cs typeface="+mn-cs"/>
              </a:defRPr>
            </a:lvl7pPr>
            <a:lvl8pPr marL="648000" indent="-324000" algn="l" defTabSz="914400" rtl="0" eaLnBrk="1" fontAlgn="ctr" latinLnBrk="0" hangingPunct="1">
              <a:lnSpc>
                <a:spcPct val="130000"/>
              </a:lnSpc>
              <a:spcBef>
                <a:spcPts val="0"/>
              </a:spcBef>
              <a:buSzPct val="110000"/>
              <a:buFont typeface="Arial" panose="020B0604020202020204" pitchFamily="34" charset="0"/>
              <a:buChar char="•"/>
              <a:defRPr lang="de-DE" sz="2200" b="0" kern="1200" dirty="0">
                <a:solidFill>
                  <a:schemeClr val="tx1"/>
                </a:solidFill>
                <a:latin typeface="+mn-lt"/>
                <a:ea typeface="+mn-ea"/>
                <a:cs typeface="+mn-cs"/>
              </a:defRPr>
            </a:lvl8pPr>
            <a:lvl9pPr marL="0" indent="0" algn="l" defTabSz="914400" rtl="0" eaLnBrk="1" fontAlgn="ctr" latinLnBrk="0" hangingPunct="1">
              <a:lnSpc>
                <a:spcPct val="130000"/>
              </a:lnSpc>
              <a:spcBef>
                <a:spcPts val="0"/>
              </a:spcBef>
              <a:buFont typeface="Symbol" panose="05050102010706020507" pitchFamily="18" charset="2"/>
              <a:buNone/>
              <a:defRPr sz="2200" b="1" kern="1200">
                <a:solidFill>
                  <a:schemeClr val="tx1"/>
                </a:solidFill>
                <a:latin typeface="+mn-lt"/>
                <a:ea typeface="+mn-ea"/>
                <a:cs typeface="+mn-cs"/>
              </a:defRPr>
            </a:lvl9pPr>
          </a:lstStyle>
          <a:p>
            <a:pPr>
              <a:lnSpc>
                <a:spcPct val="100000"/>
              </a:lnSpc>
            </a:pPr>
            <a:r>
              <a:rPr lang="de-DE" sz="2400" b="1" dirty="0">
                <a:latin typeface="Arial" panose="020B0604020202020204" pitchFamily="34" charset="0"/>
                <a:cs typeface="Arial" panose="020B0604020202020204" pitchFamily="34" charset="0"/>
              </a:rPr>
              <a:t>After 2 </a:t>
            </a:r>
            <a:r>
              <a:rPr lang="de-DE" sz="2400" b="1" dirty="0" err="1">
                <a:latin typeface="Arial" panose="020B0604020202020204" pitchFamily="34" charset="0"/>
                <a:cs typeface="Arial" panose="020B0604020202020204" pitchFamily="34" charset="0"/>
              </a:rPr>
              <a:t>years</a:t>
            </a:r>
            <a:r>
              <a:rPr lang="de-DE" sz="2400" b="1"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795927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P spid="22" grpId="0" animBg="1"/>
      <p:bldP spid="24" grpId="0"/>
      <p:bldP spid="25" grpId="0" animBg="1"/>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BB843302-D968-4CE6-BAFA-24816B5B15A0}"/>
              </a:ext>
            </a:extLst>
          </p:cNvPr>
          <p:cNvSpPr txBox="1"/>
          <p:nvPr/>
        </p:nvSpPr>
        <p:spPr>
          <a:xfrm>
            <a:off x="898525" y="2598003"/>
            <a:ext cx="10527030" cy="830997"/>
          </a:xfrm>
          <a:prstGeom prst="rect">
            <a:avLst/>
          </a:prstGeom>
          <a:noFill/>
        </p:spPr>
        <p:txBody>
          <a:bodyPr wrap="square" rtlCol="0">
            <a:spAutoFit/>
          </a:bodyPr>
          <a:lstStyle/>
          <a:p>
            <a:r>
              <a:rPr lang="de-DE" sz="4800" b="1" dirty="0">
                <a:solidFill>
                  <a:schemeClr val="tx2"/>
                </a:solidFill>
                <a:latin typeface="Arial" panose="020B0604020202020204" pitchFamily="34" charset="0"/>
                <a:cs typeface="Arial" panose="020B0604020202020204" pitchFamily="34" charset="0"/>
              </a:rPr>
              <a:t>The </a:t>
            </a:r>
            <a:r>
              <a:rPr lang="de-DE" sz="4800" b="1" dirty="0" err="1">
                <a:solidFill>
                  <a:schemeClr val="tx2"/>
                </a:solidFill>
                <a:latin typeface="Arial" panose="020B0604020202020204" pitchFamily="34" charset="0"/>
                <a:cs typeface="Arial" panose="020B0604020202020204" pitchFamily="34" charset="0"/>
              </a:rPr>
              <a:t>unique</a:t>
            </a:r>
            <a:r>
              <a:rPr lang="de-DE" sz="4800" b="1" dirty="0">
                <a:solidFill>
                  <a:schemeClr val="tx2"/>
                </a:solidFill>
                <a:latin typeface="Arial" panose="020B0604020202020204" pitchFamily="34" charset="0"/>
                <a:cs typeface="Arial" panose="020B0604020202020204" pitchFamily="34" charset="0"/>
              </a:rPr>
              <a:t> </a:t>
            </a:r>
            <a:r>
              <a:rPr lang="de-DE" sz="4800" b="1" dirty="0" err="1">
                <a:solidFill>
                  <a:schemeClr val="tx2"/>
                </a:solidFill>
                <a:latin typeface="Arial" panose="020B0604020202020204" pitchFamily="34" charset="0"/>
                <a:cs typeface="Arial" panose="020B0604020202020204" pitchFamily="34" charset="0"/>
              </a:rPr>
              <a:t>moment</a:t>
            </a:r>
            <a:endParaRPr lang="de-DE" sz="4800" b="1" dirty="0">
              <a:solidFill>
                <a:schemeClr val="tx2"/>
              </a:solidFill>
              <a:latin typeface="Arial" panose="020B0604020202020204" pitchFamily="34" charset="0"/>
              <a:cs typeface="Arial" panose="020B0604020202020204" pitchFamily="34" charset="0"/>
            </a:endParaRPr>
          </a:p>
        </p:txBody>
      </p:sp>
      <p:sp>
        <p:nvSpPr>
          <p:cNvPr id="9" name="Textfeld 8">
            <a:extLst>
              <a:ext uri="{FF2B5EF4-FFF2-40B4-BE49-F238E27FC236}">
                <a16:creationId xmlns:a16="http://schemas.microsoft.com/office/drawing/2014/main" id="{5A3CBF05-1336-4DDD-BDC9-48C74A6CA0EE}"/>
              </a:ext>
            </a:extLst>
          </p:cNvPr>
          <p:cNvSpPr txBox="1"/>
          <p:nvPr/>
        </p:nvSpPr>
        <p:spPr>
          <a:xfrm>
            <a:off x="898525" y="3490054"/>
            <a:ext cx="8961120" cy="1200329"/>
          </a:xfrm>
          <a:prstGeom prst="rect">
            <a:avLst/>
          </a:prstGeom>
          <a:noFill/>
        </p:spPr>
        <p:txBody>
          <a:bodyPr wrap="square">
            <a:spAutoFit/>
          </a:bodyPr>
          <a:lstStyle/>
          <a:p>
            <a:r>
              <a:rPr lang="de-DE" sz="3600" dirty="0">
                <a:latin typeface="Arial" panose="020B0604020202020204" pitchFamily="34" charset="0"/>
                <a:cs typeface="Arial" panose="020B0604020202020204" pitchFamily="34" charset="0"/>
              </a:rPr>
              <a:t>Jennifer </a:t>
            </a:r>
            <a:r>
              <a:rPr lang="de-DE" sz="3600" dirty="0" err="1">
                <a:latin typeface="Arial" panose="020B0604020202020204" pitchFamily="34" charset="0"/>
                <a:cs typeface="Arial" panose="020B0604020202020204" pitchFamily="34" charset="0"/>
              </a:rPr>
              <a:t>meets</a:t>
            </a:r>
            <a:r>
              <a:rPr lang="de-DE" sz="3600" dirty="0">
                <a:latin typeface="Arial" panose="020B0604020202020204" pitchFamily="34" charset="0"/>
                <a:cs typeface="Arial" panose="020B0604020202020204" pitchFamily="34" charset="0"/>
              </a:rPr>
              <a:t> her </a:t>
            </a:r>
            <a:r>
              <a:rPr lang="de-DE" sz="3600" dirty="0" err="1">
                <a:latin typeface="Arial" panose="020B0604020202020204" pitchFamily="34" charset="0"/>
                <a:cs typeface="Arial" panose="020B0604020202020204" pitchFamily="34" charset="0"/>
              </a:rPr>
              <a:t>lifesaver</a:t>
            </a:r>
            <a:r>
              <a:rPr lang="de-DE" sz="3600" dirty="0">
                <a:latin typeface="Arial" panose="020B0604020202020204" pitchFamily="34" charset="0"/>
                <a:cs typeface="Arial" panose="020B0604020202020204" pitchFamily="34" charset="0"/>
              </a:rPr>
              <a:t> Lee </a:t>
            </a:r>
            <a:r>
              <a:rPr lang="de-DE" sz="3600" dirty="0" err="1">
                <a:latin typeface="Arial" panose="020B0604020202020204" pitchFamily="34" charset="0"/>
                <a:cs typeface="Arial" panose="020B0604020202020204" pitchFamily="34" charset="0"/>
              </a:rPr>
              <a:t>for</a:t>
            </a:r>
            <a:r>
              <a:rPr lang="de-DE" sz="3600" dirty="0">
                <a:latin typeface="Arial" panose="020B0604020202020204" pitchFamily="34" charset="0"/>
                <a:cs typeface="Arial" panose="020B0604020202020204" pitchFamily="34" charset="0"/>
              </a:rPr>
              <a:t> </a:t>
            </a:r>
            <a:r>
              <a:rPr lang="de-DE" sz="3600" dirty="0" err="1">
                <a:latin typeface="Arial" panose="020B0604020202020204" pitchFamily="34" charset="0"/>
                <a:cs typeface="Arial" panose="020B0604020202020204" pitchFamily="34" charset="0"/>
              </a:rPr>
              <a:t>the</a:t>
            </a:r>
            <a:r>
              <a:rPr lang="de-DE" sz="3600" dirty="0">
                <a:latin typeface="Arial" panose="020B0604020202020204" pitchFamily="34" charset="0"/>
                <a:cs typeface="Arial" panose="020B0604020202020204" pitchFamily="34" charset="0"/>
              </a:rPr>
              <a:t> </a:t>
            </a:r>
            <a:r>
              <a:rPr lang="de-DE" sz="3600" dirty="0" err="1">
                <a:latin typeface="Arial" panose="020B0604020202020204" pitchFamily="34" charset="0"/>
                <a:cs typeface="Arial" panose="020B0604020202020204" pitchFamily="34" charset="0"/>
              </a:rPr>
              <a:t>first</a:t>
            </a:r>
            <a:r>
              <a:rPr lang="de-DE" sz="3600" dirty="0">
                <a:latin typeface="Arial" panose="020B0604020202020204" pitchFamily="34" charset="0"/>
                <a:cs typeface="Arial" panose="020B0604020202020204" pitchFamily="34" charset="0"/>
              </a:rPr>
              <a:t> time!</a:t>
            </a:r>
          </a:p>
        </p:txBody>
      </p:sp>
      <p:sp>
        <p:nvSpPr>
          <p:cNvPr id="4" name="Rechteck 3">
            <a:extLst>
              <a:ext uri="{FF2B5EF4-FFF2-40B4-BE49-F238E27FC236}">
                <a16:creationId xmlns:a16="http://schemas.microsoft.com/office/drawing/2014/main" id="{1985476C-1760-4B41-A571-91B5C1A4CA71}"/>
              </a:ext>
            </a:extLst>
          </p:cNvPr>
          <p:cNvSpPr>
            <a:spLocks/>
          </p:cNvSpPr>
          <p:nvPr>
            <p:custDataLst>
              <p:tags r:id="rId1"/>
            </p:custDataLst>
          </p:nvPr>
        </p:nvSpPr>
        <p:spPr>
          <a:xfrm>
            <a:off x="898525" y="6454412"/>
            <a:ext cx="2323440" cy="186628"/>
          </a:xfrm>
          <a:prstGeom prst="rect">
            <a:avLst/>
          </a:prstGeom>
          <a:noFill/>
        </p:spPr>
        <p:txBody>
          <a:bodyPr wrap="square" lIns="0" tIns="0" rIns="0" bIns="0" rtlCol="0" anchor="ctr">
            <a:noAutofit/>
          </a:bodyPr>
          <a:lstStyle/>
          <a:p>
            <a:pPr>
              <a:buClr>
                <a:srgbClr val="E2001A"/>
              </a:buClr>
              <a:buFont typeface="Arial" panose="020B0604020202020204" pitchFamily="34" charset="0"/>
              <a:buNone/>
            </a:pPr>
            <a:r>
              <a:rPr lang="de-DE" sz="992" b="1" dirty="0">
                <a:solidFill>
                  <a:srgbClr val="E2001A"/>
                </a:solidFill>
                <a:latin typeface="Arial"/>
              </a:rPr>
              <a:t>DKMS</a:t>
            </a:r>
          </a:p>
        </p:txBody>
      </p:sp>
    </p:spTree>
    <p:extLst>
      <p:ext uri="{BB962C8B-B14F-4D97-AF65-F5344CB8AC3E}">
        <p14:creationId xmlns:p14="http://schemas.microsoft.com/office/powerpoint/2010/main" val="31699858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Textfeld 3">
            <a:extLst>
              <a:ext uri="{FF2B5EF4-FFF2-40B4-BE49-F238E27FC236}">
                <a16:creationId xmlns:a16="http://schemas.microsoft.com/office/drawing/2014/main" id="{017C8E93-56AF-4D54-89D4-932AF84718E0}"/>
              </a:ext>
            </a:extLst>
          </p:cNvPr>
          <p:cNvSpPr txBox="1"/>
          <p:nvPr/>
        </p:nvSpPr>
        <p:spPr>
          <a:xfrm>
            <a:off x="832485" y="2551837"/>
            <a:ext cx="10527030" cy="1569660"/>
          </a:xfrm>
          <a:prstGeom prst="rect">
            <a:avLst/>
          </a:prstGeom>
          <a:noFill/>
        </p:spPr>
        <p:txBody>
          <a:bodyPr wrap="square" rtlCol="0">
            <a:spAutoFit/>
          </a:bodyPr>
          <a:lstStyle/>
          <a:p>
            <a:r>
              <a:rPr lang="de-DE" sz="4800" b="1" dirty="0" err="1">
                <a:solidFill>
                  <a:srgbClr val="E2001A"/>
                </a:solidFill>
                <a:latin typeface="Arial" panose="020B0604020202020204" pitchFamily="34" charset="0"/>
                <a:cs typeface="Arial" panose="020B0604020202020204" pitchFamily="34" charset="0"/>
              </a:rPr>
              <a:t>What</a:t>
            </a:r>
            <a:r>
              <a:rPr lang="de-DE" sz="4800" b="1" dirty="0">
                <a:solidFill>
                  <a:srgbClr val="E2001A"/>
                </a:solidFill>
                <a:latin typeface="Arial" panose="020B0604020202020204" pitchFamily="34" charset="0"/>
                <a:cs typeface="Arial" panose="020B0604020202020204" pitchFamily="34" charset="0"/>
              </a:rPr>
              <a:t> do </a:t>
            </a:r>
            <a:r>
              <a:rPr lang="de-DE" sz="4800" b="1" dirty="0" err="1">
                <a:solidFill>
                  <a:srgbClr val="E2001A"/>
                </a:solidFill>
                <a:latin typeface="Arial" panose="020B0604020202020204" pitchFamily="34" charset="0"/>
                <a:cs typeface="Arial" panose="020B0604020202020204" pitchFamily="34" charset="0"/>
              </a:rPr>
              <a:t>you</a:t>
            </a:r>
            <a:r>
              <a:rPr lang="de-DE" sz="4800" b="1" dirty="0">
                <a:solidFill>
                  <a:srgbClr val="E2001A"/>
                </a:solidFill>
                <a:latin typeface="Arial" panose="020B0604020202020204" pitchFamily="34" charset="0"/>
                <a:cs typeface="Arial" panose="020B0604020202020204" pitchFamily="34" charset="0"/>
              </a:rPr>
              <a:t> </a:t>
            </a:r>
            <a:r>
              <a:rPr lang="de-DE" sz="4800" b="1" dirty="0" err="1">
                <a:solidFill>
                  <a:srgbClr val="E2001A"/>
                </a:solidFill>
                <a:latin typeface="Arial" panose="020B0604020202020204" pitchFamily="34" charset="0"/>
                <a:cs typeface="Arial" panose="020B0604020202020204" pitchFamily="34" charset="0"/>
              </a:rPr>
              <a:t>understand</a:t>
            </a:r>
            <a:r>
              <a:rPr lang="de-DE" sz="4800" b="1" dirty="0">
                <a:solidFill>
                  <a:srgbClr val="E2001A"/>
                </a:solidFill>
                <a:latin typeface="Arial" panose="020B0604020202020204" pitchFamily="34" charset="0"/>
                <a:cs typeface="Arial" panose="020B0604020202020204" pitchFamily="34" charset="0"/>
              </a:rPr>
              <a:t> </a:t>
            </a:r>
          </a:p>
          <a:p>
            <a:r>
              <a:rPr lang="de-DE" sz="4800" b="1" dirty="0" err="1">
                <a:solidFill>
                  <a:srgbClr val="E2001A"/>
                </a:solidFill>
                <a:latin typeface="Arial" panose="020B0604020202020204" pitchFamily="34" charset="0"/>
                <a:cs typeface="Arial" panose="020B0604020202020204" pitchFamily="34" charset="0"/>
              </a:rPr>
              <a:t>by</a:t>
            </a:r>
            <a:r>
              <a:rPr lang="de-DE" sz="4800" b="1" dirty="0">
                <a:solidFill>
                  <a:srgbClr val="E2001A"/>
                </a:solidFill>
                <a:latin typeface="Arial" panose="020B0604020202020204" pitchFamily="34" charset="0"/>
                <a:cs typeface="Arial" panose="020B0604020202020204" pitchFamily="34" charset="0"/>
              </a:rPr>
              <a:t> </a:t>
            </a:r>
            <a:r>
              <a:rPr lang="de-DE" sz="4800" b="1" dirty="0" err="1">
                <a:solidFill>
                  <a:srgbClr val="E2001A"/>
                </a:solidFill>
                <a:latin typeface="Arial" panose="020B0604020202020204" pitchFamily="34" charset="0"/>
                <a:cs typeface="Arial" panose="020B0604020202020204" pitchFamily="34" charset="0"/>
              </a:rPr>
              <a:t>the</a:t>
            </a:r>
            <a:r>
              <a:rPr lang="de-DE" sz="4800" b="1" dirty="0">
                <a:solidFill>
                  <a:srgbClr val="E2001A"/>
                </a:solidFill>
                <a:latin typeface="Arial" panose="020B0604020202020204" pitchFamily="34" charset="0"/>
                <a:cs typeface="Arial" panose="020B0604020202020204" pitchFamily="34" charset="0"/>
              </a:rPr>
              <a:t> </a:t>
            </a:r>
            <a:r>
              <a:rPr lang="de-DE" sz="4800" b="1" dirty="0" err="1">
                <a:solidFill>
                  <a:srgbClr val="E2001A"/>
                </a:solidFill>
                <a:latin typeface="Arial" panose="020B0604020202020204" pitchFamily="34" charset="0"/>
                <a:cs typeface="Arial" panose="020B0604020202020204" pitchFamily="34" charset="0"/>
              </a:rPr>
              <a:t>term</a:t>
            </a:r>
            <a:r>
              <a:rPr lang="de-DE" sz="4800" b="1" dirty="0">
                <a:solidFill>
                  <a:srgbClr val="E2001A"/>
                </a:solidFill>
                <a:latin typeface="Arial" panose="020B0604020202020204" pitchFamily="34" charset="0"/>
                <a:cs typeface="Arial" panose="020B0604020202020204" pitchFamily="34" charset="0"/>
              </a:rPr>
              <a:t> „</a:t>
            </a:r>
            <a:r>
              <a:rPr lang="de-DE" sz="4800" b="1" dirty="0" err="1">
                <a:solidFill>
                  <a:srgbClr val="E2001A"/>
                </a:solidFill>
                <a:latin typeface="Arial" panose="020B0604020202020204" pitchFamily="34" charset="0"/>
                <a:cs typeface="Arial" panose="020B0604020202020204" pitchFamily="34" charset="0"/>
              </a:rPr>
              <a:t>blood</a:t>
            </a:r>
            <a:r>
              <a:rPr lang="de-DE" sz="4800" b="1" dirty="0">
                <a:solidFill>
                  <a:srgbClr val="E2001A"/>
                </a:solidFill>
                <a:latin typeface="Arial" panose="020B0604020202020204" pitchFamily="34" charset="0"/>
                <a:cs typeface="Arial" panose="020B0604020202020204" pitchFamily="34" charset="0"/>
              </a:rPr>
              <a:t> </a:t>
            </a:r>
            <a:r>
              <a:rPr lang="de-DE" sz="4800" b="1" dirty="0" err="1">
                <a:solidFill>
                  <a:srgbClr val="E2001A"/>
                </a:solidFill>
                <a:latin typeface="Arial" panose="020B0604020202020204" pitchFamily="34" charset="0"/>
                <a:cs typeface="Arial" panose="020B0604020202020204" pitchFamily="34" charset="0"/>
              </a:rPr>
              <a:t>cancer</a:t>
            </a:r>
            <a:r>
              <a:rPr lang="de-DE" sz="4800" b="1" dirty="0">
                <a:solidFill>
                  <a:srgbClr val="E2001A"/>
                </a:solidFill>
                <a:latin typeface="Arial" panose="020B0604020202020204" pitchFamily="34" charset="0"/>
                <a:cs typeface="Arial" panose="020B0604020202020204" pitchFamily="34" charset="0"/>
              </a:rPr>
              <a:t>“</a:t>
            </a:r>
          </a:p>
        </p:txBody>
      </p:sp>
      <p:sp>
        <p:nvSpPr>
          <p:cNvPr id="5" name="Textfeld 4">
            <a:extLst>
              <a:ext uri="{FF2B5EF4-FFF2-40B4-BE49-F238E27FC236}">
                <a16:creationId xmlns:a16="http://schemas.microsoft.com/office/drawing/2014/main" id="{932DDA8E-21B5-4201-BE43-B05DD8DE2A8C}"/>
              </a:ext>
            </a:extLst>
          </p:cNvPr>
          <p:cNvSpPr txBox="1"/>
          <p:nvPr/>
        </p:nvSpPr>
        <p:spPr>
          <a:xfrm>
            <a:off x="832485" y="4292012"/>
            <a:ext cx="8961120" cy="646331"/>
          </a:xfrm>
          <a:prstGeom prst="rect">
            <a:avLst/>
          </a:prstGeom>
          <a:noFill/>
        </p:spPr>
        <p:txBody>
          <a:bodyPr wrap="square">
            <a:spAutoFit/>
          </a:bodyPr>
          <a:lstStyle/>
          <a:p>
            <a:r>
              <a:rPr lang="de-DE" sz="3600" dirty="0">
                <a:latin typeface="Arial" panose="020B0604020202020204" pitchFamily="34" charset="0"/>
                <a:cs typeface="Arial" panose="020B0604020202020204" pitchFamily="34" charset="0"/>
              </a:rPr>
              <a:t>Brainstorming</a:t>
            </a:r>
          </a:p>
        </p:txBody>
      </p:sp>
      <p:pic>
        <p:nvPicPr>
          <p:cNvPr id="7" name="Grafik 6">
            <a:extLst>
              <a:ext uri="{FF2B5EF4-FFF2-40B4-BE49-F238E27FC236}">
                <a16:creationId xmlns:a16="http://schemas.microsoft.com/office/drawing/2014/main" id="{FCCE103F-BBB8-4A9F-AA0D-0B4DC792B56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150857" y="2324671"/>
            <a:ext cx="2208658" cy="2208658"/>
          </a:xfrm>
          <a:prstGeom prst="rect">
            <a:avLst/>
          </a:prstGeom>
        </p:spPr>
      </p:pic>
    </p:spTree>
    <p:extLst>
      <p:ext uri="{BB962C8B-B14F-4D97-AF65-F5344CB8AC3E}">
        <p14:creationId xmlns:p14="http://schemas.microsoft.com/office/powerpoint/2010/main" val="27296981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id="{592FBAFA-0034-4119-83B7-F4D9A3A3A2D5}"/>
              </a:ext>
            </a:extLst>
          </p:cNvPr>
          <p:cNvSpPr>
            <a:spLocks/>
          </p:cNvSpPr>
          <p:nvPr>
            <p:custDataLst>
              <p:tags r:id="rId1"/>
            </p:custDataLst>
          </p:nvPr>
        </p:nvSpPr>
        <p:spPr>
          <a:xfrm>
            <a:off x="898525" y="6454412"/>
            <a:ext cx="2323440" cy="186628"/>
          </a:xfrm>
          <a:prstGeom prst="rect">
            <a:avLst/>
          </a:prstGeom>
          <a:noFill/>
        </p:spPr>
        <p:txBody>
          <a:bodyPr wrap="square" lIns="0" tIns="0" rIns="0" bIns="0" rtlCol="0" anchor="ctr">
            <a:noAutofit/>
          </a:bodyPr>
          <a:lstStyle/>
          <a:p>
            <a:pPr>
              <a:buClr>
                <a:srgbClr val="E2001A"/>
              </a:buClr>
              <a:buFont typeface="Arial" panose="020B0604020202020204" pitchFamily="34" charset="0"/>
              <a:buNone/>
            </a:pPr>
            <a:r>
              <a:rPr lang="de-DE" sz="992" b="1" dirty="0">
                <a:solidFill>
                  <a:srgbClr val="E2001A"/>
                </a:solidFill>
                <a:latin typeface="Arial"/>
              </a:rPr>
              <a:t>DKMS</a:t>
            </a:r>
          </a:p>
        </p:txBody>
      </p:sp>
      <p:pic>
        <p:nvPicPr>
          <p:cNvPr id="2" name="Jennifer meets her lifesaver Lee for the first time!">
            <a:hlinkClick r:id="" action="ppaction://media"/>
            <a:extLst>
              <a:ext uri="{FF2B5EF4-FFF2-40B4-BE49-F238E27FC236}">
                <a16:creationId xmlns:a16="http://schemas.microsoft.com/office/drawing/2014/main" id="{80C6264B-8155-4255-89BC-FDFF8C0E894D}"/>
              </a:ext>
            </a:extLst>
          </p:cNvPr>
          <p:cNvPicPr>
            <a:picLocks noChangeAspect="1"/>
          </p:cNvPicPr>
          <p:nvPr>
            <a:videoFile r:link="rId3"/>
            <p:extLst>
              <p:ext uri="{DAA4B4D4-6D71-4841-9C94-3DE7FCFB9230}">
                <p14:media xmlns:p14="http://schemas.microsoft.com/office/powerpoint/2010/main" r:embed="rId2"/>
              </p:ext>
            </p:extLst>
          </p:nvPr>
        </p:nvPicPr>
        <p:blipFill>
          <a:blip r:embed="rId6"/>
          <a:stretch>
            <a:fillRect/>
          </a:stretch>
        </p:blipFill>
        <p:spPr>
          <a:xfrm>
            <a:off x="-1" y="0"/>
            <a:ext cx="12191999" cy="6858000"/>
          </a:xfrm>
          <a:prstGeom prst="rect">
            <a:avLst/>
          </a:prstGeom>
        </p:spPr>
      </p:pic>
    </p:spTree>
    <p:extLst>
      <p:ext uri="{BB962C8B-B14F-4D97-AF65-F5344CB8AC3E}">
        <p14:creationId xmlns:p14="http://schemas.microsoft.com/office/powerpoint/2010/main" val="3166623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784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umsplatzhalter 2">
            <a:extLst>
              <a:ext uri="{FF2B5EF4-FFF2-40B4-BE49-F238E27FC236}">
                <a16:creationId xmlns:a16="http://schemas.microsoft.com/office/drawing/2014/main" id="{DC8F406D-CC7E-D8C6-5042-66D3D05CD4E8}"/>
              </a:ext>
            </a:extLst>
          </p:cNvPr>
          <p:cNvSpPr>
            <a:spLocks noGrp="1"/>
          </p:cNvSpPr>
          <p:nvPr>
            <p:ph type="dt" sz="half" idx="15"/>
            <p:custDataLst>
              <p:tags r:id="rId1"/>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DE" sz="1000" b="0" i="0" u="none" strike="noStrike" kern="1200" cap="none" spc="0" normalizeH="0" baseline="0" noProof="0" dirty="0">
                <a:ln>
                  <a:noFill/>
                </a:ln>
                <a:solidFill>
                  <a:srgbClr val="999999"/>
                </a:solidFill>
                <a:effectLst/>
                <a:uLnTx/>
                <a:uFillTx/>
                <a:latin typeface="Arial"/>
                <a:ea typeface="+mn-ea"/>
                <a:cs typeface="+mn-cs"/>
              </a:rPr>
              <a:t>00.00.2025</a:t>
            </a:r>
          </a:p>
        </p:txBody>
      </p:sp>
      <p:sp>
        <p:nvSpPr>
          <p:cNvPr id="17" name="Rechteck 16">
            <a:extLst>
              <a:ext uri="{FF2B5EF4-FFF2-40B4-BE49-F238E27FC236}">
                <a16:creationId xmlns:a16="http://schemas.microsoft.com/office/drawing/2014/main" id="{31B936C1-F4C7-419E-8099-B74E6C5F078D}"/>
              </a:ext>
            </a:extLst>
          </p:cNvPr>
          <p:cNvSpPr/>
          <p:nvPr/>
        </p:nvSpPr>
        <p:spPr>
          <a:xfrm>
            <a:off x="0" y="0"/>
            <a:ext cx="12192000" cy="6858000"/>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srgbClr val="FFFFFF"/>
              </a:solidFill>
              <a:effectLst/>
              <a:uLnTx/>
              <a:uFillTx/>
              <a:latin typeface="Arial"/>
              <a:ea typeface="+mn-ea"/>
              <a:cs typeface="+mn-cs"/>
            </a:endParaRPr>
          </a:p>
        </p:txBody>
      </p:sp>
      <p:sp>
        <p:nvSpPr>
          <p:cNvPr id="8" name="Foliennummernplatzhalter 7">
            <a:extLst>
              <a:ext uri="{FF2B5EF4-FFF2-40B4-BE49-F238E27FC236}">
                <a16:creationId xmlns:a16="http://schemas.microsoft.com/office/drawing/2014/main" id="{30A4CB59-532B-8716-AEC7-7038BAA8D486}"/>
              </a:ext>
            </a:extLst>
          </p:cNvPr>
          <p:cNvSpPr>
            <a:spLocks noGrp="1"/>
          </p:cNvSpPr>
          <p:nvPr>
            <p:ph type="sldNum" sz="quarter" idx="17"/>
            <p:custDataLst>
              <p:tags r:id="rId2"/>
            </p:custDataLst>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DB0D90-6264-4E90-9724-ABC670DBF4FB}" type="slidenum">
              <a:rPr kumimoji="0" lang="de-DE" sz="1000" b="0" i="0" u="none" strike="noStrike" kern="1200" cap="none" spc="0" normalizeH="0" baseline="0" noProof="0" smtClean="0">
                <a:ln>
                  <a:noFill/>
                </a:ln>
                <a:solidFill>
                  <a:srgbClr val="99999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de-DE" sz="1000" b="0" i="0" u="none" strike="noStrike" kern="1200" cap="none" spc="0" normalizeH="0" baseline="0" noProof="0" dirty="0">
              <a:ln>
                <a:noFill/>
              </a:ln>
              <a:solidFill>
                <a:srgbClr val="999999"/>
              </a:solidFill>
              <a:effectLst/>
              <a:uLnTx/>
              <a:uFillTx/>
              <a:latin typeface="Arial"/>
              <a:ea typeface="+mn-ea"/>
              <a:cs typeface="+mn-cs"/>
            </a:endParaRPr>
          </a:p>
        </p:txBody>
      </p:sp>
      <p:pic>
        <p:nvPicPr>
          <p:cNvPr id="13" name="Grafik 12">
            <a:extLst>
              <a:ext uri="{FF2B5EF4-FFF2-40B4-BE49-F238E27FC236}">
                <a16:creationId xmlns:a16="http://schemas.microsoft.com/office/drawing/2014/main" id="{B42DC2EA-5721-40F2-B08F-615D25603262}"/>
              </a:ext>
            </a:extLst>
          </p:cNvPr>
          <p:cNvPicPr>
            <a:picLocks noChangeAspect="1"/>
          </p:cNvPicPr>
          <p:nvPr/>
        </p:nvPicPr>
        <p:blipFill rotWithShape="1">
          <a:blip r:embed="rId6"/>
          <a:srcRect l="5747" t="4584" r="4547" b="5468"/>
          <a:stretch/>
        </p:blipFill>
        <p:spPr>
          <a:xfrm>
            <a:off x="3549715" y="709083"/>
            <a:ext cx="5425170" cy="5439833"/>
          </a:xfrm>
          <a:prstGeom prst="rect">
            <a:avLst/>
          </a:prstGeom>
        </p:spPr>
      </p:pic>
      <p:sp>
        <p:nvSpPr>
          <p:cNvPr id="14" name="Textfeld 13">
            <a:extLst>
              <a:ext uri="{FF2B5EF4-FFF2-40B4-BE49-F238E27FC236}">
                <a16:creationId xmlns:a16="http://schemas.microsoft.com/office/drawing/2014/main" id="{17D113E0-D636-4BE1-AED4-2E9E5888D99E}"/>
              </a:ext>
            </a:extLst>
          </p:cNvPr>
          <p:cNvSpPr txBox="1"/>
          <p:nvPr/>
        </p:nvSpPr>
        <p:spPr>
          <a:xfrm>
            <a:off x="4562763" y="2551836"/>
            <a:ext cx="3399073"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3600" b="1" i="0" u="none" strike="noStrike" kern="1200" cap="none" spc="0" normalizeH="0" baseline="0" noProof="0" dirty="0" err="1">
                <a:ln>
                  <a:noFill/>
                </a:ln>
                <a:solidFill>
                  <a:srgbClr val="FFFFFF"/>
                </a:solidFill>
                <a:effectLst/>
                <a:uLnTx/>
                <a:uFillTx/>
                <a:latin typeface="Arial"/>
                <a:ea typeface="+mn-ea"/>
                <a:cs typeface="+mn-cs"/>
              </a:rPr>
              <a:t>Now</a:t>
            </a:r>
            <a:r>
              <a:rPr kumimoji="0" lang="de-DE" sz="3600" b="1" i="0" u="none" strike="noStrike" kern="1200" cap="none" spc="0" normalizeH="0" baseline="0" noProof="0" dirty="0">
                <a:ln>
                  <a:noFill/>
                </a:ln>
                <a:solidFill>
                  <a:srgbClr val="FFFFFF"/>
                </a:solidFill>
                <a:effectLst/>
                <a:uLnTx/>
                <a:uFillTx/>
                <a:latin typeface="Arial"/>
                <a:ea typeface="+mn-ea"/>
                <a:cs typeface="+mn-cs"/>
              </a:rPr>
              <a:t> </a:t>
            </a:r>
            <a:r>
              <a:rPr kumimoji="0" lang="de-DE" sz="3600" b="1" i="0" u="none" strike="noStrike" kern="1200" cap="none" spc="0" normalizeH="0" baseline="0" noProof="0" dirty="0" err="1">
                <a:ln>
                  <a:noFill/>
                </a:ln>
                <a:solidFill>
                  <a:srgbClr val="FFFFFF"/>
                </a:solidFill>
                <a:effectLst/>
                <a:uLnTx/>
                <a:uFillTx/>
                <a:latin typeface="Arial"/>
                <a:ea typeface="+mn-ea"/>
                <a:cs typeface="+mn-cs"/>
              </a:rPr>
              <a:t>it‘s</a:t>
            </a:r>
            <a:r>
              <a:rPr kumimoji="0" lang="de-DE" sz="3600" b="1" i="0" u="none" strike="noStrike" kern="1200" cap="none" spc="0" normalizeH="0" baseline="0" noProof="0" dirty="0">
                <a:ln>
                  <a:noFill/>
                </a:ln>
                <a:solidFill>
                  <a:srgbClr val="FFFFFF"/>
                </a:solidFill>
                <a:effectLst/>
                <a:uLnTx/>
                <a:uFillTx/>
                <a:latin typeface="Arial"/>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3600" b="1" i="0" u="sng" strike="noStrike" kern="1200" cap="none" spc="0" normalizeH="0" baseline="0" noProof="0" dirty="0" err="1">
                <a:ln>
                  <a:noFill/>
                </a:ln>
                <a:solidFill>
                  <a:srgbClr val="FFFFFF"/>
                </a:solidFill>
                <a:effectLst/>
                <a:uLnTx/>
                <a:uFillTx/>
                <a:latin typeface="Arial"/>
                <a:ea typeface="+mn-ea"/>
                <a:cs typeface="+mn-cs"/>
              </a:rPr>
              <a:t>your</a:t>
            </a:r>
            <a:r>
              <a:rPr kumimoji="0" lang="de-DE" sz="3600" b="1" i="0" u="none" strike="noStrike" kern="1200" cap="none" spc="0" normalizeH="0" baseline="0" noProof="0" dirty="0">
                <a:ln>
                  <a:noFill/>
                </a:ln>
                <a:solidFill>
                  <a:srgbClr val="FFFFFF"/>
                </a:solidFill>
                <a:effectLst/>
                <a:uLnTx/>
                <a:uFillTx/>
                <a:latin typeface="Arial"/>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3600" b="1" i="0" u="none" strike="noStrike" kern="1200" cap="none" spc="0" normalizeH="0" baseline="0" noProof="0" dirty="0">
                <a:ln>
                  <a:noFill/>
                </a:ln>
                <a:solidFill>
                  <a:srgbClr val="FFFFFF"/>
                </a:solidFill>
                <a:effectLst/>
                <a:uLnTx/>
                <a:uFillTx/>
                <a:latin typeface="Arial"/>
                <a:ea typeface="+mn-ea"/>
                <a:cs typeface="+mn-cs"/>
              </a:rPr>
              <a:t>turn. </a:t>
            </a:r>
          </a:p>
        </p:txBody>
      </p:sp>
      <p:sp>
        <p:nvSpPr>
          <p:cNvPr id="9" name="Rechteck 8">
            <a:extLst>
              <a:ext uri="{FF2B5EF4-FFF2-40B4-BE49-F238E27FC236}">
                <a16:creationId xmlns:a16="http://schemas.microsoft.com/office/drawing/2014/main" id="{88DA7201-0A7C-4E50-A856-AE2830B420F4}"/>
              </a:ext>
            </a:extLst>
          </p:cNvPr>
          <p:cNvSpPr>
            <a:spLocks/>
          </p:cNvSpPr>
          <p:nvPr>
            <p:custDataLst>
              <p:tags r:id="rId3"/>
            </p:custDataLst>
          </p:nvPr>
        </p:nvSpPr>
        <p:spPr>
          <a:xfrm>
            <a:off x="898525" y="6454412"/>
            <a:ext cx="2323440" cy="186628"/>
          </a:xfrm>
          <a:prstGeom prst="rect">
            <a:avLst/>
          </a:prstGeom>
          <a:noFill/>
        </p:spPr>
        <p:txBody>
          <a:bodyPr wrap="square" lIns="0" tIns="0" rIns="0" bIns="0" rtlCol="0" anchor="ctr">
            <a:noAutofit/>
          </a:bodyPr>
          <a:lstStyle/>
          <a:p>
            <a:pPr>
              <a:buClr>
                <a:srgbClr val="E2001A"/>
              </a:buClr>
              <a:buFont typeface="Arial" panose="020B0604020202020204" pitchFamily="34" charset="0"/>
              <a:buNone/>
            </a:pPr>
            <a:r>
              <a:rPr lang="de-DE" sz="992" b="1" dirty="0">
                <a:solidFill>
                  <a:srgbClr val="E2001A"/>
                </a:solidFill>
                <a:latin typeface="Arial"/>
              </a:rPr>
              <a:t>DKMS</a:t>
            </a:r>
          </a:p>
        </p:txBody>
      </p:sp>
    </p:spTree>
    <p:extLst>
      <p:ext uri="{BB962C8B-B14F-4D97-AF65-F5344CB8AC3E}">
        <p14:creationId xmlns:p14="http://schemas.microsoft.com/office/powerpoint/2010/main" val="35535504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pic>
        <p:nvPicPr>
          <p:cNvPr id="5" name="Grafik 4" descr="Ein Bild, das Grafiken, Farbigkeit, rot, Karminrot enthält.&#10;&#10;Automatisch generierte Beschreibung">
            <a:extLst>
              <a:ext uri="{FF2B5EF4-FFF2-40B4-BE49-F238E27FC236}">
                <a16:creationId xmlns:a16="http://schemas.microsoft.com/office/drawing/2014/main" id="{9E096E8A-80E5-4AB9-AA48-326A1847FFC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473822" y="4250708"/>
            <a:ext cx="685200" cy="576000"/>
          </a:xfrm>
          <a:prstGeom prst="rect">
            <a:avLst/>
          </a:prstGeom>
        </p:spPr>
      </p:pic>
      <p:sp>
        <p:nvSpPr>
          <p:cNvPr id="8" name="Titel 3">
            <a:extLst>
              <a:ext uri="{FF2B5EF4-FFF2-40B4-BE49-F238E27FC236}">
                <a16:creationId xmlns:a16="http://schemas.microsoft.com/office/drawing/2014/main" id="{D14C0275-9C2D-4924-98BA-198F85F96E0F}"/>
              </a:ext>
            </a:extLst>
          </p:cNvPr>
          <p:cNvSpPr txBox="1">
            <a:spLocks/>
          </p:cNvSpPr>
          <p:nvPr/>
        </p:nvSpPr>
        <p:spPr>
          <a:xfrm>
            <a:off x="6473822" y="2232255"/>
            <a:ext cx="4212551" cy="1679667"/>
          </a:xfrm>
          <a:prstGeom prst="rect">
            <a:avLst/>
          </a:prstGeom>
        </p:spPr>
        <p:txBody>
          <a:bodyPr>
            <a:noAutofit/>
          </a:bodyPr>
          <a:lst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de-DE" sz="36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Who </a:t>
            </a:r>
            <a:r>
              <a:rPr kumimoji="0" lang="de-DE" sz="3600" b="1" i="0" u="none" strike="noStrike" kern="1200" cap="none" spc="0" normalizeH="0" baseline="0" noProof="0" dirty="0" err="1">
                <a:ln>
                  <a:noFill/>
                </a:ln>
                <a:solidFill>
                  <a:srgbClr val="000000"/>
                </a:solidFill>
                <a:effectLst/>
                <a:uLnTx/>
                <a:uFillTx/>
                <a:latin typeface="Arial" panose="020B0604020202020204" pitchFamily="34" charset="0"/>
                <a:ea typeface="+mj-ea"/>
                <a:cs typeface="Arial" panose="020B0604020202020204" pitchFamily="34" charset="0"/>
              </a:rPr>
              <a:t>can</a:t>
            </a:r>
            <a:r>
              <a:rPr kumimoji="0" lang="de-DE" sz="36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 </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de-DE" sz="3600" b="1" i="0" u="none" strike="noStrike" kern="1200" cap="none" spc="0" normalizeH="0" baseline="0" noProof="0" dirty="0" err="1">
                <a:ln>
                  <a:noFill/>
                </a:ln>
                <a:solidFill>
                  <a:srgbClr val="E2001A"/>
                </a:solidFill>
                <a:effectLst/>
                <a:uLnTx/>
                <a:uFillTx/>
                <a:latin typeface="Arial" panose="020B0604020202020204" pitchFamily="34" charset="0"/>
                <a:ea typeface="+mj-ea"/>
                <a:cs typeface="Arial" panose="020B0604020202020204" pitchFamily="34" charset="0"/>
              </a:rPr>
              <a:t>register</a:t>
            </a:r>
            <a:r>
              <a:rPr kumimoji="0" lang="de-DE" sz="36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a:t>
            </a:r>
          </a:p>
        </p:txBody>
      </p:sp>
      <p:sp>
        <p:nvSpPr>
          <p:cNvPr id="11" name="Rechteck 10">
            <a:extLst>
              <a:ext uri="{FF2B5EF4-FFF2-40B4-BE49-F238E27FC236}">
                <a16:creationId xmlns:a16="http://schemas.microsoft.com/office/drawing/2014/main" id="{9FFDC05B-9145-4824-9D9E-9F3214BCEC63}"/>
              </a:ext>
            </a:extLst>
          </p:cNvPr>
          <p:cNvSpPr>
            <a:spLocks/>
          </p:cNvSpPr>
          <p:nvPr>
            <p:custDataLst>
              <p:tags r:id="rId1"/>
            </p:custDataLst>
          </p:nvPr>
        </p:nvSpPr>
        <p:spPr>
          <a:xfrm>
            <a:off x="898525" y="6454412"/>
            <a:ext cx="2323440" cy="186628"/>
          </a:xfrm>
          <a:prstGeom prst="rect">
            <a:avLst/>
          </a:prstGeom>
          <a:noFill/>
        </p:spPr>
        <p:txBody>
          <a:bodyPr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
                <a:srgbClr val="E2001A"/>
              </a:buClr>
              <a:buSzTx/>
              <a:buFont typeface="Arial" panose="020B0604020202020204" pitchFamily="34" charset="0"/>
              <a:buNone/>
              <a:tabLst/>
              <a:defRPr/>
            </a:pPr>
            <a:r>
              <a:rPr kumimoji="0" lang="de-DE" sz="992" b="1" i="0" u="none" strike="noStrike" kern="1200" cap="none" spc="0" normalizeH="0" baseline="0" noProof="0" dirty="0">
                <a:ln>
                  <a:noFill/>
                </a:ln>
                <a:solidFill>
                  <a:srgbClr val="E2001A"/>
                </a:solidFill>
                <a:effectLst/>
                <a:uLnTx/>
                <a:uFillTx/>
                <a:latin typeface="Arial"/>
                <a:ea typeface="+mn-ea"/>
                <a:cs typeface="+mn-cs"/>
              </a:rPr>
              <a:t>DKMS</a:t>
            </a:r>
          </a:p>
        </p:txBody>
      </p:sp>
      <p:sp>
        <p:nvSpPr>
          <p:cNvPr id="12" name="Textfeld 11">
            <a:extLst>
              <a:ext uri="{FF2B5EF4-FFF2-40B4-BE49-F238E27FC236}">
                <a16:creationId xmlns:a16="http://schemas.microsoft.com/office/drawing/2014/main" id="{85ED5375-7400-4381-9199-A19C98B1DAD2}"/>
              </a:ext>
            </a:extLst>
          </p:cNvPr>
          <p:cNvSpPr txBox="1"/>
          <p:nvPr/>
        </p:nvSpPr>
        <p:spPr>
          <a:xfrm>
            <a:off x="7396800" y="3938543"/>
            <a:ext cx="4559699" cy="1200329"/>
          </a:xfrm>
          <a:prstGeom prst="rect">
            <a:avLst/>
          </a:prstGeom>
          <a:noFill/>
        </p:spPr>
        <p:txBody>
          <a:bodyPr wrap="square">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Anyone aged 17 to 55</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In good physical condition</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No serious medical condition</a:t>
            </a:r>
            <a:endParaRPr kumimoji="0" lang="de-DE"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pic>
        <p:nvPicPr>
          <p:cNvPr id="7" name="Bildplatzhalter 3">
            <a:extLst>
              <a:ext uri="{FF2B5EF4-FFF2-40B4-BE49-F238E27FC236}">
                <a16:creationId xmlns:a16="http://schemas.microsoft.com/office/drawing/2014/main" id="{993FA5B8-6429-4557-B27E-19282D3F5248}"/>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20000"/>
                    </a14:imgEffect>
                  </a14:imgLayer>
                </a14:imgProps>
              </a:ext>
            </a:extLst>
          </a:blip>
          <a:srcRect t="6786" b="6786"/>
          <a:stretch>
            <a:fillRect/>
          </a:stretch>
        </p:blipFill>
        <p:spPr>
          <a:xfrm>
            <a:off x="1033219" y="931820"/>
            <a:ext cx="4965943" cy="4978443"/>
          </a:xfrm>
          <a:prstGeom prst="rect">
            <a:avLst/>
          </a:prstGeom>
        </p:spPr>
      </p:pic>
    </p:spTree>
    <p:extLst>
      <p:ext uri="{BB962C8B-B14F-4D97-AF65-F5344CB8AC3E}">
        <p14:creationId xmlns:p14="http://schemas.microsoft.com/office/powerpoint/2010/main" val="16244944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pic>
        <p:nvPicPr>
          <p:cNvPr id="5" name="Grafik 4" descr="Ein Bild, das Grafiken, Farbigkeit, rot, Karminrot enthält.&#10;&#10;Automatisch generierte Beschreibung">
            <a:extLst>
              <a:ext uri="{FF2B5EF4-FFF2-40B4-BE49-F238E27FC236}">
                <a16:creationId xmlns:a16="http://schemas.microsoft.com/office/drawing/2014/main" id="{9E096E8A-80E5-4AB9-AA48-326A1847FFC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473822" y="4250708"/>
            <a:ext cx="685200" cy="576000"/>
          </a:xfrm>
          <a:prstGeom prst="rect">
            <a:avLst/>
          </a:prstGeom>
        </p:spPr>
      </p:pic>
      <p:sp>
        <p:nvSpPr>
          <p:cNvPr id="8" name="Titel 3">
            <a:extLst>
              <a:ext uri="{FF2B5EF4-FFF2-40B4-BE49-F238E27FC236}">
                <a16:creationId xmlns:a16="http://schemas.microsoft.com/office/drawing/2014/main" id="{D14C0275-9C2D-4924-98BA-198F85F96E0F}"/>
              </a:ext>
            </a:extLst>
          </p:cNvPr>
          <p:cNvSpPr txBox="1">
            <a:spLocks/>
          </p:cNvSpPr>
          <p:nvPr/>
        </p:nvSpPr>
        <p:spPr>
          <a:xfrm>
            <a:off x="6473822" y="2232255"/>
            <a:ext cx="4212551" cy="1679667"/>
          </a:xfrm>
          <a:prstGeom prst="rect">
            <a:avLst/>
          </a:prstGeom>
        </p:spPr>
        <p:txBody>
          <a:bodyPr>
            <a:noAutofit/>
          </a:bodyPr>
          <a:lst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de-DE" sz="3600" dirty="0" err="1">
                <a:solidFill>
                  <a:srgbClr val="000000"/>
                </a:solidFill>
              </a:rPr>
              <a:t>What</a:t>
            </a:r>
            <a:r>
              <a:rPr lang="de-DE" sz="3600" dirty="0">
                <a:solidFill>
                  <a:srgbClr val="000000"/>
                </a:solidFill>
              </a:rPr>
              <a:t> </a:t>
            </a:r>
            <a:r>
              <a:rPr lang="de-DE" sz="3600" dirty="0" err="1">
                <a:solidFill>
                  <a:srgbClr val="000000"/>
                </a:solidFill>
              </a:rPr>
              <a:t>you</a:t>
            </a:r>
            <a:r>
              <a:rPr lang="de-DE" sz="3600" dirty="0">
                <a:solidFill>
                  <a:srgbClr val="000000"/>
                </a:solidFill>
              </a:rPr>
              <a:t> </a:t>
            </a:r>
            <a:r>
              <a:rPr lang="de-DE" sz="3600" dirty="0" err="1">
                <a:solidFill>
                  <a:srgbClr val="000000"/>
                </a:solidFill>
              </a:rPr>
              <a:t>need</a:t>
            </a:r>
            <a:r>
              <a:rPr lang="de-DE" sz="3600" dirty="0">
                <a:solidFill>
                  <a:srgbClr val="000000"/>
                </a:solidFill>
              </a:rPr>
              <a:t> </a:t>
            </a:r>
            <a:r>
              <a:rPr lang="de-DE" sz="3600" dirty="0" err="1">
                <a:solidFill>
                  <a:srgbClr val="000000"/>
                </a:solidFill>
              </a:rPr>
              <a:t>to</a:t>
            </a:r>
            <a:r>
              <a:rPr lang="de-DE" sz="3600" dirty="0">
                <a:solidFill>
                  <a:srgbClr val="000000"/>
                </a:solidFill>
              </a:rPr>
              <a:t> </a:t>
            </a:r>
            <a:r>
              <a:rPr kumimoji="0" lang="de-DE" sz="3600" b="1" i="0" u="none" strike="noStrike" kern="1200" cap="none" spc="0" normalizeH="0" baseline="0" noProof="0" dirty="0" err="1">
                <a:ln>
                  <a:noFill/>
                </a:ln>
                <a:solidFill>
                  <a:srgbClr val="E2001A"/>
                </a:solidFill>
                <a:effectLst/>
                <a:uLnTx/>
                <a:uFillTx/>
                <a:latin typeface="Arial" panose="020B0604020202020204" pitchFamily="34" charset="0"/>
                <a:ea typeface="+mj-ea"/>
                <a:cs typeface="Arial" panose="020B0604020202020204" pitchFamily="34" charset="0"/>
              </a:rPr>
              <a:t>register</a:t>
            </a:r>
            <a:r>
              <a:rPr kumimoji="0" lang="de-DE" sz="36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a:t>
            </a:r>
          </a:p>
        </p:txBody>
      </p:sp>
      <p:sp>
        <p:nvSpPr>
          <p:cNvPr id="11" name="Rechteck 10">
            <a:extLst>
              <a:ext uri="{FF2B5EF4-FFF2-40B4-BE49-F238E27FC236}">
                <a16:creationId xmlns:a16="http://schemas.microsoft.com/office/drawing/2014/main" id="{9FFDC05B-9145-4824-9D9E-9F3214BCEC63}"/>
              </a:ext>
            </a:extLst>
          </p:cNvPr>
          <p:cNvSpPr>
            <a:spLocks/>
          </p:cNvSpPr>
          <p:nvPr>
            <p:custDataLst>
              <p:tags r:id="rId1"/>
            </p:custDataLst>
          </p:nvPr>
        </p:nvSpPr>
        <p:spPr>
          <a:xfrm>
            <a:off x="898525" y="6454412"/>
            <a:ext cx="2323440" cy="186628"/>
          </a:xfrm>
          <a:prstGeom prst="rect">
            <a:avLst/>
          </a:prstGeom>
          <a:noFill/>
        </p:spPr>
        <p:txBody>
          <a:bodyPr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
                <a:srgbClr val="E2001A"/>
              </a:buClr>
              <a:buSzTx/>
              <a:buFont typeface="Arial" panose="020B0604020202020204" pitchFamily="34" charset="0"/>
              <a:buNone/>
              <a:tabLst/>
              <a:defRPr/>
            </a:pPr>
            <a:r>
              <a:rPr kumimoji="0" lang="de-DE" sz="992" b="1" i="0" u="none" strike="noStrike" kern="1200" cap="none" spc="0" normalizeH="0" baseline="0" noProof="0" dirty="0">
                <a:ln>
                  <a:noFill/>
                </a:ln>
                <a:solidFill>
                  <a:srgbClr val="E2001A"/>
                </a:solidFill>
                <a:effectLst/>
                <a:uLnTx/>
                <a:uFillTx/>
                <a:latin typeface="Arial"/>
                <a:ea typeface="+mn-ea"/>
                <a:cs typeface="+mn-cs"/>
              </a:rPr>
              <a:t>DKMS</a:t>
            </a:r>
          </a:p>
        </p:txBody>
      </p:sp>
      <p:sp>
        <p:nvSpPr>
          <p:cNvPr id="12" name="Textfeld 11">
            <a:extLst>
              <a:ext uri="{FF2B5EF4-FFF2-40B4-BE49-F238E27FC236}">
                <a16:creationId xmlns:a16="http://schemas.microsoft.com/office/drawing/2014/main" id="{85ED5375-7400-4381-9199-A19C98B1DAD2}"/>
              </a:ext>
            </a:extLst>
          </p:cNvPr>
          <p:cNvSpPr txBox="1"/>
          <p:nvPr/>
        </p:nvSpPr>
        <p:spPr>
          <a:xfrm>
            <a:off x="7378872" y="3753878"/>
            <a:ext cx="4084853" cy="1569660"/>
          </a:xfrm>
          <a:prstGeom prst="rect">
            <a:avLst/>
          </a:prstGeom>
          <a:noFill/>
        </p:spPr>
        <p:txBody>
          <a:bodyPr wrap="square">
            <a:spAutoFit/>
          </a:bodyPr>
          <a:lstStyle/>
          <a:p>
            <a:r>
              <a:rPr lang="de-DE" sz="2400" dirty="0">
                <a:latin typeface="Arial" panose="020B0604020202020204" pitchFamily="34" charset="0"/>
                <a:cs typeface="Arial" panose="020B0604020202020204" pitchFamily="34" charset="0"/>
              </a:rPr>
              <a:t>QR-Code</a:t>
            </a:r>
          </a:p>
          <a:p>
            <a:r>
              <a:rPr lang="de-DE" sz="2400" dirty="0">
                <a:latin typeface="Arial" panose="020B0604020202020204" pitchFamily="34" charset="0"/>
                <a:cs typeface="Arial" panose="020B0604020202020204" pitchFamily="34" charset="0"/>
              </a:rPr>
              <a:t>Handy/Tablet</a:t>
            </a:r>
          </a:p>
          <a:p>
            <a:r>
              <a:rPr lang="de-DE" sz="2400" dirty="0">
                <a:latin typeface="Arial" panose="020B0604020202020204" pitchFamily="34" charset="0"/>
                <a:cs typeface="Arial" panose="020B0604020202020204" pitchFamily="34" charset="0"/>
              </a:rPr>
              <a:t>Set </a:t>
            </a:r>
            <a:r>
              <a:rPr lang="de-DE" sz="2400" dirty="0" err="1">
                <a:latin typeface="Arial" panose="020B0604020202020204" pitchFamily="34" charset="0"/>
                <a:cs typeface="Arial" panose="020B0604020202020204" pitchFamily="34" charset="0"/>
              </a:rPr>
              <a:t>card</a:t>
            </a:r>
            <a:r>
              <a:rPr lang="de-DE" sz="2400" dirty="0">
                <a:latin typeface="Arial" panose="020B0604020202020204" pitchFamily="34" charset="0"/>
                <a:cs typeface="Arial" panose="020B0604020202020204" pitchFamily="34" charset="0"/>
              </a:rPr>
              <a:t> </a:t>
            </a:r>
          </a:p>
          <a:p>
            <a:r>
              <a:rPr lang="de-DE" sz="2400" dirty="0" err="1">
                <a:latin typeface="Arial" panose="020B0604020202020204" pitchFamily="34" charset="0"/>
                <a:cs typeface="Arial" panose="020B0604020202020204" pitchFamily="34" charset="0"/>
              </a:rPr>
              <a:t>Buccal</a:t>
            </a:r>
            <a:r>
              <a:rPr lang="de-DE" sz="2400" dirty="0">
                <a:latin typeface="Arial" panose="020B0604020202020204" pitchFamily="34" charset="0"/>
                <a:cs typeface="Arial" panose="020B0604020202020204" pitchFamily="34" charset="0"/>
              </a:rPr>
              <a:t> </a:t>
            </a:r>
            <a:r>
              <a:rPr lang="de-DE" sz="2400" dirty="0" err="1">
                <a:latin typeface="Arial" panose="020B0604020202020204" pitchFamily="34" charset="0"/>
                <a:cs typeface="Arial" panose="020B0604020202020204" pitchFamily="34" charset="0"/>
              </a:rPr>
              <a:t>swabs</a:t>
            </a:r>
            <a:endParaRPr kumimoji="0" lang="de-DE" sz="1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pic>
        <p:nvPicPr>
          <p:cNvPr id="7" name="Bildplatzhalter 10">
            <a:extLst>
              <a:ext uri="{FF2B5EF4-FFF2-40B4-BE49-F238E27FC236}">
                <a16:creationId xmlns:a16="http://schemas.microsoft.com/office/drawing/2014/main" id="{0C88A15C-F442-4561-9FEB-A414E07735FC}"/>
              </a:ext>
            </a:extLst>
          </p:cNvPr>
          <p:cNvPicPr>
            <a:picLocks noChangeAspect="1"/>
          </p:cNvPicPr>
          <p:nvPr/>
        </p:nvPicPr>
        <p:blipFill>
          <a:blip r:embed="rId5"/>
          <a:srcRect l="12596" r="12596"/>
          <a:stretch/>
        </p:blipFill>
        <p:spPr>
          <a:xfrm rot="5400000">
            <a:off x="1123950" y="930707"/>
            <a:ext cx="4965700" cy="4978400"/>
          </a:xfrm>
          <a:prstGeom prst="rect">
            <a:avLst/>
          </a:prstGeom>
        </p:spPr>
      </p:pic>
      <p:sp>
        <p:nvSpPr>
          <p:cNvPr id="9" name="Ellipse 8">
            <a:extLst>
              <a:ext uri="{FF2B5EF4-FFF2-40B4-BE49-F238E27FC236}">
                <a16:creationId xmlns:a16="http://schemas.microsoft.com/office/drawing/2014/main" id="{1283BFE4-E9FF-4989-91ED-CE5F4BEA534B}"/>
              </a:ext>
            </a:extLst>
          </p:cNvPr>
          <p:cNvSpPr/>
          <p:nvPr/>
        </p:nvSpPr>
        <p:spPr>
          <a:xfrm>
            <a:off x="1599817" y="3576905"/>
            <a:ext cx="920855" cy="865965"/>
          </a:xfrm>
          <a:prstGeom prst="ellipse">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21087584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Textplatzhalter 2">
            <a:extLst>
              <a:ext uri="{FF2B5EF4-FFF2-40B4-BE49-F238E27FC236}">
                <a16:creationId xmlns:a16="http://schemas.microsoft.com/office/drawing/2014/main" id="{F735AC22-642A-4802-B775-A0D0F8CD4E7B}"/>
              </a:ext>
            </a:extLst>
          </p:cNvPr>
          <p:cNvSpPr txBox="1">
            <a:spLocks/>
          </p:cNvSpPr>
          <p:nvPr/>
        </p:nvSpPr>
        <p:spPr>
          <a:xfrm>
            <a:off x="1184428" y="1190641"/>
            <a:ext cx="5366659" cy="3127162"/>
          </a:xfrm>
          <a:prstGeom prst="rect">
            <a:avLst/>
          </a:prstGeom>
        </p:spPr>
        <p:txBody>
          <a:bodyPr anchor="ctr"/>
          <a:lstStyle>
            <a:lvl1pPr marL="228600" indent="-228600" algn="l" defTabSz="914400" rtl="0" eaLnBrk="1" latinLnBrk="0" hangingPunct="1">
              <a:lnSpc>
                <a:spcPct val="100000"/>
              </a:lnSpc>
              <a:spcBef>
                <a:spcPts val="1200"/>
              </a:spcBef>
              <a:spcAft>
                <a:spcPts val="1200"/>
              </a:spcAft>
              <a:buFontTx/>
              <a:buBlip>
                <a:blip r:embed="rId4"/>
              </a:buBlip>
              <a:defRPr sz="2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200"/>
              </a:spcBef>
              <a:spcAft>
                <a:spcPts val="1200"/>
              </a:spcAft>
              <a:buClrTx/>
              <a:buSzTx/>
              <a:buNone/>
              <a:tabLst/>
              <a:defRPr/>
            </a:pPr>
            <a:r>
              <a:rPr kumimoji="0" lang="de-DE" sz="4800" b="1" i="0" u="none" strike="noStrike" kern="1200" cap="none" spc="0" normalizeH="0" baseline="0" noProof="0" dirty="0" err="1">
                <a:ln>
                  <a:noFill/>
                </a:ln>
                <a:solidFill>
                  <a:srgbClr val="E2001A"/>
                </a:solidFill>
                <a:effectLst/>
                <a:uLnTx/>
                <a:uFillTx/>
                <a:latin typeface="Arial" panose="020B0604020202020204" pitchFamily="34" charset="0"/>
                <a:ea typeface="+mn-ea"/>
                <a:cs typeface="Arial" panose="020B0604020202020204" pitchFamily="34" charset="0"/>
              </a:rPr>
              <a:t>Thank</a:t>
            </a:r>
            <a:r>
              <a:rPr kumimoji="0" lang="de-DE" sz="4800" b="1" i="0" u="none" strike="noStrike" kern="1200" cap="none" spc="0" normalizeH="0" baseline="0" noProof="0" dirty="0">
                <a:ln>
                  <a:noFill/>
                </a:ln>
                <a:solidFill>
                  <a:srgbClr val="E2001A"/>
                </a:solidFill>
                <a:effectLst/>
                <a:uLnTx/>
                <a:uFillTx/>
                <a:latin typeface="Arial" panose="020B0604020202020204" pitchFamily="34" charset="0"/>
                <a:ea typeface="+mn-ea"/>
                <a:cs typeface="Arial" panose="020B0604020202020204" pitchFamily="34" charset="0"/>
              </a:rPr>
              <a:t> </a:t>
            </a:r>
            <a:r>
              <a:rPr kumimoji="0" lang="de-DE" sz="4800" b="1" i="0" u="none" strike="noStrike" kern="1200" cap="none" spc="0" normalizeH="0" baseline="0" noProof="0" dirty="0" err="1">
                <a:ln>
                  <a:noFill/>
                </a:ln>
                <a:solidFill>
                  <a:srgbClr val="E2001A"/>
                </a:solidFill>
                <a:effectLst/>
                <a:uLnTx/>
                <a:uFillTx/>
                <a:latin typeface="Arial" panose="020B0604020202020204" pitchFamily="34" charset="0"/>
                <a:ea typeface="+mn-ea"/>
                <a:cs typeface="Arial" panose="020B0604020202020204" pitchFamily="34" charset="0"/>
              </a:rPr>
              <a:t>you</a:t>
            </a:r>
            <a:r>
              <a:rPr kumimoji="0" lang="de-DE" sz="480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 </a:t>
            </a:r>
            <a:r>
              <a:rPr kumimoji="0" lang="en-US" sz="480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on behalf of all affected patients!</a:t>
            </a:r>
            <a:endParaRPr kumimoji="0" lang="de-DE" sz="480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endParaRPr>
          </a:p>
        </p:txBody>
      </p:sp>
      <p:pic>
        <p:nvPicPr>
          <p:cNvPr id="5" name="Grafik 4">
            <a:extLst>
              <a:ext uri="{FF2B5EF4-FFF2-40B4-BE49-F238E27FC236}">
                <a16:creationId xmlns:a16="http://schemas.microsoft.com/office/drawing/2014/main" id="{F796B7BB-4770-4FB9-8899-D5B0570820D3}"/>
              </a:ext>
            </a:extLst>
          </p:cNvPr>
          <p:cNvPicPr>
            <a:picLocks noChangeAspect="1"/>
          </p:cNvPicPr>
          <p:nvPr/>
        </p:nvPicPr>
        <p:blipFill>
          <a:blip r:embed="rId5"/>
          <a:stretch>
            <a:fillRect/>
          </a:stretch>
        </p:blipFill>
        <p:spPr>
          <a:xfrm>
            <a:off x="6464980" y="1865630"/>
            <a:ext cx="5366658" cy="2070601"/>
          </a:xfrm>
          <a:prstGeom prst="rect">
            <a:avLst/>
          </a:prstGeom>
        </p:spPr>
      </p:pic>
      <p:grpSp>
        <p:nvGrpSpPr>
          <p:cNvPr id="6" name="Gruppieren 5">
            <a:extLst>
              <a:ext uri="{FF2B5EF4-FFF2-40B4-BE49-F238E27FC236}">
                <a16:creationId xmlns:a16="http://schemas.microsoft.com/office/drawing/2014/main" id="{3A144031-DA36-4FAA-833C-9720F1E20201}"/>
              </a:ext>
            </a:extLst>
          </p:cNvPr>
          <p:cNvGrpSpPr/>
          <p:nvPr/>
        </p:nvGrpSpPr>
        <p:grpSpPr>
          <a:xfrm>
            <a:off x="1184429" y="4575433"/>
            <a:ext cx="9528177" cy="609505"/>
            <a:chOff x="898524" y="4436952"/>
            <a:chExt cx="9528177" cy="609505"/>
          </a:xfrm>
        </p:grpSpPr>
        <p:sp>
          <p:nvSpPr>
            <p:cNvPr id="7" name="Textplatzhalter 114">
              <a:extLst>
                <a:ext uri="{FF2B5EF4-FFF2-40B4-BE49-F238E27FC236}">
                  <a16:creationId xmlns:a16="http://schemas.microsoft.com/office/drawing/2014/main" id="{1D110389-AC3D-4190-8E9C-1C7DE1030CE9}"/>
                </a:ext>
              </a:extLst>
            </p:cNvPr>
            <p:cNvSpPr txBox="1">
              <a:spLocks/>
            </p:cNvSpPr>
            <p:nvPr/>
          </p:nvSpPr>
          <p:spPr>
            <a:xfrm>
              <a:off x="1673496" y="4436952"/>
              <a:ext cx="8753205" cy="609505"/>
            </a:xfrm>
            <a:prstGeom prst="rect">
              <a:avLst/>
            </a:prstGeom>
            <a:noFill/>
          </p:spPr>
          <p:txBody>
            <a:bodyPr vert="horz" lIns="126000" tIns="0" rIns="0" bIns="0" rtlCol="0" anchor="ctr">
              <a:noAutofit/>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sz="2000" kern="1200">
                  <a:solidFill>
                    <a:schemeClr val="bg1"/>
                  </a:solidFill>
                  <a:latin typeface="+mn-lt"/>
                  <a:ea typeface="+mn-ea"/>
                  <a:cs typeface="+mn-cs"/>
                </a:defRPr>
              </a:lvl1pPr>
              <a:lvl2pPr marL="0" indent="0" algn="l" defTabSz="914400" rtl="0" eaLnBrk="1" latinLnBrk="0" hangingPunct="1">
                <a:lnSpc>
                  <a:spcPct val="90000"/>
                </a:lnSpc>
                <a:spcBef>
                  <a:spcPts val="0"/>
                </a:spcBef>
                <a:spcAft>
                  <a:spcPts val="0"/>
                </a:spcAft>
                <a:buFont typeface="Arial" panose="020B0604020202020204" pitchFamily="34" charset="0"/>
                <a:buNone/>
                <a:defRPr sz="2000" kern="1200">
                  <a:solidFill>
                    <a:schemeClr val="bg1"/>
                  </a:solidFill>
                  <a:latin typeface="+mn-lt"/>
                  <a:ea typeface="+mn-ea"/>
                  <a:cs typeface="+mn-cs"/>
                </a:defRPr>
              </a:lvl2pPr>
              <a:lvl3pPr marL="0" indent="0" algn="l" defTabSz="914400" rtl="0" eaLnBrk="1" latinLnBrk="0" hangingPunct="1">
                <a:lnSpc>
                  <a:spcPct val="90000"/>
                </a:lnSpc>
                <a:spcBef>
                  <a:spcPts val="0"/>
                </a:spcBef>
                <a:spcAft>
                  <a:spcPts val="0"/>
                </a:spcAft>
                <a:buFont typeface="Symbol" panose="05050102010706020507" pitchFamily="18" charset="2"/>
                <a:buNone/>
                <a:defRPr sz="2000" kern="1200">
                  <a:solidFill>
                    <a:schemeClr val="bg1"/>
                  </a:solidFill>
                  <a:latin typeface="+mn-lt"/>
                  <a:ea typeface="+mn-ea"/>
                  <a:cs typeface="+mn-cs"/>
                </a:defRPr>
              </a:lvl3pPr>
              <a:lvl4pPr marL="0" indent="0" algn="l" defTabSz="914400" rtl="0" eaLnBrk="1" latinLnBrk="0" hangingPunct="1">
                <a:lnSpc>
                  <a:spcPct val="90000"/>
                </a:lnSpc>
                <a:spcBef>
                  <a:spcPts val="0"/>
                </a:spcBef>
                <a:spcAft>
                  <a:spcPts val="0"/>
                </a:spcAft>
                <a:buFont typeface="Arial" panose="020B0604020202020204" pitchFamily="34" charset="0"/>
                <a:buNone/>
                <a:defRPr sz="2000" b="0" kern="1200">
                  <a:solidFill>
                    <a:schemeClr val="bg1"/>
                  </a:solidFill>
                  <a:latin typeface="+mn-lt"/>
                  <a:ea typeface="+mn-ea"/>
                  <a:cs typeface="+mn-cs"/>
                </a:defRPr>
              </a:lvl4pPr>
              <a:lvl5pPr marL="0" indent="0" algn="l" defTabSz="914400" rtl="0" eaLnBrk="1" latinLnBrk="0" hangingPunct="1">
                <a:lnSpc>
                  <a:spcPct val="90000"/>
                </a:lnSpc>
                <a:spcBef>
                  <a:spcPts val="0"/>
                </a:spcBef>
                <a:spcAft>
                  <a:spcPts val="0"/>
                </a:spcAft>
                <a:buFont typeface="Arial" panose="020B0604020202020204" pitchFamily="34" charset="0"/>
                <a:buNone/>
                <a:defRPr sz="2000" kern="1200">
                  <a:solidFill>
                    <a:schemeClr val="bg1"/>
                  </a:solidFill>
                  <a:latin typeface="+mn-lt"/>
                  <a:ea typeface="+mn-ea"/>
                  <a:cs typeface="+mn-cs"/>
                </a:defRPr>
              </a:lvl5pPr>
              <a:lvl6pPr marL="0" indent="0" algn="l" defTabSz="914400" rtl="0" eaLnBrk="1" latinLnBrk="0" hangingPunct="1">
                <a:lnSpc>
                  <a:spcPct val="90000"/>
                </a:lnSpc>
                <a:spcBef>
                  <a:spcPts val="0"/>
                </a:spcBef>
                <a:spcAft>
                  <a:spcPts val="0"/>
                </a:spcAft>
                <a:buFont typeface="Arial" panose="020B0604020202020204" pitchFamily="34" charset="0"/>
                <a:buNone/>
                <a:defRPr sz="2000" kern="1200">
                  <a:solidFill>
                    <a:schemeClr val="bg1"/>
                  </a:solidFill>
                  <a:latin typeface="+mn-lt"/>
                  <a:ea typeface="+mn-ea"/>
                  <a:cs typeface="+mn-cs"/>
                </a:defRPr>
              </a:lvl6pPr>
              <a:lvl7pPr marL="0" indent="0" algn="l" defTabSz="914400" rtl="0" eaLnBrk="1" latinLnBrk="0" hangingPunct="1">
                <a:lnSpc>
                  <a:spcPct val="90000"/>
                </a:lnSpc>
                <a:spcBef>
                  <a:spcPts val="0"/>
                </a:spcBef>
                <a:spcAft>
                  <a:spcPts val="0"/>
                </a:spcAft>
                <a:buFont typeface="Symbol" panose="05050102010706020507" pitchFamily="18" charset="2"/>
                <a:buNone/>
                <a:defRPr sz="2000" kern="1200">
                  <a:solidFill>
                    <a:schemeClr val="bg1"/>
                  </a:solidFill>
                  <a:latin typeface="+mn-lt"/>
                  <a:ea typeface="+mn-ea"/>
                  <a:cs typeface="+mn-cs"/>
                </a:defRPr>
              </a:lvl7pPr>
              <a:lvl8pPr marL="0" indent="0" algn="l" defTabSz="914400" rtl="0" eaLnBrk="1" latinLnBrk="0" hangingPunct="1">
                <a:lnSpc>
                  <a:spcPct val="90000"/>
                </a:lnSpc>
                <a:spcBef>
                  <a:spcPts val="0"/>
                </a:spcBef>
                <a:buFontTx/>
                <a:buNone/>
                <a:defRPr sz="2000" b="0" kern="1200">
                  <a:solidFill>
                    <a:schemeClr val="bg1"/>
                  </a:solidFill>
                  <a:latin typeface="+mn-lt"/>
                  <a:ea typeface="+mn-ea"/>
                  <a:cs typeface="+mn-cs"/>
                </a:defRPr>
              </a:lvl8pPr>
              <a:lvl9pPr marL="0" indent="0" algn="l" defTabSz="914400" rtl="0" eaLnBrk="1" latinLnBrk="0" hangingPunct="1">
                <a:lnSpc>
                  <a:spcPct val="90000"/>
                </a:lnSpc>
                <a:spcBef>
                  <a:spcPts val="0"/>
                </a:spcBef>
                <a:buFontTx/>
                <a:buNone/>
                <a:defRPr sz="2000" kern="1200">
                  <a:solidFill>
                    <a:schemeClr val="bg1"/>
                  </a:solidFill>
                  <a:latin typeface="+mn-lt"/>
                  <a:ea typeface="+mn-ea"/>
                  <a:cs typeface="+mn-cs"/>
                </a:defRPr>
              </a:lvl9pPr>
            </a:lstStyle>
            <a:p>
              <a:pPr marL="0" marR="0" lvl="3"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de-DE" sz="2800" b="0" i="0" u="none" strike="noStrike" kern="1200" cap="none" spc="0" normalizeH="0" baseline="0" noProof="0" dirty="0">
                  <a:ln>
                    <a:noFill/>
                  </a:ln>
                  <a:solidFill>
                    <a:srgbClr val="000000"/>
                  </a:solidFill>
                  <a:effectLst/>
                  <a:uLnTx/>
                  <a:uFillTx/>
                  <a:ea typeface="+mn-ea"/>
                  <a:cs typeface="+mn-cs"/>
                </a:rPr>
                <a:t>Register and </a:t>
              </a:r>
              <a:r>
                <a:rPr kumimoji="0" lang="de-DE" sz="2800" b="0" i="0" u="none" strike="noStrike" kern="1200" cap="none" spc="0" normalizeH="0" baseline="0" noProof="0" dirty="0" err="1">
                  <a:ln>
                    <a:noFill/>
                  </a:ln>
                  <a:solidFill>
                    <a:srgbClr val="000000"/>
                  </a:solidFill>
                  <a:effectLst/>
                  <a:uLnTx/>
                  <a:uFillTx/>
                  <a:ea typeface="+mn-ea"/>
                  <a:cs typeface="+mn-cs"/>
                </a:rPr>
                <a:t>become</a:t>
              </a:r>
              <a:r>
                <a:rPr kumimoji="0" lang="de-DE" sz="2800" b="0" i="0" u="none" strike="noStrike" kern="1200" cap="none" spc="0" normalizeH="0" baseline="0" noProof="0" dirty="0">
                  <a:ln>
                    <a:noFill/>
                  </a:ln>
                  <a:solidFill>
                    <a:srgbClr val="000000"/>
                  </a:solidFill>
                  <a:effectLst/>
                  <a:uLnTx/>
                  <a:uFillTx/>
                  <a:ea typeface="+mn-ea"/>
                  <a:cs typeface="+mn-cs"/>
                </a:rPr>
                <a:t> a </a:t>
              </a:r>
              <a:r>
                <a:rPr kumimoji="0" lang="de-DE" sz="2800" b="0" i="0" u="none" strike="noStrike" kern="1200" cap="none" spc="0" normalizeH="0" baseline="0" noProof="0" dirty="0" err="1">
                  <a:ln>
                    <a:noFill/>
                  </a:ln>
                  <a:solidFill>
                    <a:srgbClr val="000000"/>
                  </a:solidFill>
                  <a:effectLst/>
                  <a:uLnTx/>
                  <a:uFillTx/>
                  <a:ea typeface="+mn-ea"/>
                  <a:cs typeface="+mn-cs"/>
                </a:rPr>
                <a:t>lifesaver</a:t>
              </a:r>
              <a:r>
                <a:rPr kumimoji="0" lang="de-DE" sz="2800" b="0" i="0" u="none" strike="noStrike" kern="1200" cap="none" spc="0" normalizeH="0" baseline="0" noProof="0" dirty="0">
                  <a:ln>
                    <a:noFill/>
                  </a:ln>
                  <a:solidFill>
                    <a:srgbClr val="000000"/>
                  </a:solidFill>
                  <a:effectLst/>
                  <a:uLnTx/>
                  <a:uFillTx/>
                  <a:ea typeface="+mn-ea"/>
                  <a:cs typeface="+mn-cs"/>
                </a:rPr>
                <a:t>!</a:t>
              </a:r>
            </a:p>
          </p:txBody>
        </p:sp>
        <p:pic>
          <p:nvPicPr>
            <p:cNvPr id="8" name="Grafik 7">
              <a:extLst>
                <a:ext uri="{FF2B5EF4-FFF2-40B4-BE49-F238E27FC236}">
                  <a16:creationId xmlns:a16="http://schemas.microsoft.com/office/drawing/2014/main" id="{91347E84-BE56-4FA2-B3B1-AD1ACBF4E75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98524" y="4447848"/>
              <a:ext cx="765788" cy="598609"/>
            </a:xfrm>
            <a:prstGeom prst="rect">
              <a:avLst/>
            </a:prstGeom>
          </p:spPr>
        </p:pic>
      </p:grpSp>
      <p:sp>
        <p:nvSpPr>
          <p:cNvPr id="9" name="Rechteck 8">
            <a:extLst>
              <a:ext uri="{FF2B5EF4-FFF2-40B4-BE49-F238E27FC236}">
                <a16:creationId xmlns:a16="http://schemas.microsoft.com/office/drawing/2014/main" id="{01273DD6-9033-4187-87DA-6E88A63A9C89}"/>
              </a:ext>
            </a:extLst>
          </p:cNvPr>
          <p:cNvSpPr>
            <a:spLocks/>
          </p:cNvSpPr>
          <p:nvPr>
            <p:custDataLst>
              <p:tags r:id="rId1"/>
            </p:custDataLst>
          </p:nvPr>
        </p:nvSpPr>
        <p:spPr>
          <a:xfrm>
            <a:off x="898525" y="6454412"/>
            <a:ext cx="2323440" cy="186628"/>
          </a:xfrm>
          <a:prstGeom prst="rect">
            <a:avLst/>
          </a:prstGeom>
          <a:noFill/>
        </p:spPr>
        <p:txBody>
          <a:bodyPr wrap="square" lIns="0" tIns="0" rIns="0" bIns="0" rtlCol="0" anchor="ctr">
            <a:noAutofit/>
          </a:bodyPr>
          <a:lstStyle/>
          <a:p>
            <a:pPr>
              <a:buClr>
                <a:srgbClr val="E2001A"/>
              </a:buClr>
              <a:buFont typeface="Arial" panose="020B0604020202020204" pitchFamily="34" charset="0"/>
              <a:buNone/>
            </a:pPr>
            <a:r>
              <a:rPr lang="de-DE" sz="992" b="1" dirty="0">
                <a:solidFill>
                  <a:srgbClr val="E2001A"/>
                </a:solidFill>
                <a:latin typeface="Arial"/>
              </a:rPr>
              <a:t>DKMS</a:t>
            </a:r>
          </a:p>
        </p:txBody>
      </p:sp>
    </p:spTree>
    <p:extLst>
      <p:ext uri="{BB962C8B-B14F-4D97-AF65-F5344CB8AC3E}">
        <p14:creationId xmlns:p14="http://schemas.microsoft.com/office/powerpoint/2010/main" val="26894108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nhaltsplatzhalter 1">
            <a:extLst>
              <a:ext uri="{FF2B5EF4-FFF2-40B4-BE49-F238E27FC236}">
                <a16:creationId xmlns:a16="http://schemas.microsoft.com/office/drawing/2014/main" id="{FF02757F-8B55-4876-A519-93DA5194B408}"/>
              </a:ext>
            </a:extLst>
          </p:cNvPr>
          <p:cNvSpPr txBox="1">
            <a:spLocks/>
          </p:cNvSpPr>
          <p:nvPr/>
        </p:nvSpPr>
        <p:spPr>
          <a:xfrm>
            <a:off x="820516" y="6073092"/>
            <a:ext cx="11696998" cy="827238"/>
          </a:xfrm>
          <a:prstGeom prst="rect">
            <a:avLst/>
          </a:prstGeom>
        </p:spPr>
        <p:txBody>
          <a:bodyPr>
            <a:normAutofit/>
          </a:bodyPr>
          <a:lstStyle>
            <a:lvl1pPr marL="228600" indent="-228600" algn="l" defTabSz="914400" rtl="0" eaLnBrk="1" latinLnBrk="0" hangingPunct="1">
              <a:lnSpc>
                <a:spcPct val="100000"/>
              </a:lnSpc>
              <a:spcBef>
                <a:spcPts val="1200"/>
              </a:spcBef>
              <a:spcAft>
                <a:spcPts val="1200"/>
              </a:spcAft>
              <a:buFontTx/>
              <a:buBlip>
                <a:blip r:embed="rId5"/>
              </a:buBlip>
              <a:defRPr sz="2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5"/>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5"/>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5"/>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5"/>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1200"/>
              </a:spcBef>
              <a:spcAft>
                <a:spcPts val="1200"/>
              </a:spcAft>
              <a:buClrTx/>
              <a:buSzTx/>
              <a:buFontTx/>
              <a:buBlip>
                <a:blip r:embed="rId5"/>
              </a:buBlip>
              <a:tabLst/>
              <a:defRPr/>
            </a:pPr>
            <a:r>
              <a:rPr kumimoji="0" lang="de-DE" sz="4800" b="1" i="0" u="none" strike="noStrike" kern="1200" cap="none" spc="0" normalizeH="0" baseline="0" noProof="0" dirty="0">
                <a:ln>
                  <a:noFill/>
                </a:ln>
                <a:solidFill>
                  <a:srgbClr val="E2382A"/>
                </a:solidFill>
                <a:effectLst/>
                <a:uLnTx/>
                <a:uFillTx/>
                <a:latin typeface="Arial" panose="020B0604020202020204" pitchFamily="34" charset="0"/>
                <a:ea typeface="+mn-ea"/>
                <a:cs typeface="Arial" panose="020B0604020202020204" pitchFamily="34" charset="0"/>
              </a:rPr>
              <a:t> </a:t>
            </a:r>
            <a:r>
              <a:rPr kumimoji="0" lang="de-DE" sz="4800" b="1"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What</a:t>
            </a:r>
            <a:r>
              <a:rPr kumimoji="0" lang="de-DE" sz="4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de-DE" sz="4800" b="1"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is</a:t>
            </a:r>
            <a:r>
              <a:rPr kumimoji="0" lang="de-DE" sz="4800" b="1" i="0" u="none" strike="noStrike" kern="1200" cap="none" spc="0" normalizeH="0" baseline="0" noProof="0" dirty="0">
                <a:ln>
                  <a:noFill/>
                </a:ln>
                <a:solidFill>
                  <a:srgbClr val="E2382A"/>
                </a:solidFill>
                <a:effectLst/>
                <a:uLnTx/>
                <a:uFillTx/>
                <a:latin typeface="Arial" panose="020B0604020202020204" pitchFamily="34" charset="0"/>
                <a:ea typeface="+mn-ea"/>
                <a:cs typeface="Arial" panose="020B0604020202020204" pitchFamily="34" charset="0"/>
              </a:rPr>
              <a:t> </a:t>
            </a:r>
            <a:r>
              <a:rPr kumimoji="0" lang="de-DE" sz="4800" b="1" i="0" u="none" strike="noStrike" kern="1200" cap="none" spc="0" normalizeH="0" baseline="0" noProof="0" dirty="0" err="1">
                <a:ln>
                  <a:noFill/>
                </a:ln>
                <a:solidFill>
                  <a:srgbClr val="FFFFFF"/>
                </a:solidFill>
                <a:effectLst/>
                <a:uLnTx/>
                <a:uFillTx/>
                <a:latin typeface="Arial" panose="020B0604020202020204" pitchFamily="34" charset="0"/>
                <a:ea typeface="+mn-ea"/>
                <a:cs typeface="Arial" panose="020B0604020202020204" pitchFamily="34" charset="0"/>
              </a:rPr>
              <a:t>blood</a:t>
            </a:r>
            <a:r>
              <a:rPr kumimoji="0" lang="de-DE" sz="48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 </a:t>
            </a:r>
            <a:r>
              <a:rPr kumimoji="0" lang="de-DE" sz="4800" b="1" i="0" u="none" strike="noStrike" kern="1200" cap="none" spc="0" normalizeH="0" baseline="0" noProof="0" dirty="0" err="1">
                <a:ln>
                  <a:noFill/>
                </a:ln>
                <a:solidFill>
                  <a:srgbClr val="FFFFFF"/>
                </a:solidFill>
                <a:effectLst/>
                <a:uLnTx/>
                <a:uFillTx/>
                <a:latin typeface="Arial" panose="020B0604020202020204" pitchFamily="34" charset="0"/>
                <a:ea typeface="+mn-ea"/>
                <a:cs typeface="Arial" panose="020B0604020202020204" pitchFamily="34" charset="0"/>
              </a:rPr>
              <a:t>cancer</a:t>
            </a:r>
            <a:r>
              <a:rPr kumimoji="0" lang="de-DE" sz="48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r>
              <a:rPr kumimoji="0" lang="de-DE" sz="4800" b="1" i="0" u="none" strike="noStrike" kern="1200" cap="none" spc="0" normalizeH="0" baseline="0" noProof="0" dirty="0">
                <a:ln>
                  <a:noFill/>
                </a:ln>
                <a:solidFill>
                  <a:srgbClr val="E2382A"/>
                </a:solidFill>
                <a:effectLst/>
                <a:uLnTx/>
                <a:uFillTx/>
                <a:latin typeface="Arial" panose="020B0604020202020204" pitchFamily="34" charset="0"/>
                <a:ea typeface="+mn-ea"/>
                <a:cs typeface="Arial" panose="020B0604020202020204" pitchFamily="34" charset="0"/>
              </a:rPr>
              <a:t> </a:t>
            </a:r>
            <a:endParaRPr kumimoji="0" lang="de-DE" sz="48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pic>
        <p:nvPicPr>
          <p:cNvPr id="2" name="What is blood cancer_">
            <a:hlinkClick r:id="" action="ppaction://media"/>
            <a:extLst>
              <a:ext uri="{FF2B5EF4-FFF2-40B4-BE49-F238E27FC236}">
                <a16:creationId xmlns:a16="http://schemas.microsoft.com/office/drawing/2014/main" id="{4EA37B19-1D19-4B98-994D-8AE3EBC88378}"/>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820516" y="441013"/>
            <a:ext cx="10012584" cy="5632079"/>
          </a:xfrm>
          <a:prstGeom prst="rect">
            <a:avLst/>
          </a:prstGeom>
        </p:spPr>
      </p:pic>
    </p:spTree>
    <p:extLst>
      <p:ext uri="{BB962C8B-B14F-4D97-AF65-F5344CB8AC3E}">
        <p14:creationId xmlns:p14="http://schemas.microsoft.com/office/powerpoint/2010/main" val="2408323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781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Inhaltsplatzhalter 1">
            <a:extLst>
              <a:ext uri="{FF2B5EF4-FFF2-40B4-BE49-F238E27FC236}">
                <a16:creationId xmlns:a16="http://schemas.microsoft.com/office/drawing/2014/main" id="{997F9542-554B-4CD1-A772-A4BA7B35FF00}"/>
              </a:ext>
            </a:extLst>
          </p:cNvPr>
          <p:cNvSpPr txBox="1">
            <a:spLocks/>
          </p:cNvSpPr>
          <p:nvPr/>
        </p:nvSpPr>
        <p:spPr>
          <a:xfrm>
            <a:off x="898524" y="1504761"/>
            <a:ext cx="7322977" cy="4736382"/>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200"/>
              </a:spcBef>
              <a:spcAft>
                <a:spcPts val="1200"/>
              </a:spcAft>
              <a:buFontTx/>
              <a:buBlip>
                <a:blip r:embed="rId4"/>
              </a:buBlip>
              <a:defRPr sz="22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4"/>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74400" marR="0" lvl="0" indent="-374400" algn="l" defTabSz="914400" rtl="0" eaLnBrk="1" fontAlgn="auto" latinLnBrk="0" hangingPunct="1">
              <a:lnSpc>
                <a:spcPct val="100000"/>
              </a:lnSpc>
              <a:spcBef>
                <a:spcPts val="1200"/>
              </a:spcBef>
              <a:spcAft>
                <a:spcPts val="1200"/>
              </a:spcAft>
              <a:buClrTx/>
              <a:buSzPct val="100000"/>
              <a:buFontTx/>
              <a:buBlip>
                <a:blip r:embed="rId4"/>
              </a:buBlip>
              <a:tabLst/>
              <a:defRPr/>
            </a:pP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Collective term for various malignant diseases of the hematopoietic system</a:t>
            </a:r>
          </a:p>
          <a:p>
            <a:pPr marL="374400" marR="0" lvl="0" indent="-374400" algn="l" defTabSz="914400" rtl="0" eaLnBrk="1" fontAlgn="auto" latinLnBrk="0" hangingPunct="1">
              <a:lnSpc>
                <a:spcPct val="100000"/>
              </a:lnSpc>
              <a:spcBef>
                <a:spcPts val="1200"/>
              </a:spcBef>
              <a:spcAft>
                <a:spcPts val="1200"/>
              </a:spcAft>
              <a:buClrTx/>
              <a:buSzPct val="100000"/>
              <a:buFontTx/>
              <a:buBlip>
                <a:blip r:embed="rId4"/>
              </a:buBlip>
              <a:tabLst/>
              <a:defRPr/>
            </a:pP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Degeneration and uncontrolled proliferation of malignant blood cells</a:t>
            </a:r>
          </a:p>
          <a:p>
            <a:pPr marL="374400" marR="0" lvl="0" indent="-374400" algn="l" defTabSz="914400" rtl="0" eaLnBrk="1" fontAlgn="auto" latinLnBrk="0" hangingPunct="1">
              <a:lnSpc>
                <a:spcPct val="100000"/>
              </a:lnSpc>
              <a:spcBef>
                <a:spcPts val="1200"/>
              </a:spcBef>
              <a:spcAft>
                <a:spcPts val="1200"/>
              </a:spcAft>
              <a:buClrTx/>
              <a:buSzPct val="100000"/>
              <a:buFontTx/>
              <a:buBlip>
                <a:blip r:embed="rId4"/>
              </a:buBlip>
              <a:tabLst/>
              <a:defRPr/>
            </a:pP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Displacement of healthy blood cells and platelets</a:t>
            </a:r>
          </a:p>
          <a:p>
            <a:pPr marL="374400" marR="0" lvl="0" indent="-374400" algn="l" defTabSz="914400" rtl="0" eaLnBrk="1" fontAlgn="auto" latinLnBrk="0" hangingPunct="1">
              <a:lnSpc>
                <a:spcPct val="100000"/>
              </a:lnSpc>
              <a:spcBef>
                <a:spcPts val="1200"/>
              </a:spcBef>
              <a:spcAft>
                <a:spcPts val="1200"/>
              </a:spcAft>
              <a:buClrTx/>
              <a:buSzPct val="100000"/>
              <a:buFontTx/>
              <a:buBlip>
                <a:blip r:embed="rId4"/>
              </a:buBlip>
              <a:tabLst/>
              <a:defRPr/>
            </a:pP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Life-threatening for patients</a:t>
            </a:r>
          </a:p>
          <a:p>
            <a:pPr marL="374400" marR="0" lvl="0" indent="-374400" algn="l" defTabSz="914400" rtl="0" eaLnBrk="1" fontAlgn="auto" latinLnBrk="0" hangingPunct="1">
              <a:lnSpc>
                <a:spcPct val="100000"/>
              </a:lnSpc>
              <a:spcBef>
                <a:spcPts val="1200"/>
              </a:spcBef>
              <a:spcAft>
                <a:spcPts val="1200"/>
              </a:spcAft>
              <a:buClrTx/>
              <a:buSzPct val="100000"/>
              <a:buFontTx/>
              <a:buBlip>
                <a:blip r:embed="rId4"/>
              </a:buBlip>
              <a:tabLst/>
              <a:defRPr/>
            </a:pPr>
            <a:r>
              <a:rPr kumimoji="0" lang="en-US" sz="24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For many patients, only a stem cell transplant can help. </a:t>
            </a:r>
          </a:p>
          <a:p>
            <a:pPr marL="374400" marR="0" lvl="0" indent="-374400" algn="l" defTabSz="914400" rtl="0" eaLnBrk="1" fontAlgn="auto" latinLnBrk="0" hangingPunct="1">
              <a:lnSpc>
                <a:spcPct val="100000"/>
              </a:lnSpc>
              <a:spcBef>
                <a:spcPts val="1200"/>
              </a:spcBef>
              <a:spcAft>
                <a:spcPts val="1200"/>
              </a:spcAft>
              <a:buClrTx/>
              <a:buSzPct val="100000"/>
              <a:buFontTx/>
              <a:buBlip>
                <a:blip r:embed="rId4"/>
              </a:buBlip>
              <a:tabLst/>
              <a:defRPr/>
            </a:pPr>
            <a:endParaRPr kumimoji="0" lang="de-DE" sz="2400" b="1" i="0" u="none" strike="noStrike" kern="1200" cap="none" spc="0" normalizeH="0" baseline="0" noProof="0" dirty="0">
              <a:ln>
                <a:noFill/>
              </a:ln>
              <a:solidFill>
                <a:srgbClr val="E2001A"/>
              </a:solidFill>
              <a:effectLst/>
              <a:uLnTx/>
              <a:uFillTx/>
              <a:latin typeface="Arial" panose="020B0604020202020204" pitchFamily="34" charset="0"/>
              <a:ea typeface="+mn-ea"/>
              <a:cs typeface="Arial" panose="020B0604020202020204" pitchFamily="34" charset="0"/>
            </a:endParaRPr>
          </a:p>
        </p:txBody>
      </p:sp>
      <p:sp>
        <p:nvSpPr>
          <p:cNvPr id="5" name="Titel 2">
            <a:extLst>
              <a:ext uri="{FF2B5EF4-FFF2-40B4-BE49-F238E27FC236}">
                <a16:creationId xmlns:a16="http://schemas.microsoft.com/office/drawing/2014/main" id="{0434D37F-7247-41A6-B9FC-1E58AB73D633}"/>
              </a:ext>
            </a:extLst>
          </p:cNvPr>
          <p:cNvSpPr txBox="1">
            <a:spLocks/>
          </p:cNvSpPr>
          <p:nvPr/>
        </p:nvSpPr>
        <p:spPr>
          <a:xfrm>
            <a:off x="898524" y="495710"/>
            <a:ext cx="9521825" cy="758396"/>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de-DE" sz="3600" b="1" i="0" u="none" strike="noStrike" kern="1200" cap="none" spc="0" normalizeH="0" baseline="0" noProof="0" dirty="0" err="1">
                <a:ln>
                  <a:noFill/>
                </a:ln>
                <a:solidFill>
                  <a:srgbClr val="E2001A"/>
                </a:solidFill>
                <a:effectLst/>
                <a:uLnTx/>
                <a:uFillTx/>
                <a:latin typeface="Arial" panose="020B0604020202020204" pitchFamily="34" charset="0"/>
                <a:ea typeface="+mj-ea"/>
                <a:cs typeface="Arial" panose="020B0604020202020204" pitchFamily="34" charset="0"/>
              </a:rPr>
              <a:t>What</a:t>
            </a:r>
            <a:r>
              <a:rPr kumimoji="0" lang="de-DE" sz="3600" b="1" i="0" u="none" strike="noStrike" kern="1200" cap="none" spc="0" normalizeH="0" baseline="0" noProof="0" dirty="0">
                <a:ln>
                  <a:noFill/>
                </a:ln>
                <a:solidFill>
                  <a:srgbClr val="E2001A"/>
                </a:solidFill>
                <a:effectLst/>
                <a:uLnTx/>
                <a:uFillTx/>
                <a:latin typeface="Arial" panose="020B0604020202020204" pitchFamily="34" charset="0"/>
                <a:ea typeface="+mj-ea"/>
                <a:cs typeface="Arial" panose="020B0604020202020204" pitchFamily="34" charset="0"/>
              </a:rPr>
              <a:t> </a:t>
            </a:r>
            <a:r>
              <a:rPr kumimoji="0" lang="de-DE" sz="3600" b="1" i="0" u="none" strike="noStrike" kern="1200" cap="none" spc="0" normalizeH="0" baseline="0" noProof="0" dirty="0" err="1">
                <a:ln>
                  <a:noFill/>
                </a:ln>
                <a:solidFill>
                  <a:srgbClr val="E2001A"/>
                </a:solidFill>
                <a:effectLst/>
                <a:uLnTx/>
                <a:uFillTx/>
                <a:latin typeface="Arial" panose="020B0604020202020204" pitchFamily="34" charset="0"/>
                <a:ea typeface="+mj-ea"/>
                <a:cs typeface="Arial" panose="020B0604020202020204" pitchFamily="34" charset="0"/>
              </a:rPr>
              <a:t>is</a:t>
            </a:r>
            <a:r>
              <a:rPr kumimoji="0" lang="de-DE" sz="3600" b="1" i="0" u="none" strike="noStrike" kern="1200" cap="none" spc="0" normalizeH="0" baseline="0" noProof="0" dirty="0">
                <a:ln>
                  <a:noFill/>
                </a:ln>
                <a:solidFill>
                  <a:srgbClr val="E2001A"/>
                </a:solidFill>
                <a:effectLst/>
                <a:uLnTx/>
                <a:uFillTx/>
                <a:latin typeface="Arial" panose="020B0604020202020204" pitchFamily="34" charset="0"/>
                <a:ea typeface="+mj-ea"/>
                <a:cs typeface="Arial" panose="020B0604020202020204" pitchFamily="34" charset="0"/>
              </a:rPr>
              <a:t> </a:t>
            </a:r>
            <a:r>
              <a:rPr kumimoji="0" lang="de-DE" sz="3600" b="1" i="0" u="none" strike="noStrike" kern="1200" cap="none" spc="0" normalizeH="0" baseline="0" noProof="0" dirty="0" err="1">
                <a:ln>
                  <a:noFill/>
                </a:ln>
                <a:solidFill>
                  <a:srgbClr val="E2001A"/>
                </a:solidFill>
                <a:effectLst/>
                <a:uLnTx/>
                <a:uFillTx/>
                <a:latin typeface="Arial" panose="020B0604020202020204" pitchFamily="34" charset="0"/>
                <a:ea typeface="+mj-ea"/>
                <a:cs typeface="Arial" panose="020B0604020202020204" pitchFamily="34" charset="0"/>
              </a:rPr>
              <a:t>blood</a:t>
            </a:r>
            <a:r>
              <a:rPr kumimoji="0" lang="de-DE" sz="3600" b="1" i="0" u="none" strike="noStrike" kern="1200" cap="none" spc="0" normalizeH="0" baseline="0" noProof="0" dirty="0">
                <a:ln>
                  <a:noFill/>
                </a:ln>
                <a:solidFill>
                  <a:srgbClr val="E2001A"/>
                </a:solidFill>
                <a:effectLst/>
                <a:uLnTx/>
                <a:uFillTx/>
                <a:latin typeface="Arial" panose="020B0604020202020204" pitchFamily="34" charset="0"/>
                <a:ea typeface="+mj-ea"/>
                <a:cs typeface="Arial" panose="020B0604020202020204" pitchFamily="34" charset="0"/>
              </a:rPr>
              <a:t> </a:t>
            </a:r>
            <a:r>
              <a:rPr kumimoji="0" lang="de-DE" sz="3600" b="1" i="0" u="none" strike="noStrike" kern="1200" cap="none" spc="0" normalizeH="0" baseline="0" noProof="0" dirty="0" err="1">
                <a:ln>
                  <a:noFill/>
                </a:ln>
                <a:solidFill>
                  <a:srgbClr val="E2001A"/>
                </a:solidFill>
                <a:effectLst/>
                <a:uLnTx/>
                <a:uFillTx/>
                <a:latin typeface="Arial" panose="020B0604020202020204" pitchFamily="34" charset="0"/>
                <a:ea typeface="+mj-ea"/>
                <a:cs typeface="Arial" panose="020B0604020202020204" pitchFamily="34" charset="0"/>
              </a:rPr>
              <a:t>cancer</a:t>
            </a:r>
            <a:r>
              <a:rPr kumimoji="0" lang="de-DE" sz="3600" b="1" i="0" u="none" strike="noStrike" kern="1200" cap="none" spc="0" normalizeH="0" baseline="0" noProof="0" dirty="0">
                <a:ln>
                  <a:noFill/>
                </a:ln>
                <a:solidFill>
                  <a:srgbClr val="E2001A"/>
                </a:solidFill>
                <a:effectLst/>
                <a:uLnTx/>
                <a:uFillTx/>
                <a:latin typeface="Arial" panose="020B0604020202020204" pitchFamily="34" charset="0"/>
                <a:ea typeface="+mj-ea"/>
                <a:cs typeface="Arial" panose="020B0604020202020204" pitchFamily="34" charset="0"/>
              </a:rPr>
              <a:t>?</a:t>
            </a:r>
          </a:p>
        </p:txBody>
      </p:sp>
      <p:pic>
        <p:nvPicPr>
          <p:cNvPr id="6" name="Bildplatzhalter 13">
            <a:extLst>
              <a:ext uri="{FF2B5EF4-FFF2-40B4-BE49-F238E27FC236}">
                <a16:creationId xmlns:a16="http://schemas.microsoft.com/office/drawing/2014/main" id="{FA0AE07D-541D-4301-B8F9-23678AF46458}"/>
              </a:ext>
            </a:extLst>
          </p:cNvPr>
          <p:cNvPicPr>
            <a:picLocks noChangeAspect="1"/>
          </p:cNvPicPr>
          <p:nvPr/>
        </p:nvPicPr>
        <p:blipFill rotWithShape="1">
          <a:blip r:embed="rId5"/>
          <a:srcRect t="7496" b="7496"/>
          <a:stretch/>
        </p:blipFill>
        <p:spPr>
          <a:xfrm>
            <a:off x="8221501" y="495710"/>
            <a:ext cx="3970499" cy="5954485"/>
          </a:xfrm>
          <a:prstGeom prst="rect">
            <a:avLst/>
          </a:prstGeom>
        </p:spPr>
      </p:pic>
      <p:sp>
        <p:nvSpPr>
          <p:cNvPr id="8" name="Rechteck 7">
            <a:extLst>
              <a:ext uri="{FF2B5EF4-FFF2-40B4-BE49-F238E27FC236}">
                <a16:creationId xmlns:a16="http://schemas.microsoft.com/office/drawing/2014/main" id="{338B622E-A245-4D33-991E-FE6FA28170DC}"/>
              </a:ext>
            </a:extLst>
          </p:cNvPr>
          <p:cNvSpPr>
            <a:spLocks/>
          </p:cNvSpPr>
          <p:nvPr>
            <p:custDataLst>
              <p:tags r:id="rId1"/>
            </p:custDataLst>
          </p:nvPr>
        </p:nvSpPr>
        <p:spPr>
          <a:xfrm>
            <a:off x="898525" y="6454412"/>
            <a:ext cx="2323440" cy="186628"/>
          </a:xfrm>
          <a:prstGeom prst="rect">
            <a:avLst/>
          </a:prstGeom>
          <a:noFill/>
        </p:spPr>
        <p:txBody>
          <a:bodyPr wrap="square" lIns="0" tIns="0" rIns="0" bIns="0" rtlCol="0" anchor="ctr">
            <a:noAutofit/>
          </a:bodyPr>
          <a:lstStyle/>
          <a:p>
            <a:pPr>
              <a:buClr>
                <a:srgbClr val="E2001A"/>
              </a:buClr>
              <a:buFont typeface="Arial" panose="020B0604020202020204" pitchFamily="34" charset="0"/>
              <a:buNone/>
            </a:pPr>
            <a:r>
              <a:rPr lang="de-DE" sz="992" b="1" dirty="0">
                <a:solidFill>
                  <a:srgbClr val="E2001A"/>
                </a:solidFill>
                <a:latin typeface="Arial"/>
              </a:rPr>
              <a:t>DKMS</a:t>
            </a:r>
          </a:p>
        </p:txBody>
      </p:sp>
      <p:sp>
        <p:nvSpPr>
          <p:cNvPr id="2" name="Rechteck 1">
            <a:extLst>
              <a:ext uri="{FF2B5EF4-FFF2-40B4-BE49-F238E27FC236}">
                <a16:creationId xmlns:a16="http://schemas.microsoft.com/office/drawing/2014/main" id="{17AA53E8-C55C-4DDE-8593-3AB0637BF570}"/>
              </a:ext>
            </a:extLst>
          </p:cNvPr>
          <p:cNvSpPr/>
          <p:nvPr/>
        </p:nvSpPr>
        <p:spPr>
          <a:xfrm>
            <a:off x="8604504" y="1874520"/>
            <a:ext cx="1078992" cy="237744"/>
          </a:xfrm>
          <a:prstGeom prst="rect">
            <a:avLst/>
          </a:prstGeom>
          <a:solidFill>
            <a:srgbClr val="B4DCB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de-DE" dirty="0" err="1">
                <a:solidFill>
                  <a:schemeClr val="tx1"/>
                </a:solidFill>
              </a:rPr>
              <a:t>Healthy</a:t>
            </a:r>
            <a:endParaRPr lang="de-DE" dirty="0">
              <a:solidFill>
                <a:schemeClr val="tx1"/>
              </a:solidFill>
            </a:endParaRPr>
          </a:p>
        </p:txBody>
      </p:sp>
      <p:sp>
        <p:nvSpPr>
          <p:cNvPr id="7" name="Rechteck 6">
            <a:extLst>
              <a:ext uri="{FF2B5EF4-FFF2-40B4-BE49-F238E27FC236}">
                <a16:creationId xmlns:a16="http://schemas.microsoft.com/office/drawing/2014/main" id="{86EDA703-65B1-4049-B3BB-0CA1099337DC}"/>
              </a:ext>
            </a:extLst>
          </p:cNvPr>
          <p:cNvSpPr/>
          <p:nvPr/>
        </p:nvSpPr>
        <p:spPr>
          <a:xfrm>
            <a:off x="10206750" y="1254106"/>
            <a:ext cx="1799322" cy="265176"/>
          </a:xfrm>
          <a:prstGeom prst="rect">
            <a:avLst/>
          </a:prstGeom>
          <a:solidFill>
            <a:srgbClr val="B4DCB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de-DE" dirty="0" err="1">
                <a:solidFill>
                  <a:schemeClr val="tx1"/>
                </a:solidFill>
              </a:rPr>
              <a:t>Stemm</a:t>
            </a:r>
            <a:r>
              <a:rPr lang="de-DE" dirty="0">
                <a:solidFill>
                  <a:schemeClr val="tx1"/>
                </a:solidFill>
              </a:rPr>
              <a:t> </a:t>
            </a:r>
            <a:r>
              <a:rPr lang="de-DE" dirty="0" err="1">
                <a:solidFill>
                  <a:schemeClr val="tx1"/>
                </a:solidFill>
              </a:rPr>
              <a:t>cells</a:t>
            </a:r>
            <a:endParaRPr lang="de-DE" dirty="0">
              <a:solidFill>
                <a:schemeClr val="tx1"/>
              </a:solidFill>
            </a:endParaRPr>
          </a:p>
        </p:txBody>
      </p:sp>
      <p:sp>
        <p:nvSpPr>
          <p:cNvPr id="9" name="Rechteck 8">
            <a:extLst>
              <a:ext uri="{FF2B5EF4-FFF2-40B4-BE49-F238E27FC236}">
                <a16:creationId xmlns:a16="http://schemas.microsoft.com/office/drawing/2014/main" id="{7AA0FC7E-2BE7-49B0-AA01-AA4C5041D982}"/>
              </a:ext>
            </a:extLst>
          </p:cNvPr>
          <p:cNvSpPr/>
          <p:nvPr/>
        </p:nvSpPr>
        <p:spPr>
          <a:xfrm>
            <a:off x="9143999" y="3328582"/>
            <a:ext cx="1276349" cy="447889"/>
          </a:xfrm>
          <a:prstGeom prst="rect">
            <a:avLst/>
          </a:prstGeom>
          <a:solidFill>
            <a:srgbClr val="B4DCB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de-DE" sz="1400" dirty="0" err="1">
                <a:solidFill>
                  <a:schemeClr val="tx1"/>
                </a:solidFill>
              </a:rPr>
              <a:t>Red</a:t>
            </a:r>
            <a:r>
              <a:rPr lang="de-DE" sz="1400" dirty="0">
                <a:solidFill>
                  <a:schemeClr val="tx1"/>
                </a:solidFill>
              </a:rPr>
              <a:t> </a:t>
            </a:r>
            <a:r>
              <a:rPr lang="de-DE" sz="1400" dirty="0" err="1">
                <a:solidFill>
                  <a:schemeClr val="tx1"/>
                </a:solidFill>
              </a:rPr>
              <a:t>blood</a:t>
            </a:r>
            <a:r>
              <a:rPr lang="de-DE" sz="1400" dirty="0">
                <a:solidFill>
                  <a:schemeClr val="tx1"/>
                </a:solidFill>
              </a:rPr>
              <a:t> </a:t>
            </a:r>
            <a:r>
              <a:rPr lang="de-DE" sz="1400" dirty="0" err="1">
                <a:solidFill>
                  <a:schemeClr val="tx1"/>
                </a:solidFill>
              </a:rPr>
              <a:t>cells</a:t>
            </a:r>
            <a:endParaRPr lang="de-DE" sz="1400" dirty="0">
              <a:solidFill>
                <a:schemeClr val="tx1"/>
              </a:solidFill>
            </a:endParaRPr>
          </a:p>
        </p:txBody>
      </p:sp>
      <p:sp>
        <p:nvSpPr>
          <p:cNvPr id="10" name="Rechteck 9">
            <a:extLst>
              <a:ext uri="{FF2B5EF4-FFF2-40B4-BE49-F238E27FC236}">
                <a16:creationId xmlns:a16="http://schemas.microsoft.com/office/drawing/2014/main" id="{82D53DD4-2617-4DB0-95EF-1DDDBC3BAF0C}"/>
              </a:ext>
            </a:extLst>
          </p:cNvPr>
          <p:cNvSpPr/>
          <p:nvPr/>
        </p:nvSpPr>
        <p:spPr>
          <a:xfrm>
            <a:off x="10208796" y="5409153"/>
            <a:ext cx="1568676" cy="571023"/>
          </a:xfrm>
          <a:prstGeom prst="rect">
            <a:avLst/>
          </a:prstGeom>
          <a:solidFill>
            <a:srgbClr val="B4DCB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de-DE" sz="1400" dirty="0">
                <a:solidFill>
                  <a:schemeClr val="tx1"/>
                </a:solidFill>
              </a:rPr>
              <a:t>White</a:t>
            </a:r>
          </a:p>
          <a:p>
            <a:pPr algn="ctr"/>
            <a:r>
              <a:rPr lang="de-DE" sz="1400" dirty="0">
                <a:solidFill>
                  <a:schemeClr val="tx1"/>
                </a:solidFill>
              </a:rPr>
              <a:t> </a:t>
            </a:r>
            <a:r>
              <a:rPr lang="de-DE" sz="1400" dirty="0" err="1">
                <a:solidFill>
                  <a:schemeClr val="tx1"/>
                </a:solidFill>
              </a:rPr>
              <a:t>blood</a:t>
            </a:r>
            <a:r>
              <a:rPr lang="de-DE" sz="1400" dirty="0">
                <a:solidFill>
                  <a:schemeClr val="tx1"/>
                </a:solidFill>
              </a:rPr>
              <a:t> </a:t>
            </a:r>
            <a:r>
              <a:rPr lang="de-DE" sz="1400" dirty="0" err="1">
                <a:solidFill>
                  <a:schemeClr val="tx1"/>
                </a:solidFill>
              </a:rPr>
              <a:t>cells</a:t>
            </a:r>
            <a:endParaRPr lang="de-DE" sz="1400" dirty="0">
              <a:solidFill>
                <a:schemeClr val="tx1"/>
              </a:solidFill>
            </a:endParaRPr>
          </a:p>
        </p:txBody>
      </p:sp>
      <p:sp>
        <p:nvSpPr>
          <p:cNvPr id="11" name="Rechteck 10">
            <a:extLst>
              <a:ext uri="{FF2B5EF4-FFF2-40B4-BE49-F238E27FC236}">
                <a16:creationId xmlns:a16="http://schemas.microsoft.com/office/drawing/2014/main" id="{95197D95-144D-4E4A-ADCA-E4D1D9313D4D}"/>
              </a:ext>
            </a:extLst>
          </p:cNvPr>
          <p:cNvSpPr/>
          <p:nvPr/>
        </p:nvSpPr>
        <p:spPr>
          <a:xfrm>
            <a:off x="10842512" y="3643882"/>
            <a:ext cx="1163560" cy="352045"/>
          </a:xfrm>
          <a:prstGeom prst="rect">
            <a:avLst/>
          </a:prstGeom>
          <a:solidFill>
            <a:srgbClr val="B4DCB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de-DE" sz="1400" dirty="0" err="1">
                <a:solidFill>
                  <a:schemeClr val="tx1"/>
                </a:solidFill>
              </a:rPr>
              <a:t>Platelets</a:t>
            </a:r>
            <a:endParaRPr lang="de-DE" sz="1400" dirty="0">
              <a:solidFill>
                <a:schemeClr val="tx1"/>
              </a:solidFill>
            </a:endParaRPr>
          </a:p>
        </p:txBody>
      </p:sp>
    </p:spTree>
    <p:extLst>
      <p:ext uri="{BB962C8B-B14F-4D97-AF65-F5344CB8AC3E}">
        <p14:creationId xmlns:p14="http://schemas.microsoft.com/office/powerpoint/2010/main" val="42805021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Foliennummernplatzhalter 3">
            <a:extLst>
              <a:ext uri="{FF2B5EF4-FFF2-40B4-BE49-F238E27FC236}">
                <a16:creationId xmlns:a16="http://schemas.microsoft.com/office/drawing/2014/main" id="{35D08CDB-F156-4BD9-8C3A-7C3E42B109A8}"/>
              </a:ext>
            </a:extLst>
          </p:cNvPr>
          <p:cNvSpPr>
            <a:spLocks noGrp="1"/>
          </p:cNvSpPr>
          <p:nvPr>
            <p:ph type="sldNum" sz="quarter" idx="12"/>
          </p:nvPr>
        </p:nvSpPr>
        <p:spPr/>
        <p:txBody>
          <a:bodyPr/>
          <a:lstStyle/>
          <a:p>
            <a:fld id="{92DB0D90-6264-4E90-9724-ABC670DBF4FB}" type="slidenum">
              <a:rPr lang="de-DE" smtClean="0"/>
              <a:pPr/>
              <a:t>5</a:t>
            </a:fld>
            <a:endParaRPr lang="de-DE" dirty="0"/>
          </a:p>
        </p:txBody>
      </p:sp>
      <p:sp>
        <p:nvSpPr>
          <p:cNvPr id="5" name="Inhaltsplatzhalter 8">
            <a:extLst>
              <a:ext uri="{FF2B5EF4-FFF2-40B4-BE49-F238E27FC236}">
                <a16:creationId xmlns:a16="http://schemas.microsoft.com/office/drawing/2014/main" id="{733C3B56-D8E4-44EF-BE14-92B6213EAB95}"/>
              </a:ext>
            </a:extLst>
          </p:cNvPr>
          <p:cNvSpPr txBox="1">
            <a:spLocks/>
          </p:cNvSpPr>
          <p:nvPr/>
        </p:nvSpPr>
        <p:spPr>
          <a:xfrm>
            <a:off x="6398086" y="2652302"/>
            <a:ext cx="5127882" cy="1553396"/>
          </a:xfrm>
          <a:prstGeom prst="rect">
            <a:avLst/>
          </a:prstGeom>
        </p:spPr>
        <p:txBody>
          <a:bodyPr>
            <a:noAutofit/>
          </a:bodyPr>
          <a:lstStyle>
            <a:lvl1pPr marL="228600" indent="-228600" algn="l" defTabSz="914400" rtl="0" eaLnBrk="1" latinLnBrk="0" hangingPunct="1">
              <a:lnSpc>
                <a:spcPct val="100000"/>
              </a:lnSpc>
              <a:spcBef>
                <a:spcPts val="1200"/>
              </a:spcBef>
              <a:spcAft>
                <a:spcPts val="1200"/>
              </a:spcAft>
              <a:buFontTx/>
              <a:buBlip>
                <a:blip r:embed="rId3"/>
              </a:buBlip>
              <a:defRPr sz="2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3"/>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74400" marR="0" lvl="0" indent="-374400" algn="l" defTabSz="914400" rtl="0" eaLnBrk="1" fontAlgn="auto" latinLnBrk="0" hangingPunct="1">
              <a:lnSpc>
                <a:spcPct val="100000"/>
              </a:lnSpc>
              <a:spcBef>
                <a:spcPts val="1200"/>
              </a:spcBef>
              <a:spcAft>
                <a:spcPts val="1200"/>
              </a:spcAft>
              <a:buClrTx/>
              <a:buSzTx/>
              <a:buFontTx/>
              <a:buBlip>
                <a:blip r:embed="rId4"/>
              </a:buBlip>
              <a:tabLst/>
              <a:defRPr/>
            </a:pPr>
            <a:r>
              <a:rPr kumimoji="0" lang="de-DE" sz="3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t>
            </a:r>
            <a:r>
              <a:rPr kumimoji="0" lang="de-DE" sz="320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what</a:t>
            </a:r>
            <a:r>
              <a:rPr kumimoji="0" lang="de-DE" sz="3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de-DE" sz="320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does</a:t>
            </a:r>
            <a:r>
              <a:rPr kumimoji="0" lang="de-DE" sz="3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de-DE" sz="320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it</a:t>
            </a:r>
            <a:r>
              <a:rPr kumimoji="0" lang="de-DE" sz="3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de-DE" sz="320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mean</a:t>
            </a:r>
            <a:r>
              <a:rPr kumimoji="0" lang="de-DE" sz="3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de-DE" sz="320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to</a:t>
            </a:r>
            <a:r>
              <a:rPr kumimoji="0" lang="de-DE" sz="3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find </a:t>
            </a:r>
            <a:r>
              <a:rPr kumimoji="0" lang="de-DE" sz="320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the</a:t>
            </a:r>
            <a:r>
              <a:rPr kumimoji="0" lang="de-DE" sz="3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de-DE" sz="320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right</a:t>
            </a:r>
            <a:r>
              <a:rPr kumimoji="0" lang="de-DE" sz="3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match</a:t>
            </a:r>
            <a:r>
              <a:rPr lang="de-DE" sz="3200" dirty="0">
                <a:solidFill>
                  <a:srgbClr val="000000"/>
                </a:solidFill>
              </a:rPr>
              <a:t>?</a:t>
            </a:r>
            <a:endParaRPr kumimoji="0" lang="de-DE" sz="3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6" name="Titel 6">
            <a:extLst>
              <a:ext uri="{FF2B5EF4-FFF2-40B4-BE49-F238E27FC236}">
                <a16:creationId xmlns:a16="http://schemas.microsoft.com/office/drawing/2014/main" id="{A05DCD09-F01B-48BC-A358-723DEB6BBBFF}"/>
              </a:ext>
            </a:extLst>
          </p:cNvPr>
          <p:cNvSpPr txBox="1">
            <a:spLocks/>
          </p:cNvSpPr>
          <p:nvPr/>
        </p:nvSpPr>
        <p:spPr>
          <a:xfrm>
            <a:off x="6398086" y="879933"/>
            <a:ext cx="5514515" cy="1553395"/>
          </a:xfrm>
          <a:prstGeom prst="rect">
            <a:avLst/>
          </a:prstGeom>
        </p:spPr>
        <p:txBody>
          <a:bodyPr anchor="t">
            <a:noAutofit/>
          </a:bodyPr>
          <a:lstStyle>
            <a:lvl1pPr algn="l" defTabSz="914400" rtl="0" eaLnBrk="1" latinLnBrk="0" hangingPunct="1">
              <a:lnSpc>
                <a:spcPct val="90000"/>
              </a:lnSpc>
              <a:spcBef>
                <a:spcPct val="0"/>
              </a:spcBef>
              <a:buNone/>
              <a:defRPr sz="4000" b="1" kern="1200">
                <a:solidFill>
                  <a:schemeClr val="tx2"/>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de-DE" sz="3600" b="1" i="0" u="none" strike="noStrike" kern="1200" cap="none" spc="0" normalizeH="0" baseline="0" noProof="0" dirty="0">
                <a:ln>
                  <a:noFill/>
                </a:ln>
                <a:solidFill>
                  <a:schemeClr val="tx1"/>
                </a:solidFill>
                <a:effectLst/>
                <a:uLnTx/>
                <a:uFillTx/>
                <a:latin typeface="Arial" panose="020B0604020202020204" pitchFamily="34" charset="0"/>
                <a:ea typeface="+mj-ea"/>
                <a:cs typeface="Arial" panose="020B0604020202020204" pitchFamily="34" charset="0"/>
              </a:rPr>
              <a:t>The </a:t>
            </a:r>
            <a:r>
              <a:rPr kumimoji="0" lang="de-DE" sz="3600" b="1" i="0" u="none" strike="noStrike" kern="1200" cap="none" spc="0" normalizeH="0" baseline="0" noProof="0" dirty="0">
                <a:ln>
                  <a:noFill/>
                </a:ln>
                <a:solidFill>
                  <a:srgbClr val="E2001A"/>
                </a:solidFill>
                <a:effectLst/>
                <a:uLnTx/>
                <a:uFillTx/>
                <a:latin typeface="Arial" panose="020B0604020202020204" pitchFamily="34" charset="0"/>
                <a:ea typeface="+mj-ea"/>
                <a:cs typeface="Arial" panose="020B0604020202020204" pitchFamily="34" charset="0"/>
              </a:rPr>
              <a:t>Match</a:t>
            </a:r>
            <a:r>
              <a:rPr kumimoji="0" lang="de-DE" sz="3600" b="1" i="0" u="none" strike="noStrike" kern="1200" cap="none" spc="0" normalizeH="0" baseline="0" noProof="0" dirty="0">
                <a:ln>
                  <a:noFill/>
                </a:ln>
                <a:solidFill>
                  <a:schemeClr val="tx1"/>
                </a:solidFill>
                <a:effectLst/>
                <a:uLnTx/>
                <a:uFillTx/>
                <a:latin typeface="Arial" panose="020B0604020202020204" pitchFamily="34" charset="0"/>
                <a:ea typeface="+mj-ea"/>
                <a:cs typeface="Arial" panose="020B0604020202020204" pitchFamily="34" charset="0"/>
              </a:rPr>
              <a:t> </a:t>
            </a:r>
            <a:r>
              <a:rPr kumimoji="0" lang="de-DE" sz="3600" b="1" i="0" u="none" strike="noStrike" kern="1200" cap="none" spc="0" normalizeH="0" baseline="0" noProof="0" dirty="0" err="1">
                <a:ln>
                  <a:noFill/>
                </a:ln>
                <a:solidFill>
                  <a:schemeClr val="tx1"/>
                </a:solidFill>
                <a:effectLst/>
                <a:uLnTx/>
                <a:uFillTx/>
                <a:latin typeface="Arial" panose="020B0604020202020204" pitchFamily="34" charset="0"/>
                <a:ea typeface="+mj-ea"/>
                <a:cs typeface="Arial" panose="020B0604020202020204" pitchFamily="34" charset="0"/>
              </a:rPr>
              <a:t>between</a:t>
            </a:r>
            <a:r>
              <a:rPr kumimoji="0" lang="de-DE" sz="3600" b="1" i="0" u="none" strike="noStrike" kern="1200" cap="none" spc="0" normalizeH="0" baseline="0" noProof="0" dirty="0">
                <a:ln>
                  <a:noFill/>
                </a:ln>
                <a:solidFill>
                  <a:schemeClr val="tx1"/>
                </a:solidFill>
                <a:effectLst/>
                <a:uLnTx/>
                <a:uFillTx/>
                <a:latin typeface="Arial" panose="020B0604020202020204" pitchFamily="34" charset="0"/>
                <a:ea typeface="+mj-ea"/>
                <a:cs typeface="Arial" panose="020B0604020202020204" pitchFamily="34" charset="0"/>
              </a:rPr>
              <a:t> </a:t>
            </a:r>
            <a:r>
              <a:rPr kumimoji="0" lang="de-DE" sz="3600" b="1" i="0" u="none" strike="noStrike" kern="1200" cap="none" spc="0" normalizeH="0" baseline="0" noProof="0" dirty="0" err="1">
                <a:ln>
                  <a:noFill/>
                </a:ln>
                <a:solidFill>
                  <a:schemeClr val="tx1"/>
                </a:solidFill>
                <a:effectLst/>
                <a:uLnTx/>
                <a:uFillTx/>
                <a:latin typeface="Arial" panose="020B0604020202020204" pitchFamily="34" charset="0"/>
                <a:ea typeface="+mj-ea"/>
                <a:cs typeface="Arial" panose="020B0604020202020204" pitchFamily="34" charset="0"/>
              </a:rPr>
              <a:t>donor</a:t>
            </a:r>
            <a:r>
              <a:rPr kumimoji="0" lang="de-DE" sz="3600" b="1" i="0" u="none" strike="noStrike" kern="1200" cap="none" spc="0" normalizeH="0" baseline="0" noProof="0" dirty="0">
                <a:ln>
                  <a:noFill/>
                </a:ln>
                <a:solidFill>
                  <a:schemeClr val="tx1"/>
                </a:solidFill>
                <a:effectLst/>
                <a:uLnTx/>
                <a:uFillTx/>
                <a:latin typeface="Arial" panose="020B0604020202020204" pitchFamily="34" charset="0"/>
                <a:ea typeface="+mj-ea"/>
                <a:cs typeface="Arial" panose="020B0604020202020204" pitchFamily="34" charset="0"/>
              </a:rPr>
              <a:t> and </a:t>
            </a:r>
            <a:r>
              <a:rPr kumimoji="0" lang="de-DE" sz="3600" b="1" i="0" u="none" strike="noStrike" kern="1200" cap="none" spc="0" normalizeH="0" baseline="0" noProof="0" dirty="0" err="1">
                <a:ln>
                  <a:noFill/>
                </a:ln>
                <a:solidFill>
                  <a:schemeClr val="tx1"/>
                </a:solidFill>
                <a:effectLst/>
                <a:uLnTx/>
                <a:uFillTx/>
                <a:latin typeface="Arial" panose="020B0604020202020204" pitchFamily="34" charset="0"/>
                <a:ea typeface="+mj-ea"/>
                <a:cs typeface="Arial" panose="020B0604020202020204" pitchFamily="34" charset="0"/>
              </a:rPr>
              <a:t>patient</a:t>
            </a:r>
            <a:endParaRPr kumimoji="0" lang="de-DE" sz="3600" b="1" i="0" u="none" strike="noStrike" kern="1200" cap="none" spc="0" normalizeH="0" baseline="0" noProof="0" dirty="0">
              <a:ln>
                <a:noFill/>
              </a:ln>
              <a:solidFill>
                <a:schemeClr val="tx1"/>
              </a:solidFill>
              <a:effectLst/>
              <a:uLnTx/>
              <a:uFillTx/>
              <a:latin typeface="Arial" panose="020B0604020202020204" pitchFamily="34" charset="0"/>
              <a:ea typeface="+mj-ea"/>
              <a:cs typeface="Arial" panose="020B0604020202020204" pitchFamily="34" charset="0"/>
            </a:endParaRPr>
          </a:p>
        </p:txBody>
      </p:sp>
      <p:pic>
        <p:nvPicPr>
          <p:cNvPr id="8" name="Bildplatzhalter 7">
            <a:extLst>
              <a:ext uri="{FF2B5EF4-FFF2-40B4-BE49-F238E27FC236}">
                <a16:creationId xmlns:a16="http://schemas.microsoft.com/office/drawing/2014/main" id="{A1AEA028-78F7-47A8-ADBC-8F9FDD267C8C}"/>
              </a:ext>
            </a:extLst>
          </p:cNvPr>
          <p:cNvPicPr>
            <a:picLocks noChangeAspect="1"/>
          </p:cNvPicPr>
          <p:nvPr/>
        </p:nvPicPr>
        <p:blipFill rotWithShape="1">
          <a:blip r:embed="rId5"/>
          <a:srcRect l="480" t="1243" r="1250" b="922"/>
          <a:stretch/>
        </p:blipFill>
        <p:spPr>
          <a:xfrm>
            <a:off x="1033219" y="993665"/>
            <a:ext cx="4927315" cy="4870669"/>
          </a:xfrm>
          <a:prstGeom prst="rect">
            <a:avLst/>
          </a:prstGeom>
        </p:spPr>
      </p:pic>
      <p:sp>
        <p:nvSpPr>
          <p:cNvPr id="9" name="Rechteck 8">
            <a:extLst>
              <a:ext uri="{FF2B5EF4-FFF2-40B4-BE49-F238E27FC236}">
                <a16:creationId xmlns:a16="http://schemas.microsoft.com/office/drawing/2014/main" id="{1B3B69C1-984B-414D-9785-95C59AAB931A}"/>
              </a:ext>
            </a:extLst>
          </p:cNvPr>
          <p:cNvSpPr/>
          <p:nvPr/>
        </p:nvSpPr>
        <p:spPr>
          <a:xfrm>
            <a:off x="1033219" y="5349240"/>
            <a:ext cx="704141" cy="515094"/>
          </a:xfrm>
          <a:prstGeom prst="rect">
            <a:avLst/>
          </a:prstGeom>
          <a:solidFill>
            <a:srgbClr val="DCEBFA"/>
          </a:solidFill>
          <a:ln>
            <a:solidFill>
              <a:srgbClr val="DCEBF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solidFill>
                <a:schemeClr val="bg1"/>
              </a:solidFill>
            </a:endParaRPr>
          </a:p>
        </p:txBody>
      </p:sp>
      <p:sp>
        <p:nvSpPr>
          <p:cNvPr id="10" name="Rechteck 9">
            <a:extLst>
              <a:ext uri="{FF2B5EF4-FFF2-40B4-BE49-F238E27FC236}">
                <a16:creationId xmlns:a16="http://schemas.microsoft.com/office/drawing/2014/main" id="{C34F9ABC-A2EC-4CB6-A14B-B551AF9D80C8}"/>
              </a:ext>
            </a:extLst>
          </p:cNvPr>
          <p:cNvSpPr/>
          <p:nvPr/>
        </p:nvSpPr>
        <p:spPr>
          <a:xfrm>
            <a:off x="1033219" y="3300984"/>
            <a:ext cx="128069" cy="256032"/>
          </a:xfrm>
          <a:prstGeom prst="rect">
            <a:avLst/>
          </a:prstGeom>
          <a:solidFill>
            <a:srgbClr val="DCEBF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solidFill>
                <a:schemeClr val="bg1"/>
              </a:solidFill>
            </a:endParaRPr>
          </a:p>
        </p:txBody>
      </p:sp>
    </p:spTree>
    <p:extLst>
      <p:ext uri="{BB962C8B-B14F-4D97-AF65-F5344CB8AC3E}">
        <p14:creationId xmlns:p14="http://schemas.microsoft.com/office/powerpoint/2010/main" val="1259788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B2BDE3D7-EF8F-4D2F-92BC-6719632933F4}"/>
              </a:ext>
            </a:extLst>
          </p:cNvPr>
          <p:cNvSpPr>
            <a:spLocks noGrp="1"/>
          </p:cNvSpPr>
          <p:nvPr>
            <p:ph type="title" idx="4294967295"/>
          </p:nvPr>
        </p:nvSpPr>
        <p:spPr>
          <a:xfrm>
            <a:off x="4947800" y="450488"/>
            <a:ext cx="6406462" cy="1394073"/>
          </a:xfrm>
        </p:spPr>
        <p:txBody>
          <a:bodyPr/>
          <a:lstStyle/>
          <a:p>
            <a:r>
              <a:rPr lang="de-DE" sz="3600" dirty="0" err="1">
                <a:solidFill>
                  <a:schemeClr val="tx1"/>
                </a:solidFill>
              </a:rPr>
              <a:t>Matching</a:t>
            </a:r>
            <a:r>
              <a:rPr lang="de-DE" sz="3600" dirty="0">
                <a:solidFill>
                  <a:schemeClr val="tx1"/>
                </a:solidFill>
              </a:rPr>
              <a:t> </a:t>
            </a:r>
            <a:r>
              <a:rPr lang="de-DE" sz="3600" dirty="0" err="1">
                <a:solidFill>
                  <a:schemeClr val="tx1"/>
                </a:solidFill>
              </a:rPr>
              <a:t>characteristics</a:t>
            </a:r>
            <a:r>
              <a:rPr lang="de-DE" sz="3600" dirty="0">
                <a:solidFill>
                  <a:schemeClr val="tx1"/>
                </a:solidFill>
              </a:rPr>
              <a:t> </a:t>
            </a:r>
            <a:br>
              <a:rPr lang="de-DE" sz="3600" dirty="0">
                <a:solidFill>
                  <a:schemeClr val="tx1"/>
                </a:solidFill>
              </a:rPr>
            </a:br>
            <a:r>
              <a:rPr lang="de-DE" sz="3600" dirty="0" err="1">
                <a:solidFill>
                  <a:srgbClr val="E2001A"/>
                </a:solidFill>
              </a:rPr>
              <a:t>between</a:t>
            </a:r>
            <a:r>
              <a:rPr lang="de-DE" sz="3600" dirty="0">
                <a:solidFill>
                  <a:srgbClr val="E2001A"/>
                </a:solidFill>
              </a:rPr>
              <a:t> </a:t>
            </a:r>
            <a:r>
              <a:rPr lang="de-DE" sz="3600" dirty="0" err="1">
                <a:solidFill>
                  <a:srgbClr val="E2001A"/>
                </a:solidFill>
              </a:rPr>
              <a:t>donor</a:t>
            </a:r>
            <a:r>
              <a:rPr lang="de-DE" sz="3600" dirty="0">
                <a:solidFill>
                  <a:srgbClr val="E2001A"/>
                </a:solidFill>
              </a:rPr>
              <a:t> and </a:t>
            </a:r>
            <a:r>
              <a:rPr lang="de-DE" sz="3600" dirty="0" err="1">
                <a:solidFill>
                  <a:srgbClr val="E2001A"/>
                </a:solidFill>
              </a:rPr>
              <a:t>patient</a:t>
            </a:r>
            <a:endParaRPr lang="de-DE" sz="3600" dirty="0">
              <a:solidFill>
                <a:srgbClr val="E2001A"/>
              </a:solidFill>
            </a:endParaRPr>
          </a:p>
        </p:txBody>
      </p:sp>
      <p:sp>
        <p:nvSpPr>
          <p:cNvPr id="11" name="Rechteck 10">
            <a:extLst>
              <a:ext uri="{FF2B5EF4-FFF2-40B4-BE49-F238E27FC236}">
                <a16:creationId xmlns:a16="http://schemas.microsoft.com/office/drawing/2014/main" id="{B2C03616-057C-4C3F-A4F1-AFD1ADD2CE39}"/>
              </a:ext>
            </a:extLst>
          </p:cNvPr>
          <p:cNvSpPr>
            <a:spLocks/>
          </p:cNvSpPr>
          <p:nvPr>
            <p:custDataLst>
              <p:tags r:id="rId1"/>
            </p:custDataLst>
          </p:nvPr>
        </p:nvSpPr>
        <p:spPr>
          <a:xfrm>
            <a:off x="898525" y="6454412"/>
            <a:ext cx="2323440" cy="186628"/>
          </a:xfrm>
          <a:prstGeom prst="rect">
            <a:avLst/>
          </a:prstGeom>
          <a:noFill/>
        </p:spPr>
        <p:txBody>
          <a:bodyPr wrap="square" lIns="0" tIns="0" rIns="0" bIns="0" rtlCol="0" anchor="ctr">
            <a:noAutofit/>
          </a:bodyPr>
          <a:lstStyle/>
          <a:p>
            <a:pPr>
              <a:buClr>
                <a:srgbClr val="E2001A"/>
              </a:buClr>
              <a:buFont typeface="Arial" panose="020B0604020202020204" pitchFamily="34" charset="0"/>
              <a:buNone/>
            </a:pPr>
            <a:r>
              <a:rPr lang="de-DE" sz="992" b="1" dirty="0">
                <a:solidFill>
                  <a:srgbClr val="E2001A"/>
                </a:solidFill>
                <a:latin typeface="Arial"/>
              </a:rPr>
              <a:t>DKMS</a:t>
            </a:r>
          </a:p>
        </p:txBody>
      </p:sp>
      <p:grpSp>
        <p:nvGrpSpPr>
          <p:cNvPr id="12" name="Gruppieren 11">
            <a:extLst>
              <a:ext uri="{FF2B5EF4-FFF2-40B4-BE49-F238E27FC236}">
                <a16:creationId xmlns:a16="http://schemas.microsoft.com/office/drawing/2014/main" id="{95D5EADB-EB94-40CE-8A94-029C88AA28C9}"/>
              </a:ext>
            </a:extLst>
          </p:cNvPr>
          <p:cNvGrpSpPr/>
          <p:nvPr/>
        </p:nvGrpSpPr>
        <p:grpSpPr>
          <a:xfrm>
            <a:off x="1361907" y="564884"/>
            <a:ext cx="2685140" cy="5728232"/>
            <a:chOff x="2060245" y="564884"/>
            <a:chExt cx="2685140" cy="5728232"/>
          </a:xfrm>
        </p:grpSpPr>
        <p:pic>
          <p:nvPicPr>
            <p:cNvPr id="5" name="Grafik 4">
              <a:extLst>
                <a:ext uri="{FF2B5EF4-FFF2-40B4-BE49-F238E27FC236}">
                  <a16:creationId xmlns:a16="http://schemas.microsoft.com/office/drawing/2014/main" id="{75026587-48E7-4ADD-98D1-F6B1B5219FDA}"/>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r="59895"/>
            <a:stretch/>
          </p:blipFill>
          <p:spPr>
            <a:xfrm>
              <a:off x="2060245" y="564884"/>
              <a:ext cx="2205385" cy="5728232"/>
            </a:xfrm>
            <a:prstGeom prst="rect">
              <a:avLst/>
            </a:prstGeom>
          </p:spPr>
        </p:pic>
        <p:sp>
          <p:nvSpPr>
            <p:cNvPr id="7" name="Rechteck 6">
              <a:extLst>
                <a:ext uri="{FF2B5EF4-FFF2-40B4-BE49-F238E27FC236}">
                  <a16:creationId xmlns:a16="http://schemas.microsoft.com/office/drawing/2014/main" id="{60663CF6-6EF4-4B77-82A8-C237294FCCB2}"/>
                </a:ext>
              </a:extLst>
            </p:cNvPr>
            <p:cNvSpPr/>
            <p:nvPr/>
          </p:nvSpPr>
          <p:spPr>
            <a:xfrm>
              <a:off x="3860800" y="564884"/>
              <a:ext cx="682171" cy="5382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solidFill>
                  <a:schemeClr val="bg1"/>
                </a:solidFill>
              </a:endParaRPr>
            </a:p>
          </p:txBody>
        </p:sp>
        <p:sp>
          <p:nvSpPr>
            <p:cNvPr id="18" name="Rechteck 17">
              <a:extLst>
                <a:ext uri="{FF2B5EF4-FFF2-40B4-BE49-F238E27FC236}">
                  <a16:creationId xmlns:a16="http://schemas.microsoft.com/office/drawing/2014/main" id="{7AE55104-FF6B-4D81-A406-E97C2DB6CADB}"/>
                </a:ext>
              </a:extLst>
            </p:cNvPr>
            <p:cNvSpPr/>
            <p:nvPr/>
          </p:nvSpPr>
          <p:spPr>
            <a:xfrm>
              <a:off x="3860799" y="1960276"/>
              <a:ext cx="404831" cy="538202"/>
            </a:xfrm>
            <a:prstGeom prst="rect">
              <a:avLst/>
            </a:prstGeom>
            <a:solidFill>
              <a:srgbClr val="DCECF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solidFill>
                  <a:schemeClr val="bg1"/>
                </a:solidFill>
              </a:endParaRPr>
            </a:p>
          </p:txBody>
        </p:sp>
        <p:sp>
          <p:nvSpPr>
            <p:cNvPr id="20" name="Rechteck 19">
              <a:extLst>
                <a:ext uri="{FF2B5EF4-FFF2-40B4-BE49-F238E27FC236}">
                  <a16:creationId xmlns:a16="http://schemas.microsoft.com/office/drawing/2014/main" id="{F3280E0E-A490-4736-A482-95FC4AB9A6D2}"/>
                </a:ext>
              </a:extLst>
            </p:cNvPr>
            <p:cNvSpPr/>
            <p:nvPr/>
          </p:nvSpPr>
          <p:spPr>
            <a:xfrm>
              <a:off x="4063214" y="1023886"/>
              <a:ext cx="682171" cy="5382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DE" dirty="0">
                <a:solidFill>
                  <a:schemeClr val="bg1"/>
                </a:solidFill>
              </a:endParaRPr>
            </a:p>
          </p:txBody>
        </p:sp>
      </p:grpSp>
      <p:sp>
        <p:nvSpPr>
          <p:cNvPr id="24" name="Inhaltsplatzhalter 2">
            <a:extLst>
              <a:ext uri="{FF2B5EF4-FFF2-40B4-BE49-F238E27FC236}">
                <a16:creationId xmlns:a16="http://schemas.microsoft.com/office/drawing/2014/main" id="{A2A793AB-82AF-42DF-8151-1660C9EDC0E7}"/>
              </a:ext>
            </a:extLst>
          </p:cNvPr>
          <p:cNvSpPr txBox="1">
            <a:spLocks/>
          </p:cNvSpPr>
          <p:nvPr/>
        </p:nvSpPr>
        <p:spPr>
          <a:xfrm>
            <a:off x="4947338" y="1956229"/>
            <a:ext cx="6406462" cy="4410704"/>
          </a:xfrm>
          <a:prstGeom prst="rect">
            <a:avLst/>
          </a:prstGeom>
        </p:spPr>
        <p:txBody>
          <a:bodyPr vert="horz" lIns="91440" tIns="45720" rIns="91440" bIns="45720" rtlCol="0" anchor="t">
            <a:normAutofit lnSpcReduction="10000"/>
          </a:bodyPr>
          <a:lstStyle>
            <a:lvl1pPr marL="228600" indent="-228600" algn="l" defTabSz="914400" rtl="0" eaLnBrk="1" latinLnBrk="0" hangingPunct="1">
              <a:lnSpc>
                <a:spcPct val="100000"/>
              </a:lnSpc>
              <a:spcBef>
                <a:spcPts val="1200"/>
              </a:spcBef>
              <a:spcAft>
                <a:spcPts val="1200"/>
              </a:spcAft>
              <a:buFontTx/>
              <a:buBlip>
                <a:blip r:embed="rId6"/>
              </a:buBlip>
              <a:defRPr sz="22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6"/>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6"/>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6"/>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6"/>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100000"/>
              </a:lnSpc>
              <a:spcBef>
                <a:spcPts val="1200"/>
              </a:spcBef>
              <a:spcAft>
                <a:spcPts val="1200"/>
              </a:spcAft>
              <a:buClrTx/>
              <a:buSzTx/>
              <a:buFontTx/>
              <a:buBlip>
                <a:blip r:embed="rId6"/>
              </a:buBlip>
              <a:tabLst/>
              <a:defRPr/>
            </a:pPr>
            <a:r>
              <a:rPr kumimoji="0" lang="de-DE"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Certain characteristics on the DNA are decisive</a:t>
            </a:r>
            <a:endParaRPr kumimoji="0" lang="de-DE"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100000"/>
              </a:lnSpc>
              <a:spcBef>
                <a:spcPts val="1200"/>
              </a:spcBef>
              <a:spcAft>
                <a:spcPts val="1200"/>
              </a:spcAft>
              <a:buClrTx/>
              <a:buSzTx/>
              <a:buFontTx/>
              <a:buBlip>
                <a:blip r:embed="rId6"/>
              </a:buBlip>
              <a:tabLst/>
              <a:defRPr/>
            </a:pPr>
            <a:r>
              <a:rPr kumimoji="0" lang="de-DE"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The </a:t>
            </a:r>
            <a:r>
              <a:rPr kumimoji="0" lang="de-DE" sz="240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characteristics</a:t>
            </a:r>
            <a:r>
              <a:rPr kumimoji="0" lang="de-DE"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de-DE" sz="240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are</a:t>
            </a:r>
            <a:r>
              <a:rPr kumimoji="0" lang="de-DE"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a:t>
            </a:r>
            <a:r>
              <a:rPr kumimoji="0" lang="de-DE" sz="240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inherited</a:t>
            </a:r>
            <a:endParaRPr kumimoji="0" lang="de-DE"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1200"/>
              </a:spcBef>
              <a:spcAft>
                <a:spcPts val="1200"/>
              </a:spcAft>
              <a:buClrTx/>
              <a:buSzTx/>
              <a:buNone/>
              <a:tabLst/>
              <a:defRPr/>
            </a:pPr>
            <a:endParaRPr kumimoji="0" lang="de-DE"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100000"/>
              </a:lnSpc>
              <a:spcBef>
                <a:spcPts val="1200"/>
              </a:spcBef>
              <a:spcAft>
                <a:spcPts val="1200"/>
              </a:spcAft>
              <a:buClrTx/>
              <a:buSzTx/>
              <a:buFontTx/>
              <a:buBlip>
                <a:blip r:embed="rId6"/>
              </a:buBlip>
              <a:tabLst/>
              <a:defRPr/>
            </a:pPr>
            <a:endParaRPr kumimoji="0" lang="de-DE"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100000"/>
              </a:lnSpc>
              <a:spcBef>
                <a:spcPts val="1200"/>
              </a:spcBef>
              <a:spcAft>
                <a:spcPts val="1200"/>
              </a:spcAft>
              <a:buClrTx/>
              <a:buSzTx/>
              <a:buFontTx/>
              <a:buBlip>
                <a:blip r:embed="rId6"/>
              </a:buBlip>
              <a:tabLst/>
              <a:defRPr/>
            </a:pPr>
            <a:endParaRPr kumimoji="0" lang="de-DE"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228600" marR="0" lvl="0" indent="-228600" algn="l" defTabSz="914400" rtl="0" eaLnBrk="1" fontAlgn="auto" latinLnBrk="0" hangingPunct="1">
              <a:lnSpc>
                <a:spcPct val="100000"/>
              </a:lnSpc>
              <a:spcBef>
                <a:spcPts val="1200"/>
              </a:spcBef>
              <a:spcAft>
                <a:spcPts val="1200"/>
              </a:spcAft>
              <a:buClrTx/>
              <a:buSzTx/>
              <a:buFontTx/>
              <a:buBlip>
                <a:blip r:embed="rId6"/>
              </a:buBlip>
              <a:tabLst/>
              <a:defRPr/>
            </a:pP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Only 1 in 3 people find the right match in the family</a:t>
            </a:r>
          </a:p>
        </p:txBody>
      </p:sp>
      <p:pic>
        <p:nvPicPr>
          <p:cNvPr id="31" name="Grafik 30">
            <a:extLst>
              <a:ext uri="{FF2B5EF4-FFF2-40B4-BE49-F238E27FC236}">
                <a16:creationId xmlns:a16="http://schemas.microsoft.com/office/drawing/2014/main" id="{19B224EF-4B2E-4A81-A15C-43091BF893D4}"/>
              </a:ext>
            </a:extLst>
          </p:cNvPr>
          <p:cNvPicPr>
            <a:picLocks noChangeAspect="1"/>
          </p:cNvPicPr>
          <p:nvPr/>
        </p:nvPicPr>
        <p:blipFill>
          <a:blip r:embed="rId7">
            <a:extLst>
              <a:ext uri="{96DAC541-7B7A-43D3-8B79-37D633B846F1}">
                <asvg:svgBlip xmlns:asvg="http://schemas.microsoft.com/office/drawing/2016/SVG/main" r:embed="rId8"/>
              </a:ext>
            </a:extLst>
          </a:blip>
          <a:srcRect l="4930" r="4930"/>
          <a:stretch/>
        </p:blipFill>
        <p:spPr>
          <a:xfrm>
            <a:off x="6394699" y="4089835"/>
            <a:ext cx="1332096" cy="1477794"/>
          </a:xfrm>
          <a:prstGeom prst="rect">
            <a:avLst/>
          </a:prstGeom>
        </p:spPr>
      </p:pic>
      <p:cxnSp>
        <p:nvCxnSpPr>
          <p:cNvPr id="32" name="Gerade Verbindung mit Pfeil 31">
            <a:extLst>
              <a:ext uri="{FF2B5EF4-FFF2-40B4-BE49-F238E27FC236}">
                <a16:creationId xmlns:a16="http://schemas.microsoft.com/office/drawing/2014/main" id="{018F57C7-5D1C-4F3B-B511-342EA526B30F}"/>
              </a:ext>
            </a:extLst>
          </p:cNvPr>
          <p:cNvCxnSpPr>
            <a:cxnSpLocks/>
          </p:cNvCxnSpPr>
          <p:nvPr/>
        </p:nvCxnSpPr>
        <p:spPr>
          <a:xfrm>
            <a:off x="5457274" y="3793273"/>
            <a:ext cx="976184" cy="593124"/>
          </a:xfrm>
          <a:prstGeom prst="straightConnector1">
            <a:avLst/>
          </a:prstGeom>
          <a:ln w="38100">
            <a:tailEnd type="triangle"/>
          </a:ln>
        </p:spPr>
        <p:style>
          <a:lnRef idx="3">
            <a:schemeClr val="dk1"/>
          </a:lnRef>
          <a:fillRef idx="0">
            <a:schemeClr val="dk1"/>
          </a:fillRef>
          <a:effectRef idx="2">
            <a:schemeClr val="dk1"/>
          </a:effectRef>
          <a:fontRef idx="minor">
            <a:schemeClr val="tx1"/>
          </a:fontRef>
        </p:style>
      </p:cxnSp>
      <p:cxnSp>
        <p:nvCxnSpPr>
          <p:cNvPr id="33" name="Gerade Verbindung mit Pfeil 32">
            <a:extLst>
              <a:ext uri="{FF2B5EF4-FFF2-40B4-BE49-F238E27FC236}">
                <a16:creationId xmlns:a16="http://schemas.microsoft.com/office/drawing/2014/main" id="{EA31883A-A70F-402D-8D65-2F79147057BE}"/>
              </a:ext>
            </a:extLst>
          </p:cNvPr>
          <p:cNvCxnSpPr>
            <a:cxnSpLocks/>
          </p:cNvCxnSpPr>
          <p:nvPr/>
        </p:nvCxnSpPr>
        <p:spPr>
          <a:xfrm flipH="1">
            <a:off x="7680273" y="3690257"/>
            <a:ext cx="766117" cy="696140"/>
          </a:xfrm>
          <a:prstGeom prst="straightConnector1">
            <a:avLst/>
          </a:prstGeom>
          <a:ln w="38100">
            <a:tailEnd type="triangle"/>
          </a:ln>
        </p:spPr>
        <p:style>
          <a:lnRef idx="3">
            <a:schemeClr val="dk1"/>
          </a:lnRef>
          <a:fillRef idx="0">
            <a:schemeClr val="dk1"/>
          </a:fillRef>
          <a:effectRef idx="2">
            <a:schemeClr val="dk1"/>
          </a:effectRef>
          <a:fontRef idx="minor">
            <a:schemeClr val="tx1"/>
          </a:fontRef>
        </p:style>
      </p:cxnSp>
      <p:sp>
        <p:nvSpPr>
          <p:cNvPr id="34" name="Textfeld 33">
            <a:extLst>
              <a:ext uri="{FF2B5EF4-FFF2-40B4-BE49-F238E27FC236}">
                <a16:creationId xmlns:a16="http://schemas.microsoft.com/office/drawing/2014/main" id="{3D34602D-5510-41BD-98D5-EFCACCF70E3D}"/>
              </a:ext>
            </a:extLst>
          </p:cNvPr>
          <p:cNvSpPr txBox="1"/>
          <p:nvPr/>
        </p:nvSpPr>
        <p:spPr>
          <a:xfrm>
            <a:off x="5283200" y="4127010"/>
            <a:ext cx="97618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50% Father </a:t>
            </a:r>
          </a:p>
        </p:txBody>
      </p:sp>
      <p:sp>
        <p:nvSpPr>
          <p:cNvPr id="35" name="Textfeld 34">
            <a:extLst>
              <a:ext uri="{FF2B5EF4-FFF2-40B4-BE49-F238E27FC236}">
                <a16:creationId xmlns:a16="http://schemas.microsoft.com/office/drawing/2014/main" id="{E5C9A99F-0902-4D9A-AD12-0F8001FE7325}"/>
              </a:ext>
            </a:extLst>
          </p:cNvPr>
          <p:cNvSpPr txBox="1"/>
          <p:nvPr/>
        </p:nvSpPr>
        <p:spPr>
          <a:xfrm>
            <a:off x="8176128" y="4127010"/>
            <a:ext cx="97618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50% Mother </a:t>
            </a:r>
          </a:p>
        </p:txBody>
      </p:sp>
    </p:spTree>
    <p:extLst>
      <p:ext uri="{BB962C8B-B14F-4D97-AF65-F5344CB8AC3E}">
        <p14:creationId xmlns:p14="http://schemas.microsoft.com/office/powerpoint/2010/main" val="38691455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12">
            <a:extLst>
              <a:ext uri="{FF2B5EF4-FFF2-40B4-BE49-F238E27FC236}">
                <a16:creationId xmlns:a16="http://schemas.microsoft.com/office/drawing/2014/main" id="{784E58DA-D035-43E3-9F6C-995275F4EFEA}"/>
              </a:ext>
            </a:extLst>
          </p:cNvPr>
          <p:cNvSpPr txBox="1">
            <a:spLocks/>
          </p:cNvSpPr>
          <p:nvPr/>
        </p:nvSpPr>
        <p:spPr>
          <a:xfrm>
            <a:off x="1377073" y="296356"/>
            <a:ext cx="9620251" cy="141922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000" b="0" kern="1200">
                <a:solidFill>
                  <a:schemeClr val="tx2"/>
                </a:solidFill>
                <a:latin typeface="Arial" panose="020B0604020202020204" pitchFamily="34" charset="0"/>
                <a:ea typeface="+mj-ea"/>
                <a:cs typeface="Arial" panose="020B060402020202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de-DE" sz="4000" b="1" i="0" u="none" strike="noStrike" kern="1200" cap="none" spc="0" normalizeH="0" baseline="0" noProof="0" dirty="0">
                <a:ln>
                  <a:noFill/>
                </a:ln>
                <a:solidFill>
                  <a:srgbClr val="FFFFFF"/>
                </a:solidFill>
                <a:effectLst/>
                <a:uLnTx/>
                <a:uFillTx/>
                <a:latin typeface="Arial" panose="020B0604020202020204" pitchFamily="34" charset="0"/>
                <a:ea typeface="+mj-ea"/>
                <a:cs typeface="Arial" panose="020B0604020202020204" pitchFamily="34" charset="0"/>
              </a:rPr>
              <a:t>Dein genetischer Zwilling kann irgendwo auf der Welt leben!</a:t>
            </a:r>
          </a:p>
        </p:txBody>
      </p:sp>
      <p:sp>
        <p:nvSpPr>
          <p:cNvPr id="5" name="Textplatzhalter 2">
            <a:extLst>
              <a:ext uri="{FF2B5EF4-FFF2-40B4-BE49-F238E27FC236}">
                <a16:creationId xmlns:a16="http://schemas.microsoft.com/office/drawing/2014/main" id="{65BF600F-38A0-41AC-91AF-158C80F9E943}"/>
              </a:ext>
            </a:extLst>
          </p:cNvPr>
          <p:cNvSpPr txBox="1">
            <a:spLocks/>
          </p:cNvSpPr>
          <p:nvPr/>
        </p:nvSpPr>
        <p:spPr>
          <a:xfrm>
            <a:off x="898525" y="223200"/>
            <a:ext cx="5286376" cy="252000"/>
          </a:xfrm>
          <a:prstGeom prst="rect">
            <a:avLst/>
          </a:prstGeom>
        </p:spPr>
        <p:txBody>
          <a:bodyPr vert="horz" lIns="0" tIns="0" rIns="0" bIns="0" rtlCol="0">
            <a:noAutofit/>
          </a:bodyPr>
          <a:lstStyle>
            <a:lvl1pPr marL="0" indent="0" algn="l" defTabSz="914400" rtl="0" eaLnBrk="1" fontAlgn="ctr" latinLnBrk="0" hangingPunct="1">
              <a:lnSpc>
                <a:spcPct val="100000"/>
              </a:lnSpc>
              <a:spcBef>
                <a:spcPts val="0"/>
              </a:spcBef>
              <a:spcAft>
                <a:spcPts val="0"/>
              </a:spcAft>
              <a:buFont typeface="Arial" panose="020B0604020202020204" pitchFamily="34" charset="0"/>
              <a:buNone/>
              <a:defRPr sz="1100" kern="1200" cap="all" spc="300" baseline="0">
                <a:solidFill>
                  <a:srgbClr val="999999"/>
                </a:solidFill>
                <a:latin typeface="+mn-lt"/>
                <a:ea typeface="+mn-ea"/>
                <a:cs typeface="+mn-cs"/>
              </a:defRPr>
            </a:lvl1pPr>
            <a:lvl2pPr marL="0" indent="0" algn="l" defTabSz="914400" rtl="0" eaLnBrk="1" fontAlgn="ctr" latinLnBrk="0" hangingPunct="1">
              <a:lnSpc>
                <a:spcPct val="100000"/>
              </a:lnSpc>
              <a:spcBef>
                <a:spcPts val="0"/>
              </a:spcBef>
              <a:spcAft>
                <a:spcPts val="0"/>
              </a:spcAft>
              <a:buSzPct val="110000"/>
              <a:buFont typeface="Arial" panose="020B0604020202020204" pitchFamily="34" charset="0"/>
              <a:buNone/>
              <a:defRPr sz="1100" kern="1200" cap="all" spc="300" baseline="0">
                <a:solidFill>
                  <a:srgbClr val="999999"/>
                </a:solidFill>
                <a:latin typeface="+mn-lt"/>
                <a:ea typeface="+mn-ea"/>
                <a:cs typeface="+mn-cs"/>
              </a:defRPr>
            </a:lvl2pPr>
            <a:lvl3pPr marL="0" indent="0" algn="l" defTabSz="914400" rtl="0" eaLnBrk="1" fontAlgn="ctr" latinLnBrk="0" hangingPunct="1">
              <a:lnSpc>
                <a:spcPct val="100000"/>
              </a:lnSpc>
              <a:spcBef>
                <a:spcPts val="0"/>
              </a:spcBef>
              <a:spcAft>
                <a:spcPts val="0"/>
              </a:spcAft>
              <a:buSzPct val="110000"/>
              <a:buFont typeface="Arial" panose="020B0604020202020204" pitchFamily="34" charset="0"/>
              <a:buNone/>
              <a:defRPr sz="1100" kern="1200" cap="all" spc="300" baseline="0">
                <a:solidFill>
                  <a:srgbClr val="999999"/>
                </a:solidFill>
                <a:latin typeface="+mn-lt"/>
                <a:ea typeface="+mn-ea"/>
                <a:cs typeface="+mn-cs"/>
              </a:defRPr>
            </a:lvl3pPr>
            <a:lvl4pPr marL="0" indent="0" algn="l" defTabSz="914400" rtl="0" eaLnBrk="1" fontAlgn="ctr" latinLnBrk="0" hangingPunct="1">
              <a:lnSpc>
                <a:spcPct val="100000"/>
              </a:lnSpc>
              <a:spcBef>
                <a:spcPts val="0"/>
              </a:spcBef>
              <a:spcAft>
                <a:spcPts val="0"/>
              </a:spcAft>
              <a:buSzPct val="110000"/>
              <a:buFont typeface="Arial" panose="020B0604020202020204" pitchFamily="34" charset="0"/>
              <a:buNone/>
              <a:tabLst>
                <a:tab pos="895350" algn="l"/>
              </a:tabLst>
              <a:defRPr sz="1100" b="0" kern="1200" cap="all" spc="300" baseline="0">
                <a:solidFill>
                  <a:srgbClr val="999999"/>
                </a:solidFill>
                <a:latin typeface="+mn-lt"/>
                <a:ea typeface="+mn-ea"/>
                <a:cs typeface="+mn-cs"/>
              </a:defRPr>
            </a:lvl4pPr>
            <a:lvl5pPr marL="0" indent="0" algn="l" defTabSz="914400" rtl="0" eaLnBrk="1" fontAlgn="ctr" latinLnBrk="0" hangingPunct="1">
              <a:lnSpc>
                <a:spcPct val="100000"/>
              </a:lnSpc>
              <a:spcBef>
                <a:spcPts val="0"/>
              </a:spcBef>
              <a:spcAft>
                <a:spcPts val="0"/>
              </a:spcAft>
              <a:buFont typeface="Arial" panose="020B0604020202020204" pitchFamily="34" charset="0"/>
              <a:buNone/>
              <a:defRPr sz="1100" b="1" kern="1200" cap="all" spc="300" baseline="0">
                <a:solidFill>
                  <a:srgbClr val="999999"/>
                </a:solidFill>
                <a:latin typeface="+mn-lt"/>
                <a:ea typeface="+mn-ea"/>
                <a:cs typeface="+mn-cs"/>
              </a:defRPr>
            </a:lvl5pPr>
            <a:lvl6pPr marL="0" indent="0" algn="l" defTabSz="914400" rtl="0" eaLnBrk="1" fontAlgn="ctr" latinLnBrk="0" hangingPunct="1">
              <a:lnSpc>
                <a:spcPct val="100000"/>
              </a:lnSpc>
              <a:spcBef>
                <a:spcPts val="0"/>
              </a:spcBef>
              <a:spcAft>
                <a:spcPts val="0"/>
              </a:spcAft>
              <a:buFontTx/>
              <a:buNone/>
              <a:defRPr sz="1100" kern="1200" cap="all" spc="300" baseline="0">
                <a:solidFill>
                  <a:srgbClr val="999999"/>
                </a:solidFill>
                <a:latin typeface="+mn-lt"/>
                <a:ea typeface="+mn-ea"/>
                <a:cs typeface="+mn-cs"/>
              </a:defRPr>
            </a:lvl6pPr>
            <a:lvl7pPr marL="0" indent="0" algn="l" defTabSz="914400" rtl="0" eaLnBrk="1" fontAlgn="ctr" latinLnBrk="0" hangingPunct="1">
              <a:lnSpc>
                <a:spcPct val="100000"/>
              </a:lnSpc>
              <a:spcBef>
                <a:spcPts val="0"/>
              </a:spcBef>
              <a:spcAft>
                <a:spcPts val="0"/>
              </a:spcAft>
              <a:buSzPct val="110000"/>
              <a:buFont typeface="Arial" panose="020B0604020202020204" pitchFamily="34" charset="0"/>
              <a:buNone/>
              <a:defRPr sz="1100" kern="1200" cap="all" spc="300" baseline="0">
                <a:solidFill>
                  <a:srgbClr val="999999"/>
                </a:solidFill>
                <a:latin typeface="+mn-lt"/>
                <a:ea typeface="+mn-ea"/>
                <a:cs typeface="+mn-cs"/>
              </a:defRPr>
            </a:lvl7pPr>
            <a:lvl8pPr marL="0" indent="0" algn="l" defTabSz="914400" rtl="0" eaLnBrk="1" fontAlgn="ctr" latinLnBrk="0" hangingPunct="1">
              <a:lnSpc>
                <a:spcPct val="100000"/>
              </a:lnSpc>
              <a:spcBef>
                <a:spcPts val="0"/>
              </a:spcBef>
              <a:buSzPct val="110000"/>
              <a:buFont typeface="Arial" panose="020B0604020202020204" pitchFamily="34" charset="0"/>
              <a:buNone/>
              <a:defRPr lang="de-DE" sz="1100" b="0" kern="1200" cap="all" spc="300" baseline="0">
                <a:solidFill>
                  <a:srgbClr val="999999"/>
                </a:solidFill>
                <a:latin typeface="+mn-lt"/>
                <a:ea typeface="+mn-ea"/>
                <a:cs typeface="+mn-cs"/>
              </a:defRPr>
            </a:lvl8pPr>
            <a:lvl9pPr marL="0" indent="0" algn="l" defTabSz="914400" rtl="0" eaLnBrk="1" fontAlgn="ctr" latinLnBrk="0" hangingPunct="1">
              <a:lnSpc>
                <a:spcPct val="100000"/>
              </a:lnSpc>
              <a:spcBef>
                <a:spcPts val="0"/>
              </a:spcBef>
              <a:buFont typeface="Symbol" panose="05050102010706020507" pitchFamily="18" charset="2"/>
              <a:buNone/>
              <a:defRPr sz="1100" b="1" kern="1200" cap="all" spc="300" baseline="0">
                <a:solidFill>
                  <a:srgbClr val="999999"/>
                </a:solidFill>
                <a:latin typeface="+mn-lt"/>
                <a:ea typeface="+mn-ea"/>
                <a:cs typeface="+mn-cs"/>
              </a:defRPr>
            </a:lvl9pPr>
          </a:lstStyle>
          <a:p>
            <a:pPr marL="0" marR="0" lvl="0" indent="0" algn="l"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kumimoji="0" lang="de-DE" sz="1100" b="0" i="0" u="none" strike="noStrike" kern="1200" cap="all" spc="300" normalizeH="0" baseline="0" noProof="0" dirty="0">
                <a:ln>
                  <a:noFill/>
                </a:ln>
                <a:solidFill>
                  <a:srgbClr val="999999"/>
                </a:solidFill>
                <a:effectLst/>
                <a:uLnTx/>
                <a:uFillTx/>
                <a:latin typeface="Arial"/>
                <a:ea typeface="+mn-ea"/>
                <a:cs typeface="+mn-cs"/>
              </a:rPr>
              <a:t>DKMS</a:t>
            </a:r>
          </a:p>
        </p:txBody>
      </p:sp>
      <p:pic>
        <p:nvPicPr>
          <p:cNvPr id="8" name="Grafik 7">
            <a:extLst>
              <a:ext uri="{FF2B5EF4-FFF2-40B4-BE49-F238E27FC236}">
                <a16:creationId xmlns:a16="http://schemas.microsoft.com/office/drawing/2014/main" id="{79E6F5D6-E10D-4A79-821D-45EFB7E96007}"/>
              </a:ext>
            </a:extLst>
          </p:cNvPr>
          <p:cNvPicPr>
            <a:picLocks noChangeAspect="1"/>
          </p:cNvPicPr>
          <p:nvPr/>
        </p:nvPicPr>
        <p:blipFill rotWithShape="1">
          <a:blip r:embed="rId4"/>
          <a:srcRect l="2219" r="1359"/>
          <a:stretch/>
        </p:blipFill>
        <p:spPr>
          <a:xfrm>
            <a:off x="0" y="0"/>
            <a:ext cx="12548937" cy="6858000"/>
          </a:xfrm>
          <a:prstGeom prst="rect">
            <a:avLst/>
          </a:prstGeom>
        </p:spPr>
      </p:pic>
      <p:sp>
        <p:nvSpPr>
          <p:cNvPr id="2" name="Rechteck 1">
            <a:extLst>
              <a:ext uri="{FF2B5EF4-FFF2-40B4-BE49-F238E27FC236}">
                <a16:creationId xmlns:a16="http://schemas.microsoft.com/office/drawing/2014/main" id="{726B4277-452A-4065-A333-0D377601E567}"/>
              </a:ext>
            </a:extLst>
          </p:cNvPr>
          <p:cNvSpPr/>
          <p:nvPr/>
        </p:nvSpPr>
        <p:spPr>
          <a:xfrm>
            <a:off x="7010400" y="5971261"/>
            <a:ext cx="5538536" cy="792000"/>
          </a:xfrm>
          <a:prstGeom prst="rect">
            <a:avLst/>
          </a:prstGeom>
          <a:solidFill>
            <a:srgbClr val="E2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Titel 12">
            <a:extLst>
              <a:ext uri="{FF2B5EF4-FFF2-40B4-BE49-F238E27FC236}">
                <a16:creationId xmlns:a16="http://schemas.microsoft.com/office/drawing/2014/main" id="{9B4380C6-5C6E-4F5D-8CF3-5887DAD5D04E}"/>
              </a:ext>
            </a:extLst>
          </p:cNvPr>
          <p:cNvSpPr txBox="1">
            <a:spLocks/>
          </p:cNvSpPr>
          <p:nvPr/>
        </p:nvSpPr>
        <p:spPr>
          <a:xfrm>
            <a:off x="7670797" y="5994282"/>
            <a:ext cx="4856366" cy="745958"/>
          </a:xfrm>
          <a:prstGeom prst="rect">
            <a:avLst/>
          </a:prstGeom>
          <a:noFill/>
          <a:ln>
            <a:noFill/>
          </a:ln>
        </p:spPr>
        <p:txBody>
          <a:bodyPr vert="horz" lIns="91440" tIns="45720" rIns="91440" bIns="45720" rtlCol="0" anchor="ctr">
            <a:normAutofit lnSpcReduction="10000"/>
          </a:bodyPr>
          <a:lstStyle>
            <a:lvl1pPr algn="ctr" defTabSz="914400" rtl="0" eaLnBrk="1" latinLnBrk="0" hangingPunct="1">
              <a:lnSpc>
                <a:spcPct val="90000"/>
              </a:lnSpc>
              <a:spcBef>
                <a:spcPct val="0"/>
              </a:spcBef>
              <a:buNone/>
              <a:defRPr sz="4000" b="0" kern="1200">
                <a:solidFill>
                  <a:schemeClr val="tx2"/>
                </a:solidFill>
                <a:latin typeface="Arial" panose="020B0604020202020204" pitchFamily="34" charset="0"/>
                <a:ea typeface="+mj-ea"/>
                <a:cs typeface="Arial" panose="020B0604020202020204" pitchFamily="34" charset="0"/>
              </a:defRPr>
            </a:lvl1pPr>
          </a:lstStyle>
          <a:p>
            <a:pPr marL="0" marR="0" lvl="0" indent="0" defTabSz="914400" rtl="0" eaLnBrk="1" fontAlgn="auto" latinLnBrk="0" hangingPunct="1">
              <a:lnSpc>
                <a:spcPct val="90000"/>
              </a:lnSpc>
              <a:spcBef>
                <a:spcPct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Your genetic twin can</a:t>
            </a:r>
          </a:p>
          <a:p>
            <a:pPr marL="0" marR="0" lvl="0" indent="0" defTabSz="914400" rtl="0" eaLnBrk="1" fontAlgn="auto" latinLnBrk="0" hangingPunct="1">
              <a:lnSpc>
                <a:spcPct val="90000"/>
              </a:lnSpc>
              <a:spcBef>
                <a:spcPct val="0"/>
              </a:spcBef>
              <a:spcAft>
                <a:spcPts val="0"/>
              </a:spcAft>
              <a:buClrTx/>
              <a:buSzTx/>
              <a:buFontTx/>
              <a:buNone/>
              <a:tabLst/>
              <a:defRPr/>
            </a:pPr>
            <a:r>
              <a:rPr kumimoji="0" lang="en-US" sz="24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live anywhere in the world!</a:t>
            </a:r>
            <a:endParaRPr kumimoji="0" lang="de-DE" sz="24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endParaRPr>
          </a:p>
        </p:txBody>
      </p:sp>
      <p:sp>
        <p:nvSpPr>
          <p:cNvPr id="6" name="Rechteck 5">
            <a:extLst>
              <a:ext uri="{FF2B5EF4-FFF2-40B4-BE49-F238E27FC236}">
                <a16:creationId xmlns:a16="http://schemas.microsoft.com/office/drawing/2014/main" id="{F755F259-19E4-4FA4-825B-42ABF880F27F}"/>
              </a:ext>
            </a:extLst>
          </p:cNvPr>
          <p:cNvSpPr>
            <a:spLocks/>
          </p:cNvSpPr>
          <p:nvPr>
            <p:custDataLst>
              <p:tags r:id="rId1"/>
            </p:custDataLst>
          </p:nvPr>
        </p:nvSpPr>
        <p:spPr>
          <a:xfrm>
            <a:off x="898525" y="6454412"/>
            <a:ext cx="2323440" cy="186628"/>
          </a:xfrm>
          <a:prstGeom prst="rect">
            <a:avLst/>
          </a:prstGeom>
          <a:noFill/>
        </p:spPr>
        <p:txBody>
          <a:bodyPr wrap="square" lIns="0" tIns="0" rIns="0" bIns="0" rtlCol="0" anchor="ctr">
            <a:noAutofit/>
          </a:bodyPr>
          <a:lstStyle/>
          <a:p>
            <a:pPr>
              <a:buClr>
                <a:srgbClr val="E2001A"/>
              </a:buClr>
              <a:buFont typeface="Arial" panose="020B0604020202020204" pitchFamily="34" charset="0"/>
              <a:buNone/>
            </a:pPr>
            <a:r>
              <a:rPr lang="de-DE" sz="992" b="1" dirty="0">
                <a:solidFill>
                  <a:srgbClr val="E2001A"/>
                </a:solidFill>
                <a:latin typeface="Arial"/>
              </a:rPr>
              <a:t>DKMS</a:t>
            </a:r>
          </a:p>
        </p:txBody>
      </p:sp>
      <p:grpSp>
        <p:nvGrpSpPr>
          <p:cNvPr id="12" name="Gruppieren 11">
            <a:extLst>
              <a:ext uri="{FF2B5EF4-FFF2-40B4-BE49-F238E27FC236}">
                <a16:creationId xmlns:a16="http://schemas.microsoft.com/office/drawing/2014/main" id="{4EEB01DC-3635-4C47-BCF7-A64CDDAEDA90}"/>
              </a:ext>
            </a:extLst>
          </p:cNvPr>
          <p:cNvGrpSpPr/>
          <p:nvPr/>
        </p:nvGrpSpPr>
        <p:grpSpPr>
          <a:xfrm>
            <a:off x="7163970" y="6150742"/>
            <a:ext cx="535854" cy="450000"/>
            <a:chOff x="4918868" y="5499000"/>
            <a:chExt cx="535854" cy="450000"/>
          </a:xfrm>
        </p:grpSpPr>
        <p:pic>
          <p:nvPicPr>
            <p:cNvPr id="10" name="Grafik 9">
              <a:extLst>
                <a:ext uri="{FF2B5EF4-FFF2-40B4-BE49-F238E27FC236}">
                  <a16:creationId xmlns:a16="http://schemas.microsoft.com/office/drawing/2014/main" id="{C7D85AAC-C4A6-4D60-86A8-D300F5332B2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918868" y="5499000"/>
              <a:ext cx="264000" cy="450000"/>
            </a:xfrm>
            <a:prstGeom prst="rect">
              <a:avLst/>
            </a:prstGeom>
          </p:spPr>
        </p:pic>
        <p:pic>
          <p:nvPicPr>
            <p:cNvPr id="11" name="Grafik 10">
              <a:extLst>
                <a:ext uri="{FF2B5EF4-FFF2-40B4-BE49-F238E27FC236}">
                  <a16:creationId xmlns:a16="http://schemas.microsoft.com/office/drawing/2014/main" id="{EBAF3338-D381-4CA5-8583-F7E4A46F709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190722" y="5499000"/>
              <a:ext cx="264000" cy="450000"/>
            </a:xfrm>
            <a:prstGeom prst="rect">
              <a:avLst/>
            </a:prstGeom>
          </p:spPr>
        </p:pic>
      </p:grpSp>
    </p:spTree>
    <p:extLst>
      <p:ext uri="{BB962C8B-B14F-4D97-AF65-F5344CB8AC3E}">
        <p14:creationId xmlns:p14="http://schemas.microsoft.com/office/powerpoint/2010/main" val="17913461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7" name="Titel 2">
            <a:extLst>
              <a:ext uri="{FF2B5EF4-FFF2-40B4-BE49-F238E27FC236}">
                <a16:creationId xmlns:a16="http://schemas.microsoft.com/office/drawing/2014/main" id="{18C9F5D7-651E-4EBB-B5C0-EE1AF5C92FBB}"/>
              </a:ext>
            </a:extLst>
          </p:cNvPr>
          <p:cNvSpPr>
            <a:spLocks noGrp="1"/>
          </p:cNvSpPr>
          <p:nvPr>
            <p:ph type="title" idx="4294967295"/>
          </p:nvPr>
        </p:nvSpPr>
        <p:spPr>
          <a:xfrm>
            <a:off x="898527" y="550544"/>
            <a:ext cx="10394950" cy="997268"/>
          </a:xfrm>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3600" b="1" i="0" u="none" strike="noStrike" kern="1200" cap="none" spc="0" normalizeH="0" baseline="0" noProof="0" dirty="0">
                <a:ln>
                  <a:noFill/>
                </a:ln>
                <a:solidFill>
                  <a:srgbClr val="E2001A"/>
                </a:solidFill>
                <a:effectLst/>
                <a:uLnTx/>
                <a:uFillTx/>
                <a:latin typeface="Arial" panose="020B0604020202020204" pitchFamily="34" charset="0"/>
                <a:ea typeface="+mn-ea"/>
                <a:cs typeface="Arial" panose="020B0604020202020204" pitchFamily="34" charset="0"/>
              </a:rPr>
              <a:t>„</a:t>
            </a:r>
            <a:r>
              <a:rPr kumimoji="0" lang="de-DE" sz="3600" b="1" i="0" u="none" strike="noStrike" kern="1200" cap="none" spc="0" normalizeH="0" baseline="0" noProof="0" dirty="0" err="1">
                <a:ln>
                  <a:noFill/>
                </a:ln>
                <a:solidFill>
                  <a:srgbClr val="E2001A"/>
                </a:solidFill>
                <a:effectLst/>
                <a:uLnTx/>
                <a:uFillTx/>
                <a:latin typeface="Arial" panose="020B0604020202020204" pitchFamily="34" charset="0"/>
                <a:ea typeface="+mn-ea"/>
                <a:cs typeface="Arial" panose="020B0604020202020204" pitchFamily="34" charset="0"/>
              </a:rPr>
              <a:t>You</a:t>
            </a:r>
            <a:r>
              <a:rPr kumimoji="0" lang="de-DE" sz="3600" b="1" i="0" u="none" strike="noStrike" kern="1200" cap="none" spc="0" normalizeH="0" baseline="0" noProof="0" dirty="0">
                <a:ln>
                  <a:noFill/>
                </a:ln>
                <a:solidFill>
                  <a:srgbClr val="E2001A"/>
                </a:solidFill>
                <a:effectLst/>
                <a:uLnTx/>
                <a:uFillTx/>
                <a:latin typeface="Arial" panose="020B0604020202020204" pitchFamily="34" charset="0"/>
                <a:ea typeface="+mn-ea"/>
                <a:cs typeface="Arial" panose="020B0604020202020204" pitchFamily="34" charset="0"/>
              </a:rPr>
              <a:t> </a:t>
            </a:r>
            <a:r>
              <a:rPr kumimoji="0" lang="de-DE" sz="3600" b="1" i="0" u="none" strike="noStrike" kern="1200" cap="none" spc="0" normalizeH="0" baseline="0" noProof="0" dirty="0" err="1">
                <a:ln>
                  <a:noFill/>
                </a:ln>
                <a:solidFill>
                  <a:srgbClr val="E2001A"/>
                </a:solidFill>
                <a:effectLst/>
                <a:uLnTx/>
                <a:uFillTx/>
                <a:latin typeface="Arial" panose="020B0604020202020204" pitchFamily="34" charset="0"/>
                <a:ea typeface="+mn-ea"/>
                <a:cs typeface="Arial" panose="020B0604020202020204" pitchFamily="34" charset="0"/>
              </a:rPr>
              <a:t>were</a:t>
            </a:r>
            <a:r>
              <a:rPr kumimoji="0" lang="de-DE" sz="3600" b="1" i="0" u="none" strike="noStrike" kern="1200" cap="none" spc="0" normalizeH="0" baseline="0" noProof="0" dirty="0">
                <a:ln>
                  <a:noFill/>
                </a:ln>
                <a:solidFill>
                  <a:srgbClr val="E2001A"/>
                </a:solidFill>
                <a:effectLst/>
                <a:uLnTx/>
                <a:uFillTx/>
                <a:latin typeface="Arial" panose="020B0604020202020204" pitchFamily="34" charset="0"/>
                <a:ea typeface="+mn-ea"/>
                <a:cs typeface="Arial" panose="020B0604020202020204" pitchFamily="34" charset="0"/>
              </a:rPr>
              <a:t> </a:t>
            </a:r>
            <a:r>
              <a:rPr kumimoji="0" lang="de-DE" sz="3600" b="1" i="0" u="none" strike="noStrike" kern="1200" cap="none" spc="0" normalizeH="0" baseline="0" noProof="0" dirty="0" err="1">
                <a:ln>
                  <a:noFill/>
                </a:ln>
                <a:solidFill>
                  <a:srgbClr val="E2001A"/>
                </a:solidFill>
                <a:effectLst/>
                <a:uLnTx/>
                <a:uFillTx/>
                <a:latin typeface="Arial" panose="020B0604020202020204" pitchFamily="34" charset="0"/>
                <a:ea typeface="+mn-ea"/>
                <a:cs typeface="Arial" panose="020B0604020202020204" pitchFamily="34" charset="0"/>
              </a:rPr>
              <a:t>our</a:t>
            </a:r>
            <a:r>
              <a:rPr kumimoji="0" lang="de-DE" sz="3600" b="1" i="0" u="none" strike="noStrike" kern="1200" cap="none" spc="0" normalizeH="0" baseline="0" noProof="0" dirty="0">
                <a:ln>
                  <a:noFill/>
                </a:ln>
                <a:solidFill>
                  <a:srgbClr val="E2001A"/>
                </a:solidFill>
                <a:effectLst/>
                <a:uLnTx/>
                <a:uFillTx/>
                <a:latin typeface="Arial" panose="020B0604020202020204" pitchFamily="34" charset="0"/>
                <a:ea typeface="+mn-ea"/>
                <a:cs typeface="Arial" panose="020B0604020202020204" pitchFamily="34" charset="0"/>
              </a:rPr>
              <a:t> </a:t>
            </a:r>
            <a:r>
              <a:rPr kumimoji="0" lang="de-DE" sz="3600" b="1" i="0" u="none" strike="noStrike" kern="1200" cap="none" spc="0" normalizeH="0" baseline="0" noProof="0" dirty="0" err="1">
                <a:ln>
                  <a:noFill/>
                </a:ln>
                <a:solidFill>
                  <a:srgbClr val="E2001A"/>
                </a:solidFill>
                <a:effectLst/>
                <a:uLnTx/>
                <a:uFillTx/>
                <a:latin typeface="Arial" panose="020B0604020202020204" pitchFamily="34" charset="0"/>
                <a:ea typeface="+mn-ea"/>
                <a:cs typeface="Arial" panose="020B0604020202020204" pitchFamily="34" charset="0"/>
              </a:rPr>
              <a:t>lifesaver</a:t>
            </a:r>
            <a:r>
              <a:rPr kumimoji="0" lang="de-DE" sz="3600" b="1" i="0" u="none" strike="noStrike" kern="1200" cap="none" spc="0" normalizeH="0" baseline="0" noProof="0" dirty="0">
                <a:ln>
                  <a:noFill/>
                </a:ln>
                <a:solidFill>
                  <a:srgbClr val="E2001A"/>
                </a:solidFill>
                <a:effectLst/>
                <a:uLnTx/>
                <a:uFillTx/>
                <a:latin typeface="Arial" panose="020B0604020202020204" pitchFamily="34" charset="0"/>
                <a:ea typeface="+mn-ea"/>
                <a:cs typeface="Arial" panose="020B0604020202020204" pitchFamily="34" charset="0"/>
              </a:rPr>
              <a:t>.“</a:t>
            </a:r>
            <a:br>
              <a:rPr lang="de-DE" sz="3600" spc="0" dirty="0">
                <a:solidFill>
                  <a:srgbClr val="E2001A"/>
                </a:solidFill>
                <a:latin typeface="Arial" panose="020B0604020202020204" pitchFamily="34" charset="0"/>
                <a:ea typeface="+mn-ea"/>
                <a:cs typeface="Arial" panose="020B0604020202020204" pitchFamily="34" charset="0"/>
              </a:rPr>
            </a:br>
            <a:r>
              <a:rPr lang="de-DE" sz="2400" spc="0" dirty="0">
                <a:solidFill>
                  <a:srgbClr val="E2001A"/>
                </a:solidFill>
                <a:latin typeface="Arial" panose="020B0604020202020204" pitchFamily="34" charset="0"/>
                <a:ea typeface="+mn-ea"/>
                <a:cs typeface="Arial" panose="020B0604020202020204" pitchFamily="34" charset="0"/>
              </a:rPr>
              <a:t>Kerims Story</a:t>
            </a:r>
            <a:r>
              <a:rPr kumimoji="0" lang="de-DE" sz="2400" b="1" i="0" u="none" strike="noStrike" kern="1200" cap="none" spc="0" normalizeH="0" baseline="0" noProof="0" dirty="0">
                <a:ln>
                  <a:noFill/>
                </a:ln>
                <a:solidFill>
                  <a:srgbClr val="E2001A"/>
                </a:solidFill>
                <a:effectLst/>
                <a:uLnTx/>
                <a:uFillTx/>
                <a:latin typeface="Arial" panose="020B0604020202020204" pitchFamily="34" charset="0"/>
                <a:ea typeface="+mn-ea"/>
                <a:cs typeface="Arial" panose="020B0604020202020204" pitchFamily="34" charset="0"/>
              </a:rPr>
              <a:t> </a:t>
            </a:r>
            <a:endParaRPr kumimoji="0" lang="de-DE" sz="3600" b="1" i="0" u="none" strike="noStrike" kern="1200" cap="none" spc="0" normalizeH="0" baseline="0" noProof="0" dirty="0">
              <a:ln>
                <a:noFill/>
              </a:ln>
              <a:solidFill>
                <a:srgbClr val="E2001A"/>
              </a:solidFill>
              <a:effectLst/>
              <a:uLnTx/>
              <a:uFillTx/>
              <a:latin typeface="Arial" panose="020B0604020202020204" pitchFamily="34" charset="0"/>
              <a:ea typeface="+mn-ea"/>
              <a:cs typeface="Arial" panose="020B0604020202020204" pitchFamily="34" charset="0"/>
            </a:endParaRPr>
          </a:p>
        </p:txBody>
      </p:sp>
      <p:sp>
        <p:nvSpPr>
          <p:cNvPr id="9" name="Rechteck 8">
            <a:extLst>
              <a:ext uri="{FF2B5EF4-FFF2-40B4-BE49-F238E27FC236}">
                <a16:creationId xmlns:a16="http://schemas.microsoft.com/office/drawing/2014/main" id="{95A86F11-1061-4D5C-9322-C4090812B1E7}"/>
              </a:ext>
            </a:extLst>
          </p:cNvPr>
          <p:cNvSpPr>
            <a:spLocks/>
          </p:cNvSpPr>
          <p:nvPr>
            <p:custDataLst>
              <p:tags r:id="rId1"/>
            </p:custDataLst>
          </p:nvPr>
        </p:nvSpPr>
        <p:spPr>
          <a:xfrm>
            <a:off x="898525" y="6454412"/>
            <a:ext cx="2323440" cy="186628"/>
          </a:xfrm>
          <a:prstGeom prst="rect">
            <a:avLst/>
          </a:prstGeom>
          <a:noFill/>
        </p:spPr>
        <p:txBody>
          <a:bodyPr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
                <a:srgbClr val="E2001A"/>
              </a:buClr>
              <a:buSzTx/>
              <a:buFont typeface="Arial" panose="020B0604020202020204" pitchFamily="34" charset="0"/>
              <a:buNone/>
              <a:tabLst/>
              <a:defRPr/>
            </a:pPr>
            <a:r>
              <a:rPr kumimoji="0" lang="de-DE" sz="992" b="1" i="0" u="none" strike="noStrike" kern="1200" cap="none" spc="0" normalizeH="0" baseline="0" noProof="0" dirty="0">
                <a:ln>
                  <a:noFill/>
                </a:ln>
                <a:solidFill>
                  <a:srgbClr val="E2001A"/>
                </a:solidFill>
                <a:effectLst/>
                <a:uLnTx/>
                <a:uFillTx/>
                <a:latin typeface="Arial"/>
                <a:ea typeface="+mn-ea"/>
                <a:cs typeface="+mn-cs"/>
              </a:rPr>
              <a:t>DKMS</a:t>
            </a:r>
          </a:p>
        </p:txBody>
      </p:sp>
      <p:pic>
        <p:nvPicPr>
          <p:cNvPr id="10" name="Grafik 9">
            <a:extLst>
              <a:ext uri="{FF2B5EF4-FFF2-40B4-BE49-F238E27FC236}">
                <a16:creationId xmlns:a16="http://schemas.microsoft.com/office/drawing/2014/main" id="{3D3A8320-1F31-46A1-A6BD-E4604CAB0B54}"/>
              </a:ext>
            </a:extLst>
          </p:cNvPr>
          <p:cNvPicPr>
            <a:picLocks noChangeAspect="1"/>
          </p:cNvPicPr>
          <p:nvPr/>
        </p:nvPicPr>
        <p:blipFill rotWithShape="1">
          <a:blip r:embed="rId4"/>
          <a:srcRect t="13318" b="20042"/>
          <a:stretch/>
        </p:blipFill>
        <p:spPr>
          <a:xfrm>
            <a:off x="7282293" y="1986254"/>
            <a:ext cx="3747541" cy="4308000"/>
          </a:xfrm>
          <a:prstGeom prst="rect">
            <a:avLst/>
          </a:prstGeom>
        </p:spPr>
      </p:pic>
      <p:pic>
        <p:nvPicPr>
          <p:cNvPr id="12" name="Grafik 11">
            <a:extLst>
              <a:ext uri="{FF2B5EF4-FFF2-40B4-BE49-F238E27FC236}">
                <a16:creationId xmlns:a16="http://schemas.microsoft.com/office/drawing/2014/main" id="{D0D77AEB-5A9F-45DB-8A68-5E2F3BA8B1D2}"/>
              </a:ext>
            </a:extLst>
          </p:cNvPr>
          <p:cNvPicPr>
            <a:picLocks noChangeAspect="1"/>
          </p:cNvPicPr>
          <p:nvPr/>
        </p:nvPicPr>
        <p:blipFill rotWithShape="1">
          <a:blip r:embed="rId5"/>
          <a:srcRect t="24324"/>
          <a:stretch/>
        </p:blipFill>
        <p:spPr>
          <a:xfrm>
            <a:off x="898523" y="1986254"/>
            <a:ext cx="5692715" cy="4308001"/>
          </a:xfrm>
          <a:prstGeom prst="rect">
            <a:avLst/>
          </a:prstGeom>
        </p:spPr>
      </p:pic>
    </p:spTree>
    <p:extLst>
      <p:ext uri="{BB962C8B-B14F-4D97-AF65-F5344CB8AC3E}">
        <p14:creationId xmlns:p14="http://schemas.microsoft.com/office/powerpoint/2010/main" val="16513802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B2C03616-057C-4C3F-A4F1-AFD1ADD2CE39}"/>
              </a:ext>
            </a:extLst>
          </p:cNvPr>
          <p:cNvSpPr>
            <a:spLocks/>
          </p:cNvSpPr>
          <p:nvPr>
            <p:custDataLst>
              <p:tags r:id="rId1"/>
            </p:custDataLst>
          </p:nvPr>
        </p:nvSpPr>
        <p:spPr>
          <a:xfrm>
            <a:off x="898525" y="6454412"/>
            <a:ext cx="2323440" cy="186628"/>
          </a:xfrm>
          <a:prstGeom prst="rect">
            <a:avLst/>
          </a:prstGeom>
          <a:noFill/>
        </p:spPr>
        <p:txBody>
          <a:bodyPr wrap="square" lIns="0" tIns="0" rIns="0" bIns="0" rtlCol="0" anchor="ctr">
            <a:noAutofit/>
          </a:bodyPr>
          <a:lstStyle/>
          <a:p>
            <a:pPr>
              <a:buClr>
                <a:srgbClr val="E2001A"/>
              </a:buClr>
              <a:buFont typeface="Arial" panose="020B0604020202020204" pitchFamily="34" charset="0"/>
              <a:buNone/>
            </a:pPr>
            <a:r>
              <a:rPr lang="de-DE" sz="992" b="1" dirty="0">
                <a:solidFill>
                  <a:srgbClr val="E2001A"/>
                </a:solidFill>
                <a:latin typeface="Arial"/>
              </a:rPr>
              <a:t>DKMS</a:t>
            </a:r>
          </a:p>
        </p:txBody>
      </p:sp>
      <p:pic>
        <p:nvPicPr>
          <p:cNvPr id="19" name="Bildplatzhalter 4">
            <a:extLst>
              <a:ext uri="{FF2B5EF4-FFF2-40B4-BE49-F238E27FC236}">
                <a16:creationId xmlns:a16="http://schemas.microsoft.com/office/drawing/2014/main" id="{22A121F4-5C8D-4227-9E33-431313F519F1}"/>
              </a:ext>
            </a:extLst>
          </p:cNvPr>
          <p:cNvPicPr>
            <a:picLocks noChangeAspect="1"/>
          </p:cNvPicPr>
          <p:nvPr/>
        </p:nvPicPr>
        <p:blipFill rotWithShape="1">
          <a:blip r:embed="rId4"/>
          <a:srcRect l="12292" r="12292"/>
          <a:stretch/>
        </p:blipFill>
        <p:spPr>
          <a:xfrm>
            <a:off x="1033219" y="931820"/>
            <a:ext cx="4965943" cy="4978443"/>
          </a:xfrm>
          <a:prstGeom prst="rect">
            <a:avLst/>
          </a:prstGeom>
        </p:spPr>
      </p:pic>
      <p:sp>
        <p:nvSpPr>
          <p:cNvPr id="21" name="Inhaltsplatzhalter 2">
            <a:extLst>
              <a:ext uri="{FF2B5EF4-FFF2-40B4-BE49-F238E27FC236}">
                <a16:creationId xmlns:a16="http://schemas.microsoft.com/office/drawing/2014/main" id="{5B25EF75-40C2-458D-B1D1-9F1F7AC09B1E}"/>
              </a:ext>
            </a:extLst>
          </p:cNvPr>
          <p:cNvSpPr txBox="1">
            <a:spLocks/>
          </p:cNvSpPr>
          <p:nvPr/>
        </p:nvSpPr>
        <p:spPr>
          <a:xfrm>
            <a:off x="7110258" y="2297302"/>
            <a:ext cx="4440877" cy="2609386"/>
          </a:xfrm>
          <a:prstGeom prst="rect">
            <a:avLst/>
          </a:prstGeom>
        </p:spPr>
        <p:txBody>
          <a:bodyPr vert="horz" lIns="91440" tIns="45720" rIns="91440" bIns="45720" rtlCol="0" anchor="ctr">
            <a:normAutofit/>
          </a:bodyPr>
          <a:lstStyle>
            <a:lvl1pPr marL="0" indent="0" algn="l" defTabSz="914400" rtl="0" eaLnBrk="1" latinLnBrk="0" hangingPunct="1">
              <a:lnSpc>
                <a:spcPct val="100000"/>
              </a:lnSpc>
              <a:spcBef>
                <a:spcPts val="1200"/>
              </a:spcBef>
              <a:spcAft>
                <a:spcPts val="1200"/>
              </a:spcAft>
              <a:buFontTx/>
              <a:buNone/>
              <a:defRPr sz="2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1200"/>
              </a:spcBef>
              <a:spcAft>
                <a:spcPts val="1200"/>
              </a:spcAft>
              <a:buFontTx/>
              <a:buBlip>
                <a:blip r:embed="rId5"/>
              </a:buBlip>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1200"/>
              </a:spcBef>
              <a:spcAft>
                <a:spcPts val="1200"/>
              </a:spcAft>
              <a:buFontTx/>
              <a:buBlip>
                <a:blip r:embed="rId5"/>
              </a:buBlip>
              <a:defRPr sz="18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1200"/>
              </a:spcBef>
              <a:spcAft>
                <a:spcPts val="1200"/>
              </a:spcAft>
              <a:buFontTx/>
              <a:buBlip>
                <a:blip r:embed="rId5"/>
              </a:buBlip>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1200"/>
              </a:spcBef>
              <a:spcAft>
                <a:spcPts val="1200"/>
              </a:spcAft>
              <a:buFontTx/>
              <a:buBlip>
                <a:blip r:embed="rId5"/>
              </a:buBlip>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200"/>
              </a:spcBef>
              <a:spcAft>
                <a:spcPts val="1200"/>
              </a:spcAft>
              <a:buClrTx/>
              <a:buSzTx/>
              <a:buFontTx/>
              <a:buNone/>
              <a:tabLst/>
              <a:defRPr/>
            </a:pPr>
            <a:r>
              <a:rPr kumimoji="0" lang="de-DE" sz="4000" b="1" i="1" u="none" strike="noStrike" kern="1200" cap="none" spc="0" normalizeH="0" baseline="0" noProof="0" dirty="0">
                <a:ln>
                  <a:noFill/>
                </a:ln>
                <a:solidFill>
                  <a:srgbClr val="E2001A"/>
                </a:solidFill>
                <a:effectLst/>
                <a:uLnTx/>
                <a:uFillTx/>
                <a:latin typeface="Arial" panose="020B0604020202020204" pitchFamily="34" charset="0"/>
                <a:ea typeface="+mn-ea"/>
                <a:cs typeface="Arial" panose="020B0604020202020204" pitchFamily="34" charset="0"/>
              </a:rPr>
              <a:t>„</a:t>
            </a:r>
            <a:r>
              <a:rPr kumimoji="0" lang="de-DE" sz="4000" b="1" i="1" u="none" strike="noStrike" kern="1200" cap="none" spc="0" normalizeH="0" baseline="0" noProof="0" dirty="0" err="1">
                <a:ln>
                  <a:noFill/>
                </a:ln>
                <a:solidFill>
                  <a:srgbClr val="E2001A"/>
                </a:solidFill>
                <a:effectLst/>
                <a:uLnTx/>
                <a:uFillTx/>
                <a:latin typeface="Arial" panose="020B0604020202020204" pitchFamily="34" charset="0"/>
                <a:ea typeface="+mn-ea"/>
                <a:cs typeface="Arial" panose="020B0604020202020204" pitchFamily="34" charset="0"/>
              </a:rPr>
              <a:t>You</a:t>
            </a:r>
            <a:r>
              <a:rPr kumimoji="0" lang="de-DE" sz="4000" b="1" i="1" u="none" strike="noStrike" kern="1200" cap="none" spc="0" normalizeH="0" baseline="0" noProof="0" dirty="0">
                <a:ln>
                  <a:noFill/>
                </a:ln>
                <a:solidFill>
                  <a:srgbClr val="E2001A"/>
                </a:solidFill>
                <a:effectLst/>
                <a:uLnTx/>
                <a:uFillTx/>
                <a:latin typeface="Arial" panose="020B0604020202020204" pitchFamily="34" charset="0"/>
                <a:ea typeface="+mn-ea"/>
                <a:cs typeface="Arial" panose="020B0604020202020204" pitchFamily="34" charset="0"/>
              </a:rPr>
              <a:t> </a:t>
            </a:r>
            <a:r>
              <a:rPr kumimoji="0" lang="de-DE" sz="4000" b="1" i="1" u="none" strike="noStrike" kern="1200" cap="none" spc="0" normalizeH="0" baseline="0" noProof="0" dirty="0" err="1">
                <a:ln>
                  <a:noFill/>
                </a:ln>
                <a:solidFill>
                  <a:srgbClr val="E2001A"/>
                </a:solidFill>
                <a:effectLst/>
                <a:uLnTx/>
                <a:uFillTx/>
                <a:latin typeface="Arial" panose="020B0604020202020204" pitchFamily="34" charset="0"/>
                <a:ea typeface="+mn-ea"/>
                <a:cs typeface="Arial" panose="020B0604020202020204" pitchFamily="34" charset="0"/>
              </a:rPr>
              <a:t>are</a:t>
            </a:r>
            <a:r>
              <a:rPr kumimoji="0" lang="de-DE" sz="4000" b="1" i="1" u="none" strike="noStrike" kern="1200" cap="none" spc="0" normalizeH="0" baseline="0" noProof="0" dirty="0">
                <a:ln>
                  <a:noFill/>
                </a:ln>
                <a:solidFill>
                  <a:srgbClr val="E2001A"/>
                </a:solidFill>
                <a:effectLst/>
                <a:uLnTx/>
                <a:uFillTx/>
                <a:latin typeface="Arial" panose="020B0604020202020204" pitchFamily="34" charset="0"/>
                <a:ea typeface="+mn-ea"/>
                <a:cs typeface="Arial" panose="020B0604020202020204" pitchFamily="34" charset="0"/>
              </a:rPr>
              <a:t> </a:t>
            </a:r>
            <a:r>
              <a:rPr kumimoji="0" lang="de-DE" sz="4000" b="1" i="1" u="none" strike="noStrike" kern="1200" cap="none" spc="0" normalizeH="0" baseline="0" noProof="0" dirty="0" err="1">
                <a:ln>
                  <a:noFill/>
                </a:ln>
                <a:solidFill>
                  <a:srgbClr val="E2001A"/>
                </a:solidFill>
                <a:effectLst/>
                <a:uLnTx/>
                <a:uFillTx/>
                <a:latin typeface="Arial" panose="020B0604020202020204" pitchFamily="34" charset="0"/>
                <a:ea typeface="+mn-ea"/>
                <a:cs typeface="Arial" panose="020B0604020202020204" pitchFamily="34" charset="0"/>
              </a:rPr>
              <a:t>one</a:t>
            </a:r>
            <a:r>
              <a:rPr kumimoji="0" lang="de-DE" sz="4000" b="1" i="1" u="none" strike="noStrike" kern="1200" cap="none" spc="0" normalizeH="0" baseline="0" noProof="0" dirty="0">
                <a:ln>
                  <a:noFill/>
                </a:ln>
                <a:solidFill>
                  <a:srgbClr val="E2001A"/>
                </a:solidFill>
                <a:effectLst/>
                <a:uLnTx/>
                <a:uFillTx/>
                <a:latin typeface="Arial" panose="020B0604020202020204" pitchFamily="34" charset="0"/>
                <a:ea typeface="+mn-ea"/>
                <a:cs typeface="Arial" panose="020B0604020202020204" pitchFamily="34" charset="0"/>
              </a:rPr>
              <a:t> </a:t>
            </a:r>
            <a:r>
              <a:rPr kumimoji="0" lang="de-DE" sz="4000" b="1" i="1" u="none" strike="noStrike" kern="1200" cap="none" spc="0" normalizeH="0" baseline="0" noProof="0" dirty="0" err="1">
                <a:ln>
                  <a:noFill/>
                </a:ln>
                <a:solidFill>
                  <a:srgbClr val="E2001A"/>
                </a:solidFill>
                <a:effectLst/>
                <a:uLnTx/>
                <a:uFillTx/>
                <a:latin typeface="Arial" panose="020B0604020202020204" pitchFamily="34" charset="0"/>
                <a:ea typeface="+mn-ea"/>
                <a:cs typeface="Arial" panose="020B0604020202020204" pitchFamily="34" charset="0"/>
              </a:rPr>
              <a:t>of</a:t>
            </a:r>
            <a:r>
              <a:rPr kumimoji="0" lang="de-DE" sz="4000" b="1" i="1" u="none" strike="noStrike" kern="1200" cap="none" spc="0" normalizeH="0" baseline="0" noProof="0" dirty="0">
                <a:ln>
                  <a:noFill/>
                </a:ln>
                <a:solidFill>
                  <a:srgbClr val="E2001A"/>
                </a:solidFill>
                <a:effectLst/>
                <a:uLnTx/>
                <a:uFillTx/>
                <a:latin typeface="Arial" panose="020B0604020202020204" pitchFamily="34" charset="0"/>
                <a:ea typeface="+mn-ea"/>
                <a:cs typeface="Arial" panose="020B0604020202020204" pitchFamily="34" charset="0"/>
              </a:rPr>
              <a:t> </a:t>
            </a:r>
            <a:r>
              <a:rPr kumimoji="0" lang="de-DE" sz="4000" b="1" i="1" u="none" strike="noStrike" kern="1200" cap="none" spc="0" normalizeH="0" baseline="0" noProof="0" dirty="0" err="1">
                <a:ln>
                  <a:noFill/>
                </a:ln>
                <a:solidFill>
                  <a:srgbClr val="E2001A"/>
                </a:solidFill>
                <a:effectLst/>
                <a:uLnTx/>
                <a:uFillTx/>
                <a:latin typeface="Arial" panose="020B0604020202020204" pitchFamily="34" charset="0"/>
                <a:ea typeface="+mn-ea"/>
                <a:cs typeface="Arial" panose="020B0604020202020204" pitchFamily="34" charset="0"/>
              </a:rPr>
              <a:t>our</a:t>
            </a:r>
            <a:r>
              <a:rPr kumimoji="0" lang="de-DE" sz="4000" b="1" i="1" u="none" strike="noStrike" kern="1200" cap="none" spc="0" normalizeH="0" baseline="0" noProof="0" dirty="0">
                <a:ln>
                  <a:noFill/>
                </a:ln>
                <a:solidFill>
                  <a:srgbClr val="E2001A"/>
                </a:solidFill>
                <a:effectLst/>
                <a:uLnTx/>
                <a:uFillTx/>
                <a:latin typeface="Arial" panose="020B0604020202020204" pitchFamily="34" charset="0"/>
                <a:ea typeface="+mn-ea"/>
                <a:cs typeface="Arial" panose="020B0604020202020204" pitchFamily="34" charset="0"/>
              </a:rPr>
              <a:t> </a:t>
            </a:r>
            <a:r>
              <a:rPr kumimoji="0" lang="de-DE" sz="4000" b="1" i="1" u="none" strike="noStrike" kern="1200" cap="none" spc="0" normalizeH="0" baseline="0" noProof="0" dirty="0" err="1">
                <a:ln>
                  <a:noFill/>
                </a:ln>
                <a:solidFill>
                  <a:srgbClr val="A8C8E3"/>
                </a:solidFill>
                <a:effectLst/>
                <a:uLnTx/>
                <a:uFillTx/>
                <a:latin typeface="Arial" panose="020B0604020202020204" pitchFamily="34" charset="0"/>
                <a:ea typeface="+mn-ea"/>
                <a:cs typeface="Arial" panose="020B0604020202020204" pitchFamily="34" charset="0"/>
              </a:rPr>
              <a:t>sisters</a:t>
            </a:r>
            <a:r>
              <a:rPr kumimoji="0" lang="de-DE" sz="4000" b="1" i="1" u="none" strike="noStrike" kern="1200" cap="none" spc="0" normalizeH="0" baseline="0" noProof="0" dirty="0">
                <a:ln>
                  <a:noFill/>
                </a:ln>
                <a:solidFill>
                  <a:srgbClr val="A8C8E3"/>
                </a:solidFill>
                <a:effectLst/>
                <a:uLnTx/>
                <a:uFillTx/>
                <a:latin typeface="Arial" panose="020B0604020202020204" pitchFamily="34" charset="0"/>
                <a:ea typeface="+mn-ea"/>
                <a:cs typeface="Arial" panose="020B0604020202020204" pitchFamily="34" charset="0"/>
              </a:rPr>
              <a:t>,</a:t>
            </a:r>
            <a:r>
              <a:rPr lang="de-DE" sz="4000" b="1" i="1" dirty="0">
                <a:solidFill>
                  <a:srgbClr val="000000"/>
                </a:solidFill>
              </a:rPr>
              <a:t> </a:t>
            </a:r>
            <a:r>
              <a:rPr lang="de-DE" sz="4000" b="1" i="1" dirty="0" err="1">
                <a:solidFill>
                  <a:schemeClr val="tx2"/>
                </a:solidFill>
              </a:rPr>
              <a:t>you</a:t>
            </a:r>
            <a:r>
              <a:rPr lang="de-DE" sz="4000" b="1" i="1" dirty="0">
                <a:solidFill>
                  <a:schemeClr val="tx2"/>
                </a:solidFill>
              </a:rPr>
              <a:t> </a:t>
            </a:r>
            <a:r>
              <a:rPr lang="de-DE" sz="4000" b="1" i="1" dirty="0" err="1">
                <a:solidFill>
                  <a:schemeClr val="tx2"/>
                </a:solidFill>
              </a:rPr>
              <a:t>are</a:t>
            </a:r>
            <a:r>
              <a:rPr lang="de-DE" sz="4000" b="1" i="1" dirty="0">
                <a:solidFill>
                  <a:schemeClr val="tx2"/>
                </a:solidFill>
              </a:rPr>
              <a:t> </a:t>
            </a:r>
            <a:r>
              <a:rPr lang="de-DE" sz="4000" b="1" i="1" dirty="0" err="1">
                <a:solidFill>
                  <a:schemeClr val="tx2"/>
                </a:solidFill>
              </a:rPr>
              <a:t>part</a:t>
            </a:r>
            <a:r>
              <a:rPr lang="de-DE" sz="4000" b="1" i="1" dirty="0">
                <a:solidFill>
                  <a:schemeClr val="tx2"/>
                </a:solidFill>
              </a:rPr>
              <a:t> </a:t>
            </a:r>
            <a:r>
              <a:rPr lang="de-DE" sz="4000" b="1" i="1" dirty="0" err="1">
                <a:solidFill>
                  <a:schemeClr val="tx2"/>
                </a:solidFill>
              </a:rPr>
              <a:t>of</a:t>
            </a:r>
            <a:r>
              <a:rPr lang="de-DE" sz="4000" b="1" i="1" dirty="0">
                <a:solidFill>
                  <a:schemeClr val="tx2"/>
                </a:solidFill>
              </a:rPr>
              <a:t> </a:t>
            </a:r>
            <a:r>
              <a:rPr lang="de-DE" sz="4000" b="1" i="1" dirty="0" err="1">
                <a:solidFill>
                  <a:schemeClr val="tx2"/>
                </a:solidFill>
              </a:rPr>
              <a:t>the</a:t>
            </a:r>
            <a:r>
              <a:rPr lang="de-DE" sz="4000" b="1" i="1" dirty="0">
                <a:solidFill>
                  <a:schemeClr val="tx2"/>
                </a:solidFill>
              </a:rPr>
              <a:t> </a:t>
            </a:r>
            <a:r>
              <a:rPr kumimoji="0" lang="de-DE" sz="4000" b="1" i="1" u="none" strike="noStrike" kern="1200" cap="none" spc="0" normalizeH="0" baseline="0" noProof="0" dirty="0" err="1">
                <a:ln>
                  <a:noFill/>
                </a:ln>
                <a:solidFill>
                  <a:srgbClr val="A8C8E3"/>
                </a:solidFill>
                <a:effectLst/>
                <a:uLnTx/>
                <a:uFillTx/>
                <a:latin typeface="Arial" panose="020B0604020202020204" pitchFamily="34" charset="0"/>
                <a:ea typeface="+mn-ea"/>
                <a:cs typeface="Arial" panose="020B0604020202020204" pitchFamily="34" charset="0"/>
              </a:rPr>
              <a:t>family</a:t>
            </a:r>
            <a:r>
              <a:rPr kumimoji="0" lang="de-DE" sz="4000" b="1" i="1" u="none" strike="noStrike" kern="1200" cap="none" spc="0" normalizeH="0" baseline="0" noProof="0" dirty="0">
                <a:ln>
                  <a:noFill/>
                </a:ln>
                <a:solidFill>
                  <a:srgbClr val="E2001A"/>
                </a:solidFill>
                <a:effectLst/>
                <a:uLnTx/>
                <a:uFillTx/>
                <a:latin typeface="Arial" panose="020B0604020202020204" pitchFamily="34" charset="0"/>
                <a:ea typeface="+mn-ea"/>
                <a:cs typeface="Arial" panose="020B0604020202020204" pitchFamily="34" charset="0"/>
              </a:rPr>
              <a:t>“</a:t>
            </a:r>
          </a:p>
        </p:txBody>
      </p:sp>
      <p:pic>
        <p:nvPicPr>
          <p:cNvPr id="22" name="Grafik 21">
            <a:extLst>
              <a:ext uri="{FF2B5EF4-FFF2-40B4-BE49-F238E27FC236}">
                <a16:creationId xmlns:a16="http://schemas.microsoft.com/office/drawing/2014/main" id="{FAC8963D-7DD3-468D-A2F0-C3E5B69FC5FF}"/>
              </a:ext>
            </a:extLst>
          </p:cNvPr>
          <p:cNvPicPr>
            <a:picLocks noChangeAspect="1"/>
          </p:cNvPicPr>
          <p:nvPr/>
        </p:nvPicPr>
        <p:blipFill>
          <a:blip r:embed="rId6"/>
          <a:stretch>
            <a:fillRect/>
          </a:stretch>
        </p:blipFill>
        <p:spPr>
          <a:xfrm>
            <a:off x="9931078" y="202909"/>
            <a:ext cx="1921398" cy="1921398"/>
          </a:xfrm>
          <a:prstGeom prst="rect">
            <a:avLst/>
          </a:prstGeom>
        </p:spPr>
      </p:pic>
    </p:spTree>
    <p:extLst>
      <p:ext uri="{BB962C8B-B14F-4D97-AF65-F5344CB8AC3E}">
        <p14:creationId xmlns:p14="http://schemas.microsoft.com/office/powerpoint/2010/main" val="357526615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HAPE" val="OLD"/>
</p:tagLst>
</file>

<file path=ppt/tags/tag10.xml><?xml version="1.0" encoding="utf-8"?>
<p:tagLst xmlns:a="http://schemas.openxmlformats.org/drawingml/2006/main" xmlns:r="http://schemas.openxmlformats.org/officeDocument/2006/relationships" xmlns:p="http://schemas.openxmlformats.org/presentationml/2006/main">
  <p:tag name="SHAPE" val="OLD"/>
</p:tagLst>
</file>

<file path=ppt/tags/tag100.xml><?xml version="1.0" encoding="utf-8"?>
<p:tagLst xmlns:a="http://schemas.openxmlformats.org/drawingml/2006/main" xmlns:r="http://schemas.openxmlformats.org/officeDocument/2006/relationships" xmlns:p="http://schemas.openxmlformats.org/presentationml/2006/main">
  <p:tag name="SHAPE" val="OLD"/>
</p:tagLst>
</file>

<file path=ppt/tags/tag101.xml><?xml version="1.0" encoding="utf-8"?>
<p:tagLst xmlns:a="http://schemas.openxmlformats.org/drawingml/2006/main" xmlns:r="http://schemas.openxmlformats.org/officeDocument/2006/relationships" xmlns:p="http://schemas.openxmlformats.org/presentationml/2006/main">
  <p:tag name="SHAPE" val="OLD"/>
</p:tagLst>
</file>

<file path=ppt/tags/tag102.xml><?xml version="1.0" encoding="utf-8"?>
<p:tagLst xmlns:a="http://schemas.openxmlformats.org/drawingml/2006/main" xmlns:r="http://schemas.openxmlformats.org/officeDocument/2006/relationships" xmlns:p="http://schemas.openxmlformats.org/presentationml/2006/main">
  <p:tag name="SHAPE" val="OLD"/>
</p:tagLst>
</file>

<file path=ppt/tags/tag103.xml><?xml version="1.0" encoding="utf-8"?>
<p:tagLst xmlns:a="http://schemas.openxmlformats.org/drawingml/2006/main" xmlns:r="http://schemas.openxmlformats.org/officeDocument/2006/relationships" xmlns:p="http://schemas.openxmlformats.org/presentationml/2006/main">
  <p:tag name="SHAPE" val="OLD"/>
</p:tagLst>
</file>

<file path=ppt/tags/tag104.xml><?xml version="1.0" encoding="utf-8"?>
<p:tagLst xmlns:a="http://schemas.openxmlformats.org/drawingml/2006/main" xmlns:r="http://schemas.openxmlformats.org/officeDocument/2006/relationships" xmlns:p="http://schemas.openxmlformats.org/presentationml/2006/main">
  <p:tag name="SHAPE" val="OLD"/>
</p:tagLst>
</file>

<file path=ppt/tags/tag105.xml><?xml version="1.0" encoding="utf-8"?>
<p:tagLst xmlns:a="http://schemas.openxmlformats.org/drawingml/2006/main" xmlns:r="http://schemas.openxmlformats.org/officeDocument/2006/relationships" xmlns:p="http://schemas.openxmlformats.org/presentationml/2006/main">
  <p:tag name="SHAPE" val="OLD"/>
</p:tagLst>
</file>

<file path=ppt/tags/tag106.xml><?xml version="1.0" encoding="utf-8"?>
<p:tagLst xmlns:a="http://schemas.openxmlformats.org/drawingml/2006/main" xmlns:r="http://schemas.openxmlformats.org/officeDocument/2006/relationships" xmlns:p="http://schemas.openxmlformats.org/presentationml/2006/main">
  <p:tag name="SHAPE" val="OLD"/>
</p:tagLst>
</file>

<file path=ppt/tags/tag107.xml><?xml version="1.0" encoding="utf-8"?>
<p:tagLst xmlns:a="http://schemas.openxmlformats.org/drawingml/2006/main" xmlns:r="http://schemas.openxmlformats.org/officeDocument/2006/relationships" xmlns:p="http://schemas.openxmlformats.org/presentationml/2006/main">
  <p:tag name="SHAPE" val="OLD"/>
</p:tagLst>
</file>

<file path=ppt/tags/tag108.xml><?xml version="1.0" encoding="utf-8"?>
<p:tagLst xmlns:a="http://schemas.openxmlformats.org/drawingml/2006/main" xmlns:r="http://schemas.openxmlformats.org/officeDocument/2006/relationships" xmlns:p="http://schemas.openxmlformats.org/presentationml/2006/main">
  <p:tag name="SHAPE" val="OLD"/>
</p:tagLst>
</file>

<file path=ppt/tags/tag109.xml><?xml version="1.0" encoding="utf-8"?>
<p:tagLst xmlns:a="http://schemas.openxmlformats.org/drawingml/2006/main" xmlns:r="http://schemas.openxmlformats.org/officeDocument/2006/relationships" xmlns:p="http://schemas.openxmlformats.org/presentationml/2006/main">
  <p:tag name="SHAPE" val="OLD"/>
</p:tagLst>
</file>

<file path=ppt/tags/tag11.xml><?xml version="1.0" encoding="utf-8"?>
<p:tagLst xmlns:a="http://schemas.openxmlformats.org/drawingml/2006/main" xmlns:r="http://schemas.openxmlformats.org/officeDocument/2006/relationships" xmlns:p="http://schemas.openxmlformats.org/presentationml/2006/main">
  <p:tag name="SHAPE" val="OLD"/>
</p:tagLst>
</file>

<file path=ppt/tags/tag110.xml><?xml version="1.0" encoding="utf-8"?>
<p:tagLst xmlns:a="http://schemas.openxmlformats.org/drawingml/2006/main" xmlns:r="http://schemas.openxmlformats.org/officeDocument/2006/relationships" xmlns:p="http://schemas.openxmlformats.org/presentationml/2006/main">
  <p:tag name="SHAPE" val="OLD"/>
</p:tagLst>
</file>

<file path=ppt/tags/tag111.xml><?xml version="1.0" encoding="utf-8"?>
<p:tagLst xmlns:a="http://schemas.openxmlformats.org/drawingml/2006/main" xmlns:r="http://schemas.openxmlformats.org/officeDocument/2006/relationships" xmlns:p="http://schemas.openxmlformats.org/presentationml/2006/main">
  <p:tag name="SHAPE" val="OLD"/>
</p:tagLst>
</file>

<file path=ppt/tags/tag112.xml><?xml version="1.0" encoding="utf-8"?>
<p:tagLst xmlns:a="http://schemas.openxmlformats.org/drawingml/2006/main" xmlns:r="http://schemas.openxmlformats.org/officeDocument/2006/relationships" xmlns:p="http://schemas.openxmlformats.org/presentationml/2006/main">
  <p:tag name="SHAPE" val="OLD"/>
</p:tagLst>
</file>

<file path=ppt/tags/tag113.xml><?xml version="1.0" encoding="utf-8"?>
<p:tagLst xmlns:a="http://schemas.openxmlformats.org/drawingml/2006/main" xmlns:r="http://schemas.openxmlformats.org/officeDocument/2006/relationships" xmlns:p="http://schemas.openxmlformats.org/presentationml/2006/main">
  <p:tag name="SHAPE" val="OLD"/>
</p:tagLst>
</file>

<file path=ppt/tags/tag114.xml><?xml version="1.0" encoding="utf-8"?>
<p:tagLst xmlns:a="http://schemas.openxmlformats.org/drawingml/2006/main" xmlns:r="http://schemas.openxmlformats.org/officeDocument/2006/relationships" xmlns:p="http://schemas.openxmlformats.org/presentationml/2006/main">
  <p:tag name="SHAPE" val="OLD"/>
</p:tagLst>
</file>

<file path=ppt/tags/tag115.xml><?xml version="1.0" encoding="utf-8"?>
<p:tagLst xmlns:a="http://schemas.openxmlformats.org/drawingml/2006/main" xmlns:r="http://schemas.openxmlformats.org/officeDocument/2006/relationships" xmlns:p="http://schemas.openxmlformats.org/presentationml/2006/main">
  <p:tag name="SHAPE" val="OLD"/>
</p:tagLst>
</file>

<file path=ppt/tags/tag116.xml><?xml version="1.0" encoding="utf-8"?>
<p:tagLst xmlns:a="http://schemas.openxmlformats.org/drawingml/2006/main" xmlns:r="http://schemas.openxmlformats.org/officeDocument/2006/relationships" xmlns:p="http://schemas.openxmlformats.org/presentationml/2006/main">
  <p:tag name="SHAPE" val="OLD"/>
</p:tagLst>
</file>

<file path=ppt/tags/tag117.xml><?xml version="1.0" encoding="utf-8"?>
<p:tagLst xmlns:a="http://schemas.openxmlformats.org/drawingml/2006/main" xmlns:r="http://schemas.openxmlformats.org/officeDocument/2006/relationships" xmlns:p="http://schemas.openxmlformats.org/presentationml/2006/main">
  <p:tag name="SHAPE" val="OLD"/>
</p:tagLst>
</file>

<file path=ppt/tags/tag118.xml><?xml version="1.0" encoding="utf-8"?>
<p:tagLst xmlns:a="http://schemas.openxmlformats.org/drawingml/2006/main" xmlns:r="http://schemas.openxmlformats.org/officeDocument/2006/relationships" xmlns:p="http://schemas.openxmlformats.org/presentationml/2006/main">
  <p:tag name="SHAPE" val="OLD"/>
</p:tagLst>
</file>

<file path=ppt/tags/tag119.xml><?xml version="1.0" encoding="utf-8"?>
<p:tagLst xmlns:a="http://schemas.openxmlformats.org/drawingml/2006/main" xmlns:r="http://schemas.openxmlformats.org/officeDocument/2006/relationships" xmlns:p="http://schemas.openxmlformats.org/presentationml/2006/main">
  <p:tag name="SHAPE" val="OLD"/>
</p:tagLst>
</file>

<file path=ppt/tags/tag12.xml><?xml version="1.0" encoding="utf-8"?>
<p:tagLst xmlns:a="http://schemas.openxmlformats.org/drawingml/2006/main" xmlns:r="http://schemas.openxmlformats.org/officeDocument/2006/relationships" xmlns:p="http://schemas.openxmlformats.org/presentationml/2006/main">
  <p:tag name="SHAPE" val="OLD"/>
</p:tagLst>
</file>

<file path=ppt/tags/tag120.xml><?xml version="1.0" encoding="utf-8"?>
<p:tagLst xmlns:a="http://schemas.openxmlformats.org/drawingml/2006/main" xmlns:r="http://schemas.openxmlformats.org/officeDocument/2006/relationships" xmlns:p="http://schemas.openxmlformats.org/presentationml/2006/main">
  <p:tag name="SHAPE" val="OLD"/>
</p:tagLst>
</file>

<file path=ppt/tags/tag121.xml><?xml version="1.0" encoding="utf-8"?>
<p:tagLst xmlns:a="http://schemas.openxmlformats.org/drawingml/2006/main" xmlns:r="http://schemas.openxmlformats.org/officeDocument/2006/relationships" xmlns:p="http://schemas.openxmlformats.org/presentationml/2006/main">
  <p:tag name="SHAPE" val="OLD"/>
</p:tagLst>
</file>

<file path=ppt/tags/tag122.xml><?xml version="1.0" encoding="utf-8"?>
<p:tagLst xmlns:a="http://schemas.openxmlformats.org/drawingml/2006/main" xmlns:r="http://schemas.openxmlformats.org/officeDocument/2006/relationships" xmlns:p="http://schemas.openxmlformats.org/presentationml/2006/main">
  <p:tag name="SHAPE" val="OLD"/>
</p:tagLst>
</file>

<file path=ppt/tags/tag123.xml><?xml version="1.0" encoding="utf-8"?>
<p:tagLst xmlns:a="http://schemas.openxmlformats.org/drawingml/2006/main" xmlns:r="http://schemas.openxmlformats.org/officeDocument/2006/relationships" xmlns:p="http://schemas.openxmlformats.org/presentationml/2006/main">
  <p:tag name="SHAPE" val="OLD"/>
</p:tagLst>
</file>

<file path=ppt/tags/tag124.xml><?xml version="1.0" encoding="utf-8"?>
<p:tagLst xmlns:a="http://schemas.openxmlformats.org/drawingml/2006/main" xmlns:r="http://schemas.openxmlformats.org/officeDocument/2006/relationships" xmlns:p="http://schemas.openxmlformats.org/presentationml/2006/main">
  <p:tag name="SHAPE" val="OLD"/>
</p:tagLst>
</file>

<file path=ppt/tags/tag125.xml><?xml version="1.0" encoding="utf-8"?>
<p:tagLst xmlns:a="http://schemas.openxmlformats.org/drawingml/2006/main" xmlns:r="http://schemas.openxmlformats.org/officeDocument/2006/relationships" xmlns:p="http://schemas.openxmlformats.org/presentationml/2006/main">
  <p:tag name="SHAPE" val="OLD"/>
</p:tagLst>
</file>

<file path=ppt/tags/tag126.xml><?xml version="1.0" encoding="utf-8"?>
<p:tagLst xmlns:a="http://schemas.openxmlformats.org/drawingml/2006/main" xmlns:r="http://schemas.openxmlformats.org/officeDocument/2006/relationships" xmlns:p="http://schemas.openxmlformats.org/presentationml/2006/main">
  <p:tag name="SHAPE" val="OLD"/>
</p:tagLst>
</file>

<file path=ppt/tags/tag127.xml><?xml version="1.0" encoding="utf-8"?>
<p:tagLst xmlns:a="http://schemas.openxmlformats.org/drawingml/2006/main" xmlns:r="http://schemas.openxmlformats.org/officeDocument/2006/relationships" xmlns:p="http://schemas.openxmlformats.org/presentationml/2006/main">
  <p:tag name="SHAPE" val="OLD"/>
</p:tagLst>
</file>

<file path=ppt/tags/tag128.xml><?xml version="1.0" encoding="utf-8"?>
<p:tagLst xmlns:a="http://schemas.openxmlformats.org/drawingml/2006/main" xmlns:r="http://schemas.openxmlformats.org/officeDocument/2006/relationships" xmlns:p="http://schemas.openxmlformats.org/presentationml/2006/main">
  <p:tag name="SHAPE" val="OLD"/>
</p:tagLst>
</file>

<file path=ppt/tags/tag129.xml><?xml version="1.0" encoding="utf-8"?>
<p:tagLst xmlns:a="http://schemas.openxmlformats.org/drawingml/2006/main" xmlns:r="http://schemas.openxmlformats.org/officeDocument/2006/relationships" xmlns:p="http://schemas.openxmlformats.org/presentationml/2006/main">
  <p:tag name="SHAPE" val="OLD"/>
</p:tagLst>
</file>

<file path=ppt/tags/tag13.xml><?xml version="1.0" encoding="utf-8"?>
<p:tagLst xmlns:a="http://schemas.openxmlformats.org/drawingml/2006/main" xmlns:r="http://schemas.openxmlformats.org/officeDocument/2006/relationships" xmlns:p="http://schemas.openxmlformats.org/presentationml/2006/main">
  <p:tag name="SHAPE" val="OLD"/>
</p:tagLst>
</file>

<file path=ppt/tags/tag130.xml><?xml version="1.0" encoding="utf-8"?>
<p:tagLst xmlns:a="http://schemas.openxmlformats.org/drawingml/2006/main" xmlns:r="http://schemas.openxmlformats.org/officeDocument/2006/relationships" xmlns:p="http://schemas.openxmlformats.org/presentationml/2006/main">
  <p:tag name="SHAPE" val="OLD"/>
</p:tagLst>
</file>

<file path=ppt/tags/tag131.xml><?xml version="1.0" encoding="utf-8"?>
<p:tagLst xmlns:a="http://schemas.openxmlformats.org/drawingml/2006/main" xmlns:r="http://schemas.openxmlformats.org/officeDocument/2006/relationships" xmlns:p="http://schemas.openxmlformats.org/presentationml/2006/main">
  <p:tag name="SHAPE" val="OLD"/>
</p:tagLst>
</file>

<file path=ppt/tags/tag132.xml><?xml version="1.0" encoding="utf-8"?>
<p:tagLst xmlns:a="http://schemas.openxmlformats.org/drawingml/2006/main" xmlns:r="http://schemas.openxmlformats.org/officeDocument/2006/relationships" xmlns:p="http://schemas.openxmlformats.org/presentationml/2006/main">
  <p:tag name="SHAPE" val="OLD"/>
</p:tagLst>
</file>

<file path=ppt/tags/tag133.xml><?xml version="1.0" encoding="utf-8"?>
<p:tagLst xmlns:a="http://schemas.openxmlformats.org/drawingml/2006/main" xmlns:r="http://schemas.openxmlformats.org/officeDocument/2006/relationships" xmlns:p="http://schemas.openxmlformats.org/presentationml/2006/main">
  <p:tag name="SHAPE" val="OLD"/>
</p:tagLst>
</file>

<file path=ppt/tags/tag134.xml><?xml version="1.0" encoding="utf-8"?>
<p:tagLst xmlns:a="http://schemas.openxmlformats.org/drawingml/2006/main" xmlns:r="http://schemas.openxmlformats.org/officeDocument/2006/relationships" xmlns:p="http://schemas.openxmlformats.org/presentationml/2006/main">
  <p:tag name="SHAPE" val="OLD"/>
</p:tagLst>
</file>

<file path=ppt/tags/tag135.xml><?xml version="1.0" encoding="utf-8"?>
<p:tagLst xmlns:a="http://schemas.openxmlformats.org/drawingml/2006/main" xmlns:r="http://schemas.openxmlformats.org/officeDocument/2006/relationships" xmlns:p="http://schemas.openxmlformats.org/presentationml/2006/main">
  <p:tag name="SHAPE" val="OLD"/>
</p:tagLst>
</file>

<file path=ppt/tags/tag136.xml><?xml version="1.0" encoding="utf-8"?>
<p:tagLst xmlns:a="http://schemas.openxmlformats.org/drawingml/2006/main" xmlns:r="http://schemas.openxmlformats.org/officeDocument/2006/relationships" xmlns:p="http://schemas.openxmlformats.org/presentationml/2006/main">
  <p:tag name="SHAPE" val="OLD"/>
</p:tagLst>
</file>

<file path=ppt/tags/tag137.xml><?xml version="1.0" encoding="utf-8"?>
<p:tagLst xmlns:a="http://schemas.openxmlformats.org/drawingml/2006/main" xmlns:r="http://schemas.openxmlformats.org/officeDocument/2006/relationships" xmlns:p="http://schemas.openxmlformats.org/presentationml/2006/main">
  <p:tag name="SHAPE" val="OLD"/>
</p:tagLst>
</file>

<file path=ppt/tags/tag138.xml><?xml version="1.0" encoding="utf-8"?>
<p:tagLst xmlns:a="http://schemas.openxmlformats.org/drawingml/2006/main" xmlns:r="http://schemas.openxmlformats.org/officeDocument/2006/relationships" xmlns:p="http://schemas.openxmlformats.org/presentationml/2006/main">
  <p:tag name="SHAPE" val="OLD"/>
</p:tagLst>
</file>

<file path=ppt/tags/tag139.xml><?xml version="1.0" encoding="utf-8"?>
<p:tagLst xmlns:a="http://schemas.openxmlformats.org/drawingml/2006/main" xmlns:r="http://schemas.openxmlformats.org/officeDocument/2006/relationships" xmlns:p="http://schemas.openxmlformats.org/presentationml/2006/main">
  <p:tag name="SHAPE" val="OLD"/>
</p:tagLst>
</file>

<file path=ppt/tags/tag14.xml><?xml version="1.0" encoding="utf-8"?>
<p:tagLst xmlns:a="http://schemas.openxmlformats.org/drawingml/2006/main" xmlns:r="http://schemas.openxmlformats.org/officeDocument/2006/relationships" xmlns:p="http://schemas.openxmlformats.org/presentationml/2006/main">
  <p:tag name="SHAPE" val="OLD"/>
</p:tagLst>
</file>

<file path=ppt/tags/tag140.xml><?xml version="1.0" encoding="utf-8"?>
<p:tagLst xmlns:a="http://schemas.openxmlformats.org/drawingml/2006/main" xmlns:r="http://schemas.openxmlformats.org/officeDocument/2006/relationships" xmlns:p="http://schemas.openxmlformats.org/presentationml/2006/main">
  <p:tag name="SHAPE" val="OLD"/>
</p:tagLst>
</file>

<file path=ppt/tags/tag141.xml><?xml version="1.0" encoding="utf-8"?>
<p:tagLst xmlns:a="http://schemas.openxmlformats.org/drawingml/2006/main" xmlns:r="http://schemas.openxmlformats.org/officeDocument/2006/relationships" xmlns:p="http://schemas.openxmlformats.org/presentationml/2006/main">
  <p:tag name="SHAPE" val="OLD"/>
</p:tagLst>
</file>

<file path=ppt/tags/tag142.xml><?xml version="1.0" encoding="utf-8"?>
<p:tagLst xmlns:a="http://schemas.openxmlformats.org/drawingml/2006/main" xmlns:r="http://schemas.openxmlformats.org/officeDocument/2006/relationships" xmlns:p="http://schemas.openxmlformats.org/presentationml/2006/main">
  <p:tag name="SHAPE" val="OLD"/>
</p:tagLst>
</file>

<file path=ppt/tags/tag143.xml><?xml version="1.0" encoding="utf-8"?>
<p:tagLst xmlns:a="http://schemas.openxmlformats.org/drawingml/2006/main" xmlns:r="http://schemas.openxmlformats.org/officeDocument/2006/relationships" xmlns:p="http://schemas.openxmlformats.org/presentationml/2006/main">
  <p:tag name="SHAPE" val="OLD"/>
</p:tagLst>
</file>

<file path=ppt/tags/tag144.xml><?xml version="1.0" encoding="utf-8"?>
<p:tagLst xmlns:a="http://schemas.openxmlformats.org/drawingml/2006/main" xmlns:r="http://schemas.openxmlformats.org/officeDocument/2006/relationships" xmlns:p="http://schemas.openxmlformats.org/presentationml/2006/main">
  <p:tag name="SHAPE" val="OLD"/>
</p:tagLst>
</file>

<file path=ppt/tags/tag145.xml><?xml version="1.0" encoding="utf-8"?>
<p:tagLst xmlns:a="http://schemas.openxmlformats.org/drawingml/2006/main" xmlns:r="http://schemas.openxmlformats.org/officeDocument/2006/relationships" xmlns:p="http://schemas.openxmlformats.org/presentationml/2006/main">
  <p:tag name="SHAPE" val="OLD"/>
</p:tagLst>
</file>

<file path=ppt/tags/tag146.xml><?xml version="1.0" encoding="utf-8"?>
<p:tagLst xmlns:a="http://schemas.openxmlformats.org/drawingml/2006/main" xmlns:r="http://schemas.openxmlformats.org/officeDocument/2006/relationships" xmlns:p="http://schemas.openxmlformats.org/presentationml/2006/main">
  <p:tag name="SHAPE" val="OLD"/>
</p:tagLst>
</file>

<file path=ppt/tags/tag147.xml><?xml version="1.0" encoding="utf-8"?>
<p:tagLst xmlns:a="http://schemas.openxmlformats.org/drawingml/2006/main" xmlns:r="http://schemas.openxmlformats.org/officeDocument/2006/relationships" xmlns:p="http://schemas.openxmlformats.org/presentationml/2006/main">
  <p:tag name="SHAPE" val="OLD"/>
</p:tagLst>
</file>

<file path=ppt/tags/tag148.xml><?xml version="1.0" encoding="utf-8"?>
<p:tagLst xmlns:a="http://schemas.openxmlformats.org/drawingml/2006/main" xmlns:r="http://schemas.openxmlformats.org/officeDocument/2006/relationships" xmlns:p="http://schemas.openxmlformats.org/presentationml/2006/main">
  <p:tag name="SHAPE" val="OLD"/>
</p:tagLst>
</file>

<file path=ppt/tags/tag149.xml><?xml version="1.0" encoding="utf-8"?>
<p:tagLst xmlns:a="http://schemas.openxmlformats.org/drawingml/2006/main" xmlns:r="http://schemas.openxmlformats.org/officeDocument/2006/relationships" xmlns:p="http://schemas.openxmlformats.org/presentationml/2006/main">
  <p:tag name="SHAPE" val="OLD"/>
</p:tagLst>
</file>

<file path=ppt/tags/tag15.xml><?xml version="1.0" encoding="utf-8"?>
<p:tagLst xmlns:a="http://schemas.openxmlformats.org/drawingml/2006/main" xmlns:r="http://schemas.openxmlformats.org/officeDocument/2006/relationships" xmlns:p="http://schemas.openxmlformats.org/presentationml/2006/main">
  <p:tag name="SHAPE" val="OLD"/>
</p:tagLst>
</file>

<file path=ppt/tags/tag150.xml><?xml version="1.0" encoding="utf-8"?>
<p:tagLst xmlns:a="http://schemas.openxmlformats.org/drawingml/2006/main" xmlns:r="http://schemas.openxmlformats.org/officeDocument/2006/relationships" xmlns:p="http://schemas.openxmlformats.org/presentationml/2006/main">
  <p:tag name="SHAPE" val="OLD"/>
</p:tagLst>
</file>

<file path=ppt/tags/tag151.xml><?xml version="1.0" encoding="utf-8"?>
<p:tagLst xmlns:a="http://schemas.openxmlformats.org/drawingml/2006/main" xmlns:r="http://schemas.openxmlformats.org/officeDocument/2006/relationships" xmlns:p="http://schemas.openxmlformats.org/presentationml/2006/main">
  <p:tag name="SHAPE" val="OLD"/>
</p:tagLst>
</file>

<file path=ppt/tags/tag152.xml><?xml version="1.0" encoding="utf-8"?>
<p:tagLst xmlns:a="http://schemas.openxmlformats.org/drawingml/2006/main" xmlns:r="http://schemas.openxmlformats.org/officeDocument/2006/relationships" xmlns:p="http://schemas.openxmlformats.org/presentationml/2006/main">
  <p:tag name="SHAPE" val="OLD"/>
</p:tagLst>
</file>

<file path=ppt/tags/tag153.xml><?xml version="1.0" encoding="utf-8"?>
<p:tagLst xmlns:a="http://schemas.openxmlformats.org/drawingml/2006/main" xmlns:r="http://schemas.openxmlformats.org/officeDocument/2006/relationships" xmlns:p="http://schemas.openxmlformats.org/presentationml/2006/main">
  <p:tag name="SHAPE" val="OLD"/>
</p:tagLst>
</file>

<file path=ppt/tags/tag154.xml><?xml version="1.0" encoding="utf-8"?>
<p:tagLst xmlns:a="http://schemas.openxmlformats.org/drawingml/2006/main" xmlns:r="http://schemas.openxmlformats.org/officeDocument/2006/relationships" xmlns:p="http://schemas.openxmlformats.org/presentationml/2006/main">
  <p:tag name="SHAPE" val="OLD"/>
</p:tagLst>
</file>

<file path=ppt/tags/tag155.xml><?xml version="1.0" encoding="utf-8"?>
<p:tagLst xmlns:a="http://schemas.openxmlformats.org/drawingml/2006/main" xmlns:r="http://schemas.openxmlformats.org/officeDocument/2006/relationships" xmlns:p="http://schemas.openxmlformats.org/presentationml/2006/main">
  <p:tag name="SHAPE" val="OLD"/>
</p:tagLst>
</file>

<file path=ppt/tags/tag156.xml><?xml version="1.0" encoding="utf-8"?>
<p:tagLst xmlns:a="http://schemas.openxmlformats.org/drawingml/2006/main" xmlns:r="http://schemas.openxmlformats.org/officeDocument/2006/relationships" xmlns:p="http://schemas.openxmlformats.org/presentationml/2006/main">
  <p:tag name="SHAPE" val="OLD"/>
</p:tagLst>
</file>

<file path=ppt/tags/tag157.xml><?xml version="1.0" encoding="utf-8"?>
<p:tagLst xmlns:a="http://schemas.openxmlformats.org/drawingml/2006/main" xmlns:r="http://schemas.openxmlformats.org/officeDocument/2006/relationships" xmlns:p="http://schemas.openxmlformats.org/presentationml/2006/main">
  <p:tag name="SHAPE" val="OLD"/>
</p:tagLst>
</file>

<file path=ppt/tags/tag158.xml><?xml version="1.0" encoding="utf-8"?>
<p:tagLst xmlns:a="http://schemas.openxmlformats.org/drawingml/2006/main" xmlns:r="http://schemas.openxmlformats.org/officeDocument/2006/relationships" xmlns:p="http://schemas.openxmlformats.org/presentationml/2006/main">
  <p:tag name="SHAPE" val="OLD"/>
</p:tagLst>
</file>

<file path=ppt/tags/tag159.xml><?xml version="1.0" encoding="utf-8"?>
<p:tagLst xmlns:a="http://schemas.openxmlformats.org/drawingml/2006/main" xmlns:r="http://schemas.openxmlformats.org/officeDocument/2006/relationships" xmlns:p="http://schemas.openxmlformats.org/presentationml/2006/main">
  <p:tag name="SHAPE" val="OLD"/>
</p:tagLst>
</file>

<file path=ppt/tags/tag16.xml><?xml version="1.0" encoding="utf-8"?>
<p:tagLst xmlns:a="http://schemas.openxmlformats.org/drawingml/2006/main" xmlns:r="http://schemas.openxmlformats.org/officeDocument/2006/relationships" xmlns:p="http://schemas.openxmlformats.org/presentationml/2006/main">
  <p:tag name="SHAPE" val="OLD"/>
</p:tagLst>
</file>

<file path=ppt/tags/tag160.xml><?xml version="1.0" encoding="utf-8"?>
<p:tagLst xmlns:a="http://schemas.openxmlformats.org/drawingml/2006/main" xmlns:r="http://schemas.openxmlformats.org/officeDocument/2006/relationships" xmlns:p="http://schemas.openxmlformats.org/presentationml/2006/main">
  <p:tag name="SHAPE" val="OLD"/>
</p:tagLst>
</file>

<file path=ppt/tags/tag161.xml><?xml version="1.0" encoding="utf-8"?>
<p:tagLst xmlns:a="http://schemas.openxmlformats.org/drawingml/2006/main" xmlns:r="http://schemas.openxmlformats.org/officeDocument/2006/relationships" xmlns:p="http://schemas.openxmlformats.org/presentationml/2006/main">
  <p:tag name="SHAPE" val="OLD"/>
</p:tagLst>
</file>

<file path=ppt/tags/tag162.xml><?xml version="1.0" encoding="utf-8"?>
<p:tagLst xmlns:a="http://schemas.openxmlformats.org/drawingml/2006/main" xmlns:r="http://schemas.openxmlformats.org/officeDocument/2006/relationships" xmlns:p="http://schemas.openxmlformats.org/presentationml/2006/main">
  <p:tag name="SHAPE" val="OLD"/>
</p:tagLst>
</file>

<file path=ppt/tags/tag163.xml><?xml version="1.0" encoding="utf-8"?>
<p:tagLst xmlns:a="http://schemas.openxmlformats.org/drawingml/2006/main" xmlns:r="http://schemas.openxmlformats.org/officeDocument/2006/relationships" xmlns:p="http://schemas.openxmlformats.org/presentationml/2006/main">
  <p:tag name="SHAPE" val="OLD"/>
</p:tagLst>
</file>

<file path=ppt/tags/tag164.xml><?xml version="1.0" encoding="utf-8"?>
<p:tagLst xmlns:a="http://schemas.openxmlformats.org/drawingml/2006/main" xmlns:r="http://schemas.openxmlformats.org/officeDocument/2006/relationships" xmlns:p="http://schemas.openxmlformats.org/presentationml/2006/main">
  <p:tag name="SHAPE" val="OLD"/>
</p:tagLst>
</file>

<file path=ppt/tags/tag165.xml><?xml version="1.0" encoding="utf-8"?>
<p:tagLst xmlns:a="http://schemas.openxmlformats.org/drawingml/2006/main" xmlns:r="http://schemas.openxmlformats.org/officeDocument/2006/relationships" xmlns:p="http://schemas.openxmlformats.org/presentationml/2006/main">
  <p:tag name="SHAPE" val="OLD"/>
</p:tagLst>
</file>

<file path=ppt/tags/tag166.xml><?xml version="1.0" encoding="utf-8"?>
<p:tagLst xmlns:a="http://schemas.openxmlformats.org/drawingml/2006/main" xmlns:r="http://schemas.openxmlformats.org/officeDocument/2006/relationships" xmlns:p="http://schemas.openxmlformats.org/presentationml/2006/main">
  <p:tag name="SHAPE" val="OLD"/>
</p:tagLst>
</file>

<file path=ppt/tags/tag167.xml><?xml version="1.0" encoding="utf-8"?>
<p:tagLst xmlns:a="http://schemas.openxmlformats.org/drawingml/2006/main" xmlns:r="http://schemas.openxmlformats.org/officeDocument/2006/relationships" xmlns:p="http://schemas.openxmlformats.org/presentationml/2006/main">
  <p:tag name="SHAPE" val="OLD"/>
</p:tagLst>
</file>

<file path=ppt/tags/tag168.xml><?xml version="1.0" encoding="utf-8"?>
<p:tagLst xmlns:a="http://schemas.openxmlformats.org/drawingml/2006/main" xmlns:r="http://schemas.openxmlformats.org/officeDocument/2006/relationships" xmlns:p="http://schemas.openxmlformats.org/presentationml/2006/main">
  <p:tag name="SHAPE" val="OLD"/>
</p:tagLst>
</file>

<file path=ppt/tags/tag169.xml><?xml version="1.0" encoding="utf-8"?>
<p:tagLst xmlns:a="http://schemas.openxmlformats.org/drawingml/2006/main" xmlns:r="http://schemas.openxmlformats.org/officeDocument/2006/relationships" xmlns:p="http://schemas.openxmlformats.org/presentationml/2006/main">
  <p:tag name="SHAPE" val="OLD"/>
</p:tagLst>
</file>

<file path=ppt/tags/tag17.xml><?xml version="1.0" encoding="utf-8"?>
<p:tagLst xmlns:a="http://schemas.openxmlformats.org/drawingml/2006/main" xmlns:r="http://schemas.openxmlformats.org/officeDocument/2006/relationships" xmlns:p="http://schemas.openxmlformats.org/presentationml/2006/main">
  <p:tag name="SHAPE" val="OLD"/>
</p:tagLst>
</file>

<file path=ppt/tags/tag170.xml><?xml version="1.0" encoding="utf-8"?>
<p:tagLst xmlns:a="http://schemas.openxmlformats.org/drawingml/2006/main" xmlns:r="http://schemas.openxmlformats.org/officeDocument/2006/relationships" xmlns:p="http://schemas.openxmlformats.org/presentationml/2006/main">
  <p:tag name="SHAPE" val="OLD"/>
</p:tagLst>
</file>

<file path=ppt/tags/tag171.xml><?xml version="1.0" encoding="utf-8"?>
<p:tagLst xmlns:a="http://schemas.openxmlformats.org/drawingml/2006/main" xmlns:r="http://schemas.openxmlformats.org/officeDocument/2006/relationships" xmlns:p="http://schemas.openxmlformats.org/presentationml/2006/main">
  <p:tag name="SHAPE" val="OLD"/>
</p:tagLst>
</file>

<file path=ppt/tags/tag172.xml><?xml version="1.0" encoding="utf-8"?>
<p:tagLst xmlns:a="http://schemas.openxmlformats.org/drawingml/2006/main" xmlns:r="http://schemas.openxmlformats.org/officeDocument/2006/relationships" xmlns:p="http://schemas.openxmlformats.org/presentationml/2006/main">
  <p:tag name="SHAPE" val="OLD"/>
</p:tagLst>
</file>

<file path=ppt/tags/tag173.xml><?xml version="1.0" encoding="utf-8"?>
<p:tagLst xmlns:a="http://schemas.openxmlformats.org/drawingml/2006/main" xmlns:r="http://schemas.openxmlformats.org/officeDocument/2006/relationships" xmlns:p="http://schemas.openxmlformats.org/presentationml/2006/main">
  <p:tag name="SHAPE" val="OLD"/>
</p:tagLst>
</file>

<file path=ppt/tags/tag174.xml><?xml version="1.0" encoding="utf-8"?>
<p:tagLst xmlns:a="http://schemas.openxmlformats.org/drawingml/2006/main" xmlns:r="http://schemas.openxmlformats.org/officeDocument/2006/relationships" xmlns:p="http://schemas.openxmlformats.org/presentationml/2006/main">
  <p:tag name="SHAPE" val="OLD"/>
</p:tagLst>
</file>

<file path=ppt/tags/tag175.xml><?xml version="1.0" encoding="utf-8"?>
<p:tagLst xmlns:a="http://schemas.openxmlformats.org/drawingml/2006/main" xmlns:r="http://schemas.openxmlformats.org/officeDocument/2006/relationships" xmlns:p="http://schemas.openxmlformats.org/presentationml/2006/main">
  <p:tag name="SHAPE" val="OLD"/>
</p:tagLst>
</file>

<file path=ppt/tags/tag176.xml><?xml version="1.0" encoding="utf-8"?>
<p:tagLst xmlns:a="http://schemas.openxmlformats.org/drawingml/2006/main" xmlns:r="http://schemas.openxmlformats.org/officeDocument/2006/relationships" xmlns:p="http://schemas.openxmlformats.org/presentationml/2006/main">
  <p:tag name="SHAPE" val="OLD"/>
</p:tagLst>
</file>

<file path=ppt/tags/tag177.xml><?xml version="1.0" encoding="utf-8"?>
<p:tagLst xmlns:a="http://schemas.openxmlformats.org/drawingml/2006/main" xmlns:r="http://schemas.openxmlformats.org/officeDocument/2006/relationships" xmlns:p="http://schemas.openxmlformats.org/presentationml/2006/main">
  <p:tag name="SHAPE" val="OLD"/>
</p:tagLst>
</file>

<file path=ppt/tags/tag178.xml><?xml version="1.0" encoding="utf-8"?>
<p:tagLst xmlns:a="http://schemas.openxmlformats.org/drawingml/2006/main" xmlns:r="http://schemas.openxmlformats.org/officeDocument/2006/relationships" xmlns:p="http://schemas.openxmlformats.org/presentationml/2006/main">
  <p:tag name="SHAPE" val="OLD"/>
</p:tagLst>
</file>

<file path=ppt/tags/tag179.xml><?xml version="1.0" encoding="utf-8"?>
<p:tagLst xmlns:a="http://schemas.openxmlformats.org/drawingml/2006/main" xmlns:r="http://schemas.openxmlformats.org/officeDocument/2006/relationships" xmlns:p="http://schemas.openxmlformats.org/presentationml/2006/main">
  <p:tag name="SHAPE" val="OLD"/>
</p:tagLst>
</file>

<file path=ppt/tags/tag18.xml><?xml version="1.0" encoding="utf-8"?>
<p:tagLst xmlns:a="http://schemas.openxmlformats.org/drawingml/2006/main" xmlns:r="http://schemas.openxmlformats.org/officeDocument/2006/relationships" xmlns:p="http://schemas.openxmlformats.org/presentationml/2006/main">
  <p:tag name="SHAPE" val="OLD"/>
</p:tagLst>
</file>

<file path=ppt/tags/tag180.xml><?xml version="1.0" encoding="utf-8"?>
<p:tagLst xmlns:a="http://schemas.openxmlformats.org/drawingml/2006/main" xmlns:r="http://schemas.openxmlformats.org/officeDocument/2006/relationships" xmlns:p="http://schemas.openxmlformats.org/presentationml/2006/main">
  <p:tag name="SHAPE" val="OLD"/>
</p:tagLst>
</file>

<file path=ppt/tags/tag181.xml><?xml version="1.0" encoding="utf-8"?>
<p:tagLst xmlns:a="http://schemas.openxmlformats.org/drawingml/2006/main" xmlns:r="http://schemas.openxmlformats.org/officeDocument/2006/relationships" xmlns:p="http://schemas.openxmlformats.org/presentationml/2006/main">
  <p:tag name="SHAPE" val="OLD"/>
</p:tagLst>
</file>

<file path=ppt/tags/tag182.xml><?xml version="1.0" encoding="utf-8"?>
<p:tagLst xmlns:a="http://schemas.openxmlformats.org/drawingml/2006/main" xmlns:r="http://schemas.openxmlformats.org/officeDocument/2006/relationships" xmlns:p="http://schemas.openxmlformats.org/presentationml/2006/main">
  <p:tag name="SHAPE" val="OLD"/>
</p:tagLst>
</file>

<file path=ppt/tags/tag183.xml><?xml version="1.0" encoding="utf-8"?>
<p:tagLst xmlns:a="http://schemas.openxmlformats.org/drawingml/2006/main" xmlns:r="http://schemas.openxmlformats.org/officeDocument/2006/relationships" xmlns:p="http://schemas.openxmlformats.org/presentationml/2006/main">
  <p:tag name="SHAPE" val="OLD"/>
</p:tagLst>
</file>

<file path=ppt/tags/tag184.xml><?xml version="1.0" encoding="utf-8"?>
<p:tagLst xmlns:a="http://schemas.openxmlformats.org/drawingml/2006/main" xmlns:r="http://schemas.openxmlformats.org/officeDocument/2006/relationships" xmlns:p="http://schemas.openxmlformats.org/presentationml/2006/main">
  <p:tag name="SHAPE" val="OLD"/>
</p:tagLst>
</file>

<file path=ppt/tags/tag185.xml><?xml version="1.0" encoding="utf-8"?>
<p:tagLst xmlns:a="http://schemas.openxmlformats.org/drawingml/2006/main" xmlns:r="http://schemas.openxmlformats.org/officeDocument/2006/relationships" xmlns:p="http://schemas.openxmlformats.org/presentationml/2006/main">
  <p:tag name="SHAPE" val="OLD"/>
</p:tagLst>
</file>

<file path=ppt/tags/tag186.xml><?xml version="1.0" encoding="utf-8"?>
<p:tagLst xmlns:a="http://schemas.openxmlformats.org/drawingml/2006/main" xmlns:r="http://schemas.openxmlformats.org/officeDocument/2006/relationships" xmlns:p="http://schemas.openxmlformats.org/presentationml/2006/main">
  <p:tag name="SHAPE" val="OLD"/>
</p:tagLst>
</file>

<file path=ppt/tags/tag187.xml><?xml version="1.0" encoding="utf-8"?>
<p:tagLst xmlns:a="http://schemas.openxmlformats.org/drawingml/2006/main" xmlns:r="http://schemas.openxmlformats.org/officeDocument/2006/relationships" xmlns:p="http://schemas.openxmlformats.org/presentationml/2006/main">
  <p:tag name="SHAPE" val="OLD"/>
</p:tagLst>
</file>

<file path=ppt/tags/tag188.xml><?xml version="1.0" encoding="utf-8"?>
<p:tagLst xmlns:a="http://schemas.openxmlformats.org/drawingml/2006/main" xmlns:r="http://schemas.openxmlformats.org/officeDocument/2006/relationships" xmlns:p="http://schemas.openxmlformats.org/presentationml/2006/main">
  <p:tag name="SHAPE" val="OLD"/>
</p:tagLst>
</file>

<file path=ppt/tags/tag189.xml><?xml version="1.0" encoding="utf-8"?>
<p:tagLst xmlns:a="http://schemas.openxmlformats.org/drawingml/2006/main" xmlns:r="http://schemas.openxmlformats.org/officeDocument/2006/relationships" xmlns:p="http://schemas.openxmlformats.org/presentationml/2006/main">
  <p:tag name="SHAPE" val="OLD"/>
</p:tagLst>
</file>

<file path=ppt/tags/tag19.xml><?xml version="1.0" encoding="utf-8"?>
<p:tagLst xmlns:a="http://schemas.openxmlformats.org/drawingml/2006/main" xmlns:r="http://schemas.openxmlformats.org/officeDocument/2006/relationships" xmlns:p="http://schemas.openxmlformats.org/presentationml/2006/main">
  <p:tag name="SHAPE" val="OLD"/>
</p:tagLst>
</file>

<file path=ppt/tags/tag190.xml><?xml version="1.0" encoding="utf-8"?>
<p:tagLst xmlns:a="http://schemas.openxmlformats.org/drawingml/2006/main" xmlns:r="http://schemas.openxmlformats.org/officeDocument/2006/relationships" xmlns:p="http://schemas.openxmlformats.org/presentationml/2006/main">
  <p:tag name="SHAPE" val="OLD"/>
</p:tagLst>
</file>

<file path=ppt/tags/tag191.xml><?xml version="1.0" encoding="utf-8"?>
<p:tagLst xmlns:a="http://schemas.openxmlformats.org/drawingml/2006/main" xmlns:r="http://schemas.openxmlformats.org/officeDocument/2006/relationships" xmlns:p="http://schemas.openxmlformats.org/presentationml/2006/main">
  <p:tag name="SHAPE" val="OLD"/>
</p:tagLst>
</file>

<file path=ppt/tags/tag192.xml><?xml version="1.0" encoding="utf-8"?>
<p:tagLst xmlns:a="http://schemas.openxmlformats.org/drawingml/2006/main" xmlns:r="http://schemas.openxmlformats.org/officeDocument/2006/relationships" xmlns:p="http://schemas.openxmlformats.org/presentationml/2006/main">
  <p:tag name="SHAPE" val="OLD"/>
</p:tagLst>
</file>

<file path=ppt/tags/tag193.xml><?xml version="1.0" encoding="utf-8"?>
<p:tagLst xmlns:a="http://schemas.openxmlformats.org/drawingml/2006/main" xmlns:r="http://schemas.openxmlformats.org/officeDocument/2006/relationships" xmlns:p="http://schemas.openxmlformats.org/presentationml/2006/main">
  <p:tag name="SHAPE" val="OLD"/>
</p:tagLst>
</file>

<file path=ppt/tags/tag194.xml><?xml version="1.0" encoding="utf-8"?>
<p:tagLst xmlns:a="http://schemas.openxmlformats.org/drawingml/2006/main" xmlns:r="http://schemas.openxmlformats.org/officeDocument/2006/relationships" xmlns:p="http://schemas.openxmlformats.org/presentationml/2006/main">
  <p:tag name="SHAPE" val="OLD"/>
</p:tagLst>
</file>

<file path=ppt/tags/tag195.xml><?xml version="1.0" encoding="utf-8"?>
<p:tagLst xmlns:a="http://schemas.openxmlformats.org/drawingml/2006/main" xmlns:r="http://schemas.openxmlformats.org/officeDocument/2006/relationships" xmlns:p="http://schemas.openxmlformats.org/presentationml/2006/main">
  <p:tag name="SHAPE" val="OLD"/>
</p:tagLst>
</file>

<file path=ppt/tags/tag196.xml><?xml version="1.0" encoding="utf-8"?>
<p:tagLst xmlns:a="http://schemas.openxmlformats.org/drawingml/2006/main" xmlns:r="http://schemas.openxmlformats.org/officeDocument/2006/relationships" xmlns:p="http://schemas.openxmlformats.org/presentationml/2006/main">
  <p:tag name="SHAPE" val="OLD"/>
</p:tagLst>
</file>

<file path=ppt/tags/tag197.xml><?xml version="1.0" encoding="utf-8"?>
<p:tagLst xmlns:a="http://schemas.openxmlformats.org/drawingml/2006/main" xmlns:r="http://schemas.openxmlformats.org/officeDocument/2006/relationships" xmlns:p="http://schemas.openxmlformats.org/presentationml/2006/main">
  <p:tag name="SHAPE" val="OLD"/>
</p:tagLst>
</file>

<file path=ppt/tags/tag198.xml><?xml version="1.0" encoding="utf-8"?>
<p:tagLst xmlns:a="http://schemas.openxmlformats.org/drawingml/2006/main" xmlns:r="http://schemas.openxmlformats.org/officeDocument/2006/relationships" xmlns:p="http://schemas.openxmlformats.org/presentationml/2006/main">
  <p:tag name="SHAPE" val="OLD"/>
</p:tagLst>
</file>

<file path=ppt/tags/tag199.xml><?xml version="1.0" encoding="utf-8"?>
<p:tagLst xmlns:a="http://schemas.openxmlformats.org/drawingml/2006/main" xmlns:r="http://schemas.openxmlformats.org/officeDocument/2006/relationships" xmlns:p="http://schemas.openxmlformats.org/presentationml/2006/main">
  <p:tag name="SHAPE" val="OLD"/>
</p:tagLst>
</file>

<file path=ppt/tags/tag2.xml><?xml version="1.0" encoding="utf-8"?>
<p:tagLst xmlns:a="http://schemas.openxmlformats.org/drawingml/2006/main" xmlns:r="http://schemas.openxmlformats.org/officeDocument/2006/relationships" xmlns:p="http://schemas.openxmlformats.org/presentationml/2006/main">
  <p:tag name="SHAPE" val="OLD"/>
</p:tagLst>
</file>

<file path=ppt/tags/tag20.xml><?xml version="1.0" encoding="utf-8"?>
<p:tagLst xmlns:a="http://schemas.openxmlformats.org/drawingml/2006/main" xmlns:r="http://schemas.openxmlformats.org/officeDocument/2006/relationships" xmlns:p="http://schemas.openxmlformats.org/presentationml/2006/main">
  <p:tag name="SHAPE" val="OLD"/>
</p:tagLst>
</file>

<file path=ppt/tags/tag200.xml><?xml version="1.0" encoding="utf-8"?>
<p:tagLst xmlns:a="http://schemas.openxmlformats.org/drawingml/2006/main" xmlns:r="http://schemas.openxmlformats.org/officeDocument/2006/relationships" xmlns:p="http://schemas.openxmlformats.org/presentationml/2006/main">
  <p:tag name="SHAPE" val="OLD"/>
</p:tagLst>
</file>

<file path=ppt/tags/tag201.xml><?xml version="1.0" encoding="utf-8"?>
<p:tagLst xmlns:a="http://schemas.openxmlformats.org/drawingml/2006/main" xmlns:r="http://schemas.openxmlformats.org/officeDocument/2006/relationships" xmlns:p="http://schemas.openxmlformats.org/presentationml/2006/main">
  <p:tag name="SHAPE" val="OLD"/>
</p:tagLst>
</file>

<file path=ppt/tags/tag202.xml><?xml version="1.0" encoding="utf-8"?>
<p:tagLst xmlns:a="http://schemas.openxmlformats.org/drawingml/2006/main" xmlns:r="http://schemas.openxmlformats.org/officeDocument/2006/relationships" xmlns:p="http://schemas.openxmlformats.org/presentationml/2006/main">
  <p:tag name="SHAPE" val="OLD"/>
</p:tagLst>
</file>

<file path=ppt/tags/tag203.xml><?xml version="1.0" encoding="utf-8"?>
<p:tagLst xmlns:a="http://schemas.openxmlformats.org/drawingml/2006/main" xmlns:r="http://schemas.openxmlformats.org/officeDocument/2006/relationships" xmlns:p="http://schemas.openxmlformats.org/presentationml/2006/main">
  <p:tag name="SHAPE" val="OLD"/>
</p:tagLst>
</file>

<file path=ppt/tags/tag204.xml><?xml version="1.0" encoding="utf-8"?>
<p:tagLst xmlns:a="http://schemas.openxmlformats.org/drawingml/2006/main" xmlns:r="http://schemas.openxmlformats.org/officeDocument/2006/relationships" xmlns:p="http://schemas.openxmlformats.org/presentationml/2006/main">
  <p:tag name="SHAPE" val="OLD"/>
</p:tagLst>
</file>

<file path=ppt/tags/tag205.xml><?xml version="1.0" encoding="utf-8"?>
<p:tagLst xmlns:a="http://schemas.openxmlformats.org/drawingml/2006/main" xmlns:r="http://schemas.openxmlformats.org/officeDocument/2006/relationships" xmlns:p="http://schemas.openxmlformats.org/presentationml/2006/main">
  <p:tag name="SHAPE" val="OLD"/>
</p:tagLst>
</file>

<file path=ppt/tags/tag206.xml><?xml version="1.0" encoding="utf-8"?>
<p:tagLst xmlns:a="http://schemas.openxmlformats.org/drawingml/2006/main" xmlns:r="http://schemas.openxmlformats.org/officeDocument/2006/relationships" xmlns:p="http://schemas.openxmlformats.org/presentationml/2006/main">
  <p:tag name="SHAPE" val="OLD"/>
</p:tagLst>
</file>

<file path=ppt/tags/tag207.xml><?xml version="1.0" encoding="utf-8"?>
<p:tagLst xmlns:a="http://schemas.openxmlformats.org/drawingml/2006/main" xmlns:r="http://schemas.openxmlformats.org/officeDocument/2006/relationships" xmlns:p="http://schemas.openxmlformats.org/presentationml/2006/main">
  <p:tag name="SHAPE" val="OLD"/>
</p:tagLst>
</file>

<file path=ppt/tags/tag208.xml><?xml version="1.0" encoding="utf-8"?>
<p:tagLst xmlns:a="http://schemas.openxmlformats.org/drawingml/2006/main" xmlns:r="http://schemas.openxmlformats.org/officeDocument/2006/relationships" xmlns:p="http://schemas.openxmlformats.org/presentationml/2006/main">
  <p:tag name="SHAPE" val="OLD"/>
</p:tagLst>
</file>

<file path=ppt/tags/tag209.xml><?xml version="1.0" encoding="utf-8"?>
<p:tagLst xmlns:a="http://schemas.openxmlformats.org/drawingml/2006/main" xmlns:r="http://schemas.openxmlformats.org/officeDocument/2006/relationships" xmlns:p="http://schemas.openxmlformats.org/presentationml/2006/main">
  <p:tag name="SHAPE" val="OLD"/>
</p:tagLst>
</file>

<file path=ppt/tags/tag21.xml><?xml version="1.0" encoding="utf-8"?>
<p:tagLst xmlns:a="http://schemas.openxmlformats.org/drawingml/2006/main" xmlns:r="http://schemas.openxmlformats.org/officeDocument/2006/relationships" xmlns:p="http://schemas.openxmlformats.org/presentationml/2006/main">
  <p:tag name="SHAPE" val="OLD"/>
</p:tagLst>
</file>

<file path=ppt/tags/tag210.xml><?xml version="1.0" encoding="utf-8"?>
<p:tagLst xmlns:a="http://schemas.openxmlformats.org/drawingml/2006/main" xmlns:r="http://schemas.openxmlformats.org/officeDocument/2006/relationships" xmlns:p="http://schemas.openxmlformats.org/presentationml/2006/main">
  <p:tag name="SHAPE" val="OLD"/>
</p:tagLst>
</file>

<file path=ppt/tags/tag211.xml><?xml version="1.0" encoding="utf-8"?>
<p:tagLst xmlns:a="http://schemas.openxmlformats.org/drawingml/2006/main" xmlns:r="http://schemas.openxmlformats.org/officeDocument/2006/relationships" xmlns:p="http://schemas.openxmlformats.org/presentationml/2006/main">
  <p:tag name="SHAPE" val="OLD"/>
</p:tagLst>
</file>

<file path=ppt/tags/tag212.xml><?xml version="1.0" encoding="utf-8"?>
<p:tagLst xmlns:a="http://schemas.openxmlformats.org/drawingml/2006/main" xmlns:r="http://schemas.openxmlformats.org/officeDocument/2006/relationships" xmlns:p="http://schemas.openxmlformats.org/presentationml/2006/main">
  <p:tag name="SHAPE" val="OLD"/>
</p:tagLst>
</file>

<file path=ppt/tags/tag213.xml><?xml version="1.0" encoding="utf-8"?>
<p:tagLst xmlns:a="http://schemas.openxmlformats.org/drawingml/2006/main" xmlns:r="http://schemas.openxmlformats.org/officeDocument/2006/relationships" xmlns:p="http://schemas.openxmlformats.org/presentationml/2006/main">
  <p:tag name="SHAPE" val="OLD"/>
</p:tagLst>
</file>

<file path=ppt/tags/tag214.xml><?xml version="1.0" encoding="utf-8"?>
<p:tagLst xmlns:a="http://schemas.openxmlformats.org/drawingml/2006/main" xmlns:r="http://schemas.openxmlformats.org/officeDocument/2006/relationships" xmlns:p="http://schemas.openxmlformats.org/presentationml/2006/main">
  <p:tag name="SHAPE" val="OLD"/>
</p:tagLst>
</file>

<file path=ppt/tags/tag215.xml><?xml version="1.0" encoding="utf-8"?>
<p:tagLst xmlns:a="http://schemas.openxmlformats.org/drawingml/2006/main" xmlns:r="http://schemas.openxmlformats.org/officeDocument/2006/relationships" xmlns:p="http://schemas.openxmlformats.org/presentationml/2006/main">
  <p:tag name="SHAPE" val="OLD"/>
</p:tagLst>
</file>

<file path=ppt/tags/tag216.xml><?xml version="1.0" encoding="utf-8"?>
<p:tagLst xmlns:a="http://schemas.openxmlformats.org/drawingml/2006/main" xmlns:r="http://schemas.openxmlformats.org/officeDocument/2006/relationships" xmlns:p="http://schemas.openxmlformats.org/presentationml/2006/main">
  <p:tag name="SHAPE" val="OLD"/>
</p:tagLst>
</file>

<file path=ppt/tags/tag217.xml><?xml version="1.0" encoding="utf-8"?>
<p:tagLst xmlns:a="http://schemas.openxmlformats.org/drawingml/2006/main" xmlns:r="http://schemas.openxmlformats.org/officeDocument/2006/relationships" xmlns:p="http://schemas.openxmlformats.org/presentationml/2006/main">
  <p:tag name="SHAPE" val="OLD"/>
</p:tagLst>
</file>

<file path=ppt/tags/tag218.xml><?xml version="1.0" encoding="utf-8"?>
<p:tagLst xmlns:a="http://schemas.openxmlformats.org/drawingml/2006/main" xmlns:r="http://schemas.openxmlformats.org/officeDocument/2006/relationships" xmlns:p="http://schemas.openxmlformats.org/presentationml/2006/main">
  <p:tag name="SHAPE" val="OLD"/>
</p:tagLst>
</file>

<file path=ppt/tags/tag219.xml><?xml version="1.0" encoding="utf-8"?>
<p:tagLst xmlns:a="http://schemas.openxmlformats.org/drawingml/2006/main" xmlns:r="http://schemas.openxmlformats.org/officeDocument/2006/relationships" xmlns:p="http://schemas.openxmlformats.org/presentationml/2006/main">
  <p:tag name="SHAPE" val="OLD"/>
</p:tagLst>
</file>

<file path=ppt/tags/tag22.xml><?xml version="1.0" encoding="utf-8"?>
<p:tagLst xmlns:a="http://schemas.openxmlformats.org/drawingml/2006/main" xmlns:r="http://schemas.openxmlformats.org/officeDocument/2006/relationships" xmlns:p="http://schemas.openxmlformats.org/presentationml/2006/main">
  <p:tag name="SHAPE" val="OLD"/>
</p:tagLst>
</file>

<file path=ppt/tags/tag220.xml><?xml version="1.0" encoding="utf-8"?>
<p:tagLst xmlns:a="http://schemas.openxmlformats.org/drawingml/2006/main" xmlns:r="http://schemas.openxmlformats.org/officeDocument/2006/relationships" xmlns:p="http://schemas.openxmlformats.org/presentationml/2006/main">
  <p:tag name="SHAPE" val="OLD"/>
</p:tagLst>
</file>

<file path=ppt/tags/tag221.xml><?xml version="1.0" encoding="utf-8"?>
<p:tagLst xmlns:a="http://schemas.openxmlformats.org/drawingml/2006/main" xmlns:r="http://schemas.openxmlformats.org/officeDocument/2006/relationships" xmlns:p="http://schemas.openxmlformats.org/presentationml/2006/main">
  <p:tag name="SHAPE" val="OLD"/>
</p:tagLst>
</file>

<file path=ppt/tags/tag222.xml><?xml version="1.0" encoding="utf-8"?>
<p:tagLst xmlns:a="http://schemas.openxmlformats.org/drawingml/2006/main" xmlns:r="http://schemas.openxmlformats.org/officeDocument/2006/relationships" xmlns:p="http://schemas.openxmlformats.org/presentationml/2006/main">
  <p:tag name="SHAPE" val="OLD"/>
</p:tagLst>
</file>

<file path=ppt/tags/tag223.xml><?xml version="1.0" encoding="utf-8"?>
<p:tagLst xmlns:a="http://schemas.openxmlformats.org/drawingml/2006/main" xmlns:r="http://schemas.openxmlformats.org/officeDocument/2006/relationships" xmlns:p="http://schemas.openxmlformats.org/presentationml/2006/main">
  <p:tag name="SHAPE" val="OLD"/>
</p:tagLst>
</file>

<file path=ppt/tags/tag224.xml><?xml version="1.0" encoding="utf-8"?>
<p:tagLst xmlns:a="http://schemas.openxmlformats.org/drawingml/2006/main" xmlns:r="http://schemas.openxmlformats.org/officeDocument/2006/relationships" xmlns:p="http://schemas.openxmlformats.org/presentationml/2006/main">
  <p:tag name="SHAPE" val="OLD"/>
</p:tagLst>
</file>

<file path=ppt/tags/tag225.xml><?xml version="1.0" encoding="utf-8"?>
<p:tagLst xmlns:a="http://schemas.openxmlformats.org/drawingml/2006/main" xmlns:r="http://schemas.openxmlformats.org/officeDocument/2006/relationships" xmlns:p="http://schemas.openxmlformats.org/presentationml/2006/main">
  <p:tag name="SHAPE" val="OLD"/>
</p:tagLst>
</file>

<file path=ppt/tags/tag226.xml><?xml version="1.0" encoding="utf-8"?>
<p:tagLst xmlns:a="http://schemas.openxmlformats.org/drawingml/2006/main" xmlns:r="http://schemas.openxmlformats.org/officeDocument/2006/relationships" xmlns:p="http://schemas.openxmlformats.org/presentationml/2006/main">
  <p:tag name="SHAPE" val="OLD"/>
</p:tagLst>
</file>

<file path=ppt/tags/tag227.xml><?xml version="1.0" encoding="utf-8"?>
<p:tagLst xmlns:a="http://schemas.openxmlformats.org/drawingml/2006/main" xmlns:r="http://schemas.openxmlformats.org/officeDocument/2006/relationships" xmlns:p="http://schemas.openxmlformats.org/presentationml/2006/main">
  <p:tag name="SHAPE" val="OLD"/>
</p:tagLst>
</file>

<file path=ppt/tags/tag228.xml><?xml version="1.0" encoding="utf-8"?>
<p:tagLst xmlns:a="http://schemas.openxmlformats.org/drawingml/2006/main" xmlns:r="http://schemas.openxmlformats.org/officeDocument/2006/relationships" xmlns:p="http://schemas.openxmlformats.org/presentationml/2006/main">
  <p:tag name="SHAPE" val="OLD"/>
</p:tagLst>
</file>

<file path=ppt/tags/tag229.xml><?xml version="1.0" encoding="utf-8"?>
<p:tagLst xmlns:a="http://schemas.openxmlformats.org/drawingml/2006/main" xmlns:r="http://schemas.openxmlformats.org/officeDocument/2006/relationships" xmlns:p="http://schemas.openxmlformats.org/presentationml/2006/main">
  <p:tag name="SHAPE" val="OLD"/>
</p:tagLst>
</file>

<file path=ppt/tags/tag23.xml><?xml version="1.0" encoding="utf-8"?>
<p:tagLst xmlns:a="http://schemas.openxmlformats.org/drawingml/2006/main" xmlns:r="http://schemas.openxmlformats.org/officeDocument/2006/relationships" xmlns:p="http://schemas.openxmlformats.org/presentationml/2006/main">
  <p:tag name="SHAPE" val="OLD"/>
</p:tagLst>
</file>

<file path=ppt/tags/tag230.xml><?xml version="1.0" encoding="utf-8"?>
<p:tagLst xmlns:a="http://schemas.openxmlformats.org/drawingml/2006/main" xmlns:r="http://schemas.openxmlformats.org/officeDocument/2006/relationships" xmlns:p="http://schemas.openxmlformats.org/presentationml/2006/main">
  <p:tag name="SHAPE" val="OLD"/>
</p:tagLst>
</file>

<file path=ppt/tags/tag231.xml><?xml version="1.0" encoding="utf-8"?>
<p:tagLst xmlns:a="http://schemas.openxmlformats.org/drawingml/2006/main" xmlns:r="http://schemas.openxmlformats.org/officeDocument/2006/relationships" xmlns:p="http://schemas.openxmlformats.org/presentationml/2006/main">
  <p:tag name="SHAPE" val="OLD"/>
</p:tagLst>
</file>

<file path=ppt/tags/tag232.xml><?xml version="1.0" encoding="utf-8"?>
<p:tagLst xmlns:a="http://schemas.openxmlformats.org/drawingml/2006/main" xmlns:r="http://schemas.openxmlformats.org/officeDocument/2006/relationships" xmlns:p="http://schemas.openxmlformats.org/presentationml/2006/main">
  <p:tag name="SHAPE" val="OLD"/>
</p:tagLst>
</file>

<file path=ppt/tags/tag233.xml><?xml version="1.0" encoding="utf-8"?>
<p:tagLst xmlns:a="http://schemas.openxmlformats.org/drawingml/2006/main" xmlns:r="http://schemas.openxmlformats.org/officeDocument/2006/relationships" xmlns:p="http://schemas.openxmlformats.org/presentationml/2006/main">
  <p:tag name="SHAPE" val="OLD"/>
</p:tagLst>
</file>

<file path=ppt/tags/tag234.xml><?xml version="1.0" encoding="utf-8"?>
<p:tagLst xmlns:a="http://schemas.openxmlformats.org/drawingml/2006/main" xmlns:r="http://schemas.openxmlformats.org/officeDocument/2006/relationships" xmlns:p="http://schemas.openxmlformats.org/presentationml/2006/main">
  <p:tag name="SHAPE" val="OLD"/>
</p:tagLst>
</file>

<file path=ppt/tags/tag235.xml><?xml version="1.0" encoding="utf-8"?>
<p:tagLst xmlns:a="http://schemas.openxmlformats.org/drawingml/2006/main" xmlns:r="http://schemas.openxmlformats.org/officeDocument/2006/relationships" xmlns:p="http://schemas.openxmlformats.org/presentationml/2006/main">
  <p:tag name="SHAPE" val="OLD"/>
</p:tagLst>
</file>

<file path=ppt/tags/tag236.xml><?xml version="1.0" encoding="utf-8"?>
<p:tagLst xmlns:a="http://schemas.openxmlformats.org/drawingml/2006/main" xmlns:r="http://schemas.openxmlformats.org/officeDocument/2006/relationships" xmlns:p="http://schemas.openxmlformats.org/presentationml/2006/main">
  <p:tag name="SHAPE" val="OLD"/>
</p:tagLst>
</file>

<file path=ppt/tags/tag237.xml><?xml version="1.0" encoding="utf-8"?>
<p:tagLst xmlns:a="http://schemas.openxmlformats.org/drawingml/2006/main" xmlns:r="http://schemas.openxmlformats.org/officeDocument/2006/relationships" xmlns:p="http://schemas.openxmlformats.org/presentationml/2006/main">
  <p:tag name="SHAPE" val="OLD"/>
</p:tagLst>
</file>

<file path=ppt/tags/tag238.xml><?xml version="1.0" encoding="utf-8"?>
<p:tagLst xmlns:a="http://schemas.openxmlformats.org/drawingml/2006/main" xmlns:r="http://schemas.openxmlformats.org/officeDocument/2006/relationships" xmlns:p="http://schemas.openxmlformats.org/presentationml/2006/main">
  <p:tag name="SHAPE" val="OLD"/>
</p:tagLst>
</file>

<file path=ppt/tags/tag239.xml><?xml version="1.0" encoding="utf-8"?>
<p:tagLst xmlns:a="http://schemas.openxmlformats.org/drawingml/2006/main" xmlns:r="http://schemas.openxmlformats.org/officeDocument/2006/relationships" xmlns:p="http://schemas.openxmlformats.org/presentationml/2006/main">
  <p:tag name="SHAPE" val="OLD"/>
</p:tagLst>
</file>

<file path=ppt/tags/tag24.xml><?xml version="1.0" encoding="utf-8"?>
<p:tagLst xmlns:a="http://schemas.openxmlformats.org/drawingml/2006/main" xmlns:r="http://schemas.openxmlformats.org/officeDocument/2006/relationships" xmlns:p="http://schemas.openxmlformats.org/presentationml/2006/main">
  <p:tag name="SHAPE" val="OLD"/>
</p:tagLst>
</file>

<file path=ppt/tags/tag240.xml><?xml version="1.0" encoding="utf-8"?>
<p:tagLst xmlns:a="http://schemas.openxmlformats.org/drawingml/2006/main" xmlns:r="http://schemas.openxmlformats.org/officeDocument/2006/relationships" xmlns:p="http://schemas.openxmlformats.org/presentationml/2006/main">
  <p:tag name="SHAPE" val="OLD"/>
</p:tagLst>
</file>

<file path=ppt/tags/tag241.xml><?xml version="1.0" encoding="utf-8"?>
<p:tagLst xmlns:a="http://schemas.openxmlformats.org/drawingml/2006/main" xmlns:r="http://schemas.openxmlformats.org/officeDocument/2006/relationships" xmlns:p="http://schemas.openxmlformats.org/presentationml/2006/main">
  <p:tag name="SHAPE" val="OLD"/>
</p:tagLst>
</file>

<file path=ppt/tags/tag242.xml><?xml version="1.0" encoding="utf-8"?>
<p:tagLst xmlns:a="http://schemas.openxmlformats.org/drawingml/2006/main" xmlns:r="http://schemas.openxmlformats.org/officeDocument/2006/relationships" xmlns:p="http://schemas.openxmlformats.org/presentationml/2006/main">
  <p:tag name="SHAPE" val="OLD"/>
</p:tagLst>
</file>

<file path=ppt/tags/tag243.xml><?xml version="1.0" encoding="utf-8"?>
<p:tagLst xmlns:a="http://schemas.openxmlformats.org/drawingml/2006/main" xmlns:r="http://schemas.openxmlformats.org/officeDocument/2006/relationships" xmlns:p="http://schemas.openxmlformats.org/presentationml/2006/main">
  <p:tag name="SHAPE" val="OLD"/>
</p:tagLst>
</file>

<file path=ppt/tags/tag244.xml><?xml version="1.0" encoding="utf-8"?>
<p:tagLst xmlns:a="http://schemas.openxmlformats.org/drawingml/2006/main" xmlns:r="http://schemas.openxmlformats.org/officeDocument/2006/relationships" xmlns:p="http://schemas.openxmlformats.org/presentationml/2006/main">
  <p:tag name="SHAPE" val="OLD"/>
</p:tagLst>
</file>

<file path=ppt/tags/tag245.xml><?xml version="1.0" encoding="utf-8"?>
<p:tagLst xmlns:a="http://schemas.openxmlformats.org/drawingml/2006/main" xmlns:r="http://schemas.openxmlformats.org/officeDocument/2006/relationships" xmlns:p="http://schemas.openxmlformats.org/presentationml/2006/main">
  <p:tag name="SHAPE" val="OLD"/>
</p:tagLst>
</file>

<file path=ppt/tags/tag246.xml><?xml version="1.0" encoding="utf-8"?>
<p:tagLst xmlns:a="http://schemas.openxmlformats.org/drawingml/2006/main" xmlns:r="http://schemas.openxmlformats.org/officeDocument/2006/relationships" xmlns:p="http://schemas.openxmlformats.org/presentationml/2006/main">
  <p:tag name="SHAPE" val="OLD"/>
</p:tagLst>
</file>

<file path=ppt/tags/tag247.xml><?xml version="1.0" encoding="utf-8"?>
<p:tagLst xmlns:a="http://schemas.openxmlformats.org/drawingml/2006/main" xmlns:r="http://schemas.openxmlformats.org/officeDocument/2006/relationships" xmlns:p="http://schemas.openxmlformats.org/presentationml/2006/main">
  <p:tag name="SHAPE" val="OLD"/>
</p:tagLst>
</file>

<file path=ppt/tags/tag248.xml><?xml version="1.0" encoding="utf-8"?>
<p:tagLst xmlns:a="http://schemas.openxmlformats.org/drawingml/2006/main" xmlns:r="http://schemas.openxmlformats.org/officeDocument/2006/relationships" xmlns:p="http://schemas.openxmlformats.org/presentationml/2006/main">
  <p:tag name="SHAPE" val="OLD"/>
</p:tagLst>
</file>

<file path=ppt/tags/tag249.xml><?xml version="1.0" encoding="utf-8"?>
<p:tagLst xmlns:a="http://schemas.openxmlformats.org/drawingml/2006/main" xmlns:r="http://schemas.openxmlformats.org/officeDocument/2006/relationships" xmlns:p="http://schemas.openxmlformats.org/presentationml/2006/main">
  <p:tag name="SHAPE" val="OLD"/>
</p:tagLst>
</file>

<file path=ppt/tags/tag25.xml><?xml version="1.0" encoding="utf-8"?>
<p:tagLst xmlns:a="http://schemas.openxmlformats.org/drawingml/2006/main" xmlns:r="http://schemas.openxmlformats.org/officeDocument/2006/relationships" xmlns:p="http://schemas.openxmlformats.org/presentationml/2006/main">
  <p:tag name="SHAPE" val="OLD"/>
</p:tagLst>
</file>

<file path=ppt/tags/tag250.xml><?xml version="1.0" encoding="utf-8"?>
<p:tagLst xmlns:a="http://schemas.openxmlformats.org/drawingml/2006/main" xmlns:r="http://schemas.openxmlformats.org/officeDocument/2006/relationships" xmlns:p="http://schemas.openxmlformats.org/presentationml/2006/main">
  <p:tag name="SHAPE" val="OLD"/>
</p:tagLst>
</file>

<file path=ppt/tags/tag251.xml><?xml version="1.0" encoding="utf-8"?>
<p:tagLst xmlns:a="http://schemas.openxmlformats.org/drawingml/2006/main" xmlns:r="http://schemas.openxmlformats.org/officeDocument/2006/relationships" xmlns:p="http://schemas.openxmlformats.org/presentationml/2006/main">
  <p:tag name="SHAPE" val="OLD"/>
</p:tagLst>
</file>

<file path=ppt/tags/tag252.xml><?xml version="1.0" encoding="utf-8"?>
<p:tagLst xmlns:a="http://schemas.openxmlformats.org/drawingml/2006/main" xmlns:r="http://schemas.openxmlformats.org/officeDocument/2006/relationships" xmlns:p="http://schemas.openxmlformats.org/presentationml/2006/main">
  <p:tag name="SHAPE" val="OLD"/>
</p:tagLst>
</file>

<file path=ppt/tags/tag253.xml><?xml version="1.0" encoding="utf-8"?>
<p:tagLst xmlns:a="http://schemas.openxmlformats.org/drawingml/2006/main" xmlns:r="http://schemas.openxmlformats.org/officeDocument/2006/relationships" xmlns:p="http://schemas.openxmlformats.org/presentationml/2006/main">
  <p:tag name="SHAPE" val="OLD"/>
</p:tagLst>
</file>

<file path=ppt/tags/tag254.xml><?xml version="1.0" encoding="utf-8"?>
<p:tagLst xmlns:a="http://schemas.openxmlformats.org/drawingml/2006/main" xmlns:r="http://schemas.openxmlformats.org/officeDocument/2006/relationships" xmlns:p="http://schemas.openxmlformats.org/presentationml/2006/main">
  <p:tag name="SHAPE" val="OLD"/>
</p:tagLst>
</file>

<file path=ppt/tags/tag255.xml><?xml version="1.0" encoding="utf-8"?>
<p:tagLst xmlns:a="http://schemas.openxmlformats.org/drawingml/2006/main" xmlns:r="http://schemas.openxmlformats.org/officeDocument/2006/relationships" xmlns:p="http://schemas.openxmlformats.org/presentationml/2006/main">
  <p:tag name="SHAPE" val="OLD"/>
</p:tagLst>
</file>

<file path=ppt/tags/tag256.xml><?xml version="1.0" encoding="utf-8"?>
<p:tagLst xmlns:a="http://schemas.openxmlformats.org/drawingml/2006/main" xmlns:r="http://schemas.openxmlformats.org/officeDocument/2006/relationships" xmlns:p="http://schemas.openxmlformats.org/presentationml/2006/main">
  <p:tag name="SHAPE" val="OLD"/>
</p:tagLst>
</file>

<file path=ppt/tags/tag257.xml><?xml version="1.0" encoding="utf-8"?>
<p:tagLst xmlns:a="http://schemas.openxmlformats.org/drawingml/2006/main" xmlns:r="http://schemas.openxmlformats.org/officeDocument/2006/relationships" xmlns:p="http://schemas.openxmlformats.org/presentationml/2006/main">
  <p:tag name="SHAPE" val="OLD"/>
</p:tagLst>
</file>

<file path=ppt/tags/tag258.xml><?xml version="1.0" encoding="utf-8"?>
<p:tagLst xmlns:a="http://schemas.openxmlformats.org/drawingml/2006/main" xmlns:r="http://schemas.openxmlformats.org/officeDocument/2006/relationships" xmlns:p="http://schemas.openxmlformats.org/presentationml/2006/main">
  <p:tag name="SHAPE" val="OLD"/>
</p:tagLst>
</file>

<file path=ppt/tags/tag259.xml><?xml version="1.0" encoding="utf-8"?>
<p:tagLst xmlns:a="http://schemas.openxmlformats.org/drawingml/2006/main" xmlns:r="http://schemas.openxmlformats.org/officeDocument/2006/relationships" xmlns:p="http://schemas.openxmlformats.org/presentationml/2006/main">
  <p:tag name="SHAPE" val="OLD"/>
</p:tagLst>
</file>

<file path=ppt/tags/tag26.xml><?xml version="1.0" encoding="utf-8"?>
<p:tagLst xmlns:a="http://schemas.openxmlformats.org/drawingml/2006/main" xmlns:r="http://schemas.openxmlformats.org/officeDocument/2006/relationships" xmlns:p="http://schemas.openxmlformats.org/presentationml/2006/main">
  <p:tag name="SHAPE" val="OLD"/>
</p:tagLst>
</file>

<file path=ppt/tags/tag260.xml><?xml version="1.0" encoding="utf-8"?>
<p:tagLst xmlns:a="http://schemas.openxmlformats.org/drawingml/2006/main" xmlns:r="http://schemas.openxmlformats.org/officeDocument/2006/relationships" xmlns:p="http://schemas.openxmlformats.org/presentationml/2006/main">
  <p:tag name="SHAPE" val="OLD"/>
</p:tagLst>
</file>

<file path=ppt/tags/tag261.xml><?xml version="1.0" encoding="utf-8"?>
<p:tagLst xmlns:a="http://schemas.openxmlformats.org/drawingml/2006/main" xmlns:r="http://schemas.openxmlformats.org/officeDocument/2006/relationships" xmlns:p="http://schemas.openxmlformats.org/presentationml/2006/main">
  <p:tag name="SHAPE" val="OLD"/>
</p:tagLst>
</file>

<file path=ppt/tags/tag262.xml><?xml version="1.0" encoding="utf-8"?>
<p:tagLst xmlns:a="http://schemas.openxmlformats.org/drawingml/2006/main" xmlns:r="http://schemas.openxmlformats.org/officeDocument/2006/relationships" xmlns:p="http://schemas.openxmlformats.org/presentationml/2006/main">
  <p:tag name="SHAPE" val="OLD"/>
</p:tagLst>
</file>

<file path=ppt/tags/tag263.xml><?xml version="1.0" encoding="utf-8"?>
<p:tagLst xmlns:a="http://schemas.openxmlformats.org/drawingml/2006/main" xmlns:r="http://schemas.openxmlformats.org/officeDocument/2006/relationships" xmlns:p="http://schemas.openxmlformats.org/presentationml/2006/main">
  <p:tag name="SHAPE" val="OLD"/>
</p:tagLst>
</file>

<file path=ppt/tags/tag264.xml><?xml version="1.0" encoding="utf-8"?>
<p:tagLst xmlns:a="http://schemas.openxmlformats.org/drawingml/2006/main" xmlns:r="http://schemas.openxmlformats.org/officeDocument/2006/relationships" xmlns:p="http://schemas.openxmlformats.org/presentationml/2006/main">
  <p:tag name="SHAPE" val="OLD"/>
</p:tagLst>
</file>

<file path=ppt/tags/tag265.xml><?xml version="1.0" encoding="utf-8"?>
<p:tagLst xmlns:a="http://schemas.openxmlformats.org/drawingml/2006/main" xmlns:r="http://schemas.openxmlformats.org/officeDocument/2006/relationships" xmlns:p="http://schemas.openxmlformats.org/presentationml/2006/main">
  <p:tag name="SHAPE" val="OLD"/>
</p:tagLst>
</file>

<file path=ppt/tags/tag266.xml><?xml version="1.0" encoding="utf-8"?>
<p:tagLst xmlns:a="http://schemas.openxmlformats.org/drawingml/2006/main" xmlns:r="http://schemas.openxmlformats.org/officeDocument/2006/relationships" xmlns:p="http://schemas.openxmlformats.org/presentationml/2006/main">
  <p:tag name="SHAPE" val="OLD"/>
</p:tagLst>
</file>

<file path=ppt/tags/tag267.xml><?xml version="1.0" encoding="utf-8"?>
<p:tagLst xmlns:a="http://schemas.openxmlformats.org/drawingml/2006/main" xmlns:r="http://schemas.openxmlformats.org/officeDocument/2006/relationships" xmlns:p="http://schemas.openxmlformats.org/presentationml/2006/main">
  <p:tag name="SHAPE" val="OLD"/>
</p:tagLst>
</file>

<file path=ppt/tags/tag268.xml><?xml version="1.0" encoding="utf-8"?>
<p:tagLst xmlns:a="http://schemas.openxmlformats.org/drawingml/2006/main" xmlns:r="http://schemas.openxmlformats.org/officeDocument/2006/relationships" xmlns:p="http://schemas.openxmlformats.org/presentationml/2006/main">
  <p:tag name="SHAPE" val="OLD"/>
</p:tagLst>
</file>

<file path=ppt/tags/tag269.xml><?xml version="1.0" encoding="utf-8"?>
<p:tagLst xmlns:a="http://schemas.openxmlformats.org/drawingml/2006/main" xmlns:r="http://schemas.openxmlformats.org/officeDocument/2006/relationships" xmlns:p="http://schemas.openxmlformats.org/presentationml/2006/main">
  <p:tag name="SHAPE" val="OLD"/>
</p:tagLst>
</file>

<file path=ppt/tags/tag27.xml><?xml version="1.0" encoding="utf-8"?>
<p:tagLst xmlns:a="http://schemas.openxmlformats.org/drawingml/2006/main" xmlns:r="http://schemas.openxmlformats.org/officeDocument/2006/relationships" xmlns:p="http://schemas.openxmlformats.org/presentationml/2006/main">
  <p:tag name="SHAPE" val="OLD"/>
</p:tagLst>
</file>

<file path=ppt/tags/tag270.xml><?xml version="1.0" encoding="utf-8"?>
<p:tagLst xmlns:a="http://schemas.openxmlformats.org/drawingml/2006/main" xmlns:r="http://schemas.openxmlformats.org/officeDocument/2006/relationships" xmlns:p="http://schemas.openxmlformats.org/presentationml/2006/main">
  <p:tag name="SHAPE" val="OLD"/>
</p:tagLst>
</file>

<file path=ppt/tags/tag271.xml><?xml version="1.0" encoding="utf-8"?>
<p:tagLst xmlns:a="http://schemas.openxmlformats.org/drawingml/2006/main" xmlns:r="http://schemas.openxmlformats.org/officeDocument/2006/relationships" xmlns:p="http://schemas.openxmlformats.org/presentationml/2006/main">
  <p:tag name="SHAPE" val="OLD"/>
</p:tagLst>
</file>

<file path=ppt/tags/tag272.xml><?xml version="1.0" encoding="utf-8"?>
<p:tagLst xmlns:a="http://schemas.openxmlformats.org/drawingml/2006/main" xmlns:r="http://schemas.openxmlformats.org/officeDocument/2006/relationships" xmlns:p="http://schemas.openxmlformats.org/presentationml/2006/main">
  <p:tag name="SHAPE" val="OLD"/>
</p:tagLst>
</file>

<file path=ppt/tags/tag273.xml><?xml version="1.0" encoding="utf-8"?>
<p:tagLst xmlns:a="http://schemas.openxmlformats.org/drawingml/2006/main" xmlns:r="http://schemas.openxmlformats.org/officeDocument/2006/relationships" xmlns:p="http://schemas.openxmlformats.org/presentationml/2006/main">
  <p:tag name="SHAPE" val="OLD"/>
</p:tagLst>
</file>

<file path=ppt/tags/tag274.xml><?xml version="1.0" encoding="utf-8"?>
<p:tagLst xmlns:a="http://schemas.openxmlformats.org/drawingml/2006/main" xmlns:r="http://schemas.openxmlformats.org/officeDocument/2006/relationships" xmlns:p="http://schemas.openxmlformats.org/presentationml/2006/main">
  <p:tag name="SHAPE" val="OLD"/>
</p:tagLst>
</file>

<file path=ppt/tags/tag275.xml><?xml version="1.0" encoding="utf-8"?>
<p:tagLst xmlns:a="http://schemas.openxmlformats.org/drawingml/2006/main" xmlns:r="http://schemas.openxmlformats.org/officeDocument/2006/relationships" xmlns:p="http://schemas.openxmlformats.org/presentationml/2006/main">
  <p:tag name="SHAPE" val="OLD"/>
</p:tagLst>
</file>

<file path=ppt/tags/tag276.xml><?xml version="1.0" encoding="utf-8"?>
<p:tagLst xmlns:a="http://schemas.openxmlformats.org/drawingml/2006/main" xmlns:r="http://schemas.openxmlformats.org/officeDocument/2006/relationships" xmlns:p="http://schemas.openxmlformats.org/presentationml/2006/main">
  <p:tag name="SHAPE" val="OLD"/>
</p:tagLst>
</file>

<file path=ppt/tags/tag277.xml><?xml version="1.0" encoding="utf-8"?>
<p:tagLst xmlns:a="http://schemas.openxmlformats.org/drawingml/2006/main" xmlns:r="http://schemas.openxmlformats.org/officeDocument/2006/relationships" xmlns:p="http://schemas.openxmlformats.org/presentationml/2006/main">
  <p:tag name="SHAPE" val="OLD"/>
</p:tagLst>
</file>

<file path=ppt/tags/tag278.xml><?xml version="1.0" encoding="utf-8"?>
<p:tagLst xmlns:a="http://schemas.openxmlformats.org/drawingml/2006/main" xmlns:r="http://schemas.openxmlformats.org/officeDocument/2006/relationships" xmlns:p="http://schemas.openxmlformats.org/presentationml/2006/main">
  <p:tag name="SHAPE" val="OLD"/>
</p:tagLst>
</file>

<file path=ppt/tags/tag279.xml><?xml version="1.0" encoding="utf-8"?>
<p:tagLst xmlns:a="http://schemas.openxmlformats.org/drawingml/2006/main" xmlns:r="http://schemas.openxmlformats.org/officeDocument/2006/relationships" xmlns:p="http://schemas.openxmlformats.org/presentationml/2006/main">
  <p:tag name="SHAPE" val="OLD"/>
</p:tagLst>
</file>

<file path=ppt/tags/tag28.xml><?xml version="1.0" encoding="utf-8"?>
<p:tagLst xmlns:a="http://schemas.openxmlformats.org/drawingml/2006/main" xmlns:r="http://schemas.openxmlformats.org/officeDocument/2006/relationships" xmlns:p="http://schemas.openxmlformats.org/presentationml/2006/main">
  <p:tag name="SHAPE" val="OLD"/>
</p:tagLst>
</file>

<file path=ppt/tags/tag280.xml><?xml version="1.0" encoding="utf-8"?>
<p:tagLst xmlns:a="http://schemas.openxmlformats.org/drawingml/2006/main" xmlns:r="http://schemas.openxmlformats.org/officeDocument/2006/relationships" xmlns:p="http://schemas.openxmlformats.org/presentationml/2006/main">
  <p:tag name="SHAPE" val="OLD"/>
</p:tagLst>
</file>

<file path=ppt/tags/tag281.xml><?xml version="1.0" encoding="utf-8"?>
<p:tagLst xmlns:a="http://schemas.openxmlformats.org/drawingml/2006/main" xmlns:r="http://schemas.openxmlformats.org/officeDocument/2006/relationships" xmlns:p="http://schemas.openxmlformats.org/presentationml/2006/main">
  <p:tag name="SHAPE" val="OLD"/>
</p:tagLst>
</file>

<file path=ppt/tags/tag282.xml><?xml version="1.0" encoding="utf-8"?>
<p:tagLst xmlns:a="http://schemas.openxmlformats.org/drawingml/2006/main" xmlns:r="http://schemas.openxmlformats.org/officeDocument/2006/relationships" xmlns:p="http://schemas.openxmlformats.org/presentationml/2006/main">
  <p:tag name="SHAPE" val="OLD"/>
</p:tagLst>
</file>

<file path=ppt/tags/tag283.xml><?xml version="1.0" encoding="utf-8"?>
<p:tagLst xmlns:a="http://schemas.openxmlformats.org/drawingml/2006/main" xmlns:r="http://schemas.openxmlformats.org/officeDocument/2006/relationships" xmlns:p="http://schemas.openxmlformats.org/presentationml/2006/main">
  <p:tag name="SHAPE" val="OLD"/>
</p:tagLst>
</file>

<file path=ppt/tags/tag284.xml><?xml version="1.0" encoding="utf-8"?>
<p:tagLst xmlns:a="http://schemas.openxmlformats.org/drawingml/2006/main" xmlns:r="http://schemas.openxmlformats.org/officeDocument/2006/relationships" xmlns:p="http://schemas.openxmlformats.org/presentationml/2006/main">
  <p:tag name="SHAPE" val="OLD"/>
</p:tagLst>
</file>

<file path=ppt/tags/tag285.xml><?xml version="1.0" encoding="utf-8"?>
<p:tagLst xmlns:a="http://schemas.openxmlformats.org/drawingml/2006/main" xmlns:r="http://schemas.openxmlformats.org/officeDocument/2006/relationships" xmlns:p="http://schemas.openxmlformats.org/presentationml/2006/main">
  <p:tag name="SHAPE" val="OLD"/>
</p:tagLst>
</file>

<file path=ppt/tags/tag286.xml><?xml version="1.0" encoding="utf-8"?>
<p:tagLst xmlns:a="http://schemas.openxmlformats.org/drawingml/2006/main" xmlns:r="http://schemas.openxmlformats.org/officeDocument/2006/relationships" xmlns:p="http://schemas.openxmlformats.org/presentationml/2006/main">
  <p:tag name="SHAPE" val="OLD"/>
</p:tagLst>
</file>

<file path=ppt/tags/tag287.xml><?xml version="1.0" encoding="utf-8"?>
<p:tagLst xmlns:a="http://schemas.openxmlformats.org/drawingml/2006/main" xmlns:r="http://schemas.openxmlformats.org/officeDocument/2006/relationships" xmlns:p="http://schemas.openxmlformats.org/presentationml/2006/main">
  <p:tag name="SHAPE" val="OLD"/>
</p:tagLst>
</file>

<file path=ppt/tags/tag288.xml><?xml version="1.0" encoding="utf-8"?>
<p:tagLst xmlns:a="http://schemas.openxmlformats.org/drawingml/2006/main" xmlns:r="http://schemas.openxmlformats.org/officeDocument/2006/relationships" xmlns:p="http://schemas.openxmlformats.org/presentationml/2006/main">
  <p:tag name="SHAPE" val="OLD"/>
</p:tagLst>
</file>

<file path=ppt/tags/tag289.xml><?xml version="1.0" encoding="utf-8"?>
<p:tagLst xmlns:a="http://schemas.openxmlformats.org/drawingml/2006/main" xmlns:r="http://schemas.openxmlformats.org/officeDocument/2006/relationships" xmlns:p="http://schemas.openxmlformats.org/presentationml/2006/main">
  <p:tag name="SHAPE" val="OLD"/>
</p:tagLst>
</file>

<file path=ppt/tags/tag29.xml><?xml version="1.0" encoding="utf-8"?>
<p:tagLst xmlns:a="http://schemas.openxmlformats.org/drawingml/2006/main" xmlns:r="http://schemas.openxmlformats.org/officeDocument/2006/relationships" xmlns:p="http://schemas.openxmlformats.org/presentationml/2006/main">
  <p:tag name="SHAPE" val="OLD"/>
</p:tagLst>
</file>

<file path=ppt/tags/tag290.xml><?xml version="1.0" encoding="utf-8"?>
<p:tagLst xmlns:a="http://schemas.openxmlformats.org/drawingml/2006/main" xmlns:r="http://schemas.openxmlformats.org/officeDocument/2006/relationships" xmlns:p="http://schemas.openxmlformats.org/presentationml/2006/main">
  <p:tag name="SHAPE" val="OLD"/>
</p:tagLst>
</file>

<file path=ppt/tags/tag291.xml><?xml version="1.0" encoding="utf-8"?>
<p:tagLst xmlns:a="http://schemas.openxmlformats.org/drawingml/2006/main" xmlns:r="http://schemas.openxmlformats.org/officeDocument/2006/relationships" xmlns:p="http://schemas.openxmlformats.org/presentationml/2006/main">
  <p:tag name="SHAPE" val="OLD"/>
</p:tagLst>
</file>

<file path=ppt/tags/tag292.xml><?xml version="1.0" encoding="utf-8"?>
<p:tagLst xmlns:a="http://schemas.openxmlformats.org/drawingml/2006/main" xmlns:r="http://schemas.openxmlformats.org/officeDocument/2006/relationships" xmlns:p="http://schemas.openxmlformats.org/presentationml/2006/main">
  <p:tag name="SHAPE" val="OLD"/>
</p:tagLst>
</file>

<file path=ppt/tags/tag293.xml><?xml version="1.0" encoding="utf-8"?>
<p:tagLst xmlns:a="http://schemas.openxmlformats.org/drawingml/2006/main" xmlns:r="http://schemas.openxmlformats.org/officeDocument/2006/relationships" xmlns:p="http://schemas.openxmlformats.org/presentationml/2006/main">
  <p:tag name="SHAPE" val="OLD"/>
</p:tagLst>
</file>

<file path=ppt/tags/tag294.xml><?xml version="1.0" encoding="utf-8"?>
<p:tagLst xmlns:a="http://schemas.openxmlformats.org/drawingml/2006/main" xmlns:r="http://schemas.openxmlformats.org/officeDocument/2006/relationships" xmlns:p="http://schemas.openxmlformats.org/presentationml/2006/main">
  <p:tag name="SHAPE" val="OLD"/>
</p:tagLst>
</file>

<file path=ppt/tags/tag295.xml><?xml version="1.0" encoding="utf-8"?>
<p:tagLst xmlns:a="http://schemas.openxmlformats.org/drawingml/2006/main" xmlns:r="http://schemas.openxmlformats.org/officeDocument/2006/relationships" xmlns:p="http://schemas.openxmlformats.org/presentationml/2006/main">
  <p:tag name="SHAPE" val="OLD"/>
</p:tagLst>
</file>

<file path=ppt/tags/tag296.xml><?xml version="1.0" encoding="utf-8"?>
<p:tagLst xmlns:a="http://schemas.openxmlformats.org/drawingml/2006/main" xmlns:r="http://schemas.openxmlformats.org/officeDocument/2006/relationships" xmlns:p="http://schemas.openxmlformats.org/presentationml/2006/main">
  <p:tag name="SHAPE" val="OLD"/>
</p:tagLst>
</file>

<file path=ppt/tags/tag297.xml><?xml version="1.0" encoding="utf-8"?>
<p:tagLst xmlns:a="http://schemas.openxmlformats.org/drawingml/2006/main" xmlns:r="http://schemas.openxmlformats.org/officeDocument/2006/relationships" xmlns:p="http://schemas.openxmlformats.org/presentationml/2006/main">
  <p:tag name="SHAPE" val="OLD"/>
</p:tagLst>
</file>

<file path=ppt/tags/tag298.xml><?xml version="1.0" encoding="utf-8"?>
<p:tagLst xmlns:a="http://schemas.openxmlformats.org/drawingml/2006/main" xmlns:r="http://schemas.openxmlformats.org/officeDocument/2006/relationships" xmlns:p="http://schemas.openxmlformats.org/presentationml/2006/main">
  <p:tag name="SHAPE" val="OLD"/>
</p:tagLst>
</file>

<file path=ppt/tags/tag299.xml><?xml version="1.0" encoding="utf-8"?>
<p:tagLst xmlns:a="http://schemas.openxmlformats.org/drawingml/2006/main" xmlns:r="http://schemas.openxmlformats.org/officeDocument/2006/relationships" xmlns:p="http://schemas.openxmlformats.org/presentationml/2006/main">
  <p:tag name="SHAPE" val="OLD"/>
</p:tagLst>
</file>

<file path=ppt/tags/tag3.xml><?xml version="1.0" encoding="utf-8"?>
<p:tagLst xmlns:a="http://schemas.openxmlformats.org/drawingml/2006/main" xmlns:r="http://schemas.openxmlformats.org/officeDocument/2006/relationships" xmlns:p="http://schemas.openxmlformats.org/presentationml/2006/main">
  <p:tag name="SHAPE" val="OLD"/>
</p:tagLst>
</file>

<file path=ppt/tags/tag30.xml><?xml version="1.0" encoding="utf-8"?>
<p:tagLst xmlns:a="http://schemas.openxmlformats.org/drawingml/2006/main" xmlns:r="http://schemas.openxmlformats.org/officeDocument/2006/relationships" xmlns:p="http://schemas.openxmlformats.org/presentationml/2006/main">
  <p:tag name="SHAPE" val="OLD"/>
</p:tagLst>
</file>

<file path=ppt/tags/tag300.xml><?xml version="1.0" encoding="utf-8"?>
<p:tagLst xmlns:a="http://schemas.openxmlformats.org/drawingml/2006/main" xmlns:r="http://schemas.openxmlformats.org/officeDocument/2006/relationships" xmlns:p="http://schemas.openxmlformats.org/presentationml/2006/main">
  <p:tag name="SHAPE" val="OLD"/>
</p:tagLst>
</file>

<file path=ppt/tags/tag301.xml><?xml version="1.0" encoding="utf-8"?>
<p:tagLst xmlns:a="http://schemas.openxmlformats.org/drawingml/2006/main" xmlns:r="http://schemas.openxmlformats.org/officeDocument/2006/relationships" xmlns:p="http://schemas.openxmlformats.org/presentationml/2006/main">
  <p:tag name="SHAPE" val="OLD"/>
</p:tagLst>
</file>

<file path=ppt/tags/tag302.xml><?xml version="1.0" encoding="utf-8"?>
<p:tagLst xmlns:a="http://schemas.openxmlformats.org/drawingml/2006/main" xmlns:r="http://schemas.openxmlformats.org/officeDocument/2006/relationships" xmlns:p="http://schemas.openxmlformats.org/presentationml/2006/main">
  <p:tag name="SHAPE" val="OLD"/>
</p:tagLst>
</file>

<file path=ppt/tags/tag303.xml><?xml version="1.0" encoding="utf-8"?>
<p:tagLst xmlns:a="http://schemas.openxmlformats.org/drawingml/2006/main" xmlns:r="http://schemas.openxmlformats.org/officeDocument/2006/relationships" xmlns:p="http://schemas.openxmlformats.org/presentationml/2006/main">
  <p:tag name="SHAPE" val="OLD"/>
</p:tagLst>
</file>

<file path=ppt/tags/tag304.xml><?xml version="1.0" encoding="utf-8"?>
<p:tagLst xmlns:a="http://schemas.openxmlformats.org/drawingml/2006/main" xmlns:r="http://schemas.openxmlformats.org/officeDocument/2006/relationships" xmlns:p="http://schemas.openxmlformats.org/presentationml/2006/main">
  <p:tag name="SHAPE" val="OLD"/>
</p:tagLst>
</file>

<file path=ppt/tags/tag305.xml><?xml version="1.0" encoding="utf-8"?>
<p:tagLst xmlns:a="http://schemas.openxmlformats.org/drawingml/2006/main" xmlns:r="http://schemas.openxmlformats.org/officeDocument/2006/relationships" xmlns:p="http://schemas.openxmlformats.org/presentationml/2006/main">
  <p:tag name="SHAPE" val="OLD"/>
</p:tagLst>
</file>

<file path=ppt/tags/tag306.xml><?xml version="1.0" encoding="utf-8"?>
<p:tagLst xmlns:a="http://schemas.openxmlformats.org/drawingml/2006/main" xmlns:r="http://schemas.openxmlformats.org/officeDocument/2006/relationships" xmlns:p="http://schemas.openxmlformats.org/presentationml/2006/main">
  <p:tag name="SHAPE" val="OLD"/>
</p:tagLst>
</file>

<file path=ppt/tags/tag307.xml><?xml version="1.0" encoding="utf-8"?>
<p:tagLst xmlns:a="http://schemas.openxmlformats.org/drawingml/2006/main" xmlns:r="http://schemas.openxmlformats.org/officeDocument/2006/relationships" xmlns:p="http://schemas.openxmlformats.org/presentationml/2006/main">
  <p:tag name="SHAPE" val="OLD"/>
</p:tagLst>
</file>

<file path=ppt/tags/tag308.xml><?xml version="1.0" encoding="utf-8"?>
<p:tagLst xmlns:a="http://schemas.openxmlformats.org/drawingml/2006/main" xmlns:r="http://schemas.openxmlformats.org/officeDocument/2006/relationships" xmlns:p="http://schemas.openxmlformats.org/presentationml/2006/main">
  <p:tag name="SHAPE" val="OLD"/>
</p:tagLst>
</file>

<file path=ppt/tags/tag309.xml><?xml version="1.0" encoding="utf-8"?>
<p:tagLst xmlns:a="http://schemas.openxmlformats.org/drawingml/2006/main" xmlns:r="http://schemas.openxmlformats.org/officeDocument/2006/relationships" xmlns:p="http://schemas.openxmlformats.org/presentationml/2006/main">
  <p:tag name="SHAPE" val="OLD"/>
</p:tagLst>
</file>

<file path=ppt/tags/tag31.xml><?xml version="1.0" encoding="utf-8"?>
<p:tagLst xmlns:a="http://schemas.openxmlformats.org/drawingml/2006/main" xmlns:r="http://schemas.openxmlformats.org/officeDocument/2006/relationships" xmlns:p="http://schemas.openxmlformats.org/presentationml/2006/main">
  <p:tag name="SHAPE" val="OLD"/>
</p:tagLst>
</file>

<file path=ppt/tags/tag310.xml><?xml version="1.0" encoding="utf-8"?>
<p:tagLst xmlns:a="http://schemas.openxmlformats.org/drawingml/2006/main" xmlns:r="http://schemas.openxmlformats.org/officeDocument/2006/relationships" xmlns:p="http://schemas.openxmlformats.org/presentationml/2006/main">
  <p:tag name="SHAPE" val="OLD"/>
</p:tagLst>
</file>

<file path=ppt/tags/tag311.xml><?xml version="1.0" encoding="utf-8"?>
<p:tagLst xmlns:a="http://schemas.openxmlformats.org/drawingml/2006/main" xmlns:r="http://schemas.openxmlformats.org/officeDocument/2006/relationships" xmlns:p="http://schemas.openxmlformats.org/presentationml/2006/main">
  <p:tag name="SHAPE" val="OLD"/>
</p:tagLst>
</file>

<file path=ppt/tags/tag312.xml><?xml version="1.0" encoding="utf-8"?>
<p:tagLst xmlns:a="http://schemas.openxmlformats.org/drawingml/2006/main" xmlns:r="http://schemas.openxmlformats.org/officeDocument/2006/relationships" xmlns:p="http://schemas.openxmlformats.org/presentationml/2006/main">
  <p:tag name="SHAPE" val="OLD"/>
</p:tagLst>
</file>

<file path=ppt/tags/tag313.xml><?xml version="1.0" encoding="utf-8"?>
<p:tagLst xmlns:a="http://schemas.openxmlformats.org/drawingml/2006/main" xmlns:r="http://schemas.openxmlformats.org/officeDocument/2006/relationships" xmlns:p="http://schemas.openxmlformats.org/presentationml/2006/main">
  <p:tag name="SHAPE" val="OLD"/>
</p:tagLst>
</file>

<file path=ppt/tags/tag314.xml><?xml version="1.0" encoding="utf-8"?>
<p:tagLst xmlns:a="http://schemas.openxmlformats.org/drawingml/2006/main" xmlns:r="http://schemas.openxmlformats.org/officeDocument/2006/relationships" xmlns:p="http://schemas.openxmlformats.org/presentationml/2006/main">
  <p:tag name="SHAPE" val="OLD"/>
</p:tagLst>
</file>

<file path=ppt/tags/tag315.xml><?xml version="1.0" encoding="utf-8"?>
<p:tagLst xmlns:a="http://schemas.openxmlformats.org/drawingml/2006/main" xmlns:r="http://schemas.openxmlformats.org/officeDocument/2006/relationships" xmlns:p="http://schemas.openxmlformats.org/presentationml/2006/main">
  <p:tag name="SHAPE" val="OLD"/>
</p:tagLst>
</file>

<file path=ppt/tags/tag316.xml><?xml version="1.0" encoding="utf-8"?>
<p:tagLst xmlns:a="http://schemas.openxmlformats.org/drawingml/2006/main" xmlns:r="http://schemas.openxmlformats.org/officeDocument/2006/relationships" xmlns:p="http://schemas.openxmlformats.org/presentationml/2006/main">
  <p:tag name="SHAPE" val="OLD"/>
</p:tagLst>
</file>

<file path=ppt/tags/tag317.xml><?xml version="1.0" encoding="utf-8"?>
<p:tagLst xmlns:a="http://schemas.openxmlformats.org/drawingml/2006/main" xmlns:r="http://schemas.openxmlformats.org/officeDocument/2006/relationships" xmlns:p="http://schemas.openxmlformats.org/presentationml/2006/main">
  <p:tag name="SHAPE" val="OLD"/>
</p:tagLst>
</file>

<file path=ppt/tags/tag318.xml><?xml version="1.0" encoding="utf-8"?>
<p:tagLst xmlns:a="http://schemas.openxmlformats.org/drawingml/2006/main" xmlns:r="http://schemas.openxmlformats.org/officeDocument/2006/relationships" xmlns:p="http://schemas.openxmlformats.org/presentationml/2006/main">
  <p:tag name="SHAPE" val="OLD"/>
</p:tagLst>
</file>

<file path=ppt/tags/tag319.xml><?xml version="1.0" encoding="utf-8"?>
<p:tagLst xmlns:a="http://schemas.openxmlformats.org/drawingml/2006/main" xmlns:r="http://schemas.openxmlformats.org/officeDocument/2006/relationships" xmlns:p="http://schemas.openxmlformats.org/presentationml/2006/main">
  <p:tag name="SHAPE" val="OLD"/>
</p:tagLst>
</file>

<file path=ppt/tags/tag32.xml><?xml version="1.0" encoding="utf-8"?>
<p:tagLst xmlns:a="http://schemas.openxmlformats.org/drawingml/2006/main" xmlns:r="http://schemas.openxmlformats.org/officeDocument/2006/relationships" xmlns:p="http://schemas.openxmlformats.org/presentationml/2006/main">
  <p:tag name="SHAPE" val="OLD"/>
</p:tagLst>
</file>

<file path=ppt/tags/tag320.xml><?xml version="1.0" encoding="utf-8"?>
<p:tagLst xmlns:a="http://schemas.openxmlformats.org/drawingml/2006/main" xmlns:r="http://schemas.openxmlformats.org/officeDocument/2006/relationships" xmlns:p="http://schemas.openxmlformats.org/presentationml/2006/main">
  <p:tag name="SHAPE" val="OLD"/>
</p:tagLst>
</file>

<file path=ppt/tags/tag321.xml><?xml version="1.0" encoding="utf-8"?>
<p:tagLst xmlns:a="http://schemas.openxmlformats.org/drawingml/2006/main" xmlns:r="http://schemas.openxmlformats.org/officeDocument/2006/relationships" xmlns:p="http://schemas.openxmlformats.org/presentationml/2006/main">
  <p:tag name="SHAPE" val="OLD"/>
</p:tagLst>
</file>

<file path=ppt/tags/tag322.xml><?xml version="1.0" encoding="utf-8"?>
<p:tagLst xmlns:a="http://schemas.openxmlformats.org/drawingml/2006/main" xmlns:r="http://schemas.openxmlformats.org/officeDocument/2006/relationships" xmlns:p="http://schemas.openxmlformats.org/presentationml/2006/main">
  <p:tag name="SHAPE" val="OLD"/>
</p:tagLst>
</file>

<file path=ppt/tags/tag323.xml><?xml version="1.0" encoding="utf-8"?>
<p:tagLst xmlns:a="http://schemas.openxmlformats.org/drawingml/2006/main" xmlns:r="http://schemas.openxmlformats.org/officeDocument/2006/relationships" xmlns:p="http://schemas.openxmlformats.org/presentationml/2006/main">
  <p:tag name="SHAPE" val="OLD"/>
</p:tagLst>
</file>

<file path=ppt/tags/tag324.xml><?xml version="1.0" encoding="utf-8"?>
<p:tagLst xmlns:a="http://schemas.openxmlformats.org/drawingml/2006/main" xmlns:r="http://schemas.openxmlformats.org/officeDocument/2006/relationships" xmlns:p="http://schemas.openxmlformats.org/presentationml/2006/main">
  <p:tag name="SHAPE" val="OLD"/>
</p:tagLst>
</file>

<file path=ppt/tags/tag325.xml><?xml version="1.0" encoding="utf-8"?>
<p:tagLst xmlns:a="http://schemas.openxmlformats.org/drawingml/2006/main" xmlns:r="http://schemas.openxmlformats.org/officeDocument/2006/relationships" xmlns:p="http://schemas.openxmlformats.org/presentationml/2006/main">
  <p:tag name="SHAPE" val="OLD"/>
</p:tagLst>
</file>

<file path=ppt/tags/tag326.xml><?xml version="1.0" encoding="utf-8"?>
<p:tagLst xmlns:a="http://schemas.openxmlformats.org/drawingml/2006/main" xmlns:r="http://schemas.openxmlformats.org/officeDocument/2006/relationships" xmlns:p="http://schemas.openxmlformats.org/presentationml/2006/main">
  <p:tag name="SHAPE" val="OLD"/>
</p:tagLst>
</file>

<file path=ppt/tags/tag327.xml><?xml version="1.0" encoding="utf-8"?>
<p:tagLst xmlns:a="http://schemas.openxmlformats.org/drawingml/2006/main" xmlns:r="http://schemas.openxmlformats.org/officeDocument/2006/relationships" xmlns:p="http://schemas.openxmlformats.org/presentationml/2006/main">
  <p:tag name="SHAPE" val="OLD"/>
</p:tagLst>
</file>

<file path=ppt/tags/tag328.xml><?xml version="1.0" encoding="utf-8"?>
<p:tagLst xmlns:a="http://schemas.openxmlformats.org/drawingml/2006/main" xmlns:r="http://schemas.openxmlformats.org/officeDocument/2006/relationships" xmlns:p="http://schemas.openxmlformats.org/presentationml/2006/main">
  <p:tag name="SHAPE" val="OLD"/>
</p:tagLst>
</file>

<file path=ppt/tags/tag329.xml><?xml version="1.0" encoding="utf-8"?>
<p:tagLst xmlns:a="http://schemas.openxmlformats.org/drawingml/2006/main" xmlns:r="http://schemas.openxmlformats.org/officeDocument/2006/relationships" xmlns:p="http://schemas.openxmlformats.org/presentationml/2006/main">
  <p:tag name="SHAPE" val="OLD"/>
</p:tagLst>
</file>

<file path=ppt/tags/tag33.xml><?xml version="1.0" encoding="utf-8"?>
<p:tagLst xmlns:a="http://schemas.openxmlformats.org/drawingml/2006/main" xmlns:r="http://schemas.openxmlformats.org/officeDocument/2006/relationships" xmlns:p="http://schemas.openxmlformats.org/presentationml/2006/main">
  <p:tag name="SHAPE" val="OLD"/>
</p:tagLst>
</file>

<file path=ppt/tags/tag330.xml><?xml version="1.0" encoding="utf-8"?>
<p:tagLst xmlns:a="http://schemas.openxmlformats.org/drawingml/2006/main" xmlns:r="http://schemas.openxmlformats.org/officeDocument/2006/relationships" xmlns:p="http://schemas.openxmlformats.org/presentationml/2006/main">
  <p:tag name="SHAPE" val="OLD"/>
</p:tagLst>
</file>

<file path=ppt/tags/tag331.xml><?xml version="1.0" encoding="utf-8"?>
<p:tagLst xmlns:a="http://schemas.openxmlformats.org/drawingml/2006/main" xmlns:r="http://schemas.openxmlformats.org/officeDocument/2006/relationships" xmlns:p="http://schemas.openxmlformats.org/presentationml/2006/main">
  <p:tag name="SHAPE" val="OLD"/>
</p:tagLst>
</file>

<file path=ppt/tags/tag332.xml><?xml version="1.0" encoding="utf-8"?>
<p:tagLst xmlns:a="http://schemas.openxmlformats.org/drawingml/2006/main" xmlns:r="http://schemas.openxmlformats.org/officeDocument/2006/relationships" xmlns:p="http://schemas.openxmlformats.org/presentationml/2006/main">
  <p:tag name="SHAPE" val="OLD"/>
</p:tagLst>
</file>

<file path=ppt/tags/tag333.xml><?xml version="1.0" encoding="utf-8"?>
<p:tagLst xmlns:a="http://schemas.openxmlformats.org/drawingml/2006/main" xmlns:r="http://schemas.openxmlformats.org/officeDocument/2006/relationships" xmlns:p="http://schemas.openxmlformats.org/presentationml/2006/main">
  <p:tag name="SHAPE" val="OLD"/>
</p:tagLst>
</file>

<file path=ppt/tags/tag334.xml><?xml version="1.0" encoding="utf-8"?>
<p:tagLst xmlns:a="http://schemas.openxmlformats.org/drawingml/2006/main" xmlns:r="http://schemas.openxmlformats.org/officeDocument/2006/relationships" xmlns:p="http://schemas.openxmlformats.org/presentationml/2006/main">
  <p:tag name="SHAPE" val="OLD"/>
</p:tagLst>
</file>

<file path=ppt/tags/tag335.xml><?xml version="1.0" encoding="utf-8"?>
<p:tagLst xmlns:a="http://schemas.openxmlformats.org/drawingml/2006/main" xmlns:r="http://schemas.openxmlformats.org/officeDocument/2006/relationships" xmlns:p="http://schemas.openxmlformats.org/presentationml/2006/main">
  <p:tag name="SHAPE" val="OLD"/>
</p:tagLst>
</file>

<file path=ppt/tags/tag336.xml><?xml version="1.0" encoding="utf-8"?>
<p:tagLst xmlns:a="http://schemas.openxmlformats.org/drawingml/2006/main" xmlns:r="http://schemas.openxmlformats.org/officeDocument/2006/relationships" xmlns:p="http://schemas.openxmlformats.org/presentationml/2006/main">
  <p:tag name="SHAPE" val="OLD"/>
</p:tagLst>
</file>

<file path=ppt/tags/tag337.xml><?xml version="1.0" encoding="utf-8"?>
<p:tagLst xmlns:a="http://schemas.openxmlformats.org/drawingml/2006/main" xmlns:r="http://schemas.openxmlformats.org/officeDocument/2006/relationships" xmlns:p="http://schemas.openxmlformats.org/presentationml/2006/main">
  <p:tag name="SHAPE" val="OLD"/>
</p:tagLst>
</file>

<file path=ppt/tags/tag338.xml><?xml version="1.0" encoding="utf-8"?>
<p:tagLst xmlns:a="http://schemas.openxmlformats.org/drawingml/2006/main" xmlns:r="http://schemas.openxmlformats.org/officeDocument/2006/relationships" xmlns:p="http://schemas.openxmlformats.org/presentationml/2006/main">
  <p:tag name="SHAPE" val="OLD"/>
</p:tagLst>
</file>

<file path=ppt/tags/tag339.xml><?xml version="1.0" encoding="utf-8"?>
<p:tagLst xmlns:a="http://schemas.openxmlformats.org/drawingml/2006/main" xmlns:r="http://schemas.openxmlformats.org/officeDocument/2006/relationships" xmlns:p="http://schemas.openxmlformats.org/presentationml/2006/main">
  <p:tag name="SHAPE" val="OLD"/>
</p:tagLst>
</file>

<file path=ppt/tags/tag34.xml><?xml version="1.0" encoding="utf-8"?>
<p:tagLst xmlns:a="http://schemas.openxmlformats.org/drawingml/2006/main" xmlns:r="http://schemas.openxmlformats.org/officeDocument/2006/relationships" xmlns:p="http://schemas.openxmlformats.org/presentationml/2006/main">
  <p:tag name="SHAPE" val="OLD"/>
</p:tagLst>
</file>

<file path=ppt/tags/tag340.xml><?xml version="1.0" encoding="utf-8"?>
<p:tagLst xmlns:a="http://schemas.openxmlformats.org/drawingml/2006/main" xmlns:r="http://schemas.openxmlformats.org/officeDocument/2006/relationships" xmlns:p="http://schemas.openxmlformats.org/presentationml/2006/main">
  <p:tag name="SHAPE" val="OLD"/>
</p:tagLst>
</file>

<file path=ppt/tags/tag341.xml><?xml version="1.0" encoding="utf-8"?>
<p:tagLst xmlns:a="http://schemas.openxmlformats.org/drawingml/2006/main" xmlns:r="http://schemas.openxmlformats.org/officeDocument/2006/relationships" xmlns:p="http://schemas.openxmlformats.org/presentationml/2006/main">
  <p:tag name="SHAPE" val="OLD"/>
</p:tagLst>
</file>

<file path=ppt/tags/tag342.xml><?xml version="1.0" encoding="utf-8"?>
<p:tagLst xmlns:a="http://schemas.openxmlformats.org/drawingml/2006/main" xmlns:r="http://schemas.openxmlformats.org/officeDocument/2006/relationships" xmlns:p="http://schemas.openxmlformats.org/presentationml/2006/main">
  <p:tag name="SHAPE" val="OLD"/>
</p:tagLst>
</file>

<file path=ppt/tags/tag343.xml><?xml version="1.0" encoding="utf-8"?>
<p:tagLst xmlns:a="http://schemas.openxmlformats.org/drawingml/2006/main" xmlns:r="http://schemas.openxmlformats.org/officeDocument/2006/relationships" xmlns:p="http://schemas.openxmlformats.org/presentationml/2006/main">
  <p:tag name="SHAPE" val="OLD"/>
</p:tagLst>
</file>

<file path=ppt/tags/tag344.xml><?xml version="1.0" encoding="utf-8"?>
<p:tagLst xmlns:a="http://schemas.openxmlformats.org/drawingml/2006/main" xmlns:r="http://schemas.openxmlformats.org/officeDocument/2006/relationships" xmlns:p="http://schemas.openxmlformats.org/presentationml/2006/main">
  <p:tag name="SHAPE" val="OLD"/>
</p:tagLst>
</file>

<file path=ppt/tags/tag345.xml><?xml version="1.0" encoding="utf-8"?>
<p:tagLst xmlns:a="http://schemas.openxmlformats.org/drawingml/2006/main" xmlns:r="http://schemas.openxmlformats.org/officeDocument/2006/relationships" xmlns:p="http://schemas.openxmlformats.org/presentationml/2006/main">
  <p:tag name="SHAPE" val="OLD"/>
</p:tagLst>
</file>

<file path=ppt/tags/tag346.xml><?xml version="1.0" encoding="utf-8"?>
<p:tagLst xmlns:a="http://schemas.openxmlformats.org/drawingml/2006/main" xmlns:r="http://schemas.openxmlformats.org/officeDocument/2006/relationships" xmlns:p="http://schemas.openxmlformats.org/presentationml/2006/main">
  <p:tag name="SHAPE" val="OLD"/>
</p:tagLst>
</file>

<file path=ppt/tags/tag347.xml><?xml version="1.0" encoding="utf-8"?>
<p:tagLst xmlns:a="http://schemas.openxmlformats.org/drawingml/2006/main" xmlns:r="http://schemas.openxmlformats.org/officeDocument/2006/relationships" xmlns:p="http://schemas.openxmlformats.org/presentationml/2006/main">
  <p:tag name="SHAPE" val="OLD"/>
</p:tagLst>
</file>

<file path=ppt/tags/tag348.xml><?xml version="1.0" encoding="utf-8"?>
<p:tagLst xmlns:a="http://schemas.openxmlformats.org/drawingml/2006/main" xmlns:r="http://schemas.openxmlformats.org/officeDocument/2006/relationships" xmlns:p="http://schemas.openxmlformats.org/presentationml/2006/main">
  <p:tag name="SHAPE" val="OLD"/>
</p:tagLst>
</file>

<file path=ppt/tags/tag349.xml><?xml version="1.0" encoding="utf-8"?>
<p:tagLst xmlns:a="http://schemas.openxmlformats.org/drawingml/2006/main" xmlns:r="http://schemas.openxmlformats.org/officeDocument/2006/relationships" xmlns:p="http://schemas.openxmlformats.org/presentationml/2006/main">
  <p:tag name="SHAPE" val="OLD"/>
</p:tagLst>
</file>

<file path=ppt/tags/tag35.xml><?xml version="1.0" encoding="utf-8"?>
<p:tagLst xmlns:a="http://schemas.openxmlformats.org/drawingml/2006/main" xmlns:r="http://schemas.openxmlformats.org/officeDocument/2006/relationships" xmlns:p="http://schemas.openxmlformats.org/presentationml/2006/main">
  <p:tag name="SHAPE" val="OLD"/>
</p:tagLst>
</file>

<file path=ppt/tags/tag350.xml><?xml version="1.0" encoding="utf-8"?>
<p:tagLst xmlns:a="http://schemas.openxmlformats.org/drawingml/2006/main" xmlns:r="http://schemas.openxmlformats.org/officeDocument/2006/relationships" xmlns:p="http://schemas.openxmlformats.org/presentationml/2006/main">
  <p:tag name="SHAPE" val="OLD"/>
</p:tagLst>
</file>

<file path=ppt/tags/tag351.xml><?xml version="1.0" encoding="utf-8"?>
<p:tagLst xmlns:a="http://schemas.openxmlformats.org/drawingml/2006/main" xmlns:r="http://schemas.openxmlformats.org/officeDocument/2006/relationships" xmlns:p="http://schemas.openxmlformats.org/presentationml/2006/main">
  <p:tag name="SHAPE" val="OLD"/>
</p:tagLst>
</file>

<file path=ppt/tags/tag352.xml><?xml version="1.0" encoding="utf-8"?>
<p:tagLst xmlns:a="http://schemas.openxmlformats.org/drawingml/2006/main" xmlns:r="http://schemas.openxmlformats.org/officeDocument/2006/relationships" xmlns:p="http://schemas.openxmlformats.org/presentationml/2006/main">
  <p:tag name="SHAPE" val="OLD"/>
</p:tagLst>
</file>

<file path=ppt/tags/tag353.xml><?xml version="1.0" encoding="utf-8"?>
<p:tagLst xmlns:a="http://schemas.openxmlformats.org/drawingml/2006/main" xmlns:r="http://schemas.openxmlformats.org/officeDocument/2006/relationships" xmlns:p="http://schemas.openxmlformats.org/presentationml/2006/main">
  <p:tag name="SHAPE" val="OLD"/>
</p:tagLst>
</file>

<file path=ppt/tags/tag354.xml><?xml version="1.0" encoding="utf-8"?>
<p:tagLst xmlns:a="http://schemas.openxmlformats.org/drawingml/2006/main" xmlns:r="http://schemas.openxmlformats.org/officeDocument/2006/relationships" xmlns:p="http://schemas.openxmlformats.org/presentationml/2006/main">
  <p:tag name="SHAPE" val="OLD"/>
</p:tagLst>
</file>

<file path=ppt/tags/tag355.xml><?xml version="1.0" encoding="utf-8"?>
<p:tagLst xmlns:a="http://schemas.openxmlformats.org/drawingml/2006/main" xmlns:r="http://schemas.openxmlformats.org/officeDocument/2006/relationships" xmlns:p="http://schemas.openxmlformats.org/presentationml/2006/main">
  <p:tag name="SHAPE" val="OLD"/>
</p:tagLst>
</file>

<file path=ppt/tags/tag356.xml><?xml version="1.0" encoding="utf-8"?>
<p:tagLst xmlns:a="http://schemas.openxmlformats.org/drawingml/2006/main" xmlns:r="http://schemas.openxmlformats.org/officeDocument/2006/relationships" xmlns:p="http://schemas.openxmlformats.org/presentationml/2006/main">
  <p:tag name="SHAPE" val="OLD"/>
</p:tagLst>
</file>

<file path=ppt/tags/tag357.xml><?xml version="1.0" encoding="utf-8"?>
<p:tagLst xmlns:a="http://schemas.openxmlformats.org/drawingml/2006/main" xmlns:r="http://schemas.openxmlformats.org/officeDocument/2006/relationships" xmlns:p="http://schemas.openxmlformats.org/presentationml/2006/main">
  <p:tag name="SHAPE" val="OLD"/>
</p:tagLst>
</file>

<file path=ppt/tags/tag358.xml><?xml version="1.0" encoding="utf-8"?>
<p:tagLst xmlns:a="http://schemas.openxmlformats.org/drawingml/2006/main" xmlns:r="http://schemas.openxmlformats.org/officeDocument/2006/relationships" xmlns:p="http://schemas.openxmlformats.org/presentationml/2006/main">
  <p:tag name="SHAPE" val="OLD"/>
</p:tagLst>
</file>

<file path=ppt/tags/tag359.xml><?xml version="1.0" encoding="utf-8"?>
<p:tagLst xmlns:a="http://schemas.openxmlformats.org/drawingml/2006/main" xmlns:r="http://schemas.openxmlformats.org/officeDocument/2006/relationships" xmlns:p="http://schemas.openxmlformats.org/presentationml/2006/main">
  <p:tag name="SHAPE" val="OLD"/>
</p:tagLst>
</file>

<file path=ppt/tags/tag36.xml><?xml version="1.0" encoding="utf-8"?>
<p:tagLst xmlns:a="http://schemas.openxmlformats.org/drawingml/2006/main" xmlns:r="http://schemas.openxmlformats.org/officeDocument/2006/relationships" xmlns:p="http://schemas.openxmlformats.org/presentationml/2006/main">
  <p:tag name="SHAPE" val="OLD"/>
</p:tagLst>
</file>

<file path=ppt/tags/tag360.xml><?xml version="1.0" encoding="utf-8"?>
<p:tagLst xmlns:a="http://schemas.openxmlformats.org/drawingml/2006/main" xmlns:r="http://schemas.openxmlformats.org/officeDocument/2006/relationships" xmlns:p="http://schemas.openxmlformats.org/presentationml/2006/main">
  <p:tag name="SHAPE" val="OLD"/>
</p:tagLst>
</file>

<file path=ppt/tags/tag361.xml><?xml version="1.0" encoding="utf-8"?>
<p:tagLst xmlns:a="http://schemas.openxmlformats.org/drawingml/2006/main" xmlns:r="http://schemas.openxmlformats.org/officeDocument/2006/relationships" xmlns:p="http://schemas.openxmlformats.org/presentationml/2006/main">
  <p:tag name="SHAPE" val="OLD"/>
</p:tagLst>
</file>

<file path=ppt/tags/tag362.xml><?xml version="1.0" encoding="utf-8"?>
<p:tagLst xmlns:a="http://schemas.openxmlformats.org/drawingml/2006/main" xmlns:r="http://schemas.openxmlformats.org/officeDocument/2006/relationships" xmlns:p="http://schemas.openxmlformats.org/presentationml/2006/main">
  <p:tag name="SHAPE" val="OLD"/>
</p:tagLst>
</file>

<file path=ppt/tags/tag363.xml><?xml version="1.0" encoding="utf-8"?>
<p:tagLst xmlns:a="http://schemas.openxmlformats.org/drawingml/2006/main" xmlns:r="http://schemas.openxmlformats.org/officeDocument/2006/relationships" xmlns:p="http://schemas.openxmlformats.org/presentationml/2006/main">
  <p:tag name="SHAPE" val="OLD"/>
</p:tagLst>
</file>

<file path=ppt/tags/tag364.xml><?xml version="1.0" encoding="utf-8"?>
<p:tagLst xmlns:a="http://schemas.openxmlformats.org/drawingml/2006/main" xmlns:r="http://schemas.openxmlformats.org/officeDocument/2006/relationships" xmlns:p="http://schemas.openxmlformats.org/presentationml/2006/main">
  <p:tag name="SHAPE" val="OLD"/>
</p:tagLst>
</file>

<file path=ppt/tags/tag365.xml><?xml version="1.0" encoding="utf-8"?>
<p:tagLst xmlns:a="http://schemas.openxmlformats.org/drawingml/2006/main" xmlns:r="http://schemas.openxmlformats.org/officeDocument/2006/relationships" xmlns:p="http://schemas.openxmlformats.org/presentationml/2006/main">
  <p:tag name="SHAPE" val="OLD"/>
</p:tagLst>
</file>

<file path=ppt/tags/tag366.xml><?xml version="1.0" encoding="utf-8"?>
<p:tagLst xmlns:a="http://schemas.openxmlformats.org/drawingml/2006/main" xmlns:r="http://schemas.openxmlformats.org/officeDocument/2006/relationships" xmlns:p="http://schemas.openxmlformats.org/presentationml/2006/main">
  <p:tag name="SHAPE" val="OLD"/>
</p:tagLst>
</file>

<file path=ppt/tags/tag367.xml><?xml version="1.0" encoding="utf-8"?>
<p:tagLst xmlns:a="http://schemas.openxmlformats.org/drawingml/2006/main" xmlns:r="http://schemas.openxmlformats.org/officeDocument/2006/relationships" xmlns:p="http://schemas.openxmlformats.org/presentationml/2006/main">
  <p:tag name="SHAPE" val="OLD"/>
</p:tagLst>
</file>

<file path=ppt/tags/tag368.xml><?xml version="1.0" encoding="utf-8"?>
<p:tagLst xmlns:a="http://schemas.openxmlformats.org/drawingml/2006/main" xmlns:r="http://schemas.openxmlformats.org/officeDocument/2006/relationships" xmlns:p="http://schemas.openxmlformats.org/presentationml/2006/main">
  <p:tag name="SHAPE" val="OLD"/>
</p:tagLst>
</file>

<file path=ppt/tags/tag369.xml><?xml version="1.0" encoding="utf-8"?>
<p:tagLst xmlns:a="http://schemas.openxmlformats.org/drawingml/2006/main" xmlns:r="http://schemas.openxmlformats.org/officeDocument/2006/relationships" xmlns:p="http://schemas.openxmlformats.org/presentationml/2006/main">
  <p:tag name="SHAPE" val="OLD"/>
</p:tagLst>
</file>

<file path=ppt/tags/tag37.xml><?xml version="1.0" encoding="utf-8"?>
<p:tagLst xmlns:a="http://schemas.openxmlformats.org/drawingml/2006/main" xmlns:r="http://schemas.openxmlformats.org/officeDocument/2006/relationships" xmlns:p="http://schemas.openxmlformats.org/presentationml/2006/main">
  <p:tag name="SHAPE" val="OLD"/>
</p:tagLst>
</file>

<file path=ppt/tags/tag370.xml><?xml version="1.0" encoding="utf-8"?>
<p:tagLst xmlns:a="http://schemas.openxmlformats.org/drawingml/2006/main" xmlns:r="http://schemas.openxmlformats.org/officeDocument/2006/relationships" xmlns:p="http://schemas.openxmlformats.org/presentationml/2006/main">
  <p:tag name="SHAPE" val="OLD"/>
</p:tagLst>
</file>

<file path=ppt/tags/tag371.xml><?xml version="1.0" encoding="utf-8"?>
<p:tagLst xmlns:a="http://schemas.openxmlformats.org/drawingml/2006/main" xmlns:r="http://schemas.openxmlformats.org/officeDocument/2006/relationships" xmlns:p="http://schemas.openxmlformats.org/presentationml/2006/main">
  <p:tag name="SHAPE" val="OLD"/>
</p:tagLst>
</file>

<file path=ppt/tags/tag372.xml><?xml version="1.0" encoding="utf-8"?>
<p:tagLst xmlns:a="http://schemas.openxmlformats.org/drawingml/2006/main" xmlns:r="http://schemas.openxmlformats.org/officeDocument/2006/relationships" xmlns:p="http://schemas.openxmlformats.org/presentationml/2006/main">
  <p:tag name="SHAPE" val="OLD"/>
</p:tagLst>
</file>

<file path=ppt/tags/tag373.xml><?xml version="1.0" encoding="utf-8"?>
<p:tagLst xmlns:a="http://schemas.openxmlformats.org/drawingml/2006/main" xmlns:r="http://schemas.openxmlformats.org/officeDocument/2006/relationships" xmlns:p="http://schemas.openxmlformats.org/presentationml/2006/main">
  <p:tag name="SHAPE" val="OLD"/>
</p:tagLst>
</file>

<file path=ppt/tags/tag374.xml><?xml version="1.0" encoding="utf-8"?>
<p:tagLst xmlns:a="http://schemas.openxmlformats.org/drawingml/2006/main" xmlns:r="http://schemas.openxmlformats.org/officeDocument/2006/relationships" xmlns:p="http://schemas.openxmlformats.org/presentationml/2006/main">
  <p:tag name="SHAPE" val="OLD"/>
</p:tagLst>
</file>

<file path=ppt/tags/tag375.xml><?xml version="1.0" encoding="utf-8"?>
<p:tagLst xmlns:a="http://schemas.openxmlformats.org/drawingml/2006/main" xmlns:r="http://schemas.openxmlformats.org/officeDocument/2006/relationships" xmlns:p="http://schemas.openxmlformats.org/presentationml/2006/main">
  <p:tag name="SHAPE" val="OLD"/>
</p:tagLst>
</file>

<file path=ppt/tags/tag376.xml><?xml version="1.0" encoding="utf-8"?>
<p:tagLst xmlns:a="http://schemas.openxmlformats.org/drawingml/2006/main" xmlns:r="http://schemas.openxmlformats.org/officeDocument/2006/relationships" xmlns:p="http://schemas.openxmlformats.org/presentationml/2006/main">
  <p:tag name="SHAPE" val="OLD"/>
</p:tagLst>
</file>

<file path=ppt/tags/tag377.xml><?xml version="1.0" encoding="utf-8"?>
<p:tagLst xmlns:a="http://schemas.openxmlformats.org/drawingml/2006/main" xmlns:r="http://schemas.openxmlformats.org/officeDocument/2006/relationships" xmlns:p="http://schemas.openxmlformats.org/presentationml/2006/main">
  <p:tag name="SHAPE" val="OLD"/>
</p:tagLst>
</file>

<file path=ppt/tags/tag378.xml><?xml version="1.0" encoding="utf-8"?>
<p:tagLst xmlns:a="http://schemas.openxmlformats.org/drawingml/2006/main" xmlns:r="http://schemas.openxmlformats.org/officeDocument/2006/relationships" xmlns:p="http://schemas.openxmlformats.org/presentationml/2006/main">
  <p:tag name="SHAPE" val="OLD"/>
</p:tagLst>
</file>

<file path=ppt/tags/tag379.xml><?xml version="1.0" encoding="utf-8"?>
<p:tagLst xmlns:a="http://schemas.openxmlformats.org/drawingml/2006/main" xmlns:r="http://schemas.openxmlformats.org/officeDocument/2006/relationships" xmlns:p="http://schemas.openxmlformats.org/presentationml/2006/main">
  <p:tag name="SHAPE" val="OLD"/>
</p:tagLst>
</file>

<file path=ppt/tags/tag38.xml><?xml version="1.0" encoding="utf-8"?>
<p:tagLst xmlns:a="http://schemas.openxmlformats.org/drawingml/2006/main" xmlns:r="http://schemas.openxmlformats.org/officeDocument/2006/relationships" xmlns:p="http://schemas.openxmlformats.org/presentationml/2006/main">
  <p:tag name="SHAPE" val="OLD"/>
</p:tagLst>
</file>

<file path=ppt/tags/tag380.xml><?xml version="1.0" encoding="utf-8"?>
<p:tagLst xmlns:a="http://schemas.openxmlformats.org/drawingml/2006/main" xmlns:r="http://schemas.openxmlformats.org/officeDocument/2006/relationships" xmlns:p="http://schemas.openxmlformats.org/presentationml/2006/main">
  <p:tag name="SHAPE" val="OLD"/>
</p:tagLst>
</file>

<file path=ppt/tags/tag381.xml><?xml version="1.0" encoding="utf-8"?>
<p:tagLst xmlns:a="http://schemas.openxmlformats.org/drawingml/2006/main" xmlns:r="http://schemas.openxmlformats.org/officeDocument/2006/relationships" xmlns:p="http://schemas.openxmlformats.org/presentationml/2006/main">
  <p:tag name="SHAPE" val="OLD"/>
</p:tagLst>
</file>

<file path=ppt/tags/tag382.xml><?xml version="1.0" encoding="utf-8"?>
<p:tagLst xmlns:a="http://schemas.openxmlformats.org/drawingml/2006/main" xmlns:r="http://schemas.openxmlformats.org/officeDocument/2006/relationships" xmlns:p="http://schemas.openxmlformats.org/presentationml/2006/main">
  <p:tag name="SHAPE" val="OLD"/>
</p:tagLst>
</file>

<file path=ppt/tags/tag383.xml><?xml version="1.0" encoding="utf-8"?>
<p:tagLst xmlns:a="http://schemas.openxmlformats.org/drawingml/2006/main" xmlns:r="http://schemas.openxmlformats.org/officeDocument/2006/relationships" xmlns:p="http://schemas.openxmlformats.org/presentationml/2006/main">
  <p:tag name="SHAPE" val="OLD"/>
</p:tagLst>
</file>

<file path=ppt/tags/tag384.xml><?xml version="1.0" encoding="utf-8"?>
<p:tagLst xmlns:a="http://schemas.openxmlformats.org/drawingml/2006/main" xmlns:r="http://schemas.openxmlformats.org/officeDocument/2006/relationships" xmlns:p="http://schemas.openxmlformats.org/presentationml/2006/main">
  <p:tag name="SHAPE" val="OLD"/>
</p:tagLst>
</file>

<file path=ppt/tags/tag385.xml><?xml version="1.0" encoding="utf-8"?>
<p:tagLst xmlns:a="http://schemas.openxmlformats.org/drawingml/2006/main" xmlns:r="http://schemas.openxmlformats.org/officeDocument/2006/relationships" xmlns:p="http://schemas.openxmlformats.org/presentationml/2006/main">
  <p:tag name="SHAPE" val="OLD"/>
</p:tagLst>
</file>

<file path=ppt/tags/tag386.xml><?xml version="1.0" encoding="utf-8"?>
<p:tagLst xmlns:a="http://schemas.openxmlformats.org/drawingml/2006/main" xmlns:r="http://schemas.openxmlformats.org/officeDocument/2006/relationships" xmlns:p="http://schemas.openxmlformats.org/presentationml/2006/main">
  <p:tag name="SHAPE" val="OLD"/>
</p:tagLst>
</file>

<file path=ppt/tags/tag387.xml><?xml version="1.0" encoding="utf-8"?>
<p:tagLst xmlns:a="http://schemas.openxmlformats.org/drawingml/2006/main" xmlns:r="http://schemas.openxmlformats.org/officeDocument/2006/relationships" xmlns:p="http://schemas.openxmlformats.org/presentationml/2006/main">
  <p:tag name="SHAPE" val="OLD"/>
</p:tagLst>
</file>

<file path=ppt/tags/tag388.xml><?xml version="1.0" encoding="utf-8"?>
<p:tagLst xmlns:a="http://schemas.openxmlformats.org/drawingml/2006/main" xmlns:r="http://schemas.openxmlformats.org/officeDocument/2006/relationships" xmlns:p="http://schemas.openxmlformats.org/presentationml/2006/main">
  <p:tag name="SHAPE" val="OLD"/>
</p:tagLst>
</file>

<file path=ppt/tags/tag389.xml><?xml version="1.0" encoding="utf-8"?>
<p:tagLst xmlns:a="http://schemas.openxmlformats.org/drawingml/2006/main" xmlns:r="http://schemas.openxmlformats.org/officeDocument/2006/relationships" xmlns:p="http://schemas.openxmlformats.org/presentationml/2006/main">
  <p:tag name="SHAPE" val="OLD"/>
</p:tagLst>
</file>

<file path=ppt/tags/tag39.xml><?xml version="1.0" encoding="utf-8"?>
<p:tagLst xmlns:a="http://schemas.openxmlformats.org/drawingml/2006/main" xmlns:r="http://schemas.openxmlformats.org/officeDocument/2006/relationships" xmlns:p="http://schemas.openxmlformats.org/presentationml/2006/main">
  <p:tag name="SHAPE" val="OLD"/>
</p:tagLst>
</file>

<file path=ppt/tags/tag390.xml><?xml version="1.0" encoding="utf-8"?>
<p:tagLst xmlns:a="http://schemas.openxmlformats.org/drawingml/2006/main" xmlns:r="http://schemas.openxmlformats.org/officeDocument/2006/relationships" xmlns:p="http://schemas.openxmlformats.org/presentationml/2006/main">
  <p:tag name="SHAPE" val="OLD"/>
</p:tagLst>
</file>

<file path=ppt/tags/tag391.xml><?xml version="1.0" encoding="utf-8"?>
<p:tagLst xmlns:a="http://schemas.openxmlformats.org/drawingml/2006/main" xmlns:r="http://schemas.openxmlformats.org/officeDocument/2006/relationships" xmlns:p="http://schemas.openxmlformats.org/presentationml/2006/main">
  <p:tag name="SHAPE" val="OLD"/>
</p:tagLst>
</file>

<file path=ppt/tags/tag392.xml><?xml version="1.0" encoding="utf-8"?>
<p:tagLst xmlns:a="http://schemas.openxmlformats.org/drawingml/2006/main" xmlns:r="http://schemas.openxmlformats.org/officeDocument/2006/relationships" xmlns:p="http://schemas.openxmlformats.org/presentationml/2006/main">
  <p:tag name="SHAPE" val="OLD"/>
</p:tagLst>
</file>

<file path=ppt/tags/tag393.xml><?xml version="1.0" encoding="utf-8"?>
<p:tagLst xmlns:a="http://schemas.openxmlformats.org/drawingml/2006/main" xmlns:r="http://schemas.openxmlformats.org/officeDocument/2006/relationships" xmlns:p="http://schemas.openxmlformats.org/presentationml/2006/main">
  <p:tag name="SHAPE" val="OLD"/>
</p:tagLst>
</file>

<file path=ppt/tags/tag394.xml><?xml version="1.0" encoding="utf-8"?>
<p:tagLst xmlns:a="http://schemas.openxmlformats.org/drawingml/2006/main" xmlns:r="http://schemas.openxmlformats.org/officeDocument/2006/relationships" xmlns:p="http://schemas.openxmlformats.org/presentationml/2006/main">
  <p:tag name="SHAPE" val="OLD"/>
</p:tagLst>
</file>

<file path=ppt/tags/tag395.xml><?xml version="1.0" encoding="utf-8"?>
<p:tagLst xmlns:a="http://schemas.openxmlformats.org/drawingml/2006/main" xmlns:r="http://schemas.openxmlformats.org/officeDocument/2006/relationships" xmlns:p="http://schemas.openxmlformats.org/presentationml/2006/main">
  <p:tag name="SHAPE" val="OLD"/>
</p:tagLst>
</file>

<file path=ppt/tags/tag396.xml><?xml version="1.0" encoding="utf-8"?>
<p:tagLst xmlns:a="http://schemas.openxmlformats.org/drawingml/2006/main" xmlns:r="http://schemas.openxmlformats.org/officeDocument/2006/relationships" xmlns:p="http://schemas.openxmlformats.org/presentationml/2006/main">
  <p:tag name="SHAPE" val="OLD"/>
</p:tagLst>
</file>

<file path=ppt/tags/tag397.xml><?xml version="1.0" encoding="utf-8"?>
<p:tagLst xmlns:a="http://schemas.openxmlformats.org/drawingml/2006/main" xmlns:r="http://schemas.openxmlformats.org/officeDocument/2006/relationships" xmlns:p="http://schemas.openxmlformats.org/presentationml/2006/main">
  <p:tag name="SHAPE" val="OLD"/>
</p:tagLst>
</file>

<file path=ppt/tags/tag398.xml><?xml version="1.0" encoding="utf-8"?>
<p:tagLst xmlns:a="http://schemas.openxmlformats.org/drawingml/2006/main" xmlns:r="http://schemas.openxmlformats.org/officeDocument/2006/relationships" xmlns:p="http://schemas.openxmlformats.org/presentationml/2006/main">
  <p:tag name="SHAPE" val="OLD"/>
</p:tagLst>
</file>

<file path=ppt/tags/tag399.xml><?xml version="1.0" encoding="utf-8"?>
<p:tagLst xmlns:a="http://schemas.openxmlformats.org/drawingml/2006/main" xmlns:r="http://schemas.openxmlformats.org/officeDocument/2006/relationships" xmlns:p="http://schemas.openxmlformats.org/presentationml/2006/main">
  <p:tag name="SHAPE" val="OLD"/>
</p:tagLst>
</file>

<file path=ppt/tags/tag4.xml><?xml version="1.0" encoding="utf-8"?>
<p:tagLst xmlns:a="http://schemas.openxmlformats.org/drawingml/2006/main" xmlns:r="http://schemas.openxmlformats.org/officeDocument/2006/relationships" xmlns:p="http://schemas.openxmlformats.org/presentationml/2006/main">
  <p:tag name="SHAPE" val="OLD"/>
</p:tagLst>
</file>

<file path=ppt/tags/tag40.xml><?xml version="1.0" encoding="utf-8"?>
<p:tagLst xmlns:a="http://schemas.openxmlformats.org/drawingml/2006/main" xmlns:r="http://schemas.openxmlformats.org/officeDocument/2006/relationships" xmlns:p="http://schemas.openxmlformats.org/presentationml/2006/main">
  <p:tag name="SHAPE" val="OLD"/>
</p:tagLst>
</file>

<file path=ppt/tags/tag400.xml><?xml version="1.0" encoding="utf-8"?>
<p:tagLst xmlns:a="http://schemas.openxmlformats.org/drawingml/2006/main" xmlns:r="http://schemas.openxmlformats.org/officeDocument/2006/relationships" xmlns:p="http://schemas.openxmlformats.org/presentationml/2006/main">
  <p:tag name="SHAPE" val="OLD"/>
</p:tagLst>
</file>

<file path=ppt/tags/tag401.xml><?xml version="1.0" encoding="utf-8"?>
<p:tagLst xmlns:a="http://schemas.openxmlformats.org/drawingml/2006/main" xmlns:r="http://schemas.openxmlformats.org/officeDocument/2006/relationships" xmlns:p="http://schemas.openxmlformats.org/presentationml/2006/main">
  <p:tag name="SHAPE" val="OLD"/>
</p:tagLst>
</file>

<file path=ppt/tags/tag402.xml><?xml version="1.0" encoding="utf-8"?>
<p:tagLst xmlns:a="http://schemas.openxmlformats.org/drawingml/2006/main" xmlns:r="http://schemas.openxmlformats.org/officeDocument/2006/relationships" xmlns:p="http://schemas.openxmlformats.org/presentationml/2006/main">
  <p:tag name="SHAPE" val="OLD"/>
</p:tagLst>
</file>

<file path=ppt/tags/tag403.xml><?xml version="1.0" encoding="utf-8"?>
<p:tagLst xmlns:a="http://schemas.openxmlformats.org/drawingml/2006/main" xmlns:r="http://schemas.openxmlformats.org/officeDocument/2006/relationships" xmlns:p="http://schemas.openxmlformats.org/presentationml/2006/main">
  <p:tag name="SHAPE" val="OLD"/>
</p:tagLst>
</file>

<file path=ppt/tags/tag404.xml><?xml version="1.0" encoding="utf-8"?>
<p:tagLst xmlns:a="http://schemas.openxmlformats.org/drawingml/2006/main" xmlns:r="http://schemas.openxmlformats.org/officeDocument/2006/relationships" xmlns:p="http://schemas.openxmlformats.org/presentationml/2006/main">
  <p:tag name="SHAPE" val="OLD"/>
</p:tagLst>
</file>

<file path=ppt/tags/tag405.xml><?xml version="1.0" encoding="utf-8"?>
<p:tagLst xmlns:a="http://schemas.openxmlformats.org/drawingml/2006/main" xmlns:r="http://schemas.openxmlformats.org/officeDocument/2006/relationships" xmlns:p="http://schemas.openxmlformats.org/presentationml/2006/main">
  <p:tag name="SHAPE" val="OLD"/>
</p:tagLst>
</file>

<file path=ppt/tags/tag406.xml><?xml version="1.0" encoding="utf-8"?>
<p:tagLst xmlns:a="http://schemas.openxmlformats.org/drawingml/2006/main" xmlns:r="http://schemas.openxmlformats.org/officeDocument/2006/relationships" xmlns:p="http://schemas.openxmlformats.org/presentationml/2006/main">
  <p:tag name="SHAPE" val="OLD"/>
</p:tagLst>
</file>

<file path=ppt/tags/tag407.xml><?xml version="1.0" encoding="utf-8"?>
<p:tagLst xmlns:a="http://schemas.openxmlformats.org/drawingml/2006/main" xmlns:r="http://schemas.openxmlformats.org/officeDocument/2006/relationships" xmlns:p="http://schemas.openxmlformats.org/presentationml/2006/main">
  <p:tag name="SHAPE" val="OLD"/>
</p:tagLst>
</file>

<file path=ppt/tags/tag408.xml><?xml version="1.0" encoding="utf-8"?>
<p:tagLst xmlns:a="http://schemas.openxmlformats.org/drawingml/2006/main" xmlns:r="http://schemas.openxmlformats.org/officeDocument/2006/relationships" xmlns:p="http://schemas.openxmlformats.org/presentationml/2006/main">
  <p:tag name="SHAPE" val="OLD"/>
</p:tagLst>
</file>

<file path=ppt/tags/tag409.xml><?xml version="1.0" encoding="utf-8"?>
<p:tagLst xmlns:a="http://schemas.openxmlformats.org/drawingml/2006/main" xmlns:r="http://schemas.openxmlformats.org/officeDocument/2006/relationships" xmlns:p="http://schemas.openxmlformats.org/presentationml/2006/main">
  <p:tag name="SHAPE" val="OLD"/>
</p:tagLst>
</file>

<file path=ppt/tags/tag41.xml><?xml version="1.0" encoding="utf-8"?>
<p:tagLst xmlns:a="http://schemas.openxmlformats.org/drawingml/2006/main" xmlns:r="http://schemas.openxmlformats.org/officeDocument/2006/relationships" xmlns:p="http://schemas.openxmlformats.org/presentationml/2006/main">
  <p:tag name="SHAPE" val="OLD"/>
</p:tagLst>
</file>

<file path=ppt/tags/tag410.xml><?xml version="1.0" encoding="utf-8"?>
<p:tagLst xmlns:a="http://schemas.openxmlformats.org/drawingml/2006/main" xmlns:r="http://schemas.openxmlformats.org/officeDocument/2006/relationships" xmlns:p="http://schemas.openxmlformats.org/presentationml/2006/main">
  <p:tag name="SHAPE" val="OLD"/>
</p:tagLst>
</file>

<file path=ppt/tags/tag411.xml><?xml version="1.0" encoding="utf-8"?>
<p:tagLst xmlns:a="http://schemas.openxmlformats.org/drawingml/2006/main" xmlns:r="http://schemas.openxmlformats.org/officeDocument/2006/relationships" xmlns:p="http://schemas.openxmlformats.org/presentationml/2006/main">
  <p:tag name="SHAPE" val="OLD"/>
</p:tagLst>
</file>

<file path=ppt/tags/tag412.xml><?xml version="1.0" encoding="utf-8"?>
<p:tagLst xmlns:a="http://schemas.openxmlformats.org/drawingml/2006/main" xmlns:r="http://schemas.openxmlformats.org/officeDocument/2006/relationships" xmlns:p="http://schemas.openxmlformats.org/presentationml/2006/main">
  <p:tag name="SHAPE" val="OLD"/>
</p:tagLst>
</file>

<file path=ppt/tags/tag413.xml><?xml version="1.0" encoding="utf-8"?>
<p:tagLst xmlns:a="http://schemas.openxmlformats.org/drawingml/2006/main" xmlns:r="http://schemas.openxmlformats.org/officeDocument/2006/relationships" xmlns:p="http://schemas.openxmlformats.org/presentationml/2006/main">
  <p:tag name="SHAPE" val="OLD"/>
</p:tagLst>
</file>

<file path=ppt/tags/tag414.xml><?xml version="1.0" encoding="utf-8"?>
<p:tagLst xmlns:a="http://schemas.openxmlformats.org/drawingml/2006/main" xmlns:r="http://schemas.openxmlformats.org/officeDocument/2006/relationships" xmlns:p="http://schemas.openxmlformats.org/presentationml/2006/main">
  <p:tag name="SHAPE" val="OLD"/>
</p:tagLst>
</file>

<file path=ppt/tags/tag415.xml><?xml version="1.0" encoding="utf-8"?>
<p:tagLst xmlns:a="http://schemas.openxmlformats.org/drawingml/2006/main" xmlns:r="http://schemas.openxmlformats.org/officeDocument/2006/relationships" xmlns:p="http://schemas.openxmlformats.org/presentationml/2006/main">
  <p:tag name="SHAPE" val="OLD"/>
</p:tagLst>
</file>

<file path=ppt/tags/tag416.xml><?xml version="1.0" encoding="utf-8"?>
<p:tagLst xmlns:a="http://schemas.openxmlformats.org/drawingml/2006/main" xmlns:r="http://schemas.openxmlformats.org/officeDocument/2006/relationships" xmlns:p="http://schemas.openxmlformats.org/presentationml/2006/main">
  <p:tag name="SHAPE" val="OLD"/>
</p:tagLst>
</file>

<file path=ppt/tags/tag417.xml><?xml version="1.0" encoding="utf-8"?>
<p:tagLst xmlns:a="http://schemas.openxmlformats.org/drawingml/2006/main" xmlns:r="http://schemas.openxmlformats.org/officeDocument/2006/relationships" xmlns:p="http://schemas.openxmlformats.org/presentationml/2006/main">
  <p:tag name="SHAPE" val="OLD"/>
</p:tagLst>
</file>

<file path=ppt/tags/tag418.xml><?xml version="1.0" encoding="utf-8"?>
<p:tagLst xmlns:a="http://schemas.openxmlformats.org/drawingml/2006/main" xmlns:r="http://schemas.openxmlformats.org/officeDocument/2006/relationships" xmlns:p="http://schemas.openxmlformats.org/presentationml/2006/main">
  <p:tag name="SHAPE" val="OLD"/>
</p:tagLst>
</file>

<file path=ppt/tags/tag419.xml><?xml version="1.0" encoding="utf-8"?>
<p:tagLst xmlns:a="http://schemas.openxmlformats.org/drawingml/2006/main" xmlns:r="http://schemas.openxmlformats.org/officeDocument/2006/relationships" xmlns:p="http://schemas.openxmlformats.org/presentationml/2006/main">
  <p:tag name="SHAPE" val="OLD"/>
</p:tagLst>
</file>

<file path=ppt/tags/tag42.xml><?xml version="1.0" encoding="utf-8"?>
<p:tagLst xmlns:a="http://schemas.openxmlformats.org/drawingml/2006/main" xmlns:r="http://schemas.openxmlformats.org/officeDocument/2006/relationships" xmlns:p="http://schemas.openxmlformats.org/presentationml/2006/main">
  <p:tag name="SHAPE" val="OLD"/>
</p:tagLst>
</file>

<file path=ppt/tags/tag420.xml><?xml version="1.0" encoding="utf-8"?>
<p:tagLst xmlns:a="http://schemas.openxmlformats.org/drawingml/2006/main" xmlns:r="http://schemas.openxmlformats.org/officeDocument/2006/relationships" xmlns:p="http://schemas.openxmlformats.org/presentationml/2006/main">
  <p:tag name="SHAPE" val="OLD"/>
</p:tagLst>
</file>

<file path=ppt/tags/tag421.xml><?xml version="1.0" encoding="utf-8"?>
<p:tagLst xmlns:a="http://schemas.openxmlformats.org/drawingml/2006/main" xmlns:r="http://schemas.openxmlformats.org/officeDocument/2006/relationships" xmlns:p="http://schemas.openxmlformats.org/presentationml/2006/main">
  <p:tag name="SHAPE" val="OLD"/>
</p:tagLst>
</file>

<file path=ppt/tags/tag422.xml><?xml version="1.0" encoding="utf-8"?>
<p:tagLst xmlns:a="http://schemas.openxmlformats.org/drawingml/2006/main" xmlns:r="http://schemas.openxmlformats.org/officeDocument/2006/relationships" xmlns:p="http://schemas.openxmlformats.org/presentationml/2006/main">
  <p:tag name="SHAPE" val="OLD"/>
</p:tagLst>
</file>

<file path=ppt/tags/tag423.xml><?xml version="1.0" encoding="utf-8"?>
<p:tagLst xmlns:a="http://schemas.openxmlformats.org/drawingml/2006/main" xmlns:r="http://schemas.openxmlformats.org/officeDocument/2006/relationships" xmlns:p="http://schemas.openxmlformats.org/presentationml/2006/main">
  <p:tag name="SHAPE" val="OLD"/>
</p:tagLst>
</file>

<file path=ppt/tags/tag424.xml><?xml version="1.0" encoding="utf-8"?>
<p:tagLst xmlns:a="http://schemas.openxmlformats.org/drawingml/2006/main" xmlns:r="http://schemas.openxmlformats.org/officeDocument/2006/relationships" xmlns:p="http://schemas.openxmlformats.org/presentationml/2006/main">
  <p:tag name="SHAPE" val="OLD"/>
</p:tagLst>
</file>

<file path=ppt/tags/tag425.xml><?xml version="1.0" encoding="utf-8"?>
<p:tagLst xmlns:a="http://schemas.openxmlformats.org/drawingml/2006/main" xmlns:r="http://schemas.openxmlformats.org/officeDocument/2006/relationships" xmlns:p="http://schemas.openxmlformats.org/presentationml/2006/main">
  <p:tag name="SHAPE" val="OLD"/>
</p:tagLst>
</file>

<file path=ppt/tags/tag426.xml><?xml version="1.0" encoding="utf-8"?>
<p:tagLst xmlns:a="http://schemas.openxmlformats.org/drawingml/2006/main" xmlns:r="http://schemas.openxmlformats.org/officeDocument/2006/relationships" xmlns:p="http://schemas.openxmlformats.org/presentationml/2006/main">
  <p:tag name="SHAPE" val="OLD"/>
</p:tagLst>
</file>

<file path=ppt/tags/tag427.xml><?xml version="1.0" encoding="utf-8"?>
<p:tagLst xmlns:a="http://schemas.openxmlformats.org/drawingml/2006/main" xmlns:r="http://schemas.openxmlformats.org/officeDocument/2006/relationships" xmlns:p="http://schemas.openxmlformats.org/presentationml/2006/main">
  <p:tag name="SHAPE" val="OLD"/>
</p:tagLst>
</file>

<file path=ppt/tags/tag428.xml><?xml version="1.0" encoding="utf-8"?>
<p:tagLst xmlns:a="http://schemas.openxmlformats.org/drawingml/2006/main" xmlns:r="http://schemas.openxmlformats.org/officeDocument/2006/relationships" xmlns:p="http://schemas.openxmlformats.org/presentationml/2006/main">
  <p:tag name="SHAPE" val="OLD"/>
</p:tagLst>
</file>

<file path=ppt/tags/tag429.xml><?xml version="1.0" encoding="utf-8"?>
<p:tagLst xmlns:a="http://schemas.openxmlformats.org/drawingml/2006/main" xmlns:r="http://schemas.openxmlformats.org/officeDocument/2006/relationships" xmlns:p="http://schemas.openxmlformats.org/presentationml/2006/main">
  <p:tag name="SHAPE" val="OLD"/>
</p:tagLst>
</file>

<file path=ppt/tags/tag43.xml><?xml version="1.0" encoding="utf-8"?>
<p:tagLst xmlns:a="http://schemas.openxmlformats.org/drawingml/2006/main" xmlns:r="http://schemas.openxmlformats.org/officeDocument/2006/relationships" xmlns:p="http://schemas.openxmlformats.org/presentationml/2006/main">
  <p:tag name="SHAPE" val="OLD"/>
</p:tagLst>
</file>

<file path=ppt/tags/tag430.xml><?xml version="1.0" encoding="utf-8"?>
<p:tagLst xmlns:a="http://schemas.openxmlformats.org/drawingml/2006/main" xmlns:r="http://schemas.openxmlformats.org/officeDocument/2006/relationships" xmlns:p="http://schemas.openxmlformats.org/presentationml/2006/main">
  <p:tag name="SHAPE" val="OLD"/>
</p:tagLst>
</file>

<file path=ppt/tags/tag431.xml><?xml version="1.0" encoding="utf-8"?>
<p:tagLst xmlns:a="http://schemas.openxmlformats.org/drawingml/2006/main" xmlns:r="http://schemas.openxmlformats.org/officeDocument/2006/relationships" xmlns:p="http://schemas.openxmlformats.org/presentationml/2006/main">
  <p:tag name="SHAPE" val="OLD"/>
</p:tagLst>
</file>

<file path=ppt/tags/tag432.xml><?xml version="1.0" encoding="utf-8"?>
<p:tagLst xmlns:a="http://schemas.openxmlformats.org/drawingml/2006/main" xmlns:r="http://schemas.openxmlformats.org/officeDocument/2006/relationships" xmlns:p="http://schemas.openxmlformats.org/presentationml/2006/main">
  <p:tag name="SHAPE" val="OLD"/>
</p:tagLst>
</file>

<file path=ppt/tags/tag433.xml><?xml version="1.0" encoding="utf-8"?>
<p:tagLst xmlns:a="http://schemas.openxmlformats.org/drawingml/2006/main" xmlns:r="http://schemas.openxmlformats.org/officeDocument/2006/relationships" xmlns:p="http://schemas.openxmlformats.org/presentationml/2006/main">
  <p:tag name="SHAPE" val="OLD"/>
</p:tagLst>
</file>

<file path=ppt/tags/tag434.xml><?xml version="1.0" encoding="utf-8"?>
<p:tagLst xmlns:a="http://schemas.openxmlformats.org/drawingml/2006/main" xmlns:r="http://schemas.openxmlformats.org/officeDocument/2006/relationships" xmlns:p="http://schemas.openxmlformats.org/presentationml/2006/main">
  <p:tag name="SHAPE" val="OLD"/>
</p:tagLst>
</file>

<file path=ppt/tags/tag435.xml><?xml version="1.0" encoding="utf-8"?>
<p:tagLst xmlns:a="http://schemas.openxmlformats.org/drawingml/2006/main" xmlns:r="http://schemas.openxmlformats.org/officeDocument/2006/relationships" xmlns:p="http://schemas.openxmlformats.org/presentationml/2006/main">
  <p:tag name="SHAPE" val="OLD"/>
</p:tagLst>
</file>

<file path=ppt/tags/tag436.xml><?xml version="1.0" encoding="utf-8"?>
<p:tagLst xmlns:a="http://schemas.openxmlformats.org/drawingml/2006/main" xmlns:r="http://schemas.openxmlformats.org/officeDocument/2006/relationships" xmlns:p="http://schemas.openxmlformats.org/presentationml/2006/main">
  <p:tag name="SHAPE" val="OLD"/>
</p:tagLst>
</file>

<file path=ppt/tags/tag437.xml><?xml version="1.0" encoding="utf-8"?>
<p:tagLst xmlns:a="http://schemas.openxmlformats.org/drawingml/2006/main" xmlns:r="http://schemas.openxmlformats.org/officeDocument/2006/relationships" xmlns:p="http://schemas.openxmlformats.org/presentationml/2006/main">
  <p:tag name="SHAPE" val="OLD"/>
</p:tagLst>
</file>

<file path=ppt/tags/tag438.xml><?xml version="1.0" encoding="utf-8"?>
<p:tagLst xmlns:a="http://schemas.openxmlformats.org/drawingml/2006/main" xmlns:r="http://schemas.openxmlformats.org/officeDocument/2006/relationships" xmlns:p="http://schemas.openxmlformats.org/presentationml/2006/main">
  <p:tag name="SHAPE" val="OLD"/>
</p:tagLst>
</file>

<file path=ppt/tags/tag439.xml><?xml version="1.0" encoding="utf-8"?>
<p:tagLst xmlns:a="http://schemas.openxmlformats.org/drawingml/2006/main" xmlns:r="http://schemas.openxmlformats.org/officeDocument/2006/relationships" xmlns:p="http://schemas.openxmlformats.org/presentationml/2006/main">
  <p:tag name="SHAPE" val="OLD"/>
</p:tagLst>
</file>

<file path=ppt/tags/tag44.xml><?xml version="1.0" encoding="utf-8"?>
<p:tagLst xmlns:a="http://schemas.openxmlformats.org/drawingml/2006/main" xmlns:r="http://schemas.openxmlformats.org/officeDocument/2006/relationships" xmlns:p="http://schemas.openxmlformats.org/presentationml/2006/main">
  <p:tag name="SHAPE" val="OLD"/>
</p:tagLst>
</file>

<file path=ppt/tags/tag440.xml><?xml version="1.0" encoding="utf-8"?>
<p:tagLst xmlns:a="http://schemas.openxmlformats.org/drawingml/2006/main" xmlns:r="http://schemas.openxmlformats.org/officeDocument/2006/relationships" xmlns:p="http://schemas.openxmlformats.org/presentationml/2006/main">
  <p:tag name="SHAPE" val="OLD"/>
</p:tagLst>
</file>

<file path=ppt/tags/tag441.xml><?xml version="1.0" encoding="utf-8"?>
<p:tagLst xmlns:a="http://schemas.openxmlformats.org/drawingml/2006/main" xmlns:r="http://schemas.openxmlformats.org/officeDocument/2006/relationships" xmlns:p="http://schemas.openxmlformats.org/presentationml/2006/main">
  <p:tag name="SHAPE" val="OLD"/>
</p:tagLst>
</file>

<file path=ppt/tags/tag442.xml><?xml version="1.0" encoding="utf-8"?>
<p:tagLst xmlns:a="http://schemas.openxmlformats.org/drawingml/2006/main" xmlns:r="http://schemas.openxmlformats.org/officeDocument/2006/relationships" xmlns:p="http://schemas.openxmlformats.org/presentationml/2006/main">
  <p:tag name="SHAPE" val="OLD"/>
</p:tagLst>
</file>

<file path=ppt/tags/tag443.xml><?xml version="1.0" encoding="utf-8"?>
<p:tagLst xmlns:a="http://schemas.openxmlformats.org/drawingml/2006/main" xmlns:r="http://schemas.openxmlformats.org/officeDocument/2006/relationships" xmlns:p="http://schemas.openxmlformats.org/presentationml/2006/main">
  <p:tag name="SHAPE" val="OLD"/>
</p:tagLst>
</file>

<file path=ppt/tags/tag444.xml><?xml version="1.0" encoding="utf-8"?>
<p:tagLst xmlns:a="http://schemas.openxmlformats.org/drawingml/2006/main" xmlns:r="http://schemas.openxmlformats.org/officeDocument/2006/relationships" xmlns:p="http://schemas.openxmlformats.org/presentationml/2006/main">
  <p:tag name="SHAPE" val="OLD"/>
</p:tagLst>
</file>

<file path=ppt/tags/tag445.xml><?xml version="1.0" encoding="utf-8"?>
<p:tagLst xmlns:a="http://schemas.openxmlformats.org/drawingml/2006/main" xmlns:r="http://schemas.openxmlformats.org/officeDocument/2006/relationships" xmlns:p="http://schemas.openxmlformats.org/presentationml/2006/main">
  <p:tag name="SHAPE" val="OLD"/>
</p:tagLst>
</file>

<file path=ppt/tags/tag446.xml><?xml version="1.0" encoding="utf-8"?>
<p:tagLst xmlns:a="http://schemas.openxmlformats.org/drawingml/2006/main" xmlns:r="http://schemas.openxmlformats.org/officeDocument/2006/relationships" xmlns:p="http://schemas.openxmlformats.org/presentationml/2006/main">
  <p:tag name="SHAPE" val="OLD"/>
</p:tagLst>
</file>

<file path=ppt/tags/tag447.xml><?xml version="1.0" encoding="utf-8"?>
<p:tagLst xmlns:a="http://schemas.openxmlformats.org/drawingml/2006/main" xmlns:r="http://schemas.openxmlformats.org/officeDocument/2006/relationships" xmlns:p="http://schemas.openxmlformats.org/presentationml/2006/main">
  <p:tag name="SHAPE" val="OLD"/>
</p:tagLst>
</file>

<file path=ppt/tags/tag448.xml><?xml version="1.0" encoding="utf-8"?>
<p:tagLst xmlns:a="http://schemas.openxmlformats.org/drawingml/2006/main" xmlns:r="http://schemas.openxmlformats.org/officeDocument/2006/relationships" xmlns:p="http://schemas.openxmlformats.org/presentationml/2006/main">
  <p:tag name="SHAPE" val="OLD"/>
</p:tagLst>
</file>

<file path=ppt/tags/tag449.xml><?xml version="1.0" encoding="utf-8"?>
<p:tagLst xmlns:a="http://schemas.openxmlformats.org/drawingml/2006/main" xmlns:r="http://schemas.openxmlformats.org/officeDocument/2006/relationships" xmlns:p="http://schemas.openxmlformats.org/presentationml/2006/main">
  <p:tag name="SHAPE" val="OLD"/>
</p:tagLst>
</file>

<file path=ppt/tags/tag45.xml><?xml version="1.0" encoding="utf-8"?>
<p:tagLst xmlns:a="http://schemas.openxmlformats.org/drawingml/2006/main" xmlns:r="http://schemas.openxmlformats.org/officeDocument/2006/relationships" xmlns:p="http://schemas.openxmlformats.org/presentationml/2006/main">
  <p:tag name="SHAPE" val="OLD"/>
</p:tagLst>
</file>

<file path=ppt/tags/tag450.xml><?xml version="1.0" encoding="utf-8"?>
<p:tagLst xmlns:a="http://schemas.openxmlformats.org/drawingml/2006/main" xmlns:r="http://schemas.openxmlformats.org/officeDocument/2006/relationships" xmlns:p="http://schemas.openxmlformats.org/presentationml/2006/main">
  <p:tag name="SHAPE" val="OLD"/>
</p:tagLst>
</file>

<file path=ppt/tags/tag451.xml><?xml version="1.0" encoding="utf-8"?>
<p:tagLst xmlns:a="http://schemas.openxmlformats.org/drawingml/2006/main" xmlns:r="http://schemas.openxmlformats.org/officeDocument/2006/relationships" xmlns:p="http://schemas.openxmlformats.org/presentationml/2006/main">
  <p:tag name="SHAPE" val="OLD"/>
</p:tagLst>
</file>

<file path=ppt/tags/tag452.xml><?xml version="1.0" encoding="utf-8"?>
<p:tagLst xmlns:a="http://schemas.openxmlformats.org/drawingml/2006/main" xmlns:r="http://schemas.openxmlformats.org/officeDocument/2006/relationships" xmlns:p="http://schemas.openxmlformats.org/presentationml/2006/main">
  <p:tag name="SHAPE" val="OLD"/>
</p:tagLst>
</file>

<file path=ppt/tags/tag453.xml><?xml version="1.0" encoding="utf-8"?>
<p:tagLst xmlns:a="http://schemas.openxmlformats.org/drawingml/2006/main" xmlns:r="http://schemas.openxmlformats.org/officeDocument/2006/relationships" xmlns:p="http://schemas.openxmlformats.org/presentationml/2006/main">
  <p:tag name="SHAPE" val="OLD"/>
</p:tagLst>
</file>

<file path=ppt/tags/tag454.xml><?xml version="1.0" encoding="utf-8"?>
<p:tagLst xmlns:a="http://schemas.openxmlformats.org/drawingml/2006/main" xmlns:r="http://schemas.openxmlformats.org/officeDocument/2006/relationships" xmlns:p="http://schemas.openxmlformats.org/presentationml/2006/main">
  <p:tag name="SHAPE" val="OLD"/>
</p:tagLst>
</file>

<file path=ppt/tags/tag455.xml><?xml version="1.0" encoding="utf-8"?>
<p:tagLst xmlns:a="http://schemas.openxmlformats.org/drawingml/2006/main" xmlns:r="http://schemas.openxmlformats.org/officeDocument/2006/relationships" xmlns:p="http://schemas.openxmlformats.org/presentationml/2006/main">
  <p:tag name="SHAPE" val="OLD"/>
</p:tagLst>
</file>

<file path=ppt/tags/tag456.xml><?xml version="1.0" encoding="utf-8"?>
<p:tagLst xmlns:a="http://schemas.openxmlformats.org/drawingml/2006/main" xmlns:r="http://schemas.openxmlformats.org/officeDocument/2006/relationships" xmlns:p="http://schemas.openxmlformats.org/presentationml/2006/main">
  <p:tag name="SHAPE" val="OLD"/>
</p:tagLst>
</file>

<file path=ppt/tags/tag457.xml><?xml version="1.0" encoding="utf-8"?>
<p:tagLst xmlns:a="http://schemas.openxmlformats.org/drawingml/2006/main" xmlns:r="http://schemas.openxmlformats.org/officeDocument/2006/relationships" xmlns:p="http://schemas.openxmlformats.org/presentationml/2006/main">
  <p:tag name="SHAPE" val="OLD"/>
</p:tagLst>
</file>

<file path=ppt/tags/tag458.xml><?xml version="1.0" encoding="utf-8"?>
<p:tagLst xmlns:a="http://schemas.openxmlformats.org/drawingml/2006/main" xmlns:r="http://schemas.openxmlformats.org/officeDocument/2006/relationships" xmlns:p="http://schemas.openxmlformats.org/presentationml/2006/main">
  <p:tag name="SHAPE" val="OLD"/>
</p:tagLst>
</file>

<file path=ppt/tags/tag459.xml><?xml version="1.0" encoding="utf-8"?>
<p:tagLst xmlns:a="http://schemas.openxmlformats.org/drawingml/2006/main" xmlns:r="http://schemas.openxmlformats.org/officeDocument/2006/relationships" xmlns:p="http://schemas.openxmlformats.org/presentationml/2006/main">
  <p:tag name="SHAPE" val="OLD"/>
</p:tagLst>
</file>

<file path=ppt/tags/tag46.xml><?xml version="1.0" encoding="utf-8"?>
<p:tagLst xmlns:a="http://schemas.openxmlformats.org/drawingml/2006/main" xmlns:r="http://schemas.openxmlformats.org/officeDocument/2006/relationships" xmlns:p="http://schemas.openxmlformats.org/presentationml/2006/main">
  <p:tag name="SHAPE" val="OLD"/>
</p:tagLst>
</file>

<file path=ppt/tags/tag460.xml><?xml version="1.0" encoding="utf-8"?>
<p:tagLst xmlns:a="http://schemas.openxmlformats.org/drawingml/2006/main" xmlns:r="http://schemas.openxmlformats.org/officeDocument/2006/relationships" xmlns:p="http://schemas.openxmlformats.org/presentationml/2006/main">
  <p:tag name="SHAPE" val="OLD"/>
</p:tagLst>
</file>

<file path=ppt/tags/tag461.xml><?xml version="1.0" encoding="utf-8"?>
<p:tagLst xmlns:a="http://schemas.openxmlformats.org/drawingml/2006/main" xmlns:r="http://schemas.openxmlformats.org/officeDocument/2006/relationships" xmlns:p="http://schemas.openxmlformats.org/presentationml/2006/main">
  <p:tag name="SHAPE" val="OLD"/>
</p:tagLst>
</file>

<file path=ppt/tags/tag462.xml><?xml version="1.0" encoding="utf-8"?>
<p:tagLst xmlns:a="http://schemas.openxmlformats.org/drawingml/2006/main" xmlns:r="http://schemas.openxmlformats.org/officeDocument/2006/relationships" xmlns:p="http://schemas.openxmlformats.org/presentationml/2006/main">
  <p:tag name="SHAPE" val="OLD"/>
</p:tagLst>
</file>

<file path=ppt/tags/tag463.xml><?xml version="1.0" encoding="utf-8"?>
<p:tagLst xmlns:a="http://schemas.openxmlformats.org/drawingml/2006/main" xmlns:r="http://schemas.openxmlformats.org/officeDocument/2006/relationships" xmlns:p="http://schemas.openxmlformats.org/presentationml/2006/main">
  <p:tag name="SHAPE" val="OLD"/>
</p:tagLst>
</file>

<file path=ppt/tags/tag464.xml><?xml version="1.0" encoding="utf-8"?>
<p:tagLst xmlns:a="http://schemas.openxmlformats.org/drawingml/2006/main" xmlns:r="http://schemas.openxmlformats.org/officeDocument/2006/relationships" xmlns:p="http://schemas.openxmlformats.org/presentationml/2006/main">
  <p:tag name="SHAPE" val="OLD"/>
</p:tagLst>
</file>

<file path=ppt/tags/tag465.xml><?xml version="1.0" encoding="utf-8"?>
<p:tagLst xmlns:a="http://schemas.openxmlformats.org/drawingml/2006/main" xmlns:r="http://schemas.openxmlformats.org/officeDocument/2006/relationships" xmlns:p="http://schemas.openxmlformats.org/presentationml/2006/main">
  <p:tag name="SHAPE" val="OLD"/>
</p:tagLst>
</file>

<file path=ppt/tags/tag466.xml><?xml version="1.0" encoding="utf-8"?>
<p:tagLst xmlns:a="http://schemas.openxmlformats.org/drawingml/2006/main" xmlns:r="http://schemas.openxmlformats.org/officeDocument/2006/relationships" xmlns:p="http://schemas.openxmlformats.org/presentationml/2006/main">
  <p:tag name="SHAPE" val="OLD"/>
</p:tagLst>
</file>

<file path=ppt/tags/tag467.xml><?xml version="1.0" encoding="utf-8"?>
<p:tagLst xmlns:a="http://schemas.openxmlformats.org/drawingml/2006/main" xmlns:r="http://schemas.openxmlformats.org/officeDocument/2006/relationships" xmlns:p="http://schemas.openxmlformats.org/presentationml/2006/main">
  <p:tag name="SHAPE" val="OLD"/>
</p:tagLst>
</file>

<file path=ppt/tags/tag468.xml><?xml version="1.0" encoding="utf-8"?>
<p:tagLst xmlns:a="http://schemas.openxmlformats.org/drawingml/2006/main" xmlns:r="http://schemas.openxmlformats.org/officeDocument/2006/relationships" xmlns:p="http://schemas.openxmlformats.org/presentationml/2006/main">
  <p:tag name="SHAPE" val="OLD"/>
</p:tagLst>
</file>

<file path=ppt/tags/tag469.xml><?xml version="1.0" encoding="utf-8"?>
<p:tagLst xmlns:a="http://schemas.openxmlformats.org/drawingml/2006/main" xmlns:r="http://schemas.openxmlformats.org/officeDocument/2006/relationships" xmlns:p="http://schemas.openxmlformats.org/presentationml/2006/main">
  <p:tag name="SHAPE" val="OLD"/>
</p:tagLst>
</file>

<file path=ppt/tags/tag47.xml><?xml version="1.0" encoding="utf-8"?>
<p:tagLst xmlns:a="http://schemas.openxmlformats.org/drawingml/2006/main" xmlns:r="http://schemas.openxmlformats.org/officeDocument/2006/relationships" xmlns:p="http://schemas.openxmlformats.org/presentationml/2006/main">
  <p:tag name="SHAPE" val="OLD"/>
</p:tagLst>
</file>

<file path=ppt/tags/tag470.xml><?xml version="1.0" encoding="utf-8"?>
<p:tagLst xmlns:a="http://schemas.openxmlformats.org/drawingml/2006/main" xmlns:r="http://schemas.openxmlformats.org/officeDocument/2006/relationships" xmlns:p="http://schemas.openxmlformats.org/presentationml/2006/main">
  <p:tag name="SHAPE" val="OLD"/>
</p:tagLst>
</file>

<file path=ppt/tags/tag471.xml><?xml version="1.0" encoding="utf-8"?>
<p:tagLst xmlns:a="http://schemas.openxmlformats.org/drawingml/2006/main" xmlns:r="http://schemas.openxmlformats.org/officeDocument/2006/relationships" xmlns:p="http://schemas.openxmlformats.org/presentationml/2006/main">
  <p:tag name="SHAPE" val="OLD"/>
</p:tagLst>
</file>

<file path=ppt/tags/tag472.xml><?xml version="1.0" encoding="utf-8"?>
<p:tagLst xmlns:a="http://schemas.openxmlformats.org/drawingml/2006/main" xmlns:r="http://schemas.openxmlformats.org/officeDocument/2006/relationships" xmlns:p="http://schemas.openxmlformats.org/presentationml/2006/main">
  <p:tag name="SHAPE" val="OLD"/>
</p:tagLst>
</file>

<file path=ppt/tags/tag473.xml><?xml version="1.0" encoding="utf-8"?>
<p:tagLst xmlns:a="http://schemas.openxmlformats.org/drawingml/2006/main" xmlns:r="http://schemas.openxmlformats.org/officeDocument/2006/relationships" xmlns:p="http://schemas.openxmlformats.org/presentationml/2006/main">
  <p:tag name="SHAPE" val="OLD"/>
</p:tagLst>
</file>

<file path=ppt/tags/tag474.xml><?xml version="1.0" encoding="utf-8"?>
<p:tagLst xmlns:a="http://schemas.openxmlformats.org/drawingml/2006/main" xmlns:r="http://schemas.openxmlformats.org/officeDocument/2006/relationships" xmlns:p="http://schemas.openxmlformats.org/presentationml/2006/main">
  <p:tag name="SHAPE" val="OLD"/>
</p:tagLst>
</file>

<file path=ppt/tags/tag475.xml><?xml version="1.0" encoding="utf-8"?>
<p:tagLst xmlns:a="http://schemas.openxmlformats.org/drawingml/2006/main" xmlns:r="http://schemas.openxmlformats.org/officeDocument/2006/relationships" xmlns:p="http://schemas.openxmlformats.org/presentationml/2006/main">
  <p:tag name="SHAPE" val="OLD"/>
</p:tagLst>
</file>

<file path=ppt/tags/tag476.xml><?xml version="1.0" encoding="utf-8"?>
<p:tagLst xmlns:a="http://schemas.openxmlformats.org/drawingml/2006/main" xmlns:r="http://schemas.openxmlformats.org/officeDocument/2006/relationships" xmlns:p="http://schemas.openxmlformats.org/presentationml/2006/main">
  <p:tag name="SHAPE" val="OLD"/>
</p:tagLst>
</file>

<file path=ppt/tags/tag477.xml><?xml version="1.0" encoding="utf-8"?>
<p:tagLst xmlns:a="http://schemas.openxmlformats.org/drawingml/2006/main" xmlns:r="http://schemas.openxmlformats.org/officeDocument/2006/relationships" xmlns:p="http://schemas.openxmlformats.org/presentationml/2006/main">
  <p:tag name="SHAPE" val="OLD"/>
</p:tagLst>
</file>

<file path=ppt/tags/tag478.xml><?xml version="1.0" encoding="utf-8"?>
<p:tagLst xmlns:a="http://schemas.openxmlformats.org/drawingml/2006/main" xmlns:r="http://schemas.openxmlformats.org/officeDocument/2006/relationships" xmlns:p="http://schemas.openxmlformats.org/presentationml/2006/main">
  <p:tag name="SHAPE" val="OLD"/>
</p:tagLst>
</file>

<file path=ppt/tags/tag479.xml><?xml version="1.0" encoding="utf-8"?>
<p:tagLst xmlns:a="http://schemas.openxmlformats.org/drawingml/2006/main" xmlns:r="http://schemas.openxmlformats.org/officeDocument/2006/relationships" xmlns:p="http://schemas.openxmlformats.org/presentationml/2006/main">
  <p:tag name="SHAPE" val="OLD"/>
</p:tagLst>
</file>

<file path=ppt/tags/tag48.xml><?xml version="1.0" encoding="utf-8"?>
<p:tagLst xmlns:a="http://schemas.openxmlformats.org/drawingml/2006/main" xmlns:r="http://schemas.openxmlformats.org/officeDocument/2006/relationships" xmlns:p="http://schemas.openxmlformats.org/presentationml/2006/main">
  <p:tag name="SHAPE" val="OLD"/>
</p:tagLst>
</file>

<file path=ppt/tags/tag480.xml><?xml version="1.0" encoding="utf-8"?>
<p:tagLst xmlns:a="http://schemas.openxmlformats.org/drawingml/2006/main" xmlns:r="http://schemas.openxmlformats.org/officeDocument/2006/relationships" xmlns:p="http://schemas.openxmlformats.org/presentationml/2006/main">
  <p:tag name="SHAPE" val="OLD"/>
</p:tagLst>
</file>

<file path=ppt/tags/tag481.xml><?xml version="1.0" encoding="utf-8"?>
<p:tagLst xmlns:a="http://schemas.openxmlformats.org/drawingml/2006/main" xmlns:r="http://schemas.openxmlformats.org/officeDocument/2006/relationships" xmlns:p="http://schemas.openxmlformats.org/presentationml/2006/main">
  <p:tag name="SHAPE" val="OLD"/>
</p:tagLst>
</file>

<file path=ppt/tags/tag482.xml><?xml version="1.0" encoding="utf-8"?>
<p:tagLst xmlns:a="http://schemas.openxmlformats.org/drawingml/2006/main" xmlns:r="http://schemas.openxmlformats.org/officeDocument/2006/relationships" xmlns:p="http://schemas.openxmlformats.org/presentationml/2006/main">
  <p:tag name="SHAPE" val="OLD"/>
</p:tagLst>
</file>

<file path=ppt/tags/tag483.xml><?xml version="1.0" encoding="utf-8"?>
<p:tagLst xmlns:a="http://schemas.openxmlformats.org/drawingml/2006/main" xmlns:r="http://schemas.openxmlformats.org/officeDocument/2006/relationships" xmlns:p="http://schemas.openxmlformats.org/presentationml/2006/main">
  <p:tag name="SHAPE" val="OLD"/>
</p:tagLst>
</file>

<file path=ppt/tags/tag484.xml><?xml version="1.0" encoding="utf-8"?>
<p:tagLst xmlns:a="http://schemas.openxmlformats.org/drawingml/2006/main" xmlns:r="http://schemas.openxmlformats.org/officeDocument/2006/relationships" xmlns:p="http://schemas.openxmlformats.org/presentationml/2006/main">
  <p:tag name="SHAPE" val="OLD"/>
</p:tagLst>
</file>

<file path=ppt/tags/tag485.xml><?xml version="1.0" encoding="utf-8"?>
<p:tagLst xmlns:a="http://schemas.openxmlformats.org/drawingml/2006/main" xmlns:r="http://schemas.openxmlformats.org/officeDocument/2006/relationships" xmlns:p="http://schemas.openxmlformats.org/presentationml/2006/main">
  <p:tag name="SHAPE" val="OLD"/>
</p:tagLst>
</file>

<file path=ppt/tags/tag486.xml><?xml version="1.0" encoding="utf-8"?>
<p:tagLst xmlns:a="http://schemas.openxmlformats.org/drawingml/2006/main" xmlns:r="http://schemas.openxmlformats.org/officeDocument/2006/relationships" xmlns:p="http://schemas.openxmlformats.org/presentationml/2006/main">
  <p:tag name="SHAPE" val="OLD"/>
</p:tagLst>
</file>

<file path=ppt/tags/tag487.xml><?xml version="1.0" encoding="utf-8"?>
<p:tagLst xmlns:a="http://schemas.openxmlformats.org/drawingml/2006/main" xmlns:r="http://schemas.openxmlformats.org/officeDocument/2006/relationships" xmlns:p="http://schemas.openxmlformats.org/presentationml/2006/main">
  <p:tag name="SHAPE" val="OLD"/>
</p:tagLst>
</file>

<file path=ppt/tags/tag488.xml><?xml version="1.0" encoding="utf-8"?>
<p:tagLst xmlns:a="http://schemas.openxmlformats.org/drawingml/2006/main" xmlns:r="http://schemas.openxmlformats.org/officeDocument/2006/relationships" xmlns:p="http://schemas.openxmlformats.org/presentationml/2006/main">
  <p:tag name="SHAPE" val="OLD"/>
</p:tagLst>
</file>

<file path=ppt/tags/tag489.xml><?xml version="1.0" encoding="utf-8"?>
<p:tagLst xmlns:a="http://schemas.openxmlformats.org/drawingml/2006/main" xmlns:r="http://schemas.openxmlformats.org/officeDocument/2006/relationships" xmlns:p="http://schemas.openxmlformats.org/presentationml/2006/main">
  <p:tag name="SHAPE" val="OLD"/>
</p:tagLst>
</file>

<file path=ppt/tags/tag49.xml><?xml version="1.0" encoding="utf-8"?>
<p:tagLst xmlns:a="http://schemas.openxmlformats.org/drawingml/2006/main" xmlns:r="http://schemas.openxmlformats.org/officeDocument/2006/relationships" xmlns:p="http://schemas.openxmlformats.org/presentationml/2006/main">
  <p:tag name="SHAPE" val="OLD"/>
</p:tagLst>
</file>

<file path=ppt/tags/tag490.xml><?xml version="1.0" encoding="utf-8"?>
<p:tagLst xmlns:a="http://schemas.openxmlformats.org/drawingml/2006/main" xmlns:r="http://schemas.openxmlformats.org/officeDocument/2006/relationships" xmlns:p="http://schemas.openxmlformats.org/presentationml/2006/main">
  <p:tag name="SHAPE" val="OLD"/>
</p:tagLst>
</file>

<file path=ppt/tags/tag491.xml><?xml version="1.0" encoding="utf-8"?>
<p:tagLst xmlns:a="http://schemas.openxmlformats.org/drawingml/2006/main" xmlns:r="http://schemas.openxmlformats.org/officeDocument/2006/relationships" xmlns:p="http://schemas.openxmlformats.org/presentationml/2006/main">
  <p:tag name="SHAPE" val="OLD"/>
</p:tagLst>
</file>

<file path=ppt/tags/tag492.xml><?xml version="1.0" encoding="utf-8"?>
<p:tagLst xmlns:a="http://schemas.openxmlformats.org/drawingml/2006/main" xmlns:r="http://schemas.openxmlformats.org/officeDocument/2006/relationships" xmlns:p="http://schemas.openxmlformats.org/presentationml/2006/main">
  <p:tag name="SHAPE" val="OLD"/>
</p:tagLst>
</file>

<file path=ppt/tags/tag493.xml><?xml version="1.0" encoding="utf-8"?>
<p:tagLst xmlns:a="http://schemas.openxmlformats.org/drawingml/2006/main" xmlns:r="http://schemas.openxmlformats.org/officeDocument/2006/relationships" xmlns:p="http://schemas.openxmlformats.org/presentationml/2006/main">
  <p:tag name="SHAPE" val="OLD"/>
</p:tagLst>
</file>

<file path=ppt/tags/tag494.xml><?xml version="1.0" encoding="utf-8"?>
<p:tagLst xmlns:a="http://schemas.openxmlformats.org/drawingml/2006/main" xmlns:r="http://schemas.openxmlformats.org/officeDocument/2006/relationships" xmlns:p="http://schemas.openxmlformats.org/presentationml/2006/main">
  <p:tag name="SHAPE" val="OLD"/>
</p:tagLst>
</file>

<file path=ppt/tags/tag495.xml><?xml version="1.0" encoding="utf-8"?>
<p:tagLst xmlns:a="http://schemas.openxmlformats.org/drawingml/2006/main" xmlns:r="http://schemas.openxmlformats.org/officeDocument/2006/relationships" xmlns:p="http://schemas.openxmlformats.org/presentationml/2006/main">
  <p:tag name="SHAPE" val="OLD"/>
</p:tagLst>
</file>

<file path=ppt/tags/tag496.xml><?xml version="1.0" encoding="utf-8"?>
<p:tagLst xmlns:a="http://schemas.openxmlformats.org/drawingml/2006/main" xmlns:r="http://schemas.openxmlformats.org/officeDocument/2006/relationships" xmlns:p="http://schemas.openxmlformats.org/presentationml/2006/main">
  <p:tag name="SHAPE" val="OLD"/>
</p:tagLst>
</file>

<file path=ppt/tags/tag497.xml><?xml version="1.0" encoding="utf-8"?>
<p:tagLst xmlns:a="http://schemas.openxmlformats.org/drawingml/2006/main" xmlns:r="http://schemas.openxmlformats.org/officeDocument/2006/relationships" xmlns:p="http://schemas.openxmlformats.org/presentationml/2006/main">
  <p:tag name="SHAPE" val="OLD"/>
</p:tagLst>
</file>

<file path=ppt/tags/tag498.xml><?xml version="1.0" encoding="utf-8"?>
<p:tagLst xmlns:a="http://schemas.openxmlformats.org/drawingml/2006/main" xmlns:r="http://schemas.openxmlformats.org/officeDocument/2006/relationships" xmlns:p="http://schemas.openxmlformats.org/presentationml/2006/main">
  <p:tag name="SHAPE" val="OLD"/>
</p:tagLst>
</file>

<file path=ppt/tags/tag499.xml><?xml version="1.0" encoding="utf-8"?>
<p:tagLst xmlns:a="http://schemas.openxmlformats.org/drawingml/2006/main" xmlns:r="http://schemas.openxmlformats.org/officeDocument/2006/relationships" xmlns:p="http://schemas.openxmlformats.org/presentationml/2006/main">
  <p:tag name="SHAPE" val="OLD"/>
</p:tagLst>
</file>

<file path=ppt/tags/tag5.xml><?xml version="1.0" encoding="utf-8"?>
<p:tagLst xmlns:a="http://schemas.openxmlformats.org/drawingml/2006/main" xmlns:r="http://schemas.openxmlformats.org/officeDocument/2006/relationships" xmlns:p="http://schemas.openxmlformats.org/presentationml/2006/main">
  <p:tag name="SHAPE" val="OLD"/>
</p:tagLst>
</file>

<file path=ppt/tags/tag50.xml><?xml version="1.0" encoding="utf-8"?>
<p:tagLst xmlns:a="http://schemas.openxmlformats.org/drawingml/2006/main" xmlns:r="http://schemas.openxmlformats.org/officeDocument/2006/relationships" xmlns:p="http://schemas.openxmlformats.org/presentationml/2006/main">
  <p:tag name="SHAPE" val="OLD"/>
</p:tagLst>
</file>

<file path=ppt/tags/tag500.xml><?xml version="1.0" encoding="utf-8"?>
<p:tagLst xmlns:a="http://schemas.openxmlformats.org/drawingml/2006/main" xmlns:r="http://schemas.openxmlformats.org/officeDocument/2006/relationships" xmlns:p="http://schemas.openxmlformats.org/presentationml/2006/main">
  <p:tag name="SHAPE" val="OLD"/>
</p:tagLst>
</file>

<file path=ppt/tags/tag501.xml><?xml version="1.0" encoding="utf-8"?>
<p:tagLst xmlns:a="http://schemas.openxmlformats.org/drawingml/2006/main" xmlns:r="http://schemas.openxmlformats.org/officeDocument/2006/relationships" xmlns:p="http://schemas.openxmlformats.org/presentationml/2006/main">
  <p:tag name="SHAPE" val="OLD"/>
</p:tagLst>
</file>

<file path=ppt/tags/tag502.xml><?xml version="1.0" encoding="utf-8"?>
<p:tagLst xmlns:a="http://schemas.openxmlformats.org/drawingml/2006/main" xmlns:r="http://schemas.openxmlformats.org/officeDocument/2006/relationships" xmlns:p="http://schemas.openxmlformats.org/presentationml/2006/main">
  <p:tag name="SHAPE" val="OLD"/>
</p:tagLst>
</file>

<file path=ppt/tags/tag503.xml><?xml version="1.0" encoding="utf-8"?>
<p:tagLst xmlns:a="http://schemas.openxmlformats.org/drawingml/2006/main" xmlns:r="http://schemas.openxmlformats.org/officeDocument/2006/relationships" xmlns:p="http://schemas.openxmlformats.org/presentationml/2006/main">
  <p:tag name="SHAPE" val="OLD"/>
</p:tagLst>
</file>

<file path=ppt/tags/tag504.xml><?xml version="1.0" encoding="utf-8"?>
<p:tagLst xmlns:a="http://schemas.openxmlformats.org/drawingml/2006/main" xmlns:r="http://schemas.openxmlformats.org/officeDocument/2006/relationships" xmlns:p="http://schemas.openxmlformats.org/presentationml/2006/main">
  <p:tag name="SHAPE" val="OLD"/>
</p:tagLst>
</file>

<file path=ppt/tags/tag505.xml><?xml version="1.0" encoding="utf-8"?>
<p:tagLst xmlns:a="http://schemas.openxmlformats.org/drawingml/2006/main" xmlns:r="http://schemas.openxmlformats.org/officeDocument/2006/relationships" xmlns:p="http://schemas.openxmlformats.org/presentationml/2006/main">
  <p:tag name="SHAPE" val="OLD"/>
</p:tagLst>
</file>

<file path=ppt/tags/tag506.xml><?xml version="1.0" encoding="utf-8"?>
<p:tagLst xmlns:a="http://schemas.openxmlformats.org/drawingml/2006/main" xmlns:r="http://schemas.openxmlformats.org/officeDocument/2006/relationships" xmlns:p="http://schemas.openxmlformats.org/presentationml/2006/main">
  <p:tag name="SHAPE" val="OLD"/>
</p:tagLst>
</file>

<file path=ppt/tags/tag507.xml><?xml version="1.0" encoding="utf-8"?>
<p:tagLst xmlns:a="http://schemas.openxmlformats.org/drawingml/2006/main" xmlns:r="http://schemas.openxmlformats.org/officeDocument/2006/relationships" xmlns:p="http://schemas.openxmlformats.org/presentationml/2006/main">
  <p:tag name="SHAPE" val="OLD"/>
</p:tagLst>
</file>

<file path=ppt/tags/tag508.xml><?xml version="1.0" encoding="utf-8"?>
<p:tagLst xmlns:a="http://schemas.openxmlformats.org/drawingml/2006/main" xmlns:r="http://schemas.openxmlformats.org/officeDocument/2006/relationships" xmlns:p="http://schemas.openxmlformats.org/presentationml/2006/main">
  <p:tag name="SHAPE" val="OLD"/>
</p:tagLst>
</file>

<file path=ppt/tags/tag509.xml><?xml version="1.0" encoding="utf-8"?>
<p:tagLst xmlns:a="http://schemas.openxmlformats.org/drawingml/2006/main" xmlns:r="http://schemas.openxmlformats.org/officeDocument/2006/relationships" xmlns:p="http://schemas.openxmlformats.org/presentationml/2006/main">
  <p:tag name="SHAPE" val="OLD"/>
</p:tagLst>
</file>

<file path=ppt/tags/tag51.xml><?xml version="1.0" encoding="utf-8"?>
<p:tagLst xmlns:a="http://schemas.openxmlformats.org/drawingml/2006/main" xmlns:r="http://schemas.openxmlformats.org/officeDocument/2006/relationships" xmlns:p="http://schemas.openxmlformats.org/presentationml/2006/main">
  <p:tag name="SHAPE" val="OLD"/>
</p:tagLst>
</file>

<file path=ppt/tags/tag510.xml><?xml version="1.0" encoding="utf-8"?>
<p:tagLst xmlns:a="http://schemas.openxmlformats.org/drawingml/2006/main" xmlns:r="http://schemas.openxmlformats.org/officeDocument/2006/relationships" xmlns:p="http://schemas.openxmlformats.org/presentationml/2006/main">
  <p:tag name="SHAPE" val="OLD"/>
</p:tagLst>
</file>

<file path=ppt/tags/tag511.xml><?xml version="1.0" encoding="utf-8"?>
<p:tagLst xmlns:a="http://schemas.openxmlformats.org/drawingml/2006/main" xmlns:r="http://schemas.openxmlformats.org/officeDocument/2006/relationships" xmlns:p="http://schemas.openxmlformats.org/presentationml/2006/main">
  <p:tag name="SHAPE" val="OLD"/>
</p:tagLst>
</file>

<file path=ppt/tags/tag512.xml><?xml version="1.0" encoding="utf-8"?>
<p:tagLst xmlns:a="http://schemas.openxmlformats.org/drawingml/2006/main" xmlns:r="http://schemas.openxmlformats.org/officeDocument/2006/relationships" xmlns:p="http://schemas.openxmlformats.org/presentationml/2006/main">
  <p:tag name="SHAPE" val="OLD"/>
</p:tagLst>
</file>

<file path=ppt/tags/tag513.xml><?xml version="1.0" encoding="utf-8"?>
<p:tagLst xmlns:a="http://schemas.openxmlformats.org/drawingml/2006/main" xmlns:r="http://schemas.openxmlformats.org/officeDocument/2006/relationships" xmlns:p="http://schemas.openxmlformats.org/presentationml/2006/main">
  <p:tag name="SHAPE" val="OLD"/>
</p:tagLst>
</file>

<file path=ppt/tags/tag514.xml><?xml version="1.0" encoding="utf-8"?>
<p:tagLst xmlns:a="http://schemas.openxmlformats.org/drawingml/2006/main" xmlns:r="http://schemas.openxmlformats.org/officeDocument/2006/relationships" xmlns:p="http://schemas.openxmlformats.org/presentationml/2006/main">
  <p:tag name="SHAPE" val="OLD"/>
</p:tagLst>
</file>

<file path=ppt/tags/tag515.xml><?xml version="1.0" encoding="utf-8"?>
<p:tagLst xmlns:a="http://schemas.openxmlformats.org/drawingml/2006/main" xmlns:r="http://schemas.openxmlformats.org/officeDocument/2006/relationships" xmlns:p="http://schemas.openxmlformats.org/presentationml/2006/main">
  <p:tag name="SHAPE" val="OLD"/>
</p:tagLst>
</file>

<file path=ppt/tags/tag516.xml><?xml version="1.0" encoding="utf-8"?>
<p:tagLst xmlns:a="http://schemas.openxmlformats.org/drawingml/2006/main" xmlns:r="http://schemas.openxmlformats.org/officeDocument/2006/relationships" xmlns:p="http://schemas.openxmlformats.org/presentationml/2006/main">
  <p:tag name="SHAPE" val="OLD"/>
</p:tagLst>
</file>

<file path=ppt/tags/tag517.xml><?xml version="1.0" encoding="utf-8"?>
<p:tagLst xmlns:a="http://schemas.openxmlformats.org/drawingml/2006/main" xmlns:r="http://schemas.openxmlformats.org/officeDocument/2006/relationships" xmlns:p="http://schemas.openxmlformats.org/presentationml/2006/main">
  <p:tag name="SHAPE" val="OLD"/>
</p:tagLst>
</file>

<file path=ppt/tags/tag518.xml><?xml version="1.0" encoding="utf-8"?>
<p:tagLst xmlns:a="http://schemas.openxmlformats.org/drawingml/2006/main" xmlns:r="http://schemas.openxmlformats.org/officeDocument/2006/relationships" xmlns:p="http://schemas.openxmlformats.org/presentationml/2006/main">
  <p:tag name="SHAPE" val="OLD"/>
</p:tagLst>
</file>

<file path=ppt/tags/tag519.xml><?xml version="1.0" encoding="utf-8"?>
<p:tagLst xmlns:a="http://schemas.openxmlformats.org/drawingml/2006/main" xmlns:r="http://schemas.openxmlformats.org/officeDocument/2006/relationships" xmlns:p="http://schemas.openxmlformats.org/presentationml/2006/main">
  <p:tag name="SHAPE" val="OLD"/>
</p:tagLst>
</file>

<file path=ppt/tags/tag52.xml><?xml version="1.0" encoding="utf-8"?>
<p:tagLst xmlns:a="http://schemas.openxmlformats.org/drawingml/2006/main" xmlns:r="http://schemas.openxmlformats.org/officeDocument/2006/relationships" xmlns:p="http://schemas.openxmlformats.org/presentationml/2006/main">
  <p:tag name="SHAPE" val="OLD"/>
</p:tagLst>
</file>

<file path=ppt/tags/tag520.xml><?xml version="1.0" encoding="utf-8"?>
<p:tagLst xmlns:a="http://schemas.openxmlformats.org/drawingml/2006/main" xmlns:r="http://schemas.openxmlformats.org/officeDocument/2006/relationships" xmlns:p="http://schemas.openxmlformats.org/presentationml/2006/main">
  <p:tag name="SHAPE" val="OLD"/>
</p:tagLst>
</file>

<file path=ppt/tags/tag521.xml><?xml version="1.0" encoding="utf-8"?>
<p:tagLst xmlns:a="http://schemas.openxmlformats.org/drawingml/2006/main" xmlns:r="http://schemas.openxmlformats.org/officeDocument/2006/relationships" xmlns:p="http://schemas.openxmlformats.org/presentationml/2006/main">
  <p:tag name="SHAPE" val="OLD"/>
</p:tagLst>
</file>

<file path=ppt/tags/tag522.xml><?xml version="1.0" encoding="utf-8"?>
<p:tagLst xmlns:a="http://schemas.openxmlformats.org/drawingml/2006/main" xmlns:r="http://schemas.openxmlformats.org/officeDocument/2006/relationships" xmlns:p="http://schemas.openxmlformats.org/presentationml/2006/main">
  <p:tag name="SHAPE" val="OLD"/>
</p:tagLst>
</file>

<file path=ppt/tags/tag523.xml><?xml version="1.0" encoding="utf-8"?>
<p:tagLst xmlns:a="http://schemas.openxmlformats.org/drawingml/2006/main" xmlns:r="http://schemas.openxmlformats.org/officeDocument/2006/relationships" xmlns:p="http://schemas.openxmlformats.org/presentationml/2006/main">
  <p:tag name="SHAPE" val="OLD"/>
</p:tagLst>
</file>

<file path=ppt/tags/tag524.xml><?xml version="1.0" encoding="utf-8"?>
<p:tagLst xmlns:a="http://schemas.openxmlformats.org/drawingml/2006/main" xmlns:r="http://schemas.openxmlformats.org/officeDocument/2006/relationships" xmlns:p="http://schemas.openxmlformats.org/presentationml/2006/main">
  <p:tag name="SHAPE" val="OLD"/>
</p:tagLst>
</file>

<file path=ppt/tags/tag525.xml><?xml version="1.0" encoding="utf-8"?>
<p:tagLst xmlns:a="http://schemas.openxmlformats.org/drawingml/2006/main" xmlns:r="http://schemas.openxmlformats.org/officeDocument/2006/relationships" xmlns:p="http://schemas.openxmlformats.org/presentationml/2006/main">
  <p:tag name="SHAPE" val="OLD"/>
</p:tagLst>
</file>

<file path=ppt/tags/tag526.xml><?xml version="1.0" encoding="utf-8"?>
<p:tagLst xmlns:a="http://schemas.openxmlformats.org/drawingml/2006/main" xmlns:r="http://schemas.openxmlformats.org/officeDocument/2006/relationships" xmlns:p="http://schemas.openxmlformats.org/presentationml/2006/main">
  <p:tag name="SHAPE" val="OLD"/>
</p:tagLst>
</file>

<file path=ppt/tags/tag527.xml><?xml version="1.0" encoding="utf-8"?>
<p:tagLst xmlns:a="http://schemas.openxmlformats.org/drawingml/2006/main" xmlns:r="http://schemas.openxmlformats.org/officeDocument/2006/relationships" xmlns:p="http://schemas.openxmlformats.org/presentationml/2006/main">
  <p:tag name="SHAPE" val="OLD"/>
</p:tagLst>
</file>

<file path=ppt/tags/tag528.xml><?xml version="1.0" encoding="utf-8"?>
<p:tagLst xmlns:a="http://schemas.openxmlformats.org/drawingml/2006/main" xmlns:r="http://schemas.openxmlformats.org/officeDocument/2006/relationships" xmlns:p="http://schemas.openxmlformats.org/presentationml/2006/main">
  <p:tag name="SHAPE" val="OLD"/>
</p:tagLst>
</file>

<file path=ppt/tags/tag529.xml><?xml version="1.0" encoding="utf-8"?>
<p:tagLst xmlns:a="http://schemas.openxmlformats.org/drawingml/2006/main" xmlns:r="http://schemas.openxmlformats.org/officeDocument/2006/relationships" xmlns:p="http://schemas.openxmlformats.org/presentationml/2006/main">
  <p:tag name="SHAPE" val="OLD"/>
</p:tagLst>
</file>

<file path=ppt/tags/tag53.xml><?xml version="1.0" encoding="utf-8"?>
<p:tagLst xmlns:a="http://schemas.openxmlformats.org/drawingml/2006/main" xmlns:r="http://schemas.openxmlformats.org/officeDocument/2006/relationships" xmlns:p="http://schemas.openxmlformats.org/presentationml/2006/main">
  <p:tag name="SHAPE" val="OLD"/>
</p:tagLst>
</file>

<file path=ppt/tags/tag530.xml><?xml version="1.0" encoding="utf-8"?>
<p:tagLst xmlns:a="http://schemas.openxmlformats.org/drawingml/2006/main" xmlns:r="http://schemas.openxmlformats.org/officeDocument/2006/relationships" xmlns:p="http://schemas.openxmlformats.org/presentationml/2006/main">
  <p:tag name="SHAPE" val="OLD"/>
</p:tagLst>
</file>

<file path=ppt/tags/tag531.xml><?xml version="1.0" encoding="utf-8"?>
<p:tagLst xmlns:a="http://schemas.openxmlformats.org/drawingml/2006/main" xmlns:r="http://schemas.openxmlformats.org/officeDocument/2006/relationships" xmlns:p="http://schemas.openxmlformats.org/presentationml/2006/main">
  <p:tag name="SHAPE" val="OLD"/>
</p:tagLst>
</file>

<file path=ppt/tags/tag532.xml><?xml version="1.0" encoding="utf-8"?>
<p:tagLst xmlns:a="http://schemas.openxmlformats.org/drawingml/2006/main" xmlns:r="http://schemas.openxmlformats.org/officeDocument/2006/relationships" xmlns:p="http://schemas.openxmlformats.org/presentationml/2006/main">
  <p:tag name="SHAPE" val="OLD"/>
</p:tagLst>
</file>

<file path=ppt/tags/tag533.xml><?xml version="1.0" encoding="utf-8"?>
<p:tagLst xmlns:a="http://schemas.openxmlformats.org/drawingml/2006/main" xmlns:r="http://schemas.openxmlformats.org/officeDocument/2006/relationships" xmlns:p="http://schemas.openxmlformats.org/presentationml/2006/main">
  <p:tag name="SHAPE" val="OLD"/>
</p:tagLst>
</file>

<file path=ppt/tags/tag534.xml><?xml version="1.0" encoding="utf-8"?>
<p:tagLst xmlns:a="http://schemas.openxmlformats.org/drawingml/2006/main" xmlns:r="http://schemas.openxmlformats.org/officeDocument/2006/relationships" xmlns:p="http://schemas.openxmlformats.org/presentationml/2006/main">
  <p:tag name="SHAPE" val="OLD"/>
</p:tagLst>
</file>

<file path=ppt/tags/tag535.xml><?xml version="1.0" encoding="utf-8"?>
<p:tagLst xmlns:a="http://schemas.openxmlformats.org/drawingml/2006/main" xmlns:r="http://schemas.openxmlformats.org/officeDocument/2006/relationships" xmlns:p="http://schemas.openxmlformats.org/presentationml/2006/main">
  <p:tag name="SHAPE" val="OLD"/>
</p:tagLst>
</file>

<file path=ppt/tags/tag536.xml><?xml version="1.0" encoding="utf-8"?>
<p:tagLst xmlns:a="http://schemas.openxmlformats.org/drawingml/2006/main" xmlns:r="http://schemas.openxmlformats.org/officeDocument/2006/relationships" xmlns:p="http://schemas.openxmlformats.org/presentationml/2006/main">
  <p:tag name="SHAPE" val="OLD"/>
</p:tagLst>
</file>

<file path=ppt/tags/tag537.xml><?xml version="1.0" encoding="utf-8"?>
<p:tagLst xmlns:a="http://schemas.openxmlformats.org/drawingml/2006/main" xmlns:r="http://schemas.openxmlformats.org/officeDocument/2006/relationships" xmlns:p="http://schemas.openxmlformats.org/presentationml/2006/main">
  <p:tag name="SHAPE" val="OLD"/>
</p:tagLst>
</file>

<file path=ppt/tags/tag538.xml><?xml version="1.0" encoding="utf-8"?>
<p:tagLst xmlns:a="http://schemas.openxmlformats.org/drawingml/2006/main" xmlns:r="http://schemas.openxmlformats.org/officeDocument/2006/relationships" xmlns:p="http://schemas.openxmlformats.org/presentationml/2006/main">
  <p:tag name="SHAPE" val="OLD"/>
</p:tagLst>
</file>

<file path=ppt/tags/tag539.xml><?xml version="1.0" encoding="utf-8"?>
<p:tagLst xmlns:a="http://schemas.openxmlformats.org/drawingml/2006/main" xmlns:r="http://schemas.openxmlformats.org/officeDocument/2006/relationships" xmlns:p="http://schemas.openxmlformats.org/presentationml/2006/main">
  <p:tag name="SHAPE" val="OLD"/>
</p:tagLst>
</file>

<file path=ppt/tags/tag54.xml><?xml version="1.0" encoding="utf-8"?>
<p:tagLst xmlns:a="http://schemas.openxmlformats.org/drawingml/2006/main" xmlns:r="http://schemas.openxmlformats.org/officeDocument/2006/relationships" xmlns:p="http://schemas.openxmlformats.org/presentationml/2006/main">
  <p:tag name="SHAPE" val="OLD"/>
</p:tagLst>
</file>

<file path=ppt/tags/tag540.xml><?xml version="1.0" encoding="utf-8"?>
<p:tagLst xmlns:a="http://schemas.openxmlformats.org/drawingml/2006/main" xmlns:r="http://schemas.openxmlformats.org/officeDocument/2006/relationships" xmlns:p="http://schemas.openxmlformats.org/presentationml/2006/main">
  <p:tag name="SHAPE" val="OLD"/>
</p:tagLst>
</file>

<file path=ppt/tags/tag541.xml><?xml version="1.0" encoding="utf-8"?>
<p:tagLst xmlns:a="http://schemas.openxmlformats.org/drawingml/2006/main" xmlns:r="http://schemas.openxmlformats.org/officeDocument/2006/relationships" xmlns:p="http://schemas.openxmlformats.org/presentationml/2006/main">
  <p:tag name="SHAPE" val="OLD"/>
</p:tagLst>
</file>

<file path=ppt/tags/tag542.xml><?xml version="1.0" encoding="utf-8"?>
<p:tagLst xmlns:a="http://schemas.openxmlformats.org/drawingml/2006/main" xmlns:r="http://schemas.openxmlformats.org/officeDocument/2006/relationships" xmlns:p="http://schemas.openxmlformats.org/presentationml/2006/main">
  <p:tag name="SHAPE" val="OLD"/>
</p:tagLst>
</file>

<file path=ppt/tags/tag543.xml><?xml version="1.0" encoding="utf-8"?>
<p:tagLst xmlns:a="http://schemas.openxmlformats.org/drawingml/2006/main" xmlns:r="http://schemas.openxmlformats.org/officeDocument/2006/relationships" xmlns:p="http://schemas.openxmlformats.org/presentationml/2006/main">
  <p:tag name="SHAPE" val="OLD"/>
</p:tagLst>
</file>

<file path=ppt/tags/tag544.xml><?xml version="1.0" encoding="utf-8"?>
<p:tagLst xmlns:a="http://schemas.openxmlformats.org/drawingml/2006/main" xmlns:r="http://schemas.openxmlformats.org/officeDocument/2006/relationships" xmlns:p="http://schemas.openxmlformats.org/presentationml/2006/main">
  <p:tag name="SHAPE" val="OLD"/>
</p:tagLst>
</file>

<file path=ppt/tags/tag545.xml><?xml version="1.0" encoding="utf-8"?>
<p:tagLst xmlns:a="http://schemas.openxmlformats.org/drawingml/2006/main" xmlns:r="http://schemas.openxmlformats.org/officeDocument/2006/relationships" xmlns:p="http://schemas.openxmlformats.org/presentationml/2006/main">
  <p:tag name="SHAPE" val="OLD"/>
</p:tagLst>
</file>

<file path=ppt/tags/tag546.xml><?xml version="1.0" encoding="utf-8"?>
<p:tagLst xmlns:a="http://schemas.openxmlformats.org/drawingml/2006/main" xmlns:r="http://schemas.openxmlformats.org/officeDocument/2006/relationships" xmlns:p="http://schemas.openxmlformats.org/presentationml/2006/main">
  <p:tag name="SHAPE" val="OLD"/>
</p:tagLst>
</file>

<file path=ppt/tags/tag547.xml><?xml version="1.0" encoding="utf-8"?>
<p:tagLst xmlns:a="http://schemas.openxmlformats.org/drawingml/2006/main" xmlns:r="http://schemas.openxmlformats.org/officeDocument/2006/relationships" xmlns:p="http://schemas.openxmlformats.org/presentationml/2006/main">
  <p:tag name="SHAPE" val="OLD"/>
</p:tagLst>
</file>

<file path=ppt/tags/tag548.xml><?xml version="1.0" encoding="utf-8"?>
<p:tagLst xmlns:a="http://schemas.openxmlformats.org/drawingml/2006/main" xmlns:r="http://schemas.openxmlformats.org/officeDocument/2006/relationships" xmlns:p="http://schemas.openxmlformats.org/presentationml/2006/main">
  <p:tag name="SHAPE" val="OLD"/>
</p:tagLst>
</file>

<file path=ppt/tags/tag549.xml><?xml version="1.0" encoding="utf-8"?>
<p:tagLst xmlns:a="http://schemas.openxmlformats.org/drawingml/2006/main" xmlns:r="http://schemas.openxmlformats.org/officeDocument/2006/relationships" xmlns:p="http://schemas.openxmlformats.org/presentationml/2006/main">
  <p:tag name="SHAPE" val="OLD"/>
</p:tagLst>
</file>

<file path=ppt/tags/tag55.xml><?xml version="1.0" encoding="utf-8"?>
<p:tagLst xmlns:a="http://schemas.openxmlformats.org/drawingml/2006/main" xmlns:r="http://schemas.openxmlformats.org/officeDocument/2006/relationships" xmlns:p="http://schemas.openxmlformats.org/presentationml/2006/main">
  <p:tag name="SHAPE" val="OLD"/>
</p:tagLst>
</file>

<file path=ppt/tags/tag550.xml><?xml version="1.0" encoding="utf-8"?>
<p:tagLst xmlns:a="http://schemas.openxmlformats.org/drawingml/2006/main" xmlns:r="http://schemas.openxmlformats.org/officeDocument/2006/relationships" xmlns:p="http://schemas.openxmlformats.org/presentationml/2006/main">
  <p:tag name="SHAPE" val="OLD"/>
</p:tagLst>
</file>

<file path=ppt/tags/tag551.xml><?xml version="1.0" encoding="utf-8"?>
<p:tagLst xmlns:a="http://schemas.openxmlformats.org/drawingml/2006/main" xmlns:r="http://schemas.openxmlformats.org/officeDocument/2006/relationships" xmlns:p="http://schemas.openxmlformats.org/presentationml/2006/main">
  <p:tag name="SHAPE" val="OLD"/>
</p:tagLst>
</file>

<file path=ppt/tags/tag552.xml><?xml version="1.0" encoding="utf-8"?>
<p:tagLst xmlns:a="http://schemas.openxmlformats.org/drawingml/2006/main" xmlns:r="http://schemas.openxmlformats.org/officeDocument/2006/relationships" xmlns:p="http://schemas.openxmlformats.org/presentationml/2006/main">
  <p:tag name="SHAPE" val="OLD"/>
</p:tagLst>
</file>

<file path=ppt/tags/tag553.xml><?xml version="1.0" encoding="utf-8"?>
<p:tagLst xmlns:a="http://schemas.openxmlformats.org/drawingml/2006/main" xmlns:r="http://schemas.openxmlformats.org/officeDocument/2006/relationships" xmlns:p="http://schemas.openxmlformats.org/presentationml/2006/main">
  <p:tag name="SHAPE" val="OLD"/>
</p:tagLst>
</file>

<file path=ppt/tags/tag554.xml><?xml version="1.0" encoding="utf-8"?>
<p:tagLst xmlns:a="http://schemas.openxmlformats.org/drawingml/2006/main" xmlns:r="http://schemas.openxmlformats.org/officeDocument/2006/relationships" xmlns:p="http://schemas.openxmlformats.org/presentationml/2006/main">
  <p:tag name="SHAPE" val="OLD"/>
</p:tagLst>
</file>

<file path=ppt/tags/tag555.xml><?xml version="1.0" encoding="utf-8"?>
<p:tagLst xmlns:a="http://schemas.openxmlformats.org/drawingml/2006/main" xmlns:r="http://schemas.openxmlformats.org/officeDocument/2006/relationships" xmlns:p="http://schemas.openxmlformats.org/presentationml/2006/main">
  <p:tag name="SHAPE" val="OLD"/>
</p:tagLst>
</file>

<file path=ppt/tags/tag556.xml><?xml version="1.0" encoding="utf-8"?>
<p:tagLst xmlns:a="http://schemas.openxmlformats.org/drawingml/2006/main" xmlns:r="http://schemas.openxmlformats.org/officeDocument/2006/relationships" xmlns:p="http://schemas.openxmlformats.org/presentationml/2006/main">
  <p:tag name="SHAPE" val="OLD"/>
</p:tagLst>
</file>

<file path=ppt/tags/tag557.xml><?xml version="1.0" encoding="utf-8"?>
<p:tagLst xmlns:a="http://schemas.openxmlformats.org/drawingml/2006/main" xmlns:r="http://schemas.openxmlformats.org/officeDocument/2006/relationships" xmlns:p="http://schemas.openxmlformats.org/presentationml/2006/main">
  <p:tag name="SHAPE" val="OLD"/>
</p:tagLst>
</file>

<file path=ppt/tags/tag558.xml><?xml version="1.0" encoding="utf-8"?>
<p:tagLst xmlns:a="http://schemas.openxmlformats.org/drawingml/2006/main" xmlns:r="http://schemas.openxmlformats.org/officeDocument/2006/relationships" xmlns:p="http://schemas.openxmlformats.org/presentationml/2006/main">
  <p:tag name="SHAPE" val="OLD"/>
</p:tagLst>
</file>

<file path=ppt/tags/tag559.xml><?xml version="1.0" encoding="utf-8"?>
<p:tagLst xmlns:a="http://schemas.openxmlformats.org/drawingml/2006/main" xmlns:r="http://schemas.openxmlformats.org/officeDocument/2006/relationships" xmlns:p="http://schemas.openxmlformats.org/presentationml/2006/main">
  <p:tag name="SHAPE" val="OLD"/>
</p:tagLst>
</file>

<file path=ppt/tags/tag56.xml><?xml version="1.0" encoding="utf-8"?>
<p:tagLst xmlns:a="http://schemas.openxmlformats.org/drawingml/2006/main" xmlns:r="http://schemas.openxmlformats.org/officeDocument/2006/relationships" xmlns:p="http://schemas.openxmlformats.org/presentationml/2006/main">
  <p:tag name="SHAPE" val="OLD"/>
</p:tagLst>
</file>

<file path=ppt/tags/tag560.xml><?xml version="1.0" encoding="utf-8"?>
<p:tagLst xmlns:a="http://schemas.openxmlformats.org/drawingml/2006/main" xmlns:r="http://schemas.openxmlformats.org/officeDocument/2006/relationships" xmlns:p="http://schemas.openxmlformats.org/presentationml/2006/main">
  <p:tag name="SHAPE" val="OLD"/>
</p:tagLst>
</file>

<file path=ppt/tags/tag561.xml><?xml version="1.0" encoding="utf-8"?>
<p:tagLst xmlns:a="http://schemas.openxmlformats.org/drawingml/2006/main" xmlns:r="http://schemas.openxmlformats.org/officeDocument/2006/relationships" xmlns:p="http://schemas.openxmlformats.org/presentationml/2006/main">
  <p:tag name="SHAPE" val="OLD"/>
</p:tagLst>
</file>

<file path=ppt/tags/tag562.xml><?xml version="1.0" encoding="utf-8"?>
<p:tagLst xmlns:a="http://schemas.openxmlformats.org/drawingml/2006/main" xmlns:r="http://schemas.openxmlformats.org/officeDocument/2006/relationships" xmlns:p="http://schemas.openxmlformats.org/presentationml/2006/main">
  <p:tag name="SHAPE" val="OLD"/>
</p:tagLst>
</file>

<file path=ppt/tags/tag563.xml><?xml version="1.0" encoding="utf-8"?>
<p:tagLst xmlns:a="http://schemas.openxmlformats.org/drawingml/2006/main" xmlns:r="http://schemas.openxmlformats.org/officeDocument/2006/relationships" xmlns:p="http://schemas.openxmlformats.org/presentationml/2006/main">
  <p:tag name="SHAPE" val="OLD"/>
</p:tagLst>
</file>

<file path=ppt/tags/tag564.xml><?xml version="1.0" encoding="utf-8"?>
<p:tagLst xmlns:a="http://schemas.openxmlformats.org/drawingml/2006/main" xmlns:r="http://schemas.openxmlformats.org/officeDocument/2006/relationships" xmlns:p="http://schemas.openxmlformats.org/presentationml/2006/main">
  <p:tag name="SHAPE" val="OLD"/>
</p:tagLst>
</file>

<file path=ppt/tags/tag565.xml><?xml version="1.0" encoding="utf-8"?>
<p:tagLst xmlns:a="http://schemas.openxmlformats.org/drawingml/2006/main" xmlns:r="http://schemas.openxmlformats.org/officeDocument/2006/relationships" xmlns:p="http://schemas.openxmlformats.org/presentationml/2006/main">
  <p:tag name="SHAPE" val="OLD"/>
</p:tagLst>
</file>

<file path=ppt/tags/tag566.xml><?xml version="1.0" encoding="utf-8"?>
<p:tagLst xmlns:a="http://schemas.openxmlformats.org/drawingml/2006/main" xmlns:r="http://schemas.openxmlformats.org/officeDocument/2006/relationships" xmlns:p="http://schemas.openxmlformats.org/presentationml/2006/main">
  <p:tag name="SHAPE" val="OLD"/>
</p:tagLst>
</file>

<file path=ppt/tags/tag567.xml><?xml version="1.0" encoding="utf-8"?>
<p:tagLst xmlns:a="http://schemas.openxmlformats.org/drawingml/2006/main" xmlns:r="http://schemas.openxmlformats.org/officeDocument/2006/relationships" xmlns:p="http://schemas.openxmlformats.org/presentationml/2006/main">
  <p:tag name="SHAPE" val="OLD"/>
</p:tagLst>
</file>

<file path=ppt/tags/tag568.xml><?xml version="1.0" encoding="utf-8"?>
<p:tagLst xmlns:a="http://schemas.openxmlformats.org/drawingml/2006/main" xmlns:r="http://schemas.openxmlformats.org/officeDocument/2006/relationships" xmlns:p="http://schemas.openxmlformats.org/presentationml/2006/main">
  <p:tag name="SHAPE" val="OLD"/>
</p:tagLst>
</file>

<file path=ppt/tags/tag569.xml><?xml version="1.0" encoding="utf-8"?>
<p:tagLst xmlns:a="http://schemas.openxmlformats.org/drawingml/2006/main" xmlns:r="http://schemas.openxmlformats.org/officeDocument/2006/relationships" xmlns:p="http://schemas.openxmlformats.org/presentationml/2006/main">
  <p:tag name="SHAPE" val="OLD"/>
</p:tagLst>
</file>

<file path=ppt/tags/tag57.xml><?xml version="1.0" encoding="utf-8"?>
<p:tagLst xmlns:a="http://schemas.openxmlformats.org/drawingml/2006/main" xmlns:r="http://schemas.openxmlformats.org/officeDocument/2006/relationships" xmlns:p="http://schemas.openxmlformats.org/presentationml/2006/main">
  <p:tag name="SHAPE" val="OLD"/>
</p:tagLst>
</file>

<file path=ppt/tags/tag570.xml><?xml version="1.0" encoding="utf-8"?>
<p:tagLst xmlns:a="http://schemas.openxmlformats.org/drawingml/2006/main" xmlns:r="http://schemas.openxmlformats.org/officeDocument/2006/relationships" xmlns:p="http://schemas.openxmlformats.org/presentationml/2006/main">
  <p:tag name="SHAPE" val="OLD"/>
</p:tagLst>
</file>

<file path=ppt/tags/tag571.xml><?xml version="1.0" encoding="utf-8"?>
<p:tagLst xmlns:a="http://schemas.openxmlformats.org/drawingml/2006/main" xmlns:r="http://schemas.openxmlformats.org/officeDocument/2006/relationships" xmlns:p="http://schemas.openxmlformats.org/presentationml/2006/main">
  <p:tag name="SHAPE" val="OLD"/>
</p:tagLst>
</file>

<file path=ppt/tags/tag572.xml><?xml version="1.0" encoding="utf-8"?>
<p:tagLst xmlns:a="http://schemas.openxmlformats.org/drawingml/2006/main" xmlns:r="http://schemas.openxmlformats.org/officeDocument/2006/relationships" xmlns:p="http://schemas.openxmlformats.org/presentationml/2006/main">
  <p:tag name="SHAPE" val="OLD"/>
</p:tagLst>
</file>

<file path=ppt/tags/tag573.xml><?xml version="1.0" encoding="utf-8"?>
<p:tagLst xmlns:a="http://schemas.openxmlformats.org/drawingml/2006/main" xmlns:r="http://schemas.openxmlformats.org/officeDocument/2006/relationships" xmlns:p="http://schemas.openxmlformats.org/presentationml/2006/main">
  <p:tag name="SHAPE" val="OLD"/>
</p:tagLst>
</file>

<file path=ppt/tags/tag574.xml><?xml version="1.0" encoding="utf-8"?>
<p:tagLst xmlns:a="http://schemas.openxmlformats.org/drawingml/2006/main" xmlns:r="http://schemas.openxmlformats.org/officeDocument/2006/relationships" xmlns:p="http://schemas.openxmlformats.org/presentationml/2006/main">
  <p:tag name="SHAPE" val="OLD"/>
</p:tagLst>
</file>

<file path=ppt/tags/tag575.xml><?xml version="1.0" encoding="utf-8"?>
<p:tagLst xmlns:a="http://schemas.openxmlformats.org/drawingml/2006/main" xmlns:r="http://schemas.openxmlformats.org/officeDocument/2006/relationships" xmlns:p="http://schemas.openxmlformats.org/presentationml/2006/main">
  <p:tag name="SHAPE" val="OLD"/>
</p:tagLst>
</file>

<file path=ppt/tags/tag576.xml><?xml version="1.0" encoding="utf-8"?>
<p:tagLst xmlns:a="http://schemas.openxmlformats.org/drawingml/2006/main" xmlns:r="http://schemas.openxmlformats.org/officeDocument/2006/relationships" xmlns:p="http://schemas.openxmlformats.org/presentationml/2006/main">
  <p:tag name="SHAPE" val="OLD"/>
</p:tagLst>
</file>

<file path=ppt/tags/tag577.xml><?xml version="1.0" encoding="utf-8"?>
<p:tagLst xmlns:a="http://schemas.openxmlformats.org/drawingml/2006/main" xmlns:r="http://schemas.openxmlformats.org/officeDocument/2006/relationships" xmlns:p="http://schemas.openxmlformats.org/presentationml/2006/main">
  <p:tag name="SHAPE" val="OLD"/>
</p:tagLst>
</file>

<file path=ppt/tags/tag578.xml><?xml version="1.0" encoding="utf-8"?>
<p:tagLst xmlns:a="http://schemas.openxmlformats.org/drawingml/2006/main" xmlns:r="http://schemas.openxmlformats.org/officeDocument/2006/relationships" xmlns:p="http://schemas.openxmlformats.org/presentationml/2006/main">
  <p:tag name="SHAPE" val="OLD"/>
</p:tagLst>
</file>

<file path=ppt/tags/tag579.xml><?xml version="1.0" encoding="utf-8"?>
<p:tagLst xmlns:a="http://schemas.openxmlformats.org/drawingml/2006/main" xmlns:r="http://schemas.openxmlformats.org/officeDocument/2006/relationships" xmlns:p="http://schemas.openxmlformats.org/presentationml/2006/main">
  <p:tag name="SHAPE" val="OLD"/>
</p:tagLst>
</file>

<file path=ppt/tags/tag58.xml><?xml version="1.0" encoding="utf-8"?>
<p:tagLst xmlns:a="http://schemas.openxmlformats.org/drawingml/2006/main" xmlns:r="http://schemas.openxmlformats.org/officeDocument/2006/relationships" xmlns:p="http://schemas.openxmlformats.org/presentationml/2006/main">
  <p:tag name="SHAPE" val="OLD"/>
</p:tagLst>
</file>

<file path=ppt/tags/tag580.xml><?xml version="1.0" encoding="utf-8"?>
<p:tagLst xmlns:a="http://schemas.openxmlformats.org/drawingml/2006/main" xmlns:r="http://schemas.openxmlformats.org/officeDocument/2006/relationships" xmlns:p="http://schemas.openxmlformats.org/presentationml/2006/main">
  <p:tag name="SHAPE" val="OLD"/>
</p:tagLst>
</file>

<file path=ppt/tags/tag581.xml><?xml version="1.0" encoding="utf-8"?>
<p:tagLst xmlns:a="http://schemas.openxmlformats.org/drawingml/2006/main" xmlns:r="http://schemas.openxmlformats.org/officeDocument/2006/relationships" xmlns:p="http://schemas.openxmlformats.org/presentationml/2006/main">
  <p:tag name="SHAPE" val="OLD"/>
</p:tagLst>
</file>

<file path=ppt/tags/tag582.xml><?xml version="1.0" encoding="utf-8"?>
<p:tagLst xmlns:a="http://schemas.openxmlformats.org/drawingml/2006/main" xmlns:r="http://schemas.openxmlformats.org/officeDocument/2006/relationships" xmlns:p="http://schemas.openxmlformats.org/presentationml/2006/main">
  <p:tag name="SHAPE" val="OLD"/>
</p:tagLst>
</file>

<file path=ppt/tags/tag583.xml><?xml version="1.0" encoding="utf-8"?>
<p:tagLst xmlns:a="http://schemas.openxmlformats.org/drawingml/2006/main" xmlns:r="http://schemas.openxmlformats.org/officeDocument/2006/relationships" xmlns:p="http://schemas.openxmlformats.org/presentationml/2006/main">
  <p:tag name="SHAPE" val="OLD"/>
</p:tagLst>
</file>

<file path=ppt/tags/tag584.xml><?xml version="1.0" encoding="utf-8"?>
<p:tagLst xmlns:a="http://schemas.openxmlformats.org/drawingml/2006/main" xmlns:r="http://schemas.openxmlformats.org/officeDocument/2006/relationships" xmlns:p="http://schemas.openxmlformats.org/presentationml/2006/main">
  <p:tag name="SHAPE" val="OLD"/>
</p:tagLst>
</file>

<file path=ppt/tags/tag585.xml><?xml version="1.0" encoding="utf-8"?>
<p:tagLst xmlns:a="http://schemas.openxmlformats.org/drawingml/2006/main" xmlns:r="http://schemas.openxmlformats.org/officeDocument/2006/relationships" xmlns:p="http://schemas.openxmlformats.org/presentationml/2006/main">
  <p:tag name="SHAPE" val="OLD"/>
</p:tagLst>
</file>

<file path=ppt/tags/tag586.xml><?xml version="1.0" encoding="utf-8"?>
<p:tagLst xmlns:a="http://schemas.openxmlformats.org/drawingml/2006/main" xmlns:r="http://schemas.openxmlformats.org/officeDocument/2006/relationships" xmlns:p="http://schemas.openxmlformats.org/presentationml/2006/main">
  <p:tag name="SHAPE" val="OLD"/>
</p:tagLst>
</file>

<file path=ppt/tags/tag587.xml><?xml version="1.0" encoding="utf-8"?>
<p:tagLst xmlns:a="http://schemas.openxmlformats.org/drawingml/2006/main" xmlns:r="http://schemas.openxmlformats.org/officeDocument/2006/relationships" xmlns:p="http://schemas.openxmlformats.org/presentationml/2006/main">
  <p:tag name="SHAPE" val="OLD"/>
</p:tagLst>
</file>

<file path=ppt/tags/tag588.xml><?xml version="1.0" encoding="utf-8"?>
<p:tagLst xmlns:a="http://schemas.openxmlformats.org/drawingml/2006/main" xmlns:r="http://schemas.openxmlformats.org/officeDocument/2006/relationships" xmlns:p="http://schemas.openxmlformats.org/presentationml/2006/main">
  <p:tag name="SHAPE" val="OLD"/>
</p:tagLst>
</file>

<file path=ppt/tags/tag589.xml><?xml version="1.0" encoding="utf-8"?>
<p:tagLst xmlns:a="http://schemas.openxmlformats.org/drawingml/2006/main" xmlns:r="http://schemas.openxmlformats.org/officeDocument/2006/relationships" xmlns:p="http://schemas.openxmlformats.org/presentationml/2006/main">
  <p:tag name="SHAPE" val="OLD"/>
</p:tagLst>
</file>

<file path=ppt/tags/tag59.xml><?xml version="1.0" encoding="utf-8"?>
<p:tagLst xmlns:a="http://schemas.openxmlformats.org/drawingml/2006/main" xmlns:r="http://schemas.openxmlformats.org/officeDocument/2006/relationships" xmlns:p="http://schemas.openxmlformats.org/presentationml/2006/main">
  <p:tag name="SHAPE" val="OLD"/>
</p:tagLst>
</file>

<file path=ppt/tags/tag590.xml><?xml version="1.0" encoding="utf-8"?>
<p:tagLst xmlns:a="http://schemas.openxmlformats.org/drawingml/2006/main" xmlns:r="http://schemas.openxmlformats.org/officeDocument/2006/relationships" xmlns:p="http://schemas.openxmlformats.org/presentationml/2006/main">
  <p:tag name="SHAPE" val="OLD"/>
</p:tagLst>
</file>

<file path=ppt/tags/tag591.xml><?xml version="1.0" encoding="utf-8"?>
<p:tagLst xmlns:a="http://schemas.openxmlformats.org/drawingml/2006/main" xmlns:r="http://schemas.openxmlformats.org/officeDocument/2006/relationships" xmlns:p="http://schemas.openxmlformats.org/presentationml/2006/main">
  <p:tag name="SHAPE" val="OLD"/>
</p:tagLst>
</file>

<file path=ppt/tags/tag592.xml><?xml version="1.0" encoding="utf-8"?>
<p:tagLst xmlns:a="http://schemas.openxmlformats.org/drawingml/2006/main" xmlns:r="http://schemas.openxmlformats.org/officeDocument/2006/relationships" xmlns:p="http://schemas.openxmlformats.org/presentationml/2006/main">
  <p:tag name="SHAPE" val="OLD"/>
</p:tagLst>
</file>

<file path=ppt/tags/tag593.xml><?xml version="1.0" encoding="utf-8"?>
<p:tagLst xmlns:a="http://schemas.openxmlformats.org/drawingml/2006/main" xmlns:r="http://schemas.openxmlformats.org/officeDocument/2006/relationships" xmlns:p="http://schemas.openxmlformats.org/presentationml/2006/main">
  <p:tag name="SHAPE" val="OLD"/>
</p:tagLst>
</file>

<file path=ppt/tags/tag594.xml><?xml version="1.0" encoding="utf-8"?>
<p:tagLst xmlns:a="http://schemas.openxmlformats.org/drawingml/2006/main" xmlns:r="http://schemas.openxmlformats.org/officeDocument/2006/relationships" xmlns:p="http://schemas.openxmlformats.org/presentationml/2006/main">
  <p:tag name="SHAPE" val="OLD"/>
</p:tagLst>
</file>

<file path=ppt/tags/tag595.xml><?xml version="1.0" encoding="utf-8"?>
<p:tagLst xmlns:a="http://schemas.openxmlformats.org/drawingml/2006/main" xmlns:r="http://schemas.openxmlformats.org/officeDocument/2006/relationships" xmlns:p="http://schemas.openxmlformats.org/presentationml/2006/main">
  <p:tag name="SHAPE" val="OLD"/>
</p:tagLst>
</file>

<file path=ppt/tags/tag596.xml><?xml version="1.0" encoding="utf-8"?>
<p:tagLst xmlns:a="http://schemas.openxmlformats.org/drawingml/2006/main" xmlns:r="http://schemas.openxmlformats.org/officeDocument/2006/relationships" xmlns:p="http://schemas.openxmlformats.org/presentationml/2006/main">
  <p:tag name="SHAPE" val="OLD"/>
</p:tagLst>
</file>

<file path=ppt/tags/tag597.xml><?xml version="1.0" encoding="utf-8"?>
<p:tagLst xmlns:a="http://schemas.openxmlformats.org/drawingml/2006/main" xmlns:r="http://schemas.openxmlformats.org/officeDocument/2006/relationships" xmlns:p="http://schemas.openxmlformats.org/presentationml/2006/main">
  <p:tag name="SHAPE" val="OLD"/>
</p:tagLst>
</file>

<file path=ppt/tags/tag598.xml><?xml version="1.0" encoding="utf-8"?>
<p:tagLst xmlns:a="http://schemas.openxmlformats.org/drawingml/2006/main" xmlns:r="http://schemas.openxmlformats.org/officeDocument/2006/relationships" xmlns:p="http://schemas.openxmlformats.org/presentationml/2006/main">
  <p:tag name="SHAPE" val="OLD"/>
</p:tagLst>
</file>

<file path=ppt/tags/tag599.xml><?xml version="1.0" encoding="utf-8"?>
<p:tagLst xmlns:a="http://schemas.openxmlformats.org/drawingml/2006/main" xmlns:r="http://schemas.openxmlformats.org/officeDocument/2006/relationships" xmlns:p="http://schemas.openxmlformats.org/presentationml/2006/main">
  <p:tag name="SHAPE" val="OLD"/>
</p:tagLst>
</file>

<file path=ppt/tags/tag6.xml><?xml version="1.0" encoding="utf-8"?>
<p:tagLst xmlns:a="http://schemas.openxmlformats.org/drawingml/2006/main" xmlns:r="http://schemas.openxmlformats.org/officeDocument/2006/relationships" xmlns:p="http://schemas.openxmlformats.org/presentationml/2006/main">
  <p:tag name="SHAPE" val="OLD"/>
</p:tagLst>
</file>

<file path=ppt/tags/tag60.xml><?xml version="1.0" encoding="utf-8"?>
<p:tagLst xmlns:a="http://schemas.openxmlformats.org/drawingml/2006/main" xmlns:r="http://schemas.openxmlformats.org/officeDocument/2006/relationships" xmlns:p="http://schemas.openxmlformats.org/presentationml/2006/main">
  <p:tag name="SHAPE" val="OLD"/>
</p:tagLst>
</file>

<file path=ppt/tags/tag600.xml><?xml version="1.0" encoding="utf-8"?>
<p:tagLst xmlns:a="http://schemas.openxmlformats.org/drawingml/2006/main" xmlns:r="http://schemas.openxmlformats.org/officeDocument/2006/relationships" xmlns:p="http://schemas.openxmlformats.org/presentationml/2006/main">
  <p:tag name="SHAPE" val="OLD"/>
</p:tagLst>
</file>

<file path=ppt/tags/tag601.xml><?xml version="1.0" encoding="utf-8"?>
<p:tagLst xmlns:a="http://schemas.openxmlformats.org/drawingml/2006/main" xmlns:r="http://schemas.openxmlformats.org/officeDocument/2006/relationships" xmlns:p="http://schemas.openxmlformats.org/presentationml/2006/main">
  <p:tag name="SHAPE" val="OLD"/>
</p:tagLst>
</file>

<file path=ppt/tags/tag602.xml><?xml version="1.0" encoding="utf-8"?>
<p:tagLst xmlns:a="http://schemas.openxmlformats.org/drawingml/2006/main" xmlns:r="http://schemas.openxmlformats.org/officeDocument/2006/relationships" xmlns:p="http://schemas.openxmlformats.org/presentationml/2006/main">
  <p:tag name="SHAPE" val="OLD"/>
</p:tagLst>
</file>

<file path=ppt/tags/tag603.xml><?xml version="1.0" encoding="utf-8"?>
<p:tagLst xmlns:a="http://schemas.openxmlformats.org/drawingml/2006/main" xmlns:r="http://schemas.openxmlformats.org/officeDocument/2006/relationships" xmlns:p="http://schemas.openxmlformats.org/presentationml/2006/main">
  <p:tag name="SHAPE" val="OLD"/>
</p:tagLst>
</file>

<file path=ppt/tags/tag604.xml><?xml version="1.0" encoding="utf-8"?>
<p:tagLst xmlns:a="http://schemas.openxmlformats.org/drawingml/2006/main" xmlns:r="http://schemas.openxmlformats.org/officeDocument/2006/relationships" xmlns:p="http://schemas.openxmlformats.org/presentationml/2006/main">
  <p:tag name="SHAPE" val="OLD"/>
</p:tagLst>
</file>

<file path=ppt/tags/tag605.xml><?xml version="1.0" encoding="utf-8"?>
<p:tagLst xmlns:a="http://schemas.openxmlformats.org/drawingml/2006/main" xmlns:r="http://schemas.openxmlformats.org/officeDocument/2006/relationships" xmlns:p="http://schemas.openxmlformats.org/presentationml/2006/main">
  <p:tag name="SHAPE" val="OLD"/>
</p:tagLst>
</file>

<file path=ppt/tags/tag606.xml><?xml version="1.0" encoding="utf-8"?>
<p:tagLst xmlns:a="http://schemas.openxmlformats.org/drawingml/2006/main" xmlns:r="http://schemas.openxmlformats.org/officeDocument/2006/relationships" xmlns:p="http://schemas.openxmlformats.org/presentationml/2006/main">
  <p:tag name="SHAPE" val="OLD"/>
</p:tagLst>
</file>

<file path=ppt/tags/tag607.xml><?xml version="1.0" encoding="utf-8"?>
<p:tagLst xmlns:a="http://schemas.openxmlformats.org/drawingml/2006/main" xmlns:r="http://schemas.openxmlformats.org/officeDocument/2006/relationships" xmlns:p="http://schemas.openxmlformats.org/presentationml/2006/main">
  <p:tag name="SHAPE" val="OLD"/>
</p:tagLst>
</file>

<file path=ppt/tags/tag608.xml><?xml version="1.0" encoding="utf-8"?>
<p:tagLst xmlns:a="http://schemas.openxmlformats.org/drawingml/2006/main" xmlns:r="http://schemas.openxmlformats.org/officeDocument/2006/relationships" xmlns:p="http://schemas.openxmlformats.org/presentationml/2006/main">
  <p:tag name="SHAPE" val="OLD"/>
</p:tagLst>
</file>

<file path=ppt/tags/tag609.xml><?xml version="1.0" encoding="utf-8"?>
<p:tagLst xmlns:a="http://schemas.openxmlformats.org/drawingml/2006/main" xmlns:r="http://schemas.openxmlformats.org/officeDocument/2006/relationships" xmlns:p="http://schemas.openxmlformats.org/presentationml/2006/main">
  <p:tag name="SHAPE" val="OLD"/>
</p:tagLst>
</file>

<file path=ppt/tags/tag61.xml><?xml version="1.0" encoding="utf-8"?>
<p:tagLst xmlns:a="http://schemas.openxmlformats.org/drawingml/2006/main" xmlns:r="http://schemas.openxmlformats.org/officeDocument/2006/relationships" xmlns:p="http://schemas.openxmlformats.org/presentationml/2006/main">
  <p:tag name="SHAPE" val="OLD"/>
</p:tagLst>
</file>

<file path=ppt/tags/tag610.xml><?xml version="1.0" encoding="utf-8"?>
<p:tagLst xmlns:a="http://schemas.openxmlformats.org/drawingml/2006/main" xmlns:r="http://schemas.openxmlformats.org/officeDocument/2006/relationships" xmlns:p="http://schemas.openxmlformats.org/presentationml/2006/main">
  <p:tag name="SHAPE" val="OLD"/>
</p:tagLst>
</file>

<file path=ppt/tags/tag611.xml><?xml version="1.0" encoding="utf-8"?>
<p:tagLst xmlns:a="http://schemas.openxmlformats.org/drawingml/2006/main" xmlns:r="http://schemas.openxmlformats.org/officeDocument/2006/relationships" xmlns:p="http://schemas.openxmlformats.org/presentationml/2006/main">
  <p:tag name="SHAPE" val="OLD"/>
</p:tagLst>
</file>

<file path=ppt/tags/tag612.xml><?xml version="1.0" encoding="utf-8"?>
<p:tagLst xmlns:a="http://schemas.openxmlformats.org/drawingml/2006/main" xmlns:r="http://schemas.openxmlformats.org/officeDocument/2006/relationships" xmlns:p="http://schemas.openxmlformats.org/presentationml/2006/main">
  <p:tag name="SHAPE" val="OLD"/>
</p:tagLst>
</file>

<file path=ppt/tags/tag613.xml><?xml version="1.0" encoding="utf-8"?>
<p:tagLst xmlns:a="http://schemas.openxmlformats.org/drawingml/2006/main" xmlns:r="http://schemas.openxmlformats.org/officeDocument/2006/relationships" xmlns:p="http://schemas.openxmlformats.org/presentationml/2006/main">
  <p:tag name="SHAPE" val="OLD"/>
</p:tagLst>
</file>

<file path=ppt/tags/tag614.xml><?xml version="1.0" encoding="utf-8"?>
<p:tagLst xmlns:a="http://schemas.openxmlformats.org/drawingml/2006/main" xmlns:r="http://schemas.openxmlformats.org/officeDocument/2006/relationships" xmlns:p="http://schemas.openxmlformats.org/presentationml/2006/main">
  <p:tag name="SHAPE" val="OLD"/>
</p:tagLst>
</file>

<file path=ppt/tags/tag615.xml><?xml version="1.0" encoding="utf-8"?>
<p:tagLst xmlns:a="http://schemas.openxmlformats.org/drawingml/2006/main" xmlns:r="http://schemas.openxmlformats.org/officeDocument/2006/relationships" xmlns:p="http://schemas.openxmlformats.org/presentationml/2006/main">
  <p:tag name="SHAPE" val="OLD"/>
</p:tagLst>
</file>

<file path=ppt/tags/tag616.xml><?xml version="1.0" encoding="utf-8"?>
<p:tagLst xmlns:a="http://schemas.openxmlformats.org/drawingml/2006/main" xmlns:r="http://schemas.openxmlformats.org/officeDocument/2006/relationships" xmlns:p="http://schemas.openxmlformats.org/presentationml/2006/main">
  <p:tag name="SHAPE" val="OLD"/>
</p:tagLst>
</file>

<file path=ppt/tags/tag617.xml><?xml version="1.0" encoding="utf-8"?>
<p:tagLst xmlns:a="http://schemas.openxmlformats.org/drawingml/2006/main" xmlns:r="http://schemas.openxmlformats.org/officeDocument/2006/relationships" xmlns:p="http://schemas.openxmlformats.org/presentationml/2006/main">
  <p:tag name="SHAPE" val="OLD"/>
</p:tagLst>
</file>

<file path=ppt/tags/tag618.xml><?xml version="1.0" encoding="utf-8"?>
<p:tagLst xmlns:a="http://schemas.openxmlformats.org/drawingml/2006/main" xmlns:r="http://schemas.openxmlformats.org/officeDocument/2006/relationships" xmlns:p="http://schemas.openxmlformats.org/presentationml/2006/main">
  <p:tag name="SHAPE" val="OLD"/>
</p:tagLst>
</file>

<file path=ppt/tags/tag619.xml><?xml version="1.0" encoding="utf-8"?>
<p:tagLst xmlns:a="http://schemas.openxmlformats.org/drawingml/2006/main" xmlns:r="http://schemas.openxmlformats.org/officeDocument/2006/relationships" xmlns:p="http://schemas.openxmlformats.org/presentationml/2006/main">
  <p:tag name="SHAPE" val="OLD"/>
</p:tagLst>
</file>

<file path=ppt/tags/tag62.xml><?xml version="1.0" encoding="utf-8"?>
<p:tagLst xmlns:a="http://schemas.openxmlformats.org/drawingml/2006/main" xmlns:r="http://schemas.openxmlformats.org/officeDocument/2006/relationships" xmlns:p="http://schemas.openxmlformats.org/presentationml/2006/main">
  <p:tag name="SHAPE" val="OLD"/>
</p:tagLst>
</file>

<file path=ppt/tags/tag620.xml><?xml version="1.0" encoding="utf-8"?>
<p:tagLst xmlns:a="http://schemas.openxmlformats.org/drawingml/2006/main" xmlns:r="http://schemas.openxmlformats.org/officeDocument/2006/relationships" xmlns:p="http://schemas.openxmlformats.org/presentationml/2006/main">
  <p:tag name="SHAPE" val="OLD"/>
</p:tagLst>
</file>

<file path=ppt/tags/tag621.xml><?xml version="1.0" encoding="utf-8"?>
<p:tagLst xmlns:a="http://schemas.openxmlformats.org/drawingml/2006/main" xmlns:r="http://schemas.openxmlformats.org/officeDocument/2006/relationships" xmlns:p="http://schemas.openxmlformats.org/presentationml/2006/main">
  <p:tag name="SHAPE" val="OLD"/>
</p:tagLst>
</file>

<file path=ppt/tags/tag622.xml><?xml version="1.0" encoding="utf-8"?>
<p:tagLst xmlns:a="http://schemas.openxmlformats.org/drawingml/2006/main" xmlns:r="http://schemas.openxmlformats.org/officeDocument/2006/relationships" xmlns:p="http://schemas.openxmlformats.org/presentationml/2006/main">
  <p:tag name="SHAPE" val="OLD"/>
</p:tagLst>
</file>

<file path=ppt/tags/tag623.xml><?xml version="1.0" encoding="utf-8"?>
<p:tagLst xmlns:a="http://schemas.openxmlformats.org/drawingml/2006/main" xmlns:r="http://schemas.openxmlformats.org/officeDocument/2006/relationships" xmlns:p="http://schemas.openxmlformats.org/presentationml/2006/main">
  <p:tag name="SHAPE" val="OLD"/>
</p:tagLst>
</file>

<file path=ppt/tags/tag624.xml><?xml version="1.0" encoding="utf-8"?>
<p:tagLst xmlns:a="http://schemas.openxmlformats.org/drawingml/2006/main" xmlns:r="http://schemas.openxmlformats.org/officeDocument/2006/relationships" xmlns:p="http://schemas.openxmlformats.org/presentationml/2006/main">
  <p:tag name="SHAPE" val="OLD"/>
</p:tagLst>
</file>

<file path=ppt/tags/tag625.xml><?xml version="1.0" encoding="utf-8"?>
<p:tagLst xmlns:a="http://schemas.openxmlformats.org/drawingml/2006/main" xmlns:r="http://schemas.openxmlformats.org/officeDocument/2006/relationships" xmlns:p="http://schemas.openxmlformats.org/presentationml/2006/main">
  <p:tag name="SHAPE" val="OLD"/>
</p:tagLst>
</file>

<file path=ppt/tags/tag626.xml><?xml version="1.0" encoding="utf-8"?>
<p:tagLst xmlns:a="http://schemas.openxmlformats.org/drawingml/2006/main" xmlns:r="http://schemas.openxmlformats.org/officeDocument/2006/relationships" xmlns:p="http://schemas.openxmlformats.org/presentationml/2006/main">
  <p:tag name="SHAPE" val="OLD"/>
</p:tagLst>
</file>

<file path=ppt/tags/tag627.xml><?xml version="1.0" encoding="utf-8"?>
<p:tagLst xmlns:a="http://schemas.openxmlformats.org/drawingml/2006/main" xmlns:r="http://schemas.openxmlformats.org/officeDocument/2006/relationships" xmlns:p="http://schemas.openxmlformats.org/presentationml/2006/main">
  <p:tag name="SHAPE" val="OLD"/>
</p:tagLst>
</file>

<file path=ppt/tags/tag628.xml><?xml version="1.0" encoding="utf-8"?>
<p:tagLst xmlns:a="http://schemas.openxmlformats.org/drawingml/2006/main" xmlns:r="http://schemas.openxmlformats.org/officeDocument/2006/relationships" xmlns:p="http://schemas.openxmlformats.org/presentationml/2006/main">
  <p:tag name="SHAPE" val="OLD"/>
</p:tagLst>
</file>

<file path=ppt/tags/tag629.xml><?xml version="1.0" encoding="utf-8"?>
<p:tagLst xmlns:a="http://schemas.openxmlformats.org/drawingml/2006/main" xmlns:r="http://schemas.openxmlformats.org/officeDocument/2006/relationships" xmlns:p="http://schemas.openxmlformats.org/presentationml/2006/main">
  <p:tag name="SHAPE" val="OLD"/>
</p:tagLst>
</file>

<file path=ppt/tags/tag63.xml><?xml version="1.0" encoding="utf-8"?>
<p:tagLst xmlns:a="http://schemas.openxmlformats.org/drawingml/2006/main" xmlns:r="http://schemas.openxmlformats.org/officeDocument/2006/relationships" xmlns:p="http://schemas.openxmlformats.org/presentationml/2006/main">
  <p:tag name="SHAPE" val="OLD"/>
</p:tagLst>
</file>

<file path=ppt/tags/tag630.xml><?xml version="1.0" encoding="utf-8"?>
<p:tagLst xmlns:a="http://schemas.openxmlformats.org/drawingml/2006/main" xmlns:r="http://schemas.openxmlformats.org/officeDocument/2006/relationships" xmlns:p="http://schemas.openxmlformats.org/presentationml/2006/main">
  <p:tag name="SHAPE" val="OLD"/>
</p:tagLst>
</file>

<file path=ppt/tags/tag631.xml><?xml version="1.0" encoding="utf-8"?>
<p:tagLst xmlns:a="http://schemas.openxmlformats.org/drawingml/2006/main" xmlns:r="http://schemas.openxmlformats.org/officeDocument/2006/relationships" xmlns:p="http://schemas.openxmlformats.org/presentationml/2006/main">
  <p:tag name="SHAPE" val="OLD"/>
</p:tagLst>
</file>

<file path=ppt/tags/tag632.xml><?xml version="1.0" encoding="utf-8"?>
<p:tagLst xmlns:a="http://schemas.openxmlformats.org/drawingml/2006/main" xmlns:r="http://schemas.openxmlformats.org/officeDocument/2006/relationships" xmlns:p="http://schemas.openxmlformats.org/presentationml/2006/main">
  <p:tag name="SHAPE" val="OLD"/>
</p:tagLst>
</file>

<file path=ppt/tags/tag633.xml><?xml version="1.0" encoding="utf-8"?>
<p:tagLst xmlns:a="http://schemas.openxmlformats.org/drawingml/2006/main" xmlns:r="http://schemas.openxmlformats.org/officeDocument/2006/relationships" xmlns:p="http://schemas.openxmlformats.org/presentationml/2006/main">
  <p:tag name="SHAPE" val="OLD"/>
</p:tagLst>
</file>

<file path=ppt/tags/tag634.xml><?xml version="1.0" encoding="utf-8"?>
<p:tagLst xmlns:a="http://schemas.openxmlformats.org/drawingml/2006/main" xmlns:r="http://schemas.openxmlformats.org/officeDocument/2006/relationships" xmlns:p="http://schemas.openxmlformats.org/presentationml/2006/main">
  <p:tag name="SHAPE" val="OLD"/>
</p:tagLst>
</file>

<file path=ppt/tags/tag635.xml><?xml version="1.0" encoding="utf-8"?>
<p:tagLst xmlns:a="http://schemas.openxmlformats.org/drawingml/2006/main" xmlns:r="http://schemas.openxmlformats.org/officeDocument/2006/relationships" xmlns:p="http://schemas.openxmlformats.org/presentationml/2006/main">
  <p:tag name="SHAPE" val="OLD"/>
</p:tagLst>
</file>

<file path=ppt/tags/tag636.xml><?xml version="1.0" encoding="utf-8"?>
<p:tagLst xmlns:a="http://schemas.openxmlformats.org/drawingml/2006/main" xmlns:r="http://schemas.openxmlformats.org/officeDocument/2006/relationships" xmlns:p="http://schemas.openxmlformats.org/presentationml/2006/main">
  <p:tag name="SHAPE" val="OLD"/>
</p:tagLst>
</file>

<file path=ppt/tags/tag637.xml><?xml version="1.0" encoding="utf-8"?>
<p:tagLst xmlns:a="http://schemas.openxmlformats.org/drawingml/2006/main" xmlns:r="http://schemas.openxmlformats.org/officeDocument/2006/relationships" xmlns:p="http://schemas.openxmlformats.org/presentationml/2006/main">
  <p:tag name="SHAPE" val="OLD"/>
</p:tagLst>
</file>

<file path=ppt/tags/tag638.xml><?xml version="1.0" encoding="utf-8"?>
<p:tagLst xmlns:a="http://schemas.openxmlformats.org/drawingml/2006/main" xmlns:r="http://schemas.openxmlformats.org/officeDocument/2006/relationships" xmlns:p="http://schemas.openxmlformats.org/presentationml/2006/main">
  <p:tag name="SHAPE" val="OLD"/>
</p:tagLst>
</file>

<file path=ppt/tags/tag639.xml><?xml version="1.0" encoding="utf-8"?>
<p:tagLst xmlns:a="http://schemas.openxmlformats.org/drawingml/2006/main" xmlns:r="http://schemas.openxmlformats.org/officeDocument/2006/relationships" xmlns:p="http://schemas.openxmlformats.org/presentationml/2006/main">
  <p:tag name="SHAPE" val="OLD"/>
</p:tagLst>
</file>

<file path=ppt/tags/tag64.xml><?xml version="1.0" encoding="utf-8"?>
<p:tagLst xmlns:a="http://schemas.openxmlformats.org/drawingml/2006/main" xmlns:r="http://schemas.openxmlformats.org/officeDocument/2006/relationships" xmlns:p="http://schemas.openxmlformats.org/presentationml/2006/main">
  <p:tag name="SHAPE" val="OLD"/>
</p:tagLst>
</file>

<file path=ppt/tags/tag640.xml><?xml version="1.0" encoding="utf-8"?>
<p:tagLst xmlns:a="http://schemas.openxmlformats.org/drawingml/2006/main" xmlns:r="http://schemas.openxmlformats.org/officeDocument/2006/relationships" xmlns:p="http://schemas.openxmlformats.org/presentationml/2006/main">
  <p:tag name="SHAPE" val="OLD"/>
</p:tagLst>
</file>

<file path=ppt/tags/tag641.xml><?xml version="1.0" encoding="utf-8"?>
<p:tagLst xmlns:a="http://schemas.openxmlformats.org/drawingml/2006/main" xmlns:r="http://schemas.openxmlformats.org/officeDocument/2006/relationships" xmlns:p="http://schemas.openxmlformats.org/presentationml/2006/main">
  <p:tag name="SHAPE" val="OLD"/>
</p:tagLst>
</file>

<file path=ppt/tags/tag642.xml><?xml version="1.0" encoding="utf-8"?>
<p:tagLst xmlns:a="http://schemas.openxmlformats.org/drawingml/2006/main" xmlns:r="http://schemas.openxmlformats.org/officeDocument/2006/relationships" xmlns:p="http://schemas.openxmlformats.org/presentationml/2006/main">
  <p:tag name="SHAPE" val="OLD"/>
</p:tagLst>
</file>

<file path=ppt/tags/tag643.xml><?xml version="1.0" encoding="utf-8"?>
<p:tagLst xmlns:a="http://schemas.openxmlformats.org/drawingml/2006/main" xmlns:r="http://schemas.openxmlformats.org/officeDocument/2006/relationships" xmlns:p="http://schemas.openxmlformats.org/presentationml/2006/main">
  <p:tag name="SHAPE" val="OLD"/>
</p:tagLst>
</file>

<file path=ppt/tags/tag644.xml><?xml version="1.0" encoding="utf-8"?>
<p:tagLst xmlns:a="http://schemas.openxmlformats.org/drawingml/2006/main" xmlns:r="http://schemas.openxmlformats.org/officeDocument/2006/relationships" xmlns:p="http://schemas.openxmlformats.org/presentationml/2006/main">
  <p:tag name="SHAPE" val="OLD"/>
</p:tagLst>
</file>

<file path=ppt/tags/tag645.xml><?xml version="1.0" encoding="utf-8"?>
<p:tagLst xmlns:a="http://schemas.openxmlformats.org/drawingml/2006/main" xmlns:r="http://schemas.openxmlformats.org/officeDocument/2006/relationships" xmlns:p="http://schemas.openxmlformats.org/presentationml/2006/main">
  <p:tag name="SHAPE" val="OLD"/>
</p:tagLst>
</file>

<file path=ppt/tags/tag646.xml><?xml version="1.0" encoding="utf-8"?>
<p:tagLst xmlns:a="http://schemas.openxmlformats.org/drawingml/2006/main" xmlns:r="http://schemas.openxmlformats.org/officeDocument/2006/relationships" xmlns:p="http://schemas.openxmlformats.org/presentationml/2006/main">
  <p:tag name="SHAPE" val="OLD"/>
</p:tagLst>
</file>

<file path=ppt/tags/tag647.xml><?xml version="1.0" encoding="utf-8"?>
<p:tagLst xmlns:a="http://schemas.openxmlformats.org/drawingml/2006/main" xmlns:r="http://schemas.openxmlformats.org/officeDocument/2006/relationships" xmlns:p="http://schemas.openxmlformats.org/presentationml/2006/main">
  <p:tag name="SHAPE" val="OLD"/>
</p:tagLst>
</file>

<file path=ppt/tags/tag648.xml><?xml version="1.0" encoding="utf-8"?>
<p:tagLst xmlns:a="http://schemas.openxmlformats.org/drawingml/2006/main" xmlns:r="http://schemas.openxmlformats.org/officeDocument/2006/relationships" xmlns:p="http://schemas.openxmlformats.org/presentationml/2006/main">
  <p:tag name="SHAPE" val="OLD"/>
</p:tagLst>
</file>

<file path=ppt/tags/tag649.xml><?xml version="1.0" encoding="utf-8"?>
<p:tagLst xmlns:a="http://schemas.openxmlformats.org/drawingml/2006/main" xmlns:r="http://schemas.openxmlformats.org/officeDocument/2006/relationships" xmlns:p="http://schemas.openxmlformats.org/presentationml/2006/main">
  <p:tag name="SHAPE" val="OLD"/>
</p:tagLst>
</file>

<file path=ppt/tags/tag65.xml><?xml version="1.0" encoding="utf-8"?>
<p:tagLst xmlns:a="http://schemas.openxmlformats.org/drawingml/2006/main" xmlns:r="http://schemas.openxmlformats.org/officeDocument/2006/relationships" xmlns:p="http://schemas.openxmlformats.org/presentationml/2006/main">
  <p:tag name="SHAPE" val="OLD"/>
</p:tagLst>
</file>

<file path=ppt/tags/tag650.xml><?xml version="1.0" encoding="utf-8"?>
<p:tagLst xmlns:a="http://schemas.openxmlformats.org/drawingml/2006/main" xmlns:r="http://schemas.openxmlformats.org/officeDocument/2006/relationships" xmlns:p="http://schemas.openxmlformats.org/presentationml/2006/main">
  <p:tag name="SHAPE" val="OLD"/>
</p:tagLst>
</file>

<file path=ppt/tags/tag651.xml><?xml version="1.0" encoding="utf-8"?>
<p:tagLst xmlns:a="http://schemas.openxmlformats.org/drawingml/2006/main" xmlns:r="http://schemas.openxmlformats.org/officeDocument/2006/relationships" xmlns:p="http://schemas.openxmlformats.org/presentationml/2006/main">
  <p:tag name="SHAPE" val="OLD"/>
</p:tagLst>
</file>

<file path=ppt/tags/tag652.xml><?xml version="1.0" encoding="utf-8"?>
<p:tagLst xmlns:a="http://schemas.openxmlformats.org/drawingml/2006/main" xmlns:r="http://schemas.openxmlformats.org/officeDocument/2006/relationships" xmlns:p="http://schemas.openxmlformats.org/presentationml/2006/main">
  <p:tag name="SHAPE" val="OLD"/>
</p:tagLst>
</file>

<file path=ppt/tags/tag653.xml><?xml version="1.0" encoding="utf-8"?>
<p:tagLst xmlns:a="http://schemas.openxmlformats.org/drawingml/2006/main" xmlns:r="http://schemas.openxmlformats.org/officeDocument/2006/relationships" xmlns:p="http://schemas.openxmlformats.org/presentationml/2006/main">
  <p:tag name="SHAPE" val="OLD"/>
</p:tagLst>
</file>

<file path=ppt/tags/tag654.xml><?xml version="1.0" encoding="utf-8"?>
<p:tagLst xmlns:a="http://schemas.openxmlformats.org/drawingml/2006/main" xmlns:r="http://schemas.openxmlformats.org/officeDocument/2006/relationships" xmlns:p="http://schemas.openxmlformats.org/presentationml/2006/main">
  <p:tag name="SHAPE" val="OLD"/>
</p:tagLst>
</file>

<file path=ppt/tags/tag655.xml><?xml version="1.0" encoding="utf-8"?>
<p:tagLst xmlns:a="http://schemas.openxmlformats.org/drawingml/2006/main" xmlns:r="http://schemas.openxmlformats.org/officeDocument/2006/relationships" xmlns:p="http://schemas.openxmlformats.org/presentationml/2006/main">
  <p:tag name="SHAPE" val="OLD"/>
</p:tagLst>
</file>

<file path=ppt/tags/tag656.xml><?xml version="1.0" encoding="utf-8"?>
<p:tagLst xmlns:a="http://schemas.openxmlformats.org/drawingml/2006/main" xmlns:r="http://schemas.openxmlformats.org/officeDocument/2006/relationships" xmlns:p="http://schemas.openxmlformats.org/presentationml/2006/main">
  <p:tag name="SHAPE" val="OLD"/>
</p:tagLst>
</file>

<file path=ppt/tags/tag657.xml><?xml version="1.0" encoding="utf-8"?>
<p:tagLst xmlns:a="http://schemas.openxmlformats.org/drawingml/2006/main" xmlns:r="http://schemas.openxmlformats.org/officeDocument/2006/relationships" xmlns:p="http://schemas.openxmlformats.org/presentationml/2006/main">
  <p:tag name="SHAPE" val="OLD"/>
</p:tagLst>
</file>

<file path=ppt/tags/tag658.xml><?xml version="1.0" encoding="utf-8"?>
<p:tagLst xmlns:a="http://schemas.openxmlformats.org/drawingml/2006/main" xmlns:r="http://schemas.openxmlformats.org/officeDocument/2006/relationships" xmlns:p="http://schemas.openxmlformats.org/presentationml/2006/main">
  <p:tag name="SHAPE" val="OLD"/>
</p:tagLst>
</file>

<file path=ppt/tags/tag659.xml><?xml version="1.0" encoding="utf-8"?>
<p:tagLst xmlns:a="http://schemas.openxmlformats.org/drawingml/2006/main" xmlns:r="http://schemas.openxmlformats.org/officeDocument/2006/relationships" xmlns:p="http://schemas.openxmlformats.org/presentationml/2006/main">
  <p:tag name="SHAPE" val="OLD"/>
</p:tagLst>
</file>

<file path=ppt/tags/tag66.xml><?xml version="1.0" encoding="utf-8"?>
<p:tagLst xmlns:a="http://schemas.openxmlformats.org/drawingml/2006/main" xmlns:r="http://schemas.openxmlformats.org/officeDocument/2006/relationships" xmlns:p="http://schemas.openxmlformats.org/presentationml/2006/main">
  <p:tag name="SHAPE" val="OLD"/>
</p:tagLst>
</file>

<file path=ppt/tags/tag660.xml><?xml version="1.0" encoding="utf-8"?>
<p:tagLst xmlns:a="http://schemas.openxmlformats.org/drawingml/2006/main" xmlns:r="http://schemas.openxmlformats.org/officeDocument/2006/relationships" xmlns:p="http://schemas.openxmlformats.org/presentationml/2006/main">
  <p:tag name="SHAPE" val="OLD"/>
</p:tagLst>
</file>

<file path=ppt/tags/tag661.xml><?xml version="1.0" encoding="utf-8"?>
<p:tagLst xmlns:a="http://schemas.openxmlformats.org/drawingml/2006/main" xmlns:r="http://schemas.openxmlformats.org/officeDocument/2006/relationships" xmlns:p="http://schemas.openxmlformats.org/presentationml/2006/main">
  <p:tag name="SHAPE" val="OLD"/>
</p:tagLst>
</file>

<file path=ppt/tags/tag662.xml><?xml version="1.0" encoding="utf-8"?>
<p:tagLst xmlns:a="http://schemas.openxmlformats.org/drawingml/2006/main" xmlns:r="http://schemas.openxmlformats.org/officeDocument/2006/relationships" xmlns:p="http://schemas.openxmlformats.org/presentationml/2006/main">
  <p:tag name="SHAPE" val="OLD"/>
</p:tagLst>
</file>

<file path=ppt/tags/tag663.xml><?xml version="1.0" encoding="utf-8"?>
<p:tagLst xmlns:a="http://schemas.openxmlformats.org/drawingml/2006/main" xmlns:r="http://schemas.openxmlformats.org/officeDocument/2006/relationships" xmlns:p="http://schemas.openxmlformats.org/presentationml/2006/main">
  <p:tag name="SHAPE" val="OLD"/>
</p:tagLst>
</file>

<file path=ppt/tags/tag664.xml><?xml version="1.0" encoding="utf-8"?>
<p:tagLst xmlns:a="http://schemas.openxmlformats.org/drawingml/2006/main" xmlns:r="http://schemas.openxmlformats.org/officeDocument/2006/relationships" xmlns:p="http://schemas.openxmlformats.org/presentationml/2006/main">
  <p:tag name="SHAPE" val="OLD"/>
</p:tagLst>
</file>

<file path=ppt/tags/tag665.xml><?xml version="1.0" encoding="utf-8"?>
<p:tagLst xmlns:a="http://schemas.openxmlformats.org/drawingml/2006/main" xmlns:r="http://schemas.openxmlformats.org/officeDocument/2006/relationships" xmlns:p="http://schemas.openxmlformats.org/presentationml/2006/main">
  <p:tag name="SHAPE" val="OLD"/>
</p:tagLst>
</file>

<file path=ppt/tags/tag666.xml><?xml version="1.0" encoding="utf-8"?>
<p:tagLst xmlns:a="http://schemas.openxmlformats.org/drawingml/2006/main" xmlns:r="http://schemas.openxmlformats.org/officeDocument/2006/relationships" xmlns:p="http://schemas.openxmlformats.org/presentationml/2006/main">
  <p:tag name="SHAPE" val="OLD"/>
</p:tagLst>
</file>

<file path=ppt/tags/tag667.xml><?xml version="1.0" encoding="utf-8"?>
<p:tagLst xmlns:a="http://schemas.openxmlformats.org/drawingml/2006/main" xmlns:r="http://schemas.openxmlformats.org/officeDocument/2006/relationships" xmlns:p="http://schemas.openxmlformats.org/presentationml/2006/main">
  <p:tag name="SHAPE" val="OLD"/>
</p:tagLst>
</file>

<file path=ppt/tags/tag668.xml><?xml version="1.0" encoding="utf-8"?>
<p:tagLst xmlns:a="http://schemas.openxmlformats.org/drawingml/2006/main" xmlns:r="http://schemas.openxmlformats.org/officeDocument/2006/relationships" xmlns:p="http://schemas.openxmlformats.org/presentationml/2006/main">
  <p:tag name="SHAPE" val="OLD"/>
</p:tagLst>
</file>

<file path=ppt/tags/tag669.xml><?xml version="1.0" encoding="utf-8"?>
<p:tagLst xmlns:a="http://schemas.openxmlformats.org/drawingml/2006/main" xmlns:r="http://schemas.openxmlformats.org/officeDocument/2006/relationships" xmlns:p="http://schemas.openxmlformats.org/presentationml/2006/main">
  <p:tag name="SHAPE" val="OLD"/>
</p:tagLst>
</file>

<file path=ppt/tags/tag67.xml><?xml version="1.0" encoding="utf-8"?>
<p:tagLst xmlns:a="http://schemas.openxmlformats.org/drawingml/2006/main" xmlns:r="http://schemas.openxmlformats.org/officeDocument/2006/relationships" xmlns:p="http://schemas.openxmlformats.org/presentationml/2006/main">
  <p:tag name="SHAPE" val="OLD"/>
</p:tagLst>
</file>

<file path=ppt/tags/tag670.xml><?xml version="1.0" encoding="utf-8"?>
<p:tagLst xmlns:a="http://schemas.openxmlformats.org/drawingml/2006/main" xmlns:r="http://schemas.openxmlformats.org/officeDocument/2006/relationships" xmlns:p="http://schemas.openxmlformats.org/presentationml/2006/main">
  <p:tag name="SHAPE" val="OLD"/>
</p:tagLst>
</file>

<file path=ppt/tags/tag671.xml><?xml version="1.0" encoding="utf-8"?>
<p:tagLst xmlns:a="http://schemas.openxmlformats.org/drawingml/2006/main" xmlns:r="http://schemas.openxmlformats.org/officeDocument/2006/relationships" xmlns:p="http://schemas.openxmlformats.org/presentationml/2006/main">
  <p:tag name="SHAPE" val="OLD"/>
</p:tagLst>
</file>

<file path=ppt/tags/tag672.xml><?xml version="1.0" encoding="utf-8"?>
<p:tagLst xmlns:a="http://schemas.openxmlformats.org/drawingml/2006/main" xmlns:r="http://schemas.openxmlformats.org/officeDocument/2006/relationships" xmlns:p="http://schemas.openxmlformats.org/presentationml/2006/main">
  <p:tag name="SHAPE" val="OLD"/>
</p:tagLst>
</file>

<file path=ppt/tags/tag673.xml><?xml version="1.0" encoding="utf-8"?>
<p:tagLst xmlns:a="http://schemas.openxmlformats.org/drawingml/2006/main" xmlns:r="http://schemas.openxmlformats.org/officeDocument/2006/relationships" xmlns:p="http://schemas.openxmlformats.org/presentationml/2006/main">
  <p:tag name="SHAPE" val="OLD"/>
</p:tagLst>
</file>

<file path=ppt/tags/tag674.xml><?xml version="1.0" encoding="utf-8"?>
<p:tagLst xmlns:a="http://schemas.openxmlformats.org/drawingml/2006/main" xmlns:r="http://schemas.openxmlformats.org/officeDocument/2006/relationships" xmlns:p="http://schemas.openxmlformats.org/presentationml/2006/main">
  <p:tag name="SHAPE" val="OLD"/>
</p:tagLst>
</file>

<file path=ppt/tags/tag675.xml><?xml version="1.0" encoding="utf-8"?>
<p:tagLst xmlns:a="http://schemas.openxmlformats.org/drawingml/2006/main" xmlns:r="http://schemas.openxmlformats.org/officeDocument/2006/relationships" xmlns:p="http://schemas.openxmlformats.org/presentationml/2006/main">
  <p:tag name="SHAPE" val="OLD"/>
</p:tagLst>
</file>

<file path=ppt/tags/tag676.xml><?xml version="1.0" encoding="utf-8"?>
<p:tagLst xmlns:a="http://schemas.openxmlformats.org/drawingml/2006/main" xmlns:r="http://schemas.openxmlformats.org/officeDocument/2006/relationships" xmlns:p="http://schemas.openxmlformats.org/presentationml/2006/main">
  <p:tag name="SHAPE" val="OLD"/>
</p:tagLst>
</file>

<file path=ppt/tags/tag677.xml><?xml version="1.0" encoding="utf-8"?>
<p:tagLst xmlns:a="http://schemas.openxmlformats.org/drawingml/2006/main" xmlns:r="http://schemas.openxmlformats.org/officeDocument/2006/relationships" xmlns:p="http://schemas.openxmlformats.org/presentationml/2006/main">
  <p:tag name="SHAPE" val="OLD"/>
</p:tagLst>
</file>

<file path=ppt/tags/tag678.xml><?xml version="1.0" encoding="utf-8"?>
<p:tagLst xmlns:a="http://schemas.openxmlformats.org/drawingml/2006/main" xmlns:r="http://schemas.openxmlformats.org/officeDocument/2006/relationships" xmlns:p="http://schemas.openxmlformats.org/presentationml/2006/main">
  <p:tag name="SHAPE" val="OLD"/>
</p:tagLst>
</file>

<file path=ppt/tags/tag679.xml><?xml version="1.0" encoding="utf-8"?>
<p:tagLst xmlns:a="http://schemas.openxmlformats.org/drawingml/2006/main" xmlns:r="http://schemas.openxmlformats.org/officeDocument/2006/relationships" xmlns:p="http://schemas.openxmlformats.org/presentationml/2006/main">
  <p:tag name="SHAPE" val="OLD"/>
</p:tagLst>
</file>

<file path=ppt/tags/tag68.xml><?xml version="1.0" encoding="utf-8"?>
<p:tagLst xmlns:a="http://schemas.openxmlformats.org/drawingml/2006/main" xmlns:r="http://schemas.openxmlformats.org/officeDocument/2006/relationships" xmlns:p="http://schemas.openxmlformats.org/presentationml/2006/main">
  <p:tag name="SHAPE" val="OLD"/>
</p:tagLst>
</file>

<file path=ppt/tags/tag680.xml><?xml version="1.0" encoding="utf-8"?>
<p:tagLst xmlns:a="http://schemas.openxmlformats.org/drawingml/2006/main" xmlns:r="http://schemas.openxmlformats.org/officeDocument/2006/relationships" xmlns:p="http://schemas.openxmlformats.org/presentationml/2006/main">
  <p:tag name="SHAPE" val="OLD"/>
</p:tagLst>
</file>

<file path=ppt/tags/tag681.xml><?xml version="1.0" encoding="utf-8"?>
<p:tagLst xmlns:a="http://schemas.openxmlformats.org/drawingml/2006/main" xmlns:r="http://schemas.openxmlformats.org/officeDocument/2006/relationships" xmlns:p="http://schemas.openxmlformats.org/presentationml/2006/main">
  <p:tag name="SHAPE" val="OLD"/>
</p:tagLst>
</file>

<file path=ppt/tags/tag682.xml><?xml version="1.0" encoding="utf-8"?>
<p:tagLst xmlns:a="http://schemas.openxmlformats.org/drawingml/2006/main" xmlns:r="http://schemas.openxmlformats.org/officeDocument/2006/relationships" xmlns:p="http://schemas.openxmlformats.org/presentationml/2006/main">
  <p:tag name="SHAPE" val="OLD"/>
</p:tagLst>
</file>

<file path=ppt/tags/tag683.xml><?xml version="1.0" encoding="utf-8"?>
<p:tagLst xmlns:a="http://schemas.openxmlformats.org/drawingml/2006/main" xmlns:r="http://schemas.openxmlformats.org/officeDocument/2006/relationships" xmlns:p="http://schemas.openxmlformats.org/presentationml/2006/main">
  <p:tag name="SHAPE" val="OLD"/>
</p:tagLst>
</file>

<file path=ppt/tags/tag684.xml><?xml version="1.0" encoding="utf-8"?>
<p:tagLst xmlns:a="http://schemas.openxmlformats.org/drawingml/2006/main" xmlns:r="http://schemas.openxmlformats.org/officeDocument/2006/relationships" xmlns:p="http://schemas.openxmlformats.org/presentationml/2006/main">
  <p:tag name="SHAPE" val="OLD"/>
</p:tagLst>
</file>

<file path=ppt/tags/tag685.xml><?xml version="1.0" encoding="utf-8"?>
<p:tagLst xmlns:a="http://schemas.openxmlformats.org/drawingml/2006/main" xmlns:r="http://schemas.openxmlformats.org/officeDocument/2006/relationships" xmlns:p="http://schemas.openxmlformats.org/presentationml/2006/main">
  <p:tag name="SHAPE" val="OLD"/>
</p:tagLst>
</file>

<file path=ppt/tags/tag686.xml><?xml version="1.0" encoding="utf-8"?>
<p:tagLst xmlns:a="http://schemas.openxmlformats.org/drawingml/2006/main" xmlns:r="http://schemas.openxmlformats.org/officeDocument/2006/relationships" xmlns:p="http://schemas.openxmlformats.org/presentationml/2006/main">
  <p:tag name="SHAPE" val="OLD"/>
</p:tagLst>
</file>

<file path=ppt/tags/tag687.xml><?xml version="1.0" encoding="utf-8"?>
<p:tagLst xmlns:a="http://schemas.openxmlformats.org/drawingml/2006/main" xmlns:r="http://schemas.openxmlformats.org/officeDocument/2006/relationships" xmlns:p="http://schemas.openxmlformats.org/presentationml/2006/main">
  <p:tag name="SHAPE" val="OLD"/>
</p:tagLst>
</file>

<file path=ppt/tags/tag688.xml><?xml version="1.0" encoding="utf-8"?>
<p:tagLst xmlns:a="http://schemas.openxmlformats.org/drawingml/2006/main" xmlns:r="http://schemas.openxmlformats.org/officeDocument/2006/relationships" xmlns:p="http://schemas.openxmlformats.org/presentationml/2006/main">
  <p:tag name="SHAPE" val="OLD"/>
</p:tagLst>
</file>

<file path=ppt/tags/tag689.xml><?xml version="1.0" encoding="utf-8"?>
<p:tagLst xmlns:a="http://schemas.openxmlformats.org/drawingml/2006/main" xmlns:r="http://schemas.openxmlformats.org/officeDocument/2006/relationships" xmlns:p="http://schemas.openxmlformats.org/presentationml/2006/main">
  <p:tag name="SHAPE" val="OLD"/>
</p:tagLst>
</file>

<file path=ppt/tags/tag69.xml><?xml version="1.0" encoding="utf-8"?>
<p:tagLst xmlns:a="http://schemas.openxmlformats.org/drawingml/2006/main" xmlns:r="http://schemas.openxmlformats.org/officeDocument/2006/relationships" xmlns:p="http://schemas.openxmlformats.org/presentationml/2006/main">
  <p:tag name="SHAPE" val="OLD"/>
</p:tagLst>
</file>

<file path=ppt/tags/tag690.xml><?xml version="1.0" encoding="utf-8"?>
<p:tagLst xmlns:a="http://schemas.openxmlformats.org/drawingml/2006/main" xmlns:r="http://schemas.openxmlformats.org/officeDocument/2006/relationships" xmlns:p="http://schemas.openxmlformats.org/presentationml/2006/main">
  <p:tag name="SHAPE" val="OLD"/>
</p:tagLst>
</file>

<file path=ppt/tags/tag691.xml><?xml version="1.0" encoding="utf-8"?>
<p:tagLst xmlns:a="http://schemas.openxmlformats.org/drawingml/2006/main" xmlns:r="http://schemas.openxmlformats.org/officeDocument/2006/relationships" xmlns:p="http://schemas.openxmlformats.org/presentationml/2006/main">
  <p:tag name="SHAPE" val="OLD"/>
</p:tagLst>
</file>

<file path=ppt/tags/tag692.xml><?xml version="1.0" encoding="utf-8"?>
<p:tagLst xmlns:a="http://schemas.openxmlformats.org/drawingml/2006/main" xmlns:r="http://schemas.openxmlformats.org/officeDocument/2006/relationships" xmlns:p="http://schemas.openxmlformats.org/presentationml/2006/main">
  <p:tag name="SHAPE" val="OLD"/>
</p:tagLst>
</file>

<file path=ppt/tags/tag693.xml><?xml version="1.0" encoding="utf-8"?>
<p:tagLst xmlns:a="http://schemas.openxmlformats.org/drawingml/2006/main" xmlns:r="http://schemas.openxmlformats.org/officeDocument/2006/relationships" xmlns:p="http://schemas.openxmlformats.org/presentationml/2006/main">
  <p:tag name="SHAPE" val="OLD"/>
</p:tagLst>
</file>

<file path=ppt/tags/tag694.xml><?xml version="1.0" encoding="utf-8"?>
<p:tagLst xmlns:a="http://schemas.openxmlformats.org/drawingml/2006/main" xmlns:r="http://schemas.openxmlformats.org/officeDocument/2006/relationships" xmlns:p="http://schemas.openxmlformats.org/presentationml/2006/main">
  <p:tag name="SHAPE" val="OLD"/>
</p:tagLst>
</file>

<file path=ppt/tags/tag695.xml><?xml version="1.0" encoding="utf-8"?>
<p:tagLst xmlns:a="http://schemas.openxmlformats.org/drawingml/2006/main" xmlns:r="http://schemas.openxmlformats.org/officeDocument/2006/relationships" xmlns:p="http://schemas.openxmlformats.org/presentationml/2006/main">
  <p:tag name="SHAPE" val="OLD"/>
</p:tagLst>
</file>

<file path=ppt/tags/tag696.xml><?xml version="1.0" encoding="utf-8"?>
<p:tagLst xmlns:a="http://schemas.openxmlformats.org/drawingml/2006/main" xmlns:r="http://schemas.openxmlformats.org/officeDocument/2006/relationships" xmlns:p="http://schemas.openxmlformats.org/presentationml/2006/main">
  <p:tag name="SHAPE" val="OLD"/>
</p:tagLst>
</file>

<file path=ppt/tags/tag697.xml><?xml version="1.0" encoding="utf-8"?>
<p:tagLst xmlns:a="http://schemas.openxmlformats.org/drawingml/2006/main" xmlns:r="http://schemas.openxmlformats.org/officeDocument/2006/relationships" xmlns:p="http://schemas.openxmlformats.org/presentationml/2006/main">
  <p:tag name="SHAPE" val="OLD"/>
</p:tagLst>
</file>

<file path=ppt/tags/tag698.xml><?xml version="1.0" encoding="utf-8"?>
<p:tagLst xmlns:a="http://schemas.openxmlformats.org/drawingml/2006/main" xmlns:r="http://schemas.openxmlformats.org/officeDocument/2006/relationships" xmlns:p="http://schemas.openxmlformats.org/presentationml/2006/main">
  <p:tag name="SHAPE" val="OLD"/>
</p:tagLst>
</file>

<file path=ppt/tags/tag699.xml><?xml version="1.0" encoding="utf-8"?>
<p:tagLst xmlns:a="http://schemas.openxmlformats.org/drawingml/2006/main" xmlns:r="http://schemas.openxmlformats.org/officeDocument/2006/relationships" xmlns:p="http://schemas.openxmlformats.org/presentationml/2006/main">
  <p:tag name="SHAPE" val="OLD"/>
</p:tagLst>
</file>

<file path=ppt/tags/tag7.xml><?xml version="1.0" encoding="utf-8"?>
<p:tagLst xmlns:a="http://schemas.openxmlformats.org/drawingml/2006/main" xmlns:r="http://schemas.openxmlformats.org/officeDocument/2006/relationships" xmlns:p="http://schemas.openxmlformats.org/presentationml/2006/main">
  <p:tag name="SHAPE" val="OLD"/>
</p:tagLst>
</file>

<file path=ppt/tags/tag70.xml><?xml version="1.0" encoding="utf-8"?>
<p:tagLst xmlns:a="http://schemas.openxmlformats.org/drawingml/2006/main" xmlns:r="http://schemas.openxmlformats.org/officeDocument/2006/relationships" xmlns:p="http://schemas.openxmlformats.org/presentationml/2006/main">
  <p:tag name="SHAPE" val="OLD"/>
</p:tagLst>
</file>

<file path=ppt/tags/tag700.xml><?xml version="1.0" encoding="utf-8"?>
<p:tagLst xmlns:a="http://schemas.openxmlformats.org/drawingml/2006/main" xmlns:r="http://schemas.openxmlformats.org/officeDocument/2006/relationships" xmlns:p="http://schemas.openxmlformats.org/presentationml/2006/main">
  <p:tag name="SHAPE" val="OLD"/>
</p:tagLst>
</file>

<file path=ppt/tags/tag701.xml><?xml version="1.0" encoding="utf-8"?>
<p:tagLst xmlns:a="http://schemas.openxmlformats.org/drawingml/2006/main" xmlns:r="http://schemas.openxmlformats.org/officeDocument/2006/relationships" xmlns:p="http://schemas.openxmlformats.org/presentationml/2006/main">
  <p:tag name="SHAPE" val="OLD"/>
</p:tagLst>
</file>

<file path=ppt/tags/tag702.xml><?xml version="1.0" encoding="utf-8"?>
<p:tagLst xmlns:a="http://schemas.openxmlformats.org/drawingml/2006/main" xmlns:r="http://schemas.openxmlformats.org/officeDocument/2006/relationships" xmlns:p="http://schemas.openxmlformats.org/presentationml/2006/main">
  <p:tag name="SHAPE" val="OLD"/>
</p:tagLst>
</file>

<file path=ppt/tags/tag703.xml><?xml version="1.0" encoding="utf-8"?>
<p:tagLst xmlns:a="http://schemas.openxmlformats.org/drawingml/2006/main" xmlns:r="http://schemas.openxmlformats.org/officeDocument/2006/relationships" xmlns:p="http://schemas.openxmlformats.org/presentationml/2006/main">
  <p:tag name="SHAPE" val="OLD"/>
</p:tagLst>
</file>

<file path=ppt/tags/tag704.xml><?xml version="1.0" encoding="utf-8"?>
<p:tagLst xmlns:a="http://schemas.openxmlformats.org/drawingml/2006/main" xmlns:r="http://schemas.openxmlformats.org/officeDocument/2006/relationships" xmlns:p="http://schemas.openxmlformats.org/presentationml/2006/main">
  <p:tag name="SHAPE" val="OLD"/>
</p:tagLst>
</file>

<file path=ppt/tags/tag705.xml><?xml version="1.0" encoding="utf-8"?>
<p:tagLst xmlns:a="http://schemas.openxmlformats.org/drawingml/2006/main" xmlns:r="http://schemas.openxmlformats.org/officeDocument/2006/relationships" xmlns:p="http://schemas.openxmlformats.org/presentationml/2006/main">
  <p:tag name="SHAPE" val="OLD"/>
</p:tagLst>
</file>

<file path=ppt/tags/tag706.xml><?xml version="1.0" encoding="utf-8"?>
<p:tagLst xmlns:a="http://schemas.openxmlformats.org/drawingml/2006/main" xmlns:r="http://schemas.openxmlformats.org/officeDocument/2006/relationships" xmlns:p="http://schemas.openxmlformats.org/presentationml/2006/main">
  <p:tag name="SHAPE" val="OLD"/>
</p:tagLst>
</file>

<file path=ppt/tags/tag707.xml><?xml version="1.0" encoding="utf-8"?>
<p:tagLst xmlns:a="http://schemas.openxmlformats.org/drawingml/2006/main" xmlns:r="http://schemas.openxmlformats.org/officeDocument/2006/relationships" xmlns:p="http://schemas.openxmlformats.org/presentationml/2006/main">
  <p:tag name="SHAPE" val="OLD"/>
</p:tagLst>
</file>

<file path=ppt/tags/tag708.xml><?xml version="1.0" encoding="utf-8"?>
<p:tagLst xmlns:a="http://schemas.openxmlformats.org/drawingml/2006/main" xmlns:r="http://schemas.openxmlformats.org/officeDocument/2006/relationships" xmlns:p="http://schemas.openxmlformats.org/presentationml/2006/main">
  <p:tag name="SHAPE" val="OLD"/>
</p:tagLst>
</file>

<file path=ppt/tags/tag709.xml><?xml version="1.0" encoding="utf-8"?>
<p:tagLst xmlns:a="http://schemas.openxmlformats.org/drawingml/2006/main" xmlns:r="http://schemas.openxmlformats.org/officeDocument/2006/relationships" xmlns:p="http://schemas.openxmlformats.org/presentationml/2006/main">
  <p:tag name="SHAPE" val="OLD"/>
</p:tagLst>
</file>

<file path=ppt/tags/tag71.xml><?xml version="1.0" encoding="utf-8"?>
<p:tagLst xmlns:a="http://schemas.openxmlformats.org/drawingml/2006/main" xmlns:r="http://schemas.openxmlformats.org/officeDocument/2006/relationships" xmlns:p="http://schemas.openxmlformats.org/presentationml/2006/main">
  <p:tag name="SHAPE" val="OLD"/>
</p:tagLst>
</file>

<file path=ppt/tags/tag710.xml><?xml version="1.0" encoding="utf-8"?>
<p:tagLst xmlns:a="http://schemas.openxmlformats.org/drawingml/2006/main" xmlns:r="http://schemas.openxmlformats.org/officeDocument/2006/relationships" xmlns:p="http://schemas.openxmlformats.org/presentationml/2006/main">
  <p:tag name="SHAPE" val="OLD"/>
</p:tagLst>
</file>

<file path=ppt/tags/tag711.xml><?xml version="1.0" encoding="utf-8"?>
<p:tagLst xmlns:a="http://schemas.openxmlformats.org/drawingml/2006/main" xmlns:r="http://schemas.openxmlformats.org/officeDocument/2006/relationships" xmlns:p="http://schemas.openxmlformats.org/presentationml/2006/main">
  <p:tag name="SHAPE" val="OLD"/>
</p:tagLst>
</file>

<file path=ppt/tags/tag712.xml><?xml version="1.0" encoding="utf-8"?>
<p:tagLst xmlns:a="http://schemas.openxmlformats.org/drawingml/2006/main" xmlns:r="http://schemas.openxmlformats.org/officeDocument/2006/relationships" xmlns:p="http://schemas.openxmlformats.org/presentationml/2006/main">
  <p:tag name="SHAPE" val="OLD"/>
</p:tagLst>
</file>

<file path=ppt/tags/tag713.xml><?xml version="1.0" encoding="utf-8"?>
<p:tagLst xmlns:a="http://schemas.openxmlformats.org/drawingml/2006/main" xmlns:r="http://schemas.openxmlformats.org/officeDocument/2006/relationships" xmlns:p="http://schemas.openxmlformats.org/presentationml/2006/main">
  <p:tag name="SHAPE" val="OLD"/>
</p:tagLst>
</file>

<file path=ppt/tags/tag714.xml><?xml version="1.0" encoding="utf-8"?>
<p:tagLst xmlns:a="http://schemas.openxmlformats.org/drawingml/2006/main" xmlns:r="http://schemas.openxmlformats.org/officeDocument/2006/relationships" xmlns:p="http://schemas.openxmlformats.org/presentationml/2006/main">
  <p:tag name="SHAPE" val="OLD"/>
</p:tagLst>
</file>

<file path=ppt/tags/tag715.xml><?xml version="1.0" encoding="utf-8"?>
<p:tagLst xmlns:a="http://schemas.openxmlformats.org/drawingml/2006/main" xmlns:r="http://schemas.openxmlformats.org/officeDocument/2006/relationships" xmlns:p="http://schemas.openxmlformats.org/presentationml/2006/main">
  <p:tag name="SHAPE" val="OLD"/>
</p:tagLst>
</file>

<file path=ppt/tags/tag716.xml><?xml version="1.0" encoding="utf-8"?>
<p:tagLst xmlns:a="http://schemas.openxmlformats.org/drawingml/2006/main" xmlns:r="http://schemas.openxmlformats.org/officeDocument/2006/relationships" xmlns:p="http://schemas.openxmlformats.org/presentationml/2006/main">
  <p:tag name="SHAPE" val="OLD"/>
</p:tagLst>
</file>

<file path=ppt/tags/tag717.xml><?xml version="1.0" encoding="utf-8"?>
<p:tagLst xmlns:a="http://schemas.openxmlformats.org/drawingml/2006/main" xmlns:r="http://schemas.openxmlformats.org/officeDocument/2006/relationships" xmlns:p="http://schemas.openxmlformats.org/presentationml/2006/main">
  <p:tag name="SHAPE" val="OLD"/>
</p:tagLst>
</file>

<file path=ppt/tags/tag718.xml><?xml version="1.0" encoding="utf-8"?>
<p:tagLst xmlns:a="http://schemas.openxmlformats.org/drawingml/2006/main" xmlns:r="http://schemas.openxmlformats.org/officeDocument/2006/relationships" xmlns:p="http://schemas.openxmlformats.org/presentationml/2006/main">
  <p:tag name="SHAPE" val="OLD"/>
</p:tagLst>
</file>

<file path=ppt/tags/tag719.xml><?xml version="1.0" encoding="utf-8"?>
<p:tagLst xmlns:a="http://schemas.openxmlformats.org/drawingml/2006/main" xmlns:r="http://schemas.openxmlformats.org/officeDocument/2006/relationships" xmlns:p="http://schemas.openxmlformats.org/presentationml/2006/main">
  <p:tag name="SHAPE" val="OLD"/>
</p:tagLst>
</file>

<file path=ppt/tags/tag72.xml><?xml version="1.0" encoding="utf-8"?>
<p:tagLst xmlns:a="http://schemas.openxmlformats.org/drawingml/2006/main" xmlns:r="http://schemas.openxmlformats.org/officeDocument/2006/relationships" xmlns:p="http://schemas.openxmlformats.org/presentationml/2006/main">
  <p:tag name="SHAPE" val="OLD"/>
</p:tagLst>
</file>

<file path=ppt/tags/tag720.xml><?xml version="1.0" encoding="utf-8"?>
<p:tagLst xmlns:a="http://schemas.openxmlformats.org/drawingml/2006/main" xmlns:r="http://schemas.openxmlformats.org/officeDocument/2006/relationships" xmlns:p="http://schemas.openxmlformats.org/presentationml/2006/main">
  <p:tag name="SHAPE" val="OLD"/>
</p:tagLst>
</file>

<file path=ppt/tags/tag721.xml><?xml version="1.0" encoding="utf-8"?>
<p:tagLst xmlns:a="http://schemas.openxmlformats.org/drawingml/2006/main" xmlns:r="http://schemas.openxmlformats.org/officeDocument/2006/relationships" xmlns:p="http://schemas.openxmlformats.org/presentationml/2006/main">
  <p:tag name="SHAPE" val="OLD"/>
</p:tagLst>
</file>

<file path=ppt/tags/tag722.xml><?xml version="1.0" encoding="utf-8"?>
<p:tagLst xmlns:a="http://schemas.openxmlformats.org/drawingml/2006/main" xmlns:r="http://schemas.openxmlformats.org/officeDocument/2006/relationships" xmlns:p="http://schemas.openxmlformats.org/presentationml/2006/main">
  <p:tag name="SHAPE" val="OLD"/>
</p:tagLst>
</file>

<file path=ppt/tags/tag723.xml><?xml version="1.0" encoding="utf-8"?>
<p:tagLst xmlns:a="http://schemas.openxmlformats.org/drawingml/2006/main" xmlns:r="http://schemas.openxmlformats.org/officeDocument/2006/relationships" xmlns:p="http://schemas.openxmlformats.org/presentationml/2006/main">
  <p:tag name="SHAPE" val="OLD"/>
</p:tagLst>
</file>

<file path=ppt/tags/tag724.xml><?xml version="1.0" encoding="utf-8"?>
<p:tagLst xmlns:a="http://schemas.openxmlformats.org/drawingml/2006/main" xmlns:r="http://schemas.openxmlformats.org/officeDocument/2006/relationships" xmlns:p="http://schemas.openxmlformats.org/presentationml/2006/main">
  <p:tag name="SHAPE" val="OLD"/>
</p:tagLst>
</file>

<file path=ppt/tags/tag725.xml><?xml version="1.0" encoding="utf-8"?>
<p:tagLst xmlns:a="http://schemas.openxmlformats.org/drawingml/2006/main" xmlns:r="http://schemas.openxmlformats.org/officeDocument/2006/relationships" xmlns:p="http://schemas.openxmlformats.org/presentationml/2006/main">
  <p:tag name="SHAPE" val="OLD"/>
</p:tagLst>
</file>

<file path=ppt/tags/tag726.xml><?xml version="1.0" encoding="utf-8"?>
<p:tagLst xmlns:a="http://schemas.openxmlformats.org/drawingml/2006/main" xmlns:r="http://schemas.openxmlformats.org/officeDocument/2006/relationships" xmlns:p="http://schemas.openxmlformats.org/presentationml/2006/main">
  <p:tag name="SHAPE" val="OLD"/>
</p:tagLst>
</file>

<file path=ppt/tags/tag727.xml><?xml version="1.0" encoding="utf-8"?>
<p:tagLst xmlns:a="http://schemas.openxmlformats.org/drawingml/2006/main" xmlns:r="http://schemas.openxmlformats.org/officeDocument/2006/relationships" xmlns:p="http://schemas.openxmlformats.org/presentationml/2006/main">
  <p:tag name="SHAPE" val="OLD"/>
</p:tagLst>
</file>

<file path=ppt/tags/tag728.xml><?xml version="1.0" encoding="utf-8"?>
<p:tagLst xmlns:a="http://schemas.openxmlformats.org/drawingml/2006/main" xmlns:r="http://schemas.openxmlformats.org/officeDocument/2006/relationships" xmlns:p="http://schemas.openxmlformats.org/presentationml/2006/main">
  <p:tag name="SHAPE" val="OLD"/>
</p:tagLst>
</file>

<file path=ppt/tags/tag729.xml><?xml version="1.0" encoding="utf-8"?>
<p:tagLst xmlns:a="http://schemas.openxmlformats.org/drawingml/2006/main" xmlns:r="http://schemas.openxmlformats.org/officeDocument/2006/relationships" xmlns:p="http://schemas.openxmlformats.org/presentationml/2006/main">
  <p:tag name="SHAPE" val="OLD"/>
</p:tagLst>
</file>

<file path=ppt/tags/tag73.xml><?xml version="1.0" encoding="utf-8"?>
<p:tagLst xmlns:a="http://schemas.openxmlformats.org/drawingml/2006/main" xmlns:r="http://schemas.openxmlformats.org/officeDocument/2006/relationships" xmlns:p="http://schemas.openxmlformats.org/presentationml/2006/main">
  <p:tag name="SHAPE" val="OLD"/>
</p:tagLst>
</file>

<file path=ppt/tags/tag730.xml><?xml version="1.0" encoding="utf-8"?>
<p:tagLst xmlns:a="http://schemas.openxmlformats.org/drawingml/2006/main" xmlns:r="http://schemas.openxmlformats.org/officeDocument/2006/relationships" xmlns:p="http://schemas.openxmlformats.org/presentationml/2006/main">
  <p:tag name="SHAPE" val="OLD"/>
</p:tagLst>
</file>

<file path=ppt/tags/tag731.xml><?xml version="1.0" encoding="utf-8"?>
<p:tagLst xmlns:a="http://schemas.openxmlformats.org/drawingml/2006/main" xmlns:r="http://schemas.openxmlformats.org/officeDocument/2006/relationships" xmlns:p="http://schemas.openxmlformats.org/presentationml/2006/main">
  <p:tag name="SHAPE" val="OLD"/>
</p:tagLst>
</file>

<file path=ppt/tags/tag732.xml><?xml version="1.0" encoding="utf-8"?>
<p:tagLst xmlns:a="http://schemas.openxmlformats.org/drawingml/2006/main" xmlns:r="http://schemas.openxmlformats.org/officeDocument/2006/relationships" xmlns:p="http://schemas.openxmlformats.org/presentationml/2006/main">
  <p:tag name="SHAPE" val="OLD"/>
</p:tagLst>
</file>

<file path=ppt/tags/tag733.xml><?xml version="1.0" encoding="utf-8"?>
<p:tagLst xmlns:a="http://schemas.openxmlformats.org/drawingml/2006/main" xmlns:r="http://schemas.openxmlformats.org/officeDocument/2006/relationships" xmlns:p="http://schemas.openxmlformats.org/presentationml/2006/main">
  <p:tag name="SHAPE" val="OLD"/>
</p:tagLst>
</file>

<file path=ppt/tags/tag734.xml><?xml version="1.0" encoding="utf-8"?>
<p:tagLst xmlns:a="http://schemas.openxmlformats.org/drawingml/2006/main" xmlns:r="http://schemas.openxmlformats.org/officeDocument/2006/relationships" xmlns:p="http://schemas.openxmlformats.org/presentationml/2006/main">
  <p:tag name="SHAPE" val="OLD"/>
</p:tagLst>
</file>

<file path=ppt/tags/tag735.xml><?xml version="1.0" encoding="utf-8"?>
<p:tagLst xmlns:a="http://schemas.openxmlformats.org/drawingml/2006/main" xmlns:r="http://schemas.openxmlformats.org/officeDocument/2006/relationships" xmlns:p="http://schemas.openxmlformats.org/presentationml/2006/main">
  <p:tag name="SHAPE" val="OLD"/>
</p:tagLst>
</file>

<file path=ppt/tags/tag736.xml><?xml version="1.0" encoding="utf-8"?>
<p:tagLst xmlns:a="http://schemas.openxmlformats.org/drawingml/2006/main" xmlns:r="http://schemas.openxmlformats.org/officeDocument/2006/relationships" xmlns:p="http://schemas.openxmlformats.org/presentationml/2006/main">
  <p:tag name="SHAPE" val="OLD"/>
</p:tagLst>
</file>

<file path=ppt/tags/tag737.xml><?xml version="1.0" encoding="utf-8"?>
<p:tagLst xmlns:a="http://schemas.openxmlformats.org/drawingml/2006/main" xmlns:r="http://schemas.openxmlformats.org/officeDocument/2006/relationships" xmlns:p="http://schemas.openxmlformats.org/presentationml/2006/main">
  <p:tag name="SHAPE" val="OLD"/>
</p:tagLst>
</file>

<file path=ppt/tags/tag738.xml><?xml version="1.0" encoding="utf-8"?>
<p:tagLst xmlns:a="http://schemas.openxmlformats.org/drawingml/2006/main" xmlns:r="http://schemas.openxmlformats.org/officeDocument/2006/relationships" xmlns:p="http://schemas.openxmlformats.org/presentationml/2006/main">
  <p:tag name="SHAPE" val="OLD"/>
</p:tagLst>
</file>

<file path=ppt/tags/tag739.xml><?xml version="1.0" encoding="utf-8"?>
<p:tagLst xmlns:a="http://schemas.openxmlformats.org/drawingml/2006/main" xmlns:r="http://schemas.openxmlformats.org/officeDocument/2006/relationships" xmlns:p="http://schemas.openxmlformats.org/presentationml/2006/main">
  <p:tag name="SHAPE" val="OLD"/>
</p:tagLst>
</file>

<file path=ppt/tags/tag74.xml><?xml version="1.0" encoding="utf-8"?>
<p:tagLst xmlns:a="http://schemas.openxmlformats.org/drawingml/2006/main" xmlns:r="http://schemas.openxmlformats.org/officeDocument/2006/relationships" xmlns:p="http://schemas.openxmlformats.org/presentationml/2006/main">
  <p:tag name="SHAPE" val="OLD"/>
</p:tagLst>
</file>

<file path=ppt/tags/tag740.xml><?xml version="1.0" encoding="utf-8"?>
<p:tagLst xmlns:a="http://schemas.openxmlformats.org/drawingml/2006/main" xmlns:r="http://schemas.openxmlformats.org/officeDocument/2006/relationships" xmlns:p="http://schemas.openxmlformats.org/presentationml/2006/main">
  <p:tag name="SHAPE" val="OLD"/>
</p:tagLst>
</file>

<file path=ppt/tags/tag741.xml><?xml version="1.0" encoding="utf-8"?>
<p:tagLst xmlns:a="http://schemas.openxmlformats.org/drawingml/2006/main" xmlns:r="http://schemas.openxmlformats.org/officeDocument/2006/relationships" xmlns:p="http://schemas.openxmlformats.org/presentationml/2006/main">
  <p:tag name="SHAPE" val="OLD"/>
</p:tagLst>
</file>

<file path=ppt/tags/tag742.xml><?xml version="1.0" encoding="utf-8"?>
<p:tagLst xmlns:a="http://schemas.openxmlformats.org/drawingml/2006/main" xmlns:r="http://schemas.openxmlformats.org/officeDocument/2006/relationships" xmlns:p="http://schemas.openxmlformats.org/presentationml/2006/main">
  <p:tag name="SHAPE" val="OLD"/>
</p:tagLst>
</file>

<file path=ppt/tags/tag743.xml><?xml version="1.0" encoding="utf-8"?>
<p:tagLst xmlns:a="http://schemas.openxmlformats.org/drawingml/2006/main" xmlns:r="http://schemas.openxmlformats.org/officeDocument/2006/relationships" xmlns:p="http://schemas.openxmlformats.org/presentationml/2006/main">
  <p:tag name="SHAPE" val="OLD"/>
</p:tagLst>
</file>

<file path=ppt/tags/tag744.xml><?xml version="1.0" encoding="utf-8"?>
<p:tagLst xmlns:a="http://schemas.openxmlformats.org/drawingml/2006/main" xmlns:r="http://schemas.openxmlformats.org/officeDocument/2006/relationships" xmlns:p="http://schemas.openxmlformats.org/presentationml/2006/main">
  <p:tag name="SHAPE" val="OLD"/>
</p:tagLst>
</file>

<file path=ppt/tags/tag745.xml><?xml version="1.0" encoding="utf-8"?>
<p:tagLst xmlns:a="http://schemas.openxmlformats.org/drawingml/2006/main" xmlns:r="http://schemas.openxmlformats.org/officeDocument/2006/relationships" xmlns:p="http://schemas.openxmlformats.org/presentationml/2006/main">
  <p:tag name="SHAPE" val="OLD"/>
</p:tagLst>
</file>

<file path=ppt/tags/tag746.xml><?xml version="1.0" encoding="utf-8"?>
<p:tagLst xmlns:a="http://schemas.openxmlformats.org/drawingml/2006/main" xmlns:r="http://schemas.openxmlformats.org/officeDocument/2006/relationships" xmlns:p="http://schemas.openxmlformats.org/presentationml/2006/main">
  <p:tag name="SHAPE" val="OLD"/>
</p:tagLst>
</file>

<file path=ppt/tags/tag747.xml><?xml version="1.0" encoding="utf-8"?>
<p:tagLst xmlns:a="http://schemas.openxmlformats.org/drawingml/2006/main" xmlns:r="http://schemas.openxmlformats.org/officeDocument/2006/relationships" xmlns:p="http://schemas.openxmlformats.org/presentationml/2006/main">
  <p:tag name="SHAPE" val="OLD"/>
</p:tagLst>
</file>

<file path=ppt/tags/tag748.xml><?xml version="1.0" encoding="utf-8"?>
<p:tagLst xmlns:a="http://schemas.openxmlformats.org/drawingml/2006/main" xmlns:r="http://schemas.openxmlformats.org/officeDocument/2006/relationships" xmlns:p="http://schemas.openxmlformats.org/presentationml/2006/main">
  <p:tag name="SHAPE" val="OLD"/>
</p:tagLst>
</file>

<file path=ppt/tags/tag749.xml><?xml version="1.0" encoding="utf-8"?>
<p:tagLst xmlns:a="http://schemas.openxmlformats.org/drawingml/2006/main" xmlns:r="http://schemas.openxmlformats.org/officeDocument/2006/relationships" xmlns:p="http://schemas.openxmlformats.org/presentationml/2006/main">
  <p:tag name="SHAPE" val="OLD"/>
</p:tagLst>
</file>

<file path=ppt/tags/tag75.xml><?xml version="1.0" encoding="utf-8"?>
<p:tagLst xmlns:a="http://schemas.openxmlformats.org/drawingml/2006/main" xmlns:r="http://schemas.openxmlformats.org/officeDocument/2006/relationships" xmlns:p="http://schemas.openxmlformats.org/presentationml/2006/main">
  <p:tag name="SHAPE" val="OLD"/>
</p:tagLst>
</file>

<file path=ppt/tags/tag750.xml><?xml version="1.0" encoding="utf-8"?>
<p:tagLst xmlns:a="http://schemas.openxmlformats.org/drawingml/2006/main" xmlns:r="http://schemas.openxmlformats.org/officeDocument/2006/relationships" xmlns:p="http://schemas.openxmlformats.org/presentationml/2006/main">
  <p:tag name="SHAPE" val="OLD"/>
</p:tagLst>
</file>

<file path=ppt/tags/tag751.xml><?xml version="1.0" encoding="utf-8"?>
<p:tagLst xmlns:a="http://schemas.openxmlformats.org/drawingml/2006/main" xmlns:r="http://schemas.openxmlformats.org/officeDocument/2006/relationships" xmlns:p="http://schemas.openxmlformats.org/presentationml/2006/main">
  <p:tag name="SHAPE" val="OLD"/>
</p:tagLst>
</file>

<file path=ppt/tags/tag752.xml><?xml version="1.0" encoding="utf-8"?>
<p:tagLst xmlns:a="http://schemas.openxmlformats.org/drawingml/2006/main" xmlns:r="http://schemas.openxmlformats.org/officeDocument/2006/relationships" xmlns:p="http://schemas.openxmlformats.org/presentationml/2006/main">
  <p:tag name="SHAPE" val="OLD"/>
</p:tagLst>
</file>

<file path=ppt/tags/tag753.xml><?xml version="1.0" encoding="utf-8"?>
<p:tagLst xmlns:a="http://schemas.openxmlformats.org/drawingml/2006/main" xmlns:r="http://schemas.openxmlformats.org/officeDocument/2006/relationships" xmlns:p="http://schemas.openxmlformats.org/presentationml/2006/main">
  <p:tag name="SHAPE" val="OLD"/>
</p:tagLst>
</file>

<file path=ppt/tags/tag754.xml><?xml version="1.0" encoding="utf-8"?>
<p:tagLst xmlns:a="http://schemas.openxmlformats.org/drawingml/2006/main" xmlns:r="http://schemas.openxmlformats.org/officeDocument/2006/relationships" xmlns:p="http://schemas.openxmlformats.org/presentationml/2006/main">
  <p:tag name="SHAPE" val="OLD"/>
</p:tagLst>
</file>

<file path=ppt/tags/tag755.xml><?xml version="1.0" encoding="utf-8"?>
<p:tagLst xmlns:a="http://schemas.openxmlformats.org/drawingml/2006/main" xmlns:r="http://schemas.openxmlformats.org/officeDocument/2006/relationships" xmlns:p="http://schemas.openxmlformats.org/presentationml/2006/main">
  <p:tag name="SHAPE" val="OLD"/>
</p:tagLst>
</file>

<file path=ppt/tags/tag756.xml><?xml version="1.0" encoding="utf-8"?>
<p:tagLst xmlns:a="http://schemas.openxmlformats.org/drawingml/2006/main" xmlns:r="http://schemas.openxmlformats.org/officeDocument/2006/relationships" xmlns:p="http://schemas.openxmlformats.org/presentationml/2006/main">
  <p:tag name="SHAPE" val="OLD"/>
</p:tagLst>
</file>

<file path=ppt/tags/tag757.xml><?xml version="1.0" encoding="utf-8"?>
<p:tagLst xmlns:a="http://schemas.openxmlformats.org/drawingml/2006/main" xmlns:r="http://schemas.openxmlformats.org/officeDocument/2006/relationships" xmlns:p="http://schemas.openxmlformats.org/presentationml/2006/main">
  <p:tag name="SHAPE" val="OLD"/>
</p:tagLst>
</file>

<file path=ppt/tags/tag758.xml><?xml version="1.0" encoding="utf-8"?>
<p:tagLst xmlns:a="http://schemas.openxmlformats.org/drawingml/2006/main" xmlns:r="http://schemas.openxmlformats.org/officeDocument/2006/relationships" xmlns:p="http://schemas.openxmlformats.org/presentationml/2006/main">
  <p:tag name="SHAPE" val="OLD"/>
</p:tagLst>
</file>

<file path=ppt/tags/tag759.xml><?xml version="1.0" encoding="utf-8"?>
<p:tagLst xmlns:a="http://schemas.openxmlformats.org/drawingml/2006/main" xmlns:r="http://schemas.openxmlformats.org/officeDocument/2006/relationships" xmlns:p="http://schemas.openxmlformats.org/presentationml/2006/main">
  <p:tag name="SHAPE" val="OLD"/>
</p:tagLst>
</file>

<file path=ppt/tags/tag76.xml><?xml version="1.0" encoding="utf-8"?>
<p:tagLst xmlns:a="http://schemas.openxmlformats.org/drawingml/2006/main" xmlns:r="http://schemas.openxmlformats.org/officeDocument/2006/relationships" xmlns:p="http://schemas.openxmlformats.org/presentationml/2006/main">
  <p:tag name="SHAPE" val="OLD"/>
</p:tagLst>
</file>

<file path=ppt/tags/tag760.xml><?xml version="1.0" encoding="utf-8"?>
<p:tagLst xmlns:a="http://schemas.openxmlformats.org/drawingml/2006/main" xmlns:r="http://schemas.openxmlformats.org/officeDocument/2006/relationships" xmlns:p="http://schemas.openxmlformats.org/presentationml/2006/main">
  <p:tag name="SHAPE" val="OLD"/>
</p:tagLst>
</file>

<file path=ppt/tags/tag761.xml><?xml version="1.0" encoding="utf-8"?>
<p:tagLst xmlns:a="http://schemas.openxmlformats.org/drawingml/2006/main" xmlns:r="http://schemas.openxmlformats.org/officeDocument/2006/relationships" xmlns:p="http://schemas.openxmlformats.org/presentationml/2006/main">
  <p:tag name="SHAPE" val="OLD"/>
</p:tagLst>
</file>

<file path=ppt/tags/tag762.xml><?xml version="1.0" encoding="utf-8"?>
<p:tagLst xmlns:a="http://schemas.openxmlformats.org/drawingml/2006/main" xmlns:r="http://schemas.openxmlformats.org/officeDocument/2006/relationships" xmlns:p="http://schemas.openxmlformats.org/presentationml/2006/main">
  <p:tag name="SHAPE" val="OLD"/>
</p:tagLst>
</file>

<file path=ppt/tags/tag763.xml><?xml version="1.0" encoding="utf-8"?>
<p:tagLst xmlns:a="http://schemas.openxmlformats.org/drawingml/2006/main" xmlns:r="http://schemas.openxmlformats.org/officeDocument/2006/relationships" xmlns:p="http://schemas.openxmlformats.org/presentationml/2006/main">
  <p:tag name="SHAPE" val="OLD"/>
</p:tagLst>
</file>

<file path=ppt/tags/tag77.xml><?xml version="1.0" encoding="utf-8"?>
<p:tagLst xmlns:a="http://schemas.openxmlformats.org/drawingml/2006/main" xmlns:r="http://schemas.openxmlformats.org/officeDocument/2006/relationships" xmlns:p="http://schemas.openxmlformats.org/presentationml/2006/main">
  <p:tag name="SHAPE" val="OLD"/>
</p:tagLst>
</file>

<file path=ppt/tags/tag78.xml><?xml version="1.0" encoding="utf-8"?>
<p:tagLst xmlns:a="http://schemas.openxmlformats.org/drawingml/2006/main" xmlns:r="http://schemas.openxmlformats.org/officeDocument/2006/relationships" xmlns:p="http://schemas.openxmlformats.org/presentationml/2006/main">
  <p:tag name="SHAPE" val="OLD"/>
</p:tagLst>
</file>

<file path=ppt/tags/tag79.xml><?xml version="1.0" encoding="utf-8"?>
<p:tagLst xmlns:a="http://schemas.openxmlformats.org/drawingml/2006/main" xmlns:r="http://schemas.openxmlformats.org/officeDocument/2006/relationships" xmlns:p="http://schemas.openxmlformats.org/presentationml/2006/main">
  <p:tag name="SHAPE" val="OLD"/>
</p:tagLst>
</file>

<file path=ppt/tags/tag8.xml><?xml version="1.0" encoding="utf-8"?>
<p:tagLst xmlns:a="http://schemas.openxmlformats.org/drawingml/2006/main" xmlns:r="http://schemas.openxmlformats.org/officeDocument/2006/relationships" xmlns:p="http://schemas.openxmlformats.org/presentationml/2006/main">
  <p:tag name="SHAPE" val="OLD"/>
</p:tagLst>
</file>

<file path=ppt/tags/tag80.xml><?xml version="1.0" encoding="utf-8"?>
<p:tagLst xmlns:a="http://schemas.openxmlformats.org/drawingml/2006/main" xmlns:r="http://schemas.openxmlformats.org/officeDocument/2006/relationships" xmlns:p="http://schemas.openxmlformats.org/presentationml/2006/main">
  <p:tag name="SHAPE" val="OLD"/>
</p:tagLst>
</file>

<file path=ppt/tags/tag81.xml><?xml version="1.0" encoding="utf-8"?>
<p:tagLst xmlns:a="http://schemas.openxmlformats.org/drawingml/2006/main" xmlns:r="http://schemas.openxmlformats.org/officeDocument/2006/relationships" xmlns:p="http://schemas.openxmlformats.org/presentationml/2006/main">
  <p:tag name="SHAPE" val="OLD"/>
</p:tagLst>
</file>

<file path=ppt/tags/tag82.xml><?xml version="1.0" encoding="utf-8"?>
<p:tagLst xmlns:a="http://schemas.openxmlformats.org/drawingml/2006/main" xmlns:r="http://schemas.openxmlformats.org/officeDocument/2006/relationships" xmlns:p="http://schemas.openxmlformats.org/presentationml/2006/main">
  <p:tag name="SHAPE" val="OLD"/>
</p:tagLst>
</file>

<file path=ppt/tags/tag83.xml><?xml version="1.0" encoding="utf-8"?>
<p:tagLst xmlns:a="http://schemas.openxmlformats.org/drawingml/2006/main" xmlns:r="http://schemas.openxmlformats.org/officeDocument/2006/relationships" xmlns:p="http://schemas.openxmlformats.org/presentationml/2006/main">
  <p:tag name="SHAPE" val="OLD"/>
</p:tagLst>
</file>

<file path=ppt/tags/tag84.xml><?xml version="1.0" encoding="utf-8"?>
<p:tagLst xmlns:a="http://schemas.openxmlformats.org/drawingml/2006/main" xmlns:r="http://schemas.openxmlformats.org/officeDocument/2006/relationships" xmlns:p="http://schemas.openxmlformats.org/presentationml/2006/main">
  <p:tag name="SHAPE" val="OLD"/>
</p:tagLst>
</file>

<file path=ppt/tags/tag85.xml><?xml version="1.0" encoding="utf-8"?>
<p:tagLst xmlns:a="http://schemas.openxmlformats.org/drawingml/2006/main" xmlns:r="http://schemas.openxmlformats.org/officeDocument/2006/relationships" xmlns:p="http://schemas.openxmlformats.org/presentationml/2006/main">
  <p:tag name="SHAPE" val="OLD"/>
</p:tagLst>
</file>

<file path=ppt/tags/tag86.xml><?xml version="1.0" encoding="utf-8"?>
<p:tagLst xmlns:a="http://schemas.openxmlformats.org/drawingml/2006/main" xmlns:r="http://schemas.openxmlformats.org/officeDocument/2006/relationships" xmlns:p="http://schemas.openxmlformats.org/presentationml/2006/main">
  <p:tag name="SHAPE" val="OLD"/>
</p:tagLst>
</file>

<file path=ppt/tags/tag87.xml><?xml version="1.0" encoding="utf-8"?>
<p:tagLst xmlns:a="http://schemas.openxmlformats.org/drawingml/2006/main" xmlns:r="http://schemas.openxmlformats.org/officeDocument/2006/relationships" xmlns:p="http://schemas.openxmlformats.org/presentationml/2006/main">
  <p:tag name="SHAPE" val="OLD"/>
</p:tagLst>
</file>

<file path=ppt/tags/tag88.xml><?xml version="1.0" encoding="utf-8"?>
<p:tagLst xmlns:a="http://schemas.openxmlformats.org/drawingml/2006/main" xmlns:r="http://schemas.openxmlformats.org/officeDocument/2006/relationships" xmlns:p="http://schemas.openxmlformats.org/presentationml/2006/main">
  <p:tag name="SHAPE" val="OLD"/>
</p:tagLst>
</file>

<file path=ppt/tags/tag89.xml><?xml version="1.0" encoding="utf-8"?>
<p:tagLst xmlns:a="http://schemas.openxmlformats.org/drawingml/2006/main" xmlns:r="http://schemas.openxmlformats.org/officeDocument/2006/relationships" xmlns:p="http://schemas.openxmlformats.org/presentationml/2006/main">
  <p:tag name="SHAPE" val="OLD"/>
</p:tagLst>
</file>

<file path=ppt/tags/tag9.xml><?xml version="1.0" encoding="utf-8"?>
<p:tagLst xmlns:a="http://schemas.openxmlformats.org/drawingml/2006/main" xmlns:r="http://schemas.openxmlformats.org/officeDocument/2006/relationships" xmlns:p="http://schemas.openxmlformats.org/presentationml/2006/main">
  <p:tag name="SHAPE" val="OLD"/>
</p:tagLst>
</file>

<file path=ppt/tags/tag90.xml><?xml version="1.0" encoding="utf-8"?>
<p:tagLst xmlns:a="http://schemas.openxmlformats.org/drawingml/2006/main" xmlns:r="http://schemas.openxmlformats.org/officeDocument/2006/relationships" xmlns:p="http://schemas.openxmlformats.org/presentationml/2006/main">
  <p:tag name="SHAPE" val="OLD"/>
</p:tagLst>
</file>

<file path=ppt/tags/tag91.xml><?xml version="1.0" encoding="utf-8"?>
<p:tagLst xmlns:a="http://schemas.openxmlformats.org/drawingml/2006/main" xmlns:r="http://schemas.openxmlformats.org/officeDocument/2006/relationships" xmlns:p="http://schemas.openxmlformats.org/presentationml/2006/main">
  <p:tag name="SHAPE" val="OLD"/>
</p:tagLst>
</file>

<file path=ppt/tags/tag92.xml><?xml version="1.0" encoding="utf-8"?>
<p:tagLst xmlns:a="http://schemas.openxmlformats.org/drawingml/2006/main" xmlns:r="http://schemas.openxmlformats.org/officeDocument/2006/relationships" xmlns:p="http://schemas.openxmlformats.org/presentationml/2006/main">
  <p:tag name="SHAPE" val="OLD"/>
</p:tagLst>
</file>

<file path=ppt/tags/tag93.xml><?xml version="1.0" encoding="utf-8"?>
<p:tagLst xmlns:a="http://schemas.openxmlformats.org/drawingml/2006/main" xmlns:r="http://schemas.openxmlformats.org/officeDocument/2006/relationships" xmlns:p="http://schemas.openxmlformats.org/presentationml/2006/main">
  <p:tag name="SHAPE" val="OLD"/>
</p:tagLst>
</file>

<file path=ppt/tags/tag94.xml><?xml version="1.0" encoding="utf-8"?>
<p:tagLst xmlns:a="http://schemas.openxmlformats.org/drawingml/2006/main" xmlns:r="http://schemas.openxmlformats.org/officeDocument/2006/relationships" xmlns:p="http://schemas.openxmlformats.org/presentationml/2006/main">
  <p:tag name="SHAPE" val="OLD"/>
</p:tagLst>
</file>

<file path=ppt/tags/tag95.xml><?xml version="1.0" encoding="utf-8"?>
<p:tagLst xmlns:a="http://schemas.openxmlformats.org/drawingml/2006/main" xmlns:r="http://schemas.openxmlformats.org/officeDocument/2006/relationships" xmlns:p="http://schemas.openxmlformats.org/presentationml/2006/main">
  <p:tag name="SHAPE" val="OLD"/>
</p:tagLst>
</file>

<file path=ppt/tags/tag96.xml><?xml version="1.0" encoding="utf-8"?>
<p:tagLst xmlns:a="http://schemas.openxmlformats.org/drawingml/2006/main" xmlns:r="http://schemas.openxmlformats.org/officeDocument/2006/relationships" xmlns:p="http://schemas.openxmlformats.org/presentationml/2006/main">
  <p:tag name="SHAPE" val="OLD"/>
</p:tagLst>
</file>

<file path=ppt/tags/tag97.xml><?xml version="1.0" encoding="utf-8"?>
<p:tagLst xmlns:a="http://schemas.openxmlformats.org/drawingml/2006/main" xmlns:r="http://schemas.openxmlformats.org/officeDocument/2006/relationships" xmlns:p="http://schemas.openxmlformats.org/presentationml/2006/main">
  <p:tag name="SHAPE" val="OLD"/>
</p:tagLst>
</file>

<file path=ppt/tags/tag98.xml><?xml version="1.0" encoding="utf-8"?>
<p:tagLst xmlns:a="http://schemas.openxmlformats.org/drawingml/2006/main" xmlns:r="http://schemas.openxmlformats.org/officeDocument/2006/relationships" xmlns:p="http://schemas.openxmlformats.org/presentationml/2006/main">
  <p:tag name="SHAPE" val="OLD"/>
</p:tagLst>
</file>

<file path=ppt/tags/tag99.xml><?xml version="1.0" encoding="utf-8"?>
<p:tagLst xmlns:a="http://schemas.openxmlformats.org/drawingml/2006/main" xmlns:r="http://schemas.openxmlformats.org/officeDocument/2006/relationships" xmlns:p="http://schemas.openxmlformats.org/presentationml/2006/main">
  <p:tag name="SHAPE" val="OLD"/>
</p:tagLst>
</file>

<file path=ppt/theme/theme1.xml><?xml version="1.0" encoding="utf-8"?>
<a:theme xmlns:a="http://schemas.openxmlformats.org/drawingml/2006/main" name="Light Blue">
  <a:themeElements>
    <a:clrScheme name="DKMS FARBEN">
      <a:dk1>
        <a:srgbClr val="000000"/>
      </a:dk1>
      <a:lt1>
        <a:srgbClr val="FFFFFF"/>
      </a:lt1>
      <a:dk2>
        <a:srgbClr val="E2382A"/>
      </a:dk2>
      <a:lt2>
        <a:srgbClr val="E7E6E6"/>
      </a:lt2>
      <a:accent1>
        <a:srgbClr val="A8C8E3"/>
      </a:accent1>
      <a:accent2>
        <a:srgbClr val="C3DFB9"/>
      </a:accent2>
      <a:accent3>
        <a:srgbClr val="F07679"/>
      </a:accent3>
      <a:accent4>
        <a:srgbClr val="FEE35F"/>
      </a:accent4>
      <a:accent5>
        <a:srgbClr val="FFFFFF"/>
      </a:accent5>
      <a:accent6>
        <a:srgbClr val="FFFFFF"/>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Light Green">
  <a:themeElements>
    <a:clrScheme name="DKMS FARBEN">
      <a:dk1>
        <a:srgbClr val="000000"/>
      </a:dk1>
      <a:lt1>
        <a:srgbClr val="FFFFFF"/>
      </a:lt1>
      <a:dk2>
        <a:srgbClr val="E2382A"/>
      </a:dk2>
      <a:lt2>
        <a:srgbClr val="E7E6E6"/>
      </a:lt2>
      <a:accent1>
        <a:srgbClr val="A8C8E3"/>
      </a:accent1>
      <a:accent2>
        <a:srgbClr val="C3DFB9"/>
      </a:accent2>
      <a:accent3>
        <a:srgbClr val="F07679"/>
      </a:accent3>
      <a:accent4>
        <a:srgbClr val="FEE35F"/>
      </a:accent4>
      <a:accent5>
        <a:srgbClr val="FFFFFF"/>
      </a:accent5>
      <a:accent6>
        <a:srgbClr val="FFFFFF"/>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Light Red">
  <a:themeElements>
    <a:clrScheme name="DKMS FARBEN">
      <a:dk1>
        <a:srgbClr val="000000"/>
      </a:dk1>
      <a:lt1>
        <a:srgbClr val="FFFFFF"/>
      </a:lt1>
      <a:dk2>
        <a:srgbClr val="E2382A"/>
      </a:dk2>
      <a:lt2>
        <a:srgbClr val="E7E6E6"/>
      </a:lt2>
      <a:accent1>
        <a:srgbClr val="A8C8E3"/>
      </a:accent1>
      <a:accent2>
        <a:srgbClr val="C3DFB9"/>
      </a:accent2>
      <a:accent3>
        <a:srgbClr val="F07679"/>
      </a:accent3>
      <a:accent4>
        <a:srgbClr val="FEE35F"/>
      </a:accent4>
      <a:accent5>
        <a:srgbClr val="FFFFFF"/>
      </a:accent5>
      <a:accent6>
        <a:srgbClr val="FFFFFF"/>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Yellow">
  <a:themeElements>
    <a:clrScheme name="DKMS FARBEN">
      <a:dk1>
        <a:srgbClr val="000000"/>
      </a:dk1>
      <a:lt1>
        <a:srgbClr val="FFFFFF"/>
      </a:lt1>
      <a:dk2>
        <a:srgbClr val="E2382A"/>
      </a:dk2>
      <a:lt2>
        <a:srgbClr val="E7E6E6"/>
      </a:lt2>
      <a:accent1>
        <a:srgbClr val="A8C8E3"/>
      </a:accent1>
      <a:accent2>
        <a:srgbClr val="C3DFB9"/>
      </a:accent2>
      <a:accent3>
        <a:srgbClr val="F07679"/>
      </a:accent3>
      <a:accent4>
        <a:srgbClr val="FEE35F"/>
      </a:accent4>
      <a:accent5>
        <a:srgbClr val="FFFFFF"/>
      </a:accent5>
      <a:accent6>
        <a:srgbClr val="FFFFFF"/>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a:themeElements>
    <a:clrScheme name="Office">
      <a:dk1>
        <a:srgbClr val="000000"/>
      </a:dk1>
      <a:lt1>
        <a:srgbClr val="FFFFFF"/>
      </a:lt1>
      <a:dk2>
        <a:srgbClr val="E2001A"/>
      </a:dk2>
      <a:lt2>
        <a:srgbClr val="CCCCCC"/>
      </a:lt2>
      <a:accent1>
        <a:srgbClr val="E2001A"/>
      </a:accent1>
      <a:accent2>
        <a:srgbClr val="A8C8E4"/>
      </a:accent2>
      <a:accent3>
        <a:srgbClr val="C3DFB9"/>
      </a:accent3>
      <a:accent4>
        <a:srgbClr val="F0767A"/>
      </a:accent4>
      <a:accent5>
        <a:srgbClr val="FEE45F"/>
      </a:accent5>
      <a:accent6>
        <a:srgbClr val="CCCCCC"/>
      </a:accent6>
      <a:hlink>
        <a:srgbClr val="000000"/>
      </a:hlink>
      <a:folHlink>
        <a:srgbClr val="000000"/>
      </a:folHlink>
    </a:clrScheme>
    <a:fontScheme name="DKM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ctr">
          <a:defRPr dirty="0" smtClean="0"/>
        </a:defPPr>
      </a:lstStyle>
    </a:txDef>
  </a:objectDefaults>
  <a:extraClrSchemeLst/>
  <a:custClrLst>
    <a:custClr name="Custom Color 1">
      <a:srgbClr val="F0F0F0"/>
    </a:custClr>
    <a:custClr name="Custom Color 2">
      <a:srgbClr val="F0F0F0"/>
    </a:custClr>
    <a:custClr name="Custom Color 3">
      <a:srgbClr val="F0F0F0"/>
    </a:custClr>
    <a:custClr name="BLANK">
      <a:srgbClr val="FFFFFF"/>
    </a:custClr>
    <a:custClr name="DKMS Light Red">
      <a:srgbClr val="F9CCD1"/>
    </a:custClr>
    <a:custClr name="DKMS Light Blue">
      <a:srgbClr val="DCECFA"/>
    </a:custClr>
    <a:custClr name="DKMS Light Green">
      <a:srgbClr val="DFF5D7"/>
    </a:custClr>
    <a:custClr name="BLANK">
      <a:srgbClr val="FFFFFF"/>
    </a:custClr>
    <a:custClr name="BLANK">
      <a:srgbClr val="FFFFFF"/>
    </a:custClr>
    <a:custClr name="BLANK">
      <a:srgbClr val="FFFFFF"/>
    </a:custClr>
    <a:custClr name="Custom Color 11">
      <a:srgbClr val="F0F0F0"/>
    </a:custClr>
    <a:custClr name="Custom Color 12">
      <a:srgbClr val="F0F0F0"/>
    </a:custClr>
    <a:custClr name="Custom Color 13">
      <a:srgbClr val="F0F0F0"/>
    </a:custClr>
    <a:custClr name="BLANK">
      <a:srgbClr val="FFFFFF"/>
    </a:custClr>
    <a:custClr name="DKMS Red">
      <a:srgbClr val="E2001A"/>
    </a:custClr>
    <a:custClr name="DKMS Dark Blue">
      <a:srgbClr val="2C5A82"/>
    </a:custClr>
    <a:custClr name="DKMS Dark Green">
      <a:srgbClr val="30783E"/>
    </a:custClr>
    <a:custClr name="BLANK">
      <a:srgbClr val="FFFFFF"/>
    </a:custClr>
    <a:custClr name="BLANK">
      <a:srgbClr val="FFFFFF"/>
    </a:custClr>
    <a:custClr name="BLANK">
      <a:srgbClr val="FFFFFF"/>
    </a:custClr>
    <a:custClr name="Custom Color 21">
      <a:srgbClr val="F0F0F0"/>
    </a:custClr>
    <a:custClr name="Custom Color 22">
      <a:srgbClr val="F0F0F0"/>
    </a:custClr>
    <a:custClr name="Custom Color 23">
      <a:srgbClr val="F0F0F0"/>
    </a:custClr>
    <a:custClr name="Custom Color 24">
      <a:srgbClr val="F0F0F0"/>
    </a:custClr>
    <a:custClr name="DKMS Red">
      <a:srgbClr val="E2001A"/>
    </a:custClr>
    <a:custClr name="DKMS Red 80%">
      <a:srgbClr val="E83348"/>
    </a:custClr>
    <a:custClr name="DKMS Red 60%">
      <a:srgbClr val="EE6676"/>
    </a:custClr>
    <a:custClr name="DKMS Red 40%">
      <a:srgbClr val="F399A3"/>
    </a:custClr>
    <a:custClr name="DKMS Red 20%">
      <a:srgbClr val="F9CCD1"/>
    </a:custClr>
    <a:custClr name="BLANK">
      <a:srgbClr val="FFFFFF"/>
    </a:custClr>
    <a:custClr name="Custom Color 31">
      <a:srgbClr val="F0F0F0"/>
    </a:custClr>
    <a:custClr name="Custom Color 32">
      <a:srgbClr val="F0F0F0"/>
    </a:custClr>
    <a:custClr name="Custom Color 33">
      <a:srgbClr val="F0F0F0"/>
    </a:custClr>
    <a:custClr name="Custom Color 34">
      <a:srgbClr val="F0F0F0"/>
    </a:custClr>
    <a:custClr name="Black">
      <a:srgbClr val="000000"/>
    </a:custClr>
    <a:custClr name="Black 80%">
      <a:srgbClr val="333333"/>
    </a:custClr>
    <a:custClr name="Black 60%">
      <a:srgbClr val="666666"/>
    </a:custClr>
    <a:custClr name="Black 40%">
      <a:srgbClr val="999999"/>
    </a:custClr>
    <a:custClr name="Black 20%">
      <a:srgbClr val="CCCCCC"/>
    </a:custClr>
  </a:custClrLst>
  <a:extLst>
    <a:ext uri="{05A4C25C-085E-4340-85A3-A5531E510DB2}">
      <thm15:themeFamily xmlns:thm15="http://schemas.microsoft.com/office/thememl/2012/main" name="Presentation1" id="{BC4A2952-1EDA-4D3A-A98F-EFBC379EA8FC}" vid="{90F3E268-4A8A-4052-84ED-BAF4F7B26207}"/>
    </a:ext>
  </a:extLst>
</a:theme>
</file>

<file path=ppt/theme/theme6.xml><?xml version="1.0" encoding="utf-8"?>
<a:theme xmlns:a="http://schemas.openxmlformats.org/drawingml/2006/main" name="1_Office">
  <a:themeElements>
    <a:clrScheme name="Office">
      <a:dk1>
        <a:srgbClr val="000000"/>
      </a:dk1>
      <a:lt1>
        <a:srgbClr val="FFFFFF"/>
      </a:lt1>
      <a:dk2>
        <a:srgbClr val="E2001A"/>
      </a:dk2>
      <a:lt2>
        <a:srgbClr val="CCCCCC"/>
      </a:lt2>
      <a:accent1>
        <a:srgbClr val="E2001A"/>
      </a:accent1>
      <a:accent2>
        <a:srgbClr val="A8C8E4"/>
      </a:accent2>
      <a:accent3>
        <a:srgbClr val="C3DFB9"/>
      </a:accent3>
      <a:accent4>
        <a:srgbClr val="F0767A"/>
      </a:accent4>
      <a:accent5>
        <a:srgbClr val="FEE45F"/>
      </a:accent5>
      <a:accent6>
        <a:srgbClr val="CCCCCC"/>
      </a:accent6>
      <a:hlink>
        <a:srgbClr val="000000"/>
      </a:hlink>
      <a:folHlink>
        <a:srgbClr val="000000"/>
      </a:folHlink>
    </a:clrScheme>
    <a:fontScheme name="DKM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ctr">
          <a:defRPr dirty="0" smtClean="0"/>
        </a:defPPr>
      </a:lstStyle>
    </a:txDef>
  </a:objectDefaults>
  <a:extraClrSchemeLst/>
  <a:custClrLst>
    <a:custClr name="Custom Color 1">
      <a:srgbClr val="F0F0F0"/>
    </a:custClr>
    <a:custClr name="Custom Color 2">
      <a:srgbClr val="F0F0F0"/>
    </a:custClr>
    <a:custClr name="Custom Color 3">
      <a:srgbClr val="F0F0F0"/>
    </a:custClr>
    <a:custClr name="BLANK">
      <a:srgbClr val="FFFFFF"/>
    </a:custClr>
    <a:custClr name="DKMS Light Red">
      <a:srgbClr val="F9CCD1"/>
    </a:custClr>
    <a:custClr name="DKMS Light Blue">
      <a:srgbClr val="DCECFA"/>
    </a:custClr>
    <a:custClr name="DKMS Light Green">
      <a:srgbClr val="DFF5D7"/>
    </a:custClr>
    <a:custClr name="BLANK">
      <a:srgbClr val="FFFFFF"/>
    </a:custClr>
    <a:custClr name="BLANK">
      <a:srgbClr val="FFFFFF"/>
    </a:custClr>
    <a:custClr name="BLANK">
      <a:srgbClr val="FFFFFF"/>
    </a:custClr>
    <a:custClr name="Custom Color 11">
      <a:srgbClr val="F0F0F0"/>
    </a:custClr>
    <a:custClr name="Custom Color 12">
      <a:srgbClr val="F0F0F0"/>
    </a:custClr>
    <a:custClr name="Custom Color 13">
      <a:srgbClr val="F0F0F0"/>
    </a:custClr>
    <a:custClr name="BLANK">
      <a:srgbClr val="FFFFFF"/>
    </a:custClr>
    <a:custClr name="DKMS Red">
      <a:srgbClr val="E2001A"/>
    </a:custClr>
    <a:custClr name="DKMS Dark Blue">
      <a:srgbClr val="2C5A82"/>
    </a:custClr>
    <a:custClr name="DKMS Dark Green">
      <a:srgbClr val="30783E"/>
    </a:custClr>
    <a:custClr name="BLANK">
      <a:srgbClr val="FFFFFF"/>
    </a:custClr>
    <a:custClr name="BLANK">
      <a:srgbClr val="FFFFFF"/>
    </a:custClr>
    <a:custClr name="BLANK">
      <a:srgbClr val="FFFFFF"/>
    </a:custClr>
    <a:custClr name="Custom Color 21">
      <a:srgbClr val="F0F0F0"/>
    </a:custClr>
    <a:custClr name="Custom Color 22">
      <a:srgbClr val="F0F0F0"/>
    </a:custClr>
    <a:custClr name="Custom Color 23">
      <a:srgbClr val="F0F0F0"/>
    </a:custClr>
    <a:custClr name="Custom Color 24">
      <a:srgbClr val="F0F0F0"/>
    </a:custClr>
    <a:custClr name="DKMS Red">
      <a:srgbClr val="E2001A"/>
    </a:custClr>
    <a:custClr name="DKMS Red 80%">
      <a:srgbClr val="E83348"/>
    </a:custClr>
    <a:custClr name="DKMS Red 60%">
      <a:srgbClr val="EE6676"/>
    </a:custClr>
    <a:custClr name="DKMS Red 40%">
      <a:srgbClr val="F399A3"/>
    </a:custClr>
    <a:custClr name="DKMS Red 20%">
      <a:srgbClr val="F9CCD1"/>
    </a:custClr>
    <a:custClr name="BLANK">
      <a:srgbClr val="FFFFFF"/>
    </a:custClr>
    <a:custClr name="Custom Color 31">
      <a:srgbClr val="F0F0F0"/>
    </a:custClr>
    <a:custClr name="Custom Color 32">
      <a:srgbClr val="F0F0F0"/>
    </a:custClr>
    <a:custClr name="Custom Color 33">
      <a:srgbClr val="F0F0F0"/>
    </a:custClr>
    <a:custClr name="Custom Color 34">
      <a:srgbClr val="F0F0F0"/>
    </a:custClr>
    <a:custClr name="Black">
      <a:srgbClr val="000000"/>
    </a:custClr>
    <a:custClr name="Black 80%">
      <a:srgbClr val="333333"/>
    </a:custClr>
    <a:custClr name="Black 60%">
      <a:srgbClr val="666666"/>
    </a:custClr>
    <a:custClr name="Black 40%">
      <a:srgbClr val="999999"/>
    </a:custClr>
    <a:custClr name="Black 20%">
      <a:srgbClr val="CCCCCC"/>
    </a:custClr>
  </a:custClrLst>
  <a:extLst>
    <a:ext uri="{05A4C25C-085E-4340-85A3-A5531E510DB2}">
      <thm15:themeFamily xmlns:thm15="http://schemas.microsoft.com/office/thememl/2012/main" name="Presentation20" id="{07439295-337F-41B1-A640-2A87096E005A}" vid="{BF997DC4-C4E3-409B-A08F-3C5EC4495095}"/>
    </a:ext>
  </a:extLst>
</a:theme>
</file>

<file path=ppt/theme/theme7.xml><?xml version="1.0" encoding="utf-8"?>
<a:theme xmlns:a="http://schemas.openxmlformats.org/drawingml/2006/main" name="1_Light Red">
  <a:themeElements>
    <a:clrScheme name="DKMS FARBEN">
      <a:dk1>
        <a:srgbClr val="000000"/>
      </a:dk1>
      <a:lt1>
        <a:srgbClr val="FFFFFF"/>
      </a:lt1>
      <a:dk2>
        <a:srgbClr val="E2382A"/>
      </a:dk2>
      <a:lt2>
        <a:srgbClr val="E7E6E6"/>
      </a:lt2>
      <a:accent1>
        <a:srgbClr val="A8C8E3"/>
      </a:accent1>
      <a:accent2>
        <a:srgbClr val="C3DFB9"/>
      </a:accent2>
      <a:accent3>
        <a:srgbClr val="F07679"/>
      </a:accent3>
      <a:accent4>
        <a:srgbClr val="FEE35F"/>
      </a:accent4>
      <a:accent5>
        <a:srgbClr val="FFFFFF"/>
      </a:accent5>
      <a:accent6>
        <a:srgbClr val="FFFFFF"/>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7ABB0EF0-55FC-3742-9723-1B654DDF77D0}">
  <we:reference id="22ff87a5-132f-4d52-9e97-94d888e4dd91" version="3.4.0.0" store="EXCatalog" storeType="EXCatalog"/>
  <we:alternateReferences>
    <we:reference id="WA104380050" version="3.4.0.0" store="en-US" storeType="OMEX"/>
  </we:alternateReferences>
  <we:properties/>
  <we:bindings/>
  <we:snapshot xmlns:r="http://schemas.openxmlformats.org/officeDocument/2006/relationships"/>
</we:webextension>
</file>

<file path=docMetadata/LabelInfo.xml><?xml version="1.0" encoding="utf-8"?>
<clbl:labelList xmlns:clbl="http://schemas.microsoft.com/office/2020/mipLabelMetadata">
  <clbl:label id="{0d2d24dc-7784-42ad-a576-f536bda6a418}" enabled="1" method="Standard" siteId="{816ef078-e1e2-4e49-b265-68b9d2a9ae92}" removed="0"/>
</clbl:labelList>
</file>

<file path=docProps/app.xml><?xml version="1.0" encoding="utf-8"?>
<Properties xmlns="http://schemas.openxmlformats.org/officeDocument/2006/extended-properties" xmlns:vt="http://schemas.openxmlformats.org/officeDocument/2006/docPropsVTypes">
  <Template/>
  <TotalTime>0</TotalTime>
  <Words>4689</Words>
  <Application>Microsoft Office PowerPoint</Application>
  <PresentationFormat>Breitbild</PresentationFormat>
  <Paragraphs>311</Paragraphs>
  <Slides>24</Slides>
  <Notes>24</Notes>
  <HiddenSlides>0</HiddenSlides>
  <MMClips>2</MMClips>
  <ScaleCrop>false</ScaleCrop>
  <HeadingPairs>
    <vt:vector size="6" baseType="variant">
      <vt:variant>
        <vt:lpstr>Verwendete Schriftarten</vt:lpstr>
      </vt:variant>
      <vt:variant>
        <vt:i4>3</vt:i4>
      </vt:variant>
      <vt:variant>
        <vt:lpstr>Design</vt:lpstr>
      </vt:variant>
      <vt:variant>
        <vt:i4>7</vt:i4>
      </vt:variant>
      <vt:variant>
        <vt:lpstr>Folientitel</vt:lpstr>
      </vt:variant>
      <vt:variant>
        <vt:i4>24</vt:i4>
      </vt:variant>
    </vt:vector>
  </HeadingPairs>
  <TitlesOfParts>
    <vt:vector size="34" baseType="lpstr">
      <vt:lpstr>Arial</vt:lpstr>
      <vt:lpstr>Calibri</vt:lpstr>
      <vt:lpstr>Symbol</vt:lpstr>
      <vt:lpstr>Light Blue</vt:lpstr>
      <vt:lpstr>Light Green</vt:lpstr>
      <vt:lpstr>Light Red</vt:lpstr>
      <vt:lpstr>Yellow</vt:lpstr>
      <vt:lpstr>Office</vt:lpstr>
      <vt:lpstr>1_Office</vt:lpstr>
      <vt:lpstr>1_Light Red</vt:lpstr>
      <vt:lpstr>PowerPoint-Präsentation</vt:lpstr>
      <vt:lpstr>PowerPoint-Präsentation</vt:lpstr>
      <vt:lpstr>PowerPoint-Präsentation</vt:lpstr>
      <vt:lpstr>PowerPoint-Präsentation</vt:lpstr>
      <vt:lpstr>PowerPoint-Präsentation</vt:lpstr>
      <vt:lpstr>Matching characteristics  between donor and patient</vt:lpstr>
      <vt:lpstr>PowerPoint-Präsentation</vt:lpstr>
      <vt:lpstr>„You were our lifesaver.“ Kerims Story </vt:lpstr>
      <vt:lpstr>PowerPoint-Präsentation</vt:lpstr>
      <vt:lpstr>PowerPoint-Präsentation</vt:lpstr>
      <vt:lpstr>PowerPoint-Präsentation</vt:lpstr>
      <vt:lpstr>Your path to stemm cell donation</vt:lpstr>
      <vt:lpstr>PowerPoint-Präsentation</vt:lpstr>
      <vt:lpstr>Peripheral blood stem cell donation (PBSC)</vt:lpstr>
      <vt:lpstr>Bone marrow donation</vt:lpstr>
      <vt:lpstr>PowerPoint-Präsentation</vt:lpstr>
      <vt:lpstr>PowerPoint-Präsentation</vt:lpstr>
      <vt:lpstr>What happens next? </vt:lpstr>
      <vt:lpstr>PowerPoint-Präsentation</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Traxler, Julian</dc:creator>
  <cp:lastModifiedBy>Valentin, Lena</cp:lastModifiedBy>
  <cp:revision>383</cp:revision>
  <cp:lastPrinted>2026-02-18T08:07:04Z</cp:lastPrinted>
  <dcterms:created xsi:type="dcterms:W3CDTF">2023-07-25T07:50:54Z</dcterms:created>
  <dcterms:modified xsi:type="dcterms:W3CDTF">2026-02-18T10:58:50Z</dcterms:modified>
</cp:coreProperties>
</file>