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6.xml" ContentType="application/vnd.openxmlformats-officedocument.theme+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2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30.xml" ContentType="application/vnd.openxmlformats-officedocument.presentationml.tags+xml"/>
  <Override PartName="/ppt/notesSlides/notesSlide6.xml" ContentType="application/vnd.openxmlformats-officedocument.presentationml.notesSlide+xml"/>
  <Override PartName="/ppt/tags/tag731.xml" ContentType="application/vnd.openxmlformats-officedocument.presentationml.tags+xml"/>
  <Override PartName="/ppt/notesSlides/notesSlide7.xml" ContentType="application/vnd.openxmlformats-officedocument.presentationml.notesSlide+xml"/>
  <Override PartName="/ppt/tags/tag732.xml" ContentType="application/vnd.openxmlformats-officedocument.presentationml.tags+xml"/>
  <Override PartName="/ppt/notesSlides/notesSlide8.xml" ContentType="application/vnd.openxmlformats-officedocument.presentationml.notesSlide+xml"/>
  <Override PartName="/ppt/tags/tag733.xml" ContentType="application/vnd.openxmlformats-officedocument.presentationml.tags+xml"/>
  <Override PartName="/ppt/notesSlides/notesSlide9.xml" ContentType="application/vnd.openxmlformats-officedocument.presentationml.notesSlide+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notesSlides/notesSlide10.xml" ContentType="application/vnd.openxmlformats-officedocument.presentationml.notesSlide+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notesSlides/notesSlide11.xml" ContentType="application/vnd.openxmlformats-officedocument.presentationml.notesSlide+xml"/>
  <Override PartName="/ppt/tags/tag741.xml" ContentType="application/vnd.openxmlformats-officedocument.presentationml.tags+xml"/>
  <Override PartName="/ppt/tags/tag742.xml" ContentType="application/vnd.openxmlformats-officedocument.presentationml.tags+xml"/>
  <Override PartName="/ppt/notesSlides/notesSlide12.xml" ContentType="application/vnd.openxmlformats-officedocument.presentationml.notesSlide+xml"/>
  <Override PartName="/ppt/tags/tag743.xml" ContentType="application/vnd.openxmlformats-officedocument.presentationml.tags+xml"/>
  <Override PartName="/ppt/notesSlides/notesSlide13.xml" ContentType="application/vnd.openxmlformats-officedocument.presentationml.notesSlide+xml"/>
  <Override PartName="/ppt/tags/tag744.xml" ContentType="application/vnd.openxmlformats-officedocument.presentationml.tags+xml"/>
  <Override PartName="/ppt/notesSlides/notesSlide14.xml" ContentType="application/vnd.openxmlformats-officedocument.presentationml.notesSlide+xml"/>
  <Override PartName="/ppt/tags/tag745.xml" ContentType="application/vnd.openxmlformats-officedocument.presentationml.tags+xml"/>
  <Override PartName="/ppt/notesSlides/notesSlide15.xml" ContentType="application/vnd.openxmlformats-officedocument.presentationml.notesSlide+xml"/>
  <Override PartName="/ppt/tags/tag746.xml" ContentType="application/vnd.openxmlformats-officedocument.presentationml.tags+xml"/>
  <Override PartName="/ppt/notesSlides/notesSlide16.xml" ContentType="application/vnd.openxmlformats-officedocument.presentationml.notesSlide+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notesSlides/notesSlide17.xml" ContentType="application/vnd.openxmlformats-officedocument.presentationml.notesSlide+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notesSlides/notesSlide18.xml" ContentType="application/vnd.openxmlformats-officedocument.presentationml.notesSlide+xml"/>
  <Override PartName="/ppt/tags/tag753.xml" ContentType="application/vnd.openxmlformats-officedocument.presentationml.tags+xml"/>
  <Override PartName="/ppt/notesSlides/notesSlide19.xml" ContentType="application/vnd.openxmlformats-officedocument.presentationml.notesSlide+xml"/>
  <Override PartName="/ppt/tags/tag754.xml" ContentType="application/vnd.openxmlformats-officedocument.presentationml.tags+xml"/>
  <Override PartName="/ppt/notesSlides/notesSlide20.xml" ContentType="application/vnd.openxmlformats-officedocument.presentationml.notesSlide+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notesSlides/notesSlide21.xml" ContentType="application/vnd.openxmlformats-officedocument.presentationml.notesSlide+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notesSlides/notesSlide22.xml" ContentType="application/vnd.openxmlformats-officedocument.presentationml.notesSlide+xml"/>
  <Override PartName="/ppt/tags/tag762.xml" ContentType="application/vnd.openxmlformats-officedocument.presentationml.tags+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8" r:id="rId2"/>
    <p:sldMasterId id="2147483679" r:id="rId3"/>
    <p:sldMasterId id="2147483690" r:id="rId4"/>
    <p:sldMasterId id="2147483708" r:id="rId5"/>
    <p:sldMasterId id="2147483766" r:id="rId6"/>
    <p:sldMasterId id="2147483820" r:id="rId7"/>
  </p:sldMasterIdLst>
  <p:notesMasterIdLst>
    <p:notesMasterId r:id="rId31"/>
  </p:notesMasterIdLst>
  <p:sldIdLst>
    <p:sldId id="2147375430" r:id="rId8"/>
    <p:sldId id="2147375405" r:id="rId9"/>
    <p:sldId id="2147375450" r:id="rId10"/>
    <p:sldId id="2147375433" r:id="rId11"/>
    <p:sldId id="2147375435" r:id="rId12"/>
    <p:sldId id="2147375436" r:id="rId13"/>
    <p:sldId id="2147375427" r:id="rId14"/>
    <p:sldId id="2147375421" r:id="rId15"/>
    <p:sldId id="2147375449" r:id="rId16"/>
    <p:sldId id="2147375321" r:id="rId17"/>
    <p:sldId id="2147375428" r:id="rId18"/>
    <p:sldId id="2147375372" r:id="rId19"/>
    <p:sldId id="2147375403" r:id="rId20"/>
    <p:sldId id="2147375440" r:id="rId21"/>
    <p:sldId id="2147375441" r:id="rId22"/>
    <p:sldId id="2147375407" r:id="rId23"/>
    <p:sldId id="2147375446" r:id="rId24"/>
    <p:sldId id="2147375329" r:id="rId25"/>
    <p:sldId id="2147375400" r:id="rId26"/>
    <p:sldId id="2147375359" r:id="rId27"/>
    <p:sldId id="2147375447" r:id="rId28"/>
    <p:sldId id="2147375444" r:id="rId29"/>
    <p:sldId id="2147375445" r:id="rId30"/>
  </p:sldIdLst>
  <p:sldSz cx="12192000" cy="6858000"/>
  <p:notesSz cx="7104063" cy="102346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äsentation" id="{E84FEB77-D13F-CD42-B6C7-FD489992DAC3}">
          <p14:sldIdLst>
            <p14:sldId id="2147375430"/>
            <p14:sldId id="2147375405"/>
            <p14:sldId id="2147375450"/>
            <p14:sldId id="2147375433"/>
            <p14:sldId id="2147375435"/>
            <p14:sldId id="2147375436"/>
            <p14:sldId id="2147375427"/>
            <p14:sldId id="2147375421"/>
            <p14:sldId id="2147375449"/>
            <p14:sldId id="2147375321"/>
            <p14:sldId id="2147375428"/>
            <p14:sldId id="2147375372"/>
            <p14:sldId id="2147375403"/>
            <p14:sldId id="2147375440"/>
            <p14:sldId id="2147375441"/>
            <p14:sldId id="2147375407"/>
            <p14:sldId id="2147375446"/>
            <p14:sldId id="2147375329"/>
            <p14:sldId id="2147375400"/>
            <p14:sldId id="2147375359"/>
            <p14:sldId id="2147375447"/>
            <p14:sldId id="2147375444"/>
            <p14:sldId id="214737544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B0CD803-2BF7-BDDF-F074-E2B60CD7A698}" name="Brösterhaus, Laura" initials="BL" userId="S::l.broesterhaus@house-of-communication.com::5ffbfce8-4ad1-468d-bbd4-99264cecca7b" providerId="AD"/>
  <p188:author id="{118A700B-9D17-5470-98A6-A8740C15392E}" name="Lorenz, Jana" initials="JL" userId="S::j.lorenz@house-of-communication.com::f030b962-9d43-4f62-827e-7b7fc703828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Valentin, Lena" initials="VL" lastIdx="52" clrIdx="6">
    <p:extLst>
      <p:ext uri="{19B8F6BF-5375-455C-9EA6-DF929625EA0E}">
        <p15:presenceInfo xmlns:p15="http://schemas.microsoft.com/office/powerpoint/2012/main" userId="S::Valentin@dkms.de::f9df9d0d-4da3-4ebb-94eb-b535aeccd061" providerId="AD"/>
      </p:ext>
    </p:extLst>
  </p:cmAuthor>
  <p:cmAuthor id="1" name="Meidenstein, Annika" initials="MA" lastIdx="30" clrIdx="0">
    <p:extLst>
      <p:ext uri="{19B8F6BF-5375-455C-9EA6-DF929625EA0E}">
        <p15:presenceInfo xmlns:p15="http://schemas.microsoft.com/office/powerpoint/2012/main" userId="S-1-5-21-1938716731-4224823644-4201623223-25112" providerId="AD"/>
      </p:ext>
    </p:extLst>
  </p:cmAuthor>
  <p:cmAuthor id="8" name="Tielkes, Laura" initials="TL" lastIdx="4" clrIdx="7">
    <p:extLst>
      <p:ext uri="{19B8F6BF-5375-455C-9EA6-DF929625EA0E}">
        <p15:presenceInfo xmlns:p15="http://schemas.microsoft.com/office/powerpoint/2012/main" userId="S::tielkes@dkms.de::3ec23642-8b46-4671-864f-131605905604" providerId="AD"/>
      </p:ext>
    </p:extLst>
  </p:cmAuthor>
  <p:cmAuthor id="2" name="Kleinhans, Anna" initials="KA" lastIdx="74" clrIdx="1">
    <p:extLst>
      <p:ext uri="{19B8F6BF-5375-455C-9EA6-DF929625EA0E}">
        <p15:presenceInfo xmlns:p15="http://schemas.microsoft.com/office/powerpoint/2012/main" userId="S-1-5-21-1938716731-4224823644-4201623223-20480" providerId="AD"/>
      </p:ext>
    </p:extLst>
  </p:cmAuthor>
  <p:cmAuthor id="9" name="Kleinhans, Anna" initials="KA [2]" lastIdx="45" clrIdx="8">
    <p:extLst>
      <p:ext uri="{19B8F6BF-5375-455C-9EA6-DF929625EA0E}">
        <p15:presenceInfo xmlns:p15="http://schemas.microsoft.com/office/powerpoint/2012/main" userId="S::kleinhans@dkms.de::0580bed4-bbee-4551-a001-2dd5edb8aef5" providerId="AD"/>
      </p:ext>
    </p:extLst>
  </p:cmAuthor>
  <p:cmAuthor id="3" name="Ebbing, Svenja" initials="ES" lastIdx="1" clrIdx="2">
    <p:extLst>
      <p:ext uri="{19B8F6BF-5375-455C-9EA6-DF929625EA0E}">
        <p15:presenceInfo xmlns:p15="http://schemas.microsoft.com/office/powerpoint/2012/main" userId="S-1-5-21-1938716731-4224823644-4201623223-1375" providerId="AD"/>
      </p:ext>
    </p:extLst>
  </p:cmAuthor>
  <p:cmAuthor id="4" name="Autenrieth, Andrea" initials="AA" lastIdx="26" clrIdx="3">
    <p:extLst>
      <p:ext uri="{19B8F6BF-5375-455C-9EA6-DF929625EA0E}">
        <p15:presenceInfo xmlns:p15="http://schemas.microsoft.com/office/powerpoint/2012/main" userId="S-1-5-21-1938716731-4224823644-4201623223-9775" providerId="AD"/>
      </p:ext>
    </p:extLst>
  </p:cmAuthor>
  <p:cmAuthor id="5" name="Brösterhaus, Laura" initials="BL" lastIdx="3" clrIdx="4">
    <p:extLst>
      <p:ext uri="{19B8F6BF-5375-455C-9EA6-DF929625EA0E}">
        <p15:presenceInfo xmlns:p15="http://schemas.microsoft.com/office/powerpoint/2012/main" userId="S::l.broesterhaus@house-of-communication.com::5ffbfce8-4ad1-468d-bbd4-99264cecca7b" providerId="AD"/>
      </p:ext>
    </p:extLst>
  </p:cmAuthor>
  <p:cmAuthor id="6" name="Fickel, Lara" initials="FL" lastIdx="4" clrIdx="5">
    <p:extLst>
      <p:ext uri="{19B8F6BF-5375-455C-9EA6-DF929625EA0E}">
        <p15:presenceInfo xmlns:p15="http://schemas.microsoft.com/office/powerpoint/2012/main" userId="S::l.fickel@house-of-communication.com::d26c4ca6-1ed3-4b8c-99ca-dfd27a0871e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DCB7"/>
    <a:srgbClr val="E2001A"/>
    <a:srgbClr val="2C5A81"/>
    <a:srgbClr val="DCECFA"/>
    <a:srgbClr val="FFFFFF"/>
    <a:srgbClr val="DCEBFA"/>
    <a:srgbClr val="F9CCD1"/>
    <a:srgbClr val="A8C8E4"/>
    <a:srgbClr val="76A7D4"/>
    <a:srgbClr val="E238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456" autoAdjust="0"/>
    <p:restoredTop sz="48011" autoAdjust="0"/>
  </p:normalViewPr>
  <p:slideViewPr>
    <p:cSldViewPr snapToGrid="0" showGuides="1">
      <p:cViewPr varScale="1">
        <p:scale>
          <a:sx n="31" d="100"/>
          <a:sy n="31" d="100"/>
        </p:scale>
        <p:origin x="1552" y="40"/>
      </p:cViewPr>
      <p:guideLst/>
    </p:cSldViewPr>
  </p:slideViewPr>
  <p:notesTextViewPr>
    <p:cViewPr>
      <p:scale>
        <a:sx n="3" d="2"/>
        <a:sy n="3" d="2"/>
      </p:scale>
      <p:origin x="0" y="0"/>
    </p:cViewPr>
  </p:notesTextViewPr>
  <p:notesViewPr>
    <p:cSldViewPr snapToGrid="0">
      <p:cViewPr varScale="1">
        <p:scale>
          <a:sx n="86" d="100"/>
          <a:sy n="86" d="100"/>
        </p:scale>
        <p:origin x="289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37" Type="http://schemas.microsoft.com/office/2018/10/relationships/authors" Target="author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de-DE"/>
          </a:p>
        </p:txBody>
      </p:sp>
      <p:sp>
        <p:nvSpPr>
          <p:cNvPr id="3" name="Datumsplatzhalter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AF3E9CBC-0384-9248-B525-FB036BD33CA3}" type="datetimeFigureOut">
              <a:rPr lang="de-DE" smtClean="0"/>
              <a:t>08.12.2025</a:t>
            </a:fld>
            <a:endParaRPr lang="de-DE"/>
          </a:p>
        </p:txBody>
      </p:sp>
      <p:sp>
        <p:nvSpPr>
          <p:cNvPr id="4" name="Folienbildplatzhalt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de-DE"/>
          </a:p>
        </p:txBody>
      </p:sp>
      <p:sp>
        <p:nvSpPr>
          <p:cNvPr id="5" name="Notizenplatzhalte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de-DE"/>
          </a:p>
        </p:txBody>
      </p:sp>
      <p:sp>
        <p:nvSpPr>
          <p:cNvPr id="7" name="Foliennummernplatzhalt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35CCDB23-B525-0D45-ADF6-BC289E5D524F}" type="slidenum">
              <a:rPr lang="de-DE" smtClean="0"/>
              <a:t>‹Nr.›</a:t>
            </a:fld>
            <a:endParaRPr lang="de-DE"/>
          </a:p>
        </p:txBody>
      </p:sp>
    </p:spTree>
    <p:extLst>
      <p:ext uri="{BB962C8B-B14F-4D97-AF65-F5344CB8AC3E}">
        <p14:creationId xmlns:p14="http://schemas.microsoft.com/office/powerpoint/2010/main" val="3533475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739.xml"/><Relationship Id="rId2" Type="http://schemas.openxmlformats.org/officeDocument/2006/relationships/tags" Target="../tags/tag738.xml"/><Relationship Id="rId1" Type="http://schemas.openxmlformats.org/officeDocument/2006/relationships/tags" Target="../tags/tag737.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752.xml"/><Relationship Id="rId2" Type="http://schemas.openxmlformats.org/officeDocument/2006/relationships/tags" Target="../tags/tag751.xml"/><Relationship Id="rId1" Type="http://schemas.openxmlformats.org/officeDocument/2006/relationships/tags" Target="../tags/tag750.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760.xml"/><Relationship Id="rId2" Type="http://schemas.openxmlformats.org/officeDocument/2006/relationships/tags" Target="../tags/tag759.xml"/><Relationship Id="rId1" Type="http://schemas.openxmlformats.org/officeDocument/2006/relationships/tags" Target="../tags/tag758.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Dear all of you, great to see you today and a warm welcome! Today we're talking about what it actually means to register as a stem cell donor with DKMS &amp; how you can become a lifesaver.</a:t>
            </a:r>
          </a:p>
          <a:p>
            <a:endParaRPr lang="en-US" dirty="0"/>
          </a:p>
          <a:p>
            <a:r>
              <a:rPr lang="en-US" dirty="0"/>
              <a:t>After the talk, you will have the opportunity to register in a short time using three cotton swabs. (Show the cotton swabs).</a:t>
            </a:r>
          </a:p>
          <a:p>
            <a:endParaRPr lang="en-US" dirty="0"/>
          </a:p>
          <a:p>
            <a:r>
              <a:rPr lang="en-US" dirty="0"/>
              <a:t>That's what today is all about! Because only those who are registered as potential donors can be found! Because each and every one of you can help blood cancer patients and stay in stay in good health yourself.</a:t>
            </a:r>
          </a:p>
          <a:p>
            <a:r>
              <a:rPr lang="en-US" dirty="0"/>
              <a:t>Today I'll explain how you can take the first step.</a:t>
            </a:r>
          </a:p>
          <a:p>
            <a:endParaRPr lang="en-US" dirty="0"/>
          </a:p>
          <a:p>
            <a:r>
              <a:rPr lang="en-US" dirty="0"/>
              <a:t>If you have any questions during the lecture, you are welcome to ask them directly or ask me in a Q&amp;A session at the end.</a:t>
            </a:r>
          </a:p>
          <a:p>
            <a:endParaRPr lang="en-US" dirty="0"/>
          </a:p>
          <a:p>
            <a:r>
              <a:rPr lang="en-US" b="1" dirty="0"/>
              <a:t>Trigger warning</a:t>
            </a:r>
            <a:r>
              <a:rPr lang="en-US" dirty="0"/>
              <a:t>: If the topic becomes too emotional </a:t>
            </a:r>
            <a:r>
              <a:rPr lang="en-US" dirty="0" err="1"/>
              <a:t>orif</a:t>
            </a:r>
            <a:r>
              <a:rPr lang="en-US" dirty="0"/>
              <a:t> you feel dizzy, you can go outside and get some fresh air with a fellow student.</a:t>
            </a:r>
          </a:p>
          <a:p>
            <a:r>
              <a:rPr lang="en-US" dirty="0"/>
              <a:t>Explanation: This lecture will discuss the topic of blood cancer and will therefore also mention medical terms such as blood/needles (you are welcome to say this too).</a:t>
            </a:r>
          </a:p>
          <a:p>
            <a:endParaRPr lang="en-US" dirty="0"/>
          </a:p>
          <a:p>
            <a:r>
              <a:rPr lang="en-US" dirty="0"/>
              <a:t>Interaction: How many people worldwide do you think will be diagnosed with blood cancer in one lesson (45 minutes)? -&gt; 100 people</a:t>
            </a:r>
          </a:p>
          <a:p>
            <a:endParaRPr lang="en-US" dirty="0"/>
          </a:p>
          <a:p>
            <a:r>
              <a:rPr lang="en-US" dirty="0"/>
              <a:t>Let's get into it: Every 27 seconds, someone, somewhere, is diagnosed with blood cancer. Many need a stem cell donation to survive.</a:t>
            </a:r>
          </a:p>
          <a:p>
            <a:r>
              <a:rPr lang="en-US" dirty="0"/>
              <a:t>The aim of DKMS is to find a suitable "match" for all blood cancer patients who need such a life-saving transplant.</a:t>
            </a:r>
          </a:p>
          <a:p>
            <a:r>
              <a:rPr lang="en-US" dirty="0"/>
              <a:t>The faster this "match" is found, the greater the chances of survival for those affected. </a:t>
            </a:r>
          </a:p>
          <a:p>
            <a:endParaRPr lang="en-US" dirty="0"/>
          </a:p>
          <a:p>
            <a:r>
              <a:rPr lang="en-US" b="1" dirty="0"/>
              <a:t>Additional information for detailed presentations and Q&amp;A sessions</a:t>
            </a:r>
          </a:p>
          <a:p>
            <a:r>
              <a:rPr lang="en-US" dirty="0"/>
              <a:t>In Germany, one person is diagnosed with blood cancer every 12 minutes. DKMS has already </a:t>
            </a:r>
            <a:r>
              <a:rPr lang="en-US" dirty="0" err="1"/>
              <a:t>organised</a:t>
            </a:r>
            <a:r>
              <a:rPr lang="en-US" dirty="0"/>
              <a:t> over 125,000 stem cell donations!</a:t>
            </a:r>
          </a:p>
          <a:p>
            <a:endParaRPr lang="en-US" dirty="0"/>
          </a:p>
          <a:p>
            <a:endParaRPr lang="en-US" dirty="0"/>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a:t>
            </a:fld>
            <a:endParaRPr lang="de-DE"/>
          </a:p>
        </p:txBody>
      </p:sp>
    </p:spTree>
    <p:extLst>
      <p:ext uri="{BB962C8B-B14F-4D97-AF65-F5344CB8AC3E}">
        <p14:creationId xmlns:p14="http://schemas.microsoft.com/office/powerpoint/2010/main" val="2761856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de-DE" dirty="0"/>
          </a:p>
        </p:txBody>
      </p:sp>
      <p:sp>
        <p:nvSpPr>
          <p:cNvPr id="4" name="Foliennummernplatzhalter 3"/>
          <p:cNvSpPr>
            <a:spLocks noGrp="1"/>
          </p:cNvSpPr>
          <p:nvPr>
            <p:ph type="sldNum" sz="quarter" idx="5"/>
            <p:custDataLst>
              <p:tags r:id="rId3"/>
            </p:custDataLst>
          </p:nvPr>
        </p:nvSpPr>
        <p:spPr/>
        <p:txBody>
          <a:bodyPr/>
          <a:lstStyle/>
          <a:p>
            <a:pPr defTabSz="990752">
              <a:defRPr/>
            </a:pPr>
            <a:fld id="{F1FE4246-9748-471E-A5EF-FCA480645936}" type="slidenum">
              <a:rPr lang="de-DE">
                <a:solidFill>
                  <a:prstClr val="black"/>
                </a:solidFill>
                <a:latin typeface="Calibri" panose="020F0502020204030204"/>
              </a:rPr>
              <a:pPr defTabSz="990752">
                <a:defRPr/>
              </a:pPr>
              <a:t>10</a:t>
            </a:fld>
            <a:endParaRPr lang="de-DE" dirty="0">
              <a:solidFill>
                <a:prstClr val="black"/>
              </a:solidFill>
              <a:latin typeface="Calibri" panose="020F0502020204030204"/>
            </a:endParaRPr>
          </a:p>
        </p:txBody>
      </p:sp>
    </p:spTree>
    <p:extLst>
      <p:ext uri="{BB962C8B-B14F-4D97-AF65-F5344CB8AC3E}">
        <p14:creationId xmlns:p14="http://schemas.microsoft.com/office/powerpoint/2010/main" val="934270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So now imagine that you decide to register with DKMS today.</a:t>
            </a:r>
          </a:p>
          <a:p>
            <a:endParaRPr lang="de-DE"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11</a:t>
            </a:fld>
            <a:endParaRPr lang="de-DE">
              <a:solidFill>
                <a:prstClr val="black"/>
              </a:solidFill>
              <a:latin typeface="Calibri" panose="020F0502020204030204"/>
            </a:endParaRPr>
          </a:p>
        </p:txBody>
      </p:sp>
    </p:spTree>
    <p:extLst>
      <p:ext uri="{BB962C8B-B14F-4D97-AF65-F5344CB8AC3E}">
        <p14:creationId xmlns:p14="http://schemas.microsoft.com/office/powerpoint/2010/main" val="861194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544914">
              <a:defRPr/>
            </a:pPr>
            <a:r>
              <a:rPr lang="en-US" sz="1300" dirty="0"/>
              <a:t>The first step is to have your tissue characteristics checked in the laboratory and undergo a medical check-up. Only people who are in perfect health can donate stem cells. You will receive an individual health assessment to determine your suitability, to ensure that no one is put at risk by donating. </a:t>
            </a:r>
            <a:endParaRPr lang="en-US" sz="1300" strike="sngStrike" dirty="0"/>
          </a:p>
          <a:p>
            <a:pPr defTabSz="544914">
              <a:defRPr/>
            </a:pPr>
            <a:endParaRPr lang="en-US" sz="1300" dirty="0"/>
          </a:p>
          <a:p>
            <a:pPr defTabSz="544914">
              <a:defRPr/>
            </a:pPr>
            <a:r>
              <a:rPr lang="en-US" sz="1300" dirty="0"/>
              <a:t>In addition to the arrangements with DKMS and the medical examinations, availability is also important.</a:t>
            </a:r>
          </a:p>
          <a:p>
            <a:pPr defTabSz="544914">
              <a:defRPr/>
            </a:pPr>
            <a:r>
              <a:rPr lang="en-US" sz="1300" dirty="0"/>
              <a:t>Here we will discuss with you individually, for example, temporary absences abroad or absences from work. DKMS will also support you with any arrangements and travel bookings. Of course, the costs associated with the donation will be covered (e.g. travelling, accommodation).</a:t>
            </a:r>
          </a:p>
          <a:p>
            <a:pPr defTabSz="544914">
              <a:defRPr/>
            </a:pPr>
            <a:endParaRPr lang="en-US" sz="1300" dirty="0"/>
          </a:p>
          <a:p>
            <a:pPr defTabSz="544914">
              <a:defRPr/>
            </a:pPr>
            <a:r>
              <a:rPr lang="en-US" sz="1300" dirty="0"/>
              <a:t>The stem cell donation will only take place once you have given your final consent.</a:t>
            </a:r>
          </a:p>
          <a:p>
            <a:pPr defTabSz="544914">
              <a:defRPr/>
            </a:pPr>
            <a:endParaRPr lang="en-US" sz="1300" dirty="0"/>
          </a:p>
          <a:p>
            <a:pPr defTabSz="544914">
              <a:defRPr/>
            </a:pPr>
            <a:r>
              <a:rPr lang="en-US" sz="1300" dirty="0"/>
              <a:t>The stem cells are always collected in Germany, even if your donation goes to another country - i.e. the stem cell donation will most likely be carried out in Cologne or Dresden. However, DKMS also works with other clinics, so it may well be that the donation can take place "close to home". The stem cell donations are then transported by courier (worldwide) to the patient's clinic.  </a:t>
            </a:r>
          </a:p>
          <a:p>
            <a:pPr defTabSz="544914">
              <a:defRPr/>
            </a:pPr>
            <a:endParaRPr lang="en-US" sz="1300" dirty="0"/>
          </a:p>
          <a:p>
            <a:pPr defTabSz="544914">
              <a:defRPr/>
            </a:pPr>
            <a:r>
              <a:rPr lang="en-US" sz="1300" dirty="0"/>
              <a:t>Stem cell donation is possible via two procedures, which I will discuss in the next step.</a:t>
            </a:r>
          </a:p>
          <a:p>
            <a:pPr defTabSz="544914">
              <a:defRPr/>
            </a:pPr>
            <a:endParaRPr lang="en-US" sz="1300" dirty="0"/>
          </a:p>
          <a:p>
            <a:pPr defTabSz="544914">
              <a:defRPr/>
            </a:pPr>
            <a:r>
              <a:rPr lang="en-US" sz="1300" b="1" dirty="0"/>
              <a:t>Additional information for detailed presentations and Q&amp;A sessions</a:t>
            </a:r>
          </a:p>
          <a:p>
            <a:pPr defTabSz="544914">
              <a:defRPr/>
            </a:pPr>
            <a:r>
              <a:rPr lang="en-US" sz="1300" dirty="0"/>
              <a:t>In the event of a match, DKMS will be informed by the ZKRD (Central Bone Marrow Donor Register). DKMS will then contact you. From this point on, the DKMS contact persons will be available to answer any questions you may have.</a:t>
            </a:r>
          </a:p>
          <a:p>
            <a:pPr defTabSz="544914">
              <a:defRPr/>
            </a:pPr>
            <a:endParaRPr lang="en-US" sz="1300" dirty="0"/>
          </a:p>
          <a:p>
            <a:pPr defTabSz="544914">
              <a:defRPr/>
            </a:pPr>
            <a:r>
              <a:rPr lang="en-US" sz="1300" dirty="0"/>
              <a:t>Confirmation typing will be carried out again to ensure that the tissue characteristics match 100%. You will be informed about this and given further detailed information by DKMS over the phone. External donation (not within the family) is possible in Germany up to the age of 61.</a:t>
            </a:r>
          </a:p>
          <a:p>
            <a:pPr defTabSz="544914">
              <a:defRPr/>
            </a:pPr>
            <a:endParaRPr lang="en-US" sz="1300" dirty="0"/>
          </a:p>
        </p:txBody>
      </p:sp>
      <p:sp>
        <p:nvSpPr>
          <p:cNvPr id="4" name="Foliennummernplatzhalter 3"/>
          <p:cNvSpPr>
            <a:spLocks noGrp="1"/>
          </p:cNvSpPr>
          <p:nvPr>
            <p:ph type="sldNum" sz="quarter" idx="5"/>
          </p:nvPr>
        </p:nvSpPr>
        <p:spPr/>
        <p:txBody>
          <a:bodyPr/>
          <a:lstStyle/>
          <a:p>
            <a:fld id="{35CCDB23-B525-0D45-ADF6-BC289E5D524F}" type="slidenum">
              <a:rPr lang="de-DE" smtClean="0"/>
              <a:t>12</a:t>
            </a:fld>
            <a:endParaRPr lang="de-DE"/>
          </a:p>
        </p:txBody>
      </p:sp>
    </p:spTree>
    <p:extLst>
      <p:ext uri="{BB962C8B-B14F-4D97-AF65-F5344CB8AC3E}">
        <p14:creationId xmlns:p14="http://schemas.microsoft.com/office/powerpoint/2010/main" val="685434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Now imagine the day of the donation is approaching. Let's talk about the two different donation procedures that could be considered and what's behind them.</a:t>
            </a: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13</a:t>
            </a:fld>
            <a:endParaRPr lang="de-DE"/>
          </a:p>
        </p:txBody>
      </p:sp>
    </p:spTree>
    <p:extLst>
      <p:ext uri="{BB962C8B-B14F-4D97-AF65-F5344CB8AC3E}">
        <p14:creationId xmlns:p14="http://schemas.microsoft.com/office/powerpoint/2010/main" val="1193629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aseline="0" dirty="0"/>
              <a:t>In over 90 % of cases, so-called "peripheral blood stem cell collection" is used. This is the type of donation that is used most frequently. You can imagine it as being similar to washing your blood; you are connected on the right and left and the blood comes out of one side, the stem cells are filtered out and the blood flows back into the other arm.</a:t>
            </a:r>
          </a:p>
          <a:p>
            <a:endParaRPr lang="en-US" baseline="0" dirty="0"/>
          </a:p>
          <a:p>
            <a:r>
              <a:rPr lang="en-US" baseline="0" dirty="0"/>
              <a:t>What is very important: In order to increase the production of stem cells in advance, you have to inject yourself with a so-called growth factor G-CSF over a period of five days. This is an endogenous substance that is also produced by the body - for example when we have the flu. The drug simply has the effect of stimulating stem cell production and you have more of them available before the donation, so to speak. The only known side effects are flu-like symptoms such as headaches and aching limbs, which you can easily treat with painkillers as usual.</a:t>
            </a:r>
          </a:p>
          <a:p>
            <a:endParaRPr lang="en-US" baseline="0" dirty="0"/>
          </a:p>
          <a:p>
            <a:r>
              <a:rPr lang="en-US" baseline="0" dirty="0"/>
              <a:t>The donation usually takes between 3-5 hours. It can sometimes happen that the number of stem cells is not sufficient; in this case you will have to donate again the following day (the number of stem cells required depends on the patient's body weight).</a:t>
            </a:r>
          </a:p>
          <a:p>
            <a:endParaRPr lang="en-US" baseline="0" dirty="0"/>
          </a:p>
          <a:p>
            <a:r>
              <a:rPr lang="en-US" b="1" baseline="0" dirty="0"/>
              <a:t>Additional information for detailed presentations and Q&amp;A sessions</a:t>
            </a:r>
          </a:p>
          <a:p>
            <a:r>
              <a:rPr lang="en-US" baseline="0" dirty="0"/>
              <a:t>Granulocyte Colony Stimulating Factor, GCSF or G-CSF for short, is a so-called growth factor (definition: a locally acting messenger substance - in contrast to hormones, which can act throughout the entire body). Both the endogenous substance and the identical, genetically engineered drug have a number of effects on the hematopoietic system and the immune response.</a:t>
            </a:r>
          </a:p>
          <a:p>
            <a:r>
              <a:rPr lang="en-US" baseline="0" dirty="0"/>
              <a:t>The method of peripheral blood stem cell collection has been used since 1988 and there are no known late effects of the stimulation of stem cell formation by G-CFS.</a:t>
            </a:r>
          </a:p>
          <a:p>
            <a:endParaRPr lang="de-DE" baseline="0"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14</a:t>
            </a:fld>
            <a:endParaRPr lang="de-DE">
              <a:solidFill>
                <a:prstClr val="black"/>
              </a:solidFill>
              <a:latin typeface="Calibri" panose="020F0502020204030204"/>
            </a:endParaRPr>
          </a:p>
        </p:txBody>
      </p:sp>
    </p:spTree>
    <p:extLst>
      <p:ext uri="{BB962C8B-B14F-4D97-AF65-F5344CB8AC3E}">
        <p14:creationId xmlns:p14="http://schemas.microsoft.com/office/powerpoint/2010/main" val="4151959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 other collection method is donation from the bone marrow. Please do not confuse this with the spinal cord!</a:t>
            </a:r>
          </a:p>
          <a:p>
            <a:r>
              <a:rPr lang="en-US" dirty="0"/>
              <a:t>This type of harvesting is only carried out in 10% of cases, so it is relatively rare. The difference between this and the first method is that it actually involves a minor surgical procedure under general anesthetic and that the bone marrow is harvested from the iliac crest. If you are asked for this type of donation and accept, you will have to stay in the clinic for a total of 3 days.</a:t>
            </a:r>
          </a:p>
          <a:p>
            <a:r>
              <a:rPr lang="en-US" dirty="0"/>
              <a:t>The risk here is limited to the general anesthetic risk, but you should think of this as a routine procedure at the clinics. What may occur afterwards is bruising or </a:t>
            </a:r>
            <a:r>
              <a:rPr lang="en-US" dirty="0" err="1"/>
              <a:t>localised</a:t>
            </a:r>
            <a:r>
              <a:rPr lang="en-US" dirty="0"/>
              <a:t> bruising pain at the donor sites, which can last for a few days.</a:t>
            </a:r>
          </a:p>
          <a:p>
            <a:endParaRPr lang="en-US" dirty="0"/>
          </a:p>
          <a:p>
            <a:r>
              <a:rPr lang="en-US" dirty="0"/>
              <a:t>However, complete regeneration of the removed bone marrow takes place within a few weeks and you do not have to be given any medication beforehand as with the first option.</a:t>
            </a:r>
          </a:p>
          <a:p>
            <a:endParaRPr lang="en-US" dirty="0"/>
          </a:p>
          <a:p>
            <a:r>
              <a:rPr lang="en-US" dirty="0"/>
              <a:t>If you decide to sign up today, you should be available for at least one of the two collection methods. The patient's doctor will usually decide which option is more suitable (depending on the patient's state of health, type of blood cancer or age, among other things). However, you can also say at any time that only one option is </a:t>
            </a:r>
            <a:r>
              <a:rPr lang="en-US" dirty="0" err="1"/>
              <a:t>feasiable</a:t>
            </a:r>
            <a:r>
              <a:rPr lang="en-US" dirty="0"/>
              <a:t> for you.</a:t>
            </a:r>
          </a:p>
          <a:p>
            <a:endParaRPr lang="en-US" dirty="0"/>
          </a:p>
          <a:p>
            <a:r>
              <a:rPr lang="en-US" dirty="0"/>
              <a:t>To </a:t>
            </a:r>
            <a:r>
              <a:rPr lang="en-US" dirty="0" err="1"/>
              <a:t>summarise</a:t>
            </a:r>
            <a:r>
              <a:rPr lang="en-US" dirty="0"/>
              <a:t>: In both procedures, the bone marrow or stem cells regenerate completely within a few weeks, as the cells divide quickly and thus renew themselves. For you as a donor, this would mean that you might have to miss a few days of exercising, but that's all.</a:t>
            </a:r>
          </a:p>
          <a:p>
            <a:endParaRPr lang="en-US" dirty="0"/>
          </a:p>
          <a:p>
            <a:r>
              <a:rPr lang="en-US" b="1" dirty="0"/>
              <a:t>Additional information for detailed presentations and Q&amp;A sessions</a:t>
            </a:r>
          </a:p>
          <a:p>
            <a:r>
              <a:rPr lang="en-US" dirty="0"/>
              <a:t>When children are ill, for example, stem cells are more frequently taken from the bone marrow. According to our observations, fewer complications occur in children after a bone marrow transplant.</a:t>
            </a:r>
          </a:p>
          <a:p>
            <a:endParaRPr lang="de-DE" baseline="0"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15</a:t>
            </a:fld>
            <a:endParaRPr lang="de-DE">
              <a:solidFill>
                <a:prstClr val="black"/>
              </a:solidFill>
              <a:latin typeface="Calibri" panose="020F0502020204030204"/>
            </a:endParaRPr>
          </a:p>
        </p:txBody>
      </p:sp>
    </p:spTree>
    <p:extLst>
      <p:ext uri="{BB962C8B-B14F-4D97-AF65-F5344CB8AC3E}">
        <p14:creationId xmlns:p14="http://schemas.microsoft.com/office/powerpoint/2010/main" val="662351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That was a lot of information, of course. Do you have any questions?</a:t>
            </a:r>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16</a:t>
            </a:fld>
            <a:endParaRPr lang="de-DE"/>
          </a:p>
        </p:txBody>
      </p:sp>
    </p:spTree>
    <p:extLst>
      <p:ext uri="{BB962C8B-B14F-4D97-AF65-F5344CB8AC3E}">
        <p14:creationId xmlns:p14="http://schemas.microsoft.com/office/powerpoint/2010/main" val="4134765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pPr defTabSz="990752">
              <a:defRPr/>
            </a:pPr>
            <a:r>
              <a:rPr lang="en-US" dirty="0"/>
              <a:t>We have now heard about the process leading up to donation and what procedures are in place if you are actually eligible. Now imagine that the day of the donation is over and you are travelling home. You might ask yourself, how is the person I wanted to help is doing, can I contact them? First of all, the information in advance: The donation is always anonymous at first, which means that up to this point you have very little information about the patient. Let's see together what options there are to get more information over time. </a:t>
            </a:r>
            <a:endParaRPr lang="de-DE" dirty="0"/>
          </a:p>
        </p:txBody>
      </p:sp>
      <p:sp>
        <p:nvSpPr>
          <p:cNvPr id="4" name="Foliennummernplatzhalter 3"/>
          <p:cNvSpPr>
            <a:spLocks noGrp="1"/>
          </p:cNvSpPr>
          <p:nvPr>
            <p:ph type="sldNum" sz="quarter" idx="5"/>
            <p:custDataLst>
              <p:tags r:id="rId3"/>
            </p:custDataLst>
          </p:nvPr>
        </p:nvSpPr>
        <p:spPr/>
        <p:txBody>
          <a:bodyPr/>
          <a:lstStyle/>
          <a:p>
            <a:pPr defTabSz="990752">
              <a:defRPr/>
            </a:pPr>
            <a:fld id="{F1FE4246-9748-471E-A5EF-FCA480645936}" type="slidenum">
              <a:rPr lang="de-DE">
                <a:solidFill>
                  <a:prstClr val="black"/>
                </a:solidFill>
                <a:latin typeface="Calibri" panose="020F0502020204030204"/>
              </a:rPr>
              <a:pPr defTabSz="990752">
                <a:defRPr/>
              </a:pPr>
              <a:t>17</a:t>
            </a:fld>
            <a:endParaRPr lang="de-DE" dirty="0">
              <a:solidFill>
                <a:prstClr val="black"/>
              </a:solidFill>
              <a:latin typeface="Calibri" panose="020F0502020204030204"/>
            </a:endParaRPr>
          </a:p>
        </p:txBody>
      </p:sp>
    </p:spTree>
    <p:extLst>
      <p:ext uri="{BB962C8B-B14F-4D97-AF65-F5344CB8AC3E}">
        <p14:creationId xmlns:p14="http://schemas.microsoft.com/office/powerpoint/2010/main" val="1988267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544914">
              <a:defRPr/>
            </a:pPr>
            <a:r>
              <a:rPr lang="en-US" sz="1300" dirty="0"/>
              <a:t>After the donation, you are only informed about the age group, gender and destination country of the recipient. You then receive updates on how the patient is doing.</a:t>
            </a:r>
          </a:p>
          <a:p>
            <a:pPr defTabSz="544914">
              <a:defRPr/>
            </a:pPr>
            <a:endParaRPr lang="en-US" sz="1300" dirty="0"/>
          </a:p>
          <a:p>
            <a:pPr defTabSz="544914">
              <a:defRPr/>
            </a:pPr>
            <a:r>
              <a:rPr lang="en-US" sz="1300" dirty="0"/>
              <a:t>The times given always refer to the earliest possible information.</a:t>
            </a:r>
          </a:p>
          <a:p>
            <a:pPr defTabSz="544914">
              <a:defRPr/>
            </a:pPr>
            <a:endParaRPr lang="en-US" sz="1300" dirty="0"/>
          </a:p>
          <a:p>
            <a:pPr defTabSz="544914">
              <a:defRPr/>
            </a:pPr>
            <a:r>
              <a:rPr lang="en-US" sz="1300" dirty="0"/>
              <a:t>As a rule, DKMS can contact the transplant clinic three months after the donation to find out how the patient is doing.</a:t>
            </a:r>
          </a:p>
          <a:p>
            <a:pPr defTabSz="544914">
              <a:defRPr/>
            </a:pPr>
            <a:r>
              <a:rPr lang="en-US" sz="1300" dirty="0"/>
              <a:t>Depending on the country, it can take up to a year to receive </a:t>
            </a:r>
            <a:r>
              <a:rPr lang="en-US" sz="1300" strike="sngStrike" dirty="0"/>
              <a:t>for</a:t>
            </a:r>
            <a:r>
              <a:rPr lang="en-US" sz="1300" dirty="0"/>
              <a:t> a response. All communication between donors and recipients goes via the clinic to DKMS.</a:t>
            </a:r>
          </a:p>
          <a:p>
            <a:pPr defTabSz="544914">
              <a:defRPr/>
            </a:pPr>
            <a:endParaRPr lang="en-US" sz="1300" dirty="0"/>
          </a:p>
          <a:p>
            <a:pPr defTabSz="544914">
              <a:defRPr/>
            </a:pPr>
            <a:r>
              <a:rPr lang="en-US" sz="1300" dirty="0"/>
              <a:t>In the first 2 years, anonymous contact by letter is permitted in many countries. As a general rule:</a:t>
            </a:r>
          </a:p>
          <a:p>
            <a:pPr defTabSz="544914">
              <a:defRPr/>
            </a:pPr>
            <a:r>
              <a:rPr lang="en-US" sz="1300" dirty="0"/>
              <a:t>Donors decide for themselves whether, when and to what extent they would like to receive information about the patient.</a:t>
            </a:r>
          </a:p>
          <a:p>
            <a:pPr defTabSz="544914">
              <a:defRPr/>
            </a:pPr>
            <a:r>
              <a:rPr lang="en-US" sz="1300" dirty="0"/>
              <a:t>DKMS always informs donors as soon as updates from the clinics are available - unless the donor has explicitly opted out of receiving updates. DKMS also informs donors - in writing - about the patient's death, unless the donor has explicitly objected to receiving negative updates. </a:t>
            </a:r>
          </a:p>
          <a:p>
            <a:pPr defTabSz="544914">
              <a:defRPr/>
            </a:pPr>
            <a:endParaRPr lang="en-US" sz="1300" dirty="0"/>
          </a:p>
          <a:p>
            <a:pPr defTabSz="544914">
              <a:defRPr/>
            </a:pPr>
            <a:r>
              <a:rPr lang="en-US" sz="1300" dirty="0"/>
              <a:t>After 2 years, the law in some countries allows donors and patients to get to know each other if they both want to.</a:t>
            </a:r>
          </a:p>
          <a:p>
            <a:pPr defTabSz="544914">
              <a:defRPr/>
            </a:pPr>
            <a:r>
              <a:rPr lang="en-US" sz="1300" dirty="0"/>
              <a:t>However, there are some countries that have different regulations and, for example, only allow one-off anonymous written contact or generally exclude contact. (By way of explanation: the patient may need a second donation, in rare cases, and then the donor should decide impartially whether they want to donate again).</a:t>
            </a:r>
          </a:p>
          <a:p>
            <a:pPr defTabSz="544914">
              <a:defRPr/>
            </a:pPr>
            <a:endParaRPr lang="en-US" sz="1300" dirty="0"/>
          </a:p>
          <a:p>
            <a:pPr defTabSz="544914">
              <a:defRPr/>
            </a:pPr>
            <a:r>
              <a:rPr lang="en-US" sz="1300" dirty="0"/>
              <a:t>Stem cell donation is a chance, not a guarantee.</a:t>
            </a:r>
          </a:p>
          <a:p>
            <a:pPr defTabSz="544914">
              <a:defRPr/>
            </a:pPr>
            <a:endParaRPr lang="en-US" sz="1300" dirty="0"/>
          </a:p>
          <a:p>
            <a:pPr defTabSz="544914">
              <a:defRPr/>
            </a:pPr>
            <a:r>
              <a:rPr lang="en-US" sz="1300" b="1" dirty="0"/>
              <a:t>Additional information:</a:t>
            </a:r>
          </a:p>
          <a:p>
            <a:pPr defTabSz="544914">
              <a:defRPr/>
            </a:pPr>
            <a:r>
              <a:rPr lang="en-US" sz="1300" u="sng" dirty="0"/>
              <a:t>DKMS arranges 25 stem cell donations per day.</a:t>
            </a:r>
          </a:p>
          <a:p>
            <a:pPr defTabSz="544914">
              <a:defRPr/>
            </a:pPr>
            <a:endParaRPr lang="en-US" sz="1300" dirty="0"/>
          </a:p>
          <a:p>
            <a:pPr defTabSz="544834">
              <a:defRPr/>
            </a:pP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18</a:t>
            </a:fld>
            <a:endParaRPr lang="de-DE"/>
          </a:p>
        </p:txBody>
      </p:sp>
    </p:spTree>
    <p:extLst>
      <p:ext uri="{BB962C8B-B14F-4D97-AF65-F5344CB8AC3E}">
        <p14:creationId xmlns:p14="http://schemas.microsoft.com/office/powerpoint/2010/main" val="851914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You have heard that it is possible to get to know each other after 2 years. Let's take a look at an example of what such an encounter might look like.</a:t>
            </a:r>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19</a:t>
            </a:fld>
            <a:endParaRPr lang="de-DE"/>
          </a:p>
        </p:txBody>
      </p:sp>
    </p:spTree>
    <p:extLst>
      <p:ext uri="{BB962C8B-B14F-4D97-AF65-F5344CB8AC3E}">
        <p14:creationId xmlns:p14="http://schemas.microsoft.com/office/powerpoint/2010/main" val="2675226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You've heard it - every 27 seconds someone receives a diagnosis worldwide. In Germany, it's every 12 minutes - in the hour we're talking about here, that means that 5 people receive the diagnosis in this period.</a:t>
            </a:r>
          </a:p>
          <a:p>
            <a:pPr defTabSz="990752">
              <a:defRPr/>
            </a:pPr>
            <a:endParaRPr lang="en-US" dirty="0"/>
          </a:p>
          <a:p>
            <a:pPr defTabSz="990752">
              <a:defRPr/>
            </a:pPr>
            <a:r>
              <a:rPr lang="en-US" dirty="0">
                <a:solidFill>
                  <a:schemeClr val="tx1"/>
                </a:solidFill>
              </a:rPr>
              <a:t>But first let's talk about what the disease actually means for patients - so let's start by watching a video together.</a:t>
            </a:r>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2</a:t>
            </a:fld>
            <a:endParaRPr lang="de-DE"/>
          </a:p>
        </p:txBody>
      </p:sp>
    </p:spTree>
    <p:extLst>
      <p:ext uri="{BB962C8B-B14F-4D97-AF65-F5344CB8AC3E}">
        <p14:creationId xmlns:p14="http://schemas.microsoft.com/office/powerpoint/2010/main" val="899649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[Video </a:t>
            </a:r>
            <a:r>
              <a:rPr lang="de-DE" i="1" dirty="0" err="1"/>
              <a:t>can</a:t>
            </a:r>
            <a:r>
              <a:rPr lang="de-DE" i="1" dirty="0"/>
              <a:t> </a:t>
            </a:r>
            <a:r>
              <a:rPr lang="de-DE" i="1" dirty="0" err="1"/>
              <a:t>be</a:t>
            </a:r>
            <a:r>
              <a:rPr lang="de-DE" i="1" dirty="0"/>
              <a:t> </a:t>
            </a:r>
            <a:r>
              <a:rPr lang="de-DE" i="1" dirty="0" err="1"/>
              <a:t>skipped</a:t>
            </a:r>
            <a:r>
              <a:rPr lang="de-DE" i="1" dirty="0"/>
              <a:t> in </a:t>
            </a:r>
            <a:r>
              <a:rPr lang="de-DE" i="1" dirty="0" err="1"/>
              <a:t>case</a:t>
            </a:r>
            <a:r>
              <a:rPr lang="de-DE" i="1" dirty="0"/>
              <a:t> </a:t>
            </a:r>
            <a:r>
              <a:rPr lang="de-DE" i="1" dirty="0" err="1"/>
              <a:t>there</a:t>
            </a:r>
            <a:r>
              <a:rPr lang="de-DE" i="1" dirty="0"/>
              <a:t> </a:t>
            </a:r>
            <a:r>
              <a:rPr lang="de-DE" i="1" dirty="0" err="1"/>
              <a:t>is</a:t>
            </a:r>
            <a:r>
              <a:rPr lang="de-DE" i="1" dirty="0"/>
              <a:t> a </a:t>
            </a:r>
            <a:r>
              <a:rPr lang="de-DE" i="1" dirty="0" err="1"/>
              <a:t>lifesaver</a:t>
            </a:r>
            <a:r>
              <a:rPr lang="de-DE" i="1" dirty="0"/>
              <a:t> on </a:t>
            </a:r>
            <a:r>
              <a:rPr lang="de-DE" i="1" dirty="0" err="1"/>
              <a:t>site</a:t>
            </a:r>
            <a:r>
              <a:rPr lang="de-DE" i="1" dirty="0"/>
              <a:t> </a:t>
            </a:r>
            <a:r>
              <a:rPr lang="de-DE" i="1" dirty="0" err="1"/>
              <a:t>who</a:t>
            </a:r>
            <a:r>
              <a:rPr lang="de-DE" i="1" dirty="0"/>
              <a:t> </a:t>
            </a:r>
            <a:r>
              <a:rPr lang="de-DE" i="1" dirty="0" err="1"/>
              <a:t>can</a:t>
            </a:r>
            <a:r>
              <a:rPr lang="de-DE" i="1" dirty="0"/>
              <a:t> </a:t>
            </a:r>
            <a:r>
              <a:rPr lang="de-DE" i="1" dirty="0" err="1"/>
              <a:t>talk</a:t>
            </a:r>
            <a:r>
              <a:rPr lang="de-DE" i="1" dirty="0"/>
              <a:t> </a:t>
            </a:r>
            <a:r>
              <a:rPr lang="de-DE" i="1" dirty="0" err="1"/>
              <a:t>about</a:t>
            </a:r>
            <a:r>
              <a:rPr lang="de-DE" i="1" dirty="0"/>
              <a:t> </a:t>
            </a:r>
            <a:r>
              <a:rPr lang="de-DE" i="1" dirty="0" err="1"/>
              <a:t>his</a:t>
            </a:r>
            <a:r>
              <a:rPr lang="de-DE" i="1" dirty="0"/>
              <a:t>/her </a:t>
            </a:r>
            <a:r>
              <a:rPr lang="de-DE" i="1" dirty="0" err="1"/>
              <a:t>experience</a:t>
            </a:r>
            <a:r>
              <a:rPr lang="de-DE" i="1" dirty="0"/>
              <a:t>]</a:t>
            </a:r>
          </a:p>
        </p:txBody>
      </p:sp>
      <p:sp>
        <p:nvSpPr>
          <p:cNvPr id="4" name="Foliennummernplatzhalter 3"/>
          <p:cNvSpPr>
            <a:spLocks noGrp="1"/>
          </p:cNvSpPr>
          <p:nvPr>
            <p:ph type="sldNum" sz="quarter" idx="5"/>
          </p:nvPr>
        </p:nvSpPr>
        <p:spPr/>
        <p:txBody>
          <a:bodyPr/>
          <a:lstStyle/>
          <a:p>
            <a:fld id="{35CCDB23-B525-0D45-ADF6-BC289E5D524F}" type="slidenum">
              <a:rPr lang="de-DE" smtClean="0"/>
              <a:t>20</a:t>
            </a:fld>
            <a:endParaRPr lang="de-DE"/>
          </a:p>
        </p:txBody>
      </p:sp>
    </p:spTree>
    <p:extLst>
      <p:ext uri="{BB962C8B-B14F-4D97-AF65-F5344CB8AC3E}">
        <p14:creationId xmlns:p14="http://schemas.microsoft.com/office/powerpoint/2010/main" val="21519453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pPr defTabSz="990752">
              <a:defRPr/>
            </a:pPr>
            <a:r>
              <a:rPr lang="en-US" dirty="0"/>
              <a:t>You now have the same opportunity to register here. Of course, you can also cancel your registration at any time. But if you decide to do so today, I will also take care of returning the samples and of course you can always ask questions afterwards. Whether to me or to DKMS directly.</a:t>
            </a:r>
          </a:p>
          <a:p>
            <a:endParaRPr lang="de-DE" dirty="0"/>
          </a:p>
        </p:txBody>
      </p:sp>
      <p:sp>
        <p:nvSpPr>
          <p:cNvPr id="4" name="Foliennummernplatzhalter 3"/>
          <p:cNvSpPr>
            <a:spLocks noGrp="1"/>
          </p:cNvSpPr>
          <p:nvPr>
            <p:ph type="sldNum" sz="quarter" idx="5"/>
            <p:custDataLst>
              <p:tags r:id="rId3"/>
            </p:custDataLst>
          </p:nvPr>
        </p:nvSpPr>
        <p:spPr/>
        <p:txBody>
          <a:bodyPr/>
          <a:lstStyle/>
          <a:p>
            <a:pPr defTabSz="990752">
              <a:defRPr/>
            </a:pPr>
            <a:fld id="{F1FE4246-9748-471E-A5EF-FCA480645936}" type="slidenum">
              <a:rPr lang="de-DE">
                <a:solidFill>
                  <a:prstClr val="black"/>
                </a:solidFill>
                <a:latin typeface="Calibri" panose="020F0502020204030204"/>
              </a:rPr>
              <a:pPr defTabSz="990752">
                <a:defRPr/>
              </a:pPr>
              <a:t>21</a:t>
            </a:fld>
            <a:endParaRPr lang="de-DE" dirty="0">
              <a:solidFill>
                <a:prstClr val="black"/>
              </a:solidFill>
              <a:latin typeface="Calibri" panose="020F0502020204030204"/>
            </a:endParaRPr>
          </a:p>
        </p:txBody>
      </p:sp>
    </p:spTree>
    <p:extLst>
      <p:ext uri="{BB962C8B-B14F-4D97-AF65-F5344CB8AC3E}">
        <p14:creationId xmlns:p14="http://schemas.microsoft.com/office/powerpoint/2010/main" val="3141693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All you need is your mobile phone/tablet, with which you can start the registration via a QR code, and three cotton swabs, which you will receive from me straight away.</a:t>
            </a:r>
          </a:p>
          <a:p>
            <a:endParaRPr lang="en-US" dirty="0"/>
          </a:p>
          <a:p>
            <a:endParaRPr lang="en-US" dirty="0"/>
          </a:p>
          <a:p>
            <a:r>
              <a:rPr lang="en-US" b="1" dirty="0"/>
              <a:t>For paperless registration (e-registration):</a:t>
            </a:r>
          </a:p>
          <a:p>
            <a:r>
              <a:rPr lang="en-US" dirty="0"/>
              <a:t>Scan the QR code from the DIN A4 sheet. Then scan the QR code on the folded card for allocation and take the cheek swab. Each swab for one minute (one swab on the right side of the cheek, one swab on the left side of the cheek and with the third swab on the right, left and in the spaces in between). Apply a little pressure so that you collect enough cells. Then place the sticks in the folding card without the plastic wrapping and hand the card to the team of helpers.</a:t>
            </a:r>
          </a:p>
          <a:p>
            <a:endParaRPr lang="en-US" dirty="0"/>
          </a:p>
          <a:p>
            <a:r>
              <a:rPr lang="en-US" b="1" dirty="0"/>
              <a:t>When registering with a paper consent form (EWEs): </a:t>
            </a:r>
            <a:r>
              <a:rPr lang="en-US" dirty="0"/>
              <a:t>There is no extra foil - explain "on the audio track"  Registration at tables</a:t>
            </a:r>
          </a:p>
          <a:p>
            <a:endParaRPr lang="en-US" dirty="0"/>
          </a:p>
          <a:p>
            <a:r>
              <a:rPr lang="en-US" dirty="0"/>
              <a:t>Registration only takes a few minutes.</a:t>
            </a:r>
          </a:p>
          <a:p>
            <a:r>
              <a:rPr lang="en-US" dirty="0"/>
              <a:t>You will need three cotton swabs, an envelope and the consent form. You will receive everything from us straight away.</a:t>
            </a:r>
          </a:p>
          <a:p>
            <a:r>
              <a:rPr lang="en-US" dirty="0"/>
              <a:t>This must be filled out carefully so that we have all your contact details and can contact you as quickly as possible in the event of a match.</a:t>
            </a:r>
          </a:p>
          <a:p>
            <a:r>
              <a:rPr lang="en-US" dirty="0"/>
              <a:t>You will then carry out a buccal swab on yourself. For one minute per cotton swab. Your consent form will then be assigned to your sample using a barcode.</a:t>
            </a:r>
          </a:p>
          <a:p>
            <a:endParaRPr lang="en-US" dirty="0"/>
          </a:p>
          <a:p>
            <a:r>
              <a:rPr lang="en-US" dirty="0"/>
              <a:t>And if you are worried about your data: Your data is safe with DKMS, as it places the highest value on data protection and data security and complies with the requirements of the GDPR and the Federal Data Protection Act. Based on your consent, data is used exclusively for the stem cell donor search, passed on to registers in </a:t>
            </a:r>
            <a:r>
              <a:rPr lang="en-US" dirty="0" err="1"/>
              <a:t>pseudonymised</a:t>
            </a:r>
            <a:r>
              <a:rPr lang="en-US" dirty="0"/>
              <a:t> form and stored via encrypted connections and on protected servers.</a:t>
            </a:r>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22</a:t>
            </a:fld>
            <a:endParaRPr lang="de-DE">
              <a:solidFill>
                <a:prstClr val="black"/>
              </a:solidFill>
              <a:latin typeface="Calibri" panose="020F0502020204030204"/>
            </a:endParaRPr>
          </a:p>
        </p:txBody>
      </p:sp>
    </p:spTree>
    <p:extLst>
      <p:ext uri="{BB962C8B-B14F-4D97-AF65-F5344CB8AC3E}">
        <p14:creationId xmlns:p14="http://schemas.microsoft.com/office/powerpoint/2010/main" val="2244227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And so all that remains for me to say is THANK YOU for listening today and maybe you will soon be lifesavers yourselves!</a:t>
            </a:r>
            <a:endParaRPr lang="de-DE"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23</a:t>
            </a:fld>
            <a:endParaRPr lang="de-DE">
              <a:solidFill>
                <a:prstClr val="black"/>
              </a:solidFill>
              <a:latin typeface="Calibri" panose="020F0502020204030204"/>
            </a:endParaRPr>
          </a:p>
        </p:txBody>
      </p:sp>
    </p:spTree>
    <p:extLst>
      <p:ext uri="{BB962C8B-B14F-4D97-AF65-F5344CB8AC3E}">
        <p14:creationId xmlns:p14="http://schemas.microsoft.com/office/powerpoint/2010/main" val="4032318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endParaRPr lang="de-DE"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3</a:t>
            </a:fld>
            <a:endParaRPr lang="de-DE">
              <a:solidFill>
                <a:prstClr val="black"/>
              </a:solidFill>
              <a:latin typeface="Calibri" panose="020F0502020204030204"/>
            </a:endParaRPr>
          </a:p>
        </p:txBody>
      </p:sp>
    </p:spTree>
    <p:extLst>
      <p:ext uri="{BB962C8B-B14F-4D97-AF65-F5344CB8AC3E}">
        <p14:creationId xmlns:p14="http://schemas.microsoft.com/office/powerpoint/2010/main" val="3644593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i="1" dirty="0"/>
              <a:t>[Slide can be skipped if there is no time to repeat the whole thing]</a:t>
            </a:r>
          </a:p>
          <a:p>
            <a:pPr defTabSz="990752">
              <a:defRPr/>
            </a:pPr>
            <a:endParaRPr lang="en-US" i="0" dirty="0"/>
          </a:p>
          <a:p>
            <a:pPr defTabSz="990752">
              <a:defRPr/>
            </a:pPr>
            <a:r>
              <a:rPr lang="en-US" i="0" dirty="0"/>
              <a:t>So let's summarize again: Blood cancer is an umbrella term for various malignant diseases of the hematopoietic system.</a:t>
            </a:r>
          </a:p>
          <a:p>
            <a:pPr defTabSz="990752">
              <a:defRPr/>
            </a:pPr>
            <a:endParaRPr lang="en-US" i="0" dirty="0"/>
          </a:p>
          <a:p>
            <a:pPr defTabSz="990752">
              <a:defRPr/>
            </a:pPr>
            <a:r>
              <a:rPr lang="en-US" i="0" dirty="0"/>
              <a:t>Our blood contains blood cells that have different functions. You can see an example of this on the right-hand side of the slide. A healthy hematopoietic stem cell is shown there, which develops into various blood cells.</a:t>
            </a:r>
          </a:p>
          <a:p>
            <a:pPr defTabSz="990752">
              <a:defRPr/>
            </a:pPr>
            <a:endParaRPr lang="en-US" i="0" dirty="0"/>
          </a:p>
          <a:p>
            <a:pPr defTabSz="990752">
              <a:defRPr/>
            </a:pPr>
            <a:r>
              <a:rPr lang="en-US" i="0" dirty="0"/>
              <a:t>Our body produces new blood cells every day. These mature in the bone marrow, which is located in the cavities of our bones.</a:t>
            </a:r>
          </a:p>
          <a:p>
            <a:pPr defTabSz="990752">
              <a:defRPr/>
            </a:pPr>
            <a:endParaRPr lang="en-US" i="0" dirty="0"/>
          </a:p>
          <a:p>
            <a:pPr defTabSz="990752">
              <a:defRPr/>
            </a:pPr>
            <a:r>
              <a:rPr lang="en-US" i="0" dirty="0"/>
              <a:t>This is also where we find our stem cells - the mother cells of all blood cells that have not yet specialized in their function. They mature into a blood cell with a specific function and then enter the bloodstream.</a:t>
            </a:r>
          </a:p>
          <a:p>
            <a:pPr defTabSz="990752">
              <a:defRPr/>
            </a:pPr>
            <a:endParaRPr lang="en-US" i="0" dirty="0"/>
          </a:p>
          <a:p>
            <a:pPr defTabSz="990752">
              <a:defRPr/>
            </a:pPr>
            <a:r>
              <a:rPr lang="en-US" i="0" dirty="0"/>
              <a:t>In many diseases of the hematopoietic system, this maturation process is interrupted by defects. The body then produces non-functional blood cells in an uncontrolled manner.</a:t>
            </a:r>
          </a:p>
          <a:p>
            <a:pPr defTabSz="990752">
              <a:defRPr/>
            </a:pPr>
            <a:r>
              <a:rPr lang="en-US" i="0" dirty="0"/>
              <a:t>Often, non-functional white blood cells enter the bloodstream and be detected in a blood test.</a:t>
            </a:r>
          </a:p>
          <a:p>
            <a:pPr defTabSz="990752">
              <a:defRPr/>
            </a:pPr>
            <a:r>
              <a:rPr lang="en-US" i="0" dirty="0"/>
              <a:t>These cancer cells flood the bloodstream and displace the healthy cells. If left untreated, this is life-threatening for the patient!</a:t>
            </a:r>
          </a:p>
          <a:p>
            <a:pPr defTabSz="990752">
              <a:defRPr/>
            </a:pPr>
            <a:endParaRPr lang="en-US" i="0" dirty="0"/>
          </a:p>
          <a:p>
            <a:pPr defTabSz="990752">
              <a:defRPr/>
            </a:pPr>
            <a:r>
              <a:rPr lang="en-US" i="0" dirty="0"/>
              <a:t>Blood cancer can affect anyone and turns the life of the person and their loved ones upside down. But unlike other types of cancer, it is not a diagnosis without a way out! Many patients are helped by a stem cell transplant. It is not the only treatment option, but for many it is the last and only option if, for example, chemotherapy is not sufficient to treat the blood cancer.</a:t>
            </a:r>
          </a:p>
          <a:p>
            <a:pPr defTabSz="990752">
              <a:defRPr/>
            </a:pPr>
            <a:endParaRPr lang="en-US" i="0" dirty="0"/>
          </a:p>
          <a:p>
            <a:pPr defTabSz="990752">
              <a:defRPr/>
            </a:pPr>
            <a:endParaRPr lang="en-US" i="0" dirty="0"/>
          </a:p>
          <a:p>
            <a:pPr defTabSz="990752">
              <a:defRPr/>
            </a:pPr>
            <a:r>
              <a:rPr lang="en-US" b="1" i="0" dirty="0"/>
              <a:t>Additional information for detailed presentations and Q&amp;A sessions</a:t>
            </a:r>
          </a:p>
          <a:p>
            <a:pPr defTabSz="990752">
              <a:defRPr/>
            </a:pPr>
            <a:r>
              <a:rPr lang="en-US" i="0" dirty="0"/>
              <a:t>Medical background (explain only if necessary):</a:t>
            </a:r>
          </a:p>
          <a:p>
            <a:pPr defTabSz="990752">
              <a:defRPr/>
            </a:pPr>
            <a:r>
              <a:rPr lang="en-US" i="0" dirty="0"/>
              <a:t>Tasks of the different blood cells: Leukocytes (white blood cells) are responsible for defense against pathogens. Erythrocytes (red blood cells) have the function of transporting oxygen, supply the organs and bind iron (</a:t>
            </a:r>
            <a:r>
              <a:rPr lang="en-US" i="0" dirty="0" err="1"/>
              <a:t>haemoglobin</a:t>
            </a:r>
            <a:r>
              <a:rPr lang="en-US" i="0" dirty="0"/>
              <a:t>), while thrombocytes (platelets) play a role in blood clotting. (There are of course more blood cells, but these are not named).</a:t>
            </a:r>
          </a:p>
          <a:p>
            <a:pPr defTabSz="990752">
              <a:defRPr/>
            </a:pPr>
            <a:r>
              <a:rPr lang="en-US" i="0" dirty="0"/>
              <a:t>Often, dysfunctional white blood cells pass into the blood, which can be measured in a blood test. This is where the name "</a:t>
            </a:r>
            <a:r>
              <a:rPr lang="en-US" i="0" dirty="0" err="1"/>
              <a:t>leukaemia</a:t>
            </a:r>
            <a:r>
              <a:rPr lang="en-US" i="0" dirty="0"/>
              <a:t>" (= white blood) comes from.</a:t>
            </a:r>
          </a:p>
          <a:p>
            <a:pPr defTabSz="990752">
              <a:defRPr/>
            </a:pPr>
            <a:endParaRPr lang="en-US" i="0" dirty="0"/>
          </a:p>
          <a:p>
            <a:pPr defTabSz="990752">
              <a:defRPr/>
            </a:pPr>
            <a:r>
              <a:rPr lang="en-US" b="1" i="0" dirty="0"/>
              <a:t>Why is blood cancer life-threatening? </a:t>
            </a:r>
            <a:r>
              <a:rPr lang="en-US" i="0" dirty="0"/>
              <a:t>Healthy blood cells are displaced and can no longer fulfil their function in the body.</a:t>
            </a:r>
          </a:p>
          <a:p>
            <a:pPr defTabSz="990752">
              <a:defRPr/>
            </a:pPr>
            <a:r>
              <a:rPr lang="en-US" i="0" dirty="0"/>
              <a:t>Symptoms: Susceptibility to infections, poor oxygen supply (up to and including organ failure), impaired blood clotting/difficult wound healing</a:t>
            </a:r>
          </a:p>
          <a:p>
            <a:pPr defTabSz="990752">
              <a:defRPr/>
            </a:pPr>
            <a:endParaRPr lang="en-US" i="0" dirty="0"/>
          </a:p>
          <a:p>
            <a:pPr defTabSz="990752">
              <a:defRPr/>
            </a:pPr>
            <a:endParaRPr lang="en-US" i="1"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4</a:t>
            </a:fld>
            <a:endParaRPr lang="de-DE">
              <a:solidFill>
                <a:prstClr val="black"/>
              </a:solidFill>
              <a:latin typeface="Calibri" panose="020F0502020204030204"/>
            </a:endParaRPr>
          </a:p>
        </p:txBody>
      </p:sp>
    </p:spTree>
    <p:extLst>
      <p:ext uri="{BB962C8B-B14F-4D97-AF65-F5344CB8AC3E}">
        <p14:creationId xmlns:p14="http://schemas.microsoft.com/office/powerpoint/2010/main" val="3052286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Now that we've talked about what blood cancer actually is, I mentioned that DKMS is dedicated to finding the right match for patients - but what does it actually mean in this context to look for or find the right match? Let's take a look at this together on the next slide. </a:t>
            </a: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5</a:t>
            </a:fld>
            <a:endParaRPr lang="de-DE"/>
          </a:p>
        </p:txBody>
      </p:sp>
    </p:spTree>
    <p:extLst>
      <p:ext uri="{BB962C8B-B14F-4D97-AF65-F5344CB8AC3E}">
        <p14:creationId xmlns:p14="http://schemas.microsoft.com/office/powerpoint/2010/main" val="1647460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590338">
              <a:defRPr/>
            </a:pPr>
            <a:r>
              <a:rPr lang="en-US" sz="1300" dirty="0"/>
              <a:t>First of all, it is important to realize that we are talking about characteristics that are located on a specific section of DNA. These characteristics are called tissue characteristics. Searching for a suitable match is so difficult because the tissue characteristics of the donor and patient must match</a:t>
            </a:r>
            <a:endParaRPr lang="en-US" sz="1300" strike="sngStrike" dirty="0"/>
          </a:p>
          <a:p>
            <a:pPr defTabSz="590338">
              <a:defRPr/>
            </a:pPr>
            <a:endParaRPr lang="en-US" sz="1300" dirty="0"/>
          </a:p>
          <a:p>
            <a:pPr defTabSz="590338">
              <a:defRPr/>
            </a:pPr>
            <a:r>
              <a:rPr lang="en-US" sz="1300" dirty="0"/>
              <a:t>You can think of the tissue characteristics as a pattern on the cell surface. The immune system uses this pattern to recognize whether the cell belongs to the body or needs to be destroyed. This "fingerprint of the cell" must be 100% identical between the patient and the donor in order to avoid rejection reactions.</a:t>
            </a:r>
          </a:p>
          <a:p>
            <a:pPr defTabSz="590338">
              <a:defRPr/>
            </a:pPr>
            <a:endParaRPr lang="en-US" sz="1300" dirty="0"/>
          </a:p>
          <a:p>
            <a:pPr defTabSz="590338">
              <a:defRPr/>
            </a:pPr>
            <a:r>
              <a:rPr lang="en-US" sz="1300" dirty="0"/>
              <a:t>In order to find a suitable donor with the same tissue characteristics, the first step is to search among the patient's siblings and parents. </a:t>
            </a:r>
          </a:p>
          <a:p>
            <a:pPr defTabSz="590338">
              <a:defRPr/>
            </a:pPr>
            <a:r>
              <a:rPr lang="en-US" sz="1300" dirty="0"/>
              <a:t>This is because half of the relevant HLA tissue characteristics are inherited from the mother and half from the father. The traits can be combined in different ways, so there are millions of combinations. This means that an almost 100% match is possible in siblings. However, in 2/3 of cases, no suitable donor is found in the family, so the search for a donor from another family is initiated.</a:t>
            </a:r>
          </a:p>
          <a:p>
            <a:pPr defTabSz="590338">
              <a:defRPr/>
            </a:pPr>
            <a:r>
              <a:rPr lang="en-US" sz="1300" dirty="0"/>
              <a:t> </a:t>
            </a:r>
          </a:p>
          <a:p>
            <a:pPr defTabSz="590338">
              <a:defRPr/>
            </a:pPr>
            <a:r>
              <a:rPr lang="en-US" sz="1300" dirty="0"/>
              <a:t>Finding a matching genetic twin is like looking for a needle in a haystack. The search extends to the whole world. The patient you could help, for example, could live in the USA or Australia, in Italy, Poland or Turkey. To date, DKMS has donated stem cells to 60 different countries.</a:t>
            </a:r>
          </a:p>
          <a:p>
            <a:pPr defTabSz="590338">
              <a:defRPr/>
            </a:pPr>
            <a:endParaRPr lang="en-US" sz="1300" dirty="0"/>
          </a:p>
          <a:p>
            <a:pPr defTabSz="590338">
              <a:defRPr/>
            </a:pPr>
            <a:r>
              <a:rPr lang="en-US" sz="1300" dirty="0"/>
              <a:t>Incidentally, young people are particularly likely to be stem cell donors, as young donors have a higher chance of recovery for the recipients. This has been proven by medical studies.</a:t>
            </a:r>
          </a:p>
          <a:p>
            <a:pPr defTabSz="590338">
              <a:defRPr/>
            </a:pPr>
            <a:endParaRPr lang="de-DE" sz="1300"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6</a:t>
            </a:fld>
            <a:endParaRPr lang="de-DE">
              <a:solidFill>
                <a:prstClr val="black"/>
              </a:solidFill>
              <a:latin typeface="Calibri" panose="020F0502020204030204"/>
            </a:endParaRPr>
          </a:p>
        </p:txBody>
      </p:sp>
    </p:spTree>
    <p:extLst>
      <p:ext uri="{BB962C8B-B14F-4D97-AF65-F5344CB8AC3E}">
        <p14:creationId xmlns:p14="http://schemas.microsoft.com/office/powerpoint/2010/main" val="1247178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It's possible that your genetic twin is waiting for you to register somewhere in the world. </a:t>
            </a:r>
            <a:endParaRPr lang="en-US" strike="sngStrike" dirty="0"/>
          </a:p>
          <a:p>
            <a:r>
              <a:rPr lang="en-US" dirty="0"/>
              <a:t>To date, DKMS has already delivered stem cell donations in 61 countries.</a:t>
            </a:r>
          </a:p>
          <a:p>
            <a:endParaRPr lang="en-US" dirty="0"/>
          </a:p>
          <a:p>
            <a:r>
              <a:rPr lang="en-US" dirty="0"/>
              <a:t>Diversity is important in the search for the right genetic twin.</a:t>
            </a:r>
          </a:p>
          <a:p>
            <a:r>
              <a:rPr lang="en-US" dirty="0"/>
              <a:t>If one or both of your parents have roots abroad, this can be very valuable for our database/registry </a:t>
            </a:r>
            <a:r>
              <a:rPr lang="en-US" strike="sngStrike" dirty="0"/>
              <a:t>file</a:t>
            </a:r>
            <a:r>
              <a:rPr lang="en-US" dirty="0"/>
              <a:t>. Perhaps you can help someone with the same roots.</a:t>
            </a:r>
          </a:p>
          <a:p>
            <a:endParaRPr lang="en-US" dirty="0"/>
          </a:p>
          <a:p>
            <a:r>
              <a:rPr lang="en-US" dirty="0"/>
              <a:t>[Note: 18-26 as main target group]</a:t>
            </a:r>
          </a:p>
          <a:p>
            <a:endParaRPr lang="en-US" dirty="0"/>
          </a:p>
          <a:p>
            <a:r>
              <a:rPr lang="en-US" dirty="0"/>
              <a:t>There are already 13 million people registered with DKMS and 43 million worldwide, but not all patients find a suitable match. And that's why every single one of you is so important.</a:t>
            </a:r>
          </a:p>
          <a:p>
            <a:endParaRPr lang="en-US" dirty="0"/>
          </a:p>
          <a:p>
            <a:endParaRPr lang="de-DE"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7</a:t>
            </a:fld>
            <a:endParaRPr lang="de-DE">
              <a:solidFill>
                <a:prstClr val="black"/>
              </a:solidFill>
              <a:latin typeface="Calibri" panose="020F0502020204030204"/>
            </a:endParaRPr>
          </a:p>
        </p:txBody>
      </p:sp>
    </p:spTree>
    <p:extLst>
      <p:ext uri="{BB962C8B-B14F-4D97-AF65-F5344CB8AC3E}">
        <p14:creationId xmlns:p14="http://schemas.microsoft.com/office/powerpoint/2010/main" val="3059480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 have brought you an example from </a:t>
            </a:r>
            <a:r>
              <a:rPr lang="en-US" dirty="0" err="1"/>
              <a:t>Kerim</a:t>
            </a:r>
            <a:r>
              <a:rPr lang="en-US" dirty="0"/>
              <a:t>. You can see Nina on the right in the picture, she is originally from Germany and gave a boy from Turkey a second chance at life in 2014.</a:t>
            </a:r>
          </a:p>
          <a:p>
            <a:endParaRPr lang="en-US" dirty="0"/>
          </a:p>
          <a:p>
            <a:r>
              <a:rPr lang="en-US" b="1" dirty="0"/>
              <a:t>Story: </a:t>
            </a:r>
          </a:p>
          <a:p>
            <a:r>
              <a:rPr lang="en-US" dirty="0"/>
              <a:t>Nina </a:t>
            </a:r>
            <a:r>
              <a:rPr lang="en-US" dirty="0" err="1"/>
              <a:t>Scardamaglia</a:t>
            </a:r>
            <a:r>
              <a:rPr lang="en-US" dirty="0"/>
              <a:t> joined DKMS as a donor at the age of 19. The reason was a sick person in her home town of </a:t>
            </a:r>
            <a:r>
              <a:rPr lang="en-US" dirty="0" err="1"/>
              <a:t>Merzig</a:t>
            </a:r>
            <a:r>
              <a:rPr lang="en-US" dirty="0"/>
              <a:t>. "We are a small town. If someone needs help, you're there at the start," she says.</a:t>
            </a:r>
          </a:p>
          <a:p>
            <a:endParaRPr lang="en-US" dirty="0"/>
          </a:p>
          <a:p>
            <a:r>
              <a:rPr lang="en-US" dirty="0"/>
              <a:t>Almost four years later, Nina is back at the starting line when she is actually considered as a donor. Even when she was asked to donate the stem cells from her iliac crest during surgery, she was still willing to do so. Of course, she informs herself very carefully about the donation process in advance.</a:t>
            </a:r>
          </a:p>
          <a:p>
            <a:endParaRPr lang="en-US" dirty="0"/>
          </a:p>
          <a:p>
            <a:r>
              <a:rPr lang="en-US" dirty="0"/>
              <a:t>"Even though it was the first and last operation of my life so far, I haven't regretted donating bone marrow for a second or had any doubts about it. After the operation, I had a bit of circulatory problems, but apart from that no restrictions," she says. When she learnt while still in hospital that her donation was going to a young child in Turkey, it touched her emotionally.</a:t>
            </a:r>
          </a:p>
          <a:p>
            <a:endParaRPr lang="en-US" dirty="0"/>
          </a:p>
          <a:p>
            <a:r>
              <a:rPr lang="en-US" dirty="0"/>
              <a:t>After a lively anonymous exchange of letters with the family, Nina agreed to exchange addresses two years later. This is followed by WhatsApp messages and the first video chats. Thanks to digital translation </a:t>
            </a:r>
            <a:r>
              <a:rPr lang="en-US" dirty="0" err="1"/>
              <a:t>programmes</a:t>
            </a:r>
            <a:r>
              <a:rPr lang="en-US" dirty="0"/>
              <a:t>, they manage to communicate quite well. </a:t>
            </a:r>
            <a:r>
              <a:rPr lang="en-US" dirty="0" err="1"/>
              <a:t>Kerim's</a:t>
            </a:r>
            <a:r>
              <a:rPr lang="en-US" dirty="0"/>
              <a:t> parents </a:t>
            </a:r>
            <a:r>
              <a:rPr lang="en-US" dirty="0" err="1"/>
              <a:t>Emine</a:t>
            </a:r>
            <a:r>
              <a:rPr lang="en-US" dirty="0"/>
              <a:t> and Mehmet keep inviting Nina round.</a:t>
            </a:r>
          </a:p>
          <a:p>
            <a:endParaRPr lang="en-US" dirty="0"/>
          </a:p>
          <a:p>
            <a:r>
              <a:rPr lang="en-US" dirty="0"/>
              <a:t>In the summer of 2024, Nina finally travelled to Antalya for a week with her parents Irmgard Lion-</a:t>
            </a:r>
            <a:r>
              <a:rPr lang="en-US" dirty="0" err="1"/>
              <a:t>Scardamaglia</a:t>
            </a:r>
            <a:r>
              <a:rPr lang="en-US" dirty="0"/>
              <a:t>, Francesco </a:t>
            </a:r>
            <a:r>
              <a:rPr lang="en-US" dirty="0" err="1"/>
              <a:t>Scardamaglia</a:t>
            </a:r>
            <a:r>
              <a:rPr lang="en-US" dirty="0"/>
              <a:t> and her partner Marcel </a:t>
            </a:r>
            <a:r>
              <a:rPr lang="en-US" dirty="0" err="1"/>
              <a:t>Lorang</a:t>
            </a:r>
            <a:r>
              <a:rPr lang="en-US" dirty="0"/>
              <a:t>. </a:t>
            </a:r>
            <a:r>
              <a:rPr lang="en-US" dirty="0" err="1"/>
              <a:t>Kerim</a:t>
            </a:r>
            <a:r>
              <a:rPr lang="en-US" dirty="0"/>
              <a:t> is already waiting for Nina at the airport with his siblings and parents. They embrace each other warmly and an unforgettable week begins.</a:t>
            </a:r>
          </a:p>
          <a:p>
            <a:endParaRPr lang="en-US" dirty="0"/>
          </a:p>
          <a:p>
            <a:r>
              <a:rPr lang="en-US" dirty="0"/>
              <a:t>"We were given a deep insight into the culture, were cooked for, given presents, went on lots of excursions and visited Turkish markets. It quickly felt like family and we felt an incredible sense of gratitude every day," says Nina.</a:t>
            </a:r>
          </a:p>
          <a:p>
            <a:endParaRPr lang="en-US" dirty="0"/>
          </a:p>
          <a:p>
            <a:r>
              <a:rPr lang="en-US" dirty="0" err="1"/>
              <a:t>Kerim</a:t>
            </a:r>
            <a:r>
              <a:rPr lang="en-US" dirty="0"/>
              <a:t> is now 14 years old. His body is very weak due to the years of therapy and its consequences and he has many limitations. Unfortunately, he can't go to school. But he is alive and can be together with his parents and his four siblings </a:t>
            </a:r>
            <a:r>
              <a:rPr lang="en-US" dirty="0" err="1"/>
              <a:t>Hayrun</a:t>
            </a:r>
            <a:r>
              <a:rPr lang="en-US" dirty="0"/>
              <a:t> </a:t>
            </a:r>
            <a:r>
              <a:rPr lang="en-US" dirty="0" err="1"/>
              <a:t>Nisa</a:t>
            </a:r>
            <a:r>
              <a:rPr lang="en-US" dirty="0"/>
              <a:t> (13), </a:t>
            </a:r>
            <a:r>
              <a:rPr lang="en-US" dirty="0" err="1"/>
              <a:t>Emrullah</a:t>
            </a:r>
            <a:r>
              <a:rPr lang="en-US" dirty="0"/>
              <a:t> (12), </a:t>
            </a:r>
            <a:r>
              <a:rPr lang="en-US" dirty="0" err="1"/>
              <a:t>Ravzanur</a:t>
            </a:r>
            <a:r>
              <a:rPr lang="en-US" dirty="0"/>
              <a:t> (8) and Muhammed (5). "</a:t>
            </a:r>
            <a:r>
              <a:rPr lang="en-US" dirty="0" err="1"/>
              <a:t>Kerim</a:t>
            </a:r>
            <a:r>
              <a:rPr lang="en-US" dirty="0"/>
              <a:t> was in intensive care for a long time and we had to fight for his life. Unfortunately, none of his siblings were suitable donors. He is alive because of you. May Allah always protect you," say </a:t>
            </a:r>
            <a:r>
              <a:rPr lang="en-US" dirty="0" err="1"/>
              <a:t>Emine</a:t>
            </a:r>
            <a:r>
              <a:rPr lang="en-US" dirty="0"/>
              <a:t> and Mehmet, who repeatedly </a:t>
            </a:r>
            <a:r>
              <a:rPr lang="en-US" dirty="0" err="1"/>
              <a:t>emphasise</a:t>
            </a:r>
            <a:r>
              <a:rPr lang="en-US" dirty="0"/>
              <a:t> how grateful they are. "You are one of our sisters, you are part of the family."</a:t>
            </a:r>
          </a:p>
          <a:p>
            <a:endParaRPr lang="en-US"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8</a:t>
            </a:fld>
            <a:endParaRPr lang="de-DE">
              <a:solidFill>
                <a:prstClr val="black"/>
              </a:solidFill>
              <a:latin typeface="Calibri" panose="020F0502020204030204"/>
            </a:endParaRPr>
          </a:p>
        </p:txBody>
      </p:sp>
    </p:spTree>
    <p:extLst>
      <p:ext uri="{BB962C8B-B14F-4D97-AF65-F5344CB8AC3E}">
        <p14:creationId xmlns:p14="http://schemas.microsoft.com/office/powerpoint/2010/main" val="3263406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They all hope to see each other again soon. Nina would be delighted to show </a:t>
            </a:r>
            <a:r>
              <a:rPr lang="en-US" dirty="0" err="1"/>
              <a:t>Kerim</a:t>
            </a:r>
            <a:r>
              <a:rPr lang="en-US" dirty="0"/>
              <a:t> and his family her home country one day.</a:t>
            </a:r>
          </a:p>
          <a:p>
            <a:endParaRPr lang="en-US" dirty="0"/>
          </a:p>
          <a:p>
            <a:r>
              <a:rPr lang="en-US" dirty="0"/>
              <a:t>"</a:t>
            </a:r>
            <a:r>
              <a:rPr lang="en-US" dirty="0" err="1"/>
              <a:t>Kerim</a:t>
            </a:r>
            <a:r>
              <a:rPr lang="en-US" dirty="0"/>
              <a:t> and I played together a lot. I can only encourage everyone to look into registration and stem cell donation and to find out more. In most cases, the donation is even outpatient. You have nothing to lose, in fact you gain a family."</a:t>
            </a:r>
          </a:p>
          <a:p>
            <a:pPr defTabSz="590338">
              <a:defRPr/>
            </a:pPr>
            <a:endParaRPr lang="de-DE" sz="1300"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9</a:t>
            </a:fld>
            <a:endParaRPr lang="de-DE">
              <a:solidFill>
                <a:prstClr val="black"/>
              </a:solidFill>
              <a:latin typeface="Calibri" panose="020F0502020204030204"/>
            </a:endParaRPr>
          </a:p>
        </p:txBody>
      </p:sp>
    </p:spTree>
    <p:extLst>
      <p:ext uri="{BB962C8B-B14F-4D97-AF65-F5344CB8AC3E}">
        <p14:creationId xmlns:p14="http://schemas.microsoft.com/office/powerpoint/2010/main" val="1675859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slideMaster" Target="../slideMasters/slideMaster5.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s>
</file>

<file path=ppt/slideLayouts/_rels/slideLayout100.xml.rels><?xml version="1.0" encoding="UTF-8" standalone="yes"?>
<Relationships xmlns="http://schemas.openxmlformats.org/package/2006/relationships"><Relationship Id="rId8" Type="http://schemas.openxmlformats.org/officeDocument/2006/relationships/tags" Target="../tags/tag646.xml"/><Relationship Id="rId3" Type="http://schemas.openxmlformats.org/officeDocument/2006/relationships/tags" Target="../tags/tag641.xml"/><Relationship Id="rId7" Type="http://schemas.openxmlformats.org/officeDocument/2006/relationships/tags" Target="../tags/tag645.xml"/><Relationship Id="rId12" Type="http://schemas.openxmlformats.org/officeDocument/2006/relationships/slideMaster" Target="../slideMasters/slideMaster6.xml"/><Relationship Id="rId2" Type="http://schemas.openxmlformats.org/officeDocument/2006/relationships/tags" Target="../tags/tag640.xml"/><Relationship Id="rId1" Type="http://schemas.openxmlformats.org/officeDocument/2006/relationships/tags" Target="../tags/tag639.xml"/><Relationship Id="rId6" Type="http://schemas.openxmlformats.org/officeDocument/2006/relationships/tags" Target="../tags/tag644.xml"/><Relationship Id="rId11" Type="http://schemas.openxmlformats.org/officeDocument/2006/relationships/tags" Target="../tags/tag649.xml"/><Relationship Id="rId5" Type="http://schemas.openxmlformats.org/officeDocument/2006/relationships/tags" Target="../tags/tag643.xml"/><Relationship Id="rId10" Type="http://schemas.openxmlformats.org/officeDocument/2006/relationships/tags" Target="../tags/tag648.xml"/><Relationship Id="rId4" Type="http://schemas.openxmlformats.org/officeDocument/2006/relationships/tags" Target="../tags/tag642.xml"/><Relationship Id="rId9" Type="http://schemas.openxmlformats.org/officeDocument/2006/relationships/tags" Target="../tags/tag647.xml"/></Relationships>
</file>

<file path=ppt/slideLayouts/_rels/slideLayout101.xml.rels><?xml version="1.0" encoding="UTF-8" standalone="yes"?>
<Relationships xmlns="http://schemas.openxmlformats.org/package/2006/relationships"><Relationship Id="rId8" Type="http://schemas.openxmlformats.org/officeDocument/2006/relationships/tags" Target="../tags/tag657.xml"/><Relationship Id="rId13" Type="http://schemas.openxmlformats.org/officeDocument/2006/relationships/tags" Target="../tags/tag662.xml"/><Relationship Id="rId3" Type="http://schemas.openxmlformats.org/officeDocument/2006/relationships/tags" Target="../tags/tag652.xml"/><Relationship Id="rId7" Type="http://schemas.openxmlformats.org/officeDocument/2006/relationships/tags" Target="../tags/tag656.xml"/><Relationship Id="rId12" Type="http://schemas.openxmlformats.org/officeDocument/2006/relationships/tags" Target="../tags/tag661.xml"/><Relationship Id="rId2" Type="http://schemas.openxmlformats.org/officeDocument/2006/relationships/tags" Target="../tags/tag651.xml"/><Relationship Id="rId1" Type="http://schemas.openxmlformats.org/officeDocument/2006/relationships/tags" Target="../tags/tag650.xml"/><Relationship Id="rId6" Type="http://schemas.openxmlformats.org/officeDocument/2006/relationships/tags" Target="../tags/tag655.xml"/><Relationship Id="rId11" Type="http://schemas.openxmlformats.org/officeDocument/2006/relationships/tags" Target="../tags/tag660.xml"/><Relationship Id="rId5" Type="http://schemas.openxmlformats.org/officeDocument/2006/relationships/tags" Target="../tags/tag654.xml"/><Relationship Id="rId15" Type="http://schemas.openxmlformats.org/officeDocument/2006/relationships/slideMaster" Target="../slideMasters/slideMaster6.xml"/><Relationship Id="rId10" Type="http://schemas.openxmlformats.org/officeDocument/2006/relationships/tags" Target="../tags/tag659.xml"/><Relationship Id="rId4" Type="http://schemas.openxmlformats.org/officeDocument/2006/relationships/tags" Target="../tags/tag653.xml"/><Relationship Id="rId9" Type="http://schemas.openxmlformats.org/officeDocument/2006/relationships/tags" Target="../tags/tag658.xml"/><Relationship Id="rId14" Type="http://schemas.openxmlformats.org/officeDocument/2006/relationships/tags" Target="../tags/tag663.xml"/></Relationships>
</file>

<file path=ppt/slideLayouts/_rels/slideLayout102.xml.rels><?xml version="1.0" encoding="UTF-8" standalone="yes"?>
<Relationships xmlns="http://schemas.openxmlformats.org/package/2006/relationships"><Relationship Id="rId8" Type="http://schemas.openxmlformats.org/officeDocument/2006/relationships/tags" Target="../tags/tag671.xml"/><Relationship Id="rId13" Type="http://schemas.openxmlformats.org/officeDocument/2006/relationships/tags" Target="../tags/tag676.xml"/><Relationship Id="rId3" Type="http://schemas.openxmlformats.org/officeDocument/2006/relationships/tags" Target="../tags/tag666.xml"/><Relationship Id="rId7" Type="http://schemas.openxmlformats.org/officeDocument/2006/relationships/tags" Target="../tags/tag670.xml"/><Relationship Id="rId12" Type="http://schemas.openxmlformats.org/officeDocument/2006/relationships/tags" Target="../tags/tag675.xml"/><Relationship Id="rId17" Type="http://schemas.openxmlformats.org/officeDocument/2006/relationships/slideMaster" Target="../slideMasters/slideMaster6.xml"/><Relationship Id="rId2" Type="http://schemas.openxmlformats.org/officeDocument/2006/relationships/tags" Target="../tags/tag665.xml"/><Relationship Id="rId16" Type="http://schemas.openxmlformats.org/officeDocument/2006/relationships/tags" Target="../tags/tag679.xml"/><Relationship Id="rId1" Type="http://schemas.openxmlformats.org/officeDocument/2006/relationships/tags" Target="../tags/tag664.xml"/><Relationship Id="rId6" Type="http://schemas.openxmlformats.org/officeDocument/2006/relationships/tags" Target="../tags/tag669.xml"/><Relationship Id="rId11" Type="http://schemas.openxmlformats.org/officeDocument/2006/relationships/tags" Target="../tags/tag674.xml"/><Relationship Id="rId5" Type="http://schemas.openxmlformats.org/officeDocument/2006/relationships/tags" Target="../tags/tag668.xml"/><Relationship Id="rId15" Type="http://schemas.openxmlformats.org/officeDocument/2006/relationships/tags" Target="../tags/tag678.xml"/><Relationship Id="rId10" Type="http://schemas.openxmlformats.org/officeDocument/2006/relationships/tags" Target="../tags/tag673.xml"/><Relationship Id="rId4" Type="http://schemas.openxmlformats.org/officeDocument/2006/relationships/tags" Target="../tags/tag667.xml"/><Relationship Id="rId9" Type="http://schemas.openxmlformats.org/officeDocument/2006/relationships/tags" Target="../tags/tag672.xml"/><Relationship Id="rId14" Type="http://schemas.openxmlformats.org/officeDocument/2006/relationships/tags" Target="../tags/tag677.xml"/></Relationships>
</file>

<file path=ppt/slideLayouts/_rels/slideLayout10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680.xml"/></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688.xml"/><Relationship Id="rId13" Type="http://schemas.openxmlformats.org/officeDocument/2006/relationships/tags" Target="../tags/tag693.xml"/><Relationship Id="rId3" Type="http://schemas.openxmlformats.org/officeDocument/2006/relationships/tags" Target="../tags/tag683.xml"/><Relationship Id="rId7" Type="http://schemas.openxmlformats.org/officeDocument/2006/relationships/tags" Target="../tags/tag687.xml"/><Relationship Id="rId12" Type="http://schemas.openxmlformats.org/officeDocument/2006/relationships/tags" Target="../tags/tag692.xml"/><Relationship Id="rId2" Type="http://schemas.openxmlformats.org/officeDocument/2006/relationships/tags" Target="../tags/tag682.xml"/><Relationship Id="rId1" Type="http://schemas.openxmlformats.org/officeDocument/2006/relationships/tags" Target="../tags/tag681.xml"/><Relationship Id="rId6" Type="http://schemas.openxmlformats.org/officeDocument/2006/relationships/tags" Target="../tags/tag686.xml"/><Relationship Id="rId11" Type="http://schemas.openxmlformats.org/officeDocument/2006/relationships/tags" Target="../tags/tag691.xml"/><Relationship Id="rId5" Type="http://schemas.openxmlformats.org/officeDocument/2006/relationships/tags" Target="../tags/tag685.xml"/><Relationship Id="rId15" Type="http://schemas.openxmlformats.org/officeDocument/2006/relationships/slideMaster" Target="../slideMasters/slideMaster6.xml"/><Relationship Id="rId10" Type="http://schemas.openxmlformats.org/officeDocument/2006/relationships/tags" Target="../tags/tag690.xml"/><Relationship Id="rId4" Type="http://schemas.openxmlformats.org/officeDocument/2006/relationships/tags" Target="../tags/tag684.xml"/><Relationship Id="rId9" Type="http://schemas.openxmlformats.org/officeDocument/2006/relationships/tags" Target="../tags/tag689.xml"/><Relationship Id="rId14" Type="http://schemas.openxmlformats.org/officeDocument/2006/relationships/tags" Target="../tags/tag694.xml"/></Relationships>
</file>

<file path=ppt/slideLayouts/_rels/slideLayout10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695.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698.xml"/><Relationship Id="rId7" Type="http://schemas.openxmlformats.org/officeDocument/2006/relationships/slideMaster" Target="../slideMasters/slideMaster6.xml"/><Relationship Id="rId2" Type="http://schemas.openxmlformats.org/officeDocument/2006/relationships/tags" Target="../tags/tag697.xml"/><Relationship Id="rId1" Type="http://schemas.openxmlformats.org/officeDocument/2006/relationships/tags" Target="../tags/tag696.xml"/><Relationship Id="rId6" Type="http://schemas.openxmlformats.org/officeDocument/2006/relationships/tags" Target="../tags/tag701.xml"/><Relationship Id="rId5" Type="http://schemas.openxmlformats.org/officeDocument/2006/relationships/tags" Target="../tags/tag700.xml"/><Relationship Id="rId4" Type="http://schemas.openxmlformats.org/officeDocument/2006/relationships/tags" Target="../tags/tag699.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704.xml"/><Relationship Id="rId2" Type="http://schemas.openxmlformats.org/officeDocument/2006/relationships/tags" Target="../tags/tag703.xml"/><Relationship Id="rId1" Type="http://schemas.openxmlformats.org/officeDocument/2006/relationships/tags" Target="../tags/tag702.xml"/><Relationship Id="rId5" Type="http://schemas.openxmlformats.org/officeDocument/2006/relationships/slideMaster" Target="../slideMasters/slideMaster6.xml"/><Relationship Id="rId4" Type="http://schemas.openxmlformats.org/officeDocument/2006/relationships/tags" Target="../tags/tag705.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708.xml"/><Relationship Id="rId2" Type="http://schemas.openxmlformats.org/officeDocument/2006/relationships/tags" Target="../tags/tag707.xml"/><Relationship Id="rId1" Type="http://schemas.openxmlformats.org/officeDocument/2006/relationships/tags" Target="../tags/tag706.xml"/><Relationship Id="rId6" Type="http://schemas.openxmlformats.org/officeDocument/2006/relationships/slideMaster" Target="../slideMasters/slideMaster6.xml"/><Relationship Id="rId5" Type="http://schemas.openxmlformats.org/officeDocument/2006/relationships/tags" Target="../tags/tag710.xml"/><Relationship Id="rId4" Type="http://schemas.openxmlformats.org/officeDocument/2006/relationships/tags" Target="../tags/tag709.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713.xm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slideMaster" Target="../slideMasters/slideMaster6.xml"/><Relationship Id="rId5" Type="http://schemas.openxmlformats.org/officeDocument/2006/relationships/tags" Target="../tags/tag715.xml"/><Relationship Id="rId4" Type="http://schemas.openxmlformats.org/officeDocument/2006/relationships/tags" Target="../tags/tag714.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54.xml"/></Relationships>
</file>

<file path=ppt/slideLayouts/_rels/slideLayout11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716.xml"/></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0.png"/><Relationship Id="rId3" Type="http://schemas.openxmlformats.org/officeDocument/2006/relationships/tags" Target="../tags/tag719.xml"/><Relationship Id="rId7" Type="http://schemas.openxmlformats.org/officeDocument/2006/relationships/image" Target="../media/image3.png"/><Relationship Id="rId12" Type="http://schemas.openxmlformats.org/officeDocument/2006/relationships/image" Target="../media/image9.png"/><Relationship Id="rId2" Type="http://schemas.openxmlformats.org/officeDocument/2006/relationships/tags" Target="../tags/tag718.xml"/><Relationship Id="rId1" Type="http://schemas.openxmlformats.org/officeDocument/2006/relationships/tags" Target="../tags/tag717.xml"/><Relationship Id="rId6" Type="http://schemas.openxmlformats.org/officeDocument/2006/relationships/slideMaster" Target="../slideMasters/slideMaster6.xml"/><Relationship Id="rId11" Type="http://schemas.openxmlformats.org/officeDocument/2006/relationships/image" Target="../media/image8.jpg"/><Relationship Id="rId5" Type="http://schemas.openxmlformats.org/officeDocument/2006/relationships/tags" Target="../tags/tag721.xml"/><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tags" Target="../tags/tag720.xml"/><Relationship Id="rId9" Type="http://schemas.openxmlformats.org/officeDocument/2006/relationships/image" Target="../media/image6.jpg"/><Relationship Id="rId14" Type="http://schemas.openxmlformats.org/officeDocument/2006/relationships/image" Target="../media/image11.png"/></Relationships>
</file>

<file path=ppt/slideLayouts/_rels/slideLayout112.xml.rels><?xml version="1.0" encoding="UTF-8" standalone="yes"?>
<Relationships xmlns="http://schemas.openxmlformats.org/package/2006/relationships"><Relationship Id="rId3" Type="http://schemas.openxmlformats.org/officeDocument/2006/relationships/tags" Target="../tags/tag724.xml"/><Relationship Id="rId2" Type="http://schemas.openxmlformats.org/officeDocument/2006/relationships/tags" Target="../tags/tag723.xml"/><Relationship Id="rId1" Type="http://schemas.openxmlformats.org/officeDocument/2006/relationships/tags" Target="../tags/tag722.xml"/><Relationship Id="rId4"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725.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728.xml"/><Relationship Id="rId2" Type="http://schemas.openxmlformats.org/officeDocument/2006/relationships/tags" Target="../tags/tag727.xml"/><Relationship Id="rId1" Type="http://schemas.openxmlformats.org/officeDocument/2006/relationships/tags" Target="../tags/tag726.xml"/><Relationship Id="rId5" Type="http://schemas.openxmlformats.org/officeDocument/2006/relationships/image" Target="../media/image2.jpg"/><Relationship Id="rId4"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5.xml"/><Relationship Id="rId5" Type="http://schemas.openxmlformats.org/officeDocument/2006/relationships/tags" Target="../tags/tag59.xml"/><Relationship Id="rId4" Type="http://schemas.openxmlformats.org/officeDocument/2006/relationships/tags" Target="../tags/tag58.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60.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slideMaster" Target="../slideMasters/slideMaster5.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slideMaster" Target="../slideMasters/slideMaster5.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slideMaster" Target="../slideMasters/slideMaster5.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85.xml"/><Relationship Id="rId7" Type="http://schemas.openxmlformats.org/officeDocument/2006/relationships/slideMaster" Target="../slideMasters/slideMaster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s>
</file>

<file path=ppt/slideLayouts/_rels/slideLayout18.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98.xml"/><Relationship Id="rId7" Type="http://schemas.openxmlformats.org/officeDocument/2006/relationships/slideMaster" Target="../slideMasters/slideMaster5.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slideMaster" Target="../slideMasters/slideMaster5.xml"/><Relationship Id="rId5" Type="http://schemas.openxmlformats.org/officeDocument/2006/relationships/tags" Target="../tags/tag106.xml"/><Relationship Id="rId4" Type="http://schemas.openxmlformats.org/officeDocument/2006/relationships/tags" Target="../tags/tag10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5" Type="http://schemas.openxmlformats.org/officeDocument/2006/relationships/slideMaster" Target="../slideMasters/slideMaster5.xml"/><Relationship Id="rId4" Type="http://schemas.openxmlformats.org/officeDocument/2006/relationships/tags" Target="../tags/tag110.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1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5.xml"/><Relationship Id="rId5" Type="http://schemas.openxmlformats.org/officeDocument/2006/relationships/tags" Target="../tags/tag116.xml"/><Relationship Id="rId4" Type="http://schemas.openxmlformats.org/officeDocument/2006/relationships/tags" Target="../tags/tag115.xml"/></Relationships>
</file>

<file path=ppt/slideLayouts/_rels/slideLayout2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19.xml"/><Relationship Id="rId7" Type="http://schemas.openxmlformats.org/officeDocument/2006/relationships/tags" Target="../tags/tag123.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26.xml"/><Relationship Id="rId7" Type="http://schemas.openxmlformats.org/officeDocument/2006/relationships/tags" Target="../tags/tag130.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38.xml"/><Relationship Id="rId3" Type="http://schemas.openxmlformats.org/officeDocument/2006/relationships/tags" Target="../tags/tag133.xml"/><Relationship Id="rId7" Type="http://schemas.openxmlformats.org/officeDocument/2006/relationships/tags" Target="../tags/tag137.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9"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46.xml"/><Relationship Id="rId3" Type="http://schemas.openxmlformats.org/officeDocument/2006/relationships/tags" Target="../tags/tag141.xml"/><Relationship Id="rId7" Type="http://schemas.openxmlformats.org/officeDocument/2006/relationships/tags" Target="../tags/tag145.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slideMaster" Target="../slideMasters/slideMaster5.xml"/><Relationship Id="rId5" Type="http://schemas.openxmlformats.org/officeDocument/2006/relationships/tags" Target="../tags/tag143.xml"/><Relationship Id="rId10" Type="http://schemas.openxmlformats.org/officeDocument/2006/relationships/tags" Target="../tags/tag148.xml"/><Relationship Id="rId4" Type="http://schemas.openxmlformats.org/officeDocument/2006/relationships/tags" Target="../tags/tag142.xml"/><Relationship Id="rId9" Type="http://schemas.openxmlformats.org/officeDocument/2006/relationships/tags" Target="../tags/tag147.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56.xml"/><Relationship Id="rId3" Type="http://schemas.openxmlformats.org/officeDocument/2006/relationships/tags" Target="../tags/tag151.xml"/><Relationship Id="rId7" Type="http://schemas.openxmlformats.org/officeDocument/2006/relationships/tags" Target="../tags/tag155.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slideMaster" Target="../slideMasters/slideMaster5.xml"/><Relationship Id="rId5" Type="http://schemas.openxmlformats.org/officeDocument/2006/relationships/tags" Target="../tags/tag153.xml"/><Relationship Id="rId10" Type="http://schemas.openxmlformats.org/officeDocument/2006/relationships/tags" Target="../tags/tag158.xml"/><Relationship Id="rId4" Type="http://schemas.openxmlformats.org/officeDocument/2006/relationships/tags" Target="../tags/tag152.xml"/><Relationship Id="rId9" Type="http://schemas.openxmlformats.org/officeDocument/2006/relationships/tags" Target="../tags/tag157.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66.xml"/><Relationship Id="rId3" Type="http://schemas.openxmlformats.org/officeDocument/2006/relationships/tags" Target="../tags/tag161.xml"/><Relationship Id="rId7" Type="http://schemas.openxmlformats.org/officeDocument/2006/relationships/tags" Target="../tags/tag165.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slideMaster" Target="../slideMasters/slideMaster5.xml"/><Relationship Id="rId5" Type="http://schemas.openxmlformats.org/officeDocument/2006/relationships/tags" Target="../tags/tag163.xml"/><Relationship Id="rId10" Type="http://schemas.openxmlformats.org/officeDocument/2006/relationships/tags" Target="../tags/tag168.xml"/><Relationship Id="rId4" Type="http://schemas.openxmlformats.org/officeDocument/2006/relationships/tags" Target="../tags/tag162.xml"/><Relationship Id="rId9" Type="http://schemas.openxmlformats.org/officeDocument/2006/relationships/tags" Target="../tags/tag16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3" Type="http://schemas.openxmlformats.org/officeDocument/2006/relationships/tags" Target="../tags/tag171.xml"/><Relationship Id="rId7" Type="http://schemas.openxmlformats.org/officeDocument/2006/relationships/tags" Target="../tags/tag175.xml"/><Relationship Id="rId12" Type="http://schemas.openxmlformats.org/officeDocument/2006/relationships/tags" Target="../tags/tag180.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5" Type="http://schemas.openxmlformats.org/officeDocument/2006/relationships/tags" Target="../tags/tag173.xml"/><Relationship Id="rId10" Type="http://schemas.openxmlformats.org/officeDocument/2006/relationships/tags" Target="../tags/tag178.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183.xml"/><Relationship Id="rId1" Type="http://schemas.openxmlformats.org/officeDocument/2006/relationships/tags" Target="../tags/tag182.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84.xml"/></Relationships>
</file>

<file path=ppt/slideLayouts/_rels/slideLayout33.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87.xml"/><Relationship Id="rId7" Type="http://schemas.openxmlformats.org/officeDocument/2006/relationships/tags" Target="../tags/tag191.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s>
</file>

<file path=ppt/slideLayouts/_rels/slideLayout3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94.xml"/><Relationship Id="rId7" Type="http://schemas.openxmlformats.org/officeDocument/2006/relationships/tags" Target="../tags/tag198.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201.xml"/><Relationship Id="rId7" Type="http://schemas.openxmlformats.org/officeDocument/2006/relationships/slideMaster" Target="../slideMasters/slideMaster5.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5.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213.xml"/><Relationship Id="rId13" Type="http://schemas.openxmlformats.org/officeDocument/2006/relationships/tags" Target="../tags/tag218.xml"/><Relationship Id="rId3" Type="http://schemas.openxmlformats.org/officeDocument/2006/relationships/tags" Target="../tags/tag208.xml"/><Relationship Id="rId7" Type="http://schemas.openxmlformats.org/officeDocument/2006/relationships/tags" Target="../tags/tag212.xml"/><Relationship Id="rId12" Type="http://schemas.openxmlformats.org/officeDocument/2006/relationships/tags" Target="../tags/tag217.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tags" Target="../tags/tag216.xml"/><Relationship Id="rId5" Type="http://schemas.openxmlformats.org/officeDocument/2006/relationships/tags" Target="../tags/tag210.xml"/><Relationship Id="rId15" Type="http://schemas.openxmlformats.org/officeDocument/2006/relationships/slideMaster" Target="../slideMasters/slideMaster5.xml"/><Relationship Id="rId10" Type="http://schemas.openxmlformats.org/officeDocument/2006/relationships/tags" Target="../tags/tag215.xml"/><Relationship Id="rId4" Type="http://schemas.openxmlformats.org/officeDocument/2006/relationships/tags" Target="../tags/tag209.xml"/><Relationship Id="rId9" Type="http://schemas.openxmlformats.org/officeDocument/2006/relationships/tags" Target="../tags/tag214.xml"/><Relationship Id="rId14" Type="http://schemas.openxmlformats.org/officeDocument/2006/relationships/tags" Target="../tags/tag219.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tags" Target="../tags/tag232.xml"/><Relationship Id="rId3" Type="http://schemas.openxmlformats.org/officeDocument/2006/relationships/tags" Target="../tags/tag222.xml"/><Relationship Id="rId7" Type="http://schemas.openxmlformats.org/officeDocument/2006/relationships/tags" Target="../tags/tag226.xml"/><Relationship Id="rId12" Type="http://schemas.openxmlformats.org/officeDocument/2006/relationships/tags" Target="../tags/tag231.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tags" Target="../tags/tag230.xml"/><Relationship Id="rId5" Type="http://schemas.openxmlformats.org/officeDocument/2006/relationships/tags" Target="../tags/tag224.xml"/><Relationship Id="rId15" Type="http://schemas.openxmlformats.org/officeDocument/2006/relationships/slideMaster" Target="../slideMasters/slideMaster5.xml"/><Relationship Id="rId10" Type="http://schemas.openxmlformats.org/officeDocument/2006/relationships/tags" Target="../tags/tag229.xml"/><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tags" Target="../tags/tag233.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241.xml"/><Relationship Id="rId3" Type="http://schemas.openxmlformats.org/officeDocument/2006/relationships/tags" Target="../tags/tag236.xml"/><Relationship Id="rId7" Type="http://schemas.openxmlformats.org/officeDocument/2006/relationships/tags" Target="../tags/tag240.xml"/><Relationship Id="rId12" Type="http://schemas.openxmlformats.org/officeDocument/2006/relationships/slideMaster" Target="../slideMasters/slideMaster5.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tags" Target="../tags/tag239.xml"/><Relationship Id="rId11" Type="http://schemas.openxmlformats.org/officeDocument/2006/relationships/tags" Target="../tags/tag244.xml"/><Relationship Id="rId5" Type="http://schemas.openxmlformats.org/officeDocument/2006/relationships/tags" Target="../tags/tag238.xml"/><Relationship Id="rId10" Type="http://schemas.openxmlformats.org/officeDocument/2006/relationships/tags" Target="../tags/tag243.xml"/><Relationship Id="rId4" Type="http://schemas.openxmlformats.org/officeDocument/2006/relationships/tags" Target="../tags/tag237.xml"/><Relationship Id="rId9" Type="http://schemas.openxmlformats.org/officeDocument/2006/relationships/tags" Target="../tags/tag24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252.xml"/><Relationship Id="rId3" Type="http://schemas.openxmlformats.org/officeDocument/2006/relationships/tags" Target="../tags/tag247.xml"/><Relationship Id="rId7" Type="http://schemas.openxmlformats.org/officeDocument/2006/relationships/tags" Target="../tags/tag251.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5" Type="http://schemas.openxmlformats.org/officeDocument/2006/relationships/tags" Target="../tags/tag249.xml"/><Relationship Id="rId10" Type="http://schemas.openxmlformats.org/officeDocument/2006/relationships/slideMaster" Target="../slideMasters/slideMaster5.xml"/><Relationship Id="rId4" Type="http://schemas.openxmlformats.org/officeDocument/2006/relationships/tags" Target="../tags/tag248.xml"/><Relationship Id="rId9" Type="http://schemas.openxmlformats.org/officeDocument/2006/relationships/tags" Target="../tags/tag25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261.xml"/><Relationship Id="rId3" Type="http://schemas.openxmlformats.org/officeDocument/2006/relationships/tags" Target="../tags/tag256.xml"/><Relationship Id="rId7" Type="http://schemas.openxmlformats.org/officeDocument/2006/relationships/tags" Target="../tags/tag260.xml"/><Relationship Id="rId12" Type="http://schemas.openxmlformats.org/officeDocument/2006/relationships/slideMaster" Target="../slideMasters/slideMaster5.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tags" Target="../tags/tag259.xml"/><Relationship Id="rId11" Type="http://schemas.openxmlformats.org/officeDocument/2006/relationships/tags" Target="../tags/tag264.xml"/><Relationship Id="rId5" Type="http://schemas.openxmlformats.org/officeDocument/2006/relationships/tags" Target="../tags/tag258.xml"/><Relationship Id="rId10" Type="http://schemas.openxmlformats.org/officeDocument/2006/relationships/tags" Target="../tags/tag263.xml"/><Relationship Id="rId4" Type="http://schemas.openxmlformats.org/officeDocument/2006/relationships/tags" Target="../tags/tag257.xml"/><Relationship Id="rId9" Type="http://schemas.openxmlformats.org/officeDocument/2006/relationships/tags" Target="../tags/tag262.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65.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273.xml"/><Relationship Id="rId3" Type="http://schemas.openxmlformats.org/officeDocument/2006/relationships/tags" Target="../tags/tag268.xml"/><Relationship Id="rId7" Type="http://schemas.openxmlformats.org/officeDocument/2006/relationships/tags" Target="../tags/tag272.xml"/><Relationship Id="rId12" Type="http://schemas.openxmlformats.org/officeDocument/2006/relationships/slideMaster" Target="../slideMasters/slideMaster5.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tags" Target="../tags/tag271.xml"/><Relationship Id="rId11" Type="http://schemas.openxmlformats.org/officeDocument/2006/relationships/tags" Target="../tags/tag276.xml"/><Relationship Id="rId5" Type="http://schemas.openxmlformats.org/officeDocument/2006/relationships/tags" Target="../tags/tag270.xml"/><Relationship Id="rId10" Type="http://schemas.openxmlformats.org/officeDocument/2006/relationships/tags" Target="../tags/tag275.xml"/><Relationship Id="rId4" Type="http://schemas.openxmlformats.org/officeDocument/2006/relationships/tags" Target="../tags/tag269.xml"/><Relationship Id="rId9" Type="http://schemas.openxmlformats.org/officeDocument/2006/relationships/tags" Target="../tags/tag274.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284.xml"/><Relationship Id="rId13" Type="http://schemas.openxmlformats.org/officeDocument/2006/relationships/tags" Target="../tags/tag289.xml"/><Relationship Id="rId3" Type="http://schemas.openxmlformats.org/officeDocument/2006/relationships/tags" Target="../tags/tag279.xml"/><Relationship Id="rId7" Type="http://schemas.openxmlformats.org/officeDocument/2006/relationships/tags" Target="../tags/tag283.xml"/><Relationship Id="rId12" Type="http://schemas.openxmlformats.org/officeDocument/2006/relationships/tags" Target="../tags/tag288.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11" Type="http://schemas.openxmlformats.org/officeDocument/2006/relationships/tags" Target="../tags/tag287.xml"/><Relationship Id="rId5" Type="http://schemas.openxmlformats.org/officeDocument/2006/relationships/tags" Target="../tags/tag281.xml"/><Relationship Id="rId15" Type="http://schemas.openxmlformats.org/officeDocument/2006/relationships/slideMaster" Target="../slideMasters/slideMaster5.xml"/><Relationship Id="rId10" Type="http://schemas.openxmlformats.org/officeDocument/2006/relationships/tags" Target="../tags/tag286.xml"/><Relationship Id="rId4" Type="http://schemas.openxmlformats.org/officeDocument/2006/relationships/tags" Target="../tags/tag280.xml"/><Relationship Id="rId9" Type="http://schemas.openxmlformats.org/officeDocument/2006/relationships/tags" Target="../tags/tag285.xml"/><Relationship Id="rId14" Type="http://schemas.openxmlformats.org/officeDocument/2006/relationships/tags" Target="../tags/tag290.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298.xml"/><Relationship Id="rId13" Type="http://schemas.openxmlformats.org/officeDocument/2006/relationships/tags" Target="../tags/tag303.xml"/><Relationship Id="rId3" Type="http://schemas.openxmlformats.org/officeDocument/2006/relationships/tags" Target="../tags/tag293.xml"/><Relationship Id="rId7" Type="http://schemas.openxmlformats.org/officeDocument/2006/relationships/tags" Target="../tags/tag297.xml"/><Relationship Id="rId12" Type="http://schemas.openxmlformats.org/officeDocument/2006/relationships/tags" Target="../tags/tag302.xml"/><Relationship Id="rId17" Type="http://schemas.openxmlformats.org/officeDocument/2006/relationships/slideMaster" Target="../slideMasters/slideMaster5.xml"/><Relationship Id="rId2" Type="http://schemas.openxmlformats.org/officeDocument/2006/relationships/tags" Target="../tags/tag292.xml"/><Relationship Id="rId16" Type="http://schemas.openxmlformats.org/officeDocument/2006/relationships/tags" Target="../tags/tag306.xml"/><Relationship Id="rId1" Type="http://schemas.openxmlformats.org/officeDocument/2006/relationships/tags" Target="../tags/tag291.xml"/><Relationship Id="rId6" Type="http://schemas.openxmlformats.org/officeDocument/2006/relationships/tags" Target="../tags/tag296.xml"/><Relationship Id="rId11" Type="http://schemas.openxmlformats.org/officeDocument/2006/relationships/tags" Target="../tags/tag301.xml"/><Relationship Id="rId5" Type="http://schemas.openxmlformats.org/officeDocument/2006/relationships/tags" Target="../tags/tag295.xml"/><Relationship Id="rId15" Type="http://schemas.openxmlformats.org/officeDocument/2006/relationships/tags" Target="../tags/tag305.xml"/><Relationship Id="rId10" Type="http://schemas.openxmlformats.org/officeDocument/2006/relationships/tags" Target="../tags/tag300.xml"/><Relationship Id="rId4" Type="http://schemas.openxmlformats.org/officeDocument/2006/relationships/tags" Target="../tags/tag294.xml"/><Relationship Id="rId9" Type="http://schemas.openxmlformats.org/officeDocument/2006/relationships/tags" Target="../tags/tag299.xml"/><Relationship Id="rId14" Type="http://schemas.openxmlformats.org/officeDocument/2006/relationships/tags" Target="../tags/tag304.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07.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315.xml"/><Relationship Id="rId13" Type="http://schemas.openxmlformats.org/officeDocument/2006/relationships/tags" Target="../tags/tag320.xml"/><Relationship Id="rId3" Type="http://schemas.openxmlformats.org/officeDocument/2006/relationships/tags" Target="../tags/tag310.xml"/><Relationship Id="rId7" Type="http://schemas.openxmlformats.org/officeDocument/2006/relationships/tags" Target="../tags/tag314.xml"/><Relationship Id="rId12" Type="http://schemas.openxmlformats.org/officeDocument/2006/relationships/tags" Target="../tags/tag319.xml"/><Relationship Id="rId2" Type="http://schemas.openxmlformats.org/officeDocument/2006/relationships/tags" Target="../tags/tag309.xml"/><Relationship Id="rId1" Type="http://schemas.openxmlformats.org/officeDocument/2006/relationships/tags" Target="../tags/tag308.xml"/><Relationship Id="rId6" Type="http://schemas.openxmlformats.org/officeDocument/2006/relationships/tags" Target="../tags/tag313.xml"/><Relationship Id="rId11" Type="http://schemas.openxmlformats.org/officeDocument/2006/relationships/tags" Target="../tags/tag318.xml"/><Relationship Id="rId5" Type="http://schemas.openxmlformats.org/officeDocument/2006/relationships/tags" Target="../tags/tag312.xml"/><Relationship Id="rId15" Type="http://schemas.openxmlformats.org/officeDocument/2006/relationships/slideMaster" Target="../slideMasters/slideMaster5.xml"/><Relationship Id="rId10" Type="http://schemas.openxmlformats.org/officeDocument/2006/relationships/tags" Target="../tags/tag317.xml"/><Relationship Id="rId4" Type="http://schemas.openxmlformats.org/officeDocument/2006/relationships/tags" Target="../tags/tag311.xml"/><Relationship Id="rId9" Type="http://schemas.openxmlformats.org/officeDocument/2006/relationships/tags" Target="../tags/tag316.xml"/><Relationship Id="rId14" Type="http://schemas.openxmlformats.org/officeDocument/2006/relationships/tags" Target="../tags/tag321.xml"/></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22.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325.xml"/><Relationship Id="rId7" Type="http://schemas.openxmlformats.org/officeDocument/2006/relationships/slideMaster" Target="../slideMasters/slideMaster5.xml"/><Relationship Id="rId2" Type="http://schemas.openxmlformats.org/officeDocument/2006/relationships/tags" Target="../tags/tag324.xml"/><Relationship Id="rId1" Type="http://schemas.openxmlformats.org/officeDocument/2006/relationships/tags" Target="../tags/tag323.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9.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5" Type="http://schemas.openxmlformats.org/officeDocument/2006/relationships/slideMaster" Target="../slideMasters/slideMaster5.xml"/><Relationship Id="rId4" Type="http://schemas.openxmlformats.org/officeDocument/2006/relationships/tags" Target="../tags/tag332.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slideMaster" Target="../slideMasters/slideMaster5.xml"/><Relationship Id="rId5" Type="http://schemas.openxmlformats.org/officeDocument/2006/relationships/tags" Target="../tags/tag337.xml"/><Relationship Id="rId4" Type="http://schemas.openxmlformats.org/officeDocument/2006/relationships/tags" Target="../tags/tag336.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slideMaster" Target="../slideMasters/slideMaster5.xml"/><Relationship Id="rId5" Type="http://schemas.openxmlformats.org/officeDocument/2006/relationships/tags" Target="../tags/tag342.xml"/><Relationship Id="rId4" Type="http://schemas.openxmlformats.org/officeDocument/2006/relationships/tags" Target="../tags/tag341.xml"/></Relationships>
</file>

<file path=ppt/slideLayouts/_rels/slideLayout5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43.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11.png"/><Relationship Id="rId3" Type="http://schemas.openxmlformats.org/officeDocument/2006/relationships/tags" Target="../tags/tag346.xml"/><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tags" Target="../tags/tag345.xml"/><Relationship Id="rId1" Type="http://schemas.openxmlformats.org/officeDocument/2006/relationships/tags" Target="../tags/tag344.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jpg"/><Relationship Id="rId4" Type="http://schemas.openxmlformats.org/officeDocument/2006/relationships/slideMaster" Target="../slideMasters/slideMaster5.xml"/><Relationship Id="rId9" Type="http://schemas.openxmlformats.org/officeDocument/2006/relationships/image" Target="../media/image7.png"/><Relationship Id="rId14"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 Id="rId4"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50.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image" Target="../media/image2.jpg"/><Relationship Id="rId5" Type="http://schemas.openxmlformats.org/officeDocument/2006/relationships/slideMaster" Target="../slideMasters/slideMaster5.xml"/><Relationship Id="rId4" Type="http://schemas.openxmlformats.org/officeDocument/2006/relationships/tags" Target="../tags/tag354.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 Id="rId5" Type="http://schemas.openxmlformats.org/officeDocument/2006/relationships/image" Target="../media/image2.jpg"/><Relationship Id="rId4"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2.jpg"/></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365.xml"/><Relationship Id="rId13" Type="http://schemas.openxmlformats.org/officeDocument/2006/relationships/tags" Target="../tags/tag370.xml"/><Relationship Id="rId3" Type="http://schemas.openxmlformats.org/officeDocument/2006/relationships/tags" Target="../tags/tag360.xml"/><Relationship Id="rId7" Type="http://schemas.openxmlformats.org/officeDocument/2006/relationships/tags" Target="../tags/tag364.xml"/><Relationship Id="rId12" Type="http://schemas.openxmlformats.org/officeDocument/2006/relationships/tags" Target="../tags/tag369.xml"/><Relationship Id="rId17" Type="http://schemas.openxmlformats.org/officeDocument/2006/relationships/slideMaster" Target="../slideMasters/slideMaster5.xml"/><Relationship Id="rId2" Type="http://schemas.openxmlformats.org/officeDocument/2006/relationships/tags" Target="../tags/tag359.xml"/><Relationship Id="rId16" Type="http://schemas.openxmlformats.org/officeDocument/2006/relationships/tags" Target="../tags/tag373.xml"/><Relationship Id="rId1" Type="http://schemas.openxmlformats.org/officeDocument/2006/relationships/tags" Target="../tags/tag358.xml"/><Relationship Id="rId6" Type="http://schemas.openxmlformats.org/officeDocument/2006/relationships/tags" Target="../tags/tag363.xml"/><Relationship Id="rId11" Type="http://schemas.openxmlformats.org/officeDocument/2006/relationships/tags" Target="../tags/tag368.xml"/><Relationship Id="rId5" Type="http://schemas.openxmlformats.org/officeDocument/2006/relationships/tags" Target="../tags/tag362.xml"/><Relationship Id="rId15" Type="http://schemas.openxmlformats.org/officeDocument/2006/relationships/tags" Target="../tags/tag372.xml"/><Relationship Id="rId10" Type="http://schemas.openxmlformats.org/officeDocument/2006/relationships/tags" Target="../tags/tag367.xml"/><Relationship Id="rId4" Type="http://schemas.openxmlformats.org/officeDocument/2006/relationships/tags" Target="../tags/tag361.xml"/><Relationship Id="rId9" Type="http://schemas.openxmlformats.org/officeDocument/2006/relationships/tags" Target="../tags/tag366.xml"/><Relationship Id="rId14" Type="http://schemas.openxmlformats.org/officeDocument/2006/relationships/tags" Target="../tags/tag37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382.xml"/></Relationships>
</file>

<file path=ppt/slideLayouts/_rels/slideLayout63.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9" Type="http://schemas.openxmlformats.org/officeDocument/2006/relationships/image" Target="../media/image2.jpg"/></Relationships>
</file>

<file path=ppt/slideLayouts/_rels/slideLayout64.xml.rels><?xml version="1.0" encoding="UTF-8" standalone="yes"?>
<Relationships xmlns="http://schemas.openxmlformats.org/package/2006/relationships"><Relationship Id="rId8" Type="http://schemas.openxmlformats.org/officeDocument/2006/relationships/tags" Target="../tags/tag397.xml"/><Relationship Id="rId3" Type="http://schemas.openxmlformats.org/officeDocument/2006/relationships/tags" Target="../tags/tag392.xml"/><Relationship Id="rId7" Type="http://schemas.openxmlformats.org/officeDocument/2006/relationships/tags" Target="../tags/tag396.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tags" Target="../tags/tag395.xml"/><Relationship Id="rId5" Type="http://schemas.openxmlformats.org/officeDocument/2006/relationships/tags" Target="../tags/tag394.xml"/><Relationship Id="rId10" Type="http://schemas.openxmlformats.org/officeDocument/2006/relationships/image" Target="../media/image2.jpg"/><Relationship Id="rId4" Type="http://schemas.openxmlformats.org/officeDocument/2006/relationships/tags" Target="../tags/tag393.xml"/><Relationship Id="rId9"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398.xml"/></Relationships>
</file>

<file path=ppt/slideLayouts/_rels/slideLayout66.xml.rels><?xml version="1.0" encoding="UTF-8" standalone="yes"?>
<Relationships xmlns="http://schemas.openxmlformats.org/package/2006/relationships"><Relationship Id="rId8" Type="http://schemas.openxmlformats.org/officeDocument/2006/relationships/tags" Target="../tags/tag406.xml"/><Relationship Id="rId13" Type="http://schemas.openxmlformats.org/officeDocument/2006/relationships/tags" Target="../tags/tag411.xml"/><Relationship Id="rId3" Type="http://schemas.openxmlformats.org/officeDocument/2006/relationships/tags" Target="../tags/tag401.xml"/><Relationship Id="rId7" Type="http://schemas.openxmlformats.org/officeDocument/2006/relationships/tags" Target="../tags/tag405.xml"/><Relationship Id="rId12" Type="http://schemas.openxmlformats.org/officeDocument/2006/relationships/tags" Target="../tags/tag410.xml"/><Relationship Id="rId17" Type="http://schemas.openxmlformats.org/officeDocument/2006/relationships/slideMaster" Target="../slideMasters/slideMaster6.xml"/><Relationship Id="rId2" Type="http://schemas.openxmlformats.org/officeDocument/2006/relationships/tags" Target="../tags/tag400.xml"/><Relationship Id="rId16" Type="http://schemas.openxmlformats.org/officeDocument/2006/relationships/tags" Target="../tags/tag414.xml"/><Relationship Id="rId1" Type="http://schemas.openxmlformats.org/officeDocument/2006/relationships/tags" Target="../tags/tag399.xml"/><Relationship Id="rId6" Type="http://schemas.openxmlformats.org/officeDocument/2006/relationships/tags" Target="../tags/tag404.xml"/><Relationship Id="rId11" Type="http://schemas.openxmlformats.org/officeDocument/2006/relationships/tags" Target="../tags/tag409.xml"/><Relationship Id="rId5" Type="http://schemas.openxmlformats.org/officeDocument/2006/relationships/tags" Target="../tags/tag403.xml"/><Relationship Id="rId15" Type="http://schemas.openxmlformats.org/officeDocument/2006/relationships/tags" Target="../tags/tag413.xml"/><Relationship Id="rId10" Type="http://schemas.openxmlformats.org/officeDocument/2006/relationships/tags" Target="../tags/tag408.xml"/><Relationship Id="rId4" Type="http://schemas.openxmlformats.org/officeDocument/2006/relationships/tags" Target="../tags/tag402.xml"/><Relationship Id="rId9" Type="http://schemas.openxmlformats.org/officeDocument/2006/relationships/tags" Target="../tags/tag407.xml"/><Relationship Id="rId14" Type="http://schemas.openxmlformats.org/officeDocument/2006/relationships/tags" Target="../tags/tag412.xml"/></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422.xml"/><Relationship Id="rId13" Type="http://schemas.openxmlformats.org/officeDocument/2006/relationships/slideMaster" Target="../slideMasters/slideMaster6.xml"/><Relationship Id="rId3" Type="http://schemas.openxmlformats.org/officeDocument/2006/relationships/tags" Target="../tags/tag417.xml"/><Relationship Id="rId7" Type="http://schemas.openxmlformats.org/officeDocument/2006/relationships/tags" Target="../tags/tag421.xml"/><Relationship Id="rId12" Type="http://schemas.openxmlformats.org/officeDocument/2006/relationships/tags" Target="../tags/tag426.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tags" Target="../tags/tag425.xml"/><Relationship Id="rId5" Type="http://schemas.openxmlformats.org/officeDocument/2006/relationships/tags" Target="../tags/tag419.xml"/><Relationship Id="rId10" Type="http://schemas.openxmlformats.org/officeDocument/2006/relationships/tags" Target="../tags/tag424.xml"/><Relationship Id="rId4" Type="http://schemas.openxmlformats.org/officeDocument/2006/relationships/tags" Target="../tags/tag418.xml"/><Relationship Id="rId9" Type="http://schemas.openxmlformats.org/officeDocument/2006/relationships/tags" Target="../tags/tag423.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427.xml"/></Relationships>
</file>

<file path=ppt/slideLayouts/_rels/slideLayout69.xml.rels><?xml version="1.0" encoding="UTF-8" standalone="yes"?>
<Relationships xmlns="http://schemas.openxmlformats.org/package/2006/relationships"><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 Id="rId6" Type="http://schemas.openxmlformats.org/officeDocument/2006/relationships/slideMaster" Target="../slideMasters/slideMaster6.xml"/><Relationship Id="rId5" Type="http://schemas.openxmlformats.org/officeDocument/2006/relationships/tags" Target="../tags/tag432.xml"/><Relationship Id="rId4" Type="http://schemas.openxmlformats.org/officeDocument/2006/relationships/tags" Target="../tags/tag43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24.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10" Type="http://schemas.openxmlformats.org/officeDocument/2006/relationships/image" Target="../media/image2.jpg"/><Relationship Id="rId4" Type="http://schemas.openxmlformats.org/officeDocument/2006/relationships/tags" Target="../tags/tag20.xml"/><Relationship Id="rId9" Type="http://schemas.openxmlformats.org/officeDocument/2006/relationships/slideMaster" Target="../slideMasters/slideMaster5.xml"/></Relationships>
</file>

<file path=ppt/slideLayouts/_rels/slideLayout7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433.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436.xml"/><Relationship Id="rId7" Type="http://schemas.openxmlformats.org/officeDocument/2006/relationships/slideMaster" Target="../slideMasters/slideMaster6.xml"/><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447.xml"/><Relationship Id="rId3" Type="http://schemas.openxmlformats.org/officeDocument/2006/relationships/tags" Target="../tags/tag442.xml"/><Relationship Id="rId7" Type="http://schemas.openxmlformats.org/officeDocument/2006/relationships/tags" Target="../tags/tag446.xml"/><Relationship Id="rId2" Type="http://schemas.openxmlformats.org/officeDocument/2006/relationships/tags" Target="../tags/tag441.xml"/><Relationship Id="rId1" Type="http://schemas.openxmlformats.org/officeDocument/2006/relationships/tags" Target="../tags/tag440.xml"/><Relationship Id="rId6" Type="http://schemas.openxmlformats.org/officeDocument/2006/relationships/tags" Target="../tags/tag445.xml"/><Relationship Id="rId11" Type="http://schemas.openxmlformats.org/officeDocument/2006/relationships/slideMaster" Target="../slideMasters/slideMaster6.xml"/><Relationship Id="rId5" Type="http://schemas.openxmlformats.org/officeDocument/2006/relationships/tags" Target="../tags/tag444.xml"/><Relationship Id="rId10" Type="http://schemas.openxmlformats.org/officeDocument/2006/relationships/tags" Target="../tags/tag449.xml"/><Relationship Id="rId4" Type="http://schemas.openxmlformats.org/officeDocument/2006/relationships/tags" Target="../tags/tag443.xml"/><Relationship Id="rId9" Type="http://schemas.openxmlformats.org/officeDocument/2006/relationships/tags" Target="../tags/tag448.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452.xml"/><Relationship Id="rId7" Type="http://schemas.openxmlformats.org/officeDocument/2006/relationships/slideMaster" Target="../slideMasters/slideMaster6.xml"/><Relationship Id="rId2" Type="http://schemas.openxmlformats.org/officeDocument/2006/relationships/tags" Target="../tags/tag451.xml"/><Relationship Id="rId1" Type="http://schemas.openxmlformats.org/officeDocument/2006/relationships/tags" Target="../tags/tag450.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458.xml"/><Relationship Id="rId7" Type="http://schemas.openxmlformats.org/officeDocument/2006/relationships/slideMaster" Target="../slideMasters/slideMaster6.xml"/><Relationship Id="rId2" Type="http://schemas.openxmlformats.org/officeDocument/2006/relationships/tags" Target="../tags/tag457.xml"/><Relationship Id="rId1" Type="http://schemas.openxmlformats.org/officeDocument/2006/relationships/tags" Target="../tags/tag456.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s>
</file>

<file path=ppt/slideLayouts/_rels/slideLayout75.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464.xml"/><Relationship Id="rId7" Type="http://schemas.openxmlformats.org/officeDocument/2006/relationships/tags" Target="../tags/tag468.xml"/><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s>
</file>

<file path=ppt/slideLayouts/_rels/slideLayout76.xml.rels><?xml version="1.0" encoding="UTF-8" standalone="yes"?>
<Relationships xmlns="http://schemas.openxmlformats.org/package/2006/relationships"><Relationship Id="rId3" Type="http://schemas.openxmlformats.org/officeDocument/2006/relationships/tags" Target="../tags/tag471.xml"/><Relationship Id="rId7" Type="http://schemas.openxmlformats.org/officeDocument/2006/relationships/slideMaster" Target="../slideMasters/slideMaster6.xml"/><Relationship Id="rId2" Type="http://schemas.openxmlformats.org/officeDocument/2006/relationships/tags" Target="../tags/tag470.xml"/><Relationship Id="rId1" Type="http://schemas.openxmlformats.org/officeDocument/2006/relationships/tags" Target="../tags/tag469.xml"/><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s>
</file>

<file path=ppt/slideLayouts/_rels/slideLayout77.xml.rels><?xml version="1.0" encoding="UTF-8" standalone="yes"?>
<Relationships xmlns="http://schemas.openxmlformats.org/package/2006/relationships"><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slideMaster" Target="../slideMasters/slideMaster6.xml"/><Relationship Id="rId5" Type="http://schemas.openxmlformats.org/officeDocument/2006/relationships/tags" Target="../tags/tag479.xml"/><Relationship Id="rId4" Type="http://schemas.openxmlformats.org/officeDocument/2006/relationships/tags" Target="../tags/tag478.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 Id="rId5" Type="http://schemas.openxmlformats.org/officeDocument/2006/relationships/slideMaster" Target="../slideMasters/slideMaster6.xml"/><Relationship Id="rId4" Type="http://schemas.openxmlformats.org/officeDocument/2006/relationships/tags" Target="../tags/tag483.xml"/></Relationships>
</file>

<file path=ppt/slideLayouts/_rels/slideLayout7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484.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5.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 Id="rId6" Type="http://schemas.openxmlformats.org/officeDocument/2006/relationships/slideMaster" Target="../slideMasters/slideMaster6.xml"/><Relationship Id="rId5" Type="http://schemas.openxmlformats.org/officeDocument/2006/relationships/tags" Target="../tags/tag489.xml"/><Relationship Id="rId4" Type="http://schemas.openxmlformats.org/officeDocument/2006/relationships/tags" Target="../tags/tag488.xml"/></Relationships>
</file>

<file path=ppt/slideLayouts/_rels/slideLayout81.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492.xml"/><Relationship Id="rId7" Type="http://schemas.openxmlformats.org/officeDocument/2006/relationships/tags" Target="../tags/tag496.xml"/><Relationship Id="rId2" Type="http://schemas.openxmlformats.org/officeDocument/2006/relationships/tags" Target="../tags/tag491.xml"/><Relationship Id="rId1" Type="http://schemas.openxmlformats.org/officeDocument/2006/relationships/tags" Target="../tags/tag490.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s>
</file>

<file path=ppt/slideLayouts/_rels/slideLayout8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499.xml"/><Relationship Id="rId7" Type="http://schemas.openxmlformats.org/officeDocument/2006/relationships/tags" Target="../tags/tag503.xml"/><Relationship Id="rId2" Type="http://schemas.openxmlformats.org/officeDocument/2006/relationships/tags" Target="../tags/tag498.xml"/><Relationship Id="rId1" Type="http://schemas.openxmlformats.org/officeDocument/2006/relationships/tags" Target="../tags/tag497.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tags" Target="../tags/tag500.xml"/></Relationships>
</file>

<file path=ppt/slideLayouts/_rels/slideLayout83.xml.rels><?xml version="1.0" encoding="UTF-8" standalone="yes"?>
<Relationships xmlns="http://schemas.openxmlformats.org/package/2006/relationships"><Relationship Id="rId8" Type="http://schemas.openxmlformats.org/officeDocument/2006/relationships/tags" Target="../tags/tag511.xml"/><Relationship Id="rId3" Type="http://schemas.openxmlformats.org/officeDocument/2006/relationships/tags" Target="../tags/tag506.xml"/><Relationship Id="rId7" Type="http://schemas.openxmlformats.org/officeDocument/2006/relationships/tags" Target="../tags/tag510.xml"/><Relationship Id="rId2" Type="http://schemas.openxmlformats.org/officeDocument/2006/relationships/tags" Target="../tags/tag505.xml"/><Relationship Id="rId1" Type="http://schemas.openxmlformats.org/officeDocument/2006/relationships/tags" Target="../tags/tag504.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9"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8" Type="http://schemas.openxmlformats.org/officeDocument/2006/relationships/tags" Target="../tags/tag519.xml"/><Relationship Id="rId3" Type="http://schemas.openxmlformats.org/officeDocument/2006/relationships/tags" Target="../tags/tag514.xml"/><Relationship Id="rId7" Type="http://schemas.openxmlformats.org/officeDocument/2006/relationships/tags" Target="../tags/tag518.xml"/><Relationship Id="rId2" Type="http://schemas.openxmlformats.org/officeDocument/2006/relationships/tags" Target="../tags/tag513.xml"/><Relationship Id="rId1" Type="http://schemas.openxmlformats.org/officeDocument/2006/relationships/tags" Target="../tags/tag512.xml"/><Relationship Id="rId6" Type="http://schemas.openxmlformats.org/officeDocument/2006/relationships/tags" Target="../tags/tag517.xml"/><Relationship Id="rId11" Type="http://schemas.openxmlformats.org/officeDocument/2006/relationships/slideMaster" Target="../slideMasters/slideMaster6.xml"/><Relationship Id="rId5" Type="http://schemas.openxmlformats.org/officeDocument/2006/relationships/tags" Target="../tags/tag516.xml"/><Relationship Id="rId10" Type="http://schemas.openxmlformats.org/officeDocument/2006/relationships/tags" Target="../tags/tag521.xml"/><Relationship Id="rId4" Type="http://schemas.openxmlformats.org/officeDocument/2006/relationships/tags" Target="../tags/tag515.xml"/><Relationship Id="rId9" Type="http://schemas.openxmlformats.org/officeDocument/2006/relationships/tags" Target="../tags/tag520.xml"/></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529.xml"/><Relationship Id="rId3" Type="http://schemas.openxmlformats.org/officeDocument/2006/relationships/tags" Target="../tags/tag524.xml"/><Relationship Id="rId7" Type="http://schemas.openxmlformats.org/officeDocument/2006/relationships/tags" Target="../tags/tag528.xml"/><Relationship Id="rId2" Type="http://schemas.openxmlformats.org/officeDocument/2006/relationships/tags" Target="../tags/tag523.xml"/><Relationship Id="rId1" Type="http://schemas.openxmlformats.org/officeDocument/2006/relationships/tags" Target="../tags/tag522.xml"/><Relationship Id="rId6" Type="http://schemas.openxmlformats.org/officeDocument/2006/relationships/tags" Target="../tags/tag527.xml"/><Relationship Id="rId11" Type="http://schemas.openxmlformats.org/officeDocument/2006/relationships/slideMaster" Target="../slideMasters/slideMaster6.xml"/><Relationship Id="rId5" Type="http://schemas.openxmlformats.org/officeDocument/2006/relationships/tags" Target="../tags/tag526.xml"/><Relationship Id="rId10" Type="http://schemas.openxmlformats.org/officeDocument/2006/relationships/tags" Target="../tags/tag531.xml"/><Relationship Id="rId4" Type="http://schemas.openxmlformats.org/officeDocument/2006/relationships/tags" Target="../tags/tag525.xml"/><Relationship Id="rId9" Type="http://schemas.openxmlformats.org/officeDocument/2006/relationships/tags" Target="../tags/tag530.xm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539.xml"/><Relationship Id="rId3" Type="http://schemas.openxmlformats.org/officeDocument/2006/relationships/tags" Target="../tags/tag534.xml"/><Relationship Id="rId7" Type="http://schemas.openxmlformats.org/officeDocument/2006/relationships/tags" Target="../tags/tag538.xml"/><Relationship Id="rId2" Type="http://schemas.openxmlformats.org/officeDocument/2006/relationships/tags" Target="../tags/tag533.xml"/><Relationship Id="rId1" Type="http://schemas.openxmlformats.org/officeDocument/2006/relationships/tags" Target="../tags/tag532.xml"/><Relationship Id="rId6" Type="http://schemas.openxmlformats.org/officeDocument/2006/relationships/tags" Target="../tags/tag537.xml"/><Relationship Id="rId11" Type="http://schemas.openxmlformats.org/officeDocument/2006/relationships/slideMaster" Target="../slideMasters/slideMaster6.xml"/><Relationship Id="rId5" Type="http://schemas.openxmlformats.org/officeDocument/2006/relationships/tags" Target="../tags/tag536.xml"/><Relationship Id="rId10" Type="http://schemas.openxmlformats.org/officeDocument/2006/relationships/tags" Target="../tags/tag541.xml"/><Relationship Id="rId4" Type="http://schemas.openxmlformats.org/officeDocument/2006/relationships/tags" Target="../tags/tag535.xml"/><Relationship Id="rId9" Type="http://schemas.openxmlformats.org/officeDocument/2006/relationships/tags" Target="../tags/tag540.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549.xml"/><Relationship Id="rId13" Type="http://schemas.openxmlformats.org/officeDocument/2006/relationships/tags" Target="../tags/tag554.xml"/><Relationship Id="rId3" Type="http://schemas.openxmlformats.org/officeDocument/2006/relationships/tags" Target="../tags/tag544.xml"/><Relationship Id="rId7" Type="http://schemas.openxmlformats.org/officeDocument/2006/relationships/tags" Target="../tags/tag548.xml"/><Relationship Id="rId12" Type="http://schemas.openxmlformats.org/officeDocument/2006/relationships/tags" Target="../tags/tag553.xml"/><Relationship Id="rId2" Type="http://schemas.openxmlformats.org/officeDocument/2006/relationships/tags" Target="../tags/tag543.xml"/><Relationship Id="rId1" Type="http://schemas.openxmlformats.org/officeDocument/2006/relationships/tags" Target="../tags/tag542.xml"/><Relationship Id="rId6" Type="http://schemas.openxmlformats.org/officeDocument/2006/relationships/tags" Target="../tags/tag547.xml"/><Relationship Id="rId11" Type="http://schemas.openxmlformats.org/officeDocument/2006/relationships/tags" Target="../tags/tag552.xml"/><Relationship Id="rId5" Type="http://schemas.openxmlformats.org/officeDocument/2006/relationships/tags" Target="../tags/tag546.xml"/><Relationship Id="rId10" Type="http://schemas.openxmlformats.org/officeDocument/2006/relationships/tags" Target="../tags/tag551.xml"/><Relationship Id="rId4" Type="http://schemas.openxmlformats.org/officeDocument/2006/relationships/tags" Target="../tags/tag545.xml"/><Relationship Id="rId9" Type="http://schemas.openxmlformats.org/officeDocument/2006/relationships/tags" Target="../tags/tag550.xml"/><Relationship Id="rId14"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556.xml"/><Relationship Id="rId1" Type="http://schemas.openxmlformats.org/officeDocument/2006/relationships/tags" Target="../tags/tag555.xml"/></Relationships>
</file>

<file path=ppt/slideLayouts/_rels/slideLayout8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557.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slideMaster" Target="../slideMasters/slideMaster5.xml"/><Relationship Id="rId2" Type="http://schemas.openxmlformats.org/officeDocument/2006/relationships/tags" Target="../tags/tag27.xml"/><Relationship Id="rId16" Type="http://schemas.openxmlformats.org/officeDocument/2006/relationships/tags" Target="../tags/tag41.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tags" Target="../tags/tag4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Layouts/_rels/slideLayout90.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560.xml"/><Relationship Id="rId7" Type="http://schemas.openxmlformats.org/officeDocument/2006/relationships/tags" Target="../tags/tag564.xml"/><Relationship Id="rId2" Type="http://schemas.openxmlformats.org/officeDocument/2006/relationships/tags" Target="../tags/tag559.xml"/><Relationship Id="rId1" Type="http://schemas.openxmlformats.org/officeDocument/2006/relationships/tags" Target="../tags/tag558.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s>
</file>

<file path=ppt/slideLayouts/_rels/slideLayout91.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567.xml"/><Relationship Id="rId7" Type="http://schemas.openxmlformats.org/officeDocument/2006/relationships/tags" Target="../tags/tag571.xml"/><Relationship Id="rId2" Type="http://schemas.openxmlformats.org/officeDocument/2006/relationships/tags" Target="../tags/tag566.xml"/><Relationship Id="rId1" Type="http://schemas.openxmlformats.org/officeDocument/2006/relationships/tags" Target="../tags/tag565.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tags" Target="../tags/tag568.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574.xml"/><Relationship Id="rId7" Type="http://schemas.openxmlformats.org/officeDocument/2006/relationships/slideMaster" Target="../slideMasters/slideMaster6.xml"/><Relationship Id="rId2" Type="http://schemas.openxmlformats.org/officeDocument/2006/relationships/tags" Target="../tags/tag573.xml"/><Relationship Id="rId1" Type="http://schemas.openxmlformats.org/officeDocument/2006/relationships/tags" Target="../tags/tag572.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s>
</file>

<file path=ppt/slideLayouts/_rels/slideLayout9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578.xm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586.xml"/><Relationship Id="rId13" Type="http://schemas.openxmlformats.org/officeDocument/2006/relationships/tags" Target="../tags/tag591.xml"/><Relationship Id="rId3" Type="http://schemas.openxmlformats.org/officeDocument/2006/relationships/tags" Target="../tags/tag581.xml"/><Relationship Id="rId7" Type="http://schemas.openxmlformats.org/officeDocument/2006/relationships/tags" Target="../tags/tag585.xml"/><Relationship Id="rId12" Type="http://schemas.openxmlformats.org/officeDocument/2006/relationships/tags" Target="../tags/tag590.xml"/><Relationship Id="rId2" Type="http://schemas.openxmlformats.org/officeDocument/2006/relationships/tags" Target="../tags/tag580.xml"/><Relationship Id="rId1" Type="http://schemas.openxmlformats.org/officeDocument/2006/relationships/tags" Target="../tags/tag579.xml"/><Relationship Id="rId6" Type="http://schemas.openxmlformats.org/officeDocument/2006/relationships/tags" Target="../tags/tag584.xml"/><Relationship Id="rId11" Type="http://schemas.openxmlformats.org/officeDocument/2006/relationships/tags" Target="../tags/tag589.xml"/><Relationship Id="rId5" Type="http://schemas.openxmlformats.org/officeDocument/2006/relationships/tags" Target="../tags/tag583.xml"/><Relationship Id="rId15" Type="http://schemas.openxmlformats.org/officeDocument/2006/relationships/slideMaster" Target="../slideMasters/slideMaster6.xml"/><Relationship Id="rId10" Type="http://schemas.openxmlformats.org/officeDocument/2006/relationships/tags" Target="../tags/tag588.xml"/><Relationship Id="rId4" Type="http://schemas.openxmlformats.org/officeDocument/2006/relationships/tags" Target="../tags/tag582.xml"/><Relationship Id="rId9" Type="http://schemas.openxmlformats.org/officeDocument/2006/relationships/tags" Target="../tags/tag587.xml"/><Relationship Id="rId14" Type="http://schemas.openxmlformats.org/officeDocument/2006/relationships/tags" Target="../tags/tag592.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600.xml"/><Relationship Id="rId13" Type="http://schemas.openxmlformats.org/officeDocument/2006/relationships/tags" Target="../tags/tag605.xml"/><Relationship Id="rId3" Type="http://schemas.openxmlformats.org/officeDocument/2006/relationships/tags" Target="../tags/tag595.xml"/><Relationship Id="rId7" Type="http://schemas.openxmlformats.org/officeDocument/2006/relationships/tags" Target="../tags/tag599.xml"/><Relationship Id="rId12" Type="http://schemas.openxmlformats.org/officeDocument/2006/relationships/tags" Target="../tags/tag604.xml"/><Relationship Id="rId2" Type="http://schemas.openxmlformats.org/officeDocument/2006/relationships/tags" Target="../tags/tag594.xml"/><Relationship Id="rId1" Type="http://schemas.openxmlformats.org/officeDocument/2006/relationships/tags" Target="../tags/tag593.xml"/><Relationship Id="rId6" Type="http://schemas.openxmlformats.org/officeDocument/2006/relationships/tags" Target="../tags/tag598.xml"/><Relationship Id="rId11" Type="http://schemas.openxmlformats.org/officeDocument/2006/relationships/tags" Target="../tags/tag603.xml"/><Relationship Id="rId5" Type="http://schemas.openxmlformats.org/officeDocument/2006/relationships/tags" Target="../tags/tag597.xml"/><Relationship Id="rId15" Type="http://schemas.openxmlformats.org/officeDocument/2006/relationships/slideMaster" Target="../slideMasters/slideMaster6.xml"/><Relationship Id="rId10" Type="http://schemas.openxmlformats.org/officeDocument/2006/relationships/tags" Target="../tags/tag602.xml"/><Relationship Id="rId4" Type="http://schemas.openxmlformats.org/officeDocument/2006/relationships/tags" Target="../tags/tag596.xml"/><Relationship Id="rId9" Type="http://schemas.openxmlformats.org/officeDocument/2006/relationships/tags" Target="../tags/tag601.xml"/><Relationship Id="rId14" Type="http://schemas.openxmlformats.org/officeDocument/2006/relationships/tags" Target="../tags/tag606.xml"/></Relationships>
</file>

<file path=ppt/slideLayouts/_rels/slideLayout96.xml.rels><?xml version="1.0" encoding="UTF-8" standalone="yes"?>
<Relationships xmlns="http://schemas.openxmlformats.org/package/2006/relationships"><Relationship Id="rId8" Type="http://schemas.openxmlformats.org/officeDocument/2006/relationships/tags" Target="../tags/tag614.xml"/><Relationship Id="rId3" Type="http://schemas.openxmlformats.org/officeDocument/2006/relationships/tags" Target="../tags/tag609.xml"/><Relationship Id="rId7" Type="http://schemas.openxmlformats.org/officeDocument/2006/relationships/tags" Target="../tags/tag613.xml"/><Relationship Id="rId12" Type="http://schemas.openxmlformats.org/officeDocument/2006/relationships/slideMaster" Target="../slideMasters/slideMaster6.xml"/><Relationship Id="rId2" Type="http://schemas.openxmlformats.org/officeDocument/2006/relationships/tags" Target="../tags/tag608.xml"/><Relationship Id="rId1" Type="http://schemas.openxmlformats.org/officeDocument/2006/relationships/tags" Target="../tags/tag607.xml"/><Relationship Id="rId6" Type="http://schemas.openxmlformats.org/officeDocument/2006/relationships/tags" Target="../tags/tag612.xml"/><Relationship Id="rId11" Type="http://schemas.openxmlformats.org/officeDocument/2006/relationships/tags" Target="../tags/tag617.xml"/><Relationship Id="rId5" Type="http://schemas.openxmlformats.org/officeDocument/2006/relationships/tags" Target="../tags/tag611.xml"/><Relationship Id="rId10" Type="http://schemas.openxmlformats.org/officeDocument/2006/relationships/tags" Target="../tags/tag616.xml"/><Relationship Id="rId4" Type="http://schemas.openxmlformats.org/officeDocument/2006/relationships/tags" Target="../tags/tag610.xml"/><Relationship Id="rId9" Type="http://schemas.openxmlformats.org/officeDocument/2006/relationships/tags" Target="../tags/tag615.xml"/></Relationships>
</file>

<file path=ppt/slideLayouts/_rels/slideLayout97.xml.rels><?xml version="1.0" encoding="UTF-8" standalone="yes"?>
<Relationships xmlns="http://schemas.openxmlformats.org/package/2006/relationships"><Relationship Id="rId8" Type="http://schemas.openxmlformats.org/officeDocument/2006/relationships/tags" Target="../tags/tag625.xml"/><Relationship Id="rId3" Type="http://schemas.openxmlformats.org/officeDocument/2006/relationships/tags" Target="../tags/tag620.xml"/><Relationship Id="rId7" Type="http://schemas.openxmlformats.org/officeDocument/2006/relationships/tags" Target="../tags/tag624.xml"/><Relationship Id="rId2" Type="http://schemas.openxmlformats.org/officeDocument/2006/relationships/tags" Target="../tags/tag619.xml"/><Relationship Id="rId1" Type="http://schemas.openxmlformats.org/officeDocument/2006/relationships/tags" Target="../tags/tag618.xml"/><Relationship Id="rId6" Type="http://schemas.openxmlformats.org/officeDocument/2006/relationships/tags" Target="../tags/tag623.xml"/><Relationship Id="rId5" Type="http://schemas.openxmlformats.org/officeDocument/2006/relationships/tags" Target="../tags/tag622.xml"/><Relationship Id="rId10" Type="http://schemas.openxmlformats.org/officeDocument/2006/relationships/slideMaster" Target="../slideMasters/slideMaster6.xml"/><Relationship Id="rId4" Type="http://schemas.openxmlformats.org/officeDocument/2006/relationships/tags" Target="../tags/tag621.xml"/><Relationship Id="rId9" Type="http://schemas.openxmlformats.org/officeDocument/2006/relationships/tags" Target="../tags/tag626.xml"/></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634.xml"/><Relationship Id="rId3" Type="http://schemas.openxmlformats.org/officeDocument/2006/relationships/tags" Target="../tags/tag629.xml"/><Relationship Id="rId7" Type="http://schemas.openxmlformats.org/officeDocument/2006/relationships/tags" Target="../tags/tag633.xml"/><Relationship Id="rId12" Type="http://schemas.openxmlformats.org/officeDocument/2006/relationships/slideMaster" Target="../slideMasters/slideMaster6.xml"/><Relationship Id="rId2" Type="http://schemas.openxmlformats.org/officeDocument/2006/relationships/tags" Target="../tags/tag628.xml"/><Relationship Id="rId1" Type="http://schemas.openxmlformats.org/officeDocument/2006/relationships/tags" Target="../tags/tag627.xml"/><Relationship Id="rId6" Type="http://schemas.openxmlformats.org/officeDocument/2006/relationships/tags" Target="../tags/tag632.xml"/><Relationship Id="rId11" Type="http://schemas.openxmlformats.org/officeDocument/2006/relationships/tags" Target="../tags/tag637.xml"/><Relationship Id="rId5" Type="http://schemas.openxmlformats.org/officeDocument/2006/relationships/tags" Target="../tags/tag631.xml"/><Relationship Id="rId10" Type="http://schemas.openxmlformats.org/officeDocument/2006/relationships/tags" Target="../tags/tag636.xml"/><Relationship Id="rId4" Type="http://schemas.openxmlformats.org/officeDocument/2006/relationships/tags" Target="../tags/tag630.xml"/><Relationship Id="rId9" Type="http://schemas.openxmlformats.org/officeDocument/2006/relationships/tags" Target="../tags/tag635.xml"/></Relationships>
</file>

<file path=ppt/slideLayouts/_rels/slideLayout9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63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10" name="Inhaltsplatzhalter 2">
            <a:extLst>
              <a:ext uri="{FF2B5EF4-FFF2-40B4-BE49-F238E27FC236}">
                <a16:creationId xmlns:a16="http://schemas.microsoft.com/office/drawing/2014/main" id="{59A92473-0716-29D1-25A5-F6AC10A8D056}"/>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solidFill>
                  <a:schemeClr val="bg1"/>
                </a:solidFill>
              </a:defRPr>
            </a:lvl1pPr>
          </a:lstStyle>
          <a:p>
            <a:pPr lvl="0"/>
            <a:r>
              <a:rPr lang="de-DE"/>
              <a:t>Zweite Ebene</a:t>
            </a:r>
          </a:p>
        </p:txBody>
      </p:sp>
    </p:spTree>
    <p:extLst>
      <p:ext uri="{BB962C8B-B14F-4D97-AF65-F5344CB8AC3E}">
        <p14:creationId xmlns:p14="http://schemas.microsoft.com/office/powerpoint/2010/main" val="3346540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a:xfrm>
            <a:off x="962024" y="684000"/>
            <a:ext cx="9820275" cy="758396"/>
          </a:xfrm>
        </p:spPr>
        <p:txBody>
          <a:bodyPr/>
          <a:lstStyle>
            <a:lvl1pPr>
              <a:defRPr/>
            </a:lvl1pPr>
          </a:lstStyle>
          <a:p>
            <a:r>
              <a:rPr lang="de-DE"/>
              <a:t>Agenda</a:t>
            </a:r>
            <a:endParaRPr lang="de-DE"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651441" y="1830699"/>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01</a:t>
            </a:r>
            <a:endParaRPr lang="de-DE"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3"/>
            </p:custDataLst>
          </p:nvPr>
        </p:nvSpPr>
        <p:spPr>
          <a:xfrm>
            <a:off x="1651441" y="1704699"/>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5"/>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6"/>
            </p:custDataLst>
          </p:nvPr>
        </p:nvSpPr>
        <p:spPr/>
        <p:txBody>
          <a:bodyPr/>
          <a:lstStyle/>
          <a:p>
            <a:fld id="{92DB0D90-6264-4E90-9724-ABC670DBF4FB}" type="slidenum">
              <a:rPr lang="de-DE" smtClean="0"/>
              <a:pPr/>
              <a:t>‹Nr.›</a:t>
            </a:fld>
            <a:endParaRPr lang="de-DE" dirty="0"/>
          </a:p>
        </p:txBody>
      </p:sp>
      <p:sp>
        <p:nvSpPr>
          <p:cNvPr id="6" name="Textplatzhalter 10">
            <a:extLst>
              <a:ext uri="{FF2B5EF4-FFF2-40B4-BE49-F238E27FC236}">
                <a16:creationId xmlns:a16="http://schemas.microsoft.com/office/drawing/2014/main" id="{5397AEE5-D688-CFFA-C9CA-65B42041E5F3}"/>
              </a:ext>
            </a:extLst>
          </p:cNvPr>
          <p:cNvSpPr>
            <a:spLocks noGrp="1"/>
          </p:cNvSpPr>
          <p:nvPr>
            <p:ph type="body" sz="quarter" idx="45" hasCustomPrompt="1"/>
            <p:custDataLst>
              <p:tags r:id="rId7"/>
            </p:custDataLst>
          </p:nvPr>
        </p:nvSpPr>
        <p:spPr>
          <a:xfrm>
            <a:off x="1651441" y="2816968"/>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02</a:t>
            </a:r>
            <a:endParaRPr lang="de-DE" dirty="0"/>
          </a:p>
        </p:txBody>
      </p:sp>
      <p:sp>
        <p:nvSpPr>
          <p:cNvPr id="10" name="Textplatzhalter 6">
            <a:extLst>
              <a:ext uri="{FF2B5EF4-FFF2-40B4-BE49-F238E27FC236}">
                <a16:creationId xmlns:a16="http://schemas.microsoft.com/office/drawing/2014/main" id="{014F6DB2-08EC-1B27-A868-912C245B3D57}"/>
              </a:ext>
            </a:extLst>
          </p:cNvPr>
          <p:cNvSpPr>
            <a:spLocks noGrp="1"/>
          </p:cNvSpPr>
          <p:nvPr>
            <p:ph type="body" sz="quarter" idx="46" hasCustomPrompt="1"/>
            <p:custDataLst>
              <p:tags r:id="rId8"/>
            </p:custDataLst>
          </p:nvPr>
        </p:nvSpPr>
        <p:spPr>
          <a:xfrm>
            <a:off x="1651441" y="2690968"/>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12" name="Textplatzhalter 10">
            <a:extLst>
              <a:ext uri="{FF2B5EF4-FFF2-40B4-BE49-F238E27FC236}">
                <a16:creationId xmlns:a16="http://schemas.microsoft.com/office/drawing/2014/main" id="{F0FFE843-D148-A681-8D9E-305FF941EABD}"/>
              </a:ext>
            </a:extLst>
          </p:cNvPr>
          <p:cNvSpPr>
            <a:spLocks noGrp="1"/>
          </p:cNvSpPr>
          <p:nvPr>
            <p:ph type="body" sz="quarter" idx="47" hasCustomPrompt="1"/>
            <p:custDataLst>
              <p:tags r:id="rId9"/>
            </p:custDataLst>
          </p:nvPr>
        </p:nvSpPr>
        <p:spPr>
          <a:xfrm>
            <a:off x="1651441" y="3803237"/>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03</a:t>
            </a:r>
            <a:endParaRPr lang="de-DE" dirty="0"/>
          </a:p>
        </p:txBody>
      </p:sp>
      <p:sp>
        <p:nvSpPr>
          <p:cNvPr id="14" name="Textplatzhalter 6">
            <a:extLst>
              <a:ext uri="{FF2B5EF4-FFF2-40B4-BE49-F238E27FC236}">
                <a16:creationId xmlns:a16="http://schemas.microsoft.com/office/drawing/2014/main" id="{87B7FB0D-FB7B-D8AB-37D2-9DB3DDA35730}"/>
              </a:ext>
            </a:extLst>
          </p:cNvPr>
          <p:cNvSpPr>
            <a:spLocks noGrp="1"/>
          </p:cNvSpPr>
          <p:nvPr>
            <p:ph type="body" sz="quarter" idx="48" hasCustomPrompt="1"/>
            <p:custDataLst>
              <p:tags r:id="rId10"/>
            </p:custDataLst>
          </p:nvPr>
        </p:nvSpPr>
        <p:spPr>
          <a:xfrm>
            <a:off x="1651441" y="3677237"/>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17" name="Textplatzhalter 10">
            <a:extLst>
              <a:ext uri="{FF2B5EF4-FFF2-40B4-BE49-F238E27FC236}">
                <a16:creationId xmlns:a16="http://schemas.microsoft.com/office/drawing/2014/main" id="{046B28AD-163E-857C-078E-9F84F7AD769D}"/>
              </a:ext>
            </a:extLst>
          </p:cNvPr>
          <p:cNvSpPr>
            <a:spLocks noGrp="1"/>
          </p:cNvSpPr>
          <p:nvPr>
            <p:ph type="body" sz="quarter" idx="49" hasCustomPrompt="1"/>
            <p:custDataLst>
              <p:tags r:id="rId11"/>
            </p:custDataLst>
          </p:nvPr>
        </p:nvSpPr>
        <p:spPr>
          <a:xfrm>
            <a:off x="1651441" y="4789506"/>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04</a:t>
            </a:r>
            <a:endParaRPr lang="de-DE" dirty="0"/>
          </a:p>
        </p:txBody>
      </p:sp>
      <p:sp>
        <p:nvSpPr>
          <p:cNvPr id="18" name="Textplatzhalter 6">
            <a:extLst>
              <a:ext uri="{FF2B5EF4-FFF2-40B4-BE49-F238E27FC236}">
                <a16:creationId xmlns:a16="http://schemas.microsoft.com/office/drawing/2014/main" id="{53C2CCEB-07CD-5601-7A79-C4CE830CA7D9}"/>
              </a:ext>
            </a:extLst>
          </p:cNvPr>
          <p:cNvSpPr>
            <a:spLocks noGrp="1"/>
          </p:cNvSpPr>
          <p:nvPr>
            <p:ph type="body" sz="quarter" idx="50" hasCustomPrompt="1"/>
            <p:custDataLst>
              <p:tags r:id="rId12"/>
            </p:custDataLst>
          </p:nvPr>
        </p:nvSpPr>
        <p:spPr>
          <a:xfrm>
            <a:off x="1651441" y="4663506"/>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Tree>
    <p:extLst>
      <p:ext uri="{BB962C8B-B14F-4D97-AF65-F5344CB8AC3E}">
        <p14:creationId xmlns:p14="http://schemas.microsoft.com/office/powerpoint/2010/main" val="30981521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Team member (1)">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44D29139-F10C-12BE-3E33-5D9AA4CBFDF2}"/>
              </a:ext>
            </a:extLst>
          </p:cNvPr>
          <p:cNvSpPr/>
          <p:nvPr userDrawn="1">
            <p:custDataLst>
              <p:tags r:id="rId1"/>
            </p:custDataLst>
          </p:nvPr>
        </p:nvSpPr>
        <p:spPr>
          <a:xfrm>
            <a:off x="540000" y="0"/>
            <a:ext cx="11652000" cy="6858000"/>
          </a:xfrm>
          <a:custGeom>
            <a:avLst/>
            <a:gdLst>
              <a:gd name="connsiteX0" fmla="*/ 1981284 w 11652000"/>
              <a:gd name="connsiteY0" fmla="*/ 1523051 h 6858000"/>
              <a:gd name="connsiteX1" fmla="*/ 361284 w 11652000"/>
              <a:gd name="connsiteY1" fmla="*/ 3143051 h 6858000"/>
              <a:gd name="connsiteX2" fmla="*/ 1981284 w 11652000"/>
              <a:gd name="connsiteY2" fmla="*/ 4763051 h 6858000"/>
              <a:gd name="connsiteX3" fmla="*/ 3601284 w 11652000"/>
              <a:gd name="connsiteY3" fmla="*/ 3143051 h 6858000"/>
              <a:gd name="connsiteX4" fmla="*/ 1981284 w 11652000"/>
              <a:gd name="connsiteY4" fmla="*/ 1523051 h 6858000"/>
              <a:gd name="connsiteX5" fmla="*/ 0 w 11652000"/>
              <a:gd name="connsiteY5" fmla="*/ 0 h 6858000"/>
              <a:gd name="connsiteX6" fmla="*/ 11652000 w 11652000"/>
              <a:gd name="connsiteY6" fmla="*/ 0 h 6858000"/>
              <a:gd name="connsiteX7" fmla="*/ 11652000 w 11652000"/>
              <a:gd name="connsiteY7" fmla="*/ 6858000 h 6858000"/>
              <a:gd name="connsiteX8" fmla="*/ 0 w 116520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52000" h="6858000">
                <a:moveTo>
                  <a:pt x="1981284" y="1523051"/>
                </a:moveTo>
                <a:cubicBezTo>
                  <a:pt x="1086583" y="1523051"/>
                  <a:pt x="361284" y="2248350"/>
                  <a:pt x="361284" y="3143051"/>
                </a:cubicBezTo>
                <a:cubicBezTo>
                  <a:pt x="361284" y="4037752"/>
                  <a:pt x="1086583" y="4763051"/>
                  <a:pt x="1981284" y="4763051"/>
                </a:cubicBezTo>
                <a:cubicBezTo>
                  <a:pt x="2875985" y="4763051"/>
                  <a:pt x="3601284" y="4037752"/>
                  <a:pt x="3601284" y="3143051"/>
                </a:cubicBezTo>
                <a:cubicBezTo>
                  <a:pt x="3601284" y="2248350"/>
                  <a:pt x="2875985" y="1523051"/>
                  <a:pt x="1981284" y="1523051"/>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944704" y="1566471"/>
            <a:ext cx="3153159" cy="3153159"/>
          </a:xfrm>
          <a:prstGeom prst="ellipse">
            <a:avLst/>
          </a:prstGeom>
          <a:solidFill>
            <a:schemeClr val="bg2"/>
          </a:solidFill>
          <a:ln w="50800">
            <a:noFill/>
          </a:ln>
        </p:spPr>
        <p:txBody>
          <a:bodyPr wrap="square"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4"/>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9" name="Textplatzhalter 8">
            <a:extLst>
              <a:ext uri="{FF2B5EF4-FFF2-40B4-BE49-F238E27FC236}">
                <a16:creationId xmlns:a16="http://schemas.microsoft.com/office/drawing/2014/main" id="{C04E7C88-AB62-3637-183B-1B25F8BD3A87}"/>
              </a:ext>
            </a:extLst>
          </p:cNvPr>
          <p:cNvSpPr>
            <a:spLocks noGrp="1"/>
          </p:cNvSpPr>
          <p:nvPr>
            <p:ph type="body" sz="quarter" idx="25" hasCustomPrompt="1"/>
            <p:custDataLst>
              <p:tags r:id="rId5"/>
            </p:custDataLst>
          </p:nvPr>
        </p:nvSpPr>
        <p:spPr>
          <a:xfrm>
            <a:off x="5130799" y="2438400"/>
            <a:ext cx="5289549" cy="3695699"/>
          </a:xfrm>
        </p:spPr>
        <p:txBody>
          <a:bodyPr/>
          <a:lstStyle>
            <a:lvl5pPr>
              <a:defRPr/>
            </a:lvl5p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BABCC8FB-F3F8-1B1E-D481-3CFA8354E010}"/>
              </a:ext>
            </a:extLst>
          </p:cNvPr>
          <p:cNvSpPr>
            <a:spLocks noGrp="1"/>
          </p:cNvSpPr>
          <p:nvPr>
            <p:ph type="dt" sz="half" idx="26"/>
            <p:custDataLst>
              <p:tags r:id="rId6"/>
            </p:custDataLst>
          </p:nvPr>
        </p:nvSpPr>
        <p:spPr/>
        <p:txBody>
          <a:bodyPr/>
          <a:lstStyle/>
          <a:p>
            <a:r>
              <a:rPr lang="de-DE"/>
              <a:t>00.00.2023</a:t>
            </a:r>
            <a:endParaRPr lang="de-DE" dirty="0"/>
          </a:p>
        </p:txBody>
      </p:sp>
      <p:sp>
        <p:nvSpPr>
          <p:cNvPr id="8" name="Fußzeilenplatzhalter 7">
            <a:extLst>
              <a:ext uri="{FF2B5EF4-FFF2-40B4-BE49-F238E27FC236}">
                <a16:creationId xmlns:a16="http://schemas.microsoft.com/office/drawing/2014/main" id="{6F681113-06F9-6515-8252-A525418367CC}"/>
              </a:ext>
            </a:extLst>
          </p:cNvPr>
          <p:cNvSpPr>
            <a:spLocks noGrp="1"/>
          </p:cNvSpPr>
          <p:nvPr>
            <p:ph type="ftr" sz="quarter" idx="27"/>
            <p:custDataLst>
              <p:tags r:id="rId7"/>
            </p:custDataLst>
          </p:nvPr>
        </p:nvSpPr>
        <p:spPr/>
        <p:txBody>
          <a:bodyPr/>
          <a:lstStyle/>
          <a:p>
            <a:r>
              <a:rPr lang="de-DE"/>
              <a:t>Presentation Title | Classification: C2 – Sensitive | Name Surname</a:t>
            </a:r>
            <a:endParaRPr lang="de-DE" dirty="0"/>
          </a:p>
        </p:txBody>
      </p:sp>
      <p:sp>
        <p:nvSpPr>
          <p:cNvPr id="10" name="Foliennummernplatzhalter 9">
            <a:extLst>
              <a:ext uri="{FF2B5EF4-FFF2-40B4-BE49-F238E27FC236}">
                <a16:creationId xmlns:a16="http://schemas.microsoft.com/office/drawing/2014/main" id="{E23D7F61-DCE2-00F3-A108-5AD2688A9A1A}"/>
              </a:ext>
            </a:extLst>
          </p:cNvPr>
          <p:cNvSpPr>
            <a:spLocks noGrp="1"/>
          </p:cNvSpPr>
          <p:nvPr>
            <p:ph type="sldNum" sz="quarter" idx="28"/>
            <p:custDataLst>
              <p:tags r:id="rId8"/>
            </p:custDataLst>
          </p:nvPr>
        </p:nvSpPr>
        <p:spPr/>
        <p:txBody>
          <a:bodyPr/>
          <a:lstStyle/>
          <a:p>
            <a:fld id="{92DB0D90-6264-4E90-9724-ABC670DBF4FB}" type="slidenum">
              <a:rPr lang="de-DE" smtClean="0"/>
              <a:pPr/>
              <a:t>‹Nr.›</a:t>
            </a:fld>
            <a:endParaRPr lang="de-DE" dirty="0"/>
          </a:p>
        </p:txBody>
      </p:sp>
      <p:sp>
        <p:nvSpPr>
          <p:cNvPr id="3" name="Textplatzhalter 14">
            <a:extLst>
              <a:ext uri="{FF2B5EF4-FFF2-40B4-BE49-F238E27FC236}">
                <a16:creationId xmlns:a16="http://schemas.microsoft.com/office/drawing/2014/main" id="{EF74AE04-3C33-05FA-0D91-674C49E1A0E0}"/>
              </a:ext>
            </a:extLst>
          </p:cNvPr>
          <p:cNvSpPr>
            <a:spLocks noGrp="1"/>
          </p:cNvSpPr>
          <p:nvPr>
            <p:ph type="body" sz="quarter" idx="30" hasCustomPrompt="1"/>
            <p:custDataLst>
              <p:tags r:id="rId9"/>
            </p:custDataLst>
          </p:nvPr>
        </p:nvSpPr>
        <p:spPr>
          <a:xfrm>
            <a:off x="1063284" y="4719631"/>
            <a:ext cx="2916000" cy="1432941"/>
          </a:xfrm>
        </p:spPr>
        <p:txBody>
          <a:bodyPr lIns="0" tIns="288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1" name="Rechteck 10">
            <a:extLst>
              <a:ext uri="{FF2B5EF4-FFF2-40B4-BE49-F238E27FC236}">
                <a16:creationId xmlns:a16="http://schemas.microsoft.com/office/drawing/2014/main" id="{70623EFF-5BED-6DDC-AA21-542EA7D181B9}"/>
              </a:ext>
            </a:extLst>
          </p:cNvPr>
          <p:cNvSpPr/>
          <p:nvPr userDrawn="1">
            <p:custDataLst>
              <p:tags r:id="rId10"/>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echteck 11">
            <a:extLst>
              <a:ext uri="{FF2B5EF4-FFF2-40B4-BE49-F238E27FC236}">
                <a16:creationId xmlns:a16="http://schemas.microsoft.com/office/drawing/2014/main" id="{EFC604C2-A509-FDB4-57D1-D37C9123AD72}"/>
              </a:ext>
            </a:extLst>
          </p:cNvPr>
          <p:cNvSpPr>
            <a:spLocks/>
          </p:cNvSpPr>
          <p:nvPr userDrawn="1">
            <p:custDataLst>
              <p:tags r:id="rId11"/>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3377819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Team member (3)">
    <p:bg>
      <p:bgPr>
        <a:solidFill>
          <a:schemeClr val="tx2"/>
        </a:solidFill>
        <a:effectLst/>
      </p:bgPr>
    </p:bg>
    <p:spTree>
      <p:nvGrpSpPr>
        <p:cNvPr id="1" name=""/>
        <p:cNvGrpSpPr/>
        <p:nvPr/>
      </p:nvGrpSpPr>
      <p:grpSpPr>
        <a:xfrm>
          <a:off x="0" y="0"/>
          <a:ext cx="0" cy="0"/>
          <a:chOff x="0" y="0"/>
          <a:chExt cx="0" cy="0"/>
        </a:xfrm>
      </p:grpSpPr>
      <p:sp>
        <p:nvSpPr>
          <p:cNvPr id="22" name="Freihandform: Form 21">
            <a:extLst>
              <a:ext uri="{FF2B5EF4-FFF2-40B4-BE49-F238E27FC236}">
                <a16:creationId xmlns:a16="http://schemas.microsoft.com/office/drawing/2014/main" id="{D115A771-1D68-941B-EE50-C6423B122EE4}"/>
              </a:ext>
            </a:extLst>
          </p:cNvPr>
          <p:cNvSpPr/>
          <p:nvPr userDrawn="1">
            <p:custDataLst>
              <p:tags r:id="rId1"/>
            </p:custDataLst>
          </p:nvPr>
        </p:nvSpPr>
        <p:spPr>
          <a:xfrm>
            <a:off x="540000" y="0"/>
            <a:ext cx="11652000" cy="6858000"/>
          </a:xfrm>
          <a:custGeom>
            <a:avLst/>
            <a:gdLst>
              <a:gd name="connsiteX0" fmla="*/ 9278249 w 11652000"/>
              <a:gd name="connsiteY0" fmla="*/ 1869454 h 6858000"/>
              <a:gd name="connsiteX1" fmla="*/ 8252249 w 11652000"/>
              <a:gd name="connsiteY1" fmla="*/ 2895454 h 6858000"/>
              <a:gd name="connsiteX2" fmla="*/ 9278249 w 11652000"/>
              <a:gd name="connsiteY2" fmla="*/ 3921454 h 6858000"/>
              <a:gd name="connsiteX3" fmla="*/ 10304249 w 11652000"/>
              <a:gd name="connsiteY3" fmla="*/ 2895454 h 6858000"/>
              <a:gd name="connsiteX4" fmla="*/ 9278249 w 11652000"/>
              <a:gd name="connsiteY4" fmla="*/ 1869454 h 6858000"/>
              <a:gd name="connsiteX5" fmla="*/ 5556000 w 11652000"/>
              <a:gd name="connsiteY5" fmla="*/ 1869454 h 6858000"/>
              <a:gd name="connsiteX6" fmla="*/ 4530000 w 11652000"/>
              <a:gd name="connsiteY6" fmla="*/ 2895454 h 6858000"/>
              <a:gd name="connsiteX7" fmla="*/ 5556000 w 11652000"/>
              <a:gd name="connsiteY7" fmla="*/ 3921454 h 6858000"/>
              <a:gd name="connsiteX8" fmla="*/ 6582000 w 11652000"/>
              <a:gd name="connsiteY8" fmla="*/ 2895454 h 6858000"/>
              <a:gd name="connsiteX9" fmla="*/ 5556000 w 11652000"/>
              <a:gd name="connsiteY9" fmla="*/ 1869454 h 6858000"/>
              <a:gd name="connsiteX10" fmla="*/ 1833750 w 11652000"/>
              <a:gd name="connsiteY10" fmla="*/ 1869454 h 6858000"/>
              <a:gd name="connsiteX11" fmla="*/ 807750 w 11652000"/>
              <a:gd name="connsiteY11" fmla="*/ 2895454 h 6858000"/>
              <a:gd name="connsiteX12" fmla="*/ 1833750 w 11652000"/>
              <a:gd name="connsiteY12" fmla="*/ 3921454 h 6858000"/>
              <a:gd name="connsiteX13" fmla="*/ 2859750 w 11652000"/>
              <a:gd name="connsiteY13" fmla="*/ 2895454 h 6858000"/>
              <a:gd name="connsiteX14" fmla="*/ 1833750 w 11652000"/>
              <a:gd name="connsiteY14" fmla="*/ 1869454 h 6858000"/>
              <a:gd name="connsiteX15" fmla="*/ 0 w 11652000"/>
              <a:gd name="connsiteY15" fmla="*/ 0 h 6858000"/>
              <a:gd name="connsiteX16" fmla="*/ 11652000 w 11652000"/>
              <a:gd name="connsiteY16" fmla="*/ 0 h 6858000"/>
              <a:gd name="connsiteX17" fmla="*/ 11652000 w 11652000"/>
              <a:gd name="connsiteY17" fmla="*/ 6858000 h 6858000"/>
              <a:gd name="connsiteX18" fmla="*/ 0 w 11652000"/>
              <a:gd name="connsiteY1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52000" h="6858000">
                <a:moveTo>
                  <a:pt x="9278249" y="1869454"/>
                </a:moveTo>
                <a:cubicBezTo>
                  <a:pt x="8711605" y="1869454"/>
                  <a:pt x="8252249" y="2328810"/>
                  <a:pt x="8252249" y="2895454"/>
                </a:cubicBezTo>
                <a:cubicBezTo>
                  <a:pt x="8252249" y="3462098"/>
                  <a:pt x="8711605" y="3921454"/>
                  <a:pt x="9278249" y="3921454"/>
                </a:cubicBezTo>
                <a:cubicBezTo>
                  <a:pt x="9844893" y="3921454"/>
                  <a:pt x="10304249" y="3462098"/>
                  <a:pt x="10304249" y="2895454"/>
                </a:cubicBezTo>
                <a:cubicBezTo>
                  <a:pt x="10304249" y="2328810"/>
                  <a:pt x="9844893" y="1869454"/>
                  <a:pt x="9278249" y="1869454"/>
                </a:cubicBezTo>
                <a:close/>
                <a:moveTo>
                  <a:pt x="5556000" y="1869454"/>
                </a:moveTo>
                <a:cubicBezTo>
                  <a:pt x="4989356" y="1869454"/>
                  <a:pt x="4530000" y="2328810"/>
                  <a:pt x="4530000" y="2895454"/>
                </a:cubicBezTo>
                <a:cubicBezTo>
                  <a:pt x="4530000" y="3462098"/>
                  <a:pt x="4989356" y="3921454"/>
                  <a:pt x="5556000" y="3921454"/>
                </a:cubicBezTo>
                <a:cubicBezTo>
                  <a:pt x="6122644" y="3921454"/>
                  <a:pt x="6582000" y="3462098"/>
                  <a:pt x="6582000" y="2895454"/>
                </a:cubicBezTo>
                <a:cubicBezTo>
                  <a:pt x="6582000" y="2328810"/>
                  <a:pt x="6122644" y="1869454"/>
                  <a:pt x="5556000" y="1869454"/>
                </a:cubicBezTo>
                <a:close/>
                <a:moveTo>
                  <a:pt x="1833750" y="1869454"/>
                </a:moveTo>
                <a:cubicBezTo>
                  <a:pt x="1267106" y="1869454"/>
                  <a:pt x="807750" y="2328810"/>
                  <a:pt x="807750" y="2895454"/>
                </a:cubicBezTo>
                <a:cubicBezTo>
                  <a:pt x="807750" y="3462098"/>
                  <a:pt x="1267106" y="3921454"/>
                  <a:pt x="1833750" y="3921454"/>
                </a:cubicBezTo>
                <a:cubicBezTo>
                  <a:pt x="2400394" y="3921454"/>
                  <a:pt x="2859750" y="3462098"/>
                  <a:pt x="2859750" y="2895454"/>
                </a:cubicBezTo>
                <a:cubicBezTo>
                  <a:pt x="2859750" y="2328810"/>
                  <a:pt x="2400394" y="1869454"/>
                  <a:pt x="1833750" y="1869454"/>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13950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Bildplatzhalter 6">
            <a:extLst>
              <a:ext uri="{FF2B5EF4-FFF2-40B4-BE49-F238E27FC236}">
                <a16:creationId xmlns:a16="http://schemas.microsoft.com/office/drawing/2014/main" id="{6D0C79AE-2065-693C-F8F2-82AFFF5E82C3}"/>
              </a:ext>
            </a:extLst>
          </p:cNvPr>
          <p:cNvSpPr>
            <a:spLocks noGrp="1"/>
          </p:cNvSpPr>
          <p:nvPr>
            <p:ph type="pic" sz="quarter" idx="18" hasCustomPrompt="1"/>
            <p:custDataLst>
              <p:tags r:id="rId4"/>
            </p:custDataLst>
          </p:nvPr>
        </p:nvSpPr>
        <p:spPr>
          <a:xfrm>
            <a:off x="5117335"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2" name="Bildplatzhalter 6">
            <a:extLst>
              <a:ext uri="{FF2B5EF4-FFF2-40B4-BE49-F238E27FC236}">
                <a16:creationId xmlns:a16="http://schemas.microsoft.com/office/drawing/2014/main" id="{5FC05490-F038-1AA8-A3A1-FC73430773EC}"/>
              </a:ext>
            </a:extLst>
          </p:cNvPr>
          <p:cNvSpPr>
            <a:spLocks noGrp="1"/>
          </p:cNvSpPr>
          <p:nvPr>
            <p:ph type="pic" sz="quarter" idx="20" hasCustomPrompt="1"/>
            <p:custDataLst>
              <p:tags r:id="rId5"/>
            </p:custDataLst>
          </p:nvPr>
        </p:nvSpPr>
        <p:spPr>
          <a:xfrm>
            <a:off x="88395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6"/>
            </p:custDataLst>
          </p:nvPr>
        </p:nvSpPr>
        <p:spPr>
          <a:xfrm>
            <a:off x="898524" y="223535"/>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8" name="Datumsplatzhalter 7">
            <a:extLst>
              <a:ext uri="{FF2B5EF4-FFF2-40B4-BE49-F238E27FC236}">
                <a16:creationId xmlns:a16="http://schemas.microsoft.com/office/drawing/2014/main" id="{8B95CA18-62C5-8982-696F-7E2E7517CF02}"/>
              </a:ext>
            </a:extLst>
          </p:cNvPr>
          <p:cNvSpPr>
            <a:spLocks noGrp="1"/>
          </p:cNvSpPr>
          <p:nvPr>
            <p:ph type="dt" sz="half" idx="27"/>
            <p:custDataLst>
              <p:tags r:id="rId7"/>
            </p:custDataLst>
          </p:nvPr>
        </p:nvSpPr>
        <p:spPr/>
        <p:txBody>
          <a:bodyPr/>
          <a:lstStyle/>
          <a:p>
            <a:r>
              <a:rPr lang="de-DE"/>
              <a:t>00.00.2023</a:t>
            </a:r>
            <a:endParaRPr lang="de-DE" dirty="0"/>
          </a:p>
        </p:txBody>
      </p:sp>
      <p:sp>
        <p:nvSpPr>
          <p:cNvPr id="9" name="Fußzeilenplatzhalter 8">
            <a:extLst>
              <a:ext uri="{FF2B5EF4-FFF2-40B4-BE49-F238E27FC236}">
                <a16:creationId xmlns:a16="http://schemas.microsoft.com/office/drawing/2014/main" id="{04B42B20-741E-8CF4-5931-65F2AE6EAA63}"/>
              </a:ext>
            </a:extLst>
          </p:cNvPr>
          <p:cNvSpPr>
            <a:spLocks noGrp="1"/>
          </p:cNvSpPr>
          <p:nvPr>
            <p:ph type="ftr" sz="quarter" idx="28"/>
            <p:custDataLst>
              <p:tags r:id="rId8"/>
            </p:custDataLst>
          </p:nvPr>
        </p:nvSpPr>
        <p:spPr/>
        <p:txBody>
          <a:bodyPr/>
          <a:lstStyle/>
          <a:p>
            <a:r>
              <a:rPr lang="de-DE"/>
              <a:t>Presentation Title | Classification: C2 – Sensitive | Name Surname</a:t>
            </a:r>
            <a:endParaRPr lang="de-DE" dirty="0"/>
          </a:p>
        </p:txBody>
      </p:sp>
      <p:sp>
        <p:nvSpPr>
          <p:cNvPr id="11" name="Foliennummernplatzhalter 10">
            <a:extLst>
              <a:ext uri="{FF2B5EF4-FFF2-40B4-BE49-F238E27FC236}">
                <a16:creationId xmlns:a16="http://schemas.microsoft.com/office/drawing/2014/main" id="{1231504B-41E7-4E61-3CF2-E201124E12C4}"/>
              </a:ext>
            </a:extLst>
          </p:cNvPr>
          <p:cNvSpPr>
            <a:spLocks noGrp="1"/>
          </p:cNvSpPr>
          <p:nvPr>
            <p:ph type="sldNum" sz="quarter" idx="29"/>
            <p:custDataLst>
              <p:tags r:id="rId9"/>
            </p:custDataLst>
          </p:nvPr>
        </p:nvSpPr>
        <p:spPr/>
        <p:txBody>
          <a:bodyPr/>
          <a:lstStyle/>
          <a:p>
            <a:fld id="{92DB0D90-6264-4E90-9724-ABC670DBF4FB}" type="slidenum">
              <a:rPr lang="de-DE" smtClean="0"/>
              <a:pPr/>
              <a:t>‹Nr.›</a:t>
            </a:fld>
            <a:endParaRPr lang="de-DE" dirty="0"/>
          </a:p>
        </p:txBody>
      </p:sp>
      <p:sp>
        <p:nvSpPr>
          <p:cNvPr id="15" name="Textplatzhalter 14">
            <a:extLst>
              <a:ext uri="{FF2B5EF4-FFF2-40B4-BE49-F238E27FC236}">
                <a16:creationId xmlns:a16="http://schemas.microsoft.com/office/drawing/2014/main" id="{D9223D02-3B2C-76FD-56DF-017F6EE2645F}"/>
              </a:ext>
            </a:extLst>
          </p:cNvPr>
          <p:cNvSpPr>
            <a:spLocks noGrp="1"/>
          </p:cNvSpPr>
          <p:nvPr>
            <p:ph type="body" sz="quarter" idx="30" hasCustomPrompt="1"/>
            <p:custDataLst>
              <p:tags r:id="rId10"/>
            </p:custDataLst>
          </p:nvPr>
        </p:nvSpPr>
        <p:spPr>
          <a:xfrm>
            <a:off x="915751"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6" name="Textplatzhalter 14">
            <a:extLst>
              <a:ext uri="{FF2B5EF4-FFF2-40B4-BE49-F238E27FC236}">
                <a16:creationId xmlns:a16="http://schemas.microsoft.com/office/drawing/2014/main" id="{79A2D2B6-31A0-0407-73D0-27672F5A6B88}"/>
              </a:ext>
            </a:extLst>
          </p:cNvPr>
          <p:cNvSpPr>
            <a:spLocks noGrp="1"/>
          </p:cNvSpPr>
          <p:nvPr>
            <p:ph type="body" sz="quarter" idx="31" hasCustomPrompt="1"/>
            <p:custDataLst>
              <p:tags r:id="rId11"/>
            </p:custDataLst>
          </p:nvPr>
        </p:nvSpPr>
        <p:spPr>
          <a:xfrm>
            <a:off x="4638000"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20" name="Textplatzhalter 14">
            <a:extLst>
              <a:ext uri="{FF2B5EF4-FFF2-40B4-BE49-F238E27FC236}">
                <a16:creationId xmlns:a16="http://schemas.microsoft.com/office/drawing/2014/main" id="{2EAC6821-7F26-E354-E40C-323D2FFFE1F1}"/>
              </a:ext>
            </a:extLst>
          </p:cNvPr>
          <p:cNvSpPr>
            <a:spLocks noGrp="1"/>
          </p:cNvSpPr>
          <p:nvPr>
            <p:ph type="body" sz="quarter" idx="32" hasCustomPrompt="1"/>
            <p:custDataLst>
              <p:tags r:id="rId12"/>
            </p:custDataLst>
          </p:nvPr>
        </p:nvSpPr>
        <p:spPr>
          <a:xfrm>
            <a:off x="8360249"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3" name="Rechteck 12">
            <a:extLst>
              <a:ext uri="{FF2B5EF4-FFF2-40B4-BE49-F238E27FC236}">
                <a16:creationId xmlns:a16="http://schemas.microsoft.com/office/drawing/2014/main" id="{7E8355A7-B4EA-D9F4-555F-B8026DB03CD2}"/>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7" name="Rechteck 16">
            <a:extLst>
              <a:ext uri="{FF2B5EF4-FFF2-40B4-BE49-F238E27FC236}">
                <a16:creationId xmlns:a16="http://schemas.microsoft.com/office/drawing/2014/main" id="{DCE41DE3-49E6-7AA2-D041-FBB4D2592E1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32459083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Team member (4)">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C132B7BC-6428-ED10-3897-C5DBE026EE78}"/>
              </a:ext>
            </a:extLst>
          </p:cNvPr>
          <p:cNvSpPr/>
          <p:nvPr userDrawn="1">
            <p:custDataLst>
              <p:tags r:id="rId1"/>
            </p:custDataLst>
          </p:nvPr>
        </p:nvSpPr>
        <p:spPr>
          <a:xfrm>
            <a:off x="540002" y="0"/>
            <a:ext cx="11651999" cy="6858000"/>
          </a:xfrm>
          <a:custGeom>
            <a:avLst/>
            <a:gdLst>
              <a:gd name="connsiteX0" fmla="*/ 9560561 w 11651999"/>
              <a:gd name="connsiteY0" fmla="*/ 1666006 h 6858000"/>
              <a:gd name="connsiteX1" fmla="*/ 8804478 w 11651999"/>
              <a:gd name="connsiteY1" fmla="*/ 2422006 h 6858000"/>
              <a:gd name="connsiteX2" fmla="*/ 9560561 w 11651999"/>
              <a:gd name="connsiteY2" fmla="*/ 3178005 h 6858000"/>
              <a:gd name="connsiteX3" fmla="*/ 10316644 w 11651999"/>
              <a:gd name="connsiteY3" fmla="*/ 2422006 h 6858000"/>
              <a:gd name="connsiteX4" fmla="*/ 9560561 w 11651999"/>
              <a:gd name="connsiteY4" fmla="*/ 1666006 h 6858000"/>
              <a:gd name="connsiteX5" fmla="*/ 3919599 w 11651999"/>
              <a:gd name="connsiteY5" fmla="*/ 1666005 h 6858000"/>
              <a:gd name="connsiteX6" fmla="*/ 3163517 w 11651999"/>
              <a:gd name="connsiteY6" fmla="*/ 2422005 h 6858000"/>
              <a:gd name="connsiteX7" fmla="*/ 3919599 w 11651999"/>
              <a:gd name="connsiteY7" fmla="*/ 3178005 h 6858000"/>
              <a:gd name="connsiteX8" fmla="*/ 4675682 w 11651999"/>
              <a:gd name="connsiteY8" fmla="*/ 2422005 h 6858000"/>
              <a:gd name="connsiteX9" fmla="*/ 3919599 w 11651999"/>
              <a:gd name="connsiteY9" fmla="*/ 1666005 h 6858000"/>
              <a:gd name="connsiteX10" fmla="*/ 6740080 w 11651999"/>
              <a:gd name="connsiteY10" fmla="*/ 1666004 h 6858000"/>
              <a:gd name="connsiteX11" fmla="*/ 5983997 w 11651999"/>
              <a:gd name="connsiteY11" fmla="*/ 2422004 h 6858000"/>
              <a:gd name="connsiteX12" fmla="*/ 6740080 w 11651999"/>
              <a:gd name="connsiteY12" fmla="*/ 3178004 h 6858000"/>
              <a:gd name="connsiteX13" fmla="*/ 7496163 w 11651999"/>
              <a:gd name="connsiteY13" fmla="*/ 2422004 h 6858000"/>
              <a:gd name="connsiteX14" fmla="*/ 6740080 w 11651999"/>
              <a:gd name="connsiteY14" fmla="*/ 1666004 h 6858000"/>
              <a:gd name="connsiteX15" fmla="*/ 1099119 w 11651999"/>
              <a:gd name="connsiteY15" fmla="*/ 1666004 h 6858000"/>
              <a:gd name="connsiteX16" fmla="*/ 343036 w 11651999"/>
              <a:gd name="connsiteY16" fmla="*/ 2422004 h 6858000"/>
              <a:gd name="connsiteX17" fmla="*/ 1099119 w 11651999"/>
              <a:gd name="connsiteY17" fmla="*/ 3178004 h 6858000"/>
              <a:gd name="connsiteX18" fmla="*/ 1855202 w 11651999"/>
              <a:gd name="connsiteY18" fmla="*/ 2422004 h 6858000"/>
              <a:gd name="connsiteX19" fmla="*/ 1099119 w 11651999"/>
              <a:gd name="connsiteY19" fmla="*/ 1666004 h 6858000"/>
              <a:gd name="connsiteX20" fmla="*/ 0 w 11651999"/>
              <a:gd name="connsiteY20" fmla="*/ 0 h 6858000"/>
              <a:gd name="connsiteX21" fmla="*/ 11651999 w 11651999"/>
              <a:gd name="connsiteY21" fmla="*/ 0 h 6858000"/>
              <a:gd name="connsiteX22" fmla="*/ 11651999 w 11651999"/>
              <a:gd name="connsiteY22" fmla="*/ 6858000 h 6858000"/>
              <a:gd name="connsiteX23" fmla="*/ 0 w 11651999"/>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51999" h="6858000">
                <a:moveTo>
                  <a:pt x="9560561" y="1666006"/>
                </a:moveTo>
                <a:cubicBezTo>
                  <a:pt x="9142988" y="1666006"/>
                  <a:pt x="8804478" y="2004479"/>
                  <a:pt x="8804478" y="2422006"/>
                </a:cubicBezTo>
                <a:cubicBezTo>
                  <a:pt x="8804478" y="2839532"/>
                  <a:pt x="9142988" y="3178005"/>
                  <a:pt x="9560561" y="3178005"/>
                </a:cubicBezTo>
                <a:cubicBezTo>
                  <a:pt x="9978134" y="3178005"/>
                  <a:pt x="10316644" y="2839532"/>
                  <a:pt x="10316644" y="2422006"/>
                </a:cubicBezTo>
                <a:cubicBezTo>
                  <a:pt x="10316644" y="2004479"/>
                  <a:pt x="9978134" y="1666006"/>
                  <a:pt x="9560561" y="1666006"/>
                </a:cubicBezTo>
                <a:close/>
                <a:moveTo>
                  <a:pt x="3919599" y="1666005"/>
                </a:moveTo>
                <a:cubicBezTo>
                  <a:pt x="3502026" y="1666005"/>
                  <a:pt x="3163517" y="2004478"/>
                  <a:pt x="3163517" y="2422005"/>
                </a:cubicBezTo>
                <a:cubicBezTo>
                  <a:pt x="3163517" y="2839532"/>
                  <a:pt x="3502026" y="3178005"/>
                  <a:pt x="3919599" y="3178005"/>
                </a:cubicBezTo>
                <a:cubicBezTo>
                  <a:pt x="4337173" y="3178005"/>
                  <a:pt x="4675682" y="2839532"/>
                  <a:pt x="4675682" y="2422005"/>
                </a:cubicBezTo>
                <a:cubicBezTo>
                  <a:pt x="4675682" y="2004478"/>
                  <a:pt x="4337173" y="1666005"/>
                  <a:pt x="3919599" y="1666005"/>
                </a:cubicBezTo>
                <a:close/>
                <a:moveTo>
                  <a:pt x="6740080" y="1666004"/>
                </a:moveTo>
                <a:cubicBezTo>
                  <a:pt x="6322507" y="1666004"/>
                  <a:pt x="5983997" y="2004477"/>
                  <a:pt x="5983997" y="2422004"/>
                </a:cubicBezTo>
                <a:cubicBezTo>
                  <a:pt x="5983997" y="2839532"/>
                  <a:pt x="6322507" y="3178004"/>
                  <a:pt x="6740080" y="3178004"/>
                </a:cubicBezTo>
                <a:cubicBezTo>
                  <a:pt x="7157653" y="3178004"/>
                  <a:pt x="7496163" y="2839532"/>
                  <a:pt x="7496163" y="2422004"/>
                </a:cubicBezTo>
                <a:cubicBezTo>
                  <a:pt x="7496163" y="2004477"/>
                  <a:pt x="7157653" y="1666004"/>
                  <a:pt x="6740080" y="1666004"/>
                </a:cubicBezTo>
                <a:close/>
                <a:moveTo>
                  <a:pt x="1099119" y="1666004"/>
                </a:moveTo>
                <a:cubicBezTo>
                  <a:pt x="681546" y="1666004"/>
                  <a:pt x="343036" y="2004477"/>
                  <a:pt x="343036" y="2422004"/>
                </a:cubicBezTo>
                <a:cubicBezTo>
                  <a:pt x="343036" y="2839531"/>
                  <a:pt x="681546" y="3178004"/>
                  <a:pt x="1099119" y="3178004"/>
                </a:cubicBezTo>
                <a:cubicBezTo>
                  <a:pt x="1516692" y="3178004"/>
                  <a:pt x="1855202" y="2839531"/>
                  <a:pt x="1855202" y="2422004"/>
                </a:cubicBezTo>
                <a:cubicBezTo>
                  <a:pt x="1855202" y="2004477"/>
                  <a:pt x="1516692" y="1666004"/>
                  <a:pt x="1099119" y="1666004"/>
                </a:cubicBezTo>
                <a:close/>
                <a:moveTo>
                  <a:pt x="0" y="0"/>
                </a:moveTo>
                <a:lnTo>
                  <a:pt x="11651999" y="0"/>
                </a:lnTo>
                <a:lnTo>
                  <a:pt x="1165199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3"/>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4"/>
            </p:custDataLst>
          </p:nvPr>
        </p:nvSpPr>
        <p:spPr>
          <a:xfrm>
            <a:off x="934480" y="1717366"/>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0" name="Bildplatzhalter 6">
            <a:extLst>
              <a:ext uri="{FF2B5EF4-FFF2-40B4-BE49-F238E27FC236}">
                <a16:creationId xmlns:a16="http://schemas.microsoft.com/office/drawing/2014/main" id="{3068B7DF-D1E1-4E1F-4044-3FC6A26B79EB}"/>
              </a:ext>
            </a:extLst>
          </p:cNvPr>
          <p:cNvSpPr>
            <a:spLocks noGrp="1"/>
          </p:cNvSpPr>
          <p:nvPr>
            <p:ph type="pic" sz="quarter" idx="25" hasCustomPrompt="1"/>
            <p:custDataLst>
              <p:tags r:id="rId5"/>
            </p:custDataLst>
          </p:nvPr>
        </p:nvSpPr>
        <p:spPr>
          <a:xfrm>
            <a:off x="3754960"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9" name="Textplatzhalter 8">
            <a:extLst>
              <a:ext uri="{FF2B5EF4-FFF2-40B4-BE49-F238E27FC236}">
                <a16:creationId xmlns:a16="http://schemas.microsoft.com/office/drawing/2014/main" id="{A5ECCE35-16F4-36DD-DB66-6DED467DC826}"/>
              </a:ext>
            </a:extLst>
          </p:cNvPr>
          <p:cNvSpPr>
            <a:spLocks noGrp="1"/>
          </p:cNvSpPr>
          <p:nvPr>
            <p:ph type="body" sz="quarter" idx="30" hasCustomPrompt="1"/>
            <p:custDataLst>
              <p:tags r:id="rId6"/>
            </p:custDataLst>
          </p:nvPr>
        </p:nvSpPr>
        <p:spPr>
          <a:xfrm>
            <a:off x="1307438"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18" name="Textplatzhalter 8">
            <a:extLst>
              <a:ext uri="{FF2B5EF4-FFF2-40B4-BE49-F238E27FC236}">
                <a16:creationId xmlns:a16="http://schemas.microsoft.com/office/drawing/2014/main" id="{1EAC27A7-7691-4350-43C5-6B6CB5F92B2C}"/>
              </a:ext>
            </a:extLst>
          </p:cNvPr>
          <p:cNvSpPr>
            <a:spLocks noGrp="1"/>
          </p:cNvSpPr>
          <p:nvPr>
            <p:ph type="body" sz="quarter" idx="31" hasCustomPrompt="1"/>
            <p:custDataLst>
              <p:tags r:id="rId7"/>
            </p:custDataLst>
          </p:nvPr>
        </p:nvSpPr>
        <p:spPr>
          <a:xfrm>
            <a:off x="4127919"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0" name="Textplatzhalter 8">
            <a:extLst>
              <a:ext uri="{FF2B5EF4-FFF2-40B4-BE49-F238E27FC236}">
                <a16:creationId xmlns:a16="http://schemas.microsoft.com/office/drawing/2014/main" id="{77D24433-C7A0-DCCF-802A-407C4B93BDCD}"/>
              </a:ext>
            </a:extLst>
          </p:cNvPr>
          <p:cNvSpPr>
            <a:spLocks noGrp="1"/>
          </p:cNvSpPr>
          <p:nvPr>
            <p:ph type="body" sz="quarter" idx="32" hasCustomPrompt="1"/>
            <p:custDataLst>
              <p:tags r:id="rId8"/>
            </p:custDataLst>
          </p:nvPr>
        </p:nvSpPr>
        <p:spPr>
          <a:xfrm>
            <a:off x="6948401"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1" name="Textplatzhalter 8">
            <a:extLst>
              <a:ext uri="{FF2B5EF4-FFF2-40B4-BE49-F238E27FC236}">
                <a16:creationId xmlns:a16="http://schemas.microsoft.com/office/drawing/2014/main" id="{A021F369-23AA-50F4-5510-BF8495646D67}"/>
              </a:ext>
            </a:extLst>
          </p:cNvPr>
          <p:cNvSpPr>
            <a:spLocks noGrp="1"/>
          </p:cNvSpPr>
          <p:nvPr>
            <p:ph type="body" sz="quarter" idx="33" hasCustomPrompt="1"/>
            <p:custDataLst>
              <p:tags r:id="rId9"/>
            </p:custDataLst>
          </p:nvPr>
        </p:nvSpPr>
        <p:spPr>
          <a:xfrm>
            <a:off x="9768882"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5" name="Datumsplatzhalter 4">
            <a:extLst>
              <a:ext uri="{FF2B5EF4-FFF2-40B4-BE49-F238E27FC236}">
                <a16:creationId xmlns:a16="http://schemas.microsoft.com/office/drawing/2014/main" id="{7C7D7102-6AF4-7B88-FF02-01A0673EAB56}"/>
              </a:ext>
            </a:extLst>
          </p:cNvPr>
          <p:cNvSpPr>
            <a:spLocks noGrp="1"/>
          </p:cNvSpPr>
          <p:nvPr>
            <p:ph type="dt" sz="half" idx="34"/>
            <p:custDataLst>
              <p:tags r:id="rId10"/>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6C2CF1F2-0B93-10C3-414C-AD26EAE73531}"/>
              </a:ext>
            </a:extLst>
          </p:cNvPr>
          <p:cNvSpPr>
            <a:spLocks noGrp="1"/>
          </p:cNvSpPr>
          <p:nvPr>
            <p:ph type="ftr" sz="quarter" idx="35"/>
            <p:custDataLst>
              <p:tags r:id="rId11"/>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1B438321-B4A3-3AD4-6952-C27449CD5739}"/>
              </a:ext>
            </a:extLst>
          </p:cNvPr>
          <p:cNvSpPr>
            <a:spLocks noGrp="1"/>
          </p:cNvSpPr>
          <p:nvPr>
            <p:ph type="sldNum" sz="quarter" idx="36"/>
            <p:custDataLst>
              <p:tags r:id="rId12"/>
            </p:custDataLst>
          </p:nvPr>
        </p:nvSpPr>
        <p:spPr/>
        <p:txBody>
          <a:bodyPr/>
          <a:lstStyle/>
          <a:p>
            <a:fld id="{92DB0D90-6264-4E90-9724-ABC670DBF4FB}" type="slidenum">
              <a:rPr lang="de-DE" smtClean="0"/>
              <a:pPr/>
              <a:t>‹Nr.›</a:t>
            </a:fld>
            <a:endParaRPr lang="de-DE" dirty="0"/>
          </a:p>
        </p:txBody>
      </p:sp>
      <p:sp>
        <p:nvSpPr>
          <p:cNvPr id="13" name="Rechteck 12">
            <a:extLst>
              <a:ext uri="{FF2B5EF4-FFF2-40B4-BE49-F238E27FC236}">
                <a16:creationId xmlns:a16="http://schemas.microsoft.com/office/drawing/2014/main" id="{82BA7842-4012-E451-0CFA-98EEA7749C94}"/>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5" name="Rechteck 14">
            <a:extLst>
              <a:ext uri="{FF2B5EF4-FFF2-40B4-BE49-F238E27FC236}">
                <a16:creationId xmlns:a16="http://schemas.microsoft.com/office/drawing/2014/main" id="{EBD56F67-F300-40CF-9D4C-A4AF682BD7A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29" name="Bildplatzhalter 6">
            <a:extLst>
              <a:ext uri="{FF2B5EF4-FFF2-40B4-BE49-F238E27FC236}">
                <a16:creationId xmlns:a16="http://schemas.microsoft.com/office/drawing/2014/main" id="{B5801B77-1BF5-4284-B177-F42C3470E181}"/>
              </a:ext>
            </a:extLst>
          </p:cNvPr>
          <p:cNvSpPr>
            <a:spLocks noGrp="1"/>
          </p:cNvSpPr>
          <p:nvPr>
            <p:ph type="pic" sz="quarter" idx="29" hasCustomPrompt="1"/>
            <p:custDataLst>
              <p:tags r:id="rId15"/>
            </p:custDataLst>
          </p:nvPr>
        </p:nvSpPr>
        <p:spPr>
          <a:xfrm>
            <a:off x="9395923"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3" name="Bildplatzhalter 6">
            <a:extLst>
              <a:ext uri="{FF2B5EF4-FFF2-40B4-BE49-F238E27FC236}">
                <a16:creationId xmlns:a16="http://schemas.microsoft.com/office/drawing/2014/main" id="{FDD64EA0-00F4-23AA-A634-959066C43B47}"/>
              </a:ext>
            </a:extLst>
          </p:cNvPr>
          <p:cNvSpPr>
            <a:spLocks noGrp="1"/>
          </p:cNvSpPr>
          <p:nvPr>
            <p:ph type="pic" sz="quarter" idx="27" hasCustomPrompt="1"/>
            <p:custDataLst>
              <p:tags r:id="rId16"/>
            </p:custDataLst>
          </p:nvPr>
        </p:nvSpPr>
        <p:spPr>
          <a:xfrm>
            <a:off x="6575442" y="1717368"/>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272198819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pecial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Special </a:t>
            </a:r>
            <a:br>
              <a:rPr lang="de-DE" sz="12000">
                <a:solidFill>
                  <a:schemeClr val="bg1"/>
                </a:solidFill>
              </a:rPr>
            </a:br>
            <a:r>
              <a:rPr lang="de-DE" sz="12000">
                <a:solidFill>
                  <a:schemeClr val="bg1"/>
                </a:solidFill>
              </a:rPr>
              <a:t>layouts</a:t>
            </a:r>
            <a:endParaRPr lang="de-DE" sz="12000" dirty="0">
              <a:solidFill>
                <a:schemeClr val="bg1"/>
              </a:solidFill>
            </a:endParaRPr>
          </a:p>
        </p:txBody>
      </p:sp>
    </p:spTree>
    <p:extLst>
      <p:ext uri="{BB962C8B-B14F-4D97-AF65-F5344CB8AC3E}">
        <p14:creationId xmlns:p14="http://schemas.microsoft.com/office/powerpoint/2010/main" val="70249782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WOT flexible">
    <p:bg>
      <p:bgPr>
        <a:solidFill>
          <a:schemeClr val="tx2"/>
        </a:solidFill>
        <a:effectLst/>
      </p:bgPr>
    </p:bg>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578EAAC7-BB1D-1C15-879F-7B80603F002B}"/>
              </a:ext>
            </a:extLst>
          </p:cNvPr>
          <p:cNvSpPr>
            <a:spLocks noGrp="1"/>
          </p:cNvSpPr>
          <p:nvPr>
            <p:ph type="title" hasCustomPrompt="1"/>
            <p:custDataLst>
              <p:tags r:id="rId1"/>
            </p:custDataLst>
          </p:nvPr>
        </p:nvSpPr>
        <p:spPr/>
        <p:txBody>
          <a:bodyPr/>
          <a:lstStyle>
            <a:lvl1pPr>
              <a:defRPr/>
            </a:lvl1pPr>
          </a:lstStyle>
          <a:p>
            <a:r>
              <a:rPr lang="de-DE"/>
              <a:t>Headline</a:t>
            </a:r>
            <a:endParaRPr lang="de-DE" dirty="0"/>
          </a:p>
        </p:txBody>
      </p:sp>
      <p:sp>
        <p:nvSpPr>
          <p:cNvPr id="11" name="Overline">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extplatzhalter 1">
            <a:extLst>
              <a:ext uri="{FF2B5EF4-FFF2-40B4-BE49-F238E27FC236}">
                <a16:creationId xmlns:a16="http://schemas.microsoft.com/office/drawing/2014/main" id="{A89BE514-BE1F-65B7-93D0-919BE0DDAA43}"/>
              </a:ext>
            </a:extLst>
          </p:cNvPr>
          <p:cNvSpPr>
            <a:spLocks noGrp="1"/>
          </p:cNvSpPr>
          <p:nvPr>
            <p:ph type="body" sz="quarter" idx="45" hasCustomPrompt="1"/>
            <p:custDataLst>
              <p:tags r:id="rId3"/>
            </p:custDataLst>
          </p:nvPr>
        </p:nvSpPr>
        <p:spPr>
          <a:xfrm>
            <a:off x="898524" y="1773236"/>
            <a:ext cx="3784312" cy="2087564"/>
          </a:xfrm>
        </p:spPr>
        <p:txBody>
          <a:bodyPr anchor="b"/>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9" name="Textplatzhalter 2">
            <a:extLst>
              <a:ext uri="{FF2B5EF4-FFF2-40B4-BE49-F238E27FC236}">
                <a16:creationId xmlns:a16="http://schemas.microsoft.com/office/drawing/2014/main" id="{98C197C5-32D6-B47D-6E89-F9BFA57D124F}"/>
              </a:ext>
            </a:extLst>
          </p:cNvPr>
          <p:cNvSpPr>
            <a:spLocks noGrp="1"/>
          </p:cNvSpPr>
          <p:nvPr>
            <p:ph type="body" sz="quarter" idx="49" hasCustomPrompt="1"/>
            <p:custDataLst>
              <p:tags r:id="rId4"/>
            </p:custDataLst>
          </p:nvPr>
        </p:nvSpPr>
        <p:spPr>
          <a:xfrm>
            <a:off x="8047327" y="1809962"/>
            <a:ext cx="3784312" cy="2050838"/>
          </a:xfrm>
        </p:spPr>
        <p:txBody>
          <a:bodyPr anchor="b"/>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12" name="Textplatzhalter 3">
            <a:extLst>
              <a:ext uri="{FF2B5EF4-FFF2-40B4-BE49-F238E27FC236}">
                <a16:creationId xmlns:a16="http://schemas.microsoft.com/office/drawing/2014/main" id="{92BADE8F-FC12-8C2F-6BF3-283A6CEC50EF}"/>
              </a:ext>
            </a:extLst>
          </p:cNvPr>
          <p:cNvSpPr>
            <a:spLocks noGrp="1"/>
          </p:cNvSpPr>
          <p:nvPr>
            <p:ph type="body" sz="quarter" idx="51" hasCustomPrompt="1"/>
            <p:custDataLst>
              <p:tags r:id="rId5"/>
            </p:custDataLst>
          </p:nvPr>
        </p:nvSpPr>
        <p:spPr>
          <a:xfrm>
            <a:off x="898524" y="4086436"/>
            <a:ext cx="3784312" cy="2050838"/>
          </a:xfrm>
        </p:spPr>
        <p:txBody>
          <a:bodyPr anchor="t"/>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10" name="Textplatzhalter 4">
            <a:extLst>
              <a:ext uri="{FF2B5EF4-FFF2-40B4-BE49-F238E27FC236}">
                <a16:creationId xmlns:a16="http://schemas.microsoft.com/office/drawing/2014/main" id="{7D466678-9C6C-889D-BBDB-F2D94BD21774}"/>
              </a:ext>
            </a:extLst>
          </p:cNvPr>
          <p:cNvSpPr>
            <a:spLocks noGrp="1"/>
          </p:cNvSpPr>
          <p:nvPr>
            <p:ph type="body" sz="quarter" idx="50" hasCustomPrompt="1"/>
            <p:custDataLst>
              <p:tags r:id="rId6"/>
            </p:custDataLst>
          </p:nvPr>
        </p:nvSpPr>
        <p:spPr>
          <a:xfrm>
            <a:off x="8047327" y="4086436"/>
            <a:ext cx="3784312" cy="2050838"/>
          </a:xfrm>
        </p:spPr>
        <p:txBody>
          <a:bodyPr anchor="t"/>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7" name="S">
            <a:extLst>
              <a:ext uri="{FF2B5EF4-FFF2-40B4-BE49-F238E27FC236}">
                <a16:creationId xmlns:a16="http://schemas.microsoft.com/office/drawing/2014/main" id="{3173A70D-89E8-CBF8-0663-16F0778CE87A}"/>
              </a:ext>
            </a:extLst>
          </p:cNvPr>
          <p:cNvSpPr>
            <a:spLocks noGrp="1"/>
          </p:cNvSpPr>
          <p:nvPr>
            <p:ph type="body" sz="quarter" idx="23" hasCustomPrompt="1"/>
            <p:custDataLst>
              <p:tags r:id="rId7"/>
            </p:custDataLst>
          </p:nvPr>
        </p:nvSpPr>
        <p:spPr>
          <a:xfrm>
            <a:off x="5156399" y="2745657"/>
            <a:ext cx="1209600" cy="1209600"/>
          </a:xfrm>
          <a:solidFill>
            <a:schemeClr val="accent2"/>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S</a:t>
            </a:r>
            <a:endParaRPr lang="de-DE" dirty="0"/>
          </a:p>
        </p:txBody>
      </p:sp>
      <p:sp>
        <p:nvSpPr>
          <p:cNvPr id="4" name="W">
            <a:extLst>
              <a:ext uri="{FF2B5EF4-FFF2-40B4-BE49-F238E27FC236}">
                <a16:creationId xmlns:a16="http://schemas.microsoft.com/office/drawing/2014/main" id="{EE61E0CB-35B0-C558-A845-1BD1F1087955}"/>
              </a:ext>
            </a:extLst>
          </p:cNvPr>
          <p:cNvSpPr>
            <a:spLocks noGrp="1"/>
          </p:cNvSpPr>
          <p:nvPr>
            <p:ph type="body" sz="quarter" idx="28" hasCustomPrompt="1"/>
            <p:custDataLst>
              <p:tags r:id="rId8"/>
            </p:custDataLst>
          </p:nvPr>
        </p:nvSpPr>
        <p:spPr>
          <a:xfrm>
            <a:off x="6365999" y="2745657"/>
            <a:ext cx="1209600" cy="1209600"/>
          </a:xfrm>
          <a:solidFill>
            <a:schemeClr val="accent5"/>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W</a:t>
            </a:r>
            <a:endParaRPr lang="de-DE" dirty="0"/>
          </a:p>
        </p:txBody>
      </p:sp>
      <p:sp>
        <p:nvSpPr>
          <p:cNvPr id="5" name="O">
            <a:extLst>
              <a:ext uri="{FF2B5EF4-FFF2-40B4-BE49-F238E27FC236}">
                <a16:creationId xmlns:a16="http://schemas.microsoft.com/office/drawing/2014/main" id="{A649B666-8BCB-0332-4F85-76ABF148B0AB}"/>
              </a:ext>
            </a:extLst>
          </p:cNvPr>
          <p:cNvSpPr>
            <a:spLocks noGrp="1"/>
          </p:cNvSpPr>
          <p:nvPr>
            <p:ph type="body" sz="quarter" idx="29" hasCustomPrompt="1"/>
            <p:custDataLst>
              <p:tags r:id="rId9"/>
            </p:custDataLst>
          </p:nvPr>
        </p:nvSpPr>
        <p:spPr>
          <a:xfrm>
            <a:off x="5156399" y="3955257"/>
            <a:ext cx="1209600" cy="1209600"/>
          </a:xfrm>
          <a:solidFill>
            <a:schemeClr val="accent3"/>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o</a:t>
            </a:r>
            <a:endParaRPr lang="de-DE" dirty="0"/>
          </a:p>
        </p:txBody>
      </p:sp>
      <p:sp>
        <p:nvSpPr>
          <p:cNvPr id="8" name="T">
            <a:extLst>
              <a:ext uri="{FF2B5EF4-FFF2-40B4-BE49-F238E27FC236}">
                <a16:creationId xmlns:a16="http://schemas.microsoft.com/office/drawing/2014/main" id="{1B2986EB-C06E-6F40-34EA-01770762131B}"/>
              </a:ext>
            </a:extLst>
          </p:cNvPr>
          <p:cNvSpPr>
            <a:spLocks noGrp="1"/>
          </p:cNvSpPr>
          <p:nvPr>
            <p:ph type="body" sz="quarter" idx="30" hasCustomPrompt="1"/>
            <p:custDataLst>
              <p:tags r:id="rId10"/>
            </p:custDataLst>
          </p:nvPr>
        </p:nvSpPr>
        <p:spPr>
          <a:xfrm>
            <a:off x="6365999" y="3955257"/>
            <a:ext cx="1209600" cy="1209600"/>
          </a:xfrm>
          <a:solidFill>
            <a:srgbClr val="EE6676"/>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T</a:t>
            </a:r>
            <a:endParaRPr lang="de-DE" dirty="0"/>
          </a:p>
        </p:txBody>
      </p:sp>
      <p:sp>
        <p:nvSpPr>
          <p:cNvPr id="17" name="Datumsplatzhalter 16">
            <a:extLst>
              <a:ext uri="{FF2B5EF4-FFF2-40B4-BE49-F238E27FC236}">
                <a16:creationId xmlns:a16="http://schemas.microsoft.com/office/drawing/2014/main" id="{1D5D9FF5-C75B-8EB6-385C-96DA50D9DFA9}"/>
              </a:ext>
            </a:extLst>
          </p:cNvPr>
          <p:cNvSpPr>
            <a:spLocks noGrp="1"/>
          </p:cNvSpPr>
          <p:nvPr>
            <p:ph type="dt" sz="half" idx="31"/>
            <p:custDataLst>
              <p:tags r:id="rId11"/>
            </p:custDataLst>
          </p:nvPr>
        </p:nvSpPr>
        <p:spPr/>
        <p:txBody>
          <a:bodyPr/>
          <a:lstStyle/>
          <a:p>
            <a:r>
              <a:rPr lang="de-DE"/>
              <a:t>00.00.2023</a:t>
            </a:r>
            <a:endParaRPr lang="de-DE" dirty="0"/>
          </a:p>
        </p:txBody>
      </p:sp>
      <p:sp>
        <p:nvSpPr>
          <p:cNvPr id="18" name="Fußzeilenplatzhalter 17">
            <a:extLst>
              <a:ext uri="{FF2B5EF4-FFF2-40B4-BE49-F238E27FC236}">
                <a16:creationId xmlns:a16="http://schemas.microsoft.com/office/drawing/2014/main" id="{143BF3AD-90A8-6394-07BF-4C8DBEE70A6A}"/>
              </a:ext>
            </a:extLst>
          </p:cNvPr>
          <p:cNvSpPr>
            <a:spLocks noGrp="1"/>
          </p:cNvSpPr>
          <p:nvPr>
            <p:ph type="ftr" sz="quarter" idx="32"/>
            <p:custDataLst>
              <p:tags r:id="rId12"/>
            </p:custDataLst>
          </p:nvPr>
        </p:nvSpPr>
        <p:spPr/>
        <p:txBody>
          <a:bodyPr/>
          <a:lstStyle/>
          <a:p>
            <a:r>
              <a:rPr lang="de-DE"/>
              <a:t>Presentation Title | Classification: C2 – Sensitive | Name Surname</a:t>
            </a:r>
            <a:endParaRPr lang="de-DE" dirty="0"/>
          </a:p>
        </p:txBody>
      </p:sp>
      <p:sp>
        <p:nvSpPr>
          <p:cNvPr id="19" name="Foliennummernplatzhalter 18">
            <a:extLst>
              <a:ext uri="{FF2B5EF4-FFF2-40B4-BE49-F238E27FC236}">
                <a16:creationId xmlns:a16="http://schemas.microsoft.com/office/drawing/2014/main" id="{0EB6C869-F8F4-EDAD-26A8-3CEFDCC5D078}"/>
              </a:ext>
            </a:extLst>
          </p:cNvPr>
          <p:cNvSpPr>
            <a:spLocks noGrp="1"/>
          </p:cNvSpPr>
          <p:nvPr>
            <p:ph type="sldNum" sz="quarter" idx="33"/>
            <p:custDataLst>
              <p:tags r:id="rId13"/>
            </p:custDataLst>
          </p:nvPr>
        </p:nvSpPr>
        <p:spPr/>
        <p:txBody>
          <a:bodyPr/>
          <a:lstStyle/>
          <a:p>
            <a:fld id="{92DB0D90-6264-4E90-9724-ABC670DBF4FB}" type="slidenum">
              <a:rPr lang="de-DE" smtClean="0"/>
              <a:pPr/>
              <a:t>‹Nr.›</a:t>
            </a:fld>
            <a:endParaRPr lang="de-DE" dirty="0"/>
          </a:p>
        </p:txBody>
      </p:sp>
      <p:sp>
        <p:nvSpPr>
          <p:cNvPr id="26" name="Freihandform: Form 25">
            <a:extLst>
              <a:ext uri="{FF2B5EF4-FFF2-40B4-BE49-F238E27FC236}">
                <a16:creationId xmlns:a16="http://schemas.microsoft.com/office/drawing/2014/main" id="{BDADE2DB-F26A-14C7-2D00-757A79D00523}"/>
              </a:ext>
            </a:extLst>
          </p:cNvPr>
          <p:cNvSpPr>
            <a:spLocks/>
          </p:cNvSpPr>
          <p:nvPr userDrawn="1">
            <p:custDataLst>
              <p:tags r:id="rId14"/>
            </p:custDataLst>
          </p:nvPr>
        </p:nvSpPr>
        <p:spPr>
          <a:xfrm>
            <a:off x="4975715" y="2564973"/>
            <a:ext cx="2780568" cy="2780568"/>
          </a:xfrm>
          <a:custGeom>
            <a:avLst/>
            <a:gdLst>
              <a:gd name="connsiteX0" fmla="*/ 0 w 2780568"/>
              <a:gd name="connsiteY0" fmla="*/ 0 h 2780568"/>
              <a:gd name="connsiteX1" fmla="*/ 2780568 w 2780568"/>
              <a:gd name="connsiteY1" fmla="*/ 0 h 2780568"/>
              <a:gd name="connsiteX2" fmla="*/ 2780568 w 2780568"/>
              <a:gd name="connsiteY2" fmla="*/ 2780568 h 2780568"/>
              <a:gd name="connsiteX3" fmla="*/ 0 w 2780568"/>
              <a:gd name="connsiteY3" fmla="*/ 2780568 h 2780568"/>
              <a:gd name="connsiteX4" fmla="*/ 0 w 2780568"/>
              <a:gd name="connsiteY4" fmla="*/ 1995084 h 2780568"/>
              <a:gd name="connsiteX5" fmla="*/ 113521 w 2780568"/>
              <a:gd name="connsiteY5" fmla="*/ 1995084 h 2780568"/>
              <a:gd name="connsiteX6" fmla="*/ 113521 w 2780568"/>
              <a:gd name="connsiteY6" fmla="*/ 2219463 h 2780568"/>
              <a:gd name="connsiteX7" fmla="*/ 1191606 w 2780568"/>
              <a:gd name="connsiteY7" fmla="*/ 2219463 h 2780568"/>
              <a:gd name="connsiteX8" fmla="*/ 1191606 w 2780568"/>
              <a:gd name="connsiteY8" fmla="*/ 501500 h 2780568"/>
              <a:gd name="connsiteX9" fmla="*/ 113521 w 2780568"/>
              <a:gd name="connsiteY9" fmla="*/ 501500 h 2780568"/>
              <a:gd name="connsiteX10" fmla="*/ 113521 w 2780568"/>
              <a:gd name="connsiteY10" fmla="*/ 785484 h 2780568"/>
              <a:gd name="connsiteX11" fmla="*/ 0 w 2780568"/>
              <a:gd name="connsiteY11" fmla="*/ 785484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12" fmla="*/ 1283046 w 2780568"/>
              <a:gd name="connsiteY12" fmla="*/ 592940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10" fmla="*/ 1191606 w 2780568"/>
              <a:gd name="connsiteY10"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0" fmla="*/ 113521 w 2780568"/>
              <a:gd name="connsiteY0" fmla="*/ 785484 h 2780568"/>
              <a:gd name="connsiteX1" fmla="*/ 0 w 2780568"/>
              <a:gd name="connsiteY1" fmla="*/ 785484 h 2780568"/>
              <a:gd name="connsiteX2" fmla="*/ 0 w 2780568"/>
              <a:gd name="connsiteY2" fmla="*/ 0 h 2780568"/>
              <a:gd name="connsiteX3" fmla="*/ 2780568 w 2780568"/>
              <a:gd name="connsiteY3" fmla="*/ 0 h 2780568"/>
              <a:gd name="connsiteX4" fmla="*/ 2780568 w 2780568"/>
              <a:gd name="connsiteY4" fmla="*/ 2780568 h 2780568"/>
              <a:gd name="connsiteX5" fmla="*/ 0 w 2780568"/>
              <a:gd name="connsiteY5" fmla="*/ 2780568 h 2780568"/>
              <a:gd name="connsiteX6" fmla="*/ 0 w 2780568"/>
              <a:gd name="connsiteY6" fmla="*/ 1995084 h 2780568"/>
              <a:gd name="connsiteX7" fmla="*/ 113521 w 2780568"/>
              <a:gd name="connsiteY7" fmla="*/ 1995084 h 278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0568" h="2780568">
                <a:moveTo>
                  <a:pt x="113521" y="785484"/>
                </a:moveTo>
                <a:lnTo>
                  <a:pt x="0" y="785484"/>
                </a:lnTo>
                <a:lnTo>
                  <a:pt x="0" y="0"/>
                </a:lnTo>
                <a:lnTo>
                  <a:pt x="2780568" y="0"/>
                </a:lnTo>
                <a:lnTo>
                  <a:pt x="2780568" y="2780568"/>
                </a:lnTo>
                <a:lnTo>
                  <a:pt x="0" y="2780568"/>
                </a:lnTo>
                <a:lnTo>
                  <a:pt x="0" y="1995084"/>
                </a:lnTo>
                <a:lnTo>
                  <a:pt x="113521" y="1995084"/>
                </a:lnTo>
              </a:path>
            </a:pathLst>
          </a:custGeom>
          <a:noFill/>
          <a:ln w="9525">
            <a:solidFill>
              <a:schemeClr val="tx1"/>
            </a:solidFill>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wrap="square" lIns="96012" tIns="48006" rIns="96012" bIns="48006" rtlCol="0" anchor="ctr">
            <a:noAutofit/>
          </a:bodyPr>
          <a:lstStyle/>
          <a:p>
            <a:pPr algn="ctr"/>
            <a:endParaRPr lang="de-DE" dirty="0"/>
          </a:p>
        </p:txBody>
      </p:sp>
    </p:spTree>
    <p:extLst>
      <p:ext uri="{BB962C8B-B14F-4D97-AF65-F5344CB8AC3E}">
        <p14:creationId xmlns:p14="http://schemas.microsoft.com/office/powerpoint/2010/main" val="136443513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a:solidFill>
                  <a:schemeClr val="bg1"/>
                </a:solidFill>
              </a:rPr>
              <a:t>Quote</a:t>
            </a:r>
            <a:endParaRPr lang="de-DE" sz="12000" dirty="0">
              <a:solidFill>
                <a:schemeClr val="bg1"/>
              </a:solidFill>
            </a:endParaRPr>
          </a:p>
        </p:txBody>
      </p:sp>
    </p:spTree>
    <p:extLst>
      <p:ext uri="{BB962C8B-B14F-4D97-AF65-F5344CB8AC3E}">
        <p14:creationId xmlns:p14="http://schemas.microsoft.com/office/powerpoint/2010/main" val="126425448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Quote ">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platzhalter 5">
            <a:extLst>
              <a:ext uri="{FF2B5EF4-FFF2-40B4-BE49-F238E27FC236}">
                <a16:creationId xmlns:a16="http://schemas.microsoft.com/office/drawing/2014/main" id="{2EEA5206-A69A-5F0D-E0AA-06479AE9D50F}"/>
              </a:ext>
            </a:extLst>
          </p:cNvPr>
          <p:cNvSpPr>
            <a:spLocks noGrp="1"/>
          </p:cNvSpPr>
          <p:nvPr>
            <p:ph type="body" sz="quarter" idx="13" hasCustomPrompt="1"/>
            <p:custDataLst>
              <p:tags r:id="rId2"/>
            </p:custDataLst>
          </p:nvPr>
        </p:nvSpPr>
        <p:spPr>
          <a:xfrm>
            <a:off x="2304000" y="1086263"/>
            <a:ext cx="81153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
        <p:nvSpPr>
          <p:cNvPr id="11" name="Datumsplatzhalter 10">
            <a:extLst>
              <a:ext uri="{FF2B5EF4-FFF2-40B4-BE49-F238E27FC236}">
                <a16:creationId xmlns:a16="http://schemas.microsoft.com/office/drawing/2014/main" id="{8EA5207E-B3B0-7E1D-BFD4-1642C7531B77}"/>
              </a:ext>
            </a:extLst>
          </p:cNvPr>
          <p:cNvSpPr>
            <a:spLocks noGrp="1"/>
          </p:cNvSpPr>
          <p:nvPr>
            <p:ph type="dt" sz="half" idx="10"/>
            <p:custDataLst>
              <p:tags r:id="rId3"/>
            </p:custDataLst>
          </p:nvPr>
        </p:nvSpPr>
        <p:spPr/>
        <p:txBody>
          <a:bodyPr/>
          <a:lstStyle/>
          <a:p>
            <a:r>
              <a:rPr lang="de-DE"/>
              <a:t>00.00.2023</a:t>
            </a:r>
            <a:endParaRPr lang="de-DE" dirty="0"/>
          </a:p>
        </p:txBody>
      </p:sp>
      <p:sp>
        <p:nvSpPr>
          <p:cNvPr id="13" name="Foliennummernplatzhalter 12">
            <a:extLst>
              <a:ext uri="{FF2B5EF4-FFF2-40B4-BE49-F238E27FC236}">
                <a16:creationId xmlns:a16="http://schemas.microsoft.com/office/drawing/2014/main" id="{1B3D9205-258A-F2CB-6F68-CFCDDB08812F}"/>
              </a:ext>
            </a:extLst>
          </p:cNvPr>
          <p:cNvSpPr>
            <a:spLocks noGrp="1"/>
          </p:cNvSpPr>
          <p:nvPr>
            <p:ph type="sldNum" sz="quarter" idx="12"/>
            <p:custDataLst>
              <p:tags r:id="rId4"/>
            </p:custDataLst>
          </p:nvPr>
        </p:nvSpPr>
        <p:spPr/>
        <p:txBody>
          <a:bodyPr/>
          <a:lstStyle/>
          <a:p>
            <a:fld id="{92DB0D90-6264-4E90-9724-ABC670DBF4FB}" type="slidenum">
              <a:rPr lang="de-DE" smtClean="0"/>
              <a:pPr/>
              <a:t>‹Nr.›</a:t>
            </a:fld>
            <a:endParaRPr lang="de-DE" dirty="0"/>
          </a:p>
        </p:txBody>
      </p:sp>
      <p:sp>
        <p:nvSpPr>
          <p:cNvPr id="15" name="Rechteck 14">
            <a:extLst>
              <a:ext uri="{FF2B5EF4-FFF2-40B4-BE49-F238E27FC236}">
                <a16:creationId xmlns:a16="http://schemas.microsoft.com/office/drawing/2014/main" id="{C8DD7778-4024-771F-26B0-2C793A8BD789}"/>
              </a:ext>
            </a:extLst>
          </p:cNvPr>
          <p:cNvSpPr>
            <a:spLocks/>
          </p:cNvSpPr>
          <p:nvPr userDrawn="1">
            <p:custDataLst>
              <p:tags r:id="rId5"/>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2" name="Fußzeilenplatzhalter 27">
            <a:extLst>
              <a:ext uri="{FF2B5EF4-FFF2-40B4-BE49-F238E27FC236}">
                <a16:creationId xmlns:a16="http://schemas.microsoft.com/office/drawing/2014/main" id="{F81C24CD-9B46-D3E6-EB2A-203250E74C47}"/>
              </a:ext>
            </a:extLst>
          </p:cNvPr>
          <p:cNvSpPr>
            <a:spLocks noGrp="1"/>
          </p:cNvSpPr>
          <p:nvPr>
            <p:ph type="ftr" sz="quarter" idx="14"/>
            <p:custDataLst>
              <p:tags r:id="rId6"/>
            </p:custDataLst>
          </p:nvPr>
        </p:nvSpPr>
        <p:spPr>
          <a:xfrm>
            <a:off x="1498061" y="6470705"/>
            <a:ext cx="9253577" cy="281691"/>
          </a:xfrm>
        </p:spPr>
        <p:txBody>
          <a:bodyPr/>
          <a:lstStyle/>
          <a:p>
            <a:r>
              <a:rPr lang="de-DE"/>
              <a:t>Presentation Title | Classification: C2 – Sensitive | Name Surname</a:t>
            </a:r>
            <a:endParaRPr lang="de-DE" dirty="0"/>
          </a:p>
        </p:txBody>
      </p:sp>
    </p:spTree>
    <p:extLst>
      <p:ext uri="{BB962C8B-B14F-4D97-AF65-F5344CB8AC3E}">
        <p14:creationId xmlns:p14="http://schemas.microsoft.com/office/powerpoint/2010/main" val="330103914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7962899"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 name="Rechteck 2">
            <a:extLst>
              <a:ext uri="{FF2B5EF4-FFF2-40B4-BE49-F238E27FC236}">
                <a16:creationId xmlns:a16="http://schemas.microsoft.com/office/drawing/2014/main" id="{BD3FAF95-1C4A-BB78-593F-B2D718E67428}"/>
              </a:ext>
            </a:extLst>
          </p:cNvPr>
          <p:cNvSpPr>
            <a:spLocks/>
          </p:cNvSpPr>
          <p:nvPr userDrawn="1">
            <p:custDataLst>
              <p:tags r:id="rId3"/>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5" name="Textplatzhalter 5">
            <a:extLst>
              <a:ext uri="{FF2B5EF4-FFF2-40B4-BE49-F238E27FC236}">
                <a16:creationId xmlns:a16="http://schemas.microsoft.com/office/drawing/2014/main" id="{8F0E0997-2A34-B280-87BF-F98E06DCFC76}"/>
              </a:ext>
            </a:extLst>
          </p:cNvPr>
          <p:cNvSpPr>
            <a:spLocks noGrp="1"/>
          </p:cNvSpPr>
          <p:nvPr>
            <p:ph type="body" sz="quarter" idx="13" hasCustomPrompt="1"/>
            <p:custDataLst>
              <p:tags r:id="rId4"/>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258106460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Image + Quot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540000"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3" name="Datumsplatzhalter 12">
            <a:extLst>
              <a:ext uri="{FF2B5EF4-FFF2-40B4-BE49-F238E27FC236}">
                <a16:creationId xmlns:a16="http://schemas.microsoft.com/office/drawing/2014/main" id="{413EC0D9-C10C-0E35-66CE-CBFF996189DA}"/>
              </a:ext>
            </a:extLst>
          </p:cNvPr>
          <p:cNvSpPr>
            <a:spLocks noGrp="1"/>
          </p:cNvSpPr>
          <p:nvPr>
            <p:ph type="dt" sz="half" idx="20"/>
            <p:custDataLst>
              <p:tags r:id="rId3"/>
            </p:custDataLst>
          </p:nvPr>
        </p:nvSpPr>
        <p:spPr/>
        <p:txBody>
          <a:bodyPr/>
          <a:lstStyle/>
          <a:p>
            <a:r>
              <a:rPr lang="de-DE"/>
              <a:t>00.00.2023</a:t>
            </a:r>
            <a:endParaRPr lang="de-DE" dirty="0"/>
          </a:p>
        </p:txBody>
      </p:sp>
      <p:sp>
        <p:nvSpPr>
          <p:cNvPr id="15" name="Foliennummernplatzhalter 14">
            <a:extLst>
              <a:ext uri="{FF2B5EF4-FFF2-40B4-BE49-F238E27FC236}">
                <a16:creationId xmlns:a16="http://schemas.microsoft.com/office/drawing/2014/main" id="{CEB54746-541F-BA5A-9731-E1F4E686E548}"/>
              </a:ext>
            </a:extLst>
          </p:cNvPr>
          <p:cNvSpPr>
            <a:spLocks noGrp="1"/>
          </p:cNvSpPr>
          <p:nvPr>
            <p:ph type="sldNum" sz="quarter" idx="22"/>
            <p:custDataLst>
              <p:tags r:id="rId4"/>
            </p:custDataLst>
          </p:nvPr>
        </p:nvSpPr>
        <p:spPr/>
        <p:txBody>
          <a:bodyPr/>
          <a:lstStyle/>
          <a:p>
            <a:fld id="{92DB0D90-6264-4E90-9724-ABC670DBF4FB}" type="slidenum">
              <a:rPr lang="de-DE" smtClean="0"/>
              <a:pPr/>
              <a:t>‹Nr.›</a:t>
            </a:fld>
            <a:endParaRPr lang="de-DE" dirty="0"/>
          </a:p>
        </p:txBody>
      </p:sp>
      <p:sp>
        <p:nvSpPr>
          <p:cNvPr id="3" name="Textplatzhalter 5">
            <a:extLst>
              <a:ext uri="{FF2B5EF4-FFF2-40B4-BE49-F238E27FC236}">
                <a16:creationId xmlns:a16="http://schemas.microsoft.com/office/drawing/2014/main" id="{AB9D0DDE-6354-B1E6-55F5-C832BD92E0C8}"/>
              </a:ext>
            </a:extLst>
          </p:cNvPr>
          <p:cNvSpPr>
            <a:spLocks noGrp="1"/>
          </p:cNvSpPr>
          <p:nvPr>
            <p:ph type="body" sz="quarter" idx="13" hasCustomPrompt="1"/>
            <p:custDataLst>
              <p:tags r:id="rId5"/>
            </p:custDataLst>
          </p:nvPr>
        </p:nvSpPr>
        <p:spPr>
          <a:xfrm>
            <a:off x="5489101" y="1086263"/>
            <a:ext cx="6334599"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31567451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Quote + X-imag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8B588A94-756A-3088-6075-D3C321991BBE}"/>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57046E4B-4228-D690-36DF-C4B34519AE63}"/>
              </a:ext>
            </a:extLst>
          </p:cNvPr>
          <p:cNvSpPr>
            <a:spLocks noGrp="1"/>
          </p:cNvSpPr>
          <p:nvPr>
            <p:ph type="pic" sz="quarter" idx="11" hasCustomPrompt="1"/>
            <p:custDataLst>
              <p:tags r:id="rId2"/>
            </p:custDataLst>
          </p:nvPr>
        </p:nvSpPr>
        <p:spPr>
          <a:xfrm>
            <a:off x="5357336" y="0"/>
            <a:ext cx="6834663" cy="6858000"/>
          </a:xfrm>
          <a:custGeom>
            <a:avLst/>
            <a:gdLst>
              <a:gd name="connsiteX0" fmla="*/ 0 w 6834663"/>
              <a:gd name="connsiteY0" fmla="*/ 0 h 6858000"/>
              <a:gd name="connsiteX1" fmla="*/ 6231840 w 6834663"/>
              <a:gd name="connsiteY1" fmla="*/ 0 h 6858000"/>
              <a:gd name="connsiteX2" fmla="*/ 6495154 w 6834663"/>
              <a:gd name="connsiteY2" fmla="*/ 342774 h 6858000"/>
              <a:gd name="connsiteX3" fmla="*/ 6831905 w 6834663"/>
              <a:gd name="connsiteY3" fmla="*/ 781149 h 6858000"/>
              <a:gd name="connsiteX4" fmla="*/ 6834663 w 6834663"/>
              <a:gd name="connsiteY4" fmla="*/ 777561 h 6858000"/>
              <a:gd name="connsiteX5" fmla="*/ 6834663 w 6834663"/>
              <a:gd name="connsiteY5" fmla="*/ 6858000 h 6858000"/>
              <a:gd name="connsiteX6" fmla="*/ 2167761 w 6834663"/>
              <a:gd name="connsiteY6" fmla="*/ 6858000 h 6858000"/>
              <a:gd name="connsiteX7" fmla="*/ 2200974 w 6834663"/>
              <a:gd name="connsiteY7" fmla="*/ 6814710 h 6858000"/>
              <a:gd name="connsiteX8" fmla="*/ 3714693 w 6834663"/>
              <a:gd name="connsiteY8" fmla="*/ 4842285 h 6858000"/>
              <a:gd name="connsiteX9" fmla="*/ 190454 w 6834663"/>
              <a:gd name="connsiteY9" fmla="*/ 2483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4663" h="6858000">
                <a:moveTo>
                  <a:pt x="0" y="0"/>
                </a:moveTo>
                <a:lnTo>
                  <a:pt x="6231840" y="0"/>
                </a:lnTo>
                <a:lnTo>
                  <a:pt x="6495154" y="342774"/>
                </a:lnTo>
                <a:cubicBezTo>
                  <a:pt x="6605652" y="486619"/>
                  <a:pt x="6717977" y="632841"/>
                  <a:pt x="6831905" y="781149"/>
                </a:cubicBezTo>
                <a:lnTo>
                  <a:pt x="6834663" y="777561"/>
                </a:lnTo>
                <a:lnTo>
                  <a:pt x="6834663" y="6858000"/>
                </a:lnTo>
                <a:lnTo>
                  <a:pt x="2167761" y="6858000"/>
                </a:lnTo>
                <a:lnTo>
                  <a:pt x="2200974" y="6814710"/>
                </a:lnTo>
                <a:cubicBezTo>
                  <a:pt x="2690215" y="6177074"/>
                  <a:pt x="3199977" y="5512826"/>
                  <a:pt x="3714693" y="4842285"/>
                </a:cubicBezTo>
                <a:cubicBezTo>
                  <a:pt x="2427903" y="3165003"/>
                  <a:pt x="1172074" y="1528325"/>
                  <a:pt x="190454" y="248352"/>
                </a:cubicBezTo>
                <a:close/>
              </a:path>
            </a:pathLst>
          </a:custGeom>
          <a:solidFill>
            <a:schemeClr val="bg2"/>
          </a:solidFill>
        </p:spPr>
        <p:txBody>
          <a:bodyPr wrap="square" tIns="2520000">
            <a:noAutofit/>
          </a:bodyPr>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Textplatzhalter 9">
            <a:extLst>
              <a:ext uri="{FF2B5EF4-FFF2-40B4-BE49-F238E27FC236}">
                <a16:creationId xmlns:a16="http://schemas.microsoft.com/office/drawing/2014/main" id="{4ED4B32C-9E87-7E45-DF8A-2AC697DFFF97}"/>
              </a:ext>
            </a:extLst>
          </p:cNvPr>
          <p:cNvSpPr>
            <a:spLocks noGrp="1"/>
          </p:cNvSpPr>
          <p:nvPr>
            <p:ph type="body" sz="quarter" idx="15"/>
            <p:custDataLst>
              <p:tags r:id="rId3"/>
            </p:custDataLst>
          </p:nvPr>
        </p:nvSpPr>
        <p:spPr>
          <a:xfrm>
            <a:off x="7528861" y="783314"/>
            <a:ext cx="4663138" cy="6074687"/>
          </a:xfrm>
          <a:custGeom>
            <a:avLst/>
            <a:gdLst>
              <a:gd name="connsiteX0" fmla="*/ 4663138 w 4663138"/>
              <a:gd name="connsiteY0" fmla="*/ 0 h 6074687"/>
              <a:gd name="connsiteX1" fmla="*/ 4663138 w 4663138"/>
              <a:gd name="connsiteY1" fmla="*/ 6074687 h 6074687"/>
              <a:gd name="connsiteX2" fmla="*/ 0 w 4663138"/>
              <a:gd name="connsiteY2" fmla="*/ 6074687 h 6074687"/>
              <a:gd name="connsiteX3" fmla="*/ 403363 w 4663138"/>
              <a:gd name="connsiteY3" fmla="*/ 5549148 h 6074687"/>
              <a:gd name="connsiteX4" fmla="*/ 4209826 w 4663138"/>
              <a:gd name="connsiteY4" fmla="*/ 590438 h 6074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38" h="6074687">
                <a:moveTo>
                  <a:pt x="4663138" y="0"/>
                </a:moveTo>
                <a:lnTo>
                  <a:pt x="4663138" y="6074687"/>
                </a:lnTo>
                <a:lnTo>
                  <a:pt x="0" y="6074687"/>
                </a:lnTo>
                <a:lnTo>
                  <a:pt x="403363" y="5549148"/>
                </a:lnTo>
                <a:cubicBezTo>
                  <a:pt x="1649367" y="3925768"/>
                  <a:pt x="2999193" y="2167324"/>
                  <a:pt x="4209826" y="590438"/>
                </a:cubicBezTo>
                <a:close/>
              </a:path>
            </a:pathLst>
          </a:custGeom>
          <a:solidFill>
            <a:schemeClr val="tx2">
              <a:alpha val="50000"/>
            </a:schemeClr>
          </a:solidFill>
        </p:spPr>
        <p:txBody>
          <a:bodyPr vert="horz" wrap="square" lIns="0" tIns="0" rIns="0" bIns="0" rtlCol="0">
            <a:noAutofit/>
          </a:bodyPr>
          <a:lstStyle>
            <a:lvl1pPr>
              <a:defRPr lang="de-DE" dirty="0"/>
            </a:lvl1pPr>
          </a:lstStyle>
          <a:p>
            <a:pPr lvl="0"/>
            <a:r>
              <a:rPr lang="de-DE"/>
              <a:t>Mastertextformat bearbeiten</a:t>
            </a:r>
          </a:p>
        </p:txBody>
      </p:sp>
      <p:sp>
        <p:nvSpPr>
          <p:cNvPr id="5" name="Rechteck 4">
            <a:extLst>
              <a:ext uri="{FF2B5EF4-FFF2-40B4-BE49-F238E27FC236}">
                <a16:creationId xmlns:a16="http://schemas.microsoft.com/office/drawing/2014/main" id="{58F51B76-DBCC-B228-FB04-AB0F148BBE4D}"/>
              </a:ext>
            </a:extLst>
          </p:cNvPr>
          <p:cNvSpPr>
            <a:spLocks/>
          </p:cNvSpPr>
          <p:nvPr userDrawn="1">
            <p:custDataLst>
              <p:tags r:id="rId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8" name="Textplatzhalter 5">
            <a:extLst>
              <a:ext uri="{FF2B5EF4-FFF2-40B4-BE49-F238E27FC236}">
                <a16:creationId xmlns:a16="http://schemas.microsoft.com/office/drawing/2014/main" id="{1C56628C-AFA9-69E6-B4BE-FF4AEDAD8A8C}"/>
              </a:ext>
            </a:extLst>
          </p:cNvPr>
          <p:cNvSpPr>
            <a:spLocks noGrp="1"/>
          </p:cNvSpPr>
          <p:nvPr>
            <p:ph type="body" sz="quarter" idx="14" hasCustomPrompt="1"/>
            <p:custDataLst>
              <p:tags r:id="rId5"/>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normalizeH="0"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2999662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Chapter layouts</a:t>
            </a:r>
            <a:endParaRPr lang="de-DE" sz="12000" dirty="0">
              <a:solidFill>
                <a:schemeClr val="bg1"/>
              </a:solidFill>
            </a:endParaRPr>
          </a:p>
        </p:txBody>
      </p:sp>
    </p:spTree>
    <p:extLst>
      <p:ext uri="{BB962C8B-B14F-4D97-AF65-F5344CB8AC3E}">
        <p14:creationId xmlns:p14="http://schemas.microsoft.com/office/powerpoint/2010/main" val="80795523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Thank you – Char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dirty="0" err="1">
                <a:solidFill>
                  <a:schemeClr val="bg1"/>
                </a:solidFill>
              </a:rPr>
              <a:t>Thank</a:t>
            </a:r>
            <a:r>
              <a:rPr lang="de-DE" sz="12000" dirty="0">
                <a:solidFill>
                  <a:schemeClr val="bg1"/>
                </a:solidFill>
              </a:rPr>
              <a:t> </a:t>
            </a:r>
            <a:r>
              <a:rPr lang="de-DE" sz="12000" dirty="0" err="1">
                <a:solidFill>
                  <a:schemeClr val="bg1"/>
                </a:solidFill>
              </a:rPr>
              <a:t>you</a:t>
            </a:r>
            <a:r>
              <a:rPr lang="de-DE" sz="12000" dirty="0">
                <a:solidFill>
                  <a:schemeClr val="bg1"/>
                </a:solidFill>
              </a:rPr>
              <a:t> Welcome</a:t>
            </a:r>
          </a:p>
        </p:txBody>
      </p:sp>
    </p:spTree>
    <p:extLst>
      <p:ext uri="{BB962C8B-B14F-4D97-AF65-F5344CB8AC3E}">
        <p14:creationId xmlns:p14="http://schemas.microsoft.com/office/powerpoint/2010/main" val="389010425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hank you 3">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B538DFD6-CB5C-6822-2E93-F67F315A9D3D}"/>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9" name="Textfeld 1">
            <a:extLst>
              <a:ext uri="{FF2B5EF4-FFF2-40B4-BE49-F238E27FC236}">
                <a16:creationId xmlns:a16="http://schemas.microsoft.com/office/drawing/2014/main" id="{1E8CB710-0C81-4439-8475-4AA9E8F0C8F3}"/>
              </a:ext>
            </a:extLst>
          </p:cNvPr>
          <p:cNvSpPr txBox="1"/>
          <p:nvPr userDrawn="1">
            <p:custDataLst>
              <p:tags r:id="rId3"/>
            </p:custDataLst>
          </p:nvPr>
        </p:nvSpPr>
        <p:spPr>
          <a:xfrm>
            <a:off x="2279073" y="1864048"/>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dirty="0"/>
              <a:t>Thank you</a:t>
            </a:r>
          </a:p>
        </p:txBody>
      </p:sp>
      <p:pic>
        <p:nvPicPr>
          <p:cNvPr id="12" name="Picture 11">
            <a:extLst>
              <a:ext uri="{FF2B5EF4-FFF2-40B4-BE49-F238E27FC236}">
                <a16:creationId xmlns:a16="http://schemas.microsoft.com/office/drawing/2014/main" id="{21A611BF-37C9-4CC2-A9E4-C2D5EA79461D}"/>
              </a:ext>
            </a:extLst>
          </p:cNvPr>
          <p:cNvPicPr>
            <a:picLocks noChangeAspect="1"/>
          </p:cNvPicPr>
          <p:nvPr userDrawn="1"/>
        </p:nvPicPr>
        <p:blipFill>
          <a:blip r:embed="rId7"/>
          <a:stretch>
            <a:fillRect/>
          </a:stretch>
        </p:blipFill>
        <p:spPr>
          <a:xfrm>
            <a:off x="2546934" y="4751406"/>
            <a:ext cx="1455110" cy="442753"/>
          </a:xfrm>
          <a:prstGeom prst="rect">
            <a:avLst/>
          </a:prstGeom>
        </p:spPr>
      </p:pic>
      <p:pic>
        <p:nvPicPr>
          <p:cNvPr id="13" name="Picture 12">
            <a:extLst>
              <a:ext uri="{FF2B5EF4-FFF2-40B4-BE49-F238E27FC236}">
                <a16:creationId xmlns:a16="http://schemas.microsoft.com/office/drawing/2014/main" id="{2C91B66B-F82C-44FD-B5E5-501887196375}"/>
              </a:ext>
            </a:extLst>
          </p:cNvPr>
          <p:cNvPicPr>
            <a:picLocks noChangeAspect="1"/>
          </p:cNvPicPr>
          <p:nvPr userDrawn="1"/>
        </p:nvPicPr>
        <p:blipFill>
          <a:blip r:embed="rId8"/>
          <a:stretch>
            <a:fillRect/>
          </a:stretch>
        </p:blipFill>
        <p:spPr>
          <a:xfrm>
            <a:off x="4503729" y="4750667"/>
            <a:ext cx="1455110" cy="444233"/>
          </a:xfrm>
          <a:prstGeom prst="rect">
            <a:avLst/>
          </a:prstGeom>
        </p:spPr>
      </p:pic>
      <p:pic>
        <p:nvPicPr>
          <p:cNvPr id="15" name="Picture 14">
            <a:extLst>
              <a:ext uri="{FF2B5EF4-FFF2-40B4-BE49-F238E27FC236}">
                <a16:creationId xmlns:a16="http://schemas.microsoft.com/office/drawing/2014/main" id="{FBDA83D9-F4D8-4C16-99DA-1B8247325BA3}"/>
              </a:ext>
            </a:extLst>
          </p:cNvPr>
          <p:cNvPicPr>
            <a:picLocks noChangeAspect="1"/>
          </p:cNvPicPr>
          <p:nvPr userDrawn="1"/>
        </p:nvPicPr>
        <p:blipFill>
          <a:blip r:embed="rId9"/>
          <a:stretch>
            <a:fillRect/>
          </a:stretch>
        </p:blipFill>
        <p:spPr>
          <a:xfrm>
            <a:off x="1040620" y="6284994"/>
            <a:ext cx="2696760" cy="398769"/>
          </a:xfrm>
          <a:prstGeom prst="rect">
            <a:avLst/>
          </a:prstGeom>
        </p:spPr>
      </p:pic>
      <p:pic>
        <p:nvPicPr>
          <p:cNvPr id="16" name="Picture 15">
            <a:extLst>
              <a:ext uri="{FF2B5EF4-FFF2-40B4-BE49-F238E27FC236}">
                <a16:creationId xmlns:a16="http://schemas.microsoft.com/office/drawing/2014/main" id="{D9EF10B6-4B64-406A-8521-59A6FC57E386}"/>
              </a:ext>
            </a:extLst>
          </p:cNvPr>
          <p:cNvPicPr>
            <a:picLocks noChangeAspect="1"/>
          </p:cNvPicPr>
          <p:nvPr userDrawn="1"/>
        </p:nvPicPr>
        <p:blipFill>
          <a:blip r:embed="rId10"/>
          <a:stretch>
            <a:fillRect/>
          </a:stretch>
        </p:blipFill>
        <p:spPr>
          <a:xfrm>
            <a:off x="1119259" y="5841941"/>
            <a:ext cx="3812117" cy="247540"/>
          </a:xfrm>
          <a:prstGeom prst="rect">
            <a:avLst/>
          </a:prstGeom>
        </p:spPr>
      </p:pic>
      <p:pic>
        <p:nvPicPr>
          <p:cNvPr id="17" name="Picture 16">
            <a:extLst>
              <a:ext uri="{FF2B5EF4-FFF2-40B4-BE49-F238E27FC236}">
                <a16:creationId xmlns:a16="http://schemas.microsoft.com/office/drawing/2014/main" id="{65900A35-657B-4C5B-B3EA-FCE05264A9A3}"/>
              </a:ext>
            </a:extLst>
          </p:cNvPr>
          <p:cNvPicPr>
            <a:picLocks noChangeAspect="1"/>
          </p:cNvPicPr>
          <p:nvPr userDrawn="1"/>
        </p:nvPicPr>
        <p:blipFill>
          <a:blip r:embed="rId11"/>
          <a:stretch>
            <a:fillRect/>
          </a:stretch>
        </p:blipFill>
        <p:spPr>
          <a:xfrm>
            <a:off x="7396449" y="5766326"/>
            <a:ext cx="3931928" cy="398769"/>
          </a:xfrm>
          <a:prstGeom prst="rect">
            <a:avLst/>
          </a:prstGeom>
        </p:spPr>
      </p:pic>
      <p:pic>
        <p:nvPicPr>
          <p:cNvPr id="18" name="Picture 17">
            <a:extLst>
              <a:ext uri="{FF2B5EF4-FFF2-40B4-BE49-F238E27FC236}">
                <a16:creationId xmlns:a16="http://schemas.microsoft.com/office/drawing/2014/main" id="{043D85C0-4BBA-4480-BE74-D40116FBF066}"/>
              </a:ext>
            </a:extLst>
          </p:cNvPr>
          <p:cNvPicPr>
            <a:picLocks noChangeAspect="1"/>
          </p:cNvPicPr>
          <p:nvPr userDrawn="1"/>
        </p:nvPicPr>
        <p:blipFill>
          <a:blip r:embed="rId12"/>
          <a:stretch>
            <a:fillRect/>
          </a:stretch>
        </p:blipFill>
        <p:spPr>
          <a:xfrm>
            <a:off x="4001780" y="6352219"/>
            <a:ext cx="3578837" cy="247540"/>
          </a:xfrm>
          <a:prstGeom prst="rect">
            <a:avLst/>
          </a:prstGeom>
        </p:spPr>
      </p:pic>
      <p:pic>
        <p:nvPicPr>
          <p:cNvPr id="19" name="Picture 18">
            <a:extLst>
              <a:ext uri="{FF2B5EF4-FFF2-40B4-BE49-F238E27FC236}">
                <a16:creationId xmlns:a16="http://schemas.microsoft.com/office/drawing/2014/main" id="{80E2EEA0-5386-4694-ACC1-AD31FA9D2D4F}"/>
              </a:ext>
            </a:extLst>
          </p:cNvPr>
          <p:cNvPicPr>
            <a:picLocks noChangeAspect="1"/>
          </p:cNvPicPr>
          <p:nvPr userDrawn="1"/>
        </p:nvPicPr>
        <p:blipFill>
          <a:blip r:embed="rId13"/>
          <a:stretch>
            <a:fillRect/>
          </a:stretch>
        </p:blipFill>
        <p:spPr>
          <a:xfrm>
            <a:off x="6460524" y="4744706"/>
            <a:ext cx="1496833" cy="442754"/>
          </a:xfrm>
          <a:prstGeom prst="rect">
            <a:avLst/>
          </a:prstGeom>
        </p:spPr>
      </p:pic>
      <p:pic>
        <p:nvPicPr>
          <p:cNvPr id="20" name="Picture 19">
            <a:extLst>
              <a:ext uri="{FF2B5EF4-FFF2-40B4-BE49-F238E27FC236}">
                <a16:creationId xmlns:a16="http://schemas.microsoft.com/office/drawing/2014/main" id="{C73BADF5-26DA-4D2F-ADAF-E8A2DAF65FFA}"/>
              </a:ext>
            </a:extLst>
          </p:cNvPr>
          <p:cNvPicPr>
            <a:picLocks noChangeAspect="1"/>
          </p:cNvPicPr>
          <p:nvPr userDrawn="1"/>
        </p:nvPicPr>
        <p:blipFill>
          <a:blip r:embed="rId14"/>
          <a:stretch>
            <a:fillRect/>
          </a:stretch>
        </p:blipFill>
        <p:spPr>
          <a:xfrm>
            <a:off x="8474757" y="4742152"/>
            <a:ext cx="1548076" cy="445308"/>
          </a:xfrm>
          <a:prstGeom prst="rect">
            <a:avLst/>
          </a:prstGeom>
        </p:spPr>
      </p:pic>
      <p:pic>
        <p:nvPicPr>
          <p:cNvPr id="21" name="Picture 20">
            <a:extLst>
              <a:ext uri="{FF2B5EF4-FFF2-40B4-BE49-F238E27FC236}">
                <a16:creationId xmlns:a16="http://schemas.microsoft.com/office/drawing/2014/main" id="{2B241B59-B530-4B8F-A725-684CA710F837}"/>
              </a:ext>
            </a:extLst>
          </p:cNvPr>
          <p:cNvPicPr>
            <a:picLocks noChangeAspect="1"/>
          </p:cNvPicPr>
          <p:nvPr userDrawn="1"/>
        </p:nvPicPr>
        <p:blipFill>
          <a:blip r:embed="rId15"/>
          <a:stretch>
            <a:fillRect/>
          </a:stretch>
        </p:blipFill>
        <p:spPr>
          <a:xfrm>
            <a:off x="5194671" y="5841941"/>
            <a:ext cx="1938483" cy="247540"/>
          </a:xfrm>
          <a:prstGeom prst="rect">
            <a:avLst/>
          </a:prstGeom>
        </p:spPr>
      </p:pic>
      <p:sp>
        <p:nvSpPr>
          <p:cNvPr id="22" name="Maske">
            <a:extLst>
              <a:ext uri="{FF2B5EF4-FFF2-40B4-BE49-F238E27FC236}">
                <a16:creationId xmlns:a16="http://schemas.microsoft.com/office/drawing/2014/main" id="{7DB20000-72F0-4064-9FEA-EC47E0227180}"/>
              </a:ext>
            </a:extLst>
          </p:cNvPr>
          <p:cNvSpPr/>
          <p:nvPr userDrawn="1">
            <p:custDataLst>
              <p:tags r:id="rId4"/>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noProof="0" dirty="0"/>
          </a:p>
        </p:txBody>
      </p:sp>
      <p:sp>
        <p:nvSpPr>
          <p:cNvPr id="23" name="Textfeld 1">
            <a:extLst>
              <a:ext uri="{FF2B5EF4-FFF2-40B4-BE49-F238E27FC236}">
                <a16:creationId xmlns:a16="http://schemas.microsoft.com/office/drawing/2014/main" id="{7C9996A5-B6F2-4637-9C1D-73719AF292F9}"/>
              </a:ext>
            </a:extLst>
          </p:cNvPr>
          <p:cNvSpPr txBox="1"/>
          <p:nvPr userDrawn="1">
            <p:custDataLst>
              <p:tags r:id="rId5"/>
            </p:custDataLst>
          </p:nvPr>
        </p:nvSpPr>
        <p:spPr>
          <a:xfrm>
            <a:off x="2279073" y="1864048"/>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dirty="0"/>
              <a:t>Thank you</a:t>
            </a:r>
          </a:p>
        </p:txBody>
      </p:sp>
      <p:pic>
        <p:nvPicPr>
          <p:cNvPr id="24" name="Picture 23">
            <a:extLst>
              <a:ext uri="{FF2B5EF4-FFF2-40B4-BE49-F238E27FC236}">
                <a16:creationId xmlns:a16="http://schemas.microsoft.com/office/drawing/2014/main" id="{34C40CBE-5354-458C-AA5B-EA224FAF3817}"/>
              </a:ext>
            </a:extLst>
          </p:cNvPr>
          <p:cNvPicPr>
            <a:picLocks noChangeAspect="1"/>
          </p:cNvPicPr>
          <p:nvPr userDrawn="1"/>
        </p:nvPicPr>
        <p:blipFill>
          <a:blip r:embed="rId7"/>
          <a:stretch>
            <a:fillRect/>
          </a:stretch>
        </p:blipFill>
        <p:spPr>
          <a:xfrm>
            <a:off x="2496600" y="4751406"/>
            <a:ext cx="1455110" cy="442753"/>
          </a:xfrm>
          <a:prstGeom prst="rect">
            <a:avLst/>
          </a:prstGeom>
        </p:spPr>
      </p:pic>
      <p:pic>
        <p:nvPicPr>
          <p:cNvPr id="25" name="Picture 24">
            <a:extLst>
              <a:ext uri="{FF2B5EF4-FFF2-40B4-BE49-F238E27FC236}">
                <a16:creationId xmlns:a16="http://schemas.microsoft.com/office/drawing/2014/main" id="{93BAD1B7-21ED-4999-9DDB-D9F8B3A8312B}"/>
              </a:ext>
            </a:extLst>
          </p:cNvPr>
          <p:cNvPicPr>
            <a:picLocks noChangeAspect="1"/>
          </p:cNvPicPr>
          <p:nvPr userDrawn="1"/>
        </p:nvPicPr>
        <p:blipFill>
          <a:blip r:embed="rId8"/>
          <a:stretch>
            <a:fillRect/>
          </a:stretch>
        </p:blipFill>
        <p:spPr>
          <a:xfrm>
            <a:off x="4453395" y="4750667"/>
            <a:ext cx="1455110" cy="444233"/>
          </a:xfrm>
          <a:prstGeom prst="rect">
            <a:avLst/>
          </a:prstGeom>
        </p:spPr>
      </p:pic>
      <p:pic>
        <p:nvPicPr>
          <p:cNvPr id="26" name="Picture 25">
            <a:extLst>
              <a:ext uri="{FF2B5EF4-FFF2-40B4-BE49-F238E27FC236}">
                <a16:creationId xmlns:a16="http://schemas.microsoft.com/office/drawing/2014/main" id="{902A3370-7A76-432F-A6D7-CE95E91CBFAD}"/>
              </a:ext>
            </a:extLst>
          </p:cNvPr>
          <p:cNvPicPr>
            <a:picLocks noChangeAspect="1"/>
          </p:cNvPicPr>
          <p:nvPr userDrawn="1"/>
        </p:nvPicPr>
        <p:blipFill>
          <a:blip r:embed="rId10"/>
          <a:stretch>
            <a:fillRect/>
          </a:stretch>
        </p:blipFill>
        <p:spPr>
          <a:xfrm>
            <a:off x="2528611" y="5841941"/>
            <a:ext cx="3812117" cy="247540"/>
          </a:xfrm>
          <a:prstGeom prst="rect">
            <a:avLst/>
          </a:prstGeom>
        </p:spPr>
      </p:pic>
      <p:pic>
        <p:nvPicPr>
          <p:cNvPr id="27" name="Picture 26">
            <a:extLst>
              <a:ext uri="{FF2B5EF4-FFF2-40B4-BE49-F238E27FC236}">
                <a16:creationId xmlns:a16="http://schemas.microsoft.com/office/drawing/2014/main" id="{732D461C-C67B-495E-B3C4-6857C42D48CB}"/>
              </a:ext>
            </a:extLst>
          </p:cNvPr>
          <p:cNvPicPr>
            <a:picLocks noChangeAspect="1"/>
          </p:cNvPicPr>
          <p:nvPr userDrawn="1"/>
        </p:nvPicPr>
        <p:blipFill>
          <a:blip r:embed="rId11"/>
          <a:stretch>
            <a:fillRect/>
          </a:stretch>
        </p:blipFill>
        <p:spPr>
          <a:xfrm>
            <a:off x="6490437" y="5766326"/>
            <a:ext cx="3931928" cy="398769"/>
          </a:xfrm>
          <a:prstGeom prst="rect">
            <a:avLst/>
          </a:prstGeom>
        </p:spPr>
      </p:pic>
      <p:pic>
        <p:nvPicPr>
          <p:cNvPr id="28" name="Picture 27">
            <a:extLst>
              <a:ext uri="{FF2B5EF4-FFF2-40B4-BE49-F238E27FC236}">
                <a16:creationId xmlns:a16="http://schemas.microsoft.com/office/drawing/2014/main" id="{0D9F8519-6987-4008-BB10-5A65744D8FD7}"/>
              </a:ext>
            </a:extLst>
          </p:cNvPr>
          <p:cNvPicPr>
            <a:picLocks noChangeAspect="1"/>
          </p:cNvPicPr>
          <p:nvPr userDrawn="1"/>
        </p:nvPicPr>
        <p:blipFill>
          <a:blip r:embed="rId12"/>
          <a:stretch>
            <a:fillRect/>
          </a:stretch>
        </p:blipFill>
        <p:spPr>
          <a:xfrm>
            <a:off x="2528611" y="6380016"/>
            <a:ext cx="3578837" cy="247540"/>
          </a:xfrm>
          <a:prstGeom prst="rect">
            <a:avLst/>
          </a:prstGeom>
        </p:spPr>
      </p:pic>
      <p:pic>
        <p:nvPicPr>
          <p:cNvPr id="29" name="Picture 28">
            <a:extLst>
              <a:ext uri="{FF2B5EF4-FFF2-40B4-BE49-F238E27FC236}">
                <a16:creationId xmlns:a16="http://schemas.microsoft.com/office/drawing/2014/main" id="{A4953805-E311-496A-9DE0-8EE112CC8934}"/>
              </a:ext>
            </a:extLst>
          </p:cNvPr>
          <p:cNvPicPr>
            <a:picLocks noChangeAspect="1"/>
          </p:cNvPicPr>
          <p:nvPr userDrawn="1"/>
        </p:nvPicPr>
        <p:blipFill>
          <a:blip r:embed="rId13"/>
          <a:stretch>
            <a:fillRect/>
          </a:stretch>
        </p:blipFill>
        <p:spPr>
          <a:xfrm>
            <a:off x="6410190" y="4744706"/>
            <a:ext cx="1496833" cy="442754"/>
          </a:xfrm>
          <a:prstGeom prst="rect">
            <a:avLst/>
          </a:prstGeom>
        </p:spPr>
      </p:pic>
      <p:pic>
        <p:nvPicPr>
          <p:cNvPr id="30" name="Picture 29">
            <a:extLst>
              <a:ext uri="{FF2B5EF4-FFF2-40B4-BE49-F238E27FC236}">
                <a16:creationId xmlns:a16="http://schemas.microsoft.com/office/drawing/2014/main" id="{265F8ECA-26AD-4091-AADA-6AA4FFE2A0B0}"/>
              </a:ext>
            </a:extLst>
          </p:cNvPr>
          <p:cNvPicPr>
            <a:picLocks noChangeAspect="1"/>
          </p:cNvPicPr>
          <p:nvPr userDrawn="1"/>
        </p:nvPicPr>
        <p:blipFill>
          <a:blip r:embed="rId14"/>
          <a:stretch>
            <a:fillRect/>
          </a:stretch>
        </p:blipFill>
        <p:spPr>
          <a:xfrm>
            <a:off x="8424423" y="4742152"/>
            <a:ext cx="1548076" cy="445308"/>
          </a:xfrm>
          <a:prstGeom prst="rect">
            <a:avLst/>
          </a:prstGeom>
        </p:spPr>
      </p:pic>
      <p:pic>
        <p:nvPicPr>
          <p:cNvPr id="31" name="Picture 30">
            <a:extLst>
              <a:ext uri="{FF2B5EF4-FFF2-40B4-BE49-F238E27FC236}">
                <a16:creationId xmlns:a16="http://schemas.microsoft.com/office/drawing/2014/main" id="{448F2187-9283-44CE-A2E9-0D5DD6EEA838}"/>
              </a:ext>
            </a:extLst>
          </p:cNvPr>
          <p:cNvPicPr>
            <a:picLocks noChangeAspect="1"/>
          </p:cNvPicPr>
          <p:nvPr userDrawn="1"/>
        </p:nvPicPr>
        <p:blipFill>
          <a:blip r:embed="rId9"/>
          <a:stretch>
            <a:fillRect/>
          </a:stretch>
        </p:blipFill>
        <p:spPr>
          <a:xfrm>
            <a:off x="6490437" y="6284354"/>
            <a:ext cx="2696760" cy="398769"/>
          </a:xfrm>
          <a:prstGeom prst="rect">
            <a:avLst/>
          </a:prstGeom>
        </p:spPr>
      </p:pic>
    </p:spTree>
    <p:extLst>
      <p:ext uri="{BB962C8B-B14F-4D97-AF65-F5344CB8AC3E}">
        <p14:creationId xmlns:p14="http://schemas.microsoft.com/office/powerpoint/2010/main" val="11866295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Wellcom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CE3285B1-E7E6-3C0A-E13F-B5565B2F1E84}"/>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3" name="Textfeld 2">
            <a:extLst>
              <a:ext uri="{FF2B5EF4-FFF2-40B4-BE49-F238E27FC236}">
                <a16:creationId xmlns:a16="http://schemas.microsoft.com/office/drawing/2014/main" id="{D9ADEC18-C71E-FF1A-266B-FA60F306A576}"/>
              </a:ext>
            </a:extLst>
          </p:cNvPr>
          <p:cNvSpPr txBox="1"/>
          <p:nvPr userDrawn="1">
            <p:custDataLst>
              <p:tags r:id="rId3"/>
            </p:custDataLst>
          </p:nvPr>
        </p:nvSpPr>
        <p:spPr>
          <a:xfrm>
            <a:off x="2277880" y="2736503"/>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a:t>Welcome</a:t>
            </a:r>
            <a:endParaRPr lang="de-DE" sz="10000" dirty="0"/>
          </a:p>
        </p:txBody>
      </p:sp>
    </p:spTree>
    <p:extLst>
      <p:ext uri="{BB962C8B-B14F-4D97-AF65-F5344CB8AC3E}">
        <p14:creationId xmlns:p14="http://schemas.microsoft.com/office/powerpoint/2010/main" val="366696341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End of Slide master">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End of Slide master</a:t>
            </a:r>
            <a:endParaRPr lang="de-DE" sz="12000" dirty="0">
              <a:solidFill>
                <a:schemeClr val="bg1"/>
              </a:solidFill>
            </a:endParaRPr>
          </a:p>
        </p:txBody>
      </p:sp>
    </p:spTree>
    <p:extLst>
      <p:ext uri="{BB962C8B-B14F-4D97-AF65-F5344CB8AC3E}">
        <p14:creationId xmlns:p14="http://schemas.microsoft.com/office/powerpoint/2010/main" val="300625459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Thank you 2">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87FD18D-8996-69AD-CF39-1C7BB1707FE1}"/>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pic>
        <p:nvPicPr>
          <p:cNvPr id="12" name="Grafik 11">
            <a:extLst>
              <a:ext uri="{FF2B5EF4-FFF2-40B4-BE49-F238E27FC236}">
                <a16:creationId xmlns:a16="http://schemas.microsoft.com/office/drawing/2014/main" id="{019604B5-2463-4E12-B8CF-CE265A35E9E6}"/>
              </a:ext>
            </a:extLst>
          </p:cNvPr>
          <p:cNvPicPr>
            <a:picLocks noChangeAspect="1"/>
          </p:cNvPicPr>
          <p:nvPr userDrawn="1"/>
        </p:nvPicPr>
        <p:blipFill>
          <a:blip r:embed="rId5"/>
          <a:stretch>
            <a:fillRect/>
          </a:stretch>
        </p:blipFill>
        <p:spPr>
          <a:xfrm>
            <a:off x="900000" y="449514"/>
            <a:ext cx="2446800" cy="746988"/>
          </a:xfrm>
          <a:prstGeom prst="rect">
            <a:avLst/>
          </a:prstGeom>
        </p:spPr>
      </p:pic>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Text Placeholder 12">
            <a:extLst>
              <a:ext uri="{FF2B5EF4-FFF2-40B4-BE49-F238E27FC236}">
                <a16:creationId xmlns:a16="http://schemas.microsoft.com/office/drawing/2014/main" id="{388FDC1D-98C3-A793-A32D-1FBEBA6D4069}"/>
              </a:ext>
            </a:extLst>
          </p:cNvPr>
          <p:cNvSpPr>
            <a:spLocks noGrp="1"/>
          </p:cNvSpPr>
          <p:nvPr>
            <p:ph type="body" sz="quarter" idx="10" hasCustomPrompt="1"/>
            <p:custDataLst>
              <p:tags r:id="rId3"/>
            </p:custDataLst>
          </p:nvPr>
        </p:nvSpPr>
        <p:spPr>
          <a:xfrm>
            <a:off x="900000" y="3599246"/>
            <a:ext cx="3798107" cy="2534854"/>
          </a:xfrm>
        </p:spPr>
        <p:txBody>
          <a:bodyPr anchor="t">
            <a:noAutofit/>
          </a:bodyPr>
          <a:lstStyle>
            <a:lvl1pPr algn="l">
              <a:lnSpc>
                <a:spcPct val="100000"/>
              </a:lnSpc>
              <a:defRPr sz="1000" b="0">
                <a:solidFill>
                  <a:schemeClr val="tx1"/>
                </a:solidFill>
              </a:defRPr>
            </a:lvl1pPr>
            <a:lvl2pPr marL="0" indent="0">
              <a:lnSpc>
                <a:spcPct val="100000"/>
              </a:lnSpc>
              <a:buFont typeface="Arial" panose="020B0604020202020204" pitchFamily="34" charset="0"/>
              <a:buNone/>
              <a:defRPr sz="1200" b="0">
                <a:solidFill>
                  <a:schemeClr val="tx1"/>
                </a:solidFill>
              </a:defRPr>
            </a:lvl2pPr>
            <a:lvl3pPr marL="0" indent="0">
              <a:lnSpc>
                <a:spcPct val="100000"/>
              </a:lnSpc>
              <a:buNone/>
              <a:defRPr sz="1200" b="0">
                <a:solidFill>
                  <a:schemeClr val="tx1"/>
                </a:solidFill>
              </a:defRPr>
            </a:lvl3pPr>
            <a:lvl4pPr marL="0" indent="0">
              <a:lnSpc>
                <a:spcPct val="100000"/>
              </a:lnSpc>
              <a:buNone/>
              <a:defRPr sz="1200" b="0">
                <a:solidFill>
                  <a:schemeClr val="tx1"/>
                </a:solidFill>
              </a:defRPr>
            </a:lvl4pPr>
            <a:lvl5pPr>
              <a:lnSpc>
                <a:spcPct val="100000"/>
              </a:lnSpc>
              <a:defRPr sz="1200" b="0">
                <a:solidFill>
                  <a:schemeClr val="tx1"/>
                </a:solidFill>
              </a:defRPr>
            </a:lvl5pPr>
            <a:lvl6pPr>
              <a:lnSpc>
                <a:spcPct val="100000"/>
              </a:lnSpc>
              <a:defRPr sz="1200" b="0">
                <a:solidFill>
                  <a:schemeClr val="tx1"/>
                </a:solidFill>
              </a:defRPr>
            </a:lvl6pPr>
            <a:lvl7pPr marL="0" indent="0">
              <a:lnSpc>
                <a:spcPct val="100000"/>
              </a:lnSpc>
              <a:buNone/>
              <a:defRPr sz="1200" b="0">
                <a:solidFill>
                  <a:schemeClr val="tx1"/>
                </a:solidFill>
              </a:defRPr>
            </a:lvl7pPr>
            <a:lvl8pPr marL="0" indent="0">
              <a:lnSpc>
                <a:spcPct val="100000"/>
              </a:lnSpc>
              <a:buNone/>
              <a:defRPr sz="1200" b="0">
                <a:solidFill>
                  <a:schemeClr val="tx1"/>
                </a:solidFill>
              </a:defRPr>
            </a:lvl8pPr>
            <a:lvl9pPr>
              <a:lnSpc>
                <a:spcPct val="100000"/>
              </a:lnSpc>
              <a:defRPr sz="1200" b="0">
                <a:solidFill>
                  <a:schemeClr val="tx1"/>
                </a:solidFill>
              </a:defRPr>
            </a:lvl9pPr>
          </a:lstStyle>
          <a:p>
            <a:pPr lvl="1"/>
            <a:r>
              <a:rPr lang="de-DE"/>
              <a:t>DKMS</a:t>
            </a:r>
          </a:p>
          <a:p>
            <a:pPr lvl="1"/>
            <a:r>
              <a:rPr lang="de-DE"/>
              <a:t>gemeinnützige GmbH</a:t>
            </a:r>
            <a:br>
              <a:rPr lang="de-DE"/>
            </a:br>
            <a:r>
              <a:rPr lang="de-DE"/>
              <a:t>Kressbach 1</a:t>
            </a:r>
            <a:br>
              <a:rPr lang="de-DE"/>
            </a:br>
            <a:r>
              <a:rPr lang="de-DE"/>
              <a:t>72072 Tübingen</a:t>
            </a:r>
            <a:br>
              <a:rPr lang="de-DE"/>
            </a:br>
            <a:r>
              <a:rPr lang="de-DE"/>
              <a:t>Germany</a:t>
            </a:r>
          </a:p>
          <a:p>
            <a:pPr lvl="1"/>
            <a:endParaRPr lang="de-DE"/>
          </a:p>
          <a:p>
            <a:pPr lvl="1"/>
            <a:r>
              <a:rPr lang="de-DE"/>
              <a:t>T +49 70 71 9 43 - 0</a:t>
            </a:r>
            <a:br>
              <a:rPr lang="de-DE"/>
            </a:br>
            <a:r>
              <a:rPr lang="de-DE"/>
              <a:t>F +49 70 71 9 43 - 14 99</a:t>
            </a:r>
          </a:p>
          <a:p>
            <a:pPr lvl="1"/>
            <a:r>
              <a:rPr lang="de-DE"/>
              <a:t>post@dkms.de</a:t>
            </a:r>
            <a:br>
              <a:rPr lang="de-DE"/>
            </a:br>
            <a:endParaRPr lang="de-DE"/>
          </a:p>
          <a:p>
            <a:pPr lvl="1"/>
            <a:r>
              <a:rPr lang="de-DE"/>
              <a:t>dkms.de</a:t>
            </a:r>
          </a:p>
          <a:p>
            <a:pPr lvl="1"/>
            <a:br>
              <a:rPr lang="de-DE"/>
            </a:br>
            <a:r>
              <a:rPr lang="de-DE"/>
              <a:t>© DKMS 2023</a:t>
            </a:r>
            <a:endParaRPr lang="de-DE" dirty="0"/>
          </a:p>
        </p:txBody>
      </p:sp>
    </p:spTree>
    <p:extLst>
      <p:ext uri="{BB962C8B-B14F-4D97-AF65-F5344CB8AC3E}">
        <p14:creationId xmlns:p14="http://schemas.microsoft.com/office/powerpoint/2010/main" val="127580837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C9D921B0-A3F6-AAB4-7508-D9B19E7871C2}"/>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F90F762E-A426-9934-3BDF-F709C1A8CD4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11427" y="585541"/>
            <a:ext cx="2118396" cy="646151"/>
          </a:xfrm>
          <a:prstGeom prst="rect">
            <a:avLst/>
          </a:prstGeom>
        </p:spPr>
      </p:pic>
      <p:sp>
        <p:nvSpPr>
          <p:cNvPr id="2" name="Titel 1">
            <a:extLst>
              <a:ext uri="{FF2B5EF4-FFF2-40B4-BE49-F238E27FC236}">
                <a16:creationId xmlns:a16="http://schemas.microsoft.com/office/drawing/2014/main" id="{F4D27D5B-7CB1-0763-DE2B-8690D10D9598}"/>
              </a:ext>
            </a:extLst>
          </p:cNvPr>
          <p:cNvSpPr>
            <a:spLocks noGrp="1"/>
          </p:cNvSpPr>
          <p:nvPr>
            <p:ph type="ctrTitle" hasCustomPrompt="1"/>
          </p:nvPr>
        </p:nvSpPr>
        <p:spPr>
          <a:xfrm>
            <a:off x="466464" y="2294269"/>
            <a:ext cx="10056573" cy="1655761"/>
          </a:xfrm>
        </p:spPr>
        <p:txBody>
          <a:bodyPr anchor="b"/>
          <a:lstStyle>
            <a:lvl1pPr marL="0" marR="0" indent="0" algn="l" defTabSz="914400" rtl="0" eaLnBrk="1" fontAlgn="auto" latinLnBrk="0" hangingPunct="1">
              <a:lnSpc>
                <a:spcPct val="90000"/>
              </a:lnSpc>
              <a:spcBef>
                <a:spcPct val="0"/>
              </a:spcBef>
              <a:spcAft>
                <a:spcPts val="0"/>
              </a:spcAft>
              <a:buClrTx/>
              <a:buSzTx/>
              <a:buFontTx/>
              <a:buNone/>
              <a:tabLst/>
              <a:defRPr sz="6000" b="1">
                <a:solidFill>
                  <a:schemeClr val="tx1"/>
                </a:solidFill>
              </a:defRPr>
            </a:lvl1pPr>
          </a:lstStyle>
          <a:p>
            <a:r>
              <a:rPr lang="de-DE"/>
              <a:t>Headline</a:t>
            </a:r>
          </a:p>
        </p:txBody>
      </p:sp>
      <p:sp>
        <p:nvSpPr>
          <p:cNvPr id="3" name="Untertitel 2">
            <a:extLst>
              <a:ext uri="{FF2B5EF4-FFF2-40B4-BE49-F238E27FC236}">
                <a16:creationId xmlns:a16="http://schemas.microsoft.com/office/drawing/2014/main" id="{78CAE7C5-0182-25B5-A654-5461E20BD2C9}"/>
              </a:ext>
            </a:extLst>
          </p:cNvPr>
          <p:cNvSpPr>
            <a:spLocks noGrp="1"/>
          </p:cNvSpPr>
          <p:nvPr>
            <p:ph type="subTitle" idx="1" hasCustomPrompt="1"/>
          </p:nvPr>
        </p:nvSpPr>
        <p:spPr>
          <a:xfrm>
            <a:off x="1138306" y="3972223"/>
            <a:ext cx="9233213" cy="677729"/>
          </a:xfrm>
        </p:spPr>
        <p:txBody>
          <a:bodyPr anchor="ctr">
            <a:normAutofit/>
          </a:bodyPr>
          <a:lstStyle>
            <a:lvl1pPr marL="0" marR="0" indent="0" algn="l" defTabSz="914400" rtl="0" eaLnBrk="1" fontAlgn="auto" latinLnBrk="0" hangingPunct="1">
              <a:lnSpc>
                <a:spcPct val="100000"/>
              </a:lnSpc>
              <a:spcBef>
                <a:spcPts val="1200"/>
              </a:spcBef>
              <a:spcAft>
                <a:spcPts val="1200"/>
              </a:spcAft>
              <a:buClrTx/>
              <a:buSzTx/>
              <a:buFontTx/>
              <a:buNone/>
              <a:tabLst/>
              <a:defRPr sz="4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err="1"/>
              <a:t>Subline</a:t>
            </a:r>
            <a:endParaRPr lang="de-DE"/>
          </a:p>
        </p:txBody>
      </p:sp>
      <p:pic>
        <p:nvPicPr>
          <p:cNvPr id="9" name="Grafik 8">
            <a:extLst>
              <a:ext uri="{FF2B5EF4-FFF2-40B4-BE49-F238E27FC236}">
                <a16:creationId xmlns:a16="http://schemas.microsoft.com/office/drawing/2014/main" id="{B208A60F-5DD7-B9AE-C4A3-CF762BE94968}"/>
              </a:ext>
            </a:extLst>
          </p:cNvPr>
          <p:cNvPicPr>
            <a:picLocks noChangeAspect="1"/>
          </p:cNvPicPr>
          <p:nvPr userDrawn="1"/>
        </p:nvPicPr>
        <p:blipFill>
          <a:blip r:embed="rId3"/>
          <a:stretch>
            <a:fillRect/>
          </a:stretch>
        </p:blipFill>
        <p:spPr>
          <a:xfrm>
            <a:off x="611427" y="4130351"/>
            <a:ext cx="493426" cy="383776"/>
          </a:xfrm>
          <a:prstGeom prst="rect">
            <a:avLst/>
          </a:prstGeom>
        </p:spPr>
      </p:pic>
      <p:sp>
        <p:nvSpPr>
          <p:cNvPr id="6" name="Foliennummernplatzhalter 6">
            <a:extLst>
              <a:ext uri="{FF2B5EF4-FFF2-40B4-BE49-F238E27FC236}">
                <a16:creationId xmlns:a16="http://schemas.microsoft.com/office/drawing/2014/main" id="{4161257F-5656-3C93-FAAB-F77B978A0982}"/>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30452153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9B15FA1-4510-E889-F7CB-79DDCA234286}"/>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1">
            <a:extLst>
              <a:ext uri="{FF2B5EF4-FFF2-40B4-BE49-F238E27FC236}">
                <a16:creationId xmlns:a16="http://schemas.microsoft.com/office/drawing/2014/main" id="{2061C12E-2696-0F57-A989-679FB98A9782}"/>
              </a:ext>
            </a:extLst>
          </p:cNvPr>
          <p:cNvSpPr>
            <a:spLocks noGrp="1"/>
          </p:cNvSpPr>
          <p:nvPr>
            <p:ph type="title" hasCustomPrompt="1"/>
          </p:nvPr>
        </p:nvSpPr>
        <p:spPr>
          <a:xfrm>
            <a:off x="1272908" y="2107939"/>
            <a:ext cx="10080892" cy="2642122"/>
          </a:xfrm>
        </p:spPr>
        <p:txBody>
          <a:bodyPr anchor="ctr"/>
          <a:lstStyle>
            <a:lvl1pPr algn="ctr">
              <a:defRPr b="0">
                <a:solidFill>
                  <a:schemeClr val="bg1"/>
                </a:solidFill>
              </a:defRPr>
            </a:lvl1pPr>
          </a:lstStyle>
          <a:p>
            <a:r>
              <a:rPr lang="de-DE" err="1"/>
              <a:t>Divider</a:t>
            </a:r>
            <a:r>
              <a:rPr lang="de-DE"/>
              <a:t> Slide</a:t>
            </a:r>
          </a:p>
        </p:txBody>
      </p:sp>
      <p:sp>
        <p:nvSpPr>
          <p:cNvPr id="5" name="Foliennummernplatzhalter 6">
            <a:extLst>
              <a:ext uri="{FF2B5EF4-FFF2-40B4-BE49-F238E27FC236}">
                <a16:creationId xmlns:a16="http://schemas.microsoft.com/office/drawing/2014/main" id="{C34DA1BB-6F1C-8BDB-184C-77EF664F78C3}"/>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76069143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p:txBody>
          <a:bodyPr>
            <a:normAutofit/>
          </a:bodyPr>
          <a:lstStyle>
            <a:lvl1pPr>
              <a:defRPr sz="2200"/>
            </a:lvl1pPr>
          </a:lstStyle>
          <a:p>
            <a:pPr lvl="0"/>
            <a:r>
              <a:rPr lang="de-DE"/>
              <a:t>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p:txBody>
          <a:bodyPr/>
          <a:lstStyle/>
          <a:p>
            <a:r>
              <a:rPr lang="de-DE"/>
              <a:t>Dein Typ ist gefragt!</a:t>
            </a:r>
          </a:p>
        </p:txBody>
      </p:sp>
      <p:sp>
        <p:nvSpPr>
          <p:cNvPr id="7" name="Rechteck 6">
            <a:extLst>
              <a:ext uri="{FF2B5EF4-FFF2-40B4-BE49-F238E27FC236}">
                <a16:creationId xmlns:a16="http://schemas.microsoft.com/office/drawing/2014/main" id="{B119C96C-AD75-FA42-C6C5-76A72B37D73E}"/>
              </a:ext>
            </a:extLst>
          </p:cNvPr>
          <p:cNvSpPr/>
          <p:nvPr userDrawn="1"/>
        </p:nvSpPr>
        <p:spPr>
          <a:xfrm>
            <a:off x="1" y="0"/>
            <a:ext cx="68619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490014"/>
            <a:ext cx="10080892" cy="1325563"/>
          </a:xfrm>
          <a:prstGeom prst="rect">
            <a:avLst/>
          </a:prstGeom>
        </p:spPr>
        <p:txBody>
          <a:bodyPr vert="horz" lIns="91440" tIns="45720" rIns="91440" bIns="45720" rtlCol="0" anchor="b">
            <a:normAutofit/>
          </a:bodyPr>
          <a:lstStyle/>
          <a:p>
            <a:r>
              <a:rPr lang="de-DE"/>
              <a:t>Headline</a:t>
            </a:r>
          </a:p>
        </p:txBody>
      </p:sp>
      <p:sp>
        <p:nvSpPr>
          <p:cNvPr id="9" name="Foliennummernplatzhalter 6">
            <a:extLst>
              <a:ext uri="{FF2B5EF4-FFF2-40B4-BE49-F238E27FC236}">
                <a16:creationId xmlns:a16="http://schemas.microsoft.com/office/drawing/2014/main" id="{CA4BB173-EB0C-603D-0CF3-FEF504383A49}"/>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52685937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el, Inhalt und Subline">
    <p:spTree>
      <p:nvGrpSpPr>
        <p:cNvPr id="1" name=""/>
        <p:cNvGrpSpPr/>
        <p:nvPr/>
      </p:nvGrpSpPr>
      <p:grpSpPr>
        <a:xfrm>
          <a:off x="0" y="0"/>
          <a:ext cx="0" cy="0"/>
          <a:chOff x="0" y="0"/>
          <a:chExt cx="0" cy="0"/>
        </a:xfrm>
      </p:grpSpPr>
      <p:sp>
        <p:nvSpPr>
          <p:cNvPr id="8" name="Inhaltsplatzhalter 2">
            <a:extLst>
              <a:ext uri="{FF2B5EF4-FFF2-40B4-BE49-F238E27FC236}">
                <a16:creationId xmlns:a16="http://schemas.microsoft.com/office/drawing/2014/main" id="{E77B2A40-28E9-8D6C-3B01-9BBF998B536B}"/>
              </a:ext>
            </a:extLst>
          </p:cNvPr>
          <p:cNvSpPr>
            <a:spLocks noGrp="1"/>
          </p:cNvSpPr>
          <p:nvPr>
            <p:ph idx="13" hasCustomPrompt="1"/>
          </p:nvPr>
        </p:nvSpPr>
        <p:spPr>
          <a:xfrm>
            <a:off x="1272908" y="814038"/>
            <a:ext cx="10080892" cy="364485"/>
          </a:xfrm>
        </p:spPr>
        <p:txBody>
          <a:bodyPr>
            <a:normAutofit/>
          </a:bodyPr>
          <a:lstStyle>
            <a:lvl1pPr marL="0" indent="0">
              <a:buFontTx/>
              <a:buNone/>
              <a:defRPr sz="1800"/>
            </a:lvl1pPr>
          </a:lstStyle>
          <a:p>
            <a:pPr lvl="0"/>
            <a:r>
              <a:rPr lang="de-DE" err="1"/>
              <a:t>Subline</a:t>
            </a:r>
            <a:endParaRPr lang="de-DE"/>
          </a:p>
        </p:txBody>
      </p:sp>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a:xfrm>
            <a:off x="1272908" y="2639973"/>
            <a:ext cx="10080892" cy="3314778"/>
          </a:xfrm>
        </p:spPr>
        <p:txBody>
          <a:bodyPr>
            <a:normAutofit/>
          </a:bodyPr>
          <a:lstStyle>
            <a:lvl1pPr>
              <a:defRPr sz="2200"/>
            </a:lvl1pPr>
          </a:lstStyle>
          <a:p>
            <a:pPr lvl="0"/>
            <a:r>
              <a:rPr lang="de-DE"/>
              <a:t>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p:txBody>
          <a:bodyPr/>
          <a:lstStyle/>
          <a:p>
            <a:r>
              <a:rPr lang="de-DE"/>
              <a:t>Dein Typ ist gefragt!</a:t>
            </a:r>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1178523"/>
            <a:ext cx="10080892" cy="1325563"/>
          </a:xfrm>
          <a:prstGeom prst="rect">
            <a:avLst/>
          </a:prstGeom>
        </p:spPr>
        <p:txBody>
          <a:bodyPr vert="horz" lIns="91440" tIns="45720" rIns="91440" bIns="45720" rtlCol="0" anchor="t">
            <a:normAutofit/>
          </a:bodyPr>
          <a:lstStyle/>
          <a:p>
            <a:r>
              <a:rPr lang="de-DE"/>
              <a:t>Headline</a:t>
            </a:r>
          </a:p>
        </p:txBody>
      </p:sp>
      <p:sp>
        <p:nvSpPr>
          <p:cNvPr id="2" name="Rechteck 1">
            <a:extLst>
              <a:ext uri="{FF2B5EF4-FFF2-40B4-BE49-F238E27FC236}">
                <a16:creationId xmlns:a16="http://schemas.microsoft.com/office/drawing/2014/main" id="{12934D80-9474-791B-53B7-2E9DC54A7225}"/>
              </a:ext>
            </a:extLst>
          </p:cNvPr>
          <p:cNvSpPr/>
          <p:nvPr userDrawn="1"/>
        </p:nvSpPr>
        <p:spPr>
          <a:xfrm>
            <a:off x="1" y="0"/>
            <a:ext cx="68619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Foliennummernplatzhalter 6">
            <a:extLst>
              <a:ext uri="{FF2B5EF4-FFF2-40B4-BE49-F238E27FC236}">
                <a16:creationId xmlns:a16="http://schemas.microsoft.com/office/drawing/2014/main" id="{D0BA2EDB-622A-50E3-660C-AC0CB8E40313}"/>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2492366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A1996A-E7C6-82C6-A5C1-DE86115B2394}"/>
              </a:ext>
            </a:extLst>
          </p:cNvPr>
          <p:cNvSpPr>
            <a:spLocks noGrp="1"/>
          </p:cNvSpPr>
          <p:nvPr>
            <p:ph type="title" hasCustomPrompt="1"/>
          </p:nvPr>
        </p:nvSpPr>
        <p:spPr/>
        <p:txBody>
          <a:bodyPr/>
          <a:lstStyle/>
          <a:p>
            <a:r>
              <a:rPr lang="de-DE"/>
              <a:t>Headline</a:t>
            </a:r>
          </a:p>
        </p:txBody>
      </p:sp>
      <p:sp>
        <p:nvSpPr>
          <p:cNvPr id="3" name="Datumsplatzhalter 2">
            <a:extLst>
              <a:ext uri="{FF2B5EF4-FFF2-40B4-BE49-F238E27FC236}">
                <a16:creationId xmlns:a16="http://schemas.microsoft.com/office/drawing/2014/main" id="{BBF263E2-8FDF-7176-806E-93F266650BEF}"/>
              </a:ext>
            </a:extLst>
          </p:cNvPr>
          <p:cNvSpPr>
            <a:spLocks noGrp="1"/>
          </p:cNvSpPr>
          <p:nvPr>
            <p:ph type="dt" sz="half" idx="10"/>
          </p:nvPr>
        </p:nvSpPr>
        <p:spPr/>
        <p:txBody>
          <a:bodyPr/>
          <a:lstStyle/>
          <a:p>
            <a:endParaRPr lang="de-DE"/>
          </a:p>
        </p:txBody>
      </p:sp>
      <p:sp>
        <p:nvSpPr>
          <p:cNvPr id="4" name="Fußzeilenplatzhalter 3">
            <a:extLst>
              <a:ext uri="{FF2B5EF4-FFF2-40B4-BE49-F238E27FC236}">
                <a16:creationId xmlns:a16="http://schemas.microsoft.com/office/drawing/2014/main" id="{928E840E-1170-D6E6-630B-355CA128B2BE}"/>
              </a:ext>
            </a:extLst>
          </p:cNvPr>
          <p:cNvSpPr>
            <a:spLocks noGrp="1"/>
          </p:cNvSpPr>
          <p:nvPr>
            <p:ph type="ftr" sz="quarter" idx="11"/>
          </p:nvPr>
        </p:nvSpPr>
        <p:spPr/>
        <p:txBody>
          <a:bodyPr/>
          <a:lstStyle/>
          <a:p>
            <a:r>
              <a:rPr lang="de-DE"/>
              <a:t>Dein Typ ist gefragt!</a:t>
            </a:r>
          </a:p>
        </p:txBody>
      </p:sp>
      <p:sp>
        <p:nvSpPr>
          <p:cNvPr id="7" name="Rechteck 6">
            <a:extLst>
              <a:ext uri="{FF2B5EF4-FFF2-40B4-BE49-F238E27FC236}">
                <a16:creationId xmlns:a16="http://schemas.microsoft.com/office/drawing/2014/main" id="{9A9988B4-2BBD-7F35-0432-6367EB90F1FE}"/>
              </a:ext>
            </a:extLst>
          </p:cNvPr>
          <p:cNvSpPr/>
          <p:nvPr userDrawn="1"/>
        </p:nvSpPr>
        <p:spPr>
          <a:xfrm>
            <a:off x="1" y="0"/>
            <a:ext cx="68619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Foliennummernplatzhalter 6">
            <a:extLst>
              <a:ext uri="{FF2B5EF4-FFF2-40B4-BE49-F238E27FC236}">
                <a16:creationId xmlns:a16="http://schemas.microsoft.com/office/drawing/2014/main" id="{7339704E-5064-CFE0-AB42-F6EA3DC09B3B}"/>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929263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1">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FCB2EFA5-64D8-8F50-F9DD-2145A084BA6D}"/>
              </a:ext>
            </a:extLst>
          </p:cNvPr>
          <p:cNvSpPr/>
          <p:nvPr userDrawn="1">
            <p:custDataLst>
              <p:tags r:id="rId1"/>
            </p:custDataLst>
          </p:nvPr>
        </p:nvSpPr>
        <p:spPr>
          <a:xfrm>
            <a:off x="4828031" y="0"/>
            <a:ext cx="7363969" cy="6858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8" name="Freihandform: Form 17">
            <a:extLst>
              <a:ext uri="{FF2B5EF4-FFF2-40B4-BE49-F238E27FC236}">
                <a16:creationId xmlns:a16="http://schemas.microsoft.com/office/drawing/2014/main" id="{5152A634-EA19-A234-C16C-B0D8C7EEBD0E}"/>
              </a:ext>
            </a:extLst>
          </p:cNvPr>
          <p:cNvSpPr/>
          <p:nvPr userDrawn="1">
            <p:custDataLst>
              <p:tags r:id="rId2"/>
            </p:custDataLst>
          </p:nvPr>
        </p:nvSpPr>
        <p:spPr>
          <a:xfrm>
            <a:off x="540000" y="0"/>
            <a:ext cx="11652000" cy="6858000"/>
          </a:xfrm>
          <a:custGeom>
            <a:avLst/>
            <a:gdLst>
              <a:gd name="connsiteX0" fmla="*/ 9177445 w 11652000"/>
              <a:gd name="connsiteY0" fmla="*/ 6273532 h 6858000"/>
              <a:gd name="connsiteX1" fmla="*/ 9413637 w 11652000"/>
              <a:gd name="connsiteY1" fmla="*/ 6581099 h 6858000"/>
              <a:gd name="connsiteX2" fmla="*/ 9626307 w 11652000"/>
              <a:gd name="connsiteY2" fmla="*/ 6858000 h 6858000"/>
              <a:gd name="connsiteX3" fmla="*/ 8728767 w 11652000"/>
              <a:gd name="connsiteY3" fmla="*/ 6858000 h 6858000"/>
              <a:gd name="connsiteX4" fmla="*/ 8941354 w 11652000"/>
              <a:gd name="connsiteY4" fmla="*/ 6581099 h 6858000"/>
              <a:gd name="connsiteX5" fmla="*/ 9177445 w 11652000"/>
              <a:gd name="connsiteY5" fmla="*/ 6273532 h 6858000"/>
              <a:gd name="connsiteX6" fmla="*/ 11652000 w 11652000"/>
              <a:gd name="connsiteY6" fmla="*/ 3050339 h 6858000"/>
              <a:gd name="connsiteX7" fmla="*/ 11652000 w 11652000"/>
              <a:gd name="connsiteY7" fmla="*/ 3802395 h 6858000"/>
              <a:gd name="connsiteX8" fmla="*/ 11363446 w 11652000"/>
              <a:gd name="connsiteY8" fmla="*/ 3426453 h 6858000"/>
              <a:gd name="connsiteX9" fmla="*/ 8732469 w 11652000"/>
              <a:gd name="connsiteY9" fmla="*/ 0 h 6858000"/>
              <a:gd name="connsiteX10" fmla="*/ 9622603 w 11652000"/>
              <a:gd name="connsiteY10" fmla="*/ 0 h 6858000"/>
              <a:gd name="connsiteX11" fmla="*/ 9413637 w 11652000"/>
              <a:gd name="connsiteY11" fmla="*/ 271921 h 6858000"/>
              <a:gd name="connsiteX12" fmla="*/ 9177445 w 11652000"/>
              <a:gd name="connsiteY12" fmla="*/ 579259 h 6858000"/>
              <a:gd name="connsiteX13" fmla="*/ 8941354 w 11652000"/>
              <a:gd name="connsiteY13" fmla="*/ 271921 h 6858000"/>
              <a:gd name="connsiteX14" fmla="*/ 0 w 11652000"/>
              <a:gd name="connsiteY14" fmla="*/ 0 h 6858000"/>
              <a:gd name="connsiteX15" fmla="*/ 4363472 w 11652000"/>
              <a:gd name="connsiteY15" fmla="*/ 0 h 6858000"/>
              <a:gd name="connsiteX16" fmla="*/ 4386207 w 11652000"/>
              <a:gd name="connsiteY16" fmla="*/ 29649 h 6858000"/>
              <a:gd name="connsiteX17" fmla="*/ 6992019 w 11652000"/>
              <a:gd name="connsiteY17" fmla="*/ 3426453 h 6858000"/>
              <a:gd name="connsiteX18" fmla="*/ 4386207 w 11652000"/>
              <a:gd name="connsiteY18" fmla="*/ 6823041 h 6858000"/>
              <a:gd name="connsiteX19" fmla="*/ 4359404 w 11652000"/>
              <a:gd name="connsiteY19" fmla="*/ 6858000 h 6858000"/>
              <a:gd name="connsiteX20" fmla="*/ 0 w 11652000"/>
              <a:gd name="connsiteY2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652000" h="6858000">
                <a:moveTo>
                  <a:pt x="9177445" y="6273532"/>
                </a:moveTo>
                <a:cubicBezTo>
                  <a:pt x="9257354" y="6377595"/>
                  <a:pt x="9336136" y="6480185"/>
                  <a:pt x="9413637" y="6581099"/>
                </a:cubicBezTo>
                <a:lnTo>
                  <a:pt x="9626307" y="6858000"/>
                </a:lnTo>
                <a:lnTo>
                  <a:pt x="8728767" y="6858000"/>
                </a:lnTo>
                <a:lnTo>
                  <a:pt x="8941354" y="6581099"/>
                </a:lnTo>
                <a:cubicBezTo>
                  <a:pt x="9018823" y="6480185"/>
                  <a:pt x="9097572" y="6377595"/>
                  <a:pt x="9177445" y="6273532"/>
                </a:cubicBezTo>
                <a:close/>
                <a:moveTo>
                  <a:pt x="11652000" y="3050339"/>
                </a:moveTo>
                <a:lnTo>
                  <a:pt x="11652000" y="3802395"/>
                </a:lnTo>
                <a:lnTo>
                  <a:pt x="11363446" y="3426453"/>
                </a:lnTo>
                <a:close/>
                <a:moveTo>
                  <a:pt x="8732469" y="0"/>
                </a:moveTo>
                <a:lnTo>
                  <a:pt x="9622603" y="0"/>
                </a:lnTo>
                <a:lnTo>
                  <a:pt x="9413637" y="271921"/>
                </a:lnTo>
                <a:cubicBezTo>
                  <a:pt x="9336136" y="372769"/>
                  <a:pt x="9257354" y="475283"/>
                  <a:pt x="9177445" y="579259"/>
                </a:cubicBezTo>
                <a:cubicBezTo>
                  <a:pt x="9097572" y="475283"/>
                  <a:pt x="9018823" y="372769"/>
                  <a:pt x="8941354" y="271921"/>
                </a:cubicBezTo>
                <a:close/>
                <a:moveTo>
                  <a:pt x="0" y="0"/>
                </a:moveTo>
                <a:lnTo>
                  <a:pt x="4363472" y="0"/>
                </a:lnTo>
                <a:lnTo>
                  <a:pt x="4386207" y="29649"/>
                </a:lnTo>
                <a:cubicBezTo>
                  <a:pt x="5092136" y="950225"/>
                  <a:pt x="6029729" y="2172145"/>
                  <a:pt x="6992019" y="3426453"/>
                </a:cubicBezTo>
                <a:cubicBezTo>
                  <a:pt x="6029729" y="4680068"/>
                  <a:pt x="5092136" y="5902306"/>
                  <a:pt x="4386207" y="6823041"/>
                </a:cubicBezTo>
                <a:lnTo>
                  <a:pt x="4359404"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3"/>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Untertitel 2">
            <a:extLst>
              <a:ext uri="{FF2B5EF4-FFF2-40B4-BE49-F238E27FC236}">
                <a16:creationId xmlns:a16="http://schemas.microsoft.com/office/drawing/2014/main" id="{75D84EF0-58B0-018F-3EF2-D06675807FEF}"/>
              </a:ext>
            </a:extLst>
          </p:cNvPr>
          <p:cNvSpPr>
            <a:spLocks noGrp="1"/>
          </p:cNvSpPr>
          <p:nvPr>
            <p:ph type="subTitle" idx="1" hasCustomPrompt="1"/>
            <p:custDataLst>
              <p:tags r:id="rId4"/>
            </p:custDataLst>
          </p:nvPr>
        </p:nvSpPr>
        <p:spPr>
          <a:xfrm>
            <a:off x="899999" y="4572000"/>
            <a:ext cx="7269639"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a:t>Additional information</a:t>
            </a:r>
          </a:p>
          <a:p>
            <a:endParaRPr lang="de-DE" dirty="0"/>
          </a:p>
        </p:txBody>
      </p:sp>
      <p:sp>
        <p:nvSpPr>
          <p:cNvPr id="9" name="Titel 1">
            <a:extLst>
              <a:ext uri="{FF2B5EF4-FFF2-40B4-BE49-F238E27FC236}">
                <a16:creationId xmlns:a16="http://schemas.microsoft.com/office/drawing/2014/main" id="{6A1F042E-A599-AD8C-2274-BA125A4C63AF}"/>
              </a:ext>
            </a:extLst>
          </p:cNvPr>
          <p:cNvSpPr>
            <a:spLocks noGrp="1"/>
          </p:cNvSpPr>
          <p:nvPr>
            <p:ph type="ctrTitle" hasCustomPrompt="1"/>
            <p:custDataLst>
              <p:tags r:id="rId5"/>
            </p:custDataLst>
          </p:nvPr>
        </p:nvSpPr>
        <p:spPr>
          <a:xfrm>
            <a:off x="899999" y="1925926"/>
            <a:ext cx="7269639" cy="2474623"/>
          </a:xfrm>
        </p:spPr>
        <p:txBody>
          <a:bodyPr anchor="b"/>
          <a:lstStyle>
            <a:lvl1pPr algn="l">
              <a:lnSpc>
                <a:spcPct val="90000"/>
              </a:lnSpc>
              <a:defRPr sz="4000"/>
            </a:lvl1pPr>
          </a:lstStyle>
          <a:p>
            <a:r>
              <a:rPr lang="de-DE"/>
              <a:t>Chapter</a:t>
            </a:r>
            <a:endParaRPr lang="de-DE" dirty="0"/>
          </a:p>
        </p:txBody>
      </p:sp>
    </p:spTree>
    <p:extLst>
      <p:ext uri="{BB962C8B-B14F-4D97-AF65-F5344CB8AC3E}">
        <p14:creationId xmlns:p14="http://schemas.microsoft.com/office/powerpoint/2010/main" val="141103661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6" name="Inhaltsplatzhalter 2">
            <a:extLst>
              <a:ext uri="{FF2B5EF4-FFF2-40B4-BE49-F238E27FC236}">
                <a16:creationId xmlns:a16="http://schemas.microsoft.com/office/drawing/2014/main" id="{9688525D-83EC-30F5-1093-C11C790A5D68}"/>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
        <p:nvSpPr>
          <p:cNvPr id="9" name="Foliennummernplatzhalter 6">
            <a:extLst>
              <a:ext uri="{FF2B5EF4-FFF2-40B4-BE49-F238E27FC236}">
                <a16:creationId xmlns:a16="http://schemas.microsoft.com/office/drawing/2014/main" id="{82871305-CED7-BACD-8532-E4C1756237EC}"/>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39841117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14" name="Inhaltsplatzhalter 2">
            <a:extLst>
              <a:ext uri="{FF2B5EF4-FFF2-40B4-BE49-F238E27FC236}">
                <a16:creationId xmlns:a16="http://schemas.microsoft.com/office/drawing/2014/main" id="{F7A96C98-9E87-8B47-6FD7-20BA0806956C}"/>
              </a:ext>
            </a:extLst>
          </p:cNvPr>
          <p:cNvSpPr>
            <a:spLocks noGrp="1"/>
          </p:cNvSpPr>
          <p:nvPr>
            <p:ph idx="14" hasCustomPrompt="1"/>
          </p:nvPr>
        </p:nvSpPr>
        <p:spPr>
          <a:xfrm>
            <a:off x="6524369" y="1940312"/>
            <a:ext cx="4841414" cy="3969951"/>
          </a:xfrm>
        </p:spPr>
        <p:txBody>
          <a:bodyPr anchor="t">
            <a:normAutofit/>
          </a:bodyPr>
          <a:lstStyle>
            <a:lvl1pPr>
              <a:defRPr sz="2200"/>
            </a:lvl1pPr>
          </a:lstStyle>
          <a:p>
            <a:pPr lvl="0"/>
            <a:r>
              <a:rPr lang="de-DE"/>
              <a:t>Zweite Ebene</a:t>
            </a:r>
          </a:p>
        </p:txBody>
      </p:sp>
      <p:sp>
        <p:nvSpPr>
          <p:cNvPr id="15" name="Titelplatzhalter 1">
            <a:extLst>
              <a:ext uri="{FF2B5EF4-FFF2-40B4-BE49-F238E27FC236}">
                <a16:creationId xmlns:a16="http://schemas.microsoft.com/office/drawing/2014/main" id="{AE916BEE-BFFD-165F-294B-CFCDEA622B19}"/>
              </a:ext>
            </a:extLst>
          </p:cNvPr>
          <p:cNvSpPr>
            <a:spLocks noGrp="1"/>
          </p:cNvSpPr>
          <p:nvPr>
            <p:ph type="title" hasCustomPrompt="1"/>
          </p:nvPr>
        </p:nvSpPr>
        <p:spPr>
          <a:xfrm>
            <a:off x="6512385" y="931820"/>
            <a:ext cx="4841415" cy="763165"/>
          </a:xfrm>
          <a:prstGeom prst="rect">
            <a:avLst/>
          </a:prstGeom>
        </p:spPr>
        <p:txBody>
          <a:bodyPr vert="horz" lIns="91440" tIns="45720" rIns="91440" bIns="45720" rtlCol="0" anchor="b">
            <a:normAutofit/>
          </a:bodyPr>
          <a:lstStyle>
            <a:lvl1pPr>
              <a:defRPr sz="2400"/>
            </a:lvl1pPr>
          </a:lstStyle>
          <a:p>
            <a:r>
              <a:rPr lang="de-DE"/>
              <a:t>Headline</a:t>
            </a:r>
          </a:p>
        </p:txBody>
      </p:sp>
      <p:sp>
        <p:nvSpPr>
          <p:cNvPr id="7" name="Foliennummernplatzhalter 6">
            <a:extLst>
              <a:ext uri="{FF2B5EF4-FFF2-40B4-BE49-F238E27FC236}">
                <a16:creationId xmlns:a16="http://schemas.microsoft.com/office/drawing/2014/main" id="{6DEF948B-15A1-F719-73C3-48DC2C8BE31F}"/>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7594138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Screenshot, Grafiken, Reihe, Farbigkeit enthält.&#10;&#10;Automatisch generierte Beschreibung">
            <a:extLst>
              <a:ext uri="{FF2B5EF4-FFF2-40B4-BE49-F238E27FC236}">
                <a16:creationId xmlns:a16="http://schemas.microsoft.com/office/drawing/2014/main" id="{A6BE61BF-C0AA-81B4-58BE-313A3AEFE0A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026708" y="4645347"/>
            <a:ext cx="2530743" cy="2545747"/>
          </a:xfrm>
          <a:prstGeom prst="rect">
            <a:avLst/>
          </a:prstGeom>
        </p:spPr>
      </p:pic>
      <p:pic>
        <p:nvPicPr>
          <p:cNvPr id="9" name="Grafik 8" descr="Ein Bild, das Screenshot, Grafiken, Reihe, Farbigkeit enthält.&#10;&#10;Automatisch generierte Beschreibung">
            <a:extLst>
              <a:ext uri="{FF2B5EF4-FFF2-40B4-BE49-F238E27FC236}">
                <a16:creationId xmlns:a16="http://schemas.microsoft.com/office/drawing/2014/main" id="{FCACFC4B-4922-7A2E-5E18-317DFD3FDD9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82604" y="-587980"/>
            <a:ext cx="3213100" cy="3232150"/>
          </a:xfrm>
          <a:prstGeom prst="rect">
            <a:avLst/>
          </a:prstGeom>
        </p:spPr>
      </p:pic>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10" name="Inhaltsplatzhalter 2">
            <a:extLst>
              <a:ext uri="{FF2B5EF4-FFF2-40B4-BE49-F238E27FC236}">
                <a16:creationId xmlns:a16="http://schemas.microsoft.com/office/drawing/2014/main" id="{F2FC75B3-14F4-13E4-6E3F-EF04B8EE7DA1}"/>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solidFill>
                  <a:schemeClr val="bg1"/>
                </a:solidFill>
              </a:defRPr>
            </a:lvl1pPr>
          </a:lstStyle>
          <a:p>
            <a:pPr lvl="0"/>
            <a:r>
              <a:rPr lang="de-DE"/>
              <a:t>Zweite Ebene</a:t>
            </a:r>
          </a:p>
        </p:txBody>
      </p:sp>
      <p:sp>
        <p:nvSpPr>
          <p:cNvPr id="11" name="Foliennummernplatzhalter 6">
            <a:extLst>
              <a:ext uri="{FF2B5EF4-FFF2-40B4-BE49-F238E27FC236}">
                <a16:creationId xmlns:a16="http://schemas.microsoft.com/office/drawing/2014/main" id="{ACED54DA-02A4-C1C9-A2EC-A859A09221EE}"/>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62185369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tatement only">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7" name="Inhaltsplatzhalter 2">
            <a:extLst>
              <a:ext uri="{FF2B5EF4-FFF2-40B4-BE49-F238E27FC236}">
                <a16:creationId xmlns:a16="http://schemas.microsoft.com/office/drawing/2014/main" id="{32F66A0A-FDEA-158F-6CAD-3CD8670C6449}"/>
              </a:ext>
            </a:extLst>
          </p:cNvPr>
          <p:cNvSpPr>
            <a:spLocks noGrp="1"/>
          </p:cNvSpPr>
          <p:nvPr>
            <p:ph idx="1" hasCustomPrompt="1"/>
          </p:nvPr>
        </p:nvSpPr>
        <p:spPr>
          <a:xfrm>
            <a:off x="3780264" y="2124307"/>
            <a:ext cx="7585520" cy="2609386"/>
          </a:xfrm>
        </p:spPr>
        <p:txBody>
          <a:bodyPr anchor="ctr">
            <a:normAutofit/>
          </a:bodyPr>
          <a:lstStyle>
            <a:lvl1pPr marL="0" indent="0" algn="l">
              <a:buFontTx/>
              <a:buNone/>
              <a:defRPr sz="2400"/>
            </a:lvl1pPr>
          </a:lstStyle>
          <a:p>
            <a:pPr lvl="0"/>
            <a:r>
              <a:rPr lang="de-DE"/>
              <a:t>Zweite Ebene</a:t>
            </a:r>
          </a:p>
        </p:txBody>
      </p:sp>
      <p:sp>
        <p:nvSpPr>
          <p:cNvPr id="8" name="Foliennummernplatzhalter 6">
            <a:extLst>
              <a:ext uri="{FF2B5EF4-FFF2-40B4-BE49-F238E27FC236}">
                <a16:creationId xmlns:a16="http://schemas.microsoft.com/office/drawing/2014/main" id="{0DAF6DFB-284F-5A32-CBB4-2A023B6EB109}"/>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961299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asic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Basic layouts</a:t>
            </a:r>
            <a:endParaRPr lang="de-DE" sz="12000" dirty="0">
              <a:solidFill>
                <a:schemeClr val="bg1"/>
              </a:solidFill>
            </a:endParaRPr>
          </a:p>
        </p:txBody>
      </p:sp>
    </p:spTree>
    <p:extLst>
      <p:ext uri="{BB962C8B-B14F-4D97-AF65-F5344CB8AC3E}">
        <p14:creationId xmlns:p14="http://schemas.microsoft.com/office/powerpoint/2010/main" val="42211685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4"/>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3650573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ext + 20 % X">
    <p:bg>
      <p:bgPr>
        <a:solidFill>
          <a:schemeClr val="tx2"/>
        </a:solidFill>
        <a:effectLst/>
      </p:bgPr>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78600919-13F4-6DC6-A2C5-C181B01667E7}"/>
              </a:ext>
            </a:extLst>
          </p:cNvPr>
          <p:cNvSpPr/>
          <p:nvPr userDrawn="1">
            <p:custDataLst>
              <p:tags r:id="rId1"/>
            </p:custDataLst>
          </p:nvPr>
        </p:nvSpPr>
        <p:spPr>
          <a:xfrm>
            <a:off x="538798" y="0"/>
            <a:ext cx="11653201"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Freihandform: Form 8">
            <a:extLst>
              <a:ext uri="{FF2B5EF4-FFF2-40B4-BE49-F238E27FC236}">
                <a16:creationId xmlns:a16="http://schemas.microsoft.com/office/drawing/2014/main" id="{5F00AFF7-0142-C5BB-0F49-A9400DE07C8D}"/>
              </a:ext>
            </a:extLst>
          </p:cNvPr>
          <p:cNvSpPr/>
          <p:nvPr userDrawn="1">
            <p:custDataLst>
              <p:tags r:id="rId2"/>
            </p:custDataLst>
          </p:nvPr>
        </p:nvSpPr>
        <p:spPr>
          <a:xfrm>
            <a:off x="538800" y="0"/>
            <a:ext cx="11653200" cy="6858000"/>
          </a:xfrm>
          <a:custGeom>
            <a:avLst/>
            <a:gdLst>
              <a:gd name="connsiteX0" fmla="*/ 8962954 w 11653200"/>
              <a:gd name="connsiteY0" fmla="*/ 5902032 h 6858000"/>
              <a:gd name="connsiteX1" fmla="*/ 9558209 w 11653200"/>
              <a:gd name="connsiteY1" fmla="*/ 6677066 h 6858000"/>
              <a:gd name="connsiteX2" fmla="*/ 9697212 w 11653200"/>
              <a:gd name="connsiteY2" fmla="*/ 6858000 h 6858000"/>
              <a:gd name="connsiteX3" fmla="*/ 8228972 w 11653200"/>
              <a:gd name="connsiteY3" fmla="*/ 6858000 h 6858000"/>
              <a:gd name="connsiteX4" fmla="*/ 8367932 w 11653200"/>
              <a:gd name="connsiteY4" fmla="*/ 6677066 h 6858000"/>
              <a:gd name="connsiteX5" fmla="*/ 8962954 w 11653200"/>
              <a:gd name="connsiteY5" fmla="*/ 5902032 h 6858000"/>
              <a:gd name="connsiteX6" fmla="*/ 11653200 w 11653200"/>
              <a:gd name="connsiteY6" fmla="*/ 2397407 h 6858000"/>
              <a:gd name="connsiteX7" fmla="*/ 11653200 w 11653200"/>
              <a:gd name="connsiteY7" fmla="*/ 4454973 h 6858000"/>
              <a:gd name="connsiteX8" fmla="*/ 11484514 w 11653200"/>
              <a:gd name="connsiteY8" fmla="*/ 4235131 h 6858000"/>
              <a:gd name="connsiteX9" fmla="*/ 10863789 w 11653200"/>
              <a:gd name="connsiteY9" fmla="*/ 3426358 h 6858000"/>
              <a:gd name="connsiteX10" fmla="*/ 11484514 w 11653200"/>
              <a:gd name="connsiteY10" fmla="*/ 2617281 h 6858000"/>
              <a:gd name="connsiteX11" fmla="*/ 8232718 w 11653200"/>
              <a:gd name="connsiteY11" fmla="*/ 0 h 6858000"/>
              <a:gd name="connsiteX12" fmla="*/ 9693465 w 11653200"/>
              <a:gd name="connsiteY12" fmla="*/ 0 h 6858000"/>
              <a:gd name="connsiteX13" fmla="*/ 9558209 w 11653200"/>
              <a:gd name="connsiteY13" fmla="*/ 176004 h 6858000"/>
              <a:gd name="connsiteX14" fmla="*/ 8962954 w 11653200"/>
              <a:gd name="connsiteY14" fmla="*/ 950582 h 6858000"/>
              <a:gd name="connsiteX15" fmla="*/ 8367932 w 11653200"/>
              <a:gd name="connsiteY15" fmla="*/ 176004 h 6858000"/>
              <a:gd name="connsiteX16" fmla="*/ 0 w 11653200"/>
              <a:gd name="connsiteY16" fmla="*/ 0 h 6858000"/>
              <a:gd name="connsiteX17" fmla="*/ 4434358 w 11653200"/>
              <a:gd name="connsiteY17" fmla="*/ 0 h 6858000"/>
              <a:gd name="connsiteX18" fmla="*/ 4473888 w 11653200"/>
              <a:gd name="connsiteY18" fmla="*/ 51575 h 6858000"/>
              <a:gd name="connsiteX19" fmla="*/ 7062621 w 11653200"/>
              <a:gd name="connsiteY19" fmla="*/ 3426358 h 6858000"/>
              <a:gd name="connsiteX20" fmla="*/ 4473888 w 11653200"/>
              <a:gd name="connsiteY20" fmla="*/ 6801008 h 6858000"/>
              <a:gd name="connsiteX21" fmla="*/ 4430208 w 11653200"/>
              <a:gd name="connsiteY21" fmla="*/ 6858000 h 6858000"/>
              <a:gd name="connsiteX22" fmla="*/ 0 w 11653200"/>
              <a:gd name="connsiteY2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53200" h="6858000">
                <a:moveTo>
                  <a:pt x="8962954" y="5902032"/>
                </a:moveTo>
                <a:cubicBezTo>
                  <a:pt x="9171408" y="6173496"/>
                  <a:pt x="9371050" y="6433432"/>
                  <a:pt x="9558209" y="6677066"/>
                </a:cubicBezTo>
                <a:lnTo>
                  <a:pt x="9697212" y="6858000"/>
                </a:lnTo>
                <a:lnTo>
                  <a:pt x="8228972" y="6858000"/>
                </a:lnTo>
                <a:lnTo>
                  <a:pt x="8367932" y="6677066"/>
                </a:lnTo>
                <a:cubicBezTo>
                  <a:pt x="8555029" y="6433432"/>
                  <a:pt x="8754594" y="6173496"/>
                  <a:pt x="8962954" y="5902032"/>
                </a:cubicBezTo>
                <a:close/>
                <a:moveTo>
                  <a:pt x="11653200" y="2397407"/>
                </a:moveTo>
                <a:lnTo>
                  <a:pt x="11653200" y="4454973"/>
                </a:lnTo>
                <a:lnTo>
                  <a:pt x="11484514" y="4235131"/>
                </a:lnTo>
                <a:cubicBezTo>
                  <a:pt x="11280824" y="3969692"/>
                  <a:pt x="11072979" y="3698878"/>
                  <a:pt x="10863789" y="3426358"/>
                </a:cubicBezTo>
                <a:cubicBezTo>
                  <a:pt x="11072979" y="3153687"/>
                  <a:pt x="11280824" y="2882777"/>
                  <a:pt x="11484514" y="2617281"/>
                </a:cubicBezTo>
                <a:close/>
                <a:moveTo>
                  <a:pt x="8232718" y="0"/>
                </a:moveTo>
                <a:lnTo>
                  <a:pt x="9693465" y="0"/>
                </a:lnTo>
                <a:lnTo>
                  <a:pt x="9558209" y="176004"/>
                </a:lnTo>
                <a:cubicBezTo>
                  <a:pt x="9371050" y="419551"/>
                  <a:pt x="9171408" y="679345"/>
                  <a:pt x="8962954" y="950582"/>
                </a:cubicBezTo>
                <a:cubicBezTo>
                  <a:pt x="8754594" y="679345"/>
                  <a:pt x="8555029" y="419551"/>
                  <a:pt x="8367932" y="176004"/>
                </a:cubicBezTo>
                <a:close/>
                <a:moveTo>
                  <a:pt x="0" y="0"/>
                </a:moveTo>
                <a:lnTo>
                  <a:pt x="4434358" y="0"/>
                </a:lnTo>
                <a:lnTo>
                  <a:pt x="4473888" y="51575"/>
                </a:lnTo>
                <a:cubicBezTo>
                  <a:pt x="5105603" y="875701"/>
                  <a:pt x="6068971" y="2131172"/>
                  <a:pt x="7062621" y="3426358"/>
                </a:cubicBezTo>
                <a:cubicBezTo>
                  <a:pt x="6068971" y="4720827"/>
                  <a:pt x="5105603" y="5976822"/>
                  <a:pt x="4473888" y="6801008"/>
                </a:cubicBezTo>
                <a:lnTo>
                  <a:pt x="4430208"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4"/>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5"/>
            </p:custDataLst>
          </p:nvPr>
        </p:nvSpPr>
        <p:spPr/>
        <p:txBody>
          <a:bodyPr/>
          <a:lstStyle>
            <a:lvl1pPr>
              <a:defRPr/>
            </a:lvl1pPr>
          </a:lstStyle>
          <a:p>
            <a:r>
              <a:rPr lang="de-DE"/>
              <a:t>Headline</a:t>
            </a:r>
            <a:endParaRPr lang="de-DE"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6"/>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7"/>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8"/>
            </p:custDataLst>
          </p:nvPr>
        </p:nvSpPr>
        <p:spPr/>
        <p:txBody>
          <a:bodyPr/>
          <a:lstStyle/>
          <a:p>
            <a:fld id="{92DB0D90-6264-4E90-9724-ABC670DBF4FB}" type="slidenum">
              <a:rPr lang="de-DE" smtClean="0"/>
              <a:pPr/>
              <a:t>‹Nr.›</a:t>
            </a:fld>
            <a:endParaRPr lang="de-DE" dirty="0"/>
          </a:p>
        </p:txBody>
      </p:sp>
      <p:sp>
        <p:nvSpPr>
          <p:cNvPr id="3" name="Rechteck 2">
            <a:extLst>
              <a:ext uri="{FF2B5EF4-FFF2-40B4-BE49-F238E27FC236}">
                <a16:creationId xmlns:a16="http://schemas.microsoft.com/office/drawing/2014/main" id="{E496BA2E-1480-0685-59EA-10967269F16F}"/>
              </a:ext>
            </a:extLst>
          </p:cNvPr>
          <p:cNvSpPr/>
          <p:nvPr userDrawn="1">
            <p:custDataLst>
              <p:tags r:id="rId9"/>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4" name="Rechteck 3">
            <a:extLst>
              <a:ext uri="{FF2B5EF4-FFF2-40B4-BE49-F238E27FC236}">
                <a16:creationId xmlns:a16="http://schemas.microsoft.com/office/drawing/2014/main" id="{1F9CF062-E67F-69B9-3ADB-F5E5A538C0ED}"/>
              </a:ext>
            </a:extLst>
          </p:cNvPr>
          <p:cNvSpPr>
            <a:spLocks/>
          </p:cNvSpPr>
          <p:nvPr userDrawn="1">
            <p:custDataLst>
              <p:tags r:id="rId10"/>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1456554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hal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Inhaltsplatzhalter 2">
            <a:extLst>
              <a:ext uri="{FF2B5EF4-FFF2-40B4-BE49-F238E27FC236}">
                <a16:creationId xmlns:a16="http://schemas.microsoft.com/office/drawing/2014/main" id="{439C0895-1734-BA09-0AE8-E0C4B5B7D345}"/>
              </a:ext>
            </a:extLst>
          </p:cNvPr>
          <p:cNvSpPr>
            <a:spLocks noGrp="1"/>
          </p:cNvSpPr>
          <p:nvPr>
            <p:ph idx="1" hasCustomPrompt="1"/>
            <p:custDataLst>
              <p:tags r:id="rId2"/>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6" name="Datumsplatzhalter 5">
            <a:extLst>
              <a:ext uri="{FF2B5EF4-FFF2-40B4-BE49-F238E27FC236}">
                <a16:creationId xmlns:a16="http://schemas.microsoft.com/office/drawing/2014/main" id="{F65EE91B-E413-FBA1-851B-B5E21653450C}"/>
              </a:ext>
            </a:extLst>
          </p:cNvPr>
          <p:cNvSpPr>
            <a:spLocks noGrp="1"/>
          </p:cNvSpPr>
          <p:nvPr>
            <p:ph type="dt" sz="half" idx="15"/>
            <p:custDataLst>
              <p:tags r:id="rId4"/>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3981CF2A-9397-021B-ED84-E09550FFA8B3}"/>
              </a:ext>
            </a:extLst>
          </p:cNvPr>
          <p:cNvSpPr>
            <a:spLocks noGrp="1"/>
          </p:cNvSpPr>
          <p:nvPr>
            <p:ph type="ftr" sz="quarter" idx="16"/>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3A97FDEB-BB52-F8C8-EAAF-F91A15687AE1}"/>
              </a:ext>
            </a:extLst>
          </p:cNvPr>
          <p:cNvSpPr>
            <a:spLocks noGrp="1"/>
          </p:cNvSpPr>
          <p:nvPr>
            <p:ph type="sldNum" sz="quarter" idx="17"/>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327039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918466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
        <p:nvSpPr>
          <p:cNvPr id="2" name="Textplatzhalter 4">
            <a:extLst>
              <a:ext uri="{FF2B5EF4-FFF2-40B4-BE49-F238E27FC236}">
                <a16:creationId xmlns:a16="http://schemas.microsoft.com/office/drawing/2014/main" id="{C0944364-B53D-1198-F1CA-032D070525E2}"/>
              </a:ext>
            </a:extLst>
          </p:cNvPr>
          <p:cNvSpPr>
            <a:spLocks noGrp="1"/>
          </p:cNvSpPr>
          <p:nvPr>
            <p:ph type="body" sz="quarter" idx="21" hasCustomPrompt="1"/>
            <p:custDataLst>
              <p:tags r:id="rId7"/>
            </p:custDataLst>
          </p:nvPr>
        </p:nvSpPr>
        <p:spPr>
          <a:xfrm>
            <a:off x="6545263"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84488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8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38766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04043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5" name="Inhaltsplatzhalter 2">
            <a:extLst>
              <a:ext uri="{FF2B5EF4-FFF2-40B4-BE49-F238E27FC236}">
                <a16:creationId xmlns:a16="http://schemas.microsoft.com/office/drawing/2014/main" id="{CE944013-1E4C-E800-2A20-81DC1ED7E3F9}"/>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Tree>
    <p:extLst>
      <p:ext uri="{BB962C8B-B14F-4D97-AF65-F5344CB8AC3E}">
        <p14:creationId xmlns:p14="http://schemas.microsoft.com/office/powerpoint/2010/main" val="1931907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nly Headlin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Datumsplatzhalter 2">
            <a:extLst>
              <a:ext uri="{FF2B5EF4-FFF2-40B4-BE49-F238E27FC236}">
                <a16:creationId xmlns:a16="http://schemas.microsoft.com/office/drawing/2014/main" id="{D07DB473-962D-AD57-9196-D5A180E4ABF1}"/>
              </a:ext>
            </a:extLst>
          </p:cNvPr>
          <p:cNvSpPr>
            <a:spLocks noGrp="1"/>
          </p:cNvSpPr>
          <p:nvPr>
            <p:ph type="dt" sz="half" idx="15"/>
            <p:custDataLst>
              <p:tags r:id="rId2"/>
            </p:custDataLst>
          </p:nvPr>
        </p:nvSpPr>
        <p:spPr/>
        <p:txBody>
          <a:bodyPr/>
          <a:lstStyle/>
          <a:p>
            <a:r>
              <a:rPr lang="de-DE"/>
              <a:t>00.00.2023</a:t>
            </a:r>
            <a:endParaRPr lang="de-DE" dirty="0"/>
          </a:p>
        </p:txBody>
      </p:sp>
      <p:sp>
        <p:nvSpPr>
          <p:cNvPr id="8" name="Fußzeilenplatzhalter 7">
            <a:extLst>
              <a:ext uri="{FF2B5EF4-FFF2-40B4-BE49-F238E27FC236}">
                <a16:creationId xmlns:a16="http://schemas.microsoft.com/office/drawing/2014/main" id="{476C8BE4-5DDD-0B65-47D8-3F7B1F7B2592}"/>
              </a:ext>
            </a:extLst>
          </p:cNvPr>
          <p:cNvSpPr>
            <a:spLocks noGrp="1"/>
          </p:cNvSpPr>
          <p:nvPr>
            <p:ph type="ftr" sz="quarter" idx="16"/>
            <p:custDataLst>
              <p:tags r:id="rId3"/>
            </p:custDataLst>
          </p:nvPr>
        </p:nvSpPr>
        <p:spPr/>
        <p:txBody>
          <a:bodyPr/>
          <a:lstStyle/>
          <a:p>
            <a:r>
              <a:rPr lang="de-DE"/>
              <a:t>Presentation Title | Classification: C2 – Sensitive | Name Surname</a:t>
            </a:r>
            <a:endParaRPr lang="de-DE" dirty="0"/>
          </a:p>
        </p:txBody>
      </p:sp>
      <p:sp>
        <p:nvSpPr>
          <p:cNvPr id="9" name="Foliennummernplatzhalter 8">
            <a:extLst>
              <a:ext uri="{FF2B5EF4-FFF2-40B4-BE49-F238E27FC236}">
                <a16:creationId xmlns:a16="http://schemas.microsoft.com/office/drawing/2014/main" id="{25F6BD41-6F25-DDC7-01AD-FD1B37FBE89F}"/>
              </a:ext>
            </a:extLst>
          </p:cNvPr>
          <p:cNvSpPr>
            <a:spLocks noGrp="1"/>
          </p:cNvSpPr>
          <p:nvPr>
            <p:ph type="sldNum" sz="quarter" idx="17"/>
            <p:custDataLst>
              <p:tags r:id="rId4"/>
            </p:custDataLst>
          </p:nvPr>
        </p:nvSpPr>
        <p:spPr/>
        <p:txBody>
          <a:bodyPr/>
          <a:lstStyle/>
          <a:p>
            <a:fld id="{92DB0D90-6264-4E90-9724-ABC670DBF4FB}" type="slidenum">
              <a:rPr lang="de-DE" smtClean="0"/>
              <a:pPr/>
              <a:t>‹Nr.›</a:t>
            </a:fld>
            <a:endParaRPr lang="de-DE" dirty="0"/>
          </a:p>
        </p:txBody>
      </p:sp>
      <p:sp>
        <p:nvSpPr>
          <p:cNvPr id="10" name="Titel 9">
            <a:extLst>
              <a:ext uri="{FF2B5EF4-FFF2-40B4-BE49-F238E27FC236}">
                <a16:creationId xmlns:a16="http://schemas.microsoft.com/office/drawing/2014/main" id="{A7009BFE-C474-5719-70CC-7E16EC314E9B}"/>
              </a:ext>
            </a:extLst>
          </p:cNvPr>
          <p:cNvSpPr>
            <a:spLocks noGrp="1"/>
          </p:cNvSpPr>
          <p:nvPr>
            <p:ph type="title" hasCustomPrompt="1"/>
            <p:custDataLst>
              <p:tags r:id="rId5"/>
            </p:custDataLst>
          </p:nvPr>
        </p:nvSpPr>
        <p:spPr/>
        <p:txBody>
          <a:bodyPr/>
          <a:lstStyle>
            <a:lvl1pPr>
              <a:defRPr/>
            </a:lvl1pPr>
          </a:lstStyle>
          <a:p>
            <a:r>
              <a:rPr lang="de-DE"/>
              <a:t>Headline</a:t>
            </a:r>
            <a:endParaRPr lang="de-DE" dirty="0"/>
          </a:p>
        </p:txBody>
      </p:sp>
    </p:spTree>
    <p:extLst>
      <p:ext uri="{BB962C8B-B14F-4D97-AF65-F5344CB8AC3E}">
        <p14:creationId xmlns:p14="http://schemas.microsoft.com/office/powerpoint/2010/main" val="25868260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c">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891AE8F-062D-6295-CA3F-35725C666124}"/>
              </a:ext>
            </a:extLst>
          </p:cNvPr>
          <p:cNvSpPr/>
          <p:nvPr userDrawn="1">
            <p:custDataLst>
              <p:tags r:id="rId1"/>
            </p:custDataLst>
          </p:nvPr>
        </p:nvSpPr>
        <p:spPr>
          <a:xfrm>
            <a:off x="729672" y="387927"/>
            <a:ext cx="1219200" cy="369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Datumsplatzhalter 2">
            <a:extLst>
              <a:ext uri="{FF2B5EF4-FFF2-40B4-BE49-F238E27FC236}">
                <a16:creationId xmlns:a16="http://schemas.microsoft.com/office/drawing/2014/main" id="{1B632C87-A27A-7229-D788-51616F43D34C}"/>
              </a:ext>
            </a:extLst>
          </p:cNvPr>
          <p:cNvSpPr>
            <a:spLocks noGrp="1"/>
          </p:cNvSpPr>
          <p:nvPr>
            <p:ph type="dt" sz="half" idx="10"/>
            <p:custDataLst>
              <p:tags r:id="rId2"/>
            </p:custDataLst>
          </p:nvPr>
        </p:nvSpPr>
        <p:spPr/>
        <p:txBody>
          <a:bodyPr/>
          <a:lstStyle/>
          <a:p>
            <a:r>
              <a:rPr lang="de-DE"/>
              <a:t>00.00.2023</a:t>
            </a:r>
            <a:endParaRPr lang="de-DE" dirty="0"/>
          </a:p>
        </p:txBody>
      </p:sp>
      <p:sp>
        <p:nvSpPr>
          <p:cNvPr id="4" name="Fußzeilenplatzhalter 3">
            <a:extLst>
              <a:ext uri="{FF2B5EF4-FFF2-40B4-BE49-F238E27FC236}">
                <a16:creationId xmlns:a16="http://schemas.microsoft.com/office/drawing/2014/main" id="{7A33577A-E104-2170-D56B-621A46F28E12}"/>
              </a:ext>
            </a:extLst>
          </p:cNvPr>
          <p:cNvSpPr>
            <a:spLocks noGrp="1"/>
          </p:cNvSpPr>
          <p:nvPr>
            <p:ph type="ftr" sz="quarter" idx="11"/>
            <p:custDataLst>
              <p:tags r:id="rId3"/>
            </p:custDataLst>
          </p:nvPr>
        </p:nvSpPr>
        <p:spPr/>
        <p:txBody>
          <a:bodyPr/>
          <a:lstStyle/>
          <a:p>
            <a:r>
              <a:rPr lang="de-DE"/>
              <a:t>Presentation Title | Classification: C2 – Sensitive | Name Surname</a:t>
            </a:r>
            <a:endParaRPr lang="de-DE" dirty="0"/>
          </a:p>
        </p:txBody>
      </p:sp>
      <p:sp>
        <p:nvSpPr>
          <p:cNvPr id="5" name="Foliennummernplatzhalter 4">
            <a:extLst>
              <a:ext uri="{FF2B5EF4-FFF2-40B4-BE49-F238E27FC236}">
                <a16:creationId xmlns:a16="http://schemas.microsoft.com/office/drawing/2014/main" id="{B02D7620-6BD3-0124-6C9B-7D0E79826CF9}"/>
              </a:ext>
            </a:extLst>
          </p:cNvPr>
          <p:cNvSpPr>
            <a:spLocks noGrp="1"/>
          </p:cNvSpPr>
          <p:nvPr>
            <p:ph type="sldNum" sz="quarter" idx="12"/>
            <p:custDataLst>
              <p:tags r:id="rId4"/>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5012200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Image text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Image text layouts  </a:t>
            </a:r>
            <a:endParaRPr lang="de-DE" sz="12000" dirty="0">
              <a:solidFill>
                <a:schemeClr val="bg1"/>
              </a:solidFill>
            </a:endParaRPr>
          </a:p>
        </p:txBody>
      </p:sp>
    </p:spTree>
    <p:extLst>
      <p:ext uri="{BB962C8B-B14F-4D97-AF65-F5344CB8AC3E}">
        <p14:creationId xmlns:p14="http://schemas.microsoft.com/office/powerpoint/2010/main" val="24726126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 text + imag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3">
            <a:extLst>
              <a:ext uri="{FF2B5EF4-FFF2-40B4-BE49-F238E27FC236}">
                <a16:creationId xmlns:a16="http://schemas.microsoft.com/office/drawing/2014/main" id="{EB7C6611-1997-1E05-1D82-0E98671BA6C1}"/>
              </a:ext>
            </a:extLst>
          </p:cNvPr>
          <p:cNvSpPr>
            <a:spLocks noGrp="1"/>
          </p:cNvSpPr>
          <p:nvPr>
            <p:ph type="pic" sz="quarter" idx="19" hasCustomPrompt="1"/>
            <p:custDataLst>
              <p:tags r:id="rId3"/>
            </p:custDataLst>
          </p:nvPr>
        </p:nvSpPr>
        <p:spPr>
          <a:xfrm>
            <a:off x="7962899" y="0"/>
            <a:ext cx="4229099"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endParaRPr lang="de-DE" dirty="0"/>
          </a:p>
        </p:txBody>
      </p:sp>
      <p:sp>
        <p:nvSpPr>
          <p:cNvPr id="12" name="Titel 11">
            <a:extLst>
              <a:ext uri="{FF2B5EF4-FFF2-40B4-BE49-F238E27FC236}">
                <a16:creationId xmlns:a16="http://schemas.microsoft.com/office/drawing/2014/main" id="{230A5D0A-A03C-2A34-B1E1-C81F0317F54F}"/>
              </a:ext>
            </a:extLst>
          </p:cNvPr>
          <p:cNvSpPr>
            <a:spLocks noGrp="1"/>
          </p:cNvSpPr>
          <p:nvPr>
            <p:ph type="title" hasCustomPrompt="1"/>
            <p:custDataLst>
              <p:tags r:id="rId4"/>
            </p:custDataLst>
          </p:nvPr>
        </p:nvSpPr>
        <p:spPr>
          <a:xfrm>
            <a:off x="898525" y="683999"/>
            <a:ext cx="5286375" cy="759600"/>
          </a:xfrm>
        </p:spPr>
        <p:txBody>
          <a:bodyPr/>
          <a:lstStyle>
            <a:lvl1pPr>
              <a:defRPr/>
            </a:lvl1pPr>
          </a:lstStyle>
          <a:p>
            <a:r>
              <a:rPr lang="de-DE"/>
              <a:t>Headline</a:t>
            </a:r>
            <a:endParaRPr lang="de-DE" dirty="0"/>
          </a:p>
        </p:txBody>
      </p:sp>
      <p:sp>
        <p:nvSpPr>
          <p:cNvPr id="14" name="Fußzeilenplatzhalter 13">
            <a:extLst>
              <a:ext uri="{FF2B5EF4-FFF2-40B4-BE49-F238E27FC236}">
                <a16:creationId xmlns:a16="http://schemas.microsoft.com/office/drawing/2014/main" id="{ADCF5EB0-9B83-68B8-9C92-39A62F7E3B1D}"/>
              </a:ext>
            </a:extLst>
          </p:cNvPr>
          <p:cNvSpPr>
            <a:spLocks noGrp="1"/>
          </p:cNvSpPr>
          <p:nvPr>
            <p:ph type="ftr" sz="quarter" idx="21"/>
            <p:custDataLst>
              <p:tags r:id="rId5"/>
            </p:custDataLst>
          </p:nvPr>
        </p:nvSpPr>
        <p:spPr>
          <a:xfrm>
            <a:off x="1878676" y="6470705"/>
            <a:ext cx="5715925" cy="281691"/>
          </a:xfrm>
        </p:spPr>
        <p:txBody>
          <a:bodyPr/>
          <a:lstStyle>
            <a:lvl1pPr algn="r">
              <a:defRPr/>
            </a:lvl1pPr>
          </a:lstStyle>
          <a:p>
            <a:r>
              <a:rPr lang="de-DE"/>
              <a:t>Presentation Title | Classification: C2 – Sensitive | Name Surname</a:t>
            </a:r>
            <a:endParaRPr lang="de-DE" dirty="0"/>
          </a:p>
        </p:txBody>
      </p:sp>
    </p:spTree>
    <p:extLst>
      <p:ext uri="{BB962C8B-B14F-4D97-AF65-F5344CB8AC3E}">
        <p14:creationId xmlns:p14="http://schemas.microsoft.com/office/powerpoint/2010/main" val="38794142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 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5135200" y="223200"/>
            <a:ext cx="52915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5135200" y="683999"/>
            <a:ext cx="6696438" cy="759600"/>
          </a:xfrm>
        </p:spPr>
        <p:txBody>
          <a:bodyPr/>
          <a:lstStyle>
            <a:lvl1pPr>
              <a:defRPr/>
            </a:lvl1pPr>
          </a:lstStyle>
          <a:p>
            <a:r>
              <a:rPr lang="de-DE"/>
              <a:t>Headline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5135200" y="1548000"/>
            <a:ext cx="6696438"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4235200"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endParaRPr lang="de-DE"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5135200"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atumsplatzhalter 8">
            <a:extLst>
              <a:ext uri="{FF2B5EF4-FFF2-40B4-BE49-F238E27FC236}">
                <a16:creationId xmlns:a16="http://schemas.microsoft.com/office/drawing/2014/main" id="{E4A4CD09-8343-3C76-441B-82A382C07CEA}"/>
              </a:ext>
            </a:extLst>
          </p:cNvPr>
          <p:cNvSpPr>
            <a:spLocks noGrp="1"/>
          </p:cNvSpPr>
          <p:nvPr>
            <p:ph type="dt" sz="half" idx="19"/>
            <p:custDataLst>
              <p:tags r:id="rId6"/>
            </p:custDataLst>
          </p:nvPr>
        </p:nvSpPr>
        <p:spPr>
          <a:xfrm>
            <a:off x="10782300" y="6470705"/>
            <a:ext cx="1049338" cy="281691"/>
          </a:xfrm>
        </p:spPr>
        <p:txBody>
          <a:bodyPr/>
          <a:lstStyle/>
          <a:p>
            <a:r>
              <a:rPr lang="de-DE"/>
              <a:t>00.00.2023</a:t>
            </a:r>
            <a:endParaRPr lang="de-DE" dirty="0"/>
          </a:p>
        </p:txBody>
      </p:sp>
      <p:sp>
        <p:nvSpPr>
          <p:cNvPr id="12" name="Foliennummernplatzhalter 11">
            <a:extLst>
              <a:ext uri="{FF2B5EF4-FFF2-40B4-BE49-F238E27FC236}">
                <a16:creationId xmlns:a16="http://schemas.microsoft.com/office/drawing/2014/main" id="{39904F0F-95C7-E920-16D7-DFE5F784E84C}"/>
              </a:ext>
            </a:extLst>
          </p:cNvPr>
          <p:cNvSpPr>
            <a:spLocks noGrp="1"/>
          </p:cNvSpPr>
          <p:nvPr>
            <p:ph type="sldNum" sz="quarter" idx="21"/>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071900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 text 1/2">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6545263" y="223200"/>
            <a:ext cx="3881437"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6545264" y="683999"/>
            <a:ext cx="5286373" cy="759600"/>
          </a:xfrm>
        </p:spPr>
        <p:txBody>
          <a:bodyPr/>
          <a:lstStyle>
            <a:lvl1pPr>
              <a:defRPr/>
            </a:lvl1pPr>
          </a:lstStyle>
          <a:p>
            <a:r>
              <a:rPr lang="de-DE"/>
              <a:t>Headline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6545264" y="1548000"/>
            <a:ext cx="5286374"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5644900"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p>
          <a:p>
            <a:endParaRPr lang="de-DE"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6566863"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atumsplatzhalter 8">
            <a:extLst>
              <a:ext uri="{FF2B5EF4-FFF2-40B4-BE49-F238E27FC236}">
                <a16:creationId xmlns:a16="http://schemas.microsoft.com/office/drawing/2014/main" id="{04CB3857-165E-8E80-A189-2BC17AFF0D19}"/>
              </a:ext>
            </a:extLst>
          </p:cNvPr>
          <p:cNvSpPr>
            <a:spLocks noGrp="1"/>
          </p:cNvSpPr>
          <p:nvPr>
            <p:ph type="dt" sz="half" idx="19"/>
            <p:custDataLst>
              <p:tags r:id="rId6"/>
            </p:custDataLst>
          </p:nvPr>
        </p:nvSpPr>
        <p:spPr>
          <a:xfrm>
            <a:off x="10787066" y="6470705"/>
            <a:ext cx="1044572" cy="281691"/>
          </a:xfrm>
        </p:spPr>
        <p:txBody>
          <a:bodyPr/>
          <a:lstStyle/>
          <a:p>
            <a:r>
              <a:rPr lang="de-DE"/>
              <a:t>00.00.2023</a:t>
            </a:r>
            <a:endParaRPr lang="de-DE" dirty="0"/>
          </a:p>
        </p:txBody>
      </p:sp>
      <p:sp>
        <p:nvSpPr>
          <p:cNvPr id="12" name="Foliennummernplatzhalter 11">
            <a:extLst>
              <a:ext uri="{FF2B5EF4-FFF2-40B4-BE49-F238E27FC236}">
                <a16:creationId xmlns:a16="http://schemas.microsoft.com/office/drawing/2014/main" id="{0D2D38D5-D091-F13B-D961-D6DBD546BA36}"/>
              </a:ext>
            </a:extLst>
          </p:cNvPr>
          <p:cNvSpPr>
            <a:spLocks noGrp="1"/>
          </p:cNvSpPr>
          <p:nvPr>
            <p:ph type="sldNum" sz="quarter" idx="21"/>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1016021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2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9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9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3"/>
            </p:custDataLst>
          </p:nvPr>
        </p:nvSpPr>
        <p:spPr>
          <a:xfrm>
            <a:off x="6540500" y="539750"/>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4"/>
            </p:custDataLst>
          </p:nvPr>
        </p:nvSpPr>
        <p:spPr>
          <a:xfrm>
            <a:off x="6540500" y="3428512"/>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5"/>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6"/>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7"/>
            </p:custDataLst>
          </p:nvPr>
        </p:nvSpPr>
        <p:spPr/>
        <p:txBody>
          <a:bodyPr/>
          <a:lstStyle/>
          <a:p>
            <a:fld id="{92DB0D90-6264-4E90-9724-ABC670DBF4FB}" type="slidenum">
              <a:rPr lang="de-DE" smtClean="0"/>
              <a:pPr/>
              <a:t>‹Nr.›</a:t>
            </a:fld>
            <a:endParaRPr lang="de-DE"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8"/>
            </p:custDataLst>
          </p:nvPr>
        </p:nvSpPr>
        <p:spPr>
          <a:xfrm>
            <a:off x="898524" y="684001"/>
            <a:ext cx="4921976" cy="759600"/>
          </a:xfrm>
        </p:spPr>
        <p:txBody>
          <a:bodyPr/>
          <a:lstStyle>
            <a:lvl1pPr>
              <a:defRPr/>
            </a:lvl1pPr>
          </a:lstStyle>
          <a:p>
            <a:r>
              <a:rPr lang="de-DE"/>
              <a:t>Headline</a:t>
            </a:r>
            <a:endParaRPr lang="de-DE" dirty="0"/>
          </a:p>
        </p:txBody>
      </p:sp>
    </p:spTree>
    <p:extLst>
      <p:ext uri="{BB962C8B-B14F-4D97-AF65-F5344CB8AC3E}">
        <p14:creationId xmlns:p14="http://schemas.microsoft.com/office/powerpoint/2010/main" val="28316210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3 images">
    <p:bg>
      <p:bgPr>
        <a:solidFill>
          <a:schemeClr val="tx2"/>
        </a:solidFill>
        <a:effectLst/>
      </p:bgPr>
    </p:bg>
    <p:spTree>
      <p:nvGrpSpPr>
        <p:cNvPr id="1" name=""/>
        <p:cNvGrpSpPr/>
        <p:nvPr/>
      </p:nvGrpSpPr>
      <p:grpSpPr>
        <a:xfrm>
          <a:off x="0" y="0"/>
          <a:ext cx="0" cy="0"/>
          <a:chOff x="0" y="0"/>
          <a:chExt cx="0" cy="0"/>
        </a:xfrm>
      </p:grpSpPr>
      <p:sp>
        <p:nvSpPr>
          <p:cNvPr id="26" name="Rechteck 25">
            <a:extLst>
              <a:ext uri="{FF2B5EF4-FFF2-40B4-BE49-F238E27FC236}">
                <a16:creationId xmlns:a16="http://schemas.microsoft.com/office/drawing/2014/main" id="{7A51E147-0100-C9EE-6894-FB03D3E6D03D}"/>
              </a:ext>
            </a:extLst>
          </p:cNvPr>
          <p:cNvSpPr/>
          <p:nvPr userDrawn="1">
            <p:custDataLst>
              <p:tags r:id="rId1"/>
            </p:custDataLst>
          </p:nvPr>
        </p:nvSpPr>
        <p:spPr>
          <a:xfrm>
            <a:off x="899999"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9999"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899999" y="1548000"/>
            <a:ext cx="4921200"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4"/>
            </p:custDataLst>
          </p:nvPr>
        </p:nvSpPr>
        <p:spPr>
          <a:xfrm>
            <a:off x="899999" y="684001"/>
            <a:ext cx="4921200" cy="759600"/>
          </a:xfrm>
        </p:spPr>
        <p:txBody>
          <a:bodyPr/>
          <a:lstStyle>
            <a:lvl1pPr>
              <a:defRPr/>
            </a:lvl1pPr>
          </a:lstStyle>
          <a:p>
            <a:r>
              <a:rPr lang="de-DE"/>
              <a:t>Headline</a:t>
            </a:r>
            <a:endParaRPr lang="de-DE"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5"/>
            </p:custDataLst>
          </p:nvPr>
        </p:nvSpPr>
        <p:spPr>
          <a:xfrm>
            <a:off x="6545764" y="539750"/>
            <a:ext cx="528489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6"/>
            </p:custDataLst>
          </p:nvPr>
        </p:nvSpPr>
        <p:spPr>
          <a:xfrm>
            <a:off x="6545764"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27" name="Bildplatzhalter 6">
            <a:extLst>
              <a:ext uri="{FF2B5EF4-FFF2-40B4-BE49-F238E27FC236}">
                <a16:creationId xmlns:a16="http://schemas.microsoft.com/office/drawing/2014/main" id="{5C68CFCB-6EE3-B4A7-7D86-8B33BAADC7CB}"/>
              </a:ext>
            </a:extLst>
          </p:cNvPr>
          <p:cNvSpPr>
            <a:spLocks noGrp="1"/>
          </p:cNvSpPr>
          <p:nvPr>
            <p:ph type="pic" sz="quarter" idx="25" hasCustomPrompt="1"/>
            <p:custDataLst>
              <p:tags r:id="rId7"/>
            </p:custDataLst>
          </p:nvPr>
        </p:nvSpPr>
        <p:spPr>
          <a:xfrm>
            <a:off x="9278213"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9" name="Datumsplatzhalter 8">
            <a:extLst>
              <a:ext uri="{FF2B5EF4-FFF2-40B4-BE49-F238E27FC236}">
                <a16:creationId xmlns:a16="http://schemas.microsoft.com/office/drawing/2014/main" id="{824431AC-83CA-0DAE-123C-BD7E835E157D}"/>
              </a:ext>
            </a:extLst>
          </p:cNvPr>
          <p:cNvSpPr>
            <a:spLocks noGrp="1"/>
          </p:cNvSpPr>
          <p:nvPr>
            <p:ph type="dt" sz="half" idx="26"/>
            <p:custDataLst>
              <p:tags r:id="rId8"/>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676A3F4C-28B9-8BAA-F509-25AAB2B4C44F}"/>
              </a:ext>
            </a:extLst>
          </p:cNvPr>
          <p:cNvSpPr>
            <a:spLocks noGrp="1"/>
          </p:cNvSpPr>
          <p:nvPr>
            <p:ph type="ftr" sz="quarter" idx="27"/>
            <p:custDataLst>
              <p:tags r:id="rId9"/>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00B3F39B-62AD-073A-3D3B-F316C69E2F70}"/>
              </a:ext>
            </a:extLst>
          </p:cNvPr>
          <p:cNvSpPr>
            <a:spLocks noGrp="1"/>
          </p:cNvSpPr>
          <p:nvPr>
            <p:ph type="sldNum" sz="quarter" idx="28"/>
            <p:custDataLst>
              <p:tags r:id="rId10"/>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424566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4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200" cy="4586400"/>
          </a:xfrm>
        </p:spPr>
        <p:txBody>
          <a:bodyPr/>
          <a:lstStyle>
            <a:lvl2pPr>
              <a:defRPr/>
            </a:lvl2pPr>
            <a:lvl3pPr>
              <a:defRPr/>
            </a:lvl3pPr>
            <a:lvl4pPr>
              <a:defRPr/>
            </a:lvl4pPr>
            <a:lvl5pPr>
              <a:defRPr/>
            </a:lvl5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DE" sz="1600" b="1" i="0" u="none" strike="noStrike" kern="1200" cap="none" spc="0" normalizeH="0" baseline="0" noProof="0">
                <a:ln>
                  <a:noFill/>
                </a:ln>
                <a:solidFill>
                  <a:srgbClr val="000000"/>
                </a:solidFill>
                <a:effectLst/>
                <a:uLnTx/>
                <a:uFillTx/>
                <a:latin typeface="Arial"/>
                <a:ea typeface="+mn-ea"/>
                <a:cs typeface="+mn-cs"/>
              </a:rPr>
              <a:t>Please use the list level controls </a:t>
            </a:r>
            <a:r>
              <a:rPr kumimoji="0" lang="de-DE" sz="1600" b="0" i="0" u="none" strike="noStrike" kern="1200" cap="none" spc="0" normalizeH="0" baseline="0" noProof="0">
                <a:ln>
                  <a:noFill/>
                </a:ln>
                <a:solidFill>
                  <a:srgbClr val="000000"/>
                </a:solidFill>
                <a:effectLst/>
                <a:uLnTx/>
                <a:uFillTx/>
                <a:latin typeface="Arial"/>
                <a:ea typeface="+mn-ea"/>
                <a:cs typeface="+mn-cs"/>
              </a:rPr>
              <a:t>to format the copy. The list level controls are located in the Paragraph menu area to the right of the numbering button. Do not use the bullet point button. See the Guidelines for more information. </a:t>
            </a:r>
          </a:p>
          <a:p>
            <a:pPr lvl="1"/>
            <a:r>
              <a:rPr lang="de-DE"/>
              <a:t>Second level</a:t>
            </a:r>
          </a:p>
          <a:p>
            <a:pPr lvl="2"/>
            <a:r>
              <a:rPr lang="de-DE"/>
              <a:t>Third level</a:t>
            </a:r>
          </a:p>
          <a:p>
            <a:pPr lvl="3"/>
            <a:r>
              <a:rPr lang="de-DE"/>
              <a:t>Fourth level</a:t>
            </a:r>
          </a:p>
          <a:p>
            <a:pPr lvl="4"/>
            <a:r>
              <a:rPr lang="de-DE"/>
              <a:t>Fifths level</a:t>
            </a:r>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3"/>
            </p:custDataLst>
          </p:nvPr>
        </p:nvSpPr>
        <p:spPr>
          <a:xfrm>
            <a:off x="6540501" y="3428512"/>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6"/>
            </p:custDataLst>
          </p:nvPr>
        </p:nvSpPr>
        <p:spPr/>
        <p:txBody>
          <a:bodyPr/>
          <a:lstStyle/>
          <a:p>
            <a:fld id="{92DB0D90-6264-4E90-9724-ABC670DBF4FB}" type="slidenum">
              <a:rPr lang="de-DE" smtClean="0"/>
              <a:pPr/>
              <a:t>‹Nr.›</a:t>
            </a:fld>
            <a:endParaRPr lang="de-DE"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7"/>
            </p:custDataLst>
          </p:nvPr>
        </p:nvSpPr>
        <p:spPr>
          <a:xfrm>
            <a:off x="898524" y="684001"/>
            <a:ext cx="4921200" cy="759600"/>
          </a:xfrm>
        </p:spPr>
        <p:txBody>
          <a:bodyPr/>
          <a:lstStyle>
            <a:lvl1pPr>
              <a:defRPr/>
            </a:lvl1pPr>
          </a:lstStyle>
          <a:p>
            <a:r>
              <a:rPr lang="de-DE"/>
              <a:t>Headline</a:t>
            </a:r>
            <a:endParaRPr lang="de-DE" dirty="0"/>
          </a:p>
        </p:txBody>
      </p:sp>
      <p:sp>
        <p:nvSpPr>
          <p:cNvPr id="2" name="Bildplatzhalter 6">
            <a:extLst>
              <a:ext uri="{FF2B5EF4-FFF2-40B4-BE49-F238E27FC236}">
                <a16:creationId xmlns:a16="http://schemas.microsoft.com/office/drawing/2014/main" id="{72CAF802-8593-6DEA-7F7E-8C0DC013C596}"/>
              </a:ext>
            </a:extLst>
          </p:cNvPr>
          <p:cNvSpPr>
            <a:spLocks noGrp="1"/>
          </p:cNvSpPr>
          <p:nvPr>
            <p:ph type="pic" sz="quarter" idx="24" hasCustomPrompt="1"/>
            <p:custDataLst>
              <p:tags r:id="rId8"/>
            </p:custDataLst>
          </p:nvPr>
        </p:nvSpPr>
        <p:spPr>
          <a:xfrm>
            <a:off x="9276069" y="539750"/>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9" name="Bildplatzhalter 6">
            <a:extLst>
              <a:ext uri="{FF2B5EF4-FFF2-40B4-BE49-F238E27FC236}">
                <a16:creationId xmlns:a16="http://schemas.microsoft.com/office/drawing/2014/main" id="{3BF33BF0-C236-E171-D74C-6EDC3E1A9815}"/>
              </a:ext>
            </a:extLst>
          </p:cNvPr>
          <p:cNvSpPr>
            <a:spLocks noGrp="1"/>
          </p:cNvSpPr>
          <p:nvPr>
            <p:ph type="pic" sz="quarter" idx="25" hasCustomPrompt="1"/>
            <p:custDataLst>
              <p:tags r:id="rId9"/>
            </p:custDataLst>
          </p:nvPr>
        </p:nvSpPr>
        <p:spPr>
          <a:xfrm>
            <a:off x="9276069" y="3428512"/>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15" name="Bildplatzhalter 6">
            <a:extLst>
              <a:ext uri="{FF2B5EF4-FFF2-40B4-BE49-F238E27FC236}">
                <a16:creationId xmlns:a16="http://schemas.microsoft.com/office/drawing/2014/main" id="{7434BC59-6A01-C008-D2BF-6904A9CBDDF3}"/>
              </a:ext>
            </a:extLst>
          </p:cNvPr>
          <p:cNvSpPr>
            <a:spLocks noGrp="1"/>
          </p:cNvSpPr>
          <p:nvPr>
            <p:ph type="pic" sz="quarter" idx="26" hasCustomPrompt="1"/>
            <p:custDataLst>
              <p:tags r:id="rId10"/>
            </p:custDataLst>
          </p:nvPr>
        </p:nvSpPr>
        <p:spPr>
          <a:xfrm>
            <a:off x="6540501" y="539750"/>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35281221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373806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Bildplatzhalter 6">
            <a:extLst>
              <a:ext uri="{FF2B5EF4-FFF2-40B4-BE49-F238E27FC236}">
                <a16:creationId xmlns:a16="http://schemas.microsoft.com/office/drawing/2014/main" id="{6F61EEAA-23E2-E0C6-16B9-37B5382CD311}"/>
              </a:ext>
            </a:extLst>
          </p:cNvPr>
          <p:cNvSpPr>
            <a:spLocks noGrp="1"/>
          </p:cNvSpPr>
          <p:nvPr>
            <p:ph type="pic" sz="quarter" idx="20" hasCustomPrompt="1"/>
            <p:custDataLst>
              <p:tags r:id="rId2"/>
            </p:custDataLst>
          </p:nvPr>
        </p:nvSpPr>
        <p:spPr>
          <a:xfrm>
            <a:off x="5130800" y="539750"/>
            <a:ext cx="4407224"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 name="Titel 2">
            <a:extLst>
              <a:ext uri="{FF2B5EF4-FFF2-40B4-BE49-F238E27FC236}">
                <a16:creationId xmlns:a16="http://schemas.microsoft.com/office/drawing/2014/main" id="{94DE6017-D8BB-5A49-6EC3-FAA7BFAA7763}"/>
              </a:ext>
            </a:extLst>
          </p:cNvPr>
          <p:cNvSpPr>
            <a:spLocks noGrp="1"/>
          </p:cNvSpPr>
          <p:nvPr>
            <p:ph type="title" hasCustomPrompt="1"/>
            <p:custDataLst>
              <p:tags r:id="rId3"/>
            </p:custDataLst>
          </p:nvPr>
        </p:nvSpPr>
        <p:spPr>
          <a:xfrm>
            <a:off x="898525" y="684000"/>
            <a:ext cx="3876676" cy="759600"/>
          </a:xfrm>
        </p:spPr>
        <p:txBody>
          <a:bodyPr/>
          <a:lstStyle>
            <a:lvl1pPr>
              <a:defRPr/>
            </a:lvl1pPr>
          </a:lstStyle>
          <a:p>
            <a:r>
              <a:rPr lang="de-DE"/>
              <a:t>Headline</a:t>
            </a:r>
            <a:endParaRPr lang="de-DE" dirty="0"/>
          </a:p>
        </p:txBody>
      </p:sp>
      <p:sp>
        <p:nvSpPr>
          <p:cNvPr id="12" name="Datumsplatzhalter 11">
            <a:extLst>
              <a:ext uri="{FF2B5EF4-FFF2-40B4-BE49-F238E27FC236}">
                <a16:creationId xmlns:a16="http://schemas.microsoft.com/office/drawing/2014/main" id="{60F09F97-B248-17B7-8500-303D13B2D762}"/>
              </a:ext>
            </a:extLst>
          </p:cNvPr>
          <p:cNvSpPr>
            <a:spLocks noGrp="1"/>
          </p:cNvSpPr>
          <p:nvPr>
            <p:ph type="dt" sz="half" idx="26"/>
            <p:custDataLst>
              <p:tags r:id="rId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4AD3063A-4907-06F9-5F5A-7096EA47CCEE}"/>
              </a:ext>
            </a:extLst>
          </p:cNvPr>
          <p:cNvSpPr>
            <a:spLocks noGrp="1"/>
          </p:cNvSpPr>
          <p:nvPr>
            <p:ph type="ftr" sz="quarter" idx="27"/>
            <p:custDataLst>
              <p:tags r:id="rId5"/>
            </p:custDataLst>
          </p:nvPr>
        </p:nvSpPr>
        <p:spPr/>
        <p:txBody>
          <a:bodyPr/>
          <a:lstStyle/>
          <a:p>
            <a:r>
              <a:rPr lang="de-DE"/>
              <a:t>Presentation Title | Classification: C2 – Sensitive | Name Surname</a:t>
            </a:r>
            <a:endParaRPr lang="de-DE" dirty="0"/>
          </a:p>
        </p:txBody>
      </p:sp>
      <p:sp>
        <p:nvSpPr>
          <p:cNvPr id="14" name="Foliennummernplatzhalter 13">
            <a:extLst>
              <a:ext uri="{FF2B5EF4-FFF2-40B4-BE49-F238E27FC236}">
                <a16:creationId xmlns:a16="http://schemas.microsoft.com/office/drawing/2014/main" id="{60252CD8-4908-9A2B-3CD1-CD8B7126EAF5}"/>
              </a:ext>
            </a:extLst>
          </p:cNvPr>
          <p:cNvSpPr>
            <a:spLocks noGrp="1"/>
          </p:cNvSpPr>
          <p:nvPr>
            <p:ph type="sldNum" sz="quarter" idx="28"/>
            <p:custDataLst>
              <p:tags r:id="rId6"/>
            </p:custDataLst>
          </p:nvPr>
        </p:nvSpPr>
        <p:spPr/>
        <p:txBody>
          <a:bodyPr/>
          <a:lstStyle/>
          <a:p>
            <a:fld id="{92DB0D90-6264-4E90-9724-ABC670DBF4FB}" type="slidenum">
              <a:rPr lang="de-DE" smtClean="0"/>
              <a:pPr/>
              <a:t>‹Nr.›</a:t>
            </a:fld>
            <a:endParaRPr lang="de-DE" dirty="0"/>
          </a:p>
        </p:txBody>
      </p:sp>
      <p:sp>
        <p:nvSpPr>
          <p:cNvPr id="16" name="Bildplatzhalter 6">
            <a:extLst>
              <a:ext uri="{FF2B5EF4-FFF2-40B4-BE49-F238E27FC236}">
                <a16:creationId xmlns:a16="http://schemas.microsoft.com/office/drawing/2014/main" id="{D7121455-6043-AEDB-132A-9B51E2768B03}"/>
              </a:ext>
            </a:extLst>
          </p:cNvPr>
          <p:cNvSpPr>
            <a:spLocks noGrp="1"/>
          </p:cNvSpPr>
          <p:nvPr>
            <p:ph type="pic" sz="quarter" idx="30" hasCustomPrompt="1"/>
            <p:custDataLst>
              <p:tags r:id="rId7"/>
            </p:custDataLst>
          </p:nvPr>
        </p:nvSpPr>
        <p:spPr>
          <a:xfrm>
            <a:off x="9718027" y="539750"/>
            <a:ext cx="2113613"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2" name="Bildplatzhalter 6">
            <a:extLst>
              <a:ext uri="{FF2B5EF4-FFF2-40B4-BE49-F238E27FC236}">
                <a16:creationId xmlns:a16="http://schemas.microsoft.com/office/drawing/2014/main" id="{6E10A4EE-18B0-B63A-1130-2AE1F5374441}"/>
              </a:ext>
            </a:extLst>
          </p:cNvPr>
          <p:cNvSpPr>
            <a:spLocks noGrp="1"/>
          </p:cNvSpPr>
          <p:nvPr>
            <p:ph type="pic" sz="quarter" idx="34" hasCustomPrompt="1"/>
            <p:custDataLst>
              <p:tags r:id="rId8"/>
            </p:custDataLst>
          </p:nvPr>
        </p:nvSpPr>
        <p:spPr>
          <a:xfrm>
            <a:off x="5130801"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3" name="Bildplatzhalter 6">
            <a:extLst>
              <a:ext uri="{FF2B5EF4-FFF2-40B4-BE49-F238E27FC236}">
                <a16:creationId xmlns:a16="http://schemas.microsoft.com/office/drawing/2014/main" id="{206DB515-A4F9-61A1-E71C-833B55D7A99E}"/>
              </a:ext>
            </a:extLst>
          </p:cNvPr>
          <p:cNvSpPr>
            <a:spLocks noGrp="1"/>
          </p:cNvSpPr>
          <p:nvPr>
            <p:ph type="pic" sz="quarter" idx="35" hasCustomPrompt="1"/>
            <p:custDataLst>
              <p:tags r:id="rId9"/>
            </p:custDataLst>
          </p:nvPr>
        </p:nvSpPr>
        <p:spPr>
          <a:xfrm>
            <a:off x="7424413"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4" name="Bildplatzhalter 6">
            <a:extLst>
              <a:ext uri="{FF2B5EF4-FFF2-40B4-BE49-F238E27FC236}">
                <a16:creationId xmlns:a16="http://schemas.microsoft.com/office/drawing/2014/main" id="{569943D6-C617-BDD1-BF22-631B3B16BCD8}"/>
              </a:ext>
            </a:extLst>
          </p:cNvPr>
          <p:cNvSpPr>
            <a:spLocks noGrp="1"/>
          </p:cNvSpPr>
          <p:nvPr>
            <p:ph type="pic" sz="quarter" idx="36" hasCustomPrompt="1"/>
            <p:custDataLst>
              <p:tags r:id="rId10"/>
            </p:custDataLst>
          </p:nvPr>
        </p:nvSpPr>
        <p:spPr>
          <a:xfrm>
            <a:off x="9718027"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3357385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10" name="Inhaltsplatzhalter 2">
            <a:extLst>
              <a:ext uri="{FF2B5EF4-FFF2-40B4-BE49-F238E27FC236}">
                <a16:creationId xmlns:a16="http://schemas.microsoft.com/office/drawing/2014/main" id="{F2FC75B3-14F4-13E4-6E3F-EF04B8EE7DA1}"/>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solidFill>
                  <a:schemeClr val="bg1"/>
                </a:solidFill>
              </a:defRPr>
            </a:lvl1pPr>
          </a:lstStyle>
          <a:p>
            <a:pPr lvl="0"/>
            <a:r>
              <a:rPr lang="de-DE"/>
              <a:t>Zweite Ebene</a:t>
            </a:r>
          </a:p>
        </p:txBody>
      </p:sp>
      <p:sp>
        <p:nvSpPr>
          <p:cNvPr id="11" name="Foliennummernplatzhalter 6">
            <a:extLst>
              <a:ext uri="{FF2B5EF4-FFF2-40B4-BE49-F238E27FC236}">
                <a16:creationId xmlns:a16="http://schemas.microsoft.com/office/drawing/2014/main" id="{ACED54DA-02A4-C1C9-A2EC-A859A09221EE}"/>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7747556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Bildplatzhalter 6">
            <a:extLst>
              <a:ext uri="{FF2B5EF4-FFF2-40B4-BE49-F238E27FC236}">
                <a16:creationId xmlns:a16="http://schemas.microsoft.com/office/drawing/2014/main" id="{F1C47934-AC73-793F-5679-E827489C39B8}"/>
              </a:ext>
            </a:extLst>
          </p:cNvPr>
          <p:cNvSpPr>
            <a:spLocks noGrp="1"/>
          </p:cNvSpPr>
          <p:nvPr>
            <p:ph type="pic" sz="quarter" idx="19" hasCustomPrompt="1"/>
            <p:custDataLst>
              <p:tags r:id="rId2"/>
            </p:custDataLst>
          </p:nvPr>
        </p:nvSpPr>
        <p:spPr>
          <a:xfrm>
            <a:off x="898524" y="1548000"/>
            <a:ext cx="3155364"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8" name="Bildplatzhalter 6">
            <a:extLst>
              <a:ext uri="{FF2B5EF4-FFF2-40B4-BE49-F238E27FC236}">
                <a16:creationId xmlns:a16="http://schemas.microsoft.com/office/drawing/2014/main" id="{5CC04346-3B03-A74A-6C8B-F051E56C56C7}"/>
              </a:ext>
            </a:extLst>
          </p:cNvPr>
          <p:cNvSpPr>
            <a:spLocks noGrp="1"/>
          </p:cNvSpPr>
          <p:nvPr>
            <p:ph type="pic" sz="quarter" idx="20" hasCustomPrompt="1"/>
            <p:custDataLst>
              <p:tags r:id="rId4"/>
            </p:custDataLst>
          </p:nvPr>
        </p:nvSpPr>
        <p:spPr>
          <a:xfrm>
            <a:off x="898524"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9" name="Bildplatzhalter 6">
            <a:extLst>
              <a:ext uri="{FF2B5EF4-FFF2-40B4-BE49-F238E27FC236}">
                <a16:creationId xmlns:a16="http://schemas.microsoft.com/office/drawing/2014/main" id="{97897BE7-BBDF-0148-0347-63E3F91D91B7}"/>
              </a:ext>
            </a:extLst>
          </p:cNvPr>
          <p:cNvSpPr>
            <a:spLocks noGrp="1"/>
          </p:cNvSpPr>
          <p:nvPr>
            <p:ph type="pic" sz="quarter" idx="21" hasCustomPrompt="1"/>
            <p:custDataLst>
              <p:tags r:id="rId5"/>
            </p:custDataLst>
          </p:nvPr>
        </p:nvSpPr>
        <p:spPr>
          <a:xfrm>
            <a:off x="3122099"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Bildplatzhalter 6">
            <a:extLst>
              <a:ext uri="{FF2B5EF4-FFF2-40B4-BE49-F238E27FC236}">
                <a16:creationId xmlns:a16="http://schemas.microsoft.com/office/drawing/2014/main" id="{86971AF9-9415-B5D8-3A5E-5552BE49AC0A}"/>
              </a:ext>
            </a:extLst>
          </p:cNvPr>
          <p:cNvSpPr>
            <a:spLocks noGrp="1"/>
          </p:cNvSpPr>
          <p:nvPr>
            <p:ph type="pic" sz="quarter" idx="22" hasCustomPrompt="1"/>
            <p:custDataLst>
              <p:tags r:id="rId6"/>
            </p:custDataLst>
          </p:nvPr>
        </p:nvSpPr>
        <p:spPr>
          <a:xfrm>
            <a:off x="5345674" y="39312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2" name="Bildplatzhalter 6">
            <a:extLst>
              <a:ext uri="{FF2B5EF4-FFF2-40B4-BE49-F238E27FC236}">
                <a16:creationId xmlns:a16="http://schemas.microsoft.com/office/drawing/2014/main" id="{EBCD51D1-78EC-7A2E-8887-3874FBEFFAF2}"/>
              </a:ext>
            </a:extLst>
          </p:cNvPr>
          <p:cNvSpPr>
            <a:spLocks noGrp="1"/>
          </p:cNvSpPr>
          <p:nvPr>
            <p:ph type="pic" sz="quarter" idx="23" hasCustomPrompt="1"/>
            <p:custDataLst>
              <p:tags r:id="rId7"/>
            </p:custDataLst>
          </p:nvPr>
        </p:nvSpPr>
        <p:spPr>
          <a:xfrm>
            <a:off x="7569248" y="1548000"/>
            <a:ext cx="2043574" cy="4586400"/>
          </a:xfrm>
          <a:solidFill>
            <a:schemeClr val="bg2"/>
          </a:solidFill>
        </p:spPr>
        <p:txBody>
          <a:bodyPr tIns="144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3" name="Bildplatzhalter 6">
            <a:extLst>
              <a:ext uri="{FF2B5EF4-FFF2-40B4-BE49-F238E27FC236}">
                <a16:creationId xmlns:a16="http://schemas.microsoft.com/office/drawing/2014/main" id="{721D749D-32AE-31D1-E58D-39BF5F972654}"/>
              </a:ext>
            </a:extLst>
          </p:cNvPr>
          <p:cNvSpPr>
            <a:spLocks noGrp="1"/>
          </p:cNvSpPr>
          <p:nvPr>
            <p:ph type="pic" sz="quarter" idx="24" hasCustomPrompt="1"/>
            <p:custDataLst>
              <p:tags r:id="rId8"/>
            </p:custDataLst>
          </p:nvPr>
        </p:nvSpPr>
        <p:spPr>
          <a:xfrm>
            <a:off x="9792825" y="3931200"/>
            <a:ext cx="2043577"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5" name="Bildplatzhalter 6">
            <a:extLst>
              <a:ext uri="{FF2B5EF4-FFF2-40B4-BE49-F238E27FC236}">
                <a16:creationId xmlns:a16="http://schemas.microsoft.com/office/drawing/2014/main" id="{5385D06B-FA42-F47A-0628-FABC6814766F}"/>
              </a:ext>
            </a:extLst>
          </p:cNvPr>
          <p:cNvSpPr>
            <a:spLocks noGrp="1"/>
          </p:cNvSpPr>
          <p:nvPr>
            <p:ph type="pic" sz="quarter" idx="27" hasCustomPrompt="1"/>
            <p:custDataLst>
              <p:tags r:id="rId9"/>
            </p:custDataLst>
          </p:nvPr>
        </p:nvSpPr>
        <p:spPr>
          <a:xfrm>
            <a:off x="4233887" y="1548000"/>
            <a:ext cx="3155362"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2" name="Bildplatzhalter 6">
            <a:extLst>
              <a:ext uri="{FF2B5EF4-FFF2-40B4-BE49-F238E27FC236}">
                <a16:creationId xmlns:a16="http://schemas.microsoft.com/office/drawing/2014/main" id="{566CA3EF-838E-DA55-6A4D-D60058D946ED}"/>
              </a:ext>
            </a:extLst>
          </p:cNvPr>
          <p:cNvSpPr>
            <a:spLocks noGrp="1"/>
          </p:cNvSpPr>
          <p:nvPr>
            <p:ph type="pic" sz="quarter" idx="32" hasCustomPrompt="1"/>
            <p:custDataLst>
              <p:tags r:id="rId10"/>
            </p:custDataLst>
          </p:nvPr>
        </p:nvSpPr>
        <p:spPr>
          <a:xfrm>
            <a:off x="9792825" y="15480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 name="Datumsplatzhalter 1">
            <a:extLst>
              <a:ext uri="{FF2B5EF4-FFF2-40B4-BE49-F238E27FC236}">
                <a16:creationId xmlns:a16="http://schemas.microsoft.com/office/drawing/2014/main" id="{067A480E-E835-BA36-7102-E7B210078D66}"/>
              </a:ext>
            </a:extLst>
          </p:cNvPr>
          <p:cNvSpPr>
            <a:spLocks noGrp="1"/>
          </p:cNvSpPr>
          <p:nvPr>
            <p:ph type="dt" sz="half" idx="33"/>
            <p:custDataLst>
              <p:tags r:id="rId11"/>
            </p:custDataLst>
          </p:nvPr>
        </p:nvSpPr>
        <p:spPr/>
        <p:txBody>
          <a:bodyPr/>
          <a:lstStyle/>
          <a:p>
            <a:r>
              <a:rPr lang="de-DE"/>
              <a:t>00.00.2023</a:t>
            </a:r>
            <a:endParaRPr lang="de-DE" dirty="0"/>
          </a:p>
        </p:txBody>
      </p:sp>
      <p:sp>
        <p:nvSpPr>
          <p:cNvPr id="5" name="Fußzeilenplatzhalter 4">
            <a:extLst>
              <a:ext uri="{FF2B5EF4-FFF2-40B4-BE49-F238E27FC236}">
                <a16:creationId xmlns:a16="http://schemas.microsoft.com/office/drawing/2014/main" id="{50E82F6C-54C8-00E4-A33D-42BD70D9747B}"/>
              </a:ext>
            </a:extLst>
          </p:cNvPr>
          <p:cNvSpPr>
            <a:spLocks noGrp="1"/>
          </p:cNvSpPr>
          <p:nvPr>
            <p:ph type="ftr" sz="quarter" idx="34"/>
            <p:custDataLst>
              <p:tags r:id="rId12"/>
            </p:custDataLst>
          </p:nvPr>
        </p:nvSpPr>
        <p:spPr/>
        <p:txBody>
          <a:bodyPr/>
          <a:lstStyle/>
          <a:p>
            <a:r>
              <a:rPr lang="de-DE"/>
              <a:t>Presentation Title | Classification: C2 – Sensitive | Name Surname</a:t>
            </a:r>
            <a:endParaRPr lang="de-DE" dirty="0"/>
          </a:p>
        </p:txBody>
      </p:sp>
      <p:sp>
        <p:nvSpPr>
          <p:cNvPr id="14" name="Foliennummernplatzhalter 13">
            <a:extLst>
              <a:ext uri="{FF2B5EF4-FFF2-40B4-BE49-F238E27FC236}">
                <a16:creationId xmlns:a16="http://schemas.microsoft.com/office/drawing/2014/main" id="{9511D31C-C93B-30C5-897E-A46410D1E899}"/>
              </a:ext>
            </a:extLst>
          </p:cNvPr>
          <p:cNvSpPr>
            <a:spLocks noGrp="1"/>
          </p:cNvSpPr>
          <p:nvPr>
            <p:ph type="sldNum" sz="quarter" idx="35"/>
            <p:custDataLst>
              <p:tags r:id="rId13"/>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28075330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13" name="Bildplatzhalter 6">
            <a:extLst>
              <a:ext uri="{FF2B5EF4-FFF2-40B4-BE49-F238E27FC236}">
                <a16:creationId xmlns:a16="http://schemas.microsoft.com/office/drawing/2014/main" id="{32CA7720-BDA9-45FA-8787-50A8A19691FA}"/>
              </a:ext>
            </a:extLst>
          </p:cNvPr>
          <p:cNvSpPr>
            <a:spLocks noGrp="1"/>
          </p:cNvSpPr>
          <p:nvPr>
            <p:ph type="pic" sz="quarter" idx="36" hasCustomPrompt="1"/>
            <p:custDataLst>
              <p:tags r:id="rId1"/>
            </p:custDataLst>
          </p:nvPr>
        </p:nvSpPr>
        <p:spPr>
          <a:xfrm>
            <a:off x="898524" y="1547999"/>
            <a:ext cx="10275612" cy="4586099"/>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8" name="Titel 3">
            <a:extLst>
              <a:ext uri="{FF2B5EF4-FFF2-40B4-BE49-F238E27FC236}">
                <a16:creationId xmlns:a16="http://schemas.microsoft.com/office/drawing/2014/main" id="{0F0470FD-9931-4F07-BF3D-73F468251A1D}"/>
              </a:ext>
            </a:extLst>
          </p:cNvPr>
          <p:cNvSpPr>
            <a:spLocks noGrp="1"/>
          </p:cNvSpPr>
          <p:nvPr>
            <p:ph type="title" hasCustomPrompt="1"/>
          </p:nvPr>
        </p:nvSpPr>
        <p:spPr>
          <a:xfrm>
            <a:off x="898524" y="684000"/>
            <a:ext cx="9521825" cy="758396"/>
          </a:xfrm>
        </p:spPr>
        <p:txBody>
          <a:bodyPr/>
          <a:lstStyle>
            <a:lvl1pPr>
              <a:defRPr/>
            </a:lvl1pPr>
          </a:lstStyle>
          <a:p>
            <a:r>
              <a:rPr lang="en-GB" dirty="0"/>
              <a:t>Headline</a:t>
            </a:r>
            <a:endParaRPr lang="en-US" dirty="0"/>
          </a:p>
        </p:txBody>
      </p:sp>
      <p:sp>
        <p:nvSpPr>
          <p:cNvPr id="9" name="Datumsplatzhalter 11">
            <a:extLst>
              <a:ext uri="{FF2B5EF4-FFF2-40B4-BE49-F238E27FC236}">
                <a16:creationId xmlns:a16="http://schemas.microsoft.com/office/drawing/2014/main" id="{C96B4AB7-395A-4FFA-A314-3C3C0A07D10E}"/>
              </a:ext>
            </a:extLst>
          </p:cNvPr>
          <p:cNvSpPr>
            <a:spLocks noGrp="1"/>
          </p:cNvSpPr>
          <p:nvPr>
            <p:ph type="dt" sz="half" idx="33"/>
          </p:nvPr>
        </p:nvSpPr>
        <p:spPr>
          <a:xfrm>
            <a:off x="10751638" y="6470705"/>
            <a:ext cx="1080000" cy="281691"/>
          </a:xfrm>
        </p:spPr>
        <p:txBody>
          <a:bodyPr/>
          <a:lstStyle/>
          <a:p>
            <a:r>
              <a:rPr lang="en-US"/>
              <a:t>00.00.2023</a:t>
            </a:r>
            <a:endParaRPr lang="en-US" dirty="0"/>
          </a:p>
        </p:txBody>
      </p:sp>
      <p:sp>
        <p:nvSpPr>
          <p:cNvPr id="10" name="Fußzeilenplatzhalter 12">
            <a:extLst>
              <a:ext uri="{FF2B5EF4-FFF2-40B4-BE49-F238E27FC236}">
                <a16:creationId xmlns:a16="http://schemas.microsoft.com/office/drawing/2014/main" id="{E974EFBD-4F58-4582-BE83-E3A30C984490}"/>
              </a:ext>
            </a:extLst>
          </p:cNvPr>
          <p:cNvSpPr>
            <a:spLocks noGrp="1"/>
          </p:cNvSpPr>
          <p:nvPr>
            <p:ph type="ftr" sz="quarter" idx="34"/>
          </p:nvPr>
        </p:nvSpPr>
        <p:spPr>
          <a:xfrm>
            <a:off x="1498061" y="6470705"/>
            <a:ext cx="9253577" cy="281691"/>
          </a:xfrm>
        </p:spPr>
        <p:txBody>
          <a:bodyPr/>
          <a:lstStyle/>
          <a:p>
            <a:r>
              <a:rPr lang="en-US"/>
              <a:t>Presentation Title | Classification: C2 – Sensitive | Name Surname</a:t>
            </a:r>
            <a:endParaRPr lang="en-US" dirty="0"/>
          </a:p>
        </p:txBody>
      </p:sp>
      <p:sp>
        <p:nvSpPr>
          <p:cNvPr id="11" name="Foliennummernplatzhalter 13">
            <a:extLst>
              <a:ext uri="{FF2B5EF4-FFF2-40B4-BE49-F238E27FC236}">
                <a16:creationId xmlns:a16="http://schemas.microsoft.com/office/drawing/2014/main" id="{614F89D7-5D71-43E9-9823-D93F35FA53D6}"/>
              </a:ext>
            </a:extLst>
          </p:cNvPr>
          <p:cNvSpPr>
            <a:spLocks noGrp="1"/>
          </p:cNvSpPr>
          <p:nvPr>
            <p:ph type="sldNum" sz="quarter" idx="35"/>
          </p:nvPr>
        </p:nvSpPr>
        <p:spPr>
          <a:xfrm>
            <a:off x="11543495" y="171744"/>
            <a:ext cx="288143" cy="281691"/>
          </a:xfrm>
        </p:spPr>
        <p:txBody>
          <a:bodyPr/>
          <a:lstStyle/>
          <a:p>
            <a:fld id="{92DB0D90-6264-4E90-9724-ABC670DBF4FB}" type="slidenum">
              <a:rPr lang="en-US" smtClean="0"/>
              <a:pPr/>
              <a:t>‹Nr.›</a:t>
            </a:fld>
            <a:endParaRPr lang="en-US" dirty="0"/>
          </a:p>
        </p:txBody>
      </p:sp>
      <p:sp>
        <p:nvSpPr>
          <p:cNvPr id="12" name="Textplatzhalter 6">
            <a:extLst>
              <a:ext uri="{FF2B5EF4-FFF2-40B4-BE49-F238E27FC236}">
                <a16:creationId xmlns:a16="http://schemas.microsoft.com/office/drawing/2014/main" id="{31890252-0152-4953-9B5A-C38421DA39C1}"/>
              </a:ext>
            </a:extLst>
          </p:cNvPr>
          <p:cNvSpPr>
            <a:spLocks noGrp="1"/>
          </p:cNvSpPr>
          <p:nvPr>
            <p:ph type="body" sz="quarter" idx="14" hasCustomPrompt="1"/>
            <p:custDataLst>
              <p:tags r:id="rId2"/>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Tree>
    <p:extLst>
      <p:ext uri="{BB962C8B-B14F-4D97-AF65-F5344CB8AC3E}">
        <p14:creationId xmlns:p14="http://schemas.microsoft.com/office/powerpoint/2010/main" val="21058669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Diagram / table">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Diagram / table</a:t>
            </a:r>
            <a:endParaRPr lang="de-DE" sz="12000" dirty="0">
              <a:solidFill>
                <a:schemeClr val="bg1"/>
              </a:solidFill>
            </a:endParaRPr>
          </a:p>
        </p:txBody>
      </p:sp>
    </p:spTree>
    <p:extLst>
      <p:ext uri="{BB962C8B-B14F-4D97-AF65-F5344CB8AC3E}">
        <p14:creationId xmlns:p14="http://schemas.microsoft.com/office/powerpoint/2010/main" val="2365856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 diagram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6" name="Diagrammplatzhalter 5">
            <a:extLst>
              <a:ext uri="{FF2B5EF4-FFF2-40B4-BE49-F238E27FC236}">
                <a16:creationId xmlns:a16="http://schemas.microsoft.com/office/drawing/2014/main" id="{5C9F6C26-5A62-B4B6-2610-90CD935AC46A}"/>
              </a:ext>
            </a:extLst>
          </p:cNvPr>
          <p:cNvSpPr>
            <a:spLocks noGrp="1"/>
          </p:cNvSpPr>
          <p:nvPr>
            <p:ph type="chart" sz="quarter" idx="18"/>
            <p:custDataLst>
              <p:tags r:id="rId2"/>
            </p:custDataLst>
          </p:nvPr>
        </p:nvSpPr>
        <p:spPr>
          <a:xfrm>
            <a:off x="898524" y="1548000"/>
            <a:ext cx="5286376" cy="4586400"/>
          </a:xfrm>
        </p:spPr>
        <p:txBody>
          <a:bodyPr/>
          <a:lstStyle>
            <a:lvl1pPr>
              <a:defRPr/>
            </a:lvl1pPr>
          </a:lstStyle>
          <a:p>
            <a:r>
              <a:rPr lang="de-DE"/>
              <a:t>Diagramm durch Klicken auf Symbol hinzufügen</a:t>
            </a:r>
            <a:endParaRPr lang="de-DE"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6546000" y="1548000"/>
            <a:ext cx="5286376" cy="4586400"/>
          </a:xfrm>
        </p:spPr>
        <p:txBody>
          <a:bodyPr/>
          <a:lstStyle>
            <a:lvl1pPr>
              <a:defRPr/>
            </a:lvl1pPr>
          </a:lstStyle>
          <a:p>
            <a:r>
              <a:rPr lang="de-DE"/>
              <a:t>Diagramm durch Klicken auf Symbol hinzufügen</a:t>
            </a:r>
            <a:endParaRPr lang="de-DE" dirty="0"/>
          </a:p>
        </p:txBody>
      </p:sp>
      <p:sp>
        <p:nvSpPr>
          <p:cNvPr id="8" name="Titel 7">
            <a:extLst>
              <a:ext uri="{FF2B5EF4-FFF2-40B4-BE49-F238E27FC236}">
                <a16:creationId xmlns:a16="http://schemas.microsoft.com/office/drawing/2014/main" id="{47F126F8-DD39-67DF-E012-5C3A1D8A5CDC}"/>
              </a:ext>
            </a:extLst>
          </p:cNvPr>
          <p:cNvSpPr>
            <a:spLocks noGrp="1"/>
          </p:cNvSpPr>
          <p:nvPr>
            <p:ph type="title" hasCustomPrompt="1"/>
            <p:custDataLst>
              <p:tags r:id="rId4"/>
            </p:custDataLst>
          </p:nvPr>
        </p:nvSpPr>
        <p:spPr/>
        <p:txBody>
          <a:bodyPr/>
          <a:lstStyle>
            <a:lvl1pPr>
              <a:defRPr/>
            </a:lvl1pPr>
          </a:lstStyle>
          <a:p>
            <a:r>
              <a:rPr lang="de-DE"/>
              <a:t>Headline</a:t>
            </a:r>
            <a:endParaRPr lang="de-DE" dirty="0"/>
          </a:p>
        </p:txBody>
      </p:sp>
      <p:sp>
        <p:nvSpPr>
          <p:cNvPr id="3" name="Datumsplatzhalter 2">
            <a:extLst>
              <a:ext uri="{FF2B5EF4-FFF2-40B4-BE49-F238E27FC236}">
                <a16:creationId xmlns:a16="http://schemas.microsoft.com/office/drawing/2014/main" id="{9A360000-A717-E796-C434-232952463725}"/>
              </a:ext>
            </a:extLst>
          </p:cNvPr>
          <p:cNvSpPr>
            <a:spLocks noGrp="1"/>
          </p:cNvSpPr>
          <p:nvPr>
            <p:ph type="dt" sz="half" idx="20"/>
            <p:custDataLst>
              <p:tags r:id="rId5"/>
            </p:custDataLst>
          </p:nvPr>
        </p:nvSpPr>
        <p:spPr/>
        <p:txBody>
          <a:bodyPr/>
          <a:lstStyle/>
          <a:p>
            <a:r>
              <a:rPr lang="de-DE"/>
              <a:t>00.00.2023</a:t>
            </a:r>
            <a:endParaRPr lang="de-DE" dirty="0"/>
          </a:p>
        </p:txBody>
      </p:sp>
      <p:sp>
        <p:nvSpPr>
          <p:cNvPr id="5" name="Fußzeilenplatzhalter 4">
            <a:extLst>
              <a:ext uri="{FF2B5EF4-FFF2-40B4-BE49-F238E27FC236}">
                <a16:creationId xmlns:a16="http://schemas.microsoft.com/office/drawing/2014/main" id="{86E39CDB-BC4E-CEC2-7BAF-503606E3FDF9}"/>
              </a:ext>
            </a:extLst>
          </p:cNvPr>
          <p:cNvSpPr>
            <a:spLocks noGrp="1"/>
          </p:cNvSpPr>
          <p:nvPr>
            <p:ph type="ftr" sz="quarter" idx="21"/>
            <p:custDataLst>
              <p:tags r:id="rId6"/>
            </p:custDataLst>
          </p:nvPr>
        </p:nvSpPr>
        <p:spPr/>
        <p:txBody>
          <a:bodyPr/>
          <a:lstStyle/>
          <a:p>
            <a:r>
              <a:rPr lang="de-DE"/>
              <a:t>Presentation Title | Classification: C2 – Sensitive | Name Surname</a:t>
            </a:r>
            <a:endParaRPr lang="de-DE" dirty="0"/>
          </a:p>
        </p:txBody>
      </p:sp>
      <p:sp>
        <p:nvSpPr>
          <p:cNvPr id="9" name="Foliennummernplatzhalter 8">
            <a:extLst>
              <a:ext uri="{FF2B5EF4-FFF2-40B4-BE49-F238E27FC236}">
                <a16:creationId xmlns:a16="http://schemas.microsoft.com/office/drawing/2014/main" id="{E0D51513-940E-3D55-75A9-092DF05A2233}"/>
              </a:ext>
            </a:extLst>
          </p:cNvPr>
          <p:cNvSpPr>
            <a:spLocks noGrp="1"/>
          </p:cNvSpPr>
          <p:nvPr>
            <p:ph type="sldNum" sz="quarter" idx="22"/>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0261341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iagram">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60C75785-09F9-CAF5-FB73-4B9A4EEE1EFA}"/>
              </a:ext>
            </a:extLst>
          </p:cNvPr>
          <p:cNvSpPr>
            <a:spLocks noGrp="1"/>
          </p:cNvSpPr>
          <p:nvPr>
            <p:ph type="body" sz="quarter" idx="20" hasCustomPrompt="1"/>
            <p:custDataLst>
              <p:tags r:id="rId2"/>
            </p:custDataLst>
          </p:nvPr>
        </p:nvSpPr>
        <p:spPr>
          <a:xfrm>
            <a:off x="898524" y="1548000"/>
            <a:ext cx="3876676" cy="45900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5130801" y="1548000"/>
            <a:ext cx="6700838" cy="4590000"/>
          </a:xfrm>
        </p:spPr>
        <p:txBody>
          <a:bodyPr/>
          <a:lstStyle>
            <a:lvl1pPr>
              <a:defRPr/>
            </a:lvl1pPr>
          </a:lstStyle>
          <a:p>
            <a:r>
              <a:rPr lang="de-DE"/>
              <a:t>Diagramm durch Klicken auf Symbol hinzufügen</a:t>
            </a:r>
            <a:endParaRPr lang="de-DE" dirty="0"/>
          </a:p>
        </p:txBody>
      </p:sp>
      <p:sp>
        <p:nvSpPr>
          <p:cNvPr id="4" name="Titel 3">
            <a:extLst>
              <a:ext uri="{FF2B5EF4-FFF2-40B4-BE49-F238E27FC236}">
                <a16:creationId xmlns:a16="http://schemas.microsoft.com/office/drawing/2014/main" id="{EC7C9753-0751-4260-2928-B377854ECEFE}"/>
              </a:ext>
            </a:extLst>
          </p:cNvPr>
          <p:cNvSpPr>
            <a:spLocks noGrp="1"/>
          </p:cNvSpPr>
          <p:nvPr>
            <p:ph type="title" hasCustomPrompt="1"/>
            <p:custDataLst>
              <p:tags r:id="rId4"/>
            </p:custDataLst>
          </p:nvPr>
        </p:nvSpPr>
        <p:spPr/>
        <p:txBody>
          <a:bodyPr/>
          <a:lstStyle>
            <a:lvl1pPr>
              <a:defRPr/>
            </a:lvl1pPr>
          </a:lstStyle>
          <a:p>
            <a:r>
              <a:rPr lang="de-DE"/>
              <a:t>Headline</a:t>
            </a:r>
            <a:endParaRPr lang="de-DE" dirty="0"/>
          </a:p>
        </p:txBody>
      </p:sp>
      <p:sp>
        <p:nvSpPr>
          <p:cNvPr id="10" name="Datumsplatzhalter 9">
            <a:extLst>
              <a:ext uri="{FF2B5EF4-FFF2-40B4-BE49-F238E27FC236}">
                <a16:creationId xmlns:a16="http://schemas.microsoft.com/office/drawing/2014/main" id="{186C9CB7-FEDD-AC62-83D2-56B5FB805465}"/>
              </a:ext>
            </a:extLst>
          </p:cNvPr>
          <p:cNvSpPr>
            <a:spLocks noGrp="1"/>
          </p:cNvSpPr>
          <p:nvPr>
            <p:ph type="dt" sz="half" idx="21"/>
            <p:custDataLst>
              <p:tags r:id="rId5"/>
            </p:custDataLst>
          </p:nvPr>
        </p:nvSpPr>
        <p:spPr/>
        <p:txBody>
          <a:bodyPr/>
          <a:lstStyle/>
          <a:p>
            <a:r>
              <a:rPr lang="de-DE"/>
              <a:t>00.00.2023</a:t>
            </a:r>
            <a:endParaRPr lang="de-DE" dirty="0"/>
          </a:p>
        </p:txBody>
      </p:sp>
      <p:sp>
        <p:nvSpPr>
          <p:cNvPr id="12" name="Fußzeilenplatzhalter 11">
            <a:extLst>
              <a:ext uri="{FF2B5EF4-FFF2-40B4-BE49-F238E27FC236}">
                <a16:creationId xmlns:a16="http://schemas.microsoft.com/office/drawing/2014/main" id="{83833CBB-6F4C-7119-2C3E-E07E3871F5F8}"/>
              </a:ext>
            </a:extLst>
          </p:cNvPr>
          <p:cNvSpPr>
            <a:spLocks noGrp="1"/>
          </p:cNvSpPr>
          <p:nvPr>
            <p:ph type="ftr" sz="quarter" idx="22"/>
            <p:custDataLst>
              <p:tags r:id="rId6"/>
            </p:custDataLst>
          </p:nvPr>
        </p:nvSpPr>
        <p:spPr/>
        <p:txBody>
          <a:bodyPr/>
          <a:lstStyle/>
          <a:p>
            <a:r>
              <a:rPr lang="de-DE"/>
              <a:t>Presentation Title | Classification: C2 – Sensitive | Name Surname</a:t>
            </a:r>
            <a:endParaRPr lang="de-DE" dirty="0"/>
          </a:p>
        </p:txBody>
      </p:sp>
      <p:sp>
        <p:nvSpPr>
          <p:cNvPr id="13" name="Foliennummernplatzhalter 12">
            <a:extLst>
              <a:ext uri="{FF2B5EF4-FFF2-40B4-BE49-F238E27FC236}">
                <a16:creationId xmlns:a16="http://schemas.microsoft.com/office/drawing/2014/main" id="{E8D4D7B1-9F4E-6F3B-9EBA-A9CFCD962A14}"/>
              </a:ext>
            </a:extLst>
          </p:cNvPr>
          <p:cNvSpPr>
            <a:spLocks noGrp="1"/>
          </p:cNvSpPr>
          <p:nvPr>
            <p:ph type="sldNum" sz="quarter" idx="23"/>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9782597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Tabellenplatzhalter 6">
            <a:extLst>
              <a:ext uri="{FF2B5EF4-FFF2-40B4-BE49-F238E27FC236}">
                <a16:creationId xmlns:a16="http://schemas.microsoft.com/office/drawing/2014/main" id="{FADE790D-90C0-0F30-A6E8-1A338D20A86F}"/>
              </a:ext>
            </a:extLst>
          </p:cNvPr>
          <p:cNvSpPr>
            <a:spLocks noGrp="1"/>
          </p:cNvSpPr>
          <p:nvPr>
            <p:ph type="tbl" sz="quarter" idx="18" hasCustomPrompt="1"/>
            <p:custDataLst>
              <p:tags r:id="rId2"/>
            </p:custDataLst>
          </p:nvPr>
        </p:nvSpPr>
        <p:spPr>
          <a:xfrm>
            <a:off x="898524" y="1548000"/>
            <a:ext cx="9528176" cy="4586400"/>
          </a:xfrm>
        </p:spPr>
        <p:txBody>
          <a:bodyPr/>
          <a:lstStyle>
            <a:lvl1pPr>
              <a:defRPr/>
            </a:lvl1pPr>
          </a:lstStyle>
          <a:p>
            <a:r>
              <a:rPr lang="de-DE"/>
              <a:t>Table</a:t>
            </a:r>
            <a:endParaRPr lang="de-DE"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3" name="Datumsplatzhalter 2">
            <a:extLst>
              <a:ext uri="{FF2B5EF4-FFF2-40B4-BE49-F238E27FC236}">
                <a16:creationId xmlns:a16="http://schemas.microsoft.com/office/drawing/2014/main" id="{E68DCDA3-4974-E33F-9A3F-49B7BEBB407A}"/>
              </a:ext>
            </a:extLst>
          </p:cNvPr>
          <p:cNvSpPr>
            <a:spLocks noGrp="1"/>
          </p:cNvSpPr>
          <p:nvPr>
            <p:ph type="dt" sz="half" idx="19"/>
            <p:custDataLst>
              <p:tags r:id="rId4"/>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830E9A29-26AC-ECED-AA3C-BABA03D65CE6}"/>
              </a:ext>
            </a:extLst>
          </p:cNvPr>
          <p:cNvSpPr>
            <a:spLocks noGrp="1"/>
          </p:cNvSpPr>
          <p:nvPr>
            <p:ph type="ftr" sz="quarter" idx="20"/>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9768D234-AC29-E099-274C-C6383A89E3DF}"/>
              </a:ext>
            </a:extLst>
          </p:cNvPr>
          <p:cNvSpPr>
            <a:spLocks noGrp="1"/>
          </p:cNvSpPr>
          <p:nvPr>
            <p:ph type="sldNum" sz="quarter" idx="21"/>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177223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ext box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Text box layouts</a:t>
            </a:r>
            <a:endParaRPr lang="de-DE" sz="12000" dirty="0">
              <a:solidFill>
                <a:schemeClr val="bg1"/>
              </a:solidFill>
            </a:endParaRPr>
          </a:p>
        </p:txBody>
      </p:sp>
    </p:spTree>
    <p:extLst>
      <p:ext uri="{BB962C8B-B14F-4D97-AF65-F5344CB8AC3E}">
        <p14:creationId xmlns:p14="http://schemas.microsoft.com/office/powerpoint/2010/main" val="18960041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 4 text boxes">
    <p:bg>
      <p:bgPr>
        <a:solidFill>
          <a:schemeClr val="tx2"/>
        </a:solidFill>
        <a:effectLst/>
      </p:bgPr>
    </p:bg>
    <p:spTree>
      <p:nvGrpSpPr>
        <p:cNvPr id="1" name=""/>
        <p:cNvGrpSpPr/>
        <p:nvPr/>
      </p:nvGrpSpPr>
      <p:grpSpPr>
        <a:xfrm>
          <a:off x="0" y="0"/>
          <a:ext cx="0" cy="0"/>
          <a:chOff x="0" y="0"/>
          <a:chExt cx="0" cy="0"/>
        </a:xfrm>
      </p:grpSpPr>
      <p:sp>
        <p:nvSpPr>
          <p:cNvPr id="5" name="Bildplatzhalter 12">
            <a:extLst>
              <a:ext uri="{FF2B5EF4-FFF2-40B4-BE49-F238E27FC236}">
                <a16:creationId xmlns:a16="http://schemas.microsoft.com/office/drawing/2014/main" id="{38BAD7EB-837F-14B8-F720-062DD3FDF000}"/>
              </a:ext>
            </a:extLst>
          </p:cNvPr>
          <p:cNvSpPr>
            <a:spLocks noGrp="1"/>
          </p:cNvSpPr>
          <p:nvPr>
            <p:ph type="pic" sz="quarter" idx="42" hasCustomPrompt="1"/>
            <p:custDataLst>
              <p:tags r:id="rId1"/>
            </p:custDataLst>
          </p:nvPr>
        </p:nvSpPr>
        <p:spPr>
          <a:xfrm>
            <a:off x="8846598" y="540001"/>
            <a:ext cx="2985040" cy="2708999"/>
          </a:xfrm>
          <a:custGeom>
            <a:avLst/>
            <a:gdLst>
              <a:gd name="connsiteX0" fmla="*/ 136804 w 2985040"/>
              <a:gd name="connsiteY0" fmla="*/ 0 h 2708999"/>
              <a:gd name="connsiteX1" fmla="*/ 2848236 w 2985040"/>
              <a:gd name="connsiteY1" fmla="*/ 0 h 2708999"/>
              <a:gd name="connsiteX2" fmla="*/ 2985040 w 2985040"/>
              <a:gd name="connsiteY2" fmla="*/ 136804 h 2708999"/>
              <a:gd name="connsiteX3" fmla="*/ 2985040 w 2985040"/>
              <a:gd name="connsiteY3" fmla="*/ 2708999 h 2708999"/>
              <a:gd name="connsiteX4" fmla="*/ 0 w 2985040"/>
              <a:gd name="connsiteY4" fmla="*/ 2708999 h 2708999"/>
              <a:gd name="connsiteX5" fmla="*/ 0 w 2985040"/>
              <a:gd name="connsiteY5" fmla="*/ 136804 h 2708999"/>
              <a:gd name="connsiteX6" fmla="*/ 136804 w 2985040"/>
              <a:gd name="connsiteY6" fmla="*/ 0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5040" h="2708999">
                <a:moveTo>
                  <a:pt x="136804" y="0"/>
                </a:moveTo>
                <a:lnTo>
                  <a:pt x="2848236" y="0"/>
                </a:lnTo>
                <a:cubicBezTo>
                  <a:pt x="2923791" y="0"/>
                  <a:pt x="2985040" y="61249"/>
                  <a:pt x="2985040" y="136804"/>
                </a:cubicBezTo>
                <a:lnTo>
                  <a:pt x="2985040" y="2708999"/>
                </a:lnTo>
                <a:lnTo>
                  <a:pt x="0" y="2708999"/>
                </a:lnTo>
                <a:lnTo>
                  <a:pt x="0" y="136804"/>
                </a:lnTo>
                <a:cubicBezTo>
                  <a:pt x="0" y="61249"/>
                  <a:pt x="61249" y="0"/>
                  <a:pt x="136804" y="0"/>
                </a:cubicBezTo>
                <a:close/>
              </a:path>
            </a:pathLst>
          </a:custGeom>
          <a:solidFill>
            <a:srgbClr val="999999"/>
          </a:solidFill>
        </p:spPr>
        <p:txBody>
          <a:bodyPr wrap="square" tIns="720000">
            <a:noAutofit/>
          </a:bodyPr>
          <a:lstStyle>
            <a:lvl1pPr algn="ctr">
              <a:defRPr sz="1200"/>
            </a:lvl1pPr>
          </a:lstStyle>
          <a:p>
            <a:r>
              <a:rPr lang="de-DE"/>
              <a:t>Load </a:t>
            </a:r>
            <a:r>
              <a:rPr lang="de-DE" noProof="0"/>
              <a:t>image</a:t>
            </a:r>
            <a:br>
              <a:rPr lang="de-DE" noProof="0"/>
            </a:br>
            <a:r>
              <a:rPr lang="de-DE"/>
              <a:t>▼</a:t>
            </a:r>
            <a:endParaRPr lang="de-DE" dirty="0"/>
          </a:p>
        </p:txBody>
      </p:sp>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2"/>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3"/>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4"/>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5"/>
            </p:custDataLst>
          </p:nvPr>
        </p:nvSpPr>
        <p:spPr>
          <a:xfrm>
            <a:off x="898524" y="1548000"/>
            <a:ext cx="3876676" cy="4586400"/>
          </a:xfrm>
        </p:spPr>
        <p:txBody>
          <a:bodyPr/>
          <a:lstStyle>
            <a:lvl2pPr>
              <a:defRPr/>
            </a:lvl2pPr>
            <a:lvl3pPr>
              <a:defRPr/>
            </a:lvl3pPr>
            <a:lvl4pPr>
              <a:defRPr/>
            </a:lvl4pPr>
          </a:lstStyle>
          <a:p>
            <a:pPr lvl="0"/>
            <a:r>
              <a:rPr lang="de-DE" noProof="0"/>
              <a:t>Please format the text via the List Level button</a:t>
            </a:r>
          </a:p>
          <a:p>
            <a:pPr lvl="1"/>
            <a:r>
              <a:rPr lang="de-DE" noProof="0"/>
              <a:t>Second level</a:t>
            </a:r>
          </a:p>
          <a:p>
            <a:pPr lvl="2"/>
            <a:r>
              <a:rPr lang="de-DE" noProof="0"/>
              <a:t>Third level</a:t>
            </a:r>
          </a:p>
          <a:p>
            <a:pPr lvl="3"/>
            <a:r>
              <a:rPr lang="de-DE" noProof="0"/>
              <a:t>Fourth level</a:t>
            </a:r>
            <a:endParaRPr lang="de-DE"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6"/>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02</a:t>
            </a:r>
            <a:endParaRPr lang="de-DE"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de-DE" noProof="0"/>
              <a:t>00.00.2023</a:t>
            </a:r>
            <a:endParaRPr lang="de-DE"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de-DE" noProof="0"/>
              <a:t>Presentation Title | Classification: C2 – Sensitive | Name Surname</a:t>
            </a:r>
            <a:endParaRPr lang="de-DE"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de-DE" noProof="0" smtClean="0"/>
              <a:pPr/>
              <a:t>‹Nr.›</a:t>
            </a:fld>
            <a:endParaRPr lang="de-DE"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de-DE" noProof="0"/>
              <a:t>Headline</a:t>
            </a:r>
            <a:endParaRPr lang="de-DE"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03</a:t>
            </a:r>
            <a:endParaRPr lang="de-DE" noProof="0" dirty="0"/>
          </a:p>
        </p:txBody>
      </p:sp>
      <p:sp>
        <p:nvSpPr>
          <p:cNvPr id="19" name="Textplatzhalter 8" hidden="1">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Tree>
    <p:extLst>
      <p:ext uri="{BB962C8B-B14F-4D97-AF65-F5344CB8AC3E}">
        <p14:creationId xmlns:p14="http://schemas.microsoft.com/office/powerpoint/2010/main" val="30709626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ext + 4 text boxes">
    <p:bg>
      <p:bgPr>
        <a:solidFill>
          <a:schemeClr val="tx2"/>
        </a:solidFill>
        <a:effectLst/>
      </p:bgPr>
    </p:bg>
    <p:spTree>
      <p:nvGrpSpPr>
        <p:cNvPr id="1" name=""/>
        <p:cNvGrpSpPr/>
        <p:nvPr/>
      </p:nvGrpSpPr>
      <p:grpSpPr>
        <a:xfrm>
          <a:off x="0" y="0"/>
          <a:ext cx="0" cy="0"/>
          <a:chOff x="0" y="0"/>
          <a:chExt cx="0" cy="0"/>
        </a:xfrm>
      </p:grpSpPr>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1"/>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2"/>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4"/>
            </p:custDataLst>
          </p:nvPr>
        </p:nvSpPr>
        <p:spPr>
          <a:xfrm>
            <a:off x="898524" y="1548000"/>
            <a:ext cx="3876676" cy="4586400"/>
          </a:xfrm>
        </p:spPr>
        <p:txBody>
          <a:bodyPr/>
          <a:lstStyle>
            <a:lvl2pPr>
              <a:defRPr/>
            </a:lvl2pPr>
            <a:lvl3pPr>
              <a:defRPr/>
            </a:lvl3pPr>
            <a:lvl4pPr>
              <a:defRPr/>
            </a:lvl4pPr>
          </a:lstStyle>
          <a:p>
            <a:pPr lvl="0"/>
            <a:r>
              <a:rPr lang="de-DE" noProof="0"/>
              <a:t>Please format the text via the List Level button</a:t>
            </a:r>
          </a:p>
          <a:p>
            <a:pPr lvl="1"/>
            <a:r>
              <a:rPr lang="de-DE" noProof="0"/>
              <a:t>Second level</a:t>
            </a:r>
          </a:p>
          <a:p>
            <a:pPr lvl="2"/>
            <a:r>
              <a:rPr lang="de-DE" noProof="0"/>
              <a:t>Third level</a:t>
            </a:r>
          </a:p>
          <a:p>
            <a:pPr lvl="3"/>
            <a:r>
              <a:rPr lang="de-DE" noProof="0"/>
              <a:t>Fourth level</a:t>
            </a:r>
            <a:endParaRPr lang="de-DE"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5"/>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03</a:t>
            </a:r>
            <a:endParaRPr lang="de-DE" noProof="0" dirty="0"/>
          </a:p>
        </p:txBody>
      </p:sp>
      <p:sp>
        <p:nvSpPr>
          <p:cNvPr id="4" name="Textplatzhalter 4">
            <a:extLst>
              <a:ext uri="{FF2B5EF4-FFF2-40B4-BE49-F238E27FC236}">
                <a16:creationId xmlns:a16="http://schemas.microsoft.com/office/drawing/2014/main" id="{E0B9C495-4354-075A-AA1B-CE8281723D67}"/>
              </a:ext>
            </a:extLst>
          </p:cNvPr>
          <p:cNvSpPr>
            <a:spLocks noGrp="1"/>
          </p:cNvSpPr>
          <p:nvPr>
            <p:ph type="body" sz="quarter" idx="33" hasCustomPrompt="1"/>
            <p:custDataLst>
              <p:tags r:id="rId6"/>
            </p:custDataLst>
          </p:nvPr>
        </p:nvSpPr>
        <p:spPr>
          <a:xfrm>
            <a:off x="8846598"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de-DE" noProof="0"/>
              <a:t>00.00.2023</a:t>
            </a:r>
            <a:endParaRPr lang="de-DE"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de-DE" noProof="0"/>
              <a:t>Presentation Title | Classification: C2 – Sensitive | Name Surname</a:t>
            </a:r>
            <a:endParaRPr lang="de-DE"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de-DE" noProof="0" smtClean="0"/>
              <a:pPr/>
              <a:t>‹Nr.›</a:t>
            </a:fld>
            <a:endParaRPr lang="de-DE"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de-DE" noProof="0"/>
              <a:t>Headline</a:t>
            </a:r>
            <a:endParaRPr lang="de-DE"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04</a:t>
            </a:r>
            <a:endParaRPr lang="de-DE" noProof="0" dirty="0"/>
          </a:p>
        </p:txBody>
      </p:sp>
      <p:sp>
        <p:nvSpPr>
          <p:cNvPr id="19" name="Textplatzhalter 8">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02</a:t>
            </a:r>
            <a:endParaRPr lang="de-DE"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Tree>
    <p:extLst>
      <p:ext uri="{BB962C8B-B14F-4D97-AF65-F5344CB8AC3E}">
        <p14:creationId xmlns:p14="http://schemas.microsoft.com/office/powerpoint/2010/main" val="2974016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 text boxes">
    <p:bg>
      <p:bgPr>
        <a:solidFill>
          <a:schemeClr val="tx2"/>
        </a:solidFill>
        <a:effectLst/>
      </p:bgPr>
    </p:bg>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1"/>
            </p:custDataLst>
          </p:nvPr>
        </p:nvSpPr>
        <p:spPr/>
        <p:txBody>
          <a:bodyPr/>
          <a:lstStyle>
            <a:lvl1pPr>
              <a:defRPr/>
            </a:lvl1pPr>
          </a:lstStyle>
          <a:p>
            <a:r>
              <a:rPr lang="de-DE"/>
              <a:t>Headline</a:t>
            </a:r>
            <a:endParaRPr lang="de-DE" dirty="0"/>
          </a:p>
        </p:txBody>
      </p:sp>
      <p:sp>
        <p:nvSpPr>
          <p:cNvPr id="11" name="Textplatzhalter 1">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Textplatzhalter 2">
            <a:extLst>
              <a:ext uri="{FF2B5EF4-FFF2-40B4-BE49-F238E27FC236}">
                <a16:creationId xmlns:a16="http://schemas.microsoft.com/office/drawing/2014/main" id="{882D9AE1-7A91-462D-3E26-0078F415316B}"/>
              </a:ext>
            </a:extLst>
          </p:cNvPr>
          <p:cNvSpPr>
            <a:spLocks noGrp="1"/>
          </p:cNvSpPr>
          <p:nvPr>
            <p:ph type="body" sz="quarter" idx="35" hasCustomPrompt="1"/>
            <p:custDataLst>
              <p:tags r:id="rId3"/>
            </p:custDataLst>
          </p:nvPr>
        </p:nvSpPr>
        <p:spPr>
          <a:xfrm>
            <a:off x="898524"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5" name="Textplatzhalter 3">
            <a:extLst>
              <a:ext uri="{FF2B5EF4-FFF2-40B4-BE49-F238E27FC236}">
                <a16:creationId xmlns:a16="http://schemas.microsoft.com/office/drawing/2014/main" id="{4041185E-0ABF-EC7B-F614-2D85548040F2}"/>
              </a:ext>
            </a:extLst>
          </p:cNvPr>
          <p:cNvSpPr>
            <a:spLocks noGrp="1"/>
          </p:cNvSpPr>
          <p:nvPr>
            <p:ph type="body" sz="quarter" idx="38" hasCustomPrompt="1"/>
            <p:custDataLst>
              <p:tags r:id="rId4"/>
            </p:custDataLst>
          </p:nvPr>
        </p:nvSpPr>
        <p:spPr>
          <a:xfrm>
            <a:off x="4664483"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7" name="Textplatzhalter 4">
            <a:extLst>
              <a:ext uri="{FF2B5EF4-FFF2-40B4-BE49-F238E27FC236}">
                <a16:creationId xmlns:a16="http://schemas.microsoft.com/office/drawing/2014/main" id="{AC1499B6-D703-8643-6DF0-5E59EA3EA5D8}"/>
              </a:ext>
            </a:extLst>
          </p:cNvPr>
          <p:cNvSpPr>
            <a:spLocks noGrp="1"/>
          </p:cNvSpPr>
          <p:nvPr>
            <p:ph type="body" sz="quarter" idx="39" hasCustomPrompt="1"/>
            <p:custDataLst>
              <p:tags r:id="rId5"/>
            </p:custDataLst>
          </p:nvPr>
        </p:nvSpPr>
        <p:spPr>
          <a:xfrm>
            <a:off x="8430442"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2" name="Textplatzhalter 5">
            <a:extLst>
              <a:ext uri="{FF2B5EF4-FFF2-40B4-BE49-F238E27FC236}">
                <a16:creationId xmlns:a16="http://schemas.microsoft.com/office/drawing/2014/main" id="{0CD15F63-4EF4-C285-F1A3-A45F781C8DE7}"/>
              </a:ext>
            </a:extLst>
          </p:cNvPr>
          <p:cNvSpPr>
            <a:spLocks noGrp="1"/>
          </p:cNvSpPr>
          <p:nvPr>
            <p:ph type="body" sz="quarter" idx="21" hasCustomPrompt="1"/>
            <p:custDataLst>
              <p:tags r:id="rId6"/>
            </p:custDataLst>
          </p:nvPr>
        </p:nvSpPr>
        <p:spPr>
          <a:xfrm>
            <a:off x="898524"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01</a:t>
            </a:r>
            <a:endParaRPr lang="de-DE" dirty="0"/>
          </a:p>
        </p:txBody>
      </p:sp>
      <p:sp>
        <p:nvSpPr>
          <p:cNvPr id="4" name="Textplatzhalter 6">
            <a:extLst>
              <a:ext uri="{FF2B5EF4-FFF2-40B4-BE49-F238E27FC236}">
                <a16:creationId xmlns:a16="http://schemas.microsoft.com/office/drawing/2014/main" id="{DBC0ACC7-BA64-1C54-B81D-F70D829D4B22}"/>
              </a:ext>
            </a:extLst>
          </p:cNvPr>
          <p:cNvSpPr>
            <a:spLocks noGrp="1"/>
          </p:cNvSpPr>
          <p:nvPr>
            <p:ph type="body" sz="quarter" idx="22" hasCustomPrompt="1"/>
            <p:custDataLst>
              <p:tags r:id="rId7"/>
            </p:custDataLst>
          </p:nvPr>
        </p:nvSpPr>
        <p:spPr>
          <a:xfrm>
            <a:off x="4664483"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02</a:t>
            </a:r>
            <a:endParaRPr lang="de-DE" dirty="0"/>
          </a:p>
        </p:txBody>
      </p:sp>
      <p:sp>
        <p:nvSpPr>
          <p:cNvPr id="9" name="Textplatzhalter 7">
            <a:extLst>
              <a:ext uri="{FF2B5EF4-FFF2-40B4-BE49-F238E27FC236}">
                <a16:creationId xmlns:a16="http://schemas.microsoft.com/office/drawing/2014/main" id="{7675383B-55F7-9443-83C5-8D39DDE26CCA}"/>
              </a:ext>
            </a:extLst>
          </p:cNvPr>
          <p:cNvSpPr>
            <a:spLocks noGrp="1"/>
          </p:cNvSpPr>
          <p:nvPr>
            <p:ph type="body" sz="quarter" idx="23" hasCustomPrompt="1"/>
            <p:custDataLst>
              <p:tags r:id="rId8"/>
            </p:custDataLst>
          </p:nvPr>
        </p:nvSpPr>
        <p:spPr>
          <a:xfrm>
            <a:off x="8430442"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03</a:t>
            </a:r>
            <a:endParaRPr lang="de-DE" dirty="0"/>
          </a:p>
        </p:txBody>
      </p:sp>
      <p:sp>
        <p:nvSpPr>
          <p:cNvPr id="10" name="Datumsplatzhalter 9">
            <a:extLst>
              <a:ext uri="{FF2B5EF4-FFF2-40B4-BE49-F238E27FC236}">
                <a16:creationId xmlns:a16="http://schemas.microsoft.com/office/drawing/2014/main" id="{2131BAEC-BDDE-F0A3-183E-6AD8FA51BD2B}"/>
              </a:ext>
            </a:extLst>
          </p:cNvPr>
          <p:cNvSpPr>
            <a:spLocks noGrp="1"/>
          </p:cNvSpPr>
          <p:nvPr>
            <p:ph type="dt" sz="half" idx="24"/>
            <p:custDataLst>
              <p:tags r:id="rId9"/>
            </p:custDataLst>
          </p:nvPr>
        </p:nvSpPr>
        <p:spPr>
          <a:xfrm>
            <a:off x="10756401" y="6470705"/>
            <a:ext cx="1080000" cy="281691"/>
          </a:xfrm>
        </p:spPr>
        <p:txBody>
          <a:bodyPr/>
          <a:lstStyle/>
          <a:p>
            <a:r>
              <a:rPr lang="de-DE"/>
              <a:t>00.00.2023</a:t>
            </a:r>
            <a:endParaRPr lang="de-DE" dirty="0"/>
          </a:p>
        </p:txBody>
      </p:sp>
      <p:sp>
        <p:nvSpPr>
          <p:cNvPr id="12" name="Fußzeilenplatzhalter 11">
            <a:extLst>
              <a:ext uri="{FF2B5EF4-FFF2-40B4-BE49-F238E27FC236}">
                <a16:creationId xmlns:a16="http://schemas.microsoft.com/office/drawing/2014/main" id="{92EFBB85-64D5-9BAC-593E-E211B8834FDC}"/>
              </a:ext>
            </a:extLst>
          </p:cNvPr>
          <p:cNvSpPr>
            <a:spLocks noGrp="1"/>
          </p:cNvSpPr>
          <p:nvPr>
            <p:ph type="ftr" sz="quarter" idx="25"/>
            <p:custDataLst>
              <p:tags r:id="rId10"/>
            </p:custDataLst>
          </p:nvPr>
        </p:nvSpPr>
        <p:spPr/>
        <p:txBody>
          <a:bodyPr/>
          <a:lstStyle/>
          <a:p>
            <a:r>
              <a:rPr lang="de-DE"/>
              <a:t>Presentation Title | Classification: C2 – Sensitive | Name Surname</a:t>
            </a:r>
            <a:endParaRPr lang="de-DE" dirty="0"/>
          </a:p>
        </p:txBody>
      </p:sp>
      <p:sp>
        <p:nvSpPr>
          <p:cNvPr id="13" name="Foliennummernplatzhalter 12">
            <a:extLst>
              <a:ext uri="{FF2B5EF4-FFF2-40B4-BE49-F238E27FC236}">
                <a16:creationId xmlns:a16="http://schemas.microsoft.com/office/drawing/2014/main" id="{E565B96F-E7C1-37B1-9F87-1BEB3DA9BCE6}"/>
              </a:ext>
            </a:extLst>
          </p:cNvPr>
          <p:cNvSpPr>
            <a:spLocks noGrp="1"/>
          </p:cNvSpPr>
          <p:nvPr>
            <p:ph type="sldNum" sz="quarter" idx="26"/>
            <p:custDataLst>
              <p:tags r:id="rId11"/>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798899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10" name="Inhaltsplatzhalter 2">
            <a:extLst>
              <a:ext uri="{FF2B5EF4-FFF2-40B4-BE49-F238E27FC236}">
                <a16:creationId xmlns:a16="http://schemas.microsoft.com/office/drawing/2014/main" id="{6524A34B-5D1A-EBE3-A70B-419AEEA33652}"/>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
        <p:nvSpPr>
          <p:cNvPr id="11" name="Foliennummernplatzhalter 6">
            <a:extLst>
              <a:ext uri="{FF2B5EF4-FFF2-40B4-BE49-F238E27FC236}">
                <a16:creationId xmlns:a16="http://schemas.microsoft.com/office/drawing/2014/main" id="{DFADFBF8-D38A-DEB4-1787-473BFAD3CC45}"/>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9216951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lvl4pPr>
              <a:defRPr/>
            </a:lvl4pPr>
          </a:lstStyle>
          <a:p>
            <a:pPr lvl="0"/>
            <a:r>
              <a:rPr lang="de-DE" noProof="0"/>
              <a:t>Please format the text via the List Level button</a:t>
            </a:r>
          </a:p>
          <a:p>
            <a:pPr lvl="1"/>
            <a:r>
              <a:rPr lang="de-DE" noProof="0"/>
              <a:t>Zweite Ebene</a:t>
            </a:r>
          </a:p>
          <a:p>
            <a:pPr lvl="2"/>
            <a:r>
              <a:rPr lang="de-DE" noProof="0"/>
              <a:t>Dritte Ebene</a:t>
            </a:r>
          </a:p>
          <a:p>
            <a:pPr lvl="3"/>
            <a:r>
              <a:rPr lang="de-DE" noProof="0"/>
              <a:t>Vierte Ebene</a:t>
            </a:r>
          </a:p>
          <a:p>
            <a:pPr lvl="4"/>
            <a:endParaRPr lang="de-DE" noProof="0"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de-DE" noProof="0"/>
              <a:t>Please format the text via the List Level button</a:t>
            </a:r>
          </a:p>
          <a:p>
            <a:pPr lvl="1"/>
            <a:r>
              <a:rPr lang="de-DE" noProof="0"/>
              <a:t>Zweite Ebene</a:t>
            </a:r>
          </a:p>
          <a:p>
            <a:pPr lvl="2"/>
            <a:r>
              <a:rPr lang="de-DE" noProof="0"/>
              <a:t>Dritte Ebene</a:t>
            </a:r>
          </a:p>
          <a:p>
            <a:pPr lvl="3"/>
            <a:r>
              <a:rPr lang="de-DE" noProof="0"/>
              <a:t>Vierte Ebene</a:t>
            </a:r>
            <a:endParaRPr lang="de-DE" noProof="0" dirty="0"/>
          </a:p>
        </p:txBody>
      </p:sp>
      <p:sp>
        <p:nvSpPr>
          <p:cNvPr id="8" name="Bildplatzhalter 10">
            <a:extLst>
              <a:ext uri="{FF2B5EF4-FFF2-40B4-BE49-F238E27FC236}">
                <a16:creationId xmlns:a16="http://schemas.microsoft.com/office/drawing/2014/main" id="{3F27ABB9-2BC7-F83C-DB75-0BB6A720EB71}"/>
              </a:ext>
            </a:extLst>
          </p:cNvPr>
          <p:cNvSpPr>
            <a:spLocks noGrp="1"/>
          </p:cNvSpPr>
          <p:nvPr>
            <p:ph type="pic" sz="quarter" idx="20" hasCustomPrompt="1"/>
            <p:custDataLst>
              <p:tags r:id="rId4"/>
            </p:custDataLst>
          </p:nvPr>
        </p:nvSpPr>
        <p:spPr>
          <a:xfrm>
            <a:off x="898524" y="1548000"/>
            <a:ext cx="651739" cy="654074"/>
          </a:xfrm>
          <a:prstGeom prst="ellipse">
            <a:avLst/>
          </a:prstGeom>
          <a:solidFill>
            <a:schemeClr val="accent2"/>
          </a:solidFill>
          <a:ln w="152400">
            <a:noFill/>
          </a:ln>
        </p:spPr>
        <p:txBody>
          <a:bodyPr/>
          <a:lstStyle>
            <a:lvl1pPr>
              <a:defRPr sz="1000"/>
            </a:lvl1pPr>
          </a:lstStyle>
          <a:p>
            <a:r>
              <a:rPr lang="de-DE" noProof="0"/>
              <a:t>Icon</a:t>
            </a:r>
            <a:endParaRPr lang="de-DE" noProof="0" dirty="0"/>
          </a:p>
        </p:txBody>
      </p:sp>
      <p:sp>
        <p:nvSpPr>
          <p:cNvPr id="9" name="Bildplatzhalter 10">
            <a:extLst>
              <a:ext uri="{FF2B5EF4-FFF2-40B4-BE49-F238E27FC236}">
                <a16:creationId xmlns:a16="http://schemas.microsoft.com/office/drawing/2014/main" id="{D3137261-A75E-C820-5721-9E753BB92919}"/>
              </a:ext>
            </a:extLst>
          </p:cNvPr>
          <p:cNvSpPr>
            <a:spLocks noGrp="1"/>
          </p:cNvSpPr>
          <p:nvPr>
            <p:ph type="pic" sz="quarter" idx="21" hasCustomPrompt="1"/>
            <p:custDataLst>
              <p:tags r:id="rId5"/>
            </p:custDataLst>
          </p:nvPr>
        </p:nvSpPr>
        <p:spPr>
          <a:xfrm>
            <a:off x="5841025" y="1548000"/>
            <a:ext cx="651739" cy="654074"/>
          </a:xfrm>
          <a:prstGeom prst="ellipse">
            <a:avLst/>
          </a:prstGeom>
          <a:solidFill>
            <a:schemeClr val="accent2"/>
          </a:solidFill>
          <a:ln w="152400">
            <a:noFill/>
          </a:ln>
        </p:spPr>
        <p:txBody>
          <a:bodyPr/>
          <a:lstStyle>
            <a:lvl1pPr>
              <a:defRPr sz="1000"/>
            </a:lvl1pPr>
          </a:lstStyle>
          <a:p>
            <a:r>
              <a:rPr lang="de-DE" noProof="0"/>
              <a:t>Icon</a:t>
            </a:r>
            <a:endParaRPr lang="de-DE" noProof="0"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de-DE" noProof="0"/>
              <a:t>Headline</a:t>
            </a:r>
            <a:endParaRPr lang="de-DE" noProof="0"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de-DE" noProof="0"/>
              <a:t>00.00.2023</a:t>
            </a:r>
            <a:endParaRPr lang="de-DE" noProof="0"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de-DE" noProof="0"/>
              <a:t>Presentation Title | Classification: C2 – Sensitive | Name Surname</a:t>
            </a:r>
            <a:endParaRPr lang="de-DE" noProof="0"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de-DE" noProof="0" smtClean="0"/>
              <a:pPr/>
              <a:t>‹Nr.›</a:t>
            </a:fld>
            <a:endParaRPr lang="de-DE" noProof="0" dirty="0"/>
          </a:p>
        </p:txBody>
      </p:sp>
    </p:spTree>
    <p:extLst>
      <p:ext uri="{BB962C8B-B14F-4D97-AF65-F5344CB8AC3E}">
        <p14:creationId xmlns:p14="http://schemas.microsoft.com/office/powerpoint/2010/main" val="19339688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4" name="Ellipse 3">
            <a:extLst>
              <a:ext uri="{FF2B5EF4-FFF2-40B4-BE49-F238E27FC236}">
                <a16:creationId xmlns:a16="http://schemas.microsoft.com/office/drawing/2014/main" id="{1A2D6186-4E26-9FBC-0596-545AAADB12D8}"/>
              </a:ext>
            </a:extLst>
          </p:cNvPr>
          <p:cNvSpPr/>
          <p:nvPr userDrawn="1">
            <p:custDataLst>
              <p:tags r:id="rId4"/>
            </p:custDataLst>
          </p:nvPr>
        </p:nvSpPr>
        <p:spPr>
          <a:xfrm>
            <a:off x="898524" y="1548000"/>
            <a:ext cx="651739" cy="6540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6" name="Ellipse 5">
            <a:extLst>
              <a:ext uri="{FF2B5EF4-FFF2-40B4-BE49-F238E27FC236}">
                <a16:creationId xmlns:a16="http://schemas.microsoft.com/office/drawing/2014/main" id="{AC4CDB54-0307-4CB9-B330-A101A8AECB82}"/>
              </a:ext>
            </a:extLst>
          </p:cNvPr>
          <p:cNvSpPr/>
          <p:nvPr userDrawn="1">
            <p:custDataLst>
              <p:tags r:id="rId5"/>
            </p:custDataLst>
          </p:nvPr>
        </p:nvSpPr>
        <p:spPr>
          <a:xfrm>
            <a:off x="5841025" y="1548000"/>
            <a:ext cx="651739" cy="6540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de-DE"/>
              <a:t>Headline</a:t>
            </a:r>
            <a:endParaRPr lang="de-DE"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de-DE"/>
              <a:t>00.00.2023</a:t>
            </a:r>
            <a:endParaRPr lang="de-DE"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de-DE" smtClean="0"/>
              <a:pPr/>
              <a:t>‹Nr.›</a:t>
            </a:fld>
            <a:endParaRPr lang="de-DE" dirty="0"/>
          </a:p>
        </p:txBody>
      </p:sp>
      <p:sp>
        <p:nvSpPr>
          <p:cNvPr id="16" name="Freihandform: Form 15">
            <a:extLst>
              <a:ext uri="{FF2B5EF4-FFF2-40B4-BE49-F238E27FC236}">
                <a16:creationId xmlns:a16="http://schemas.microsoft.com/office/drawing/2014/main" id="{7DCB74A7-0A71-EF38-6E6A-C90333C0A870}"/>
              </a:ext>
            </a:extLst>
          </p:cNvPr>
          <p:cNvSpPr/>
          <p:nvPr userDrawn="1">
            <p:custDataLst>
              <p:tags r:id="rId10"/>
            </p:custDataLst>
          </p:nvPr>
        </p:nvSpPr>
        <p:spPr>
          <a:xfrm>
            <a:off x="984912" y="1634698"/>
            <a:ext cx="478963" cy="480678"/>
          </a:xfrm>
          <a:custGeom>
            <a:avLst/>
            <a:gdLst>
              <a:gd name="connsiteX0" fmla="*/ 199207 w 478963"/>
              <a:gd name="connsiteY0" fmla="*/ 0 h 480678"/>
              <a:gd name="connsiteX1" fmla="*/ 279756 w 478963"/>
              <a:gd name="connsiteY1" fmla="*/ 0 h 480678"/>
              <a:gd name="connsiteX2" fmla="*/ 279756 w 478963"/>
              <a:gd name="connsiteY2" fmla="*/ 200065 h 480678"/>
              <a:gd name="connsiteX3" fmla="*/ 478963 w 478963"/>
              <a:gd name="connsiteY3" fmla="*/ 200065 h 480678"/>
              <a:gd name="connsiteX4" fmla="*/ 478963 w 478963"/>
              <a:gd name="connsiteY4" fmla="*/ 280613 h 480678"/>
              <a:gd name="connsiteX5" fmla="*/ 279756 w 478963"/>
              <a:gd name="connsiteY5" fmla="*/ 280613 h 480678"/>
              <a:gd name="connsiteX6" fmla="*/ 279756 w 478963"/>
              <a:gd name="connsiteY6" fmla="*/ 480678 h 480678"/>
              <a:gd name="connsiteX7" fmla="*/ 199207 w 478963"/>
              <a:gd name="connsiteY7" fmla="*/ 480678 h 480678"/>
              <a:gd name="connsiteX8" fmla="*/ 199207 w 478963"/>
              <a:gd name="connsiteY8" fmla="*/ 280613 h 480678"/>
              <a:gd name="connsiteX9" fmla="*/ 0 w 478963"/>
              <a:gd name="connsiteY9" fmla="*/ 280613 h 480678"/>
              <a:gd name="connsiteX10" fmla="*/ 0 w 478963"/>
              <a:gd name="connsiteY10" fmla="*/ 200065 h 480678"/>
              <a:gd name="connsiteX11" fmla="*/ 199207 w 478963"/>
              <a:gd name="connsiteY11" fmla="*/ 200065 h 48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8963" h="480678">
                <a:moveTo>
                  <a:pt x="199207" y="0"/>
                </a:moveTo>
                <a:lnTo>
                  <a:pt x="279756" y="0"/>
                </a:lnTo>
                <a:lnTo>
                  <a:pt x="279756" y="200065"/>
                </a:lnTo>
                <a:lnTo>
                  <a:pt x="478963" y="200065"/>
                </a:lnTo>
                <a:lnTo>
                  <a:pt x="478963" y="280613"/>
                </a:lnTo>
                <a:lnTo>
                  <a:pt x="279756" y="280613"/>
                </a:lnTo>
                <a:lnTo>
                  <a:pt x="279756" y="480678"/>
                </a:lnTo>
                <a:lnTo>
                  <a:pt x="199207" y="480678"/>
                </a:lnTo>
                <a:lnTo>
                  <a:pt x="199207" y="280613"/>
                </a:lnTo>
                <a:lnTo>
                  <a:pt x="0" y="280613"/>
                </a:lnTo>
                <a:lnTo>
                  <a:pt x="0" y="200065"/>
                </a:lnTo>
                <a:lnTo>
                  <a:pt x="199207" y="20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0" name="Additionszeichen 9">
            <a:extLst>
              <a:ext uri="{FF2B5EF4-FFF2-40B4-BE49-F238E27FC236}">
                <a16:creationId xmlns:a16="http://schemas.microsoft.com/office/drawing/2014/main" id="{76A18379-DE10-ECAA-C390-371C2C18DF30}"/>
              </a:ext>
            </a:extLst>
          </p:cNvPr>
          <p:cNvSpPr/>
          <p:nvPr userDrawn="1">
            <p:custDataLst>
              <p:tags r:id="rId11"/>
            </p:custDataLst>
          </p:nvPr>
        </p:nvSpPr>
        <p:spPr>
          <a:xfrm>
            <a:off x="5927413" y="1834763"/>
            <a:ext cx="478963" cy="80548"/>
          </a:xfrm>
          <a:custGeom>
            <a:avLst/>
            <a:gdLst>
              <a:gd name="connsiteX0" fmla="*/ 86388 w 651739"/>
              <a:gd name="connsiteY0" fmla="*/ 286763 h 654074"/>
              <a:gd name="connsiteX1" fmla="*/ 285595 w 651739"/>
              <a:gd name="connsiteY1" fmla="*/ 286763 h 654074"/>
              <a:gd name="connsiteX2" fmla="*/ 285595 w 651739"/>
              <a:gd name="connsiteY2" fmla="*/ 86698 h 654074"/>
              <a:gd name="connsiteX3" fmla="*/ 366144 w 651739"/>
              <a:gd name="connsiteY3" fmla="*/ 86698 h 654074"/>
              <a:gd name="connsiteX4" fmla="*/ 366144 w 651739"/>
              <a:gd name="connsiteY4" fmla="*/ 286763 h 654074"/>
              <a:gd name="connsiteX5" fmla="*/ 565351 w 651739"/>
              <a:gd name="connsiteY5" fmla="*/ 286763 h 654074"/>
              <a:gd name="connsiteX6" fmla="*/ 565351 w 651739"/>
              <a:gd name="connsiteY6" fmla="*/ 367311 h 654074"/>
              <a:gd name="connsiteX7" fmla="*/ 366144 w 651739"/>
              <a:gd name="connsiteY7" fmla="*/ 367311 h 654074"/>
              <a:gd name="connsiteX8" fmla="*/ 366144 w 651739"/>
              <a:gd name="connsiteY8" fmla="*/ 567376 h 654074"/>
              <a:gd name="connsiteX9" fmla="*/ 285595 w 651739"/>
              <a:gd name="connsiteY9" fmla="*/ 567376 h 654074"/>
              <a:gd name="connsiteX10" fmla="*/ 285595 w 651739"/>
              <a:gd name="connsiteY10" fmla="*/ 367311 h 654074"/>
              <a:gd name="connsiteX11" fmla="*/ 86388 w 651739"/>
              <a:gd name="connsiteY11" fmla="*/ 367311 h 654074"/>
              <a:gd name="connsiteX12" fmla="*/ 86388 w 651739"/>
              <a:gd name="connsiteY12" fmla="*/ 286763 h 654074"/>
              <a:gd name="connsiteX0" fmla="*/ 0 w 478963"/>
              <a:gd name="connsiteY0" fmla="*/ 200065 h 480678"/>
              <a:gd name="connsiteX1" fmla="*/ 199207 w 478963"/>
              <a:gd name="connsiteY1" fmla="*/ 200065 h 480678"/>
              <a:gd name="connsiteX2" fmla="*/ 279756 w 478963"/>
              <a:gd name="connsiteY2" fmla="*/ 0 h 480678"/>
              <a:gd name="connsiteX3" fmla="*/ 279756 w 478963"/>
              <a:gd name="connsiteY3" fmla="*/ 200065 h 480678"/>
              <a:gd name="connsiteX4" fmla="*/ 478963 w 478963"/>
              <a:gd name="connsiteY4" fmla="*/ 200065 h 480678"/>
              <a:gd name="connsiteX5" fmla="*/ 478963 w 478963"/>
              <a:gd name="connsiteY5" fmla="*/ 280613 h 480678"/>
              <a:gd name="connsiteX6" fmla="*/ 279756 w 478963"/>
              <a:gd name="connsiteY6" fmla="*/ 280613 h 480678"/>
              <a:gd name="connsiteX7" fmla="*/ 279756 w 478963"/>
              <a:gd name="connsiteY7" fmla="*/ 480678 h 480678"/>
              <a:gd name="connsiteX8" fmla="*/ 199207 w 478963"/>
              <a:gd name="connsiteY8" fmla="*/ 480678 h 480678"/>
              <a:gd name="connsiteX9" fmla="*/ 199207 w 478963"/>
              <a:gd name="connsiteY9" fmla="*/ 280613 h 480678"/>
              <a:gd name="connsiteX10" fmla="*/ 0 w 478963"/>
              <a:gd name="connsiteY10" fmla="*/ 280613 h 480678"/>
              <a:gd name="connsiteX11" fmla="*/ 0 w 478963"/>
              <a:gd name="connsiteY11" fmla="*/ 200065 h 480678"/>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279756 w 478963"/>
              <a:gd name="connsiteY6" fmla="*/ 280613 h 280613"/>
              <a:gd name="connsiteX7" fmla="*/ 199207 w 478963"/>
              <a:gd name="connsiteY7" fmla="*/ 280613 h 280613"/>
              <a:gd name="connsiteX8" fmla="*/ 199207 w 478963"/>
              <a:gd name="connsiteY8" fmla="*/ 80548 h 280613"/>
              <a:gd name="connsiteX9" fmla="*/ 0 w 478963"/>
              <a:gd name="connsiteY9" fmla="*/ 80548 h 280613"/>
              <a:gd name="connsiteX10" fmla="*/ 0 w 478963"/>
              <a:gd name="connsiteY10" fmla="*/ 0 h 280613"/>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199207 w 478963"/>
              <a:gd name="connsiteY6" fmla="*/ 280613 h 280613"/>
              <a:gd name="connsiteX7" fmla="*/ 199207 w 478963"/>
              <a:gd name="connsiteY7" fmla="*/ 80548 h 280613"/>
              <a:gd name="connsiteX8" fmla="*/ 0 w 478963"/>
              <a:gd name="connsiteY8" fmla="*/ 80548 h 280613"/>
              <a:gd name="connsiteX9" fmla="*/ 0 w 478963"/>
              <a:gd name="connsiteY9" fmla="*/ 0 h 280613"/>
              <a:gd name="connsiteX0" fmla="*/ 0 w 478963"/>
              <a:gd name="connsiteY0" fmla="*/ 0 h 80548"/>
              <a:gd name="connsiteX1" fmla="*/ 199207 w 478963"/>
              <a:gd name="connsiteY1" fmla="*/ 0 h 80548"/>
              <a:gd name="connsiteX2" fmla="*/ 279756 w 478963"/>
              <a:gd name="connsiteY2" fmla="*/ 0 h 80548"/>
              <a:gd name="connsiteX3" fmla="*/ 478963 w 478963"/>
              <a:gd name="connsiteY3" fmla="*/ 0 h 80548"/>
              <a:gd name="connsiteX4" fmla="*/ 478963 w 478963"/>
              <a:gd name="connsiteY4" fmla="*/ 80548 h 80548"/>
              <a:gd name="connsiteX5" fmla="*/ 279756 w 478963"/>
              <a:gd name="connsiteY5" fmla="*/ 80548 h 80548"/>
              <a:gd name="connsiteX6" fmla="*/ 199207 w 478963"/>
              <a:gd name="connsiteY6" fmla="*/ 80548 h 80548"/>
              <a:gd name="connsiteX7" fmla="*/ 0 w 478963"/>
              <a:gd name="connsiteY7" fmla="*/ 80548 h 80548"/>
              <a:gd name="connsiteX8" fmla="*/ 0 w 478963"/>
              <a:gd name="connsiteY8" fmla="*/ 0 h 8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963" h="80548">
                <a:moveTo>
                  <a:pt x="0" y="0"/>
                </a:moveTo>
                <a:lnTo>
                  <a:pt x="199207" y="0"/>
                </a:lnTo>
                <a:lnTo>
                  <a:pt x="279756" y="0"/>
                </a:lnTo>
                <a:lnTo>
                  <a:pt x="478963" y="0"/>
                </a:lnTo>
                <a:lnTo>
                  <a:pt x="478963" y="80548"/>
                </a:lnTo>
                <a:lnTo>
                  <a:pt x="279756" y="80548"/>
                </a:lnTo>
                <a:lnTo>
                  <a:pt x="199207" y="80548"/>
                </a:lnTo>
                <a:lnTo>
                  <a:pt x="0" y="8054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Tree>
    <p:extLst>
      <p:ext uri="{BB962C8B-B14F-4D97-AF65-F5344CB8AC3E}">
        <p14:creationId xmlns:p14="http://schemas.microsoft.com/office/powerpoint/2010/main" val="27048187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eam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Team layouts</a:t>
            </a:r>
            <a:endParaRPr lang="de-DE" sz="12000" dirty="0">
              <a:solidFill>
                <a:schemeClr val="bg1"/>
              </a:solidFill>
            </a:endParaRPr>
          </a:p>
        </p:txBody>
      </p:sp>
    </p:spTree>
    <p:extLst>
      <p:ext uri="{BB962C8B-B14F-4D97-AF65-F5344CB8AC3E}">
        <p14:creationId xmlns:p14="http://schemas.microsoft.com/office/powerpoint/2010/main" val="28384109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eam member (1)">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44D29139-F10C-12BE-3E33-5D9AA4CBFDF2}"/>
              </a:ext>
            </a:extLst>
          </p:cNvPr>
          <p:cNvSpPr/>
          <p:nvPr userDrawn="1">
            <p:custDataLst>
              <p:tags r:id="rId1"/>
            </p:custDataLst>
          </p:nvPr>
        </p:nvSpPr>
        <p:spPr>
          <a:xfrm>
            <a:off x="540000" y="0"/>
            <a:ext cx="11652000" cy="6858000"/>
          </a:xfrm>
          <a:custGeom>
            <a:avLst/>
            <a:gdLst>
              <a:gd name="connsiteX0" fmla="*/ 1981284 w 11652000"/>
              <a:gd name="connsiteY0" fmla="*/ 1523051 h 6858000"/>
              <a:gd name="connsiteX1" fmla="*/ 361284 w 11652000"/>
              <a:gd name="connsiteY1" fmla="*/ 3143051 h 6858000"/>
              <a:gd name="connsiteX2" fmla="*/ 1981284 w 11652000"/>
              <a:gd name="connsiteY2" fmla="*/ 4763051 h 6858000"/>
              <a:gd name="connsiteX3" fmla="*/ 3601284 w 11652000"/>
              <a:gd name="connsiteY3" fmla="*/ 3143051 h 6858000"/>
              <a:gd name="connsiteX4" fmla="*/ 1981284 w 11652000"/>
              <a:gd name="connsiteY4" fmla="*/ 1523051 h 6858000"/>
              <a:gd name="connsiteX5" fmla="*/ 0 w 11652000"/>
              <a:gd name="connsiteY5" fmla="*/ 0 h 6858000"/>
              <a:gd name="connsiteX6" fmla="*/ 11652000 w 11652000"/>
              <a:gd name="connsiteY6" fmla="*/ 0 h 6858000"/>
              <a:gd name="connsiteX7" fmla="*/ 11652000 w 11652000"/>
              <a:gd name="connsiteY7" fmla="*/ 6858000 h 6858000"/>
              <a:gd name="connsiteX8" fmla="*/ 0 w 116520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52000" h="6858000">
                <a:moveTo>
                  <a:pt x="1981284" y="1523051"/>
                </a:moveTo>
                <a:cubicBezTo>
                  <a:pt x="1086583" y="1523051"/>
                  <a:pt x="361284" y="2248350"/>
                  <a:pt x="361284" y="3143051"/>
                </a:cubicBezTo>
                <a:cubicBezTo>
                  <a:pt x="361284" y="4037752"/>
                  <a:pt x="1086583" y="4763051"/>
                  <a:pt x="1981284" y="4763051"/>
                </a:cubicBezTo>
                <a:cubicBezTo>
                  <a:pt x="2875985" y="4763051"/>
                  <a:pt x="3601284" y="4037752"/>
                  <a:pt x="3601284" y="3143051"/>
                </a:cubicBezTo>
                <a:cubicBezTo>
                  <a:pt x="3601284" y="2248350"/>
                  <a:pt x="2875985" y="1523051"/>
                  <a:pt x="1981284" y="1523051"/>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944704" y="1566471"/>
            <a:ext cx="3153159" cy="3153159"/>
          </a:xfrm>
          <a:prstGeom prst="ellipse">
            <a:avLst/>
          </a:prstGeom>
          <a:solidFill>
            <a:schemeClr val="bg2"/>
          </a:solidFill>
          <a:ln w="50800">
            <a:noFill/>
          </a:ln>
        </p:spPr>
        <p:txBody>
          <a:bodyPr wrap="square"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4"/>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9" name="Textplatzhalter 8">
            <a:extLst>
              <a:ext uri="{FF2B5EF4-FFF2-40B4-BE49-F238E27FC236}">
                <a16:creationId xmlns:a16="http://schemas.microsoft.com/office/drawing/2014/main" id="{C04E7C88-AB62-3637-183B-1B25F8BD3A87}"/>
              </a:ext>
            </a:extLst>
          </p:cNvPr>
          <p:cNvSpPr>
            <a:spLocks noGrp="1"/>
          </p:cNvSpPr>
          <p:nvPr>
            <p:ph type="body" sz="quarter" idx="25" hasCustomPrompt="1"/>
            <p:custDataLst>
              <p:tags r:id="rId5"/>
            </p:custDataLst>
          </p:nvPr>
        </p:nvSpPr>
        <p:spPr>
          <a:xfrm>
            <a:off x="5130799" y="2438400"/>
            <a:ext cx="5289549" cy="3695699"/>
          </a:xfrm>
        </p:spPr>
        <p:txBody>
          <a:bodyPr/>
          <a:lstStyle>
            <a:lvl5pPr>
              <a:defRPr/>
            </a:lvl5p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BABCC8FB-F3F8-1B1E-D481-3CFA8354E010}"/>
              </a:ext>
            </a:extLst>
          </p:cNvPr>
          <p:cNvSpPr>
            <a:spLocks noGrp="1"/>
          </p:cNvSpPr>
          <p:nvPr>
            <p:ph type="dt" sz="half" idx="26"/>
            <p:custDataLst>
              <p:tags r:id="rId6"/>
            </p:custDataLst>
          </p:nvPr>
        </p:nvSpPr>
        <p:spPr/>
        <p:txBody>
          <a:bodyPr/>
          <a:lstStyle/>
          <a:p>
            <a:r>
              <a:rPr lang="de-DE"/>
              <a:t>00.00.2023</a:t>
            </a:r>
            <a:endParaRPr lang="de-DE" dirty="0"/>
          </a:p>
        </p:txBody>
      </p:sp>
      <p:sp>
        <p:nvSpPr>
          <p:cNvPr id="8" name="Fußzeilenplatzhalter 7">
            <a:extLst>
              <a:ext uri="{FF2B5EF4-FFF2-40B4-BE49-F238E27FC236}">
                <a16:creationId xmlns:a16="http://schemas.microsoft.com/office/drawing/2014/main" id="{6F681113-06F9-6515-8252-A525418367CC}"/>
              </a:ext>
            </a:extLst>
          </p:cNvPr>
          <p:cNvSpPr>
            <a:spLocks noGrp="1"/>
          </p:cNvSpPr>
          <p:nvPr>
            <p:ph type="ftr" sz="quarter" idx="27"/>
            <p:custDataLst>
              <p:tags r:id="rId7"/>
            </p:custDataLst>
          </p:nvPr>
        </p:nvSpPr>
        <p:spPr/>
        <p:txBody>
          <a:bodyPr/>
          <a:lstStyle/>
          <a:p>
            <a:r>
              <a:rPr lang="de-DE"/>
              <a:t>Presentation Title | Classification: C2 – Sensitive | Name Surname</a:t>
            </a:r>
            <a:endParaRPr lang="de-DE" dirty="0"/>
          </a:p>
        </p:txBody>
      </p:sp>
      <p:sp>
        <p:nvSpPr>
          <p:cNvPr id="10" name="Foliennummernplatzhalter 9">
            <a:extLst>
              <a:ext uri="{FF2B5EF4-FFF2-40B4-BE49-F238E27FC236}">
                <a16:creationId xmlns:a16="http://schemas.microsoft.com/office/drawing/2014/main" id="{E23D7F61-DCE2-00F3-A108-5AD2688A9A1A}"/>
              </a:ext>
            </a:extLst>
          </p:cNvPr>
          <p:cNvSpPr>
            <a:spLocks noGrp="1"/>
          </p:cNvSpPr>
          <p:nvPr>
            <p:ph type="sldNum" sz="quarter" idx="28"/>
            <p:custDataLst>
              <p:tags r:id="rId8"/>
            </p:custDataLst>
          </p:nvPr>
        </p:nvSpPr>
        <p:spPr/>
        <p:txBody>
          <a:bodyPr/>
          <a:lstStyle/>
          <a:p>
            <a:fld id="{92DB0D90-6264-4E90-9724-ABC670DBF4FB}" type="slidenum">
              <a:rPr lang="de-DE" smtClean="0"/>
              <a:pPr/>
              <a:t>‹Nr.›</a:t>
            </a:fld>
            <a:endParaRPr lang="de-DE" dirty="0"/>
          </a:p>
        </p:txBody>
      </p:sp>
      <p:sp>
        <p:nvSpPr>
          <p:cNvPr id="3" name="Textplatzhalter 14">
            <a:extLst>
              <a:ext uri="{FF2B5EF4-FFF2-40B4-BE49-F238E27FC236}">
                <a16:creationId xmlns:a16="http://schemas.microsoft.com/office/drawing/2014/main" id="{EF74AE04-3C33-05FA-0D91-674C49E1A0E0}"/>
              </a:ext>
            </a:extLst>
          </p:cNvPr>
          <p:cNvSpPr>
            <a:spLocks noGrp="1"/>
          </p:cNvSpPr>
          <p:nvPr>
            <p:ph type="body" sz="quarter" idx="30" hasCustomPrompt="1"/>
            <p:custDataLst>
              <p:tags r:id="rId9"/>
            </p:custDataLst>
          </p:nvPr>
        </p:nvSpPr>
        <p:spPr>
          <a:xfrm>
            <a:off x="1063284" y="4719631"/>
            <a:ext cx="2916000" cy="1432941"/>
          </a:xfrm>
        </p:spPr>
        <p:txBody>
          <a:bodyPr lIns="0" tIns="288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1" name="Rechteck 10">
            <a:extLst>
              <a:ext uri="{FF2B5EF4-FFF2-40B4-BE49-F238E27FC236}">
                <a16:creationId xmlns:a16="http://schemas.microsoft.com/office/drawing/2014/main" id="{70623EFF-5BED-6DDC-AA21-542EA7D181B9}"/>
              </a:ext>
            </a:extLst>
          </p:cNvPr>
          <p:cNvSpPr/>
          <p:nvPr userDrawn="1">
            <p:custDataLst>
              <p:tags r:id="rId10"/>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echteck 11">
            <a:extLst>
              <a:ext uri="{FF2B5EF4-FFF2-40B4-BE49-F238E27FC236}">
                <a16:creationId xmlns:a16="http://schemas.microsoft.com/office/drawing/2014/main" id="{EFC604C2-A509-FDB4-57D1-D37C9123AD72}"/>
              </a:ext>
            </a:extLst>
          </p:cNvPr>
          <p:cNvSpPr>
            <a:spLocks/>
          </p:cNvSpPr>
          <p:nvPr userDrawn="1">
            <p:custDataLst>
              <p:tags r:id="rId11"/>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19221253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eam member (3)">
    <p:bg>
      <p:bgPr>
        <a:solidFill>
          <a:schemeClr val="tx2"/>
        </a:solidFill>
        <a:effectLst/>
      </p:bgPr>
    </p:bg>
    <p:spTree>
      <p:nvGrpSpPr>
        <p:cNvPr id="1" name=""/>
        <p:cNvGrpSpPr/>
        <p:nvPr/>
      </p:nvGrpSpPr>
      <p:grpSpPr>
        <a:xfrm>
          <a:off x="0" y="0"/>
          <a:ext cx="0" cy="0"/>
          <a:chOff x="0" y="0"/>
          <a:chExt cx="0" cy="0"/>
        </a:xfrm>
      </p:grpSpPr>
      <p:sp>
        <p:nvSpPr>
          <p:cNvPr id="22" name="Freihandform: Form 21">
            <a:extLst>
              <a:ext uri="{FF2B5EF4-FFF2-40B4-BE49-F238E27FC236}">
                <a16:creationId xmlns:a16="http://schemas.microsoft.com/office/drawing/2014/main" id="{D115A771-1D68-941B-EE50-C6423B122EE4}"/>
              </a:ext>
            </a:extLst>
          </p:cNvPr>
          <p:cNvSpPr/>
          <p:nvPr userDrawn="1">
            <p:custDataLst>
              <p:tags r:id="rId1"/>
            </p:custDataLst>
          </p:nvPr>
        </p:nvSpPr>
        <p:spPr>
          <a:xfrm>
            <a:off x="540000" y="0"/>
            <a:ext cx="11652000" cy="6858000"/>
          </a:xfrm>
          <a:custGeom>
            <a:avLst/>
            <a:gdLst>
              <a:gd name="connsiteX0" fmla="*/ 9278249 w 11652000"/>
              <a:gd name="connsiteY0" fmla="*/ 1869454 h 6858000"/>
              <a:gd name="connsiteX1" fmla="*/ 8252249 w 11652000"/>
              <a:gd name="connsiteY1" fmla="*/ 2895454 h 6858000"/>
              <a:gd name="connsiteX2" fmla="*/ 9278249 w 11652000"/>
              <a:gd name="connsiteY2" fmla="*/ 3921454 h 6858000"/>
              <a:gd name="connsiteX3" fmla="*/ 10304249 w 11652000"/>
              <a:gd name="connsiteY3" fmla="*/ 2895454 h 6858000"/>
              <a:gd name="connsiteX4" fmla="*/ 9278249 w 11652000"/>
              <a:gd name="connsiteY4" fmla="*/ 1869454 h 6858000"/>
              <a:gd name="connsiteX5" fmla="*/ 5556000 w 11652000"/>
              <a:gd name="connsiteY5" fmla="*/ 1869454 h 6858000"/>
              <a:gd name="connsiteX6" fmla="*/ 4530000 w 11652000"/>
              <a:gd name="connsiteY6" fmla="*/ 2895454 h 6858000"/>
              <a:gd name="connsiteX7" fmla="*/ 5556000 w 11652000"/>
              <a:gd name="connsiteY7" fmla="*/ 3921454 h 6858000"/>
              <a:gd name="connsiteX8" fmla="*/ 6582000 w 11652000"/>
              <a:gd name="connsiteY8" fmla="*/ 2895454 h 6858000"/>
              <a:gd name="connsiteX9" fmla="*/ 5556000 w 11652000"/>
              <a:gd name="connsiteY9" fmla="*/ 1869454 h 6858000"/>
              <a:gd name="connsiteX10" fmla="*/ 1833750 w 11652000"/>
              <a:gd name="connsiteY10" fmla="*/ 1869454 h 6858000"/>
              <a:gd name="connsiteX11" fmla="*/ 807750 w 11652000"/>
              <a:gd name="connsiteY11" fmla="*/ 2895454 h 6858000"/>
              <a:gd name="connsiteX12" fmla="*/ 1833750 w 11652000"/>
              <a:gd name="connsiteY12" fmla="*/ 3921454 h 6858000"/>
              <a:gd name="connsiteX13" fmla="*/ 2859750 w 11652000"/>
              <a:gd name="connsiteY13" fmla="*/ 2895454 h 6858000"/>
              <a:gd name="connsiteX14" fmla="*/ 1833750 w 11652000"/>
              <a:gd name="connsiteY14" fmla="*/ 1869454 h 6858000"/>
              <a:gd name="connsiteX15" fmla="*/ 0 w 11652000"/>
              <a:gd name="connsiteY15" fmla="*/ 0 h 6858000"/>
              <a:gd name="connsiteX16" fmla="*/ 11652000 w 11652000"/>
              <a:gd name="connsiteY16" fmla="*/ 0 h 6858000"/>
              <a:gd name="connsiteX17" fmla="*/ 11652000 w 11652000"/>
              <a:gd name="connsiteY17" fmla="*/ 6858000 h 6858000"/>
              <a:gd name="connsiteX18" fmla="*/ 0 w 11652000"/>
              <a:gd name="connsiteY1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52000" h="6858000">
                <a:moveTo>
                  <a:pt x="9278249" y="1869454"/>
                </a:moveTo>
                <a:cubicBezTo>
                  <a:pt x="8711605" y="1869454"/>
                  <a:pt x="8252249" y="2328810"/>
                  <a:pt x="8252249" y="2895454"/>
                </a:cubicBezTo>
                <a:cubicBezTo>
                  <a:pt x="8252249" y="3462098"/>
                  <a:pt x="8711605" y="3921454"/>
                  <a:pt x="9278249" y="3921454"/>
                </a:cubicBezTo>
                <a:cubicBezTo>
                  <a:pt x="9844893" y="3921454"/>
                  <a:pt x="10304249" y="3462098"/>
                  <a:pt x="10304249" y="2895454"/>
                </a:cubicBezTo>
                <a:cubicBezTo>
                  <a:pt x="10304249" y="2328810"/>
                  <a:pt x="9844893" y="1869454"/>
                  <a:pt x="9278249" y="1869454"/>
                </a:cubicBezTo>
                <a:close/>
                <a:moveTo>
                  <a:pt x="5556000" y="1869454"/>
                </a:moveTo>
                <a:cubicBezTo>
                  <a:pt x="4989356" y="1869454"/>
                  <a:pt x="4530000" y="2328810"/>
                  <a:pt x="4530000" y="2895454"/>
                </a:cubicBezTo>
                <a:cubicBezTo>
                  <a:pt x="4530000" y="3462098"/>
                  <a:pt x="4989356" y="3921454"/>
                  <a:pt x="5556000" y="3921454"/>
                </a:cubicBezTo>
                <a:cubicBezTo>
                  <a:pt x="6122644" y="3921454"/>
                  <a:pt x="6582000" y="3462098"/>
                  <a:pt x="6582000" y="2895454"/>
                </a:cubicBezTo>
                <a:cubicBezTo>
                  <a:pt x="6582000" y="2328810"/>
                  <a:pt x="6122644" y="1869454"/>
                  <a:pt x="5556000" y="1869454"/>
                </a:cubicBezTo>
                <a:close/>
                <a:moveTo>
                  <a:pt x="1833750" y="1869454"/>
                </a:moveTo>
                <a:cubicBezTo>
                  <a:pt x="1267106" y="1869454"/>
                  <a:pt x="807750" y="2328810"/>
                  <a:pt x="807750" y="2895454"/>
                </a:cubicBezTo>
                <a:cubicBezTo>
                  <a:pt x="807750" y="3462098"/>
                  <a:pt x="1267106" y="3921454"/>
                  <a:pt x="1833750" y="3921454"/>
                </a:cubicBezTo>
                <a:cubicBezTo>
                  <a:pt x="2400394" y="3921454"/>
                  <a:pt x="2859750" y="3462098"/>
                  <a:pt x="2859750" y="2895454"/>
                </a:cubicBezTo>
                <a:cubicBezTo>
                  <a:pt x="2859750" y="2328810"/>
                  <a:pt x="2400394" y="1869454"/>
                  <a:pt x="1833750" y="1869454"/>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13950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Bildplatzhalter 6">
            <a:extLst>
              <a:ext uri="{FF2B5EF4-FFF2-40B4-BE49-F238E27FC236}">
                <a16:creationId xmlns:a16="http://schemas.microsoft.com/office/drawing/2014/main" id="{6D0C79AE-2065-693C-F8F2-82AFFF5E82C3}"/>
              </a:ext>
            </a:extLst>
          </p:cNvPr>
          <p:cNvSpPr>
            <a:spLocks noGrp="1"/>
          </p:cNvSpPr>
          <p:nvPr>
            <p:ph type="pic" sz="quarter" idx="18" hasCustomPrompt="1"/>
            <p:custDataLst>
              <p:tags r:id="rId4"/>
            </p:custDataLst>
          </p:nvPr>
        </p:nvSpPr>
        <p:spPr>
          <a:xfrm>
            <a:off x="5117335"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2" name="Bildplatzhalter 6">
            <a:extLst>
              <a:ext uri="{FF2B5EF4-FFF2-40B4-BE49-F238E27FC236}">
                <a16:creationId xmlns:a16="http://schemas.microsoft.com/office/drawing/2014/main" id="{5FC05490-F038-1AA8-A3A1-FC73430773EC}"/>
              </a:ext>
            </a:extLst>
          </p:cNvPr>
          <p:cNvSpPr>
            <a:spLocks noGrp="1"/>
          </p:cNvSpPr>
          <p:nvPr>
            <p:ph type="pic" sz="quarter" idx="20" hasCustomPrompt="1"/>
            <p:custDataLst>
              <p:tags r:id="rId5"/>
            </p:custDataLst>
          </p:nvPr>
        </p:nvSpPr>
        <p:spPr>
          <a:xfrm>
            <a:off x="88395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6"/>
            </p:custDataLst>
          </p:nvPr>
        </p:nvSpPr>
        <p:spPr>
          <a:xfrm>
            <a:off x="898524" y="223535"/>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8" name="Datumsplatzhalter 7">
            <a:extLst>
              <a:ext uri="{FF2B5EF4-FFF2-40B4-BE49-F238E27FC236}">
                <a16:creationId xmlns:a16="http://schemas.microsoft.com/office/drawing/2014/main" id="{8B95CA18-62C5-8982-696F-7E2E7517CF02}"/>
              </a:ext>
            </a:extLst>
          </p:cNvPr>
          <p:cNvSpPr>
            <a:spLocks noGrp="1"/>
          </p:cNvSpPr>
          <p:nvPr>
            <p:ph type="dt" sz="half" idx="27"/>
            <p:custDataLst>
              <p:tags r:id="rId7"/>
            </p:custDataLst>
          </p:nvPr>
        </p:nvSpPr>
        <p:spPr/>
        <p:txBody>
          <a:bodyPr/>
          <a:lstStyle/>
          <a:p>
            <a:r>
              <a:rPr lang="de-DE"/>
              <a:t>00.00.2023</a:t>
            </a:r>
            <a:endParaRPr lang="de-DE" dirty="0"/>
          </a:p>
        </p:txBody>
      </p:sp>
      <p:sp>
        <p:nvSpPr>
          <p:cNvPr id="9" name="Fußzeilenplatzhalter 8">
            <a:extLst>
              <a:ext uri="{FF2B5EF4-FFF2-40B4-BE49-F238E27FC236}">
                <a16:creationId xmlns:a16="http://schemas.microsoft.com/office/drawing/2014/main" id="{04B42B20-741E-8CF4-5931-65F2AE6EAA63}"/>
              </a:ext>
            </a:extLst>
          </p:cNvPr>
          <p:cNvSpPr>
            <a:spLocks noGrp="1"/>
          </p:cNvSpPr>
          <p:nvPr>
            <p:ph type="ftr" sz="quarter" idx="28"/>
            <p:custDataLst>
              <p:tags r:id="rId8"/>
            </p:custDataLst>
          </p:nvPr>
        </p:nvSpPr>
        <p:spPr/>
        <p:txBody>
          <a:bodyPr/>
          <a:lstStyle/>
          <a:p>
            <a:r>
              <a:rPr lang="de-DE"/>
              <a:t>Presentation Title | Classification: C2 – Sensitive | Name Surname</a:t>
            </a:r>
            <a:endParaRPr lang="de-DE" dirty="0"/>
          </a:p>
        </p:txBody>
      </p:sp>
      <p:sp>
        <p:nvSpPr>
          <p:cNvPr id="11" name="Foliennummernplatzhalter 10">
            <a:extLst>
              <a:ext uri="{FF2B5EF4-FFF2-40B4-BE49-F238E27FC236}">
                <a16:creationId xmlns:a16="http://schemas.microsoft.com/office/drawing/2014/main" id="{1231504B-41E7-4E61-3CF2-E201124E12C4}"/>
              </a:ext>
            </a:extLst>
          </p:cNvPr>
          <p:cNvSpPr>
            <a:spLocks noGrp="1"/>
          </p:cNvSpPr>
          <p:nvPr>
            <p:ph type="sldNum" sz="quarter" idx="29"/>
            <p:custDataLst>
              <p:tags r:id="rId9"/>
            </p:custDataLst>
          </p:nvPr>
        </p:nvSpPr>
        <p:spPr/>
        <p:txBody>
          <a:bodyPr/>
          <a:lstStyle/>
          <a:p>
            <a:fld id="{92DB0D90-6264-4E90-9724-ABC670DBF4FB}" type="slidenum">
              <a:rPr lang="de-DE" smtClean="0"/>
              <a:pPr/>
              <a:t>‹Nr.›</a:t>
            </a:fld>
            <a:endParaRPr lang="de-DE" dirty="0"/>
          </a:p>
        </p:txBody>
      </p:sp>
      <p:sp>
        <p:nvSpPr>
          <p:cNvPr id="15" name="Textplatzhalter 14">
            <a:extLst>
              <a:ext uri="{FF2B5EF4-FFF2-40B4-BE49-F238E27FC236}">
                <a16:creationId xmlns:a16="http://schemas.microsoft.com/office/drawing/2014/main" id="{D9223D02-3B2C-76FD-56DF-017F6EE2645F}"/>
              </a:ext>
            </a:extLst>
          </p:cNvPr>
          <p:cNvSpPr>
            <a:spLocks noGrp="1"/>
          </p:cNvSpPr>
          <p:nvPr>
            <p:ph type="body" sz="quarter" idx="30" hasCustomPrompt="1"/>
            <p:custDataLst>
              <p:tags r:id="rId10"/>
            </p:custDataLst>
          </p:nvPr>
        </p:nvSpPr>
        <p:spPr>
          <a:xfrm>
            <a:off x="915751"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6" name="Textplatzhalter 14">
            <a:extLst>
              <a:ext uri="{FF2B5EF4-FFF2-40B4-BE49-F238E27FC236}">
                <a16:creationId xmlns:a16="http://schemas.microsoft.com/office/drawing/2014/main" id="{79A2D2B6-31A0-0407-73D0-27672F5A6B88}"/>
              </a:ext>
            </a:extLst>
          </p:cNvPr>
          <p:cNvSpPr>
            <a:spLocks noGrp="1"/>
          </p:cNvSpPr>
          <p:nvPr>
            <p:ph type="body" sz="quarter" idx="31" hasCustomPrompt="1"/>
            <p:custDataLst>
              <p:tags r:id="rId11"/>
            </p:custDataLst>
          </p:nvPr>
        </p:nvSpPr>
        <p:spPr>
          <a:xfrm>
            <a:off x="4638000"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20" name="Textplatzhalter 14">
            <a:extLst>
              <a:ext uri="{FF2B5EF4-FFF2-40B4-BE49-F238E27FC236}">
                <a16:creationId xmlns:a16="http://schemas.microsoft.com/office/drawing/2014/main" id="{2EAC6821-7F26-E354-E40C-323D2FFFE1F1}"/>
              </a:ext>
            </a:extLst>
          </p:cNvPr>
          <p:cNvSpPr>
            <a:spLocks noGrp="1"/>
          </p:cNvSpPr>
          <p:nvPr>
            <p:ph type="body" sz="quarter" idx="32" hasCustomPrompt="1"/>
            <p:custDataLst>
              <p:tags r:id="rId12"/>
            </p:custDataLst>
          </p:nvPr>
        </p:nvSpPr>
        <p:spPr>
          <a:xfrm>
            <a:off x="8360249"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3" name="Rechteck 12">
            <a:extLst>
              <a:ext uri="{FF2B5EF4-FFF2-40B4-BE49-F238E27FC236}">
                <a16:creationId xmlns:a16="http://schemas.microsoft.com/office/drawing/2014/main" id="{7E8355A7-B4EA-D9F4-555F-B8026DB03CD2}"/>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7" name="Rechteck 16">
            <a:extLst>
              <a:ext uri="{FF2B5EF4-FFF2-40B4-BE49-F238E27FC236}">
                <a16:creationId xmlns:a16="http://schemas.microsoft.com/office/drawing/2014/main" id="{DCE41DE3-49E6-7AA2-D041-FBB4D2592E1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2660824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eam member (4)">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C132B7BC-6428-ED10-3897-C5DBE026EE78}"/>
              </a:ext>
            </a:extLst>
          </p:cNvPr>
          <p:cNvSpPr/>
          <p:nvPr userDrawn="1">
            <p:custDataLst>
              <p:tags r:id="rId1"/>
            </p:custDataLst>
          </p:nvPr>
        </p:nvSpPr>
        <p:spPr>
          <a:xfrm>
            <a:off x="540002" y="0"/>
            <a:ext cx="11651999" cy="6858000"/>
          </a:xfrm>
          <a:custGeom>
            <a:avLst/>
            <a:gdLst>
              <a:gd name="connsiteX0" fmla="*/ 9560561 w 11651999"/>
              <a:gd name="connsiteY0" fmla="*/ 1666006 h 6858000"/>
              <a:gd name="connsiteX1" fmla="*/ 8804478 w 11651999"/>
              <a:gd name="connsiteY1" fmla="*/ 2422006 h 6858000"/>
              <a:gd name="connsiteX2" fmla="*/ 9560561 w 11651999"/>
              <a:gd name="connsiteY2" fmla="*/ 3178005 h 6858000"/>
              <a:gd name="connsiteX3" fmla="*/ 10316644 w 11651999"/>
              <a:gd name="connsiteY3" fmla="*/ 2422006 h 6858000"/>
              <a:gd name="connsiteX4" fmla="*/ 9560561 w 11651999"/>
              <a:gd name="connsiteY4" fmla="*/ 1666006 h 6858000"/>
              <a:gd name="connsiteX5" fmla="*/ 3919599 w 11651999"/>
              <a:gd name="connsiteY5" fmla="*/ 1666005 h 6858000"/>
              <a:gd name="connsiteX6" fmla="*/ 3163517 w 11651999"/>
              <a:gd name="connsiteY6" fmla="*/ 2422005 h 6858000"/>
              <a:gd name="connsiteX7" fmla="*/ 3919599 w 11651999"/>
              <a:gd name="connsiteY7" fmla="*/ 3178005 h 6858000"/>
              <a:gd name="connsiteX8" fmla="*/ 4675682 w 11651999"/>
              <a:gd name="connsiteY8" fmla="*/ 2422005 h 6858000"/>
              <a:gd name="connsiteX9" fmla="*/ 3919599 w 11651999"/>
              <a:gd name="connsiteY9" fmla="*/ 1666005 h 6858000"/>
              <a:gd name="connsiteX10" fmla="*/ 6740080 w 11651999"/>
              <a:gd name="connsiteY10" fmla="*/ 1666004 h 6858000"/>
              <a:gd name="connsiteX11" fmla="*/ 5983997 w 11651999"/>
              <a:gd name="connsiteY11" fmla="*/ 2422004 h 6858000"/>
              <a:gd name="connsiteX12" fmla="*/ 6740080 w 11651999"/>
              <a:gd name="connsiteY12" fmla="*/ 3178004 h 6858000"/>
              <a:gd name="connsiteX13" fmla="*/ 7496163 w 11651999"/>
              <a:gd name="connsiteY13" fmla="*/ 2422004 h 6858000"/>
              <a:gd name="connsiteX14" fmla="*/ 6740080 w 11651999"/>
              <a:gd name="connsiteY14" fmla="*/ 1666004 h 6858000"/>
              <a:gd name="connsiteX15" fmla="*/ 1099119 w 11651999"/>
              <a:gd name="connsiteY15" fmla="*/ 1666004 h 6858000"/>
              <a:gd name="connsiteX16" fmla="*/ 343036 w 11651999"/>
              <a:gd name="connsiteY16" fmla="*/ 2422004 h 6858000"/>
              <a:gd name="connsiteX17" fmla="*/ 1099119 w 11651999"/>
              <a:gd name="connsiteY17" fmla="*/ 3178004 h 6858000"/>
              <a:gd name="connsiteX18" fmla="*/ 1855202 w 11651999"/>
              <a:gd name="connsiteY18" fmla="*/ 2422004 h 6858000"/>
              <a:gd name="connsiteX19" fmla="*/ 1099119 w 11651999"/>
              <a:gd name="connsiteY19" fmla="*/ 1666004 h 6858000"/>
              <a:gd name="connsiteX20" fmla="*/ 0 w 11651999"/>
              <a:gd name="connsiteY20" fmla="*/ 0 h 6858000"/>
              <a:gd name="connsiteX21" fmla="*/ 11651999 w 11651999"/>
              <a:gd name="connsiteY21" fmla="*/ 0 h 6858000"/>
              <a:gd name="connsiteX22" fmla="*/ 11651999 w 11651999"/>
              <a:gd name="connsiteY22" fmla="*/ 6858000 h 6858000"/>
              <a:gd name="connsiteX23" fmla="*/ 0 w 11651999"/>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51999" h="6858000">
                <a:moveTo>
                  <a:pt x="9560561" y="1666006"/>
                </a:moveTo>
                <a:cubicBezTo>
                  <a:pt x="9142988" y="1666006"/>
                  <a:pt x="8804478" y="2004479"/>
                  <a:pt x="8804478" y="2422006"/>
                </a:cubicBezTo>
                <a:cubicBezTo>
                  <a:pt x="8804478" y="2839532"/>
                  <a:pt x="9142988" y="3178005"/>
                  <a:pt x="9560561" y="3178005"/>
                </a:cubicBezTo>
                <a:cubicBezTo>
                  <a:pt x="9978134" y="3178005"/>
                  <a:pt x="10316644" y="2839532"/>
                  <a:pt x="10316644" y="2422006"/>
                </a:cubicBezTo>
                <a:cubicBezTo>
                  <a:pt x="10316644" y="2004479"/>
                  <a:pt x="9978134" y="1666006"/>
                  <a:pt x="9560561" y="1666006"/>
                </a:cubicBezTo>
                <a:close/>
                <a:moveTo>
                  <a:pt x="3919599" y="1666005"/>
                </a:moveTo>
                <a:cubicBezTo>
                  <a:pt x="3502026" y="1666005"/>
                  <a:pt x="3163517" y="2004478"/>
                  <a:pt x="3163517" y="2422005"/>
                </a:cubicBezTo>
                <a:cubicBezTo>
                  <a:pt x="3163517" y="2839532"/>
                  <a:pt x="3502026" y="3178005"/>
                  <a:pt x="3919599" y="3178005"/>
                </a:cubicBezTo>
                <a:cubicBezTo>
                  <a:pt x="4337173" y="3178005"/>
                  <a:pt x="4675682" y="2839532"/>
                  <a:pt x="4675682" y="2422005"/>
                </a:cubicBezTo>
                <a:cubicBezTo>
                  <a:pt x="4675682" y="2004478"/>
                  <a:pt x="4337173" y="1666005"/>
                  <a:pt x="3919599" y="1666005"/>
                </a:cubicBezTo>
                <a:close/>
                <a:moveTo>
                  <a:pt x="6740080" y="1666004"/>
                </a:moveTo>
                <a:cubicBezTo>
                  <a:pt x="6322507" y="1666004"/>
                  <a:pt x="5983997" y="2004477"/>
                  <a:pt x="5983997" y="2422004"/>
                </a:cubicBezTo>
                <a:cubicBezTo>
                  <a:pt x="5983997" y="2839532"/>
                  <a:pt x="6322507" y="3178004"/>
                  <a:pt x="6740080" y="3178004"/>
                </a:cubicBezTo>
                <a:cubicBezTo>
                  <a:pt x="7157653" y="3178004"/>
                  <a:pt x="7496163" y="2839532"/>
                  <a:pt x="7496163" y="2422004"/>
                </a:cubicBezTo>
                <a:cubicBezTo>
                  <a:pt x="7496163" y="2004477"/>
                  <a:pt x="7157653" y="1666004"/>
                  <a:pt x="6740080" y="1666004"/>
                </a:cubicBezTo>
                <a:close/>
                <a:moveTo>
                  <a:pt x="1099119" y="1666004"/>
                </a:moveTo>
                <a:cubicBezTo>
                  <a:pt x="681546" y="1666004"/>
                  <a:pt x="343036" y="2004477"/>
                  <a:pt x="343036" y="2422004"/>
                </a:cubicBezTo>
                <a:cubicBezTo>
                  <a:pt x="343036" y="2839531"/>
                  <a:pt x="681546" y="3178004"/>
                  <a:pt x="1099119" y="3178004"/>
                </a:cubicBezTo>
                <a:cubicBezTo>
                  <a:pt x="1516692" y="3178004"/>
                  <a:pt x="1855202" y="2839531"/>
                  <a:pt x="1855202" y="2422004"/>
                </a:cubicBezTo>
                <a:cubicBezTo>
                  <a:pt x="1855202" y="2004477"/>
                  <a:pt x="1516692" y="1666004"/>
                  <a:pt x="1099119" y="1666004"/>
                </a:cubicBezTo>
                <a:close/>
                <a:moveTo>
                  <a:pt x="0" y="0"/>
                </a:moveTo>
                <a:lnTo>
                  <a:pt x="11651999" y="0"/>
                </a:lnTo>
                <a:lnTo>
                  <a:pt x="1165199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3"/>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4"/>
            </p:custDataLst>
          </p:nvPr>
        </p:nvSpPr>
        <p:spPr>
          <a:xfrm>
            <a:off x="934480" y="1717366"/>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0" name="Bildplatzhalter 6">
            <a:extLst>
              <a:ext uri="{FF2B5EF4-FFF2-40B4-BE49-F238E27FC236}">
                <a16:creationId xmlns:a16="http://schemas.microsoft.com/office/drawing/2014/main" id="{3068B7DF-D1E1-4E1F-4044-3FC6A26B79EB}"/>
              </a:ext>
            </a:extLst>
          </p:cNvPr>
          <p:cNvSpPr>
            <a:spLocks noGrp="1"/>
          </p:cNvSpPr>
          <p:nvPr>
            <p:ph type="pic" sz="quarter" idx="25" hasCustomPrompt="1"/>
            <p:custDataLst>
              <p:tags r:id="rId5"/>
            </p:custDataLst>
          </p:nvPr>
        </p:nvSpPr>
        <p:spPr>
          <a:xfrm>
            <a:off x="3754960"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9" name="Textplatzhalter 8">
            <a:extLst>
              <a:ext uri="{FF2B5EF4-FFF2-40B4-BE49-F238E27FC236}">
                <a16:creationId xmlns:a16="http://schemas.microsoft.com/office/drawing/2014/main" id="{A5ECCE35-16F4-36DD-DB66-6DED467DC826}"/>
              </a:ext>
            </a:extLst>
          </p:cNvPr>
          <p:cNvSpPr>
            <a:spLocks noGrp="1"/>
          </p:cNvSpPr>
          <p:nvPr>
            <p:ph type="body" sz="quarter" idx="30" hasCustomPrompt="1"/>
            <p:custDataLst>
              <p:tags r:id="rId6"/>
            </p:custDataLst>
          </p:nvPr>
        </p:nvSpPr>
        <p:spPr>
          <a:xfrm>
            <a:off x="1307438"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18" name="Textplatzhalter 8">
            <a:extLst>
              <a:ext uri="{FF2B5EF4-FFF2-40B4-BE49-F238E27FC236}">
                <a16:creationId xmlns:a16="http://schemas.microsoft.com/office/drawing/2014/main" id="{1EAC27A7-7691-4350-43C5-6B6CB5F92B2C}"/>
              </a:ext>
            </a:extLst>
          </p:cNvPr>
          <p:cNvSpPr>
            <a:spLocks noGrp="1"/>
          </p:cNvSpPr>
          <p:nvPr>
            <p:ph type="body" sz="quarter" idx="31" hasCustomPrompt="1"/>
            <p:custDataLst>
              <p:tags r:id="rId7"/>
            </p:custDataLst>
          </p:nvPr>
        </p:nvSpPr>
        <p:spPr>
          <a:xfrm>
            <a:off x="4127919"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0" name="Textplatzhalter 8">
            <a:extLst>
              <a:ext uri="{FF2B5EF4-FFF2-40B4-BE49-F238E27FC236}">
                <a16:creationId xmlns:a16="http://schemas.microsoft.com/office/drawing/2014/main" id="{77D24433-C7A0-DCCF-802A-407C4B93BDCD}"/>
              </a:ext>
            </a:extLst>
          </p:cNvPr>
          <p:cNvSpPr>
            <a:spLocks noGrp="1"/>
          </p:cNvSpPr>
          <p:nvPr>
            <p:ph type="body" sz="quarter" idx="32" hasCustomPrompt="1"/>
            <p:custDataLst>
              <p:tags r:id="rId8"/>
            </p:custDataLst>
          </p:nvPr>
        </p:nvSpPr>
        <p:spPr>
          <a:xfrm>
            <a:off x="6948401"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1" name="Textplatzhalter 8">
            <a:extLst>
              <a:ext uri="{FF2B5EF4-FFF2-40B4-BE49-F238E27FC236}">
                <a16:creationId xmlns:a16="http://schemas.microsoft.com/office/drawing/2014/main" id="{A021F369-23AA-50F4-5510-BF8495646D67}"/>
              </a:ext>
            </a:extLst>
          </p:cNvPr>
          <p:cNvSpPr>
            <a:spLocks noGrp="1"/>
          </p:cNvSpPr>
          <p:nvPr>
            <p:ph type="body" sz="quarter" idx="33" hasCustomPrompt="1"/>
            <p:custDataLst>
              <p:tags r:id="rId9"/>
            </p:custDataLst>
          </p:nvPr>
        </p:nvSpPr>
        <p:spPr>
          <a:xfrm>
            <a:off x="9768882"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5" name="Datumsplatzhalter 4">
            <a:extLst>
              <a:ext uri="{FF2B5EF4-FFF2-40B4-BE49-F238E27FC236}">
                <a16:creationId xmlns:a16="http://schemas.microsoft.com/office/drawing/2014/main" id="{7C7D7102-6AF4-7B88-FF02-01A0673EAB56}"/>
              </a:ext>
            </a:extLst>
          </p:cNvPr>
          <p:cNvSpPr>
            <a:spLocks noGrp="1"/>
          </p:cNvSpPr>
          <p:nvPr>
            <p:ph type="dt" sz="half" idx="34"/>
            <p:custDataLst>
              <p:tags r:id="rId10"/>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6C2CF1F2-0B93-10C3-414C-AD26EAE73531}"/>
              </a:ext>
            </a:extLst>
          </p:cNvPr>
          <p:cNvSpPr>
            <a:spLocks noGrp="1"/>
          </p:cNvSpPr>
          <p:nvPr>
            <p:ph type="ftr" sz="quarter" idx="35"/>
            <p:custDataLst>
              <p:tags r:id="rId11"/>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1B438321-B4A3-3AD4-6952-C27449CD5739}"/>
              </a:ext>
            </a:extLst>
          </p:cNvPr>
          <p:cNvSpPr>
            <a:spLocks noGrp="1"/>
          </p:cNvSpPr>
          <p:nvPr>
            <p:ph type="sldNum" sz="quarter" idx="36"/>
            <p:custDataLst>
              <p:tags r:id="rId12"/>
            </p:custDataLst>
          </p:nvPr>
        </p:nvSpPr>
        <p:spPr/>
        <p:txBody>
          <a:bodyPr/>
          <a:lstStyle/>
          <a:p>
            <a:fld id="{92DB0D90-6264-4E90-9724-ABC670DBF4FB}" type="slidenum">
              <a:rPr lang="de-DE" smtClean="0"/>
              <a:pPr/>
              <a:t>‹Nr.›</a:t>
            </a:fld>
            <a:endParaRPr lang="de-DE" dirty="0"/>
          </a:p>
        </p:txBody>
      </p:sp>
      <p:sp>
        <p:nvSpPr>
          <p:cNvPr id="13" name="Rechteck 12">
            <a:extLst>
              <a:ext uri="{FF2B5EF4-FFF2-40B4-BE49-F238E27FC236}">
                <a16:creationId xmlns:a16="http://schemas.microsoft.com/office/drawing/2014/main" id="{82BA7842-4012-E451-0CFA-98EEA7749C94}"/>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5" name="Rechteck 14">
            <a:extLst>
              <a:ext uri="{FF2B5EF4-FFF2-40B4-BE49-F238E27FC236}">
                <a16:creationId xmlns:a16="http://schemas.microsoft.com/office/drawing/2014/main" id="{EBD56F67-F300-40CF-9D4C-A4AF682BD7A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29" name="Bildplatzhalter 6">
            <a:extLst>
              <a:ext uri="{FF2B5EF4-FFF2-40B4-BE49-F238E27FC236}">
                <a16:creationId xmlns:a16="http://schemas.microsoft.com/office/drawing/2014/main" id="{B5801B77-1BF5-4284-B177-F42C3470E181}"/>
              </a:ext>
            </a:extLst>
          </p:cNvPr>
          <p:cNvSpPr>
            <a:spLocks noGrp="1"/>
          </p:cNvSpPr>
          <p:nvPr>
            <p:ph type="pic" sz="quarter" idx="29" hasCustomPrompt="1"/>
            <p:custDataLst>
              <p:tags r:id="rId15"/>
            </p:custDataLst>
          </p:nvPr>
        </p:nvSpPr>
        <p:spPr>
          <a:xfrm>
            <a:off x="9395923"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3" name="Bildplatzhalter 6">
            <a:extLst>
              <a:ext uri="{FF2B5EF4-FFF2-40B4-BE49-F238E27FC236}">
                <a16:creationId xmlns:a16="http://schemas.microsoft.com/office/drawing/2014/main" id="{FDD64EA0-00F4-23AA-A634-959066C43B47}"/>
              </a:ext>
            </a:extLst>
          </p:cNvPr>
          <p:cNvSpPr>
            <a:spLocks noGrp="1"/>
          </p:cNvSpPr>
          <p:nvPr>
            <p:ph type="pic" sz="quarter" idx="27" hasCustomPrompt="1"/>
            <p:custDataLst>
              <p:tags r:id="rId16"/>
            </p:custDataLst>
          </p:nvPr>
        </p:nvSpPr>
        <p:spPr>
          <a:xfrm>
            <a:off x="6575442" y="1717368"/>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4809319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Special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Special </a:t>
            </a:r>
            <a:br>
              <a:rPr lang="de-DE" sz="12000">
                <a:solidFill>
                  <a:schemeClr val="bg1"/>
                </a:solidFill>
              </a:rPr>
            </a:br>
            <a:r>
              <a:rPr lang="de-DE" sz="12000">
                <a:solidFill>
                  <a:schemeClr val="bg1"/>
                </a:solidFill>
              </a:rPr>
              <a:t>layouts</a:t>
            </a:r>
            <a:endParaRPr lang="de-DE" sz="12000" dirty="0">
              <a:solidFill>
                <a:schemeClr val="bg1"/>
              </a:solidFill>
            </a:endParaRPr>
          </a:p>
        </p:txBody>
      </p:sp>
    </p:spTree>
    <p:extLst>
      <p:ext uri="{BB962C8B-B14F-4D97-AF65-F5344CB8AC3E}">
        <p14:creationId xmlns:p14="http://schemas.microsoft.com/office/powerpoint/2010/main" val="12758091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WOT flexible">
    <p:bg>
      <p:bgPr>
        <a:solidFill>
          <a:schemeClr val="tx2"/>
        </a:solidFill>
        <a:effectLst/>
      </p:bgPr>
    </p:bg>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578EAAC7-BB1D-1C15-879F-7B80603F002B}"/>
              </a:ext>
            </a:extLst>
          </p:cNvPr>
          <p:cNvSpPr>
            <a:spLocks noGrp="1"/>
          </p:cNvSpPr>
          <p:nvPr>
            <p:ph type="title" hasCustomPrompt="1"/>
            <p:custDataLst>
              <p:tags r:id="rId1"/>
            </p:custDataLst>
          </p:nvPr>
        </p:nvSpPr>
        <p:spPr/>
        <p:txBody>
          <a:bodyPr/>
          <a:lstStyle>
            <a:lvl1pPr>
              <a:defRPr/>
            </a:lvl1pPr>
          </a:lstStyle>
          <a:p>
            <a:r>
              <a:rPr lang="de-DE"/>
              <a:t>Headline</a:t>
            </a:r>
            <a:endParaRPr lang="de-DE" dirty="0"/>
          </a:p>
        </p:txBody>
      </p:sp>
      <p:sp>
        <p:nvSpPr>
          <p:cNvPr id="11" name="Overline">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extplatzhalter 1">
            <a:extLst>
              <a:ext uri="{FF2B5EF4-FFF2-40B4-BE49-F238E27FC236}">
                <a16:creationId xmlns:a16="http://schemas.microsoft.com/office/drawing/2014/main" id="{A89BE514-BE1F-65B7-93D0-919BE0DDAA43}"/>
              </a:ext>
            </a:extLst>
          </p:cNvPr>
          <p:cNvSpPr>
            <a:spLocks noGrp="1"/>
          </p:cNvSpPr>
          <p:nvPr>
            <p:ph type="body" sz="quarter" idx="45" hasCustomPrompt="1"/>
            <p:custDataLst>
              <p:tags r:id="rId3"/>
            </p:custDataLst>
          </p:nvPr>
        </p:nvSpPr>
        <p:spPr>
          <a:xfrm>
            <a:off x="898524" y="1773236"/>
            <a:ext cx="3784312" cy="2087564"/>
          </a:xfrm>
        </p:spPr>
        <p:txBody>
          <a:bodyPr anchor="b"/>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9" name="Textplatzhalter 2">
            <a:extLst>
              <a:ext uri="{FF2B5EF4-FFF2-40B4-BE49-F238E27FC236}">
                <a16:creationId xmlns:a16="http://schemas.microsoft.com/office/drawing/2014/main" id="{98C197C5-32D6-B47D-6E89-F9BFA57D124F}"/>
              </a:ext>
            </a:extLst>
          </p:cNvPr>
          <p:cNvSpPr>
            <a:spLocks noGrp="1"/>
          </p:cNvSpPr>
          <p:nvPr>
            <p:ph type="body" sz="quarter" idx="49" hasCustomPrompt="1"/>
            <p:custDataLst>
              <p:tags r:id="rId4"/>
            </p:custDataLst>
          </p:nvPr>
        </p:nvSpPr>
        <p:spPr>
          <a:xfrm>
            <a:off x="8047327" y="1809962"/>
            <a:ext cx="3784312" cy="2050838"/>
          </a:xfrm>
        </p:spPr>
        <p:txBody>
          <a:bodyPr anchor="b"/>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12" name="Textplatzhalter 3">
            <a:extLst>
              <a:ext uri="{FF2B5EF4-FFF2-40B4-BE49-F238E27FC236}">
                <a16:creationId xmlns:a16="http://schemas.microsoft.com/office/drawing/2014/main" id="{92BADE8F-FC12-8C2F-6BF3-283A6CEC50EF}"/>
              </a:ext>
            </a:extLst>
          </p:cNvPr>
          <p:cNvSpPr>
            <a:spLocks noGrp="1"/>
          </p:cNvSpPr>
          <p:nvPr>
            <p:ph type="body" sz="quarter" idx="51" hasCustomPrompt="1"/>
            <p:custDataLst>
              <p:tags r:id="rId5"/>
            </p:custDataLst>
          </p:nvPr>
        </p:nvSpPr>
        <p:spPr>
          <a:xfrm>
            <a:off x="898524" y="4086436"/>
            <a:ext cx="3784312" cy="2050838"/>
          </a:xfrm>
        </p:spPr>
        <p:txBody>
          <a:bodyPr anchor="t"/>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10" name="Textplatzhalter 4">
            <a:extLst>
              <a:ext uri="{FF2B5EF4-FFF2-40B4-BE49-F238E27FC236}">
                <a16:creationId xmlns:a16="http://schemas.microsoft.com/office/drawing/2014/main" id="{7D466678-9C6C-889D-BBDB-F2D94BD21774}"/>
              </a:ext>
            </a:extLst>
          </p:cNvPr>
          <p:cNvSpPr>
            <a:spLocks noGrp="1"/>
          </p:cNvSpPr>
          <p:nvPr>
            <p:ph type="body" sz="quarter" idx="50" hasCustomPrompt="1"/>
            <p:custDataLst>
              <p:tags r:id="rId6"/>
            </p:custDataLst>
          </p:nvPr>
        </p:nvSpPr>
        <p:spPr>
          <a:xfrm>
            <a:off x="8047327" y="4086436"/>
            <a:ext cx="3784312" cy="2050838"/>
          </a:xfrm>
        </p:spPr>
        <p:txBody>
          <a:bodyPr anchor="t"/>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7" name="S">
            <a:extLst>
              <a:ext uri="{FF2B5EF4-FFF2-40B4-BE49-F238E27FC236}">
                <a16:creationId xmlns:a16="http://schemas.microsoft.com/office/drawing/2014/main" id="{3173A70D-89E8-CBF8-0663-16F0778CE87A}"/>
              </a:ext>
            </a:extLst>
          </p:cNvPr>
          <p:cNvSpPr>
            <a:spLocks noGrp="1"/>
          </p:cNvSpPr>
          <p:nvPr>
            <p:ph type="body" sz="quarter" idx="23" hasCustomPrompt="1"/>
            <p:custDataLst>
              <p:tags r:id="rId7"/>
            </p:custDataLst>
          </p:nvPr>
        </p:nvSpPr>
        <p:spPr>
          <a:xfrm>
            <a:off x="5156399" y="2745657"/>
            <a:ext cx="1209600" cy="1209600"/>
          </a:xfrm>
          <a:solidFill>
            <a:schemeClr val="accent2"/>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S</a:t>
            </a:r>
            <a:endParaRPr lang="de-DE" dirty="0"/>
          </a:p>
        </p:txBody>
      </p:sp>
      <p:sp>
        <p:nvSpPr>
          <p:cNvPr id="4" name="W">
            <a:extLst>
              <a:ext uri="{FF2B5EF4-FFF2-40B4-BE49-F238E27FC236}">
                <a16:creationId xmlns:a16="http://schemas.microsoft.com/office/drawing/2014/main" id="{EE61E0CB-35B0-C558-A845-1BD1F1087955}"/>
              </a:ext>
            </a:extLst>
          </p:cNvPr>
          <p:cNvSpPr>
            <a:spLocks noGrp="1"/>
          </p:cNvSpPr>
          <p:nvPr>
            <p:ph type="body" sz="quarter" idx="28" hasCustomPrompt="1"/>
            <p:custDataLst>
              <p:tags r:id="rId8"/>
            </p:custDataLst>
          </p:nvPr>
        </p:nvSpPr>
        <p:spPr>
          <a:xfrm>
            <a:off x="6365999" y="2745657"/>
            <a:ext cx="1209600" cy="1209600"/>
          </a:xfrm>
          <a:solidFill>
            <a:schemeClr val="accent5"/>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W</a:t>
            </a:r>
            <a:endParaRPr lang="de-DE" dirty="0"/>
          </a:p>
        </p:txBody>
      </p:sp>
      <p:sp>
        <p:nvSpPr>
          <p:cNvPr id="5" name="O">
            <a:extLst>
              <a:ext uri="{FF2B5EF4-FFF2-40B4-BE49-F238E27FC236}">
                <a16:creationId xmlns:a16="http://schemas.microsoft.com/office/drawing/2014/main" id="{A649B666-8BCB-0332-4F85-76ABF148B0AB}"/>
              </a:ext>
            </a:extLst>
          </p:cNvPr>
          <p:cNvSpPr>
            <a:spLocks noGrp="1"/>
          </p:cNvSpPr>
          <p:nvPr>
            <p:ph type="body" sz="quarter" idx="29" hasCustomPrompt="1"/>
            <p:custDataLst>
              <p:tags r:id="rId9"/>
            </p:custDataLst>
          </p:nvPr>
        </p:nvSpPr>
        <p:spPr>
          <a:xfrm>
            <a:off x="5156399" y="3955257"/>
            <a:ext cx="1209600" cy="1209600"/>
          </a:xfrm>
          <a:solidFill>
            <a:schemeClr val="accent3"/>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o</a:t>
            </a:r>
            <a:endParaRPr lang="de-DE" dirty="0"/>
          </a:p>
        </p:txBody>
      </p:sp>
      <p:sp>
        <p:nvSpPr>
          <p:cNvPr id="8" name="T">
            <a:extLst>
              <a:ext uri="{FF2B5EF4-FFF2-40B4-BE49-F238E27FC236}">
                <a16:creationId xmlns:a16="http://schemas.microsoft.com/office/drawing/2014/main" id="{1B2986EB-C06E-6F40-34EA-01770762131B}"/>
              </a:ext>
            </a:extLst>
          </p:cNvPr>
          <p:cNvSpPr>
            <a:spLocks noGrp="1"/>
          </p:cNvSpPr>
          <p:nvPr>
            <p:ph type="body" sz="quarter" idx="30" hasCustomPrompt="1"/>
            <p:custDataLst>
              <p:tags r:id="rId10"/>
            </p:custDataLst>
          </p:nvPr>
        </p:nvSpPr>
        <p:spPr>
          <a:xfrm>
            <a:off x="6365999" y="3955257"/>
            <a:ext cx="1209600" cy="1209600"/>
          </a:xfrm>
          <a:solidFill>
            <a:srgbClr val="EE6676"/>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T</a:t>
            </a:r>
            <a:endParaRPr lang="de-DE" dirty="0"/>
          </a:p>
        </p:txBody>
      </p:sp>
      <p:sp>
        <p:nvSpPr>
          <p:cNvPr id="17" name="Datumsplatzhalter 16">
            <a:extLst>
              <a:ext uri="{FF2B5EF4-FFF2-40B4-BE49-F238E27FC236}">
                <a16:creationId xmlns:a16="http://schemas.microsoft.com/office/drawing/2014/main" id="{1D5D9FF5-C75B-8EB6-385C-96DA50D9DFA9}"/>
              </a:ext>
            </a:extLst>
          </p:cNvPr>
          <p:cNvSpPr>
            <a:spLocks noGrp="1"/>
          </p:cNvSpPr>
          <p:nvPr>
            <p:ph type="dt" sz="half" idx="31"/>
            <p:custDataLst>
              <p:tags r:id="rId11"/>
            </p:custDataLst>
          </p:nvPr>
        </p:nvSpPr>
        <p:spPr/>
        <p:txBody>
          <a:bodyPr/>
          <a:lstStyle/>
          <a:p>
            <a:r>
              <a:rPr lang="de-DE"/>
              <a:t>00.00.2023</a:t>
            </a:r>
            <a:endParaRPr lang="de-DE" dirty="0"/>
          </a:p>
        </p:txBody>
      </p:sp>
      <p:sp>
        <p:nvSpPr>
          <p:cNvPr id="18" name="Fußzeilenplatzhalter 17">
            <a:extLst>
              <a:ext uri="{FF2B5EF4-FFF2-40B4-BE49-F238E27FC236}">
                <a16:creationId xmlns:a16="http://schemas.microsoft.com/office/drawing/2014/main" id="{143BF3AD-90A8-6394-07BF-4C8DBEE70A6A}"/>
              </a:ext>
            </a:extLst>
          </p:cNvPr>
          <p:cNvSpPr>
            <a:spLocks noGrp="1"/>
          </p:cNvSpPr>
          <p:nvPr>
            <p:ph type="ftr" sz="quarter" idx="32"/>
            <p:custDataLst>
              <p:tags r:id="rId12"/>
            </p:custDataLst>
          </p:nvPr>
        </p:nvSpPr>
        <p:spPr/>
        <p:txBody>
          <a:bodyPr/>
          <a:lstStyle/>
          <a:p>
            <a:r>
              <a:rPr lang="de-DE"/>
              <a:t>Presentation Title | Classification: C2 – Sensitive | Name Surname</a:t>
            </a:r>
            <a:endParaRPr lang="de-DE" dirty="0"/>
          </a:p>
        </p:txBody>
      </p:sp>
      <p:sp>
        <p:nvSpPr>
          <p:cNvPr id="19" name="Foliennummernplatzhalter 18">
            <a:extLst>
              <a:ext uri="{FF2B5EF4-FFF2-40B4-BE49-F238E27FC236}">
                <a16:creationId xmlns:a16="http://schemas.microsoft.com/office/drawing/2014/main" id="{0EB6C869-F8F4-EDAD-26A8-3CEFDCC5D078}"/>
              </a:ext>
            </a:extLst>
          </p:cNvPr>
          <p:cNvSpPr>
            <a:spLocks noGrp="1"/>
          </p:cNvSpPr>
          <p:nvPr>
            <p:ph type="sldNum" sz="quarter" idx="33"/>
            <p:custDataLst>
              <p:tags r:id="rId13"/>
            </p:custDataLst>
          </p:nvPr>
        </p:nvSpPr>
        <p:spPr/>
        <p:txBody>
          <a:bodyPr/>
          <a:lstStyle/>
          <a:p>
            <a:fld id="{92DB0D90-6264-4E90-9724-ABC670DBF4FB}" type="slidenum">
              <a:rPr lang="de-DE" smtClean="0"/>
              <a:pPr/>
              <a:t>‹Nr.›</a:t>
            </a:fld>
            <a:endParaRPr lang="de-DE" dirty="0"/>
          </a:p>
        </p:txBody>
      </p:sp>
      <p:sp>
        <p:nvSpPr>
          <p:cNvPr id="26" name="Freihandform: Form 25">
            <a:extLst>
              <a:ext uri="{FF2B5EF4-FFF2-40B4-BE49-F238E27FC236}">
                <a16:creationId xmlns:a16="http://schemas.microsoft.com/office/drawing/2014/main" id="{BDADE2DB-F26A-14C7-2D00-757A79D00523}"/>
              </a:ext>
            </a:extLst>
          </p:cNvPr>
          <p:cNvSpPr>
            <a:spLocks/>
          </p:cNvSpPr>
          <p:nvPr userDrawn="1">
            <p:custDataLst>
              <p:tags r:id="rId14"/>
            </p:custDataLst>
          </p:nvPr>
        </p:nvSpPr>
        <p:spPr>
          <a:xfrm>
            <a:off x="4975715" y="2564973"/>
            <a:ext cx="2780568" cy="2780568"/>
          </a:xfrm>
          <a:custGeom>
            <a:avLst/>
            <a:gdLst>
              <a:gd name="connsiteX0" fmla="*/ 0 w 2780568"/>
              <a:gd name="connsiteY0" fmla="*/ 0 h 2780568"/>
              <a:gd name="connsiteX1" fmla="*/ 2780568 w 2780568"/>
              <a:gd name="connsiteY1" fmla="*/ 0 h 2780568"/>
              <a:gd name="connsiteX2" fmla="*/ 2780568 w 2780568"/>
              <a:gd name="connsiteY2" fmla="*/ 2780568 h 2780568"/>
              <a:gd name="connsiteX3" fmla="*/ 0 w 2780568"/>
              <a:gd name="connsiteY3" fmla="*/ 2780568 h 2780568"/>
              <a:gd name="connsiteX4" fmla="*/ 0 w 2780568"/>
              <a:gd name="connsiteY4" fmla="*/ 1995084 h 2780568"/>
              <a:gd name="connsiteX5" fmla="*/ 113521 w 2780568"/>
              <a:gd name="connsiteY5" fmla="*/ 1995084 h 2780568"/>
              <a:gd name="connsiteX6" fmla="*/ 113521 w 2780568"/>
              <a:gd name="connsiteY6" fmla="*/ 2219463 h 2780568"/>
              <a:gd name="connsiteX7" fmla="*/ 1191606 w 2780568"/>
              <a:gd name="connsiteY7" fmla="*/ 2219463 h 2780568"/>
              <a:gd name="connsiteX8" fmla="*/ 1191606 w 2780568"/>
              <a:gd name="connsiteY8" fmla="*/ 501500 h 2780568"/>
              <a:gd name="connsiteX9" fmla="*/ 113521 w 2780568"/>
              <a:gd name="connsiteY9" fmla="*/ 501500 h 2780568"/>
              <a:gd name="connsiteX10" fmla="*/ 113521 w 2780568"/>
              <a:gd name="connsiteY10" fmla="*/ 785484 h 2780568"/>
              <a:gd name="connsiteX11" fmla="*/ 0 w 2780568"/>
              <a:gd name="connsiteY11" fmla="*/ 785484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12" fmla="*/ 1283046 w 2780568"/>
              <a:gd name="connsiteY12" fmla="*/ 592940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10" fmla="*/ 1191606 w 2780568"/>
              <a:gd name="connsiteY10"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0" fmla="*/ 113521 w 2780568"/>
              <a:gd name="connsiteY0" fmla="*/ 785484 h 2780568"/>
              <a:gd name="connsiteX1" fmla="*/ 0 w 2780568"/>
              <a:gd name="connsiteY1" fmla="*/ 785484 h 2780568"/>
              <a:gd name="connsiteX2" fmla="*/ 0 w 2780568"/>
              <a:gd name="connsiteY2" fmla="*/ 0 h 2780568"/>
              <a:gd name="connsiteX3" fmla="*/ 2780568 w 2780568"/>
              <a:gd name="connsiteY3" fmla="*/ 0 h 2780568"/>
              <a:gd name="connsiteX4" fmla="*/ 2780568 w 2780568"/>
              <a:gd name="connsiteY4" fmla="*/ 2780568 h 2780568"/>
              <a:gd name="connsiteX5" fmla="*/ 0 w 2780568"/>
              <a:gd name="connsiteY5" fmla="*/ 2780568 h 2780568"/>
              <a:gd name="connsiteX6" fmla="*/ 0 w 2780568"/>
              <a:gd name="connsiteY6" fmla="*/ 1995084 h 2780568"/>
              <a:gd name="connsiteX7" fmla="*/ 113521 w 2780568"/>
              <a:gd name="connsiteY7" fmla="*/ 1995084 h 278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0568" h="2780568">
                <a:moveTo>
                  <a:pt x="113521" y="785484"/>
                </a:moveTo>
                <a:lnTo>
                  <a:pt x="0" y="785484"/>
                </a:lnTo>
                <a:lnTo>
                  <a:pt x="0" y="0"/>
                </a:lnTo>
                <a:lnTo>
                  <a:pt x="2780568" y="0"/>
                </a:lnTo>
                <a:lnTo>
                  <a:pt x="2780568" y="2780568"/>
                </a:lnTo>
                <a:lnTo>
                  <a:pt x="0" y="2780568"/>
                </a:lnTo>
                <a:lnTo>
                  <a:pt x="0" y="1995084"/>
                </a:lnTo>
                <a:lnTo>
                  <a:pt x="113521" y="1995084"/>
                </a:lnTo>
              </a:path>
            </a:pathLst>
          </a:custGeom>
          <a:noFill/>
          <a:ln w="9525">
            <a:solidFill>
              <a:schemeClr val="tx1"/>
            </a:solidFill>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wrap="square" lIns="96012" tIns="48006" rIns="96012" bIns="48006" rtlCol="0" anchor="ctr">
            <a:noAutofit/>
          </a:bodyPr>
          <a:lstStyle/>
          <a:p>
            <a:pPr algn="ctr"/>
            <a:endParaRPr lang="de-DE" dirty="0"/>
          </a:p>
        </p:txBody>
      </p:sp>
    </p:spTree>
    <p:extLst>
      <p:ext uri="{BB962C8B-B14F-4D97-AF65-F5344CB8AC3E}">
        <p14:creationId xmlns:p14="http://schemas.microsoft.com/office/powerpoint/2010/main" val="12953288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a:solidFill>
                  <a:schemeClr val="bg1"/>
                </a:solidFill>
              </a:rPr>
              <a:t>Quote</a:t>
            </a:r>
            <a:endParaRPr lang="de-DE" sz="12000" dirty="0">
              <a:solidFill>
                <a:schemeClr val="bg1"/>
              </a:solidFill>
            </a:endParaRPr>
          </a:p>
        </p:txBody>
      </p:sp>
    </p:spTree>
    <p:extLst>
      <p:ext uri="{BB962C8B-B14F-4D97-AF65-F5344CB8AC3E}">
        <p14:creationId xmlns:p14="http://schemas.microsoft.com/office/powerpoint/2010/main" val="36564788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platzhalter 5">
            <a:extLst>
              <a:ext uri="{FF2B5EF4-FFF2-40B4-BE49-F238E27FC236}">
                <a16:creationId xmlns:a16="http://schemas.microsoft.com/office/drawing/2014/main" id="{2EEA5206-A69A-5F0D-E0AA-06479AE9D50F}"/>
              </a:ext>
            </a:extLst>
          </p:cNvPr>
          <p:cNvSpPr>
            <a:spLocks noGrp="1"/>
          </p:cNvSpPr>
          <p:nvPr>
            <p:ph type="body" sz="quarter" idx="13" hasCustomPrompt="1"/>
            <p:custDataLst>
              <p:tags r:id="rId2"/>
            </p:custDataLst>
          </p:nvPr>
        </p:nvSpPr>
        <p:spPr>
          <a:xfrm>
            <a:off x="2304000" y="1086263"/>
            <a:ext cx="81153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
        <p:nvSpPr>
          <p:cNvPr id="11" name="Datumsplatzhalter 10">
            <a:extLst>
              <a:ext uri="{FF2B5EF4-FFF2-40B4-BE49-F238E27FC236}">
                <a16:creationId xmlns:a16="http://schemas.microsoft.com/office/drawing/2014/main" id="{8EA5207E-B3B0-7E1D-BFD4-1642C7531B77}"/>
              </a:ext>
            </a:extLst>
          </p:cNvPr>
          <p:cNvSpPr>
            <a:spLocks noGrp="1"/>
          </p:cNvSpPr>
          <p:nvPr>
            <p:ph type="dt" sz="half" idx="10"/>
            <p:custDataLst>
              <p:tags r:id="rId3"/>
            </p:custDataLst>
          </p:nvPr>
        </p:nvSpPr>
        <p:spPr/>
        <p:txBody>
          <a:bodyPr/>
          <a:lstStyle/>
          <a:p>
            <a:r>
              <a:rPr lang="de-DE"/>
              <a:t>00.00.2023</a:t>
            </a:r>
            <a:endParaRPr lang="de-DE" dirty="0"/>
          </a:p>
        </p:txBody>
      </p:sp>
      <p:sp>
        <p:nvSpPr>
          <p:cNvPr id="13" name="Foliennummernplatzhalter 12">
            <a:extLst>
              <a:ext uri="{FF2B5EF4-FFF2-40B4-BE49-F238E27FC236}">
                <a16:creationId xmlns:a16="http://schemas.microsoft.com/office/drawing/2014/main" id="{1B3D9205-258A-F2CB-6F68-CFCDDB08812F}"/>
              </a:ext>
            </a:extLst>
          </p:cNvPr>
          <p:cNvSpPr>
            <a:spLocks noGrp="1"/>
          </p:cNvSpPr>
          <p:nvPr>
            <p:ph type="sldNum" sz="quarter" idx="12"/>
            <p:custDataLst>
              <p:tags r:id="rId4"/>
            </p:custDataLst>
          </p:nvPr>
        </p:nvSpPr>
        <p:spPr/>
        <p:txBody>
          <a:bodyPr/>
          <a:lstStyle/>
          <a:p>
            <a:fld id="{92DB0D90-6264-4E90-9724-ABC670DBF4FB}" type="slidenum">
              <a:rPr lang="de-DE" smtClean="0"/>
              <a:pPr/>
              <a:t>‹Nr.›</a:t>
            </a:fld>
            <a:endParaRPr lang="de-DE" dirty="0"/>
          </a:p>
        </p:txBody>
      </p:sp>
      <p:sp>
        <p:nvSpPr>
          <p:cNvPr id="15" name="Rechteck 14">
            <a:extLst>
              <a:ext uri="{FF2B5EF4-FFF2-40B4-BE49-F238E27FC236}">
                <a16:creationId xmlns:a16="http://schemas.microsoft.com/office/drawing/2014/main" id="{C8DD7778-4024-771F-26B0-2C793A8BD789}"/>
              </a:ext>
            </a:extLst>
          </p:cNvPr>
          <p:cNvSpPr>
            <a:spLocks/>
          </p:cNvSpPr>
          <p:nvPr userDrawn="1">
            <p:custDataLst>
              <p:tags r:id="rId5"/>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2" name="Fußzeilenplatzhalter 27">
            <a:extLst>
              <a:ext uri="{FF2B5EF4-FFF2-40B4-BE49-F238E27FC236}">
                <a16:creationId xmlns:a16="http://schemas.microsoft.com/office/drawing/2014/main" id="{F81C24CD-9B46-D3E6-EB2A-203250E74C47}"/>
              </a:ext>
            </a:extLst>
          </p:cNvPr>
          <p:cNvSpPr>
            <a:spLocks noGrp="1"/>
          </p:cNvSpPr>
          <p:nvPr>
            <p:ph type="ftr" sz="quarter" idx="14"/>
            <p:custDataLst>
              <p:tags r:id="rId6"/>
            </p:custDataLst>
          </p:nvPr>
        </p:nvSpPr>
        <p:spPr>
          <a:xfrm>
            <a:off x="1498061" y="6470705"/>
            <a:ext cx="9253577" cy="281691"/>
          </a:xfrm>
        </p:spPr>
        <p:txBody>
          <a:bodyPr/>
          <a:lstStyle/>
          <a:p>
            <a:r>
              <a:rPr lang="de-DE"/>
              <a:t>Presentation Title | Classification: C2 – Sensitive | Name Surname</a:t>
            </a:r>
            <a:endParaRPr lang="de-DE" dirty="0"/>
          </a:p>
        </p:txBody>
      </p:sp>
    </p:spTree>
    <p:extLst>
      <p:ext uri="{BB962C8B-B14F-4D97-AF65-F5344CB8AC3E}">
        <p14:creationId xmlns:p14="http://schemas.microsoft.com/office/powerpoint/2010/main" val="3022303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noProof="0">
                <a:solidFill>
                  <a:schemeClr val="bg1"/>
                </a:solidFill>
              </a:rPr>
              <a:t>Title layouts</a:t>
            </a:r>
            <a:endParaRPr lang="de-DE" sz="12000" noProof="0" dirty="0">
              <a:solidFill>
                <a:schemeClr val="bg1"/>
              </a:solidFill>
            </a:endParaRPr>
          </a:p>
        </p:txBody>
      </p:sp>
    </p:spTree>
    <p:extLst>
      <p:ext uri="{BB962C8B-B14F-4D97-AF65-F5344CB8AC3E}">
        <p14:creationId xmlns:p14="http://schemas.microsoft.com/office/powerpoint/2010/main" val="70409754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7962899"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 name="Rechteck 2">
            <a:extLst>
              <a:ext uri="{FF2B5EF4-FFF2-40B4-BE49-F238E27FC236}">
                <a16:creationId xmlns:a16="http://schemas.microsoft.com/office/drawing/2014/main" id="{BD3FAF95-1C4A-BB78-593F-B2D718E67428}"/>
              </a:ext>
            </a:extLst>
          </p:cNvPr>
          <p:cNvSpPr>
            <a:spLocks/>
          </p:cNvSpPr>
          <p:nvPr userDrawn="1">
            <p:custDataLst>
              <p:tags r:id="rId3"/>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5" name="Textplatzhalter 5">
            <a:extLst>
              <a:ext uri="{FF2B5EF4-FFF2-40B4-BE49-F238E27FC236}">
                <a16:creationId xmlns:a16="http://schemas.microsoft.com/office/drawing/2014/main" id="{8F0E0997-2A34-B280-87BF-F98E06DCFC76}"/>
              </a:ext>
            </a:extLst>
          </p:cNvPr>
          <p:cNvSpPr>
            <a:spLocks noGrp="1"/>
          </p:cNvSpPr>
          <p:nvPr>
            <p:ph type="body" sz="quarter" idx="13" hasCustomPrompt="1"/>
            <p:custDataLst>
              <p:tags r:id="rId4"/>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389360946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 Quot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540000"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3" name="Datumsplatzhalter 12">
            <a:extLst>
              <a:ext uri="{FF2B5EF4-FFF2-40B4-BE49-F238E27FC236}">
                <a16:creationId xmlns:a16="http://schemas.microsoft.com/office/drawing/2014/main" id="{413EC0D9-C10C-0E35-66CE-CBFF996189DA}"/>
              </a:ext>
            </a:extLst>
          </p:cNvPr>
          <p:cNvSpPr>
            <a:spLocks noGrp="1"/>
          </p:cNvSpPr>
          <p:nvPr>
            <p:ph type="dt" sz="half" idx="20"/>
            <p:custDataLst>
              <p:tags r:id="rId3"/>
            </p:custDataLst>
          </p:nvPr>
        </p:nvSpPr>
        <p:spPr/>
        <p:txBody>
          <a:bodyPr/>
          <a:lstStyle/>
          <a:p>
            <a:r>
              <a:rPr lang="de-DE"/>
              <a:t>00.00.2023</a:t>
            </a:r>
            <a:endParaRPr lang="de-DE" dirty="0"/>
          </a:p>
        </p:txBody>
      </p:sp>
      <p:sp>
        <p:nvSpPr>
          <p:cNvPr id="15" name="Foliennummernplatzhalter 14">
            <a:extLst>
              <a:ext uri="{FF2B5EF4-FFF2-40B4-BE49-F238E27FC236}">
                <a16:creationId xmlns:a16="http://schemas.microsoft.com/office/drawing/2014/main" id="{CEB54746-541F-BA5A-9731-E1F4E686E548}"/>
              </a:ext>
            </a:extLst>
          </p:cNvPr>
          <p:cNvSpPr>
            <a:spLocks noGrp="1"/>
          </p:cNvSpPr>
          <p:nvPr>
            <p:ph type="sldNum" sz="quarter" idx="22"/>
            <p:custDataLst>
              <p:tags r:id="rId4"/>
            </p:custDataLst>
          </p:nvPr>
        </p:nvSpPr>
        <p:spPr/>
        <p:txBody>
          <a:bodyPr/>
          <a:lstStyle/>
          <a:p>
            <a:fld id="{92DB0D90-6264-4E90-9724-ABC670DBF4FB}" type="slidenum">
              <a:rPr lang="de-DE" smtClean="0"/>
              <a:pPr/>
              <a:t>‹Nr.›</a:t>
            </a:fld>
            <a:endParaRPr lang="de-DE" dirty="0"/>
          </a:p>
        </p:txBody>
      </p:sp>
      <p:sp>
        <p:nvSpPr>
          <p:cNvPr id="3" name="Textplatzhalter 5">
            <a:extLst>
              <a:ext uri="{FF2B5EF4-FFF2-40B4-BE49-F238E27FC236}">
                <a16:creationId xmlns:a16="http://schemas.microsoft.com/office/drawing/2014/main" id="{AB9D0DDE-6354-B1E6-55F5-C832BD92E0C8}"/>
              </a:ext>
            </a:extLst>
          </p:cNvPr>
          <p:cNvSpPr>
            <a:spLocks noGrp="1"/>
          </p:cNvSpPr>
          <p:nvPr>
            <p:ph type="body" sz="quarter" idx="13" hasCustomPrompt="1"/>
            <p:custDataLst>
              <p:tags r:id="rId5"/>
            </p:custDataLst>
          </p:nvPr>
        </p:nvSpPr>
        <p:spPr>
          <a:xfrm>
            <a:off x="5489101" y="1086263"/>
            <a:ext cx="6334599"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29215895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Quote + X-imag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8B588A94-756A-3088-6075-D3C321991BBE}"/>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57046E4B-4228-D690-36DF-C4B34519AE63}"/>
              </a:ext>
            </a:extLst>
          </p:cNvPr>
          <p:cNvSpPr>
            <a:spLocks noGrp="1"/>
          </p:cNvSpPr>
          <p:nvPr>
            <p:ph type="pic" sz="quarter" idx="11" hasCustomPrompt="1"/>
            <p:custDataLst>
              <p:tags r:id="rId2"/>
            </p:custDataLst>
          </p:nvPr>
        </p:nvSpPr>
        <p:spPr>
          <a:xfrm>
            <a:off x="5357336" y="0"/>
            <a:ext cx="6834663" cy="6858000"/>
          </a:xfrm>
          <a:custGeom>
            <a:avLst/>
            <a:gdLst>
              <a:gd name="connsiteX0" fmla="*/ 0 w 6834663"/>
              <a:gd name="connsiteY0" fmla="*/ 0 h 6858000"/>
              <a:gd name="connsiteX1" fmla="*/ 6231840 w 6834663"/>
              <a:gd name="connsiteY1" fmla="*/ 0 h 6858000"/>
              <a:gd name="connsiteX2" fmla="*/ 6495154 w 6834663"/>
              <a:gd name="connsiteY2" fmla="*/ 342774 h 6858000"/>
              <a:gd name="connsiteX3" fmla="*/ 6831905 w 6834663"/>
              <a:gd name="connsiteY3" fmla="*/ 781149 h 6858000"/>
              <a:gd name="connsiteX4" fmla="*/ 6834663 w 6834663"/>
              <a:gd name="connsiteY4" fmla="*/ 777561 h 6858000"/>
              <a:gd name="connsiteX5" fmla="*/ 6834663 w 6834663"/>
              <a:gd name="connsiteY5" fmla="*/ 6858000 h 6858000"/>
              <a:gd name="connsiteX6" fmla="*/ 2167761 w 6834663"/>
              <a:gd name="connsiteY6" fmla="*/ 6858000 h 6858000"/>
              <a:gd name="connsiteX7" fmla="*/ 2200974 w 6834663"/>
              <a:gd name="connsiteY7" fmla="*/ 6814710 h 6858000"/>
              <a:gd name="connsiteX8" fmla="*/ 3714693 w 6834663"/>
              <a:gd name="connsiteY8" fmla="*/ 4842285 h 6858000"/>
              <a:gd name="connsiteX9" fmla="*/ 190454 w 6834663"/>
              <a:gd name="connsiteY9" fmla="*/ 2483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4663" h="6858000">
                <a:moveTo>
                  <a:pt x="0" y="0"/>
                </a:moveTo>
                <a:lnTo>
                  <a:pt x="6231840" y="0"/>
                </a:lnTo>
                <a:lnTo>
                  <a:pt x="6495154" y="342774"/>
                </a:lnTo>
                <a:cubicBezTo>
                  <a:pt x="6605652" y="486619"/>
                  <a:pt x="6717977" y="632841"/>
                  <a:pt x="6831905" y="781149"/>
                </a:cubicBezTo>
                <a:lnTo>
                  <a:pt x="6834663" y="777561"/>
                </a:lnTo>
                <a:lnTo>
                  <a:pt x="6834663" y="6858000"/>
                </a:lnTo>
                <a:lnTo>
                  <a:pt x="2167761" y="6858000"/>
                </a:lnTo>
                <a:lnTo>
                  <a:pt x="2200974" y="6814710"/>
                </a:lnTo>
                <a:cubicBezTo>
                  <a:pt x="2690215" y="6177074"/>
                  <a:pt x="3199977" y="5512826"/>
                  <a:pt x="3714693" y="4842285"/>
                </a:cubicBezTo>
                <a:cubicBezTo>
                  <a:pt x="2427903" y="3165003"/>
                  <a:pt x="1172074" y="1528325"/>
                  <a:pt x="190454" y="248352"/>
                </a:cubicBezTo>
                <a:close/>
              </a:path>
            </a:pathLst>
          </a:custGeom>
          <a:solidFill>
            <a:schemeClr val="bg2"/>
          </a:solidFill>
        </p:spPr>
        <p:txBody>
          <a:bodyPr wrap="square" tIns="2520000">
            <a:noAutofit/>
          </a:bodyPr>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Textplatzhalter 9">
            <a:extLst>
              <a:ext uri="{FF2B5EF4-FFF2-40B4-BE49-F238E27FC236}">
                <a16:creationId xmlns:a16="http://schemas.microsoft.com/office/drawing/2014/main" id="{4ED4B32C-9E87-7E45-DF8A-2AC697DFFF97}"/>
              </a:ext>
            </a:extLst>
          </p:cNvPr>
          <p:cNvSpPr>
            <a:spLocks noGrp="1"/>
          </p:cNvSpPr>
          <p:nvPr>
            <p:ph type="body" sz="quarter" idx="15"/>
            <p:custDataLst>
              <p:tags r:id="rId3"/>
            </p:custDataLst>
          </p:nvPr>
        </p:nvSpPr>
        <p:spPr>
          <a:xfrm>
            <a:off x="7528861" y="783314"/>
            <a:ext cx="4663138" cy="6074687"/>
          </a:xfrm>
          <a:custGeom>
            <a:avLst/>
            <a:gdLst>
              <a:gd name="connsiteX0" fmla="*/ 4663138 w 4663138"/>
              <a:gd name="connsiteY0" fmla="*/ 0 h 6074687"/>
              <a:gd name="connsiteX1" fmla="*/ 4663138 w 4663138"/>
              <a:gd name="connsiteY1" fmla="*/ 6074687 h 6074687"/>
              <a:gd name="connsiteX2" fmla="*/ 0 w 4663138"/>
              <a:gd name="connsiteY2" fmla="*/ 6074687 h 6074687"/>
              <a:gd name="connsiteX3" fmla="*/ 403363 w 4663138"/>
              <a:gd name="connsiteY3" fmla="*/ 5549148 h 6074687"/>
              <a:gd name="connsiteX4" fmla="*/ 4209826 w 4663138"/>
              <a:gd name="connsiteY4" fmla="*/ 590438 h 6074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38" h="6074687">
                <a:moveTo>
                  <a:pt x="4663138" y="0"/>
                </a:moveTo>
                <a:lnTo>
                  <a:pt x="4663138" y="6074687"/>
                </a:lnTo>
                <a:lnTo>
                  <a:pt x="0" y="6074687"/>
                </a:lnTo>
                <a:lnTo>
                  <a:pt x="403363" y="5549148"/>
                </a:lnTo>
                <a:cubicBezTo>
                  <a:pt x="1649367" y="3925768"/>
                  <a:pt x="2999193" y="2167324"/>
                  <a:pt x="4209826" y="590438"/>
                </a:cubicBezTo>
                <a:close/>
              </a:path>
            </a:pathLst>
          </a:custGeom>
          <a:solidFill>
            <a:schemeClr val="tx2">
              <a:alpha val="50000"/>
            </a:schemeClr>
          </a:solidFill>
        </p:spPr>
        <p:txBody>
          <a:bodyPr vert="horz" wrap="square" lIns="0" tIns="0" rIns="0" bIns="0" rtlCol="0">
            <a:noAutofit/>
          </a:bodyPr>
          <a:lstStyle>
            <a:lvl1pPr>
              <a:defRPr lang="de-DE" dirty="0"/>
            </a:lvl1pPr>
          </a:lstStyle>
          <a:p>
            <a:pPr lvl="0"/>
            <a:r>
              <a:rPr lang="de-DE"/>
              <a:t>Mastertextformat bearbeiten</a:t>
            </a:r>
          </a:p>
        </p:txBody>
      </p:sp>
      <p:sp>
        <p:nvSpPr>
          <p:cNvPr id="5" name="Rechteck 4">
            <a:extLst>
              <a:ext uri="{FF2B5EF4-FFF2-40B4-BE49-F238E27FC236}">
                <a16:creationId xmlns:a16="http://schemas.microsoft.com/office/drawing/2014/main" id="{58F51B76-DBCC-B228-FB04-AB0F148BBE4D}"/>
              </a:ext>
            </a:extLst>
          </p:cNvPr>
          <p:cNvSpPr>
            <a:spLocks/>
          </p:cNvSpPr>
          <p:nvPr userDrawn="1">
            <p:custDataLst>
              <p:tags r:id="rId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8" name="Textplatzhalter 5">
            <a:extLst>
              <a:ext uri="{FF2B5EF4-FFF2-40B4-BE49-F238E27FC236}">
                <a16:creationId xmlns:a16="http://schemas.microsoft.com/office/drawing/2014/main" id="{1C56628C-AFA9-69E6-B4BE-FF4AEDAD8A8C}"/>
              </a:ext>
            </a:extLst>
          </p:cNvPr>
          <p:cNvSpPr>
            <a:spLocks noGrp="1"/>
          </p:cNvSpPr>
          <p:nvPr>
            <p:ph type="body" sz="quarter" idx="14" hasCustomPrompt="1"/>
            <p:custDataLst>
              <p:tags r:id="rId5"/>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normalizeH="0"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6841521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hank you – Char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dirty="0" err="1">
                <a:solidFill>
                  <a:schemeClr val="bg1"/>
                </a:solidFill>
              </a:rPr>
              <a:t>Thank</a:t>
            </a:r>
            <a:r>
              <a:rPr lang="de-DE" sz="12000" dirty="0">
                <a:solidFill>
                  <a:schemeClr val="bg1"/>
                </a:solidFill>
              </a:rPr>
              <a:t> </a:t>
            </a:r>
            <a:r>
              <a:rPr lang="de-DE" sz="12000" dirty="0" err="1">
                <a:solidFill>
                  <a:schemeClr val="bg1"/>
                </a:solidFill>
              </a:rPr>
              <a:t>you</a:t>
            </a:r>
            <a:r>
              <a:rPr lang="de-DE" sz="12000" dirty="0">
                <a:solidFill>
                  <a:schemeClr val="bg1"/>
                </a:solidFill>
              </a:rPr>
              <a:t> Welcome</a:t>
            </a:r>
          </a:p>
        </p:txBody>
      </p:sp>
    </p:spTree>
    <p:extLst>
      <p:ext uri="{BB962C8B-B14F-4D97-AF65-F5344CB8AC3E}">
        <p14:creationId xmlns:p14="http://schemas.microsoft.com/office/powerpoint/2010/main" val="16449692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hank you 3">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B538DFD6-CB5C-6822-2E93-F67F315A9D3D}"/>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9" name="Textfeld 1">
            <a:extLst>
              <a:ext uri="{FF2B5EF4-FFF2-40B4-BE49-F238E27FC236}">
                <a16:creationId xmlns:a16="http://schemas.microsoft.com/office/drawing/2014/main" id="{1E8CB710-0C81-4439-8475-4AA9E8F0C8F3}"/>
              </a:ext>
            </a:extLst>
          </p:cNvPr>
          <p:cNvSpPr txBox="1"/>
          <p:nvPr userDrawn="1">
            <p:custDataLst>
              <p:tags r:id="rId3"/>
            </p:custDataLst>
          </p:nvPr>
        </p:nvSpPr>
        <p:spPr>
          <a:xfrm>
            <a:off x="2279073" y="1864048"/>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dirty="0"/>
              <a:t>Thank you</a:t>
            </a:r>
          </a:p>
        </p:txBody>
      </p:sp>
      <p:pic>
        <p:nvPicPr>
          <p:cNvPr id="12" name="Picture 11">
            <a:extLst>
              <a:ext uri="{FF2B5EF4-FFF2-40B4-BE49-F238E27FC236}">
                <a16:creationId xmlns:a16="http://schemas.microsoft.com/office/drawing/2014/main" id="{21A611BF-37C9-4CC2-A9E4-C2D5EA79461D}"/>
              </a:ext>
            </a:extLst>
          </p:cNvPr>
          <p:cNvPicPr>
            <a:picLocks noChangeAspect="1"/>
          </p:cNvPicPr>
          <p:nvPr userDrawn="1"/>
        </p:nvPicPr>
        <p:blipFill>
          <a:blip r:embed="rId5"/>
          <a:stretch>
            <a:fillRect/>
          </a:stretch>
        </p:blipFill>
        <p:spPr>
          <a:xfrm>
            <a:off x="1129193" y="4751406"/>
            <a:ext cx="1455110" cy="442753"/>
          </a:xfrm>
          <a:prstGeom prst="rect">
            <a:avLst/>
          </a:prstGeom>
        </p:spPr>
      </p:pic>
      <p:pic>
        <p:nvPicPr>
          <p:cNvPr id="13" name="Picture 12">
            <a:extLst>
              <a:ext uri="{FF2B5EF4-FFF2-40B4-BE49-F238E27FC236}">
                <a16:creationId xmlns:a16="http://schemas.microsoft.com/office/drawing/2014/main" id="{2C91B66B-F82C-44FD-B5E5-501887196375}"/>
              </a:ext>
            </a:extLst>
          </p:cNvPr>
          <p:cNvPicPr>
            <a:picLocks noChangeAspect="1"/>
          </p:cNvPicPr>
          <p:nvPr userDrawn="1"/>
        </p:nvPicPr>
        <p:blipFill>
          <a:blip r:embed="rId6"/>
          <a:stretch>
            <a:fillRect/>
          </a:stretch>
        </p:blipFill>
        <p:spPr>
          <a:xfrm>
            <a:off x="3085988" y="4750667"/>
            <a:ext cx="1455110" cy="444233"/>
          </a:xfrm>
          <a:prstGeom prst="rect">
            <a:avLst/>
          </a:prstGeom>
        </p:spPr>
      </p:pic>
      <p:pic>
        <p:nvPicPr>
          <p:cNvPr id="14" name="Picture 13">
            <a:extLst>
              <a:ext uri="{FF2B5EF4-FFF2-40B4-BE49-F238E27FC236}">
                <a16:creationId xmlns:a16="http://schemas.microsoft.com/office/drawing/2014/main" id="{9612D9EF-B04D-431B-AB3E-7CE5F57F520A}"/>
              </a:ext>
            </a:extLst>
          </p:cNvPr>
          <p:cNvPicPr>
            <a:picLocks noChangeAspect="1"/>
          </p:cNvPicPr>
          <p:nvPr userDrawn="1"/>
        </p:nvPicPr>
        <p:blipFill rotWithShape="1">
          <a:blip r:embed="rId7"/>
          <a:srcRect l="8191" t="22427" r="7949" b="22542"/>
          <a:stretch/>
        </p:blipFill>
        <p:spPr>
          <a:xfrm>
            <a:off x="9106777" y="4677321"/>
            <a:ext cx="2481281" cy="581445"/>
          </a:xfrm>
          <a:prstGeom prst="rect">
            <a:avLst/>
          </a:prstGeom>
        </p:spPr>
      </p:pic>
      <p:pic>
        <p:nvPicPr>
          <p:cNvPr id="15" name="Picture 14">
            <a:extLst>
              <a:ext uri="{FF2B5EF4-FFF2-40B4-BE49-F238E27FC236}">
                <a16:creationId xmlns:a16="http://schemas.microsoft.com/office/drawing/2014/main" id="{FBDA83D9-F4D8-4C16-99DA-1B8247325BA3}"/>
              </a:ext>
            </a:extLst>
          </p:cNvPr>
          <p:cNvPicPr>
            <a:picLocks noChangeAspect="1"/>
          </p:cNvPicPr>
          <p:nvPr userDrawn="1"/>
        </p:nvPicPr>
        <p:blipFill>
          <a:blip r:embed="rId8"/>
          <a:stretch>
            <a:fillRect/>
          </a:stretch>
        </p:blipFill>
        <p:spPr>
          <a:xfrm>
            <a:off x="1040620" y="6284994"/>
            <a:ext cx="2696760" cy="398769"/>
          </a:xfrm>
          <a:prstGeom prst="rect">
            <a:avLst/>
          </a:prstGeom>
        </p:spPr>
      </p:pic>
      <p:pic>
        <p:nvPicPr>
          <p:cNvPr id="16" name="Picture 15">
            <a:extLst>
              <a:ext uri="{FF2B5EF4-FFF2-40B4-BE49-F238E27FC236}">
                <a16:creationId xmlns:a16="http://schemas.microsoft.com/office/drawing/2014/main" id="{D9EF10B6-4B64-406A-8521-59A6FC57E386}"/>
              </a:ext>
            </a:extLst>
          </p:cNvPr>
          <p:cNvPicPr>
            <a:picLocks noChangeAspect="1"/>
          </p:cNvPicPr>
          <p:nvPr userDrawn="1"/>
        </p:nvPicPr>
        <p:blipFill>
          <a:blip r:embed="rId9"/>
          <a:stretch>
            <a:fillRect/>
          </a:stretch>
        </p:blipFill>
        <p:spPr>
          <a:xfrm>
            <a:off x="1119259" y="5841941"/>
            <a:ext cx="3812117" cy="247540"/>
          </a:xfrm>
          <a:prstGeom prst="rect">
            <a:avLst/>
          </a:prstGeom>
        </p:spPr>
      </p:pic>
      <p:pic>
        <p:nvPicPr>
          <p:cNvPr id="17" name="Picture 16">
            <a:extLst>
              <a:ext uri="{FF2B5EF4-FFF2-40B4-BE49-F238E27FC236}">
                <a16:creationId xmlns:a16="http://schemas.microsoft.com/office/drawing/2014/main" id="{65900A35-657B-4C5B-B3EA-FCE05264A9A3}"/>
              </a:ext>
            </a:extLst>
          </p:cNvPr>
          <p:cNvPicPr>
            <a:picLocks noChangeAspect="1"/>
          </p:cNvPicPr>
          <p:nvPr userDrawn="1"/>
        </p:nvPicPr>
        <p:blipFill>
          <a:blip r:embed="rId10"/>
          <a:stretch>
            <a:fillRect/>
          </a:stretch>
        </p:blipFill>
        <p:spPr>
          <a:xfrm>
            <a:off x="7396449" y="5766326"/>
            <a:ext cx="3931928" cy="398769"/>
          </a:xfrm>
          <a:prstGeom prst="rect">
            <a:avLst/>
          </a:prstGeom>
        </p:spPr>
      </p:pic>
      <p:pic>
        <p:nvPicPr>
          <p:cNvPr id="18" name="Picture 17">
            <a:extLst>
              <a:ext uri="{FF2B5EF4-FFF2-40B4-BE49-F238E27FC236}">
                <a16:creationId xmlns:a16="http://schemas.microsoft.com/office/drawing/2014/main" id="{043D85C0-4BBA-4480-BE74-D40116FBF066}"/>
              </a:ext>
            </a:extLst>
          </p:cNvPr>
          <p:cNvPicPr>
            <a:picLocks noChangeAspect="1"/>
          </p:cNvPicPr>
          <p:nvPr userDrawn="1"/>
        </p:nvPicPr>
        <p:blipFill>
          <a:blip r:embed="rId11"/>
          <a:stretch>
            <a:fillRect/>
          </a:stretch>
        </p:blipFill>
        <p:spPr>
          <a:xfrm>
            <a:off x="4001780" y="6352219"/>
            <a:ext cx="3578837" cy="247540"/>
          </a:xfrm>
          <a:prstGeom prst="rect">
            <a:avLst/>
          </a:prstGeom>
        </p:spPr>
      </p:pic>
      <p:pic>
        <p:nvPicPr>
          <p:cNvPr id="19" name="Picture 18">
            <a:extLst>
              <a:ext uri="{FF2B5EF4-FFF2-40B4-BE49-F238E27FC236}">
                <a16:creationId xmlns:a16="http://schemas.microsoft.com/office/drawing/2014/main" id="{80E2EEA0-5386-4694-ACC1-AD31FA9D2D4F}"/>
              </a:ext>
            </a:extLst>
          </p:cNvPr>
          <p:cNvPicPr>
            <a:picLocks noChangeAspect="1"/>
          </p:cNvPicPr>
          <p:nvPr userDrawn="1"/>
        </p:nvPicPr>
        <p:blipFill>
          <a:blip r:embed="rId12"/>
          <a:stretch>
            <a:fillRect/>
          </a:stretch>
        </p:blipFill>
        <p:spPr>
          <a:xfrm>
            <a:off x="5042783" y="4744706"/>
            <a:ext cx="1496833" cy="442754"/>
          </a:xfrm>
          <a:prstGeom prst="rect">
            <a:avLst/>
          </a:prstGeom>
        </p:spPr>
      </p:pic>
      <p:pic>
        <p:nvPicPr>
          <p:cNvPr id="20" name="Picture 19">
            <a:extLst>
              <a:ext uri="{FF2B5EF4-FFF2-40B4-BE49-F238E27FC236}">
                <a16:creationId xmlns:a16="http://schemas.microsoft.com/office/drawing/2014/main" id="{C73BADF5-26DA-4D2F-ADAF-E8A2DAF65FFA}"/>
              </a:ext>
            </a:extLst>
          </p:cNvPr>
          <p:cNvPicPr>
            <a:picLocks noChangeAspect="1"/>
          </p:cNvPicPr>
          <p:nvPr userDrawn="1"/>
        </p:nvPicPr>
        <p:blipFill>
          <a:blip r:embed="rId13"/>
          <a:stretch>
            <a:fillRect/>
          </a:stretch>
        </p:blipFill>
        <p:spPr>
          <a:xfrm>
            <a:off x="7057016" y="4742152"/>
            <a:ext cx="1548076" cy="445308"/>
          </a:xfrm>
          <a:prstGeom prst="rect">
            <a:avLst/>
          </a:prstGeom>
        </p:spPr>
      </p:pic>
      <p:pic>
        <p:nvPicPr>
          <p:cNvPr id="21" name="Picture 20">
            <a:extLst>
              <a:ext uri="{FF2B5EF4-FFF2-40B4-BE49-F238E27FC236}">
                <a16:creationId xmlns:a16="http://schemas.microsoft.com/office/drawing/2014/main" id="{2B241B59-B530-4B8F-A725-684CA710F837}"/>
              </a:ext>
            </a:extLst>
          </p:cNvPr>
          <p:cNvPicPr>
            <a:picLocks noChangeAspect="1"/>
          </p:cNvPicPr>
          <p:nvPr userDrawn="1"/>
        </p:nvPicPr>
        <p:blipFill>
          <a:blip r:embed="rId14"/>
          <a:stretch>
            <a:fillRect/>
          </a:stretch>
        </p:blipFill>
        <p:spPr>
          <a:xfrm>
            <a:off x="5194671" y="5841941"/>
            <a:ext cx="1938483" cy="247540"/>
          </a:xfrm>
          <a:prstGeom prst="rect">
            <a:avLst/>
          </a:prstGeom>
        </p:spPr>
      </p:pic>
    </p:spTree>
    <p:extLst>
      <p:ext uri="{BB962C8B-B14F-4D97-AF65-F5344CB8AC3E}">
        <p14:creationId xmlns:p14="http://schemas.microsoft.com/office/powerpoint/2010/main" val="31435560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Wellcom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CE3285B1-E7E6-3C0A-E13F-B5565B2F1E84}"/>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3" name="Textfeld 2">
            <a:extLst>
              <a:ext uri="{FF2B5EF4-FFF2-40B4-BE49-F238E27FC236}">
                <a16:creationId xmlns:a16="http://schemas.microsoft.com/office/drawing/2014/main" id="{D9ADEC18-C71E-FF1A-266B-FA60F306A576}"/>
              </a:ext>
            </a:extLst>
          </p:cNvPr>
          <p:cNvSpPr txBox="1"/>
          <p:nvPr userDrawn="1">
            <p:custDataLst>
              <p:tags r:id="rId3"/>
            </p:custDataLst>
          </p:nvPr>
        </p:nvSpPr>
        <p:spPr>
          <a:xfrm>
            <a:off x="2277880" y="2736503"/>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a:t>Welcome</a:t>
            </a:r>
            <a:endParaRPr lang="de-DE" sz="10000" dirty="0"/>
          </a:p>
        </p:txBody>
      </p:sp>
    </p:spTree>
    <p:extLst>
      <p:ext uri="{BB962C8B-B14F-4D97-AF65-F5344CB8AC3E}">
        <p14:creationId xmlns:p14="http://schemas.microsoft.com/office/powerpoint/2010/main" val="37207193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End of Slide master">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End of Slide master</a:t>
            </a:r>
            <a:endParaRPr lang="de-DE" sz="12000" dirty="0">
              <a:solidFill>
                <a:schemeClr val="bg1"/>
              </a:solidFill>
            </a:endParaRPr>
          </a:p>
        </p:txBody>
      </p:sp>
    </p:spTree>
    <p:extLst>
      <p:ext uri="{BB962C8B-B14F-4D97-AF65-F5344CB8AC3E}">
        <p14:creationId xmlns:p14="http://schemas.microsoft.com/office/powerpoint/2010/main" val="362131644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1_Thank you 1">
    <p:bg>
      <p:bgPr>
        <a:solidFill>
          <a:schemeClr val="tx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82D52CBF-DC78-81FF-6F52-E51982E713EF}"/>
              </a:ext>
            </a:extLst>
          </p:cNvPr>
          <p:cNvSpPr/>
          <p:nvPr userDrawn="1">
            <p:custDataLst>
              <p:tags r:id="rId1"/>
            </p:custDataLst>
          </p:nvPr>
        </p:nvSpPr>
        <p:spPr>
          <a:xfrm>
            <a:off x="539999" y="0"/>
            <a:ext cx="11652001" cy="6858000"/>
          </a:xfrm>
          <a:custGeom>
            <a:avLst/>
            <a:gdLst>
              <a:gd name="connsiteX0" fmla="*/ 10555950 w 11652001"/>
              <a:gd name="connsiteY0" fmla="*/ 1903495 h 6858000"/>
              <a:gd name="connsiteX1" fmla="*/ 9813930 w 11652001"/>
              <a:gd name="connsiteY1" fmla="*/ 2645515 h 6858000"/>
              <a:gd name="connsiteX2" fmla="*/ 10555950 w 11652001"/>
              <a:gd name="connsiteY2" fmla="*/ 3387535 h 6858000"/>
              <a:gd name="connsiteX3" fmla="*/ 11297970 w 11652001"/>
              <a:gd name="connsiteY3" fmla="*/ 2645515 h 6858000"/>
              <a:gd name="connsiteX4" fmla="*/ 10555950 w 11652001"/>
              <a:gd name="connsiteY4" fmla="*/ 1903495 h 6858000"/>
              <a:gd name="connsiteX5" fmla="*/ 1 w 11652001"/>
              <a:gd name="connsiteY5" fmla="*/ 0 h 6858000"/>
              <a:gd name="connsiteX6" fmla="*/ 11652001 w 11652001"/>
              <a:gd name="connsiteY6" fmla="*/ 0 h 6858000"/>
              <a:gd name="connsiteX7" fmla="*/ 11652001 w 11652001"/>
              <a:gd name="connsiteY7" fmla="*/ 6675116 h 6858000"/>
              <a:gd name="connsiteX8" fmla="*/ 11652000 w 11652001"/>
              <a:gd name="connsiteY8" fmla="*/ 6675116 h 6858000"/>
              <a:gd name="connsiteX9" fmla="*/ 11652000 w 11652001"/>
              <a:gd name="connsiteY9" fmla="*/ 6858000 h 6858000"/>
              <a:gd name="connsiteX10" fmla="*/ 0 w 11652001"/>
              <a:gd name="connsiteY10" fmla="*/ 6858000 h 6858000"/>
              <a:gd name="connsiteX11" fmla="*/ 0 w 11652001"/>
              <a:gd name="connsiteY11" fmla="*/ 5859190 h 6858000"/>
              <a:gd name="connsiteX12" fmla="*/ 1 w 11652001"/>
              <a:gd name="connsiteY12" fmla="*/ 58591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52001" h="6858000">
                <a:moveTo>
                  <a:pt x="10555950" y="1903495"/>
                </a:moveTo>
                <a:cubicBezTo>
                  <a:pt x="10146144" y="1903495"/>
                  <a:pt x="9813930" y="2235709"/>
                  <a:pt x="9813930" y="2645515"/>
                </a:cubicBezTo>
                <a:cubicBezTo>
                  <a:pt x="9813930" y="3055321"/>
                  <a:pt x="10146144" y="3387535"/>
                  <a:pt x="10555950" y="3387535"/>
                </a:cubicBezTo>
                <a:cubicBezTo>
                  <a:pt x="10965756" y="3387535"/>
                  <a:pt x="11297970" y="3055321"/>
                  <a:pt x="11297970" y="2645515"/>
                </a:cubicBezTo>
                <a:cubicBezTo>
                  <a:pt x="11297970" y="2235709"/>
                  <a:pt x="10965756" y="1903495"/>
                  <a:pt x="10555950" y="1903495"/>
                </a:cubicBezTo>
                <a:close/>
                <a:moveTo>
                  <a:pt x="1" y="0"/>
                </a:moveTo>
                <a:lnTo>
                  <a:pt x="11652001" y="0"/>
                </a:lnTo>
                <a:lnTo>
                  <a:pt x="11652001" y="6675116"/>
                </a:lnTo>
                <a:lnTo>
                  <a:pt x="11652000" y="6675116"/>
                </a:lnTo>
                <a:lnTo>
                  <a:pt x="11652000" y="6858000"/>
                </a:lnTo>
                <a:lnTo>
                  <a:pt x="0" y="6858000"/>
                </a:lnTo>
                <a:lnTo>
                  <a:pt x="0" y="5859190"/>
                </a:lnTo>
                <a:lnTo>
                  <a:pt x="1" y="58591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pic>
        <p:nvPicPr>
          <p:cNvPr id="8" name="Grafik 7">
            <a:extLst>
              <a:ext uri="{FF2B5EF4-FFF2-40B4-BE49-F238E27FC236}">
                <a16:creationId xmlns:a16="http://schemas.microsoft.com/office/drawing/2014/main" id="{098146BA-D04F-4274-BF07-4CECE77ACFF4}"/>
              </a:ext>
            </a:extLst>
          </p:cNvPr>
          <p:cNvPicPr>
            <a:picLocks noChangeAspect="1"/>
          </p:cNvPicPr>
          <p:nvPr userDrawn="1"/>
        </p:nvPicPr>
        <p:blipFill>
          <a:blip r:embed="rId6"/>
          <a:stretch>
            <a:fillRect/>
          </a:stretch>
        </p:blipFill>
        <p:spPr>
          <a:xfrm>
            <a:off x="900000" y="449514"/>
            <a:ext cx="2446800" cy="746988"/>
          </a:xfrm>
          <a:prstGeom prst="rect">
            <a:avLst/>
          </a:prstGeom>
        </p:spPr>
      </p:pic>
      <p:sp>
        <p:nvSpPr>
          <p:cNvPr id="9" name="Textplatzhalter 6">
            <a:extLst>
              <a:ext uri="{FF2B5EF4-FFF2-40B4-BE49-F238E27FC236}">
                <a16:creationId xmlns:a16="http://schemas.microsoft.com/office/drawing/2014/main" id="{9B42AFB2-485B-71E5-FF79-98F0D3D4CA0A}"/>
              </a:ext>
            </a:extLst>
          </p:cNvPr>
          <p:cNvSpPr>
            <a:spLocks noGrp="1"/>
          </p:cNvSpPr>
          <p:nvPr>
            <p:ph type="body" sz="quarter" idx="12" hasCustomPrompt="1"/>
            <p:custDataLst>
              <p:tags r:id="rId2"/>
            </p:custDataLst>
          </p:nvPr>
        </p:nvSpPr>
        <p:spPr bwMode="gray">
          <a:xfrm>
            <a:off x="6581775" y="3498633"/>
            <a:ext cx="5254685" cy="352341"/>
          </a:xfrm>
        </p:spPr>
        <p:txBody>
          <a:bodyPr wrap="none"/>
          <a:lstStyle>
            <a:lvl1pPr algn="r">
              <a:defRPr/>
            </a:lvl1pPr>
          </a:lstStyle>
          <a:p>
            <a:r>
              <a:rPr lang="de-DE" noProof="0"/>
              <a:t>Name placeholder</a:t>
            </a:r>
            <a:endParaRPr lang="de-DE" noProof="0" dirty="0"/>
          </a:p>
        </p:txBody>
      </p:sp>
      <p:sp>
        <p:nvSpPr>
          <p:cNvPr id="4" name="Bildplatzhalter 6">
            <a:extLst>
              <a:ext uri="{FF2B5EF4-FFF2-40B4-BE49-F238E27FC236}">
                <a16:creationId xmlns:a16="http://schemas.microsoft.com/office/drawing/2014/main" id="{636FAA33-BE99-DC62-D618-7C26649C1040}"/>
              </a:ext>
            </a:extLst>
          </p:cNvPr>
          <p:cNvSpPr>
            <a:spLocks noGrp="1"/>
          </p:cNvSpPr>
          <p:nvPr>
            <p:ph type="pic" sz="quarter" idx="29" hasCustomPrompt="1"/>
            <p:custDataLst>
              <p:tags r:id="rId3"/>
            </p:custDataLst>
          </p:nvPr>
        </p:nvSpPr>
        <p:spPr>
          <a:xfrm>
            <a:off x="10398356" y="1947921"/>
            <a:ext cx="1395187" cy="1395187"/>
          </a:xfrm>
          <a:prstGeom prst="ellipse">
            <a:avLst/>
          </a:prstGeom>
          <a:solidFill>
            <a:schemeClr val="bg2"/>
          </a:solidFill>
          <a:ln w="38100">
            <a:noFill/>
          </a:ln>
        </p:spPr>
        <p:txBody>
          <a:bodyPr lIns="0" tIns="0" rIns="0" bIns="0"/>
          <a:lstStyle>
            <a:lvl1pPr marL="0" indent="0" algn="ctr">
              <a:defRPr sz="913"/>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 name="Text Placeholder 12">
            <a:extLst>
              <a:ext uri="{FF2B5EF4-FFF2-40B4-BE49-F238E27FC236}">
                <a16:creationId xmlns:a16="http://schemas.microsoft.com/office/drawing/2014/main" id="{82DFB761-37FF-87F0-362B-C6BB9A857D27}"/>
              </a:ext>
            </a:extLst>
          </p:cNvPr>
          <p:cNvSpPr>
            <a:spLocks noGrp="1"/>
          </p:cNvSpPr>
          <p:nvPr>
            <p:ph type="body" sz="quarter" idx="10" hasCustomPrompt="1"/>
            <p:custDataLst>
              <p:tags r:id="rId4"/>
            </p:custDataLst>
          </p:nvPr>
        </p:nvSpPr>
        <p:spPr>
          <a:xfrm>
            <a:off x="8038354" y="4124471"/>
            <a:ext cx="3798107" cy="2073129"/>
          </a:xfrm>
        </p:spPr>
        <p:txBody>
          <a:bodyPr anchor="t">
            <a:noAutofit/>
          </a:bodyPr>
          <a:lstStyle>
            <a:lvl1pPr algn="r">
              <a:lnSpc>
                <a:spcPct val="100000"/>
              </a:lnSpc>
              <a:defRPr sz="1000" b="0">
                <a:solidFill>
                  <a:schemeClr val="tx1"/>
                </a:solidFill>
              </a:defRPr>
            </a:lvl1pPr>
            <a:lvl2pPr marL="0" indent="0">
              <a:lnSpc>
                <a:spcPct val="100000"/>
              </a:lnSpc>
              <a:buFont typeface="Arial" panose="020B0604020202020204" pitchFamily="34" charset="0"/>
              <a:buNone/>
              <a:defRPr sz="1200" b="0">
                <a:solidFill>
                  <a:schemeClr val="tx1"/>
                </a:solidFill>
              </a:defRPr>
            </a:lvl2pPr>
            <a:lvl3pPr marL="0" indent="0">
              <a:lnSpc>
                <a:spcPct val="100000"/>
              </a:lnSpc>
              <a:buNone/>
              <a:defRPr sz="1200" b="0">
                <a:solidFill>
                  <a:schemeClr val="tx1"/>
                </a:solidFill>
              </a:defRPr>
            </a:lvl3pPr>
            <a:lvl4pPr marL="0" indent="0">
              <a:lnSpc>
                <a:spcPct val="100000"/>
              </a:lnSpc>
              <a:buNone/>
              <a:defRPr sz="1200" b="0">
                <a:solidFill>
                  <a:schemeClr val="tx1"/>
                </a:solidFill>
              </a:defRPr>
            </a:lvl4pPr>
            <a:lvl5pPr>
              <a:lnSpc>
                <a:spcPct val="100000"/>
              </a:lnSpc>
              <a:defRPr sz="1200" b="0">
                <a:solidFill>
                  <a:schemeClr val="tx1"/>
                </a:solidFill>
              </a:defRPr>
            </a:lvl5pPr>
            <a:lvl6pPr>
              <a:lnSpc>
                <a:spcPct val="100000"/>
              </a:lnSpc>
              <a:defRPr sz="1200" b="0">
                <a:solidFill>
                  <a:schemeClr val="tx1"/>
                </a:solidFill>
              </a:defRPr>
            </a:lvl6pPr>
            <a:lvl7pPr marL="0" indent="0">
              <a:lnSpc>
                <a:spcPct val="100000"/>
              </a:lnSpc>
              <a:buNone/>
              <a:defRPr sz="1200" b="0">
                <a:solidFill>
                  <a:schemeClr val="tx1"/>
                </a:solidFill>
              </a:defRPr>
            </a:lvl7pPr>
            <a:lvl8pPr marL="0" indent="0">
              <a:lnSpc>
                <a:spcPct val="100000"/>
              </a:lnSpc>
              <a:buNone/>
              <a:defRPr sz="1200" b="0">
                <a:solidFill>
                  <a:schemeClr val="tx1"/>
                </a:solidFill>
              </a:defRPr>
            </a:lvl8pPr>
            <a:lvl9pPr>
              <a:lnSpc>
                <a:spcPct val="100000"/>
              </a:lnSpc>
              <a:defRPr sz="1200" b="0">
                <a:solidFill>
                  <a:schemeClr val="tx1"/>
                </a:solidFill>
              </a:defRPr>
            </a:lvl9pPr>
          </a:lstStyle>
          <a:p>
            <a:r>
              <a:rPr lang="de-DE"/>
              <a:t>Fundacja </a:t>
            </a:r>
            <a:r>
              <a:rPr lang="de-DE" b="1">
                <a:solidFill>
                  <a:schemeClr val="accent1"/>
                </a:solidFill>
              </a:rPr>
              <a:t>DKMS</a:t>
            </a:r>
          </a:p>
          <a:p>
            <a:r>
              <a:rPr lang="de-DE"/>
              <a:t>ul. Altowa 6 lok. 9</a:t>
            </a:r>
            <a:br>
              <a:rPr lang="de-DE"/>
            </a:br>
            <a:r>
              <a:rPr lang="de-DE"/>
              <a:t>02-386 Warszawa</a:t>
            </a:r>
            <a:br>
              <a:rPr lang="de-DE"/>
            </a:br>
            <a:endParaRPr lang="de-DE"/>
          </a:p>
          <a:p>
            <a:r>
              <a:rPr lang="de-DE"/>
              <a:t>T +48 22 882 95 xx</a:t>
            </a:r>
          </a:p>
          <a:p>
            <a:r>
              <a:rPr lang="de-DE"/>
              <a:t> F +48 22 882 94 xx</a:t>
            </a:r>
          </a:p>
          <a:p>
            <a:r>
              <a:rPr lang="de-DE"/>
              <a:t>…@dkms.de</a:t>
            </a:r>
          </a:p>
          <a:p>
            <a:endParaRPr lang="de-DE"/>
          </a:p>
          <a:p>
            <a:r>
              <a:rPr lang="de-DE"/>
              <a:t>dkms.pl</a:t>
            </a:r>
          </a:p>
          <a:p>
            <a:endParaRPr lang="de-DE"/>
          </a:p>
          <a:p>
            <a:r>
              <a:rPr lang="de-DE"/>
              <a:t>© DKMS 2023</a:t>
            </a:r>
          </a:p>
          <a:p>
            <a:endParaRPr lang="de-DE" dirty="0"/>
          </a:p>
        </p:txBody>
      </p:sp>
    </p:spTree>
    <p:extLst>
      <p:ext uri="{BB962C8B-B14F-4D97-AF65-F5344CB8AC3E}">
        <p14:creationId xmlns:p14="http://schemas.microsoft.com/office/powerpoint/2010/main" val="38535480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hank you 2">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87FD18D-8996-69AD-CF39-1C7BB1707FE1}"/>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pic>
        <p:nvPicPr>
          <p:cNvPr id="12" name="Grafik 11">
            <a:extLst>
              <a:ext uri="{FF2B5EF4-FFF2-40B4-BE49-F238E27FC236}">
                <a16:creationId xmlns:a16="http://schemas.microsoft.com/office/drawing/2014/main" id="{019604B5-2463-4E12-B8CF-CE265A35E9E6}"/>
              </a:ext>
            </a:extLst>
          </p:cNvPr>
          <p:cNvPicPr>
            <a:picLocks noChangeAspect="1"/>
          </p:cNvPicPr>
          <p:nvPr userDrawn="1"/>
        </p:nvPicPr>
        <p:blipFill>
          <a:blip r:embed="rId5"/>
          <a:stretch>
            <a:fillRect/>
          </a:stretch>
        </p:blipFill>
        <p:spPr>
          <a:xfrm>
            <a:off x="900000" y="449514"/>
            <a:ext cx="2446800" cy="746988"/>
          </a:xfrm>
          <a:prstGeom prst="rect">
            <a:avLst/>
          </a:prstGeom>
        </p:spPr>
      </p:pic>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Text Placeholder 12">
            <a:extLst>
              <a:ext uri="{FF2B5EF4-FFF2-40B4-BE49-F238E27FC236}">
                <a16:creationId xmlns:a16="http://schemas.microsoft.com/office/drawing/2014/main" id="{388FDC1D-98C3-A793-A32D-1FBEBA6D4069}"/>
              </a:ext>
            </a:extLst>
          </p:cNvPr>
          <p:cNvSpPr>
            <a:spLocks noGrp="1"/>
          </p:cNvSpPr>
          <p:nvPr>
            <p:ph type="body" sz="quarter" idx="10" hasCustomPrompt="1"/>
            <p:custDataLst>
              <p:tags r:id="rId3"/>
            </p:custDataLst>
          </p:nvPr>
        </p:nvSpPr>
        <p:spPr>
          <a:xfrm>
            <a:off x="900000" y="3599246"/>
            <a:ext cx="3798107" cy="2534854"/>
          </a:xfrm>
        </p:spPr>
        <p:txBody>
          <a:bodyPr anchor="t">
            <a:noAutofit/>
          </a:bodyPr>
          <a:lstStyle>
            <a:lvl1pPr algn="l">
              <a:lnSpc>
                <a:spcPct val="100000"/>
              </a:lnSpc>
              <a:defRPr sz="1000" b="0">
                <a:solidFill>
                  <a:schemeClr val="tx1"/>
                </a:solidFill>
              </a:defRPr>
            </a:lvl1pPr>
            <a:lvl2pPr marL="0" indent="0">
              <a:lnSpc>
                <a:spcPct val="100000"/>
              </a:lnSpc>
              <a:buFont typeface="Arial" panose="020B0604020202020204" pitchFamily="34" charset="0"/>
              <a:buNone/>
              <a:defRPr sz="1200" b="0">
                <a:solidFill>
                  <a:schemeClr val="tx1"/>
                </a:solidFill>
              </a:defRPr>
            </a:lvl2pPr>
            <a:lvl3pPr marL="0" indent="0">
              <a:lnSpc>
                <a:spcPct val="100000"/>
              </a:lnSpc>
              <a:buNone/>
              <a:defRPr sz="1200" b="0">
                <a:solidFill>
                  <a:schemeClr val="tx1"/>
                </a:solidFill>
              </a:defRPr>
            </a:lvl3pPr>
            <a:lvl4pPr marL="0" indent="0">
              <a:lnSpc>
                <a:spcPct val="100000"/>
              </a:lnSpc>
              <a:buNone/>
              <a:defRPr sz="1200" b="0">
                <a:solidFill>
                  <a:schemeClr val="tx1"/>
                </a:solidFill>
              </a:defRPr>
            </a:lvl4pPr>
            <a:lvl5pPr>
              <a:lnSpc>
                <a:spcPct val="100000"/>
              </a:lnSpc>
              <a:defRPr sz="1200" b="0">
                <a:solidFill>
                  <a:schemeClr val="tx1"/>
                </a:solidFill>
              </a:defRPr>
            </a:lvl5pPr>
            <a:lvl6pPr>
              <a:lnSpc>
                <a:spcPct val="100000"/>
              </a:lnSpc>
              <a:defRPr sz="1200" b="0">
                <a:solidFill>
                  <a:schemeClr val="tx1"/>
                </a:solidFill>
              </a:defRPr>
            </a:lvl6pPr>
            <a:lvl7pPr marL="0" indent="0">
              <a:lnSpc>
                <a:spcPct val="100000"/>
              </a:lnSpc>
              <a:buNone/>
              <a:defRPr sz="1200" b="0">
                <a:solidFill>
                  <a:schemeClr val="tx1"/>
                </a:solidFill>
              </a:defRPr>
            </a:lvl7pPr>
            <a:lvl8pPr marL="0" indent="0">
              <a:lnSpc>
                <a:spcPct val="100000"/>
              </a:lnSpc>
              <a:buNone/>
              <a:defRPr sz="1200" b="0">
                <a:solidFill>
                  <a:schemeClr val="tx1"/>
                </a:solidFill>
              </a:defRPr>
            </a:lvl8pPr>
            <a:lvl9pPr>
              <a:lnSpc>
                <a:spcPct val="100000"/>
              </a:lnSpc>
              <a:defRPr sz="1200" b="0">
                <a:solidFill>
                  <a:schemeClr val="tx1"/>
                </a:solidFill>
              </a:defRPr>
            </a:lvl9pPr>
          </a:lstStyle>
          <a:p>
            <a:pPr lvl="1"/>
            <a:r>
              <a:rPr lang="de-DE"/>
              <a:t>DKMS</a:t>
            </a:r>
          </a:p>
          <a:p>
            <a:pPr lvl="1"/>
            <a:r>
              <a:rPr lang="de-DE"/>
              <a:t>gemeinnützige GmbH</a:t>
            </a:r>
            <a:br>
              <a:rPr lang="de-DE"/>
            </a:br>
            <a:r>
              <a:rPr lang="de-DE"/>
              <a:t>Kressbach 1</a:t>
            </a:r>
            <a:br>
              <a:rPr lang="de-DE"/>
            </a:br>
            <a:r>
              <a:rPr lang="de-DE"/>
              <a:t>72072 Tübingen</a:t>
            </a:r>
            <a:br>
              <a:rPr lang="de-DE"/>
            </a:br>
            <a:r>
              <a:rPr lang="de-DE"/>
              <a:t>Germany</a:t>
            </a:r>
          </a:p>
          <a:p>
            <a:pPr lvl="1"/>
            <a:endParaRPr lang="de-DE"/>
          </a:p>
          <a:p>
            <a:pPr lvl="1"/>
            <a:r>
              <a:rPr lang="de-DE"/>
              <a:t>T +49 70 71 9 43 - 0</a:t>
            </a:r>
            <a:br>
              <a:rPr lang="de-DE"/>
            </a:br>
            <a:r>
              <a:rPr lang="de-DE"/>
              <a:t>F +49 70 71 9 43 - 14 99</a:t>
            </a:r>
          </a:p>
          <a:p>
            <a:pPr lvl="1"/>
            <a:r>
              <a:rPr lang="de-DE"/>
              <a:t>post@dkms.de</a:t>
            </a:r>
            <a:br>
              <a:rPr lang="de-DE"/>
            </a:br>
            <a:endParaRPr lang="de-DE"/>
          </a:p>
          <a:p>
            <a:pPr lvl="1"/>
            <a:r>
              <a:rPr lang="de-DE"/>
              <a:t>dkms.de</a:t>
            </a:r>
          </a:p>
          <a:p>
            <a:pPr lvl="1"/>
            <a:br>
              <a:rPr lang="de-DE"/>
            </a:br>
            <a:r>
              <a:rPr lang="de-DE"/>
              <a:t>© DKMS 2023</a:t>
            </a:r>
            <a:endParaRPr lang="de-DE" dirty="0"/>
          </a:p>
        </p:txBody>
      </p:sp>
    </p:spTree>
    <p:extLst>
      <p:ext uri="{BB962C8B-B14F-4D97-AF65-F5344CB8AC3E}">
        <p14:creationId xmlns:p14="http://schemas.microsoft.com/office/powerpoint/2010/main" val="2180978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el 1"/>
          <p:cNvSpPr>
            <a:spLocks noGrp="1"/>
          </p:cNvSpPr>
          <p:nvPr>
            <p:ph type="title" hasCustomPrompt="1"/>
          </p:nvPr>
        </p:nvSpPr>
        <p:spPr bwMode="gray">
          <a:xfrm>
            <a:off x="478367" y="720001"/>
            <a:ext cx="11235267" cy="304699"/>
          </a:xfrm>
        </p:spPr>
        <p:txBody>
          <a:bodyPr tIns="0" bIns="0">
            <a:spAutoFit/>
          </a:bodyPr>
          <a:lstStyle/>
          <a:p>
            <a:r>
              <a:rPr lang="de-DE" noProof="0" dirty="0"/>
              <a:t>Click </a:t>
            </a:r>
            <a:r>
              <a:rPr lang="de-DE" noProof="0" dirty="0" err="1"/>
              <a:t>to</a:t>
            </a:r>
            <a:r>
              <a:rPr lang="de-DE" noProof="0" dirty="0"/>
              <a:t> </a:t>
            </a:r>
            <a:r>
              <a:rPr lang="de-DE" noProof="0" dirty="0" err="1"/>
              <a:t>edit</a:t>
            </a:r>
            <a:r>
              <a:rPr lang="de-DE" noProof="0" dirty="0"/>
              <a:t> Master title style</a:t>
            </a:r>
          </a:p>
        </p:txBody>
      </p:sp>
      <p:sp>
        <p:nvSpPr>
          <p:cNvPr id="4" name="Datumsplatzhalter 3"/>
          <p:cNvSpPr>
            <a:spLocks noGrp="1"/>
          </p:cNvSpPr>
          <p:nvPr>
            <p:ph type="dt" sz="half" idx="10"/>
          </p:nvPr>
        </p:nvSpPr>
        <p:spPr bwMode="gray"/>
        <p:txBody>
          <a:bodyPr/>
          <a:lstStyle/>
          <a:p>
            <a:r>
              <a:rPr lang="de-DE" noProof="0"/>
              <a:t>xx.xx.2023</a:t>
            </a:r>
            <a:endParaRPr lang="de-DE" noProof="0" dirty="0"/>
          </a:p>
        </p:txBody>
      </p:sp>
      <p:sp>
        <p:nvSpPr>
          <p:cNvPr id="5" name="Fußzeilenplatzhalter 4"/>
          <p:cNvSpPr>
            <a:spLocks noGrp="1"/>
          </p:cNvSpPr>
          <p:nvPr>
            <p:ph type="ftr" sz="quarter" idx="11"/>
          </p:nvPr>
        </p:nvSpPr>
        <p:spPr bwMode="gray"/>
        <p:txBody>
          <a:bodyPr/>
          <a:lstStyle/>
          <a:p>
            <a:r>
              <a:rPr lang="de-DE" noProof="0" dirty="0"/>
              <a:t>Speaker  |  </a:t>
            </a:r>
            <a:r>
              <a:rPr lang="de-DE" noProof="0" dirty="0" err="1"/>
              <a:t>Presentation</a:t>
            </a:r>
            <a:r>
              <a:rPr lang="de-DE" noProof="0" dirty="0"/>
              <a:t> title</a:t>
            </a:r>
          </a:p>
        </p:txBody>
      </p:sp>
      <p:sp>
        <p:nvSpPr>
          <p:cNvPr id="6" name="Foliennummernplatzhalter 5"/>
          <p:cNvSpPr>
            <a:spLocks noGrp="1"/>
          </p:cNvSpPr>
          <p:nvPr>
            <p:ph type="sldNum" sz="quarter" idx="12"/>
          </p:nvPr>
        </p:nvSpPr>
        <p:spPr bwMode="gray"/>
        <p:txBody>
          <a:bodyPr/>
          <a:lstStyle/>
          <a:p>
            <a:fld id="{54E283B9-FFF6-453B-AC0D-E567660F7771}" type="slidenum">
              <a:rPr lang="de-DE" noProof="0" smtClean="0"/>
              <a:t>‹Nr.›</a:t>
            </a:fld>
            <a:endParaRPr lang="de-DE" noProof="0" dirty="0"/>
          </a:p>
        </p:txBody>
      </p:sp>
      <p:sp>
        <p:nvSpPr>
          <p:cNvPr id="8" name="Textplatzhalter 9"/>
          <p:cNvSpPr>
            <a:spLocks noGrp="1"/>
          </p:cNvSpPr>
          <p:nvPr>
            <p:ph type="body" sz="quarter" idx="13" hasCustomPrompt="1"/>
          </p:nvPr>
        </p:nvSpPr>
        <p:spPr bwMode="gray">
          <a:xfrm>
            <a:off x="478367" y="360089"/>
            <a:ext cx="11235267" cy="169277"/>
          </a:xfrm>
          <a:prstGeom prst="rect">
            <a:avLst/>
          </a:prstGeom>
        </p:spPr>
        <p:txBody>
          <a:bodyPr wrap="square" tIns="0" bIns="0">
            <a:spAutoFit/>
          </a:bodyPr>
          <a:lstStyle>
            <a:lvl1pPr>
              <a:spcBef>
                <a:spcPts val="0"/>
              </a:spcBef>
              <a:spcAft>
                <a:spcPts val="0"/>
              </a:spcAft>
              <a:defRPr sz="1100" b="0" cap="all" baseline="0">
                <a:solidFill>
                  <a:schemeClr val="tx1"/>
                </a:solidFill>
              </a:defRPr>
            </a:lvl1pPr>
          </a:lstStyle>
          <a:p>
            <a:pPr lvl="0"/>
            <a:r>
              <a:rPr lang="de-DE" noProof="0" dirty="0" err="1"/>
              <a:t>Subject</a:t>
            </a:r>
            <a:r>
              <a:rPr lang="de-DE" noProof="0" dirty="0"/>
              <a:t> </a:t>
            </a:r>
            <a:r>
              <a:rPr lang="de-DE" noProof="0" dirty="0" err="1"/>
              <a:t>of</a:t>
            </a:r>
            <a:r>
              <a:rPr lang="de-DE" noProof="0" dirty="0"/>
              <a:t> </a:t>
            </a:r>
            <a:r>
              <a:rPr lang="de-DE" noProof="0" dirty="0" err="1"/>
              <a:t>chapter</a:t>
            </a:r>
            <a:endParaRPr lang="de-DE" noProof="0" dirty="0"/>
          </a:p>
        </p:txBody>
      </p:sp>
    </p:spTree>
    <p:extLst>
      <p:ext uri="{BB962C8B-B14F-4D97-AF65-F5344CB8AC3E}">
        <p14:creationId xmlns:p14="http://schemas.microsoft.com/office/powerpoint/2010/main" val="3989889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1">
    <p:bg>
      <p:bgPr>
        <a:solidFill>
          <a:schemeClr val="tx2"/>
        </a:solidFill>
        <a:effectLst/>
      </p:bgPr>
    </p:bg>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8031A212-EFA4-1FC0-A634-A5484954E738}"/>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1" name="Bildplatzhalter">
            <a:extLst>
              <a:ext uri="{FF2B5EF4-FFF2-40B4-BE49-F238E27FC236}">
                <a16:creationId xmlns:a16="http://schemas.microsoft.com/office/drawing/2014/main" id="{EF5AEA91-2AC7-F0F0-9782-C62498B58821}"/>
              </a:ext>
            </a:extLst>
          </p:cNvPr>
          <p:cNvSpPr>
            <a:spLocks noGrp="1"/>
          </p:cNvSpPr>
          <p:nvPr>
            <p:ph type="pic" sz="quarter" idx="11" hasCustomPrompt="1"/>
            <p:custDataLst>
              <p:tags r:id="rId2"/>
            </p:custDataLst>
          </p:nvPr>
        </p:nvSpPr>
        <p:spPr>
          <a:xfrm>
            <a:off x="4902228" y="-1"/>
            <a:ext cx="7289772" cy="6858000"/>
          </a:xfrm>
          <a:custGeom>
            <a:avLst/>
            <a:gdLst>
              <a:gd name="connsiteX0" fmla="*/ 4054 w 7289772"/>
              <a:gd name="connsiteY0" fmla="*/ 0 h 6858000"/>
              <a:gd name="connsiteX1" fmla="*/ 4361495 w 7289772"/>
              <a:gd name="connsiteY1" fmla="*/ 0 h 6858000"/>
              <a:gd name="connsiteX2" fmla="*/ 4576788 w 7289772"/>
              <a:gd name="connsiteY2" fmla="*/ 280262 h 6858000"/>
              <a:gd name="connsiteX3" fmla="*/ 4812255 w 7289772"/>
              <a:gd name="connsiteY3" fmla="*/ 586788 h 6858000"/>
              <a:gd name="connsiteX4" fmla="*/ 5047823 w 7289772"/>
              <a:gd name="connsiteY4" fmla="*/ 280262 h 6858000"/>
              <a:gd name="connsiteX5" fmla="*/ 5263199 w 7289772"/>
              <a:gd name="connsiteY5" fmla="*/ 0 h 6858000"/>
              <a:gd name="connsiteX6" fmla="*/ 7289772 w 7289772"/>
              <a:gd name="connsiteY6" fmla="*/ 0 h 6858000"/>
              <a:gd name="connsiteX7" fmla="*/ 7289772 w 7289772"/>
              <a:gd name="connsiteY7" fmla="*/ 3038958 h 6858000"/>
              <a:gd name="connsiteX8" fmla="*/ 6992481 w 7289772"/>
              <a:gd name="connsiteY8" fmla="*/ 3426461 h 6858000"/>
              <a:gd name="connsiteX9" fmla="*/ 7289772 w 7289772"/>
              <a:gd name="connsiteY9" fmla="*/ 3813786 h 6858000"/>
              <a:gd name="connsiteX10" fmla="*/ 7289772 w 7289772"/>
              <a:gd name="connsiteY10" fmla="*/ 6858000 h 6858000"/>
              <a:gd name="connsiteX11" fmla="*/ 5266888 w 7289772"/>
              <a:gd name="connsiteY11" fmla="*/ 6858000 h 6858000"/>
              <a:gd name="connsiteX12" fmla="*/ 5047823 w 7289772"/>
              <a:gd name="connsiteY12" fmla="*/ 6572773 h 6858000"/>
              <a:gd name="connsiteX13" fmla="*/ 4812255 w 7289772"/>
              <a:gd name="connsiteY13" fmla="*/ 6266019 h 6858000"/>
              <a:gd name="connsiteX14" fmla="*/ 4576788 w 7289772"/>
              <a:gd name="connsiteY14" fmla="*/ 6572773 h 6858000"/>
              <a:gd name="connsiteX15" fmla="*/ 4357808 w 7289772"/>
              <a:gd name="connsiteY15" fmla="*/ 6858000 h 6858000"/>
              <a:gd name="connsiteX16" fmla="*/ 0 w 7289772"/>
              <a:gd name="connsiteY16" fmla="*/ 6858000 h 6858000"/>
              <a:gd name="connsiteX17" fmla="*/ 33676 w 7289772"/>
              <a:gd name="connsiteY17" fmla="*/ 6814076 h 6858000"/>
              <a:gd name="connsiteX18" fmla="*/ 2632603 w 7289772"/>
              <a:gd name="connsiteY18" fmla="*/ 3426461 h 6858000"/>
              <a:gd name="connsiteX19" fmla="*/ 33676 w 7289772"/>
              <a:gd name="connsiteY19" fmla="*/ 3863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89772" h="6858000">
                <a:moveTo>
                  <a:pt x="4054" y="0"/>
                </a:moveTo>
                <a:lnTo>
                  <a:pt x="4361495" y="0"/>
                </a:lnTo>
                <a:lnTo>
                  <a:pt x="4576788" y="280262"/>
                </a:lnTo>
                <a:cubicBezTo>
                  <a:pt x="4654052" y="380843"/>
                  <a:pt x="4732593" y="483087"/>
                  <a:pt x="4812255" y="586788"/>
                </a:cubicBezTo>
                <a:cubicBezTo>
                  <a:pt x="4891953" y="483087"/>
                  <a:pt x="4970527" y="380843"/>
                  <a:pt x="5047823" y="280262"/>
                </a:cubicBezTo>
                <a:lnTo>
                  <a:pt x="5263199" y="0"/>
                </a:lnTo>
                <a:lnTo>
                  <a:pt x="7289772" y="0"/>
                </a:lnTo>
                <a:lnTo>
                  <a:pt x="7289772" y="3038958"/>
                </a:lnTo>
                <a:lnTo>
                  <a:pt x="6992481" y="3426461"/>
                </a:lnTo>
                <a:lnTo>
                  <a:pt x="7289772" y="3813786"/>
                </a:lnTo>
                <a:lnTo>
                  <a:pt x="7289772" y="6858000"/>
                </a:lnTo>
                <a:lnTo>
                  <a:pt x="5266888" y="6858000"/>
                </a:lnTo>
                <a:lnTo>
                  <a:pt x="5047823" y="6572773"/>
                </a:lnTo>
                <a:cubicBezTo>
                  <a:pt x="4970527" y="6472126"/>
                  <a:pt x="4891953" y="6369807"/>
                  <a:pt x="4812255" y="6266019"/>
                </a:cubicBezTo>
                <a:cubicBezTo>
                  <a:pt x="4732593" y="6369807"/>
                  <a:pt x="4654052" y="6472126"/>
                  <a:pt x="4576788" y="6572773"/>
                </a:cubicBezTo>
                <a:lnTo>
                  <a:pt x="4357808" y="6858000"/>
                </a:lnTo>
                <a:lnTo>
                  <a:pt x="0" y="6858000"/>
                </a:lnTo>
                <a:lnTo>
                  <a:pt x="33676" y="6814076"/>
                </a:lnTo>
                <a:cubicBezTo>
                  <a:pt x="737739" y="5895774"/>
                  <a:pt x="1672856" y="4676764"/>
                  <a:pt x="2632603" y="3426461"/>
                </a:cubicBezTo>
                <a:cubicBezTo>
                  <a:pt x="1672856" y="2175466"/>
                  <a:pt x="737739" y="956774"/>
                  <a:pt x="33676" y="38631"/>
                </a:cubicBezTo>
                <a:close/>
              </a:path>
            </a:pathLst>
          </a:custGeom>
          <a:solidFill>
            <a:schemeClr val="accent6"/>
          </a:solidFill>
        </p:spPr>
        <p:txBody>
          <a:bodyPr wrap="square" lIns="720000" tIns="720000" rIns="3600000" bIns="0">
            <a:noAutofit/>
          </a:bodyPr>
          <a:lstStyle>
            <a:lvl1pPr>
              <a:defRPr sz="800"/>
            </a:lvl1pPr>
            <a:lvl2pPr marL="0" indent="0" algn="l">
              <a:buNone/>
              <a:defRPr sz="800"/>
            </a:lvl2pPr>
          </a:lstStyle>
          <a:p>
            <a:pPr lvl="1"/>
            <a:r>
              <a:rPr lang="de-DE" noProof="0"/>
              <a:t>Do not use copy-and-paste to load the picture, </a:t>
            </a:r>
            <a:br>
              <a:rPr lang="de-DE" noProof="0"/>
            </a:br>
            <a:r>
              <a:rPr lang="de-DE" noProof="0"/>
              <a:t>copy-and-paste does not work with the X special picture placeholders.</a:t>
            </a:r>
            <a:br>
              <a:rPr lang="de-DE" noProof="0"/>
            </a:br>
            <a:br>
              <a:rPr lang="de-DE" noProof="0"/>
            </a:br>
            <a:r>
              <a:rPr lang="de-DE" noProof="0"/>
              <a:t>To load a picture into the X picture placeholder, activate the picture placeholder by clicking on it. </a:t>
            </a:r>
            <a:br>
              <a:rPr lang="de-DE" noProof="0"/>
            </a:br>
            <a:r>
              <a:rPr lang="de-DE" noProof="0"/>
              <a:t>Then load the picture via Menu → Insert → Pictures → Insert Picture From …</a:t>
            </a:r>
            <a:br>
              <a:rPr lang="de-DE" noProof="0"/>
            </a:br>
            <a:br>
              <a:rPr lang="de-DE" noProof="0"/>
            </a:br>
            <a:r>
              <a:rPr lang="de-DE" noProof="0"/>
              <a:t>If the red X element is in the way, place it in the background. </a:t>
            </a:r>
            <a:br>
              <a:rPr lang="de-DE" noProof="0"/>
            </a:br>
            <a:r>
              <a:rPr lang="de-DE" noProof="0"/>
              <a:t>After the picture is loaded into the picture placeholder, </a:t>
            </a:r>
            <a:br>
              <a:rPr lang="de-DE" noProof="0"/>
            </a:br>
            <a:r>
              <a:rPr lang="de-DE" noProof="0"/>
              <a:t>place the picture in the background</a:t>
            </a:r>
            <a:endParaRPr lang="de-DE" noProof="0"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noProof="0"/>
              <a:t>Headline</a:t>
            </a:r>
            <a:endParaRPr lang="de-DE" noProof="0" dirty="0"/>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noProof="0"/>
              <a:t>Subline</a:t>
            </a:r>
            <a:endParaRPr lang="de-DE" noProof="0"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oter Balken 21 % Transparenz">
            <a:extLst>
              <a:ext uri="{FF2B5EF4-FFF2-40B4-BE49-F238E27FC236}">
                <a16:creationId xmlns:a16="http://schemas.microsoft.com/office/drawing/2014/main" id="{76EC34EF-2CF1-FC63-29DC-C6AC09592D57}"/>
              </a:ext>
            </a:extLst>
          </p:cNvPr>
          <p:cNvSpPr>
            <a:spLocks noGrp="1"/>
          </p:cNvSpPr>
          <p:nvPr>
            <p:ph type="body" sz="quarter" idx="13"/>
            <p:custDataLst>
              <p:tags r:id="rId6"/>
            </p:custDataLst>
          </p:nvPr>
        </p:nvSpPr>
        <p:spPr>
          <a:xfrm>
            <a:off x="4903968" y="0"/>
            <a:ext cx="7288033" cy="6858000"/>
          </a:xfrm>
          <a:custGeom>
            <a:avLst/>
            <a:gdLst>
              <a:gd name="connsiteX0" fmla="*/ 5264141 w 7288033"/>
              <a:gd name="connsiteY0" fmla="*/ 0 h 6858000"/>
              <a:gd name="connsiteX1" fmla="*/ 7288033 w 7288033"/>
              <a:gd name="connsiteY1" fmla="*/ 0 h 6858000"/>
              <a:gd name="connsiteX2" fmla="*/ 7288033 w 7288033"/>
              <a:gd name="connsiteY2" fmla="*/ 3035642 h 6858000"/>
              <a:gd name="connsiteX3" fmla="*/ 7026984 w 7288033"/>
              <a:gd name="connsiteY3" fmla="*/ 3375779 h 6858000"/>
              <a:gd name="connsiteX4" fmla="*/ 4428304 w 7288033"/>
              <a:gd name="connsiteY4" fmla="*/ 6761143 h 6858000"/>
              <a:gd name="connsiteX5" fmla="*/ 4353940 w 7288033"/>
              <a:gd name="connsiteY5" fmla="*/ 6858000 h 6858000"/>
              <a:gd name="connsiteX6" fmla="*/ 0 w 7288033"/>
              <a:gd name="connsiteY6" fmla="*/ 6858000 h 6858000"/>
              <a:gd name="connsiteX7" fmla="*/ 139962 w 7288033"/>
              <a:gd name="connsiteY7" fmla="*/ 6675604 h 6858000"/>
              <a:gd name="connsiteX8" fmla="*/ 5193258 w 7288033"/>
              <a:gd name="connsiteY8" fmla="*/ 923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88033" h="6858000">
                <a:moveTo>
                  <a:pt x="5264141" y="0"/>
                </a:moveTo>
                <a:lnTo>
                  <a:pt x="7288033" y="0"/>
                </a:lnTo>
                <a:lnTo>
                  <a:pt x="7288033" y="3035642"/>
                </a:lnTo>
                <a:lnTo>
                  <a:pt x="7026984" y="3375779"/>
                </a:lnTo>
                <a:cubicBezTo>
                  <a:pt x="6128175" y="4546865"/>
                  <a:pt x="5205306" y="5749093"/>
                  <a:pt x="4428304" y="6761143"/>
                </a:cubicBezTo>
                <a:lnTo>
                  <a:pt x="4353940" y="6858000"/>
                </a:lnTo>
                <a:lnTo>
                  <a:pt x="0" y="6858000"/>
                </a:lnTo>
                <a:lnTo>
                  <a:pt x="139962" y="6675604"/>
                </a:lnTo>
                <a:cubicBezTo>
                  <a:pt x="1501647" y="4901104"/>
                  <a:pt x="3639207" y="2116299"/>
                  <a:pt x="5193258" y="92314"/>
                </a:cubicBezTo>
                <a:close/>
              </a:path>
            </a:pathLst>
          </a:custGeom>
          <a:solidFill>
            <a:srgbClr val="E2001A">
              <a:alpha val="29804"/>
            </a:srgbClr>
          </a:solidFill>
        </p:spPr>
        <p:txBody>
          <a:bodyPr wrap="square">
            <a:noAutofit/>
          </a:bodyPr>
          <a:lstStyle>
            <a:lvl1pPr>
              <a:defRPr sz="800">
                <a:no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sz="1600" noProof="0"/>
              <a:t>Mastertextformat bearbeiten</a:t>
            </a:r>
          </a:p>
        </p:txBody>
      </p:sp>
      <p:sp>
        <p:nvSpPr>
          <p:cNvPr id="7" name="Datumsplatzhalter 6">
            <a:extLst>
              <a:ext uri="{FF2B5EF4-FFF2-40B4-BE49-F238E27FC236}">
                <a16:creationId xmlns:a16="http://schemas.microsoft.com/office/drawing/2014/main" id="{318BB9F8-D41F-4BC0-3637-28F4778722B1}"/>
              </a:ext>
            </a:extLst>
          </p:cNvPr>
          <p:cNvSpPr>
            <a:spLocks noGrp="1"/>
          </p:cNvSpPr>
          <p:nvPr>
            <p:ph type="dt" sz="half" idx="14"/>
            <p:custDataLst>
              <p:tags r:id="rId7"/>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0" name="Grafik 9">
            <a:extLst>
              <a:ext uri="{FF2B5EF4-FFF2-40B4-BE49-F238E27FC236}">
                <a16:creationId xmlns:a16="http://schemas.microsoft.com/office/drawing/2014/main" id="{842E2DE9-6CD3-4962-A9CB-BB899A36CFC8}"/>
              </a:ext>
            </a:extLst>
          </p:cNvPr>
          <p:cNvPicPr>
            <a:picLocks noChangeAspect="1"/>
          </p:cNvPicPr>
          <p:nvPr userDrawn="1"/>
        </p:nvPicPr>
        <p:blipFill>
          <a:blip r:embed="rId9"/>
          <a:stretch>
            <a:fillRect/>
          </a:stretch>
        </p:blipFill>
        <p:spPr>
          <a:xfrm>
            <a:off x="549327" y="450747"/>
            <a:ext cx="2446800" cy="746988"/>
          </a:xfrm>
          <a:prstGeom prst="rect">
            <a:avLst/>
          </a:prstGeom>
        </p:spPr>
      </p:pic>
    </p:spTree>
    <p:extLst>
      <p:ext uri="{BB962C8B-B14F-4D97-AF65-F5344CB8AC3E}">
        <p14:creationId xmlns:p14="http://schemas.microsoft.com/office/powerpoint/2010/main" val="19318345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Team member (4) flexible">
    <p:bg>
      <p:bgPr>
        <a:solidFill>
          <a:schemeClr val="tx2"/>
        </a:solidFill>
        <a:effectLst/>
      </p:bgPr>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DD305413-069F-CC0C-F8D3-E7323F3057E9}"/>
              </a:ext>
            </a:extLst>
          </p:cNvPr>
          <p:cNvSpPr/>
          <p:nvPr userDrawn="1">
            <p:custDataLst>
              <p:tags r:id="rId1"/>
            </p:custDataLst>
          </p:nvPr>
        </p:nvSpPr>
        <p:spPr>
          <a:xfrm>
            <a:off x="540003" y="0"/>
            <a:ext cx="1165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3"/>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Datumsplatzhalter 4">
            <a:extLst>
              <a:ext uri="{FF2B5EF4-FFF2-40B4-BE49-F238E27FC236}">
                <a16:creationId xmlns:a16="http://schemas.microsoft.com/office/drawing/2014/main" id="{7C7D7102-6AF4-7B88-FF02-01A0673EAB56}"/>
              </a:ext>
            </a:extLst>
          </p:cNvPr>
          <p:cNvSpPr>
            <a:spLocks noGrp="1"/>
          </p:cNvSpPr>
          <p:nvPr>
            <p:ph type="dt" sz="half" idx="34"/>
            <p:custDataLst>
              <p:tags r:id="rId4"/>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6C2CF1F2-0B93-10C3-414C-AD26EAE73531}"/>
              </a:ext>
            </a:extLst>
          </p:cNvPr>
          <p:cNvSpPr>
            <a:spLocks noGrp="1"/>
          </p:cNvSpPr>
          <p:nvPr>
            <p:ph type="ftr" sz="quarter" idx="35"/>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1B438321-B4A3-3AD4-6952-C27449CD5739}"/>
              </a:ext>
            </a:extLst>
          </p:cNvPr>
          <p:cNvSpPr>
            <a:spLocks noGrp="1"/>
          </p:cNvSpPr>
          <p:nvPr>
            <p:ph type="sldNum" sz="quarter" idx="36"/>
            <p:custDataLst>
              <p:tags r:id="rId6"/>
            </p:custDataLst>
          </p:nvPr>
        </p:nvSpPr>
        <p:spPr/>
        <p:txBody>
          <a:bodyPr/>
          <a:lstStyle/>
          <a:p>
            <a:fld id="{92DB0D90-6264-4E90-9724-ABC670DBF4FB}" type="slidenum">
              <a:rPr lang="de-DE" smtClean="0"/>
              <a:pPr/>
              <a:t>‹Nr.›</a:t>
            </a:fld>
            <a:endParaRPr lang="de-DE" dirty="0"/>
          </a:p>
        </p:txBody>
      </p:sp>
      <p:sp>
        <p:nvSpPr>
          <p:cNvPr id="13" name="Rechteck 12">
            <a:extLst>
              <a:ext uri="{FF2B5EF4-FFF2-40B4-BE49-F238E27FC236}">
                <a16:creationId xmlns:a16="http://schemas.microsoft.com/office/drawing/2014/main" id="{82BA7842-4012-E451-0CFA-98EEA7749C94}"/>
              </a:ext>
            </a:extLst>
          </p:cNvPr>
          <p:cNvSpPr/>
          <p:nvPr userDrawn="1">
            <p:custDataLst>
              <p:tags r:id="rId7"/>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5" name="Rechteck 14">
            <a:extLst>
              <a:ext uri="{FF2B5EF4-FFF2-40B4-BE49-F238E27FC236}">
                <a16:creationId xmlns:a16="http://schemas.microsoft.com/office/drawing/2014/main" id="{EBD56F67-F300-40CF-9D4C-A4AF682BD7A8}"/>
              </a:ext>
            </a:extLst>
          </p:cNvPr>
          <p:cNvSpPr>
            <a:spLocks/>
          </p:cNvSpPr>
          <p:nvPr userDrawn="1">
            <p:custDataLst>
              <p:tags r:id="rId8"/>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9" name="Textplatzhalter 8">
            <a:extLst>
              <a:ext uri="{FF2B5EF4-FFF2-40B4-BE49-F238E27FC236}">
                <a16:creationId xmlns:a16="http://schemas.microsoft.com/office/drawing/2014/main" id="{A5ECCE35-16F4-36DD-DB66-6DED467DC826}"/>
              </a:ext>
            </a:extLst>
          </p:cNvPr>
          <p:cNvSpPr>
            <a:spLocks noGrp="1"/>
          </p:cNvSpPr>
          <p:nvPr>
            <p:ph type="body" sz="quarter" idx="30" hasCustomPrompt="1"/>
            <p:custDataLst>
              <p:tags r:id="rId9"/>
            </p:custDataLst>
          </p:nvPr>
        </p:nvSpPr>
        <p:spPr>
          <a:xfrm>
            <a:off x="1307438"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dirty="0"/>
              <a:t>Name</a:t>
            </a:r>
          </a:p>
          <a:p>
            <a:pPr lvl="1"/>
            <a:r>
              <a:rPr lang="de-DE" dirty="0"/>
              <a:t>Position</a:t>
            </a:r>
          </a:p>
          <a:p>
            <a:pPr lvl="2"/>
            <a:r>
              <a:rPr lang="de-DE" dirty="0"/>
              <a:t>Dritte Ebene</a:t>
            </a:r>
          </a:p>
          <a:p>
            <a:pPr lvl="6"/>
            <a:endParaRPr lang="de-DE" dirty="0"/>
          </a:p>
        </p:txBody>
      </p:sp>
      <p:sp>
        <p:nvSpPr>
          <p:cNvPr id="18" name="Textplatzhalter 8">
            <a:extLst>
              <a:ext uri="{FF2B5EF4-FFF2-40B4-BE49-F238E27FC236}">
                <a16:creationId xmlns:a16="http://schemas.microsoft.com/office/drawing/2014/main" id="{1EAC27A7-7691-4350-43C5-6B6CB5F92B2C}"/>
              </a:ext>
            </a:extLst>
          </p:cNvPr>
          <p:cNvSpPr>
            <a:spLocks noGrp="1"/>
          </p:cNvSpPr>
          <p:nvPr>
            <p:ph type="body" sz="quarter" idx="31" hasCustomPrompt="1"/>
            <p:custDataLst>
              <p:tags r:id="rId10"/>
            </p:custDataLst>
          </p:nvPr>
        </p:nvSpPr>
        <p:spPr>
          <a:xfrm>
            <a:off x="4127919"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0" name="Textplatzhalter 8">
            <a:extLst>
              <a:ext uri="{FF2B5EF4-FFF2-40B4-BE49-F238E27FC236}">
                <a16:creationId xmlns:a16="http://schemas.microsoft.com/office/drawing/2014/main" id="{77D24433-C7A0-DCCF-802A-407C4B93BDCD}"/>
              </a:ext>
            </a:extLst>
          </p:cNvPr>
          <p:cNvSpPr>
            <a:spLocks noGrp="1"/>
          </p:cNvSpPr>
          <p:nvPr>
            <p:ph type="body" sz="quarter" idx="32" hasCustomPrompt="1"/>
            <p:custDataLst>
              <p:tags r:id="rId11"/>
            </p:custDataLst>
          </p:nvPr>
        </p:nvSpPr>
        <p:spPr>
          <a:xfrm>
            <a:off x="6948401"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1" name="Textplatzhalter 8">
            <a:extLst>
              <a:ext uri="{FF2B5EF4-FFF2-40B4-BE49-F238E27FC236}">
                <a16:creationId xmlns:a16="http://schemas.microsoft.com/office/drawing/2014/main" id="{A021F369-23AA-50F4-5510-BF8495646D67}"/>
              </a:ext>
            </a:extLst>
          </p:cNvPr>
          <p:cNvSpPr>
            <a:spLocks noGrp="1"/>
          </p:cNvSpPr>
          <p:nvPr>
            <p:ph type="body" sz="quarter" idx="33" hasCustomPrompt="1"/>
            <p:custDataLst>
              <p:tags r:id="rId12"/>
            </p:custDataLst>
          </p:nvPr>
        </p:nvSpPr>
        <p:spPr>
          <a:xfrm>
            <a:off x="9768882"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40" name="Bildplatzhalter 25">
            <a:extLst>
              <a:ext uri="{FF2B5EF4-FFF2-40B4-BE49-F238E27FC236}">
                <a16:creationId xmlns:a16="http://schemas.microsoft.com/office/drawing/2014/main" id="{8304F989-FA01-2EC0-22D5-8702BB35220A}"/>
              </a:ext>
            </a:extLst>
          </p:cNvPr>
          <p:cNvSpPr>
            <a:spLocks noGrp="1"/>
          </p:cNvSpPr>
          <p:nvPr>
            <p:ph type="pic" sz="quarter" idx="37" hasCustomPrompt="1"/>
            <p:custDataLst>
              <p:tags r:id="rId13"/>
            </p:custDataLst>
          </p:nvPr>
        </p:nvSpPr>
        <p:spPr>
          <a:xfrm>
            <a:off x="934480" y="1717366"/>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de-DE" sz="1200" dirty="0"/>
              <a:t>Load </a:t>
            </a:r>
            <a:r>
              <a:rPr lang="de-DE" sz="1200" noProof="0" dirty="0" err="1"/>
              <a:t>image</a:t>
            </a:r>
            <a:br>
              <a:rPr lang="de-DE" sz="1200" noProof="0" dirty="0"/>
            </a:br>
            <a:r>
              <a:rPr lang="de-DE" sz="1200" dirty="0"/>
              <a:t>▼</a:t>
            </a:r>
          </a:p>
          <a:p>
            <a:endParaRPr lang="de-DE" dirty="0"/>
          </a:p>
        </p:txBody>
      </p:sp>
      <p:sp>
        <p:nvSpPr>
          <p:cNvPr id="41" name="Bildplatzhalter 25">
            <a:extLst>
              <a:ext uri="{FF2B5EF4-FFF2-40B4-BE49-F238E27FC236}">
                <a16:creationId xmlns:a16="http://schemas.microsoft.com/office/drawing/2014/main" id="{E6E463DD-688E-DC38-27EF-4974D9508C41}"/>
              </a:ext>
            </a:extLst>
          </p:cNvPr>
          <p:cNvSpPr>
            <a:spLocks noGrp="1"/>
          </p:cNvSpPr>
          <p:nvPr>
            <p:ph type="pic" sz="quarter" idx="38" hasCustomPrompt="1"/>
            <p:custDataLst>
              <p:tags r:id="rId14"/>
            </p:custDataLst>
          </p:nvPr>
        </p:nvSpPr>
        <p:spPr>
          <a:xfrm>
            <a:off x="3754961" y="1717366"/>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pl-PL" sz="1200" dirty="0" err="1"/>
              <a:t>Load</a:t>
            </a:r>
            <a:r>
              <a:rPr lang="pl-PL" sz="1200" dirty="0"/>
              <a:t> </a:t>
            </a:r>
            <a:r>
              <a:rPr lang="pl-PL" sz="1200" noProof="0" dirty="0"/>
              <a:t>image</a:t>
            </a:r>
            <a:br>
              <a:rPr lang="pl-PL" sz="1200" noProof="0" dirty="0"/>
            </a:br>
            <a:r>
              <a:rPr lang="pl-PL" sz="1200" dirty="0"/>
              <a:t>▼</a:t>
            </a:r>
          </a:p>
          <a:p>
            <a:endParaRPr lang="pl-PL" dirty="0"/>
          </a:p>
        </p:txBody>
      </p:sp>
      <p:sp>
        <p:nvSpPr>
          <p:cNvPr id="42" name="Bildplatzhalter 25">
            <a:extLst>
              <a:ext uri="{FF2B5EF4-FFF2-40B4-BE49-F238E27FC236}">
                <a16:creationId xmlns:a16="http://schemas.microsoft.com/office/drawing/2014/main" id="{9F73328B-C4B0-B7DD-FFFC-8CF19388F6F1}"/>
              </a:ext>
            </a:extLst>
          </p:cNvPr>
          <p:cNvSpPr>
            <a:spLocks noGrp="1"/>
          </p:cNvSpPr>
          <p:nvPr>
            <p:ph type="pic" sz="quarter" idx="39" hasCustomPrompt="1"/>
            <p:custDataLst>
              <p:tags r:id="rId15"/>
            </p:custDataLst>
          </p:nvPr>
        </p:nvSpPr>
        <p:spPr>
          <a:xfrm>
            <a:off x="6575442" y="1717366"/>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pl-PL" sz="1200" dirty="0" err="1"/>
              <a:t>Load</a:t>
            </a:r>
            <a:r>
              <a:rPr lang="pl-PL" sz="1200" dirty="0"/>
              <a:t> </a:t>
            </a:r>
            <a:r>
              <a:rPr lang="pl-PL" sz="1200" noProof="0" dirty="0"/>
              <a:t>image</a:t>
            </a:r>
            <a:br>
              <a:rPr lang="pl-PL" sz="1200" noProof="0" dirty="0"/>
            </a:br>
            <a:r>
              <a:rPr lang="pl-PL" sz="1200" dirty="0"/>
              <a:t>▼</a:t>
            </a:r>
          </a:p>
          <a:p>
            <a:endParaRPr lang="pl-PL" dirty="0"/>
          </a:p>
        </p:txBody>
      </p:sp>
      <p:sp>
        <p:nvSpPr>
          <p:cNvPr id="43" name="Bildplatzhalter 25">
            <a:extLst>
              <a:ext uri="{FF2B5EF4-FFF2-40B4-BE49-F238E27FC236}">
                <a16:creationId xmlns:a16="http://schemas.microsoft.com/office/drawing/2014/main" id="{72E8F46D-A45E-043B-2785-E302213E2D49}"/>
              </a:ext>
            </a:extLst>
          </p:cNvPr>
          <p:cNvSpPr>
            <a:spLocks noGrp="1"/>
          </p:cNvSpPr>
          <p:nvPr>
            <p:ph type="pic" sz="quarter" idx="40" hasCustomPrompt="1"/>
            <p:custDataLst>
              <p:tags r:id="rId16"/>
            </p:custDataLst>
          </p:nvPr>
        </p:nvSpPr>
        <p:spPr>
          <a:xfrm>
            <a:off x="9395923" y="1717367"/>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pl-PL" sz="1200" dirty="0" err="1"/>
              <a:t>Load</a:t>
            </a:r>
            <a:r>
              <a:rPr lang="pl-PL" sz="1200" dirty="0"/>
              <a:t> </a:t>
            </a:r>
            <a:r>
              <a:rPr lang="pl-PL" sz="1200" noProof="0" dirty="0"/>
              <a:t>image</a:t>
            </a:r>
            <a:br>
              <a:rPr lang="pl-PL" sz="1200" noProof="0" dirty="0"/>
            </a:br>
            <a:r>
              <a:rPr lang="pl-PL" sz="1200" dirty="0"/>
              <a:t>▼</a:t>
            </a:r>
          </a:p>
          <a:p>
            <a:endParaRPr lang="pl-PL" dirty="0"/>
          </a:p>
        </p:txBody>
      </p:sp>
    </p:spTree>
    <p:extLst>
      <p:ext uri="{BB962C8B-B14F-4D97-AF65-F5344CB8AC3E}">
        <p14:creationId xmlns:p14="http://schemas.microsoft.com/office/powerpoint/2010/main" val="17924706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9B15FA1-4510-E889-F7CB-79DDCA234286}"/>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1">
            <a:extLst>
              <a:ext uri="{FF2B5EF4-FFF2-40B4-BE49-F238E27FC236}">
                <a16:creationId xmlns:a16="http://schemas.microsoft.com/office/drawing/2014/main" id="{2061C12E-2696-0F57-A989-679FB98A9782}"/>
              </a:ext>
            </a:extLst>
          </p:cNvPr>
          <p:cNvSpPr>
            <a:spLocks noGrp="1"/>
          </p:cNvSpPr>
          <p:nvPr>
            <p:ph type="title" hasCustomPrompt="1"/>
          </p:nvPr>
        </p:nvSpPr>
        <p:spPr>
          <a:xfrm>
            <a:off x="1272908" y="2107939"/>
            <a:ext cx="10080892" cy="2642122"/>
          </a:xfrm>
        </p:spPr>
        <p:txBody>
          <a:bodyPr anchor="ctr"/>
          <a:lstStyle>
            <a:lvl1pPr algn="ctr">
              <a:defRPr b="0">
                <a:solidFill>
                  <a:schemeClr val="bg1"/>
                </a:solidFill>
              </a:defRPr>
            </a:lvl1pPr>
          </a:lstStyle>
          <a:p>
            <a:r>
              <a:rPr lang="de-DE" err="1"/>
              <a:t>Divider</a:t>
            </a:r>
            <a:r>
              <a:rPr lang="de-DE"/>
              <a:t> Slide</a:t>
            </a:r>
          </a:p>
        </p:txBody>
      </p:sp>
      <p:sp>
        <p:nvSpPr>
          <p:cNvPr id="5" name="Foliennummernplatzhalter 6">
            <a:extLst>
              <a:ext uri="{FF2B5EF4-FFF2-40B4-BE49-F238E27FC236}">
                <a16:creationId xmlns:a16="http://schemas.microsoft.com/office/drawing/2014/main" id="{C34DA1BB-6F1C-8BDB-184C-77EF664F78C3}"/>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8849182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Title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noProof="0">
                <a:solidFill>
                  <a:schemeClr val="bg1"/>
                </a:solidFill>
              </a:rPr>
              <a:t>Title layouts</a:t>
            </a:r>
            <a:endParaRPr lang="de-DE" sz="12000" noProof="0" dirty="0">
              <a:solidFill>
                <a:schemeClr val="bg1"/>
              </a:solidFill>
            </a:endParaRPr>
          </a:p>
        </p:txBody>
      </p:sp>
    </p:spTree>
    <p:extLst>
      <p:ext uri="{BB962C8B-B14F-4D97-AF65-F5344CB8AC3E}">
        <p14:creationId xmlns:p14="http://schemas.microsoft.com/office/powerpoint/2010/main" val="8558186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itle 1">
    <p:bg>
      <p:bgPr>
        <a:solidFill>
          <a:schemeClr val="tx2"/>
        </a:solidFill>
        <a:effectLst/>
      </p:bgPr>
    </p:bg>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8031A212-EFA4-1FC0-A634-A5484954E738}"/>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1" name="Bildplatzhalter">
            <a:extLst>
              <a:ext uri="{FF2B5EF4-FFF2-40B4-BE49-F238E27FC236}">
                <a16:creationId xmlns:a16="http://schemas.microsoft.com/office/drawing/2014/main" id="{EF5AEA91-2AC7-F0F0-9782-C62498B58821}"/>
              </a:ext>
            </a:extLst>
          </p:cNvPr>
          <p:cNvSpPr>
            <a:spLocks noGrp="1"/>
          </p:cNvSpPr>
          <p:nvPr>
            <p:ph type="pic" sz="quarter" idx="11" hasCustomPrompt="1"/>
            <p:custDataLst>
              <p:tags r:id="rId2"/>
            </p:custDataLst>
          </p:nvPr>
        </p:nvSpPr>
        <p:spPr>
          <a:xfrm>
            <a:off x="4902228" y="-1"/>
            <a:ext cx="7289772" cy="6858000"/>
          </a:xfrm>
          <a:custGeom>
            <a:avLst/>
            <a:gdLst>
              <a:gd name="connsiteX0" fmla="*/ 4054 w 7289772"/>
              <a:gd name="connsiteY0" fmla="*/ 0 h 6858000"/>
              <a:gd name="connsiteX1" fmla="*/ 4361495 w 7289772"/>
              <a:gd name="connsiteY1" fmla="*/ 0 h 6858000"/>
              <a:gd name="connsiteX2" fmla="*/ 4576788 w 7289772"/>
              <a:gd name="connsiteY2" fmla="*/ 280262 h 6858000"/>
              <a:gd name="connsiteX3" fmla="*/ 4812255 w 7289772"/>
              <a:gd name="connsiteY3" fmla="*/ 586788 h 6858000"/>
              <a:gd name="connsiteX4" fmla="*/ 5047823 w 7289772"/>
              <a:gd name="connsiteY4" fmla="*/ 280262 h 6858000"/>
              <a:gd name="connsiteX5" fmla="*/ 5263199 w 7289772"/>
              <a:gd name="connsiteY5" fmla="*/ 0 h 6858000"/>
              <a:gd name="connsiteX6" fmla="*/ 7289772 w 7289772"/>
              <a:gd name="connsiteY6" fmla="*/ 0 h 6858000"/>
              <a:gd name="connsiteX7" fmla="*/ 7289772 w 7289772"/>
              <a:gd name="connsiteY7" fmla="*/ 3038958 h 6858000"/>
              <a:gd name="connsiteX8" fmla="*/ 6992481 w 7289772"/>
              <a:gd name="connsiteY8" fmla="*/ 3426461 h 6858000"/>
              <a:gd name="connsiteX9" fmla="*/ 7289772 w 7289772"/>
              <a:gd name="connsiteY9" fmla="*/ 3813786 h 6858000"/>
              <a:gd name="connsiteX10" fmla="*/ 7289772 w 7289772"/>
              <a:gd name="connsiteY10" fmla="*/ 6858000 h 6858000"/>
              <a:gd name="connsiteX11" fmla="*/ 5266888 w 7289772"/>
              <a:gd name="connsiteY11" fmla="*/ 6858000 h 6858000"/>
              <a:gd name="connsiteX12" fmla="*/ 5047823 w 7289772"/>
              <a:gd name="connsiteY12" fmla="*/ 6572773 h 6858000"/>
              <a:gd name="connsiteX13" fmla="*/ 4812255 w 7289772"/>
              <a:gd name="connsiteY13" fmla="*/ 6266019 h 6858000"/>
              <a:gd name="connsiteX14" fmla="*/ 4576788 w 7289772"/>
              <a:gd name="connsiteY14" fmla="*/ 6572773 h 6858000"/>
              <a:gd name="connsiteX15" fmla="*/ 4357808 w 7289772"/>
              <a:gd name="connsiteY15" fmla="*/ 6858000 h 6858000"/>
              <a:gd name="connsiteX16" fmla="*/ 0 w 7289772"/>
              <a:gd name="connsiteY16" fmla="*/ 6858000 h 6858000"/>
              <a:gd name="connsiteX17" fmla="*/ 33676 w 7289772"/>
              <a:gd name="connsiteY17" fmla="*/ 6814076 h 6858000"/>
              <a:gd name="connsiteX18" fmla="*/ 2632603 w 7289772"/>
              <a:gd name="connsiteY18" fmla="*/ 3426461 h 6858000"/>
              <a:gd name="connsiteX19" fmla="*/ 33676 w 7289772"/>
              <a:gd name="connsiteY19" fmla="*/ 3863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89772" h="6858000">
                <a:moveTo>
                  <a:pt x="4054" y="0"/>
                </a:moveTo>
                <a:lnTo>
                  <a:pt x="4361495" y="0"/>
                </a:lnTo>
                <a:lnTo>
                  <a:pt x="4576788" y="280262"/>
                </a:lnTo>
                <a:cubicBezTo>
                  <a:pt x="4654052" y="380843"/>
                  <a:pt x="4732593" y="483087"/>
                  <a:pt x="4812255" y="586788"/>
                </a:cubicBezTo>
                <a:cubicBezTo>
                  <a:pt x="4891953" y="483087"/>
                  <a:pt x="4970527" y="380843"/>
                  <a:pt x="5047823" y="280262"/>
                </a:cubicBezTo>
                <a:lnTo>
                  <a:pt x="5263199" y="0"/>
                </a:lnTo>
                <a:lnTo>
                  <a:pt x="7289772" y="0"/>
                </a:lnTo>
                <a:lnTo>
                  <a:pt x="7289772" y="3038958"/>
                </a:lnTo>
                <a:lnTo>
                  <a:pt x="6992481" y="3426461"/>
                </a:lnTo>
                <a:lnTo>
                  <a:pt x="7289772" y="3813786"/>
                </a:lnTo>
                <a:lnTo>
                  <a:pt x="7289772" y="6858000"/>
                </a:lnTo>
                <a:lnTo>
                  <a:pt x="5266888" y="6858000"/>
                </a:lnTo>
                <a:lnTo>
                  <a:pt x="5047823" y="6572773"/>
                </a:lnTo>
                <a:cubicBezTo>
                  <a:pt x="4970527" y="6472126"/>
                  <a:pt x="4891953" y="6369807"/>
                  <a:pt x="4812255" y="6266019"/>
                </a:cubicBezTo>
                <a:cubicBezTo>
                  <a:pt x="4732593" y="6369807"/>
                  <a:pt x="4654052" y="6472126"/>
                  <a:pt x="4576788" y="6572773"/>
                </a:cubicBezTo>
                <a:lnTo>
                  <a:pt x="4357808" y="6858000"/>
                </a:lnTo>
                <a:lnTo>
                  <a:pt x="0" y="6858000"/>
                </a:lnTo>
                <a:lnTo>
                  <a:pt x="33676" y="6814076"/>
                </a:lnTo>
                <a:cubicBezTo>
                  <a:pt x="737739" y="5895774"/>
                  <a:pt x="1672856" y="4676764"/>
                  <a:pt x="2632603" y="3426461"/>
                </a:cubicBezTo>
                <a:cubicBezTo>
                  <a:pt x="1672856" y="2175466"/>
                  <a:pt x="737739" y="956774"/>
                  <a:pt x="33676" y="38631"/>
                </a:cubicBezTo>
                <a:close/>
              </a:path>
            </a:pathLst>
          </a:custGeom>
          <a:solidFill>
            <a:schemeClr val="accent6"/>
          </a:solidFill>
        </p:spPr>
        <p:txBody>
          <a:bodyPr wrap="square" lIns="720000" tIns="720000" rIns="3600000" bIns="0">
            <a:noAutofit/>
          </a:bodyPr>
          <a:lstStyle>
            <a:lvl1pPr>
              <a:defRPr sz="800"/>
            </a:lvl1pPr>
            <a:lvl2pPr marL="0" indent="0" algn="l">
              <a:buNone/>
              <a:defRPr sz="800"/>
            </a:lvl2pPr>
          </a:lstStyle>
          <a:p>
            <a:pPr lvl="1"/>
            <a:r>
              <a:rPr lang="de-DE" noProof="0"/>
              <a:t>Do not use copy-and-paste to load the picture, </a:t>
            </a:r>
            <a:br>
              <a:rPr lang="de-DE" noProof="0"/>
            </a:br>
            <a:r>
              <a:rPr lang="de-DE" noProof="0"/>
              <a:t>copy-and-paste does not work with the X special picture placeholders.</a:t>
            </a:r>
            <a:br>
              <a:rPr lang="de-DE" noProof="0"/>
            </a:br>
            <a:br>
              <a:rPr lang="de-DE" noProof="0"/>
            </a:br>
            <a:r>
              <a:rPr lang="de-DE" noProof="0"/>
              <a:t>To load a picture into the X picture placeholder, activate the picture placeholder by clicking on it. </a:t>
            </a:r>
            <a:br>
              <a:rPr lang="de-DE" noProof="0"/>
            </a:br>
            <a:r>
              <a:rPr lang="de-DE" noProof="0"/>
              <a:t>Then load the picture via Menu → Insert → Pictures → Insert Picture From …</a:t>
            </a:r>
            <a:br>
              <a:rPr lang="de-DE" noProof="0"/>
            </a:br>
            <a:br>
              <a:rPr lang="de-DE" noProof="0"/>
            </a:br>
            <a:r>
              <a:rPr lang="de-DE" noProof="0"/>
              <a:t>If the red X element is in the way, place it in the background. </a:t>
            </a:r>
            <a:br>
              <a:rPr lang="de-DE" noProof="0"/>
            </a:br>
            <a:r>
              <a:rPr lang="de-DE" noProof="0"/>
              <a:t>After the picture is loaded into the picture placeholder, </a:t>
            </a:r>
            <a:br>
              <a:rPr lang="de-DE" noProof="0"/>
            </a:br>
            <a:r>
              <a:rPr lang="de-DE" noProof="0"/>
              <a:t>place the picture in the background</a:t>
            </a:r>
            <a:endParaRPr lang="de-DE" noProof="0"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noProof="0"/>
              <a:t>Headline</a:t>
            </a:r>
            <a:endParaRPr lang="de-DE" noProof="0" dirty="0"/>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noProof="0"/>
              <a:t>Subline</a:t>
            </a:r>
            <a:endParaRPr lang="de-DE" noProof="0"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oter Balken 21 % Transparenz">
            <a:extLst>
              <a:ext uri="{FF2B5EF4-FFF2-40B4-BE49-F238E27FC236}">
                <a16:creationId xmlns:a16="http://schemas.microsoft.com/office/drawing/2014/main" id="{76EC34EF-2CF1-FC63-29DC-C6AC09592D57}"/>
              </a:ext>
            </a:extLst>
          </p:cNvPr>
          <p:cNvSpPr>
            <a:spLocks noGrp="1"/>
          </p:cNvSpPr>
          <p:nvPr>
            <p:ph type="body" sz="quarter" idx="13"/>
            <p:custDataLst>
              <p:tags r:id="rId6"/>
            </p:custDataLst>
          </p:nvPr>
        </p:nvSpPr>
        <p:spPr>
          <a:xfrm>
            <a:off x="4903968" y="0"/>
            <a:ext cx="7288033" cy="6858000"/>
          </a:xfrm>
          <a:custGeom>
            <a:avLst/>
            <a:gdLst>
              <a:gd name="connsiteX0" fmla="*/ 5264141 w 7288033"/>
              <a:gd name="connsiteY0" fmla="*/ 0 h 6858000"/>
              <a:gd name="connsiteX1" fmla="*/ 7288033 w 7288033"/>
              <a:gd name="connsiteY1" fmla="*/ 0 h 6858000"/>
              <a:gd name="connsiteX2" fmla="*/ 7288033 w 7288033"/>
              <a:gd name="connsiteY2" fmla="*/ 3035642 h 6858000"/>
              <a:gd name="connsiteX3" fmla="*/ 7026984 w 7288033"/>
              <a:gd name="connsiteY3" fmla="*/ 3375779 h 6858000"/>
              <a:gd name="connsiteX4" fmla="*/ 4428304 w 7288033"/>
              <a:gd name="connsiteY4" fmla="*/ 6761143 h 6858000"/>
              <a:gd name="connsiteX5" fmla="*/ 4353940 w 7288033"/>
              <a:gd name="connsiteY5" fmla="*/ 6858000 h 6858000"/>
              <a:gd name="connsiteX6" fmla="*/ 0 w 7288033"/>
              <a:gd name="connsiteY6" fmla="*/ 6858000 h 6858000"/>
              <a:gd name="connsiteX7" fmla="*/ 139962 w 7288033"/>
              <a:gd name="connsiteY7" fmla="*/ 6675604 h 6858000"/>
              <a:gd name="connsiteX8" fmla="*/ 5193258 w 7288033"/>
              <a:gd name="connsiteY8" fmla="*/ 923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88033" h="6858000">
                <a:moveTo>
                  <a:pt x="5264141" y="0"/>
                </a:moveTo>
                <a:lnTo>
                  <a:pt x="7288033" y="0"/>
                </a:lnTo>
                <a:lnTo>
                  <a:pt x="7288033" y="3035642"/>
                </a:lnTo>
                <a:lnTo>
                  <a:pt x="7026984" y="3375779"/>
                </a:lnTo>
                <a:cubicBezTo>
                  <a:pt x="6128175" y="4546865"/>
                  <a:pt x="5205306" y="5749093"/>
                  <a:pt x="4428304" y="6761143"/>
                </a:cubicBezTo>
                <a:lnTo>
                  <a:pt x="4353940" y="6858000"/>
                </a:lnTo>
                <a:lnTo>
                  <a:pt x="0" y="6858000"/>
                </a:lnTo>
                <a:lnTo>
                  <a:pt x="139962" y="6675604"/>
                </a:lnTo>
                <a:cubicBezTo>
                  <a:pt x="1501647" y="4901104"/>
                  <a:pt x="3639207" y="2116299"/>
                  <a:pt x="5193258" y="92314"/>
                </a:cubicBezTo>
                <a:close/>
              </a:path>
            </a:pathLst>
          </a:custGeom>
          <a:solidFill>
            <a:srgbClr val="E2001A">
              <a:alpha val="29804"/>
            </a:srgbClr>
          </a:solidFill>
        </p:spPr>
        <p:txBody>
          <a:bodyPr wrap="square">
            <a:noAutofit/>
          </a:bodyPr>
          <a:lstStyle>
            <a:lvl1pPr>
              <a:defRPr sz="800">
                <a:no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sz="1600" noProof="0"/>
              <a:t>Mastertextformat bearbeiten</a:t>
            </a:r>
          </a:p>
        </p:txBody>
      </p:sp>
      <p:sp>
        <p:nvSpPr>
          <p:cNvPr id="7" name="Datumsplatzhalter 6">
            <a:extLst>
              <a:ext uri="{FF2B5EF4-FFF2-40B4-BE49-F238E27FC236}">
                <a16:creationId xmlns:a16="http://schemas.microsoft.com/office/drawing/2014/main" id="{318BB9F8-D41F-4BC0-3637-28F4778722B1}"/>
              </a:ext>
            </a:extLst>
          </p:cNvPr>
          <p:cNvSpPr>
            <a:spLocks noGrp="1"/>
          </p:cNvSpPr>
          <p:nvPr>
            <p:ph type="dt" sz="half" idx="14"/>
            <p:custDataLst>
              <p:tags r:id="rId7"/>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0" name="Grafik 9">
            <a:extLst>
              <a:ext uri="{FF2B5EF4-FFF2-40B4-BE49-F238E27FC236}">
                <a16:creationId xmlns:a16="http://schemas.microsoft.com/office/drawing/2014/main" id="{842E2DE9-6CD3-4962-A9CB-BB899A36CFC8}"/>
              </a:ext>
            </a:extLst>
          </p:cNvPr>
          <p:cNvPicPr>
            <a:picLocks noChangeAspect="1"/>
          </p:cNvPicPr>
          <p:nvPr userDrawn="1"/>
        </p:nvPicPr>
        <p:blipFill>
          <a:blip r:embed="rId9"/>
          <a:stretch>
            <a:fillRect/>
          </a:stretch>
        </p:blipFill>
        <p:spPr>
          <a:xfrm>
            <a:off x="549327" y="450747"/>
            <a:ext cx="2446800" cy="746988"/>
          </a:xfrm>
          <a:prstGeom prst="rect">
            <a:avLst/>
          </a:prstGeom>
        </p:spPr>
      </p:pic>
    </p:spTree>
    <p:extLst>
      <p:ext uri="{BB962C8B-B14F-4D97-AF65-F5344CB8AC3E}">
        <p14:creationId xmlns:p14="http://schemas.microsoft.com/office/powerpoint/2010/main" val="1885395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2">
    <p:bg>
      <p:bgPr>
        <a:solidFill>
          <a:schemeClr val="tx2"/>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20D2AF78-421B-12E1-61DD-624EF926360E}"/>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5" name="Rechteck 4">
            <a:extLst>
              <a:ext uri="{FF2B5EF4-FFF2-40B4-BE49-F238E27FC236}">
                <a16:creationId xmlns:a16="http://schemas.microsoft.com/office/drawing/2014/main" id="{DAF65BA7-806A-2319-0E1B-A0A7561F8B98}"/>
              </a:ext>
            </a:extLst>
          </p:cNvPr>
          <p:cNvSpPr/>
          <p:nvPr userDrawn="1">
            <p:custDataLst>
              <p:tags r:id="rId2"/>
            </p:custDataLst>
          </p:nvPr>
        </p:nvSpPr>
        <p:spPr>
          <a:xfrm>
            <a:off x="720436" y="6405418"/>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dirty="0"/>
              <a:t>Headline</a:t>
            </a:r>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a:t>Subline</a:t>
            </a:r>
            <a:endParaRPr lang="de-DE"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Freihandform: Form 17">
            <a:extLst>
              <a:ext uri="{FF2B5EF4-FFF2-40B4-BE49-F238E27FC236}">
                <a16:creationId xmlns:a16="http://schemas.microsoft.com/office/drawing/2014/main" id="{5351C952-8159-FF25-4D55-552EF81FB611}"/>
              </a:ext>
            </a:extLst>
          </p:cNvPr>
          <p:cNvSpPr/>
          <p:nvPr>
            <p:custDataLst>
              <p:tags r:id="rId6"/>
            </p:custDataLst>
          </p:nvPr>
        </p:nvSpPr>
        <p:spPr>
          <a:xfrm>
            <a:off x="4899404" y="0"/>
            <a:ext cx="7292597" cy="6858000"/>
          </a:xfrm>
          <a:custGeom>
            <a:avLst/>
            <a:gdLst>
              <a:gd name="connsiteX0" fmla="*/ 4068 w 7292597"/>
              <a:gd name="connsiteY0" fmla="*/ 0 h 6858000"/>
              <a:gd name="connsiteX1" fmla="*/ 4373065 w 7292597"/>
              <a:gd name="connsiteY1" fmla="*/ 0 h 6858000"/>
              <a:gd name="connsiteX2" fmla="*/ 4581950 w 7292597"/>
              <a:gd name="connsiteY2" fmla="*/ 271921 h 6858000"/>
              <a:gd name="connsiteX3" fmla="*/ 4818041 w 7292597"/>
              <a:gd name="connsiteY3" fmla="*/ 579259 h 6858000"/>
              <a:gd name="connsiteX4" fmla="*/ 5054233 w 7292597"/>
              <a:gd name="connsiteY4" fmla="*/ 271921 h 6858000"/>
              <a:gd name="connsiteX5" fmla="*/ 5263199 w 7292597"/>
              <a:gd name="connsiteY5" fmla="*/ 0 h 6858000"/>
              <a:gd name="connsiteX6" fmla="*/ 7292597 w 7292597"/>
              <a:gd name="connsiteY6" fmla="*/ 0 h 6858000"/>
              <a:gd name="connsiteX7" fmla="*/ 7292597 w 7292597"/>
              <a:gd name="connsiteY7" fmla="*/ 3050338 h 6858000"/>
              <a:gd name="connsiteX8" fmla="*/ 7004042 w 7292597"/>
              <a:gd name="connsiteY8" fmla="*/ 3426453 h 6858000"/>
              <a:gd name="connsiteX9" fmla="*/ 7292597 w 7292597"/>
              <a:gd name="connsiteY9" fmla="*/ 3802396 h 6858000"/>
              <a:gd name="connsiteX10" fmla="*/ 7292597 w 7292597"/>
              <a:gd name="connsiteY10" fmla="*/ 6858000 h 6858000"/>
              <a:gd name="connsiteX11" fmla="*/ 5266903 w 7292597"/>
              <a:gd name="connsiteY11" fmla="*/ 6858000 h 6858000"/>
              <a:gd name="connsiteX12" fmla="*/ 5054233 w 7292597"/>
              <a:gd name="connsiteY12" fmla="*/ 6581099 h 6858000"/>
              <a:gd name="connsiteX13" fmla="*/ 4818041 w 7292597"/>
              <a:gd name="connsiteY13" fmla="*/ 6273532 h 6858000"/>
              <a:gd name="connsiteX14" fmla="*/ 4581950 w 7292597"/>
              <a:gd name="connsiteY14" fmla="*/ 6581099 h 6858000"/>
              <a:gd name="connsiteX15" fmla="*/ 4369363 w 7292597"/>
              <a:gd name="connsiteY15" fmla="*/ 6858000 h 6858000"/>
              <a:gd name="connsiteX16" fmla="*/ 0 w 7292597"/>
              <a:gd name="connsiteY16" fmla="*/ 6858000 h 6858000"/>
              <a:gd name="connsiteX17" fmla="*/ 26803 w 7292597"/>
              <a:gd name="connsiteY17" fmla="*/ 6823041 h 6858000"/>
              <a:gd name="connsiteX18" fmla="*/ 2632615 w 7292597"/>
              <a:gd name="connsiteY18" fmla="*/ 3426453 h 6858000"/>
              <a:gd name="connsiteX19" fmla="*/ 26803 w 7292597"/>
              <a:gd name="connsiteY19" fmla="*/ 296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92597" h="6858000">
                <a:moveTo>
                  <a:pt x="4068" y="0"/>
                </a:moveTo>
                <a:lnTo>
                  <a:pt x="4373065" y="0"/>
                </a:lnTo>
                <a:lnTo>
                  <a:pt x="4581950" y="271921"/>
                </a:lnTo>
                <a:cubicBezTo>
                  <a:pt x="4659419" y="372769"/>
                  <a:pt x="4738168" y="475283"/>
                  <a:pt x="4818041" y="579259"/>
                </a:cubicBezTo>
                <a:cubicBezTo>
                  <a:pt x="4897950" y="475283"/>
                  <a:pt x="4976732" y="372769"/>
                  <a:pt x="5054233" y="271921"/>
                </a:cubicBezTo>
                <a:lnTo>
                  <a:pt x="5263199" y="0"/>
                </a:lnTo>
                <a:lnTo>
                  <a:pt x="7292597" y="0"/>
                </a:lnTo>
                <a:lnTo>
                  <a:pt x="7292597" y="3050338"/>
                </a:lnTo>
                <a:lnTo>
                  <a:pt x="7004042" y="3426453"/>
                </a:lnTo>
                <a:lnTo>
                  <a:pt x="7292597" y="3802396"/>
                </a:lnTo>
                <a:lnTo>
                  <a:pt x="7292597" y="6858000"/>
                </a:lnTo>
                <a:lnTo>
                  <a:pt x="5266903" y="6858000"/>
                </a:lnTo>
                <a:lnTo>
                  <a:pt x="5054233" y="6581099"/>
                </a:lnTo>
                <a:cubicBezTo>
                  <a:pt x="4976732" y="6480185"/>
                  <a:pt x="4897950" y="6377595"/>
                  <a:pt x="4818041" y="6273532"/>
                </a:cubicBezTo>
                <a:cubicBezTo>
                  <a:pt x="4738168" y="6377595"/>
                  <a:pt x="4659419" y="6480185"/>
                  <a:pt x="4581950" y="6581099"/>
                </a:cubicBezTo>
                <a:lnTo>
                  <a:pt x="4369363" y="6858000"/>
                </a:lnTo>
                <a:lnTo>
                  <a:pt x="0" y="6858000"/>
                </a:lnTo>
                <a:lnTo>
                  <a:pt x="26803" y="6823041"/>
                </a:lnTo>
                <a:cubicBezTo>
                  <a:pt x="732731" y="5902306"/>
                  <a:pt x="1670325" y="4680068"/>
                  <a:pt x="2632615" y="3426453"/>
                </a:cubicBezTo>
                <a:cubicBezTo>
                  <a:pt x="1670325" y="2172145"/>
                  <a:pt x="732731" y="950225"/>
                  <a:pt x="26803" y="29649"/>
                </a:cubicBezTo>
                <a:close/>
              </a:path>
            </a:pathLst>
          </a:custGeom>
          <a:solidFill>
            <a:srgbClr val="A9C9E5"/>
          </a:solidFill>
          <a:ln w="115635" cap="flat">
            <a:noFill/>
            <a:prstDash val="solid"/>
            <a:round/>
          </a:ln>
        </p:spPr>
        <p:txBody>
          <a:bodyPr rtlCol="0" anchor="ctr"/>
          <a:lstStyle/>
          <a:p>
            <a:endParaRPr lang="de-DE" dirty="0"/>
          </a:p>
        </p:txBody>
      </p:sp>
      <p:sp>
        <p:nvSpPr>
          <p:cNvPr id="19" name="Freihandform: Form 18">
            <a:extLst>
              <a:ext uri="{FF2B5EF4-FFF2-40B4-BE49-F238E27FC236}">
                <a16:creationId xmlns:a16="http://schemas.microsoft.com/office/drawing/2014/main" id="{89A197DA-05FC-2E4D-6DAF-7DF69DAD698A}"/>
              </a:ext>
            </a:extLst>
          </p:cNvPr>
          <p:cNvSpPr/>
          <p:nvPr>
            <p:custDataLst>
              <p:tags r:id="rId7"/>
            </p:custDataLst>
          </p:nvPr>
        </p:nvSpPr>
        <p:spPr>
          <a:xfrm>
            <a:off x="4901156" y="0"/>
            <a:ext cx="7290844" cy="6858000"/>
          </a:xfrm>
          <a:custGeom>
            <a:avLst/>
            <a:gdLst>
              <a:gd name="connsiteX0" fmla="*/ 5264141 w 7290844"/>
              <a:gd name="connsiteY0" fmla="*/ 0 h 6858000"/>
              <a:gd name="connsiteX1" fmla="*/ 7290844 w 7290844"/>
              <a:gd name="connsiteY1" fmla="*/ 0 h 6858000"/>
              <a:gd name="connsiteX2" fmla="*/ 7290844 w 7290844"/>
              <a:gd name="connsiteY2" fmla="*/ 3047010 h 6858000"/>
              <a:gd name="connsiteX3" fmla="*/ 7038628 w 7290844"/>
              <a:gd name="connsiteY3" fmla="*/ 3375638 h 6858000"/>
              <a:gd name="connsiteX4" fmla="*/ 4433064 w 7290844"/>
              <a:gd name="connsiteY4" fmla="*/ 6769969 h 6858000"/>
              <a:gd name="connsiteX5" fmla="*/ 4365477 w 7290844"/>
              <a:gd name="connsiteY5" fmla="*/ 6858000 h 6858000"/>
              <a:gd name="connsiteX6" fmla="*/ 0 w 7290844"/>
              <a:gd name="connsiteY6" fmla="*/ 6858000 h 6858000"/>
              <a:gd name="connsiteX7" fmla="*/ 133362 w 7290844"/>
              <a:gd name="connsiteY7" fmla="*/ 6684204 h 6858000"/>
              <a:gd name="connsiteX8" fmla="*/ 5200045 w 7290844"/>
              <a:gd name="connsiteY8" fmla="*/ 834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90844" h="6858000">
                <a:moveTo>
                  <a:pt x="5264141" y="0"/>
                </a:moveTo>
                <a:lnTo>
                  <a:pt x="7290844" y="0"/>
                </a:lnTo>
                <a:lnTo>
                  <a:pt x="7290844" y="3047010"/>
                </a:lnTo>
                <a:lnTo>
                  <a:pt x="7038628" y="3375638"/>
                </a:lnTo>
                <a:cubicBezTo>
                  <a:pt x="6137438" y="4549826"/>
                  <a:pt x="5212124" y="5755239"/>
                  <a:pt x="4433064" y="6769969"/>
                </a:cubicBezTo>
                <a:lnTo>
                  <a:pt x="4365477" y="6858000"/>
                </a:lnTo>
                <a:lnTo>
                  <a:pt x="0" y="6858000"/>
                </a:lnTo>
                <a:lnTo>
                  <a:pt x="133362" y="6684204"/>
                </a:lnTo>
                <a:cubicBezTo>
                  <a:pt x="1498655" y="4905003"/>
                  <a:pt x="3641877" y="2112822"/>
                  <a:pt x="5200045" y="83476"/>
                </a:cubicBezTo>
                <a:close/>
              </a:path>
            </a:pathLst>
          </a:custGeom>
          <a:solidFill>
            <a:srgbClr val="E30513"/>
          </a:solidFill>
          <a:ln w="115635" cap="flat">
            <a:noFill/>
            <a:prstDash val="solid"/>
            <a:round/>
          </a:ln>
        </p:spPr>
        <p:txBody>
          <a:bodyPr rtlCol="0" anchor="ctr"/>
          <a:lstStyle/>
          <a:p>
            <a:endParaRPr lang="de-DE" dirty="0"/>
          </a:p>
        </p:txBody>
      </p:sp>
      <p:sp>
        <p:nvSpPr>
          <p:cNvPr id="11" name="Datumsplatzhalter 6">
            <a:extLst>
              <a:ext uri="{FF2B5EF4-FFF2-40B4-BE49-F238E27FC236}">
                <a16:creationId xmlns:a16="http://schemas.microsoft.com/office/drawing/2014/main" id="{1E7F608D-C184-61D5-6C65-7EF5A4407A17}"/>
              </a:ext>
            </a:extLst>
          </p:cNvPr>
          <p:cNvSpPr>
            <a:spLocks noGrp="1"/>
          </p:cNvSpPr>
          <p:nvPr>
            <p:ph type="dt" sz="half" idx="14"/>
            <p:custDataLst>
              <p:tags r:id="rId8"/>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2" name="Grafik 11">
            <a:extLst>
              <a:ext uri="{FF2B5EF4-FFF2-40B4-BE49-F238E27FC236}">
                <a16:creationId xmlns:a16="http://schemas.microsoft.com/office/drawing/2014/main" id="{B7B9E389-5946-4DB9-A8AD-0B5143B4FD3A}"/>
              </a:ext>
            </a:extLst>
          </p:cNvPr>
          <p:cNvPicPr>
            <a:picLocks noChangeAspect="1"/>
          </p:cNvPicPr>
          <p:nvPr userDrawn="1"/>
        </p:nvPicPr>
        <p:blipFill>
          <a:blip r:embed="rId10"/>
          <a:stretch>
            <a:fillRect/>
          </a:stretch>
        </p:blipFill>
        <p:spPr>
          <a:xfrm>
            <a:off x="549327" y="450747"/>
            <a:ext cx="2446800" cy="746988"/>
          </a:xfrm>
          <a:prstGeom prst="rect">
            <a:avLst/>
          </a:prstGeom>
        </p:spPr>
      </p:pic>
    </p:spTree>
    <p:extLst>
      <p:ext uri="{BB962C8B-B14F-4D97-AF65-F5344CB8AC3E}">
        <p14:creationId xmlns:p14="http://schemas.microsoft.com/office/powerpoint/2010/main" val="25836703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Agenda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a:solidFill>
                  <a:schemeClr val="bg1"/>
                </a:solidFill>
              </a:rPr>
              <a:t>Agenda </a:t>
            </a:r>
            <a:br>
              <a:rPr lang="de-DE" sz="12000">
                <a:solidFill>
                  <a:schemeClr val="bg1"/>
                </a:solidFill>
              </a:rPr>
            </a:br>
            <a:r>
              <a:rPr lang="de-DE" sz="12000">
                <a:solidFill>
                  <a:schemeClr val="bg1"/>
                </a:solidFill>
              </a:rPr>
              <a:t>layouts</a:t>
            </a:r>
            <a:endParaRPr lang="de-DE" sz="12000" dirty="0">
              <a:solidFill>
                <a:schemeClr val="bg1"/>
              </a:solidFill>
            </a:endParaRPr>
          </a:p>
        </p:txBody>
      </p:sp>
    </p:spTree>
    <p:extLst>
      <p:ext uri="{BB962C8B-B14F-4D97-AF65-F5344CB8AC3E}">
        <p14:creationId xmlns:p14="http://schemas.microsoft.com/office/powerpoint/2010/main" val="24317729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p:txBody>
          <a:bodyPr/>
          <a:lstStyle>
            <a:lvl1pPr>
              <a:defRPr/>
            </a:lvl1pPr>
          </a:lstStyle>
          <a:p>
            <a:r>
              <a:rPr lang="de-DE"/>
              <a:t>Agenda</a:t>
            </a:r>
            <a:endParaRPr lang="de-DE"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999676" y="1874099"/>
            <a:ext cx="0" cy="691694"/>
          </a:xfrm>
          <a:prstGeom prst="rect">
            <a:avLst/>
          </a:prstGeom>
          <a:ln w="12700">
            <a:solidFill>
              <a:schemeClr val="tx1"/>
            </a:solidFill>
          </a:ln>
        </p:spPr>
        <p:txBody>
          <a:bodyPr wrap="none" lIns="0" tIns="0" rIns="0" bIns="25200" anchor="ctr">
            <a:noAutofit/>
          </a:bodyPr>
          <a:lstStyle>
            <a:lvl1pPr marL="0" indent="0" algn="r">
              <a:lnSpc>
                <a:spcPct val="100000"/>
              </a:lnSpc>
              <a:spcBef>
                <a:spcPts val="0"/>
              </a:spcBef>
              <a:buFont typeface="Arial" panose="020B0604020202020204" pitchFamily="34" charset="0"/>
              <a:buNone/>
              <a:defRPr sz="75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01</a:t>
            </a:r>
            <a:endParaRPr lang="de-DE" dirty="0"/>
          </a:p>
        </p:txBody>
      </p:sp>
      <p:sp>
        <p:nvSpPr>
          <p:cNvPr id="12" name="Textplatzhalter 11">
            <a:extLst>
              <a:ext uri="{FF2B5EF4-FFF2-40B4-BE49-F238E27FC236}">
                <a16:creationId xmlns:a16="http://schemas.microsoft.com/office/drawing/2014/main" id="{8C488003-CE45-2EAA-62F7-703B990983A1}"/>
              </a:ext>
            </a:extLst>
          </p:cNvPr>
          <p:cNvSpPr>
            <a:spLocks noGrp="1"/>
          </p:cNvSpPr>
          <p:nvPr>
            <p:ph type="body" sz="quarter" idx="15" hasCustomPrompt="1"/>
            <p:custDataLst>
              <p:tags r:id="rId3"/>
            </p:custDataLst>
          </p:nvPr>
        </p:nvSpPr>
        <p:spPr>
          <a:xfrm>
            <a:off x="7640780" y="1874099"/>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04</a:t>
            </a:r>
            <a:endParaRPr lang="de-DE" dirty="0"/>
          </a:p>
        </p:txBody>
      </p:sp>
      <p:sp>
        <p:nvSpPr>
          <p:cNvPr id="16" name="Textplatzhalter 15">
            <a:extLst>
              <a:ext uri="{FF2B5EF4-FFF2-40B4-BE49-F238E27FC236}">
                <a16:creationId xmlns:a16="http://schemas.microsoft.com/office/drawing/2014/main" id="{7DC518CE-B095-B87F-549B-801A366F15AA}"/>
              </a:ext>
            </a:extLst>
          </p:cNvPr>
          <p:cNvSpPr>
            <a:spLocks noGrp="1"/>
          </p:cNvSpPr>
          <p:nvPr>
            <p:ph type="body" sz="quarter" idx="19" hasCustomPrompt="1"/>
            <p:custDataLst>
              <p:tags r:id="rId4"/>
            </p:custDataLst>
          </p:nvPr>
        </p:nvSpPr>
        <p:spPr>
          <a:xfrm>
            <a:off x="1999676"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02</a:t>
            </a:r>
            <a:endParaRPr lang="de-DE" dirty="0"/>
          </a:p>
        </p:txBody>
      </p:sp>
      <p:sp>
        <p:nvSpPr>
          <p:cNvPr id="18" name="Textplatzhalter 17">
            <a:extLst>
              <a:ext uri="{FF2B5EF4-FFF2-40B4-BE49-F238E27FC236}">
                <a16:creationId xmlns:a16="http://schemas.microsoft.com/office/drawing/2014/main" id="{D695D963-BBAB-B8F7-2748-9853FFC81699}"/>
              </a:ext>
            </a:extLst>
          </p:cNvPr>
          <p:cNvSpPr>
            <a:spLocks noGrp="1"/>
          </p:cNvSpPr>
          <p:nvPr>
            <p:ph type="body" sz="quarter" idx="21" hasCustomPrompt="1"/>
            <p:custDataLst>
              <p:tags r:id="rId5"/>
            </p:custDataLst>
          </p:nvPr>
        </p:nvSpPr>
        <p:spPr>
          <a:xfrm>
            <a:off x="7640780"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05</a:t>
            </a:r>
            <a:endParaRPr lang="de-DE" dirty="0"/>
          </a:p>
        </p:txBody>
      </p:sp>
      <p:sp>
        <p:nvSpPr>
          <p:cNvPr id="22" name="Textplatzhalter 21">
            <a:extLst>
              <a:ext uri="{FF2B5EF4-FFF2-40B4-BE49-F238E27FC236}">
                <a16:creationId xmlns:a16="http://schemas.microsoft.com/office/drawing/2014/main" id="{DE8125E5-DF43-EDF6-850D-48A75028AD08}"/>
              </a:ext>
            </a:extLst>
          </p:cNvPr>
          <p:cNvSpPr>
            <a:spLocks noGrp="1"/>
          </p:cNvSpPr>
          <p:nvPr>
            <p:ph type="body" sz="quarter" idx="25" hasCustomPrompt="1"/>
            <p:custDataLst>
              <p:tags r:id="rId6"/>
            </p:custDataLst>
          </p:nvPr>
        </p:nvSpPr>
        <p:spPr>
          <a:xfrm>
            <a:off x="1999676" y="5115831"/>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03</a:t>
            </a:r>
            <a:endParaRPr lang="de-DE" dirty="0"/>
          </a:p>
        </p:txBody>
      </p:sp>
      <p:sp>
        <p:nvSpPr>
          <p:cNvPr id="24" name="Textplatzhalter 23">
            <a:extLst>
              <a:ext uri="{FF2B5EF4-FFF2-40B4-BE49-F238E27FC236}">
                <a16:creationId xmlns:a16="http://schemas.microsoft.com/office/drawing/2014/main" id="{F53124D2-8D37-CBBB-5F9C-6ADCD612BC02}"/>
              </a:ext>
            </a:extLst>
          </p:cNvPr>
          <p:cNvSpPr>
            <a:spLocks noGrp="1"/>
          </p:cNvSpPr>
          <p:nvPr>
            <p:ph type="body" sz="quarter" idx="27" hasCustomPrompt="1"/>
            <p:custDataLst>
              <p:tags r:id="rId7"/>
            </p:custDataLst>
          </p:nvPr>
        </p:nvSpPr>
        <p:spPr>
          <a:xfrm>
            <a:off x="7640780" y="5115830"/>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06</a:t>
            </a:r>
            <a:endParaRPr lang="de-DE"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8"/>
            </p:custDataLst>
          </p:nvPr>
        </p:nvSpPr>
        <p:spPr>
          <a:xfrm>
            <a:off x="1999675"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7" name="Textplatzhalter 6">
            <a:extLst>
              <a:ext uri="{FF2B5EF4-FFF2-40B4-BE49-F238E27FC236}">
                <a16:creationId xmlns:a16="http://schemas.microsoft.com/office/drawing/2014/main" id="{30357EFF-90CA-E1D7-BA33-48A9A566F2F2}"/>
              </a:ext>
            </a:extLst>
          </p:cNvPr>
          <p:cNvSpPr>
            <a:spLocks noGrp="1"/>
          </p:cNvSpPr>
          <p:nvPr>
            <p:ph type="body" sz="quarter" idx="34" hasCustomPrompt="1"/>
            <p:custDataLst>
              <p:tags r:id="rId9"/>
            </p:custDataLst>
          </p:nvPr>
        </p:nvSpPr>
        <p:spPr>
          <a:xfrm>
            <a:off x="1999676"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9" name="Textplatzhalter 6">
            <a:extLst>
              <a:ext uri="{FF2B5EF4-FFF2-40B4-BE49-F238E27FC236}">
                <a16:creationId xmlns:a16="http://schemas.microsoft.com/office/drawing/2014/main" id="{B8495873-12FA-19EE-6EF0-60CD546FEF81}"/>
              </a:ext>
            </a:extLst>
          </p:cNvPr>
          <p:cNvSpPr>
            <a:spLocks noGrp="1"/>
          </p:cNvSpPr>
          <p:nvPr>
            <p:ph type="body" sz="quarter" idx="35" hasCustomPrompt="1"/>
            <p:custDataLst>
              <p:tags r:id="rId10"/>
            </p:custDataLst>
          </p:nvPr>
        </p:nvSpPr>
        <p:spPr>
          <a:xfrm>
            <a:off x="1999676"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10" name="Textplatzhalter 6">
            <a:extLst>
              <a:ext uri="{FF2B5EF4-FFF2-40B4-BE49-F238E27FC236}">
                <a16:creationId xmlns:a16="http://schemas.microsoft.com/office/drawing/2014/main" id="{89B84C54-B00C-472C-AD94-5A5952ADC9B6}"/>
              </a:ext>
            </a:extLst>
          </p:cNvPr>
          <p:cNvSpPr>
            <a:spLocks noGrp="1"/>
          </p:cNvSpPr>
          <p:nvPr>
            <p:ph type="body" sz="quarter" idx="36" hasCustomPrompt="1"/>
            <p:custDataLst>
              <p:tags r:id="rId11"/>
            </p:custDataLst>
          </p:nvPr>
        </p:nvSpPr>
        <p:spPr>
          <a:xfrm>
            <a:off x="7640780"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28" name="Textplatzhalter 6">
            <a:extLst>
              <a:ext uri="{FF2B5EF4-FFF2-40B4-BE49-F238E27FC236}">
                <a16:creationId xmlns:a16="http://schemas.microsoft.com/office/drawing/2014/main" id="{FF47FC94-EA60-66FB-5BA2-3D2C15C95158}"/>
              </a:ext>
            </a:extLst>
          </p:cNvPr>
          <p:cNvSpPr>
            <a:spLocks noGrp="1"/>
          </p:cNvSpPr>
          <p:nvPr>
            <p:ph type="body" sz="quarter" idx="37" hasCustomPrompt="1"/>
            <p:custDataLst>
              <p:tags r:id="rId12"/>
            </p:custDataLst>
          </p:nvPr>
        </p:nvSpPr>
        <p:spPr>
          <a:xfrm>
            <a:off x="7640780"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31" name="Textplatzhalter 6">
            <a:extLst>
              <a:ext uri="{FF2B5EF4-FFF2-40B4-BE49-F238E27FC236}">
                <a16:creationId xmlns:a16="http://schemas.microsoft.com/office/drawing/2014/main" id="{BF567C26-0943-FEEA-4B91-4C8BE0C70A25}"/>
              </a:ext>
            </a:extLst>
          </p:cNvPr>
          <p:cNvSpPr>
            <a:spLocks noGrp="1"/>
          </p:cNvSpPr>
          <p:nvPr>
            <p:ph type="body" sz="quarter" idx="38" hasCustomPrompt="1"/>
            <p:custDataLst>
              <p:tags r:id="rId13"/>
            </p:custDataLst>
          </p:nvPr>
        </p:nvSpPr>
        <p:spPr>
          <a:xfrm>
            <a:off x="7640780"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1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15"/>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1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50859756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a:xfrm>
            <a:off x="962024" y="684000"/>
            <a:ext cx="9820275" cy="758396"/>
          </a:xfrm>
        </p:spPr>
        <p:txBody>
          <a:bodyPr/>
          <a:lstStyle>
            <a:lvl1pPr>
              <a:defRPr/>
            </a:lvl1pPr>
          </a:lstStyle>
          <a:p>
            <a:r>
              <a:rPr lang="de-DE"/>
              <a:t>Agenda</a:t>
            </a:r>
            <a:endParaRPr lang="de-DE"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651441" y="1830699"/>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01</a:t>
            </a:r>
            <a:endParaRPr lang="de-DE"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3"/>
            </p:custDataLst>
          </p:nvPr>
        </p:nvSpPr>
        <p:spPr>
          <a:xfrm>
            <a:off x="1651441" y="1704699"/>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5"/>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6"/>
            </p:custDataLst>
          </p:nvPr>
        </p:nvSpPr>
        <p:spPr/>
        <p:txBody>
          <a:bodyPr/>
          <a:lstStyle/>
          <a:p>
            <a:fld id="{92DB0D90-6264-4E90-9724-ABC670DBF4FB}" type="slidenum">
              <a:rPr lang="de-DE" smtClean="0"/>
              <a:pPr/>
              <a:t>‹Nr.›</a:t>
            </a:fld>
            <a:endParaRPr lang="de-DE" dirty="0"/>
          </a:p>
        </p:txBody>
      </p:sp>
      <p:sp>
        <p:nvSpPr>
          <p:cNvPr id="6" name="Textplatzhalter 10">
            <a:extLst>
              <a:ext uri="{FF2B5EF4-FFF2-40B4-BE49-F238E27FC236}">
                <a16:creationId xmlns:a16="http://schemas.microsoft.com/office/drawing/2014/main" id="{5397AEE5-D688-CFFA-C9CA-65B42041E5F3}"/>
              </a:ext>
            </a:extLst>
          </p:cNvPr>
          <p:cNvSpPr>
            <a:spLocks noGrp="1"/>
          </p:cNvSpPr>
          <p:nvPr>
            <p:ph type="body" sz="quarter" idx="45" hasCustomPrompt="1"/>
            <p:custDataLst>
              <p:tags r:id="rId7"/>
            </p:custDataLst>
          </p:nvPr>
        </p:nvSpPr>
        <p:spPr>
          <a:xfrm>
            <a:off x="1651441" y="2816968"/>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02</a:t>
            </a:r>
            <a:endParaRPr lang="de-DE" dirty="0"/>
          </a:p>
        </p:txBody>
      </p:sp>
      <p:sp>
        <p:nvSpPr>
          <p:cNvPr id="10" name="Textplatzhalter 6">
            <a:extLst>
              <a:ext uri="{FF2B5EF4-FFF2-40B4-BE49-F238E27FC236}">
                <a16:creationId xmlns:a16="http://schemas.microsoft.com/office/drawing/2014/main" id="{014F6DB2-08EC-1B27-A868-912C245B3D57}"/>
              </a:ext>
            </a:extLst>
          </p:cNvPr>
          <p:cNvSpPr>
            <a:spLocks noGrp="1"/>
          </p:cNvSpPr>
          <p:nvPr>
            <p:ph type="body" sz="quarter" idx="46" hasCustomPrompt="1"/>
            <p:custDataLst>
              <p:tags r:id="rId8"/>
            </p:custDataLst>
          </p:nvPr>
        </p:nvSpPr>
        <p:spPr>
          <a:xfrm>
            <a:off x="1651441" y="2690968"/>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12" name="Textplatzhalter 10">
            <a:extLst>
              <a:ext uri="{FF2B5EF4-FFF2-40B4-BE49-F238E27FC236}">
                <a16:creationId xmlns:a16="http://schemas.microsoft.com/office/drawing/2014/main" id="{F0FFE843-D148-A681-8D9E-305FF941EABD}"/>
              </a:ext>
            </a:extLst>
          </p:cNvPr>
          <p:cNvSpPr>
            <a:spLocks noGrp="1"/>
          </p:cNvSpPr>
          <p:nvPr>
            <p:ph type="body" sz="quarter" idx="47" hasCustomPrompt="1"/>
            <p:custDataLst>
              <p:tags r:id="rId9"/>
            </p:custDataLst>
          </p:nvPr>
        </p:nvSpPr>
        <p:spPr>
          <a:xfrm>
            <a:off x="1651441" y="3803237"/>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03</a:t>
            </a:r>
            <a:endParaRPr lang="de-DE" dirty="0"/>
          </a:p>
        </p:txBody>
      </p:sp>
      <p:sp>
        <p:nvSpPr>
          <p:cNvPr id="14" name="Textplatzhalter 6">
            <a:extLst>
              <a:ext uri="{FF2B5EF4-FFF2-40B4-BE49-F238E27FC236}">
                <a16:creationId xmlns:a16="http://schemas.microsoft.com/office/drawing/2014/main" id="{87B7FB0D-FB7B-D8AB-37D2-9DB3DDA35730}"/>
              </a:ext>
            </a:extLst>
          </p:cNvPr>
          <p:cNvSpPr>
            <a:spLocks noGrp="1"/>
          </p:cNvSpPr>
          <p:nvPr>
            <p:ph type="body" sz="quarter" idx="48" hasCustomPrompt="1"/>
            <p:custDataLst>
              <p:tags r:id="rId10"/>
            </p:custDataLst>
          </p:nvPr>
        </p:nvSpPr>
        <p:spPr>
          <a:xfrm>
            <a:off x="1651441" y="3677237"/>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17" name="Textplatzhalter 10">
            <a:extLst>
              <a:ext uri="{FF2B5EF4-FFF2-40B4-BE49-F238E27FC236}">
                <a16:creationId xmlns:a16="http://schemas.microsoft.com/office/drawing/2014/main" id="{046B28AD-163E-857C-078E-9F84F7AD769D}"/>
              </a:ext>
            </a:extLst>
          </p:cNvPr>
          <p:cNvSpPr>
            <a:spLocks noGrp="1"/>
          </p:cNvSpPr>
          <p:nvPr>
            <p:ph type="body" sz="quarter" idx="49" hasCustomPrompt="1"/>
            <p:custDataLst>
              <p:tags r:id="rId11"/>
            </p:custDataLst>
          </p:nvPr>
        </p:nvSpPr>
        <p:spPr>
          <a:xfrm>
            <a:off x="1651441" y="4789506"/>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04</a:t>
            </a:r>
            <a:endParaRPr lang="de-DE" dirty="0"/>
          </a:p>
        </p:txBody>
      </p:sp>
      <p:sp>
        <p:nvSpPr>
          <p:cNvPr id="18" name="Textplatzhalter 6">
            <a:extLst>
              <a:ext uri="{FF2B5EF4-FFF2-40B4-BE49-F238E27FC236}">
                <a16:creationId xmlns:a16="http://schemas.microsoft.com/office/drawing/2014/main" id="{53C2CCEB-07CD-5601-7A79-C4CE830CA7D9}"/>
              </a:ext>
            </a:extLst>
          </p:cNvPr>
          <p:cNvSpPr>
            <a:spLocks noGrp="1"/>
          </p:cNvSpPr>
          <p:nvPr>
            <p:ph type="body" sz="quarter" idx="50" hasCustomPrompt="1"/>
            <p:custDataLst>
              <p:tags r:id="rId12"/>
            </p:custDataLst>
          </p:nvPr>
        </p:nvSpPr>
        <p:spPr>
          <a:xfrm>
            <a:off x="1651441" y="4663506"/>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Tree>
    <p:extLst>
      <p:ext uri="{BB962C8B-B14F-4D97-AF65-F5344CB8AC3E}">
        <p14:creationId xmlns:p14="http://schemas.microsoft.com/office/powerpoint/2010/main" val="273471173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Chapter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Chapter layouts</a:t>
            </a:r>
            <a:endParaRPr lang="de-DE" sz="12000" dirty="0">
              <a:solidFill>
                <a:schemeClr val="bg1"/>
              </a:solidFill>
            </a:endParaRPr>
          </a:p>
        </p:txBody>
      </p:sp>
    </p:spTree>
    <p:extLst>
      <p:ext uri="{BB962C8B-B14F-4D97-AF65-F5344CB8AC3E}">
        <p14:creationId xmlns:p14="http://schemas.microsoft.com/office/powerpoint/2010/main" val="10731624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Chapter 1">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FCB2EFA5-64D8-8F50-F9DD-2145A084BA6D}"/>
              </a:ext>
            </a:extLst>
          </p:cNvPr>
          <p:cNvSpPr/>
          <p:nvPr userDrawn="1">
            <p:custDataLst>
              <p:tags r:id="rId1"/>
            </p:custDataLst>
          </p:nvPr>
        </p:nvSpPr>
        <p:spPr>
          <a:xfrm>
            <a:off x="4828031" y="0"/>
            <a:ext cx="7363969" cy="6858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8" name="Freihandform: Form 17">
            <a:extLst>
              <a:ext uri="{FF2B5EF4-FFF2-40B4-BE49-F238E27FC236}">
                <a16:creationId xmlns:a16="http://schemas.microsoft.com/office/drawing/2014/main" id="{5152A634-EA19-A234-C16C-B0D8C7EEBD0E}"/>
              </a:ext>
            </a:extLst>
          </p:cNvPr>
          <p:cNvSpPr/>
          <p:nvPr userDrawn="1">
            <p:custDataLst>
              <p:tags r:id="rId2"/>
            </p:custDataLst>
          </p:nvPr>
        </p:nvSpPr>
        <p:spPr>
          <a:xfrm>
            <a:off x="540000" y="0"/>
            <a:ext cx="11652000" cy="6858000"/>
          </a:xfrm>
          <a:custGeom>
            <a:avLst/>
            <a:gdLst>
              <a:gd name="connsiteX0" fmla="*/ 9177445 w 11652000"/>
              <a:gd name="connsiteY0" fmla="*/ 6273532 h 6858000"/>
              <a:gd name="connsiteX1" fmla="*/ 9413637 w 11652000"/>
              <a:gd name="connsiteY1" fmla="*/ 6581099 h 6858000"/>
              <a:gd name="connsiteX2" fmla="*/ 9626307 w 11652000"/>
              <a:gd name="connsiteY2" fmla="*/ 6858000 h 6858000"/>
              <a:gd name="connsiteX3" fmla="*/ 8728767 w 11652000"/>
              <a:gd name="connsiteY3" fmla="*/ 6858000 h 6858000"/>
              <a:gd name="connsiteX4" fmla="*/ 8941354 w 11652000"/>
              <a:gd name="connsiteY4" fmla="*/ 6581099 h 6858000"/>
              <a:gd name="connsiteX5" fmla="*/ 9177445 w 11652000"/>
              <a:gd name="connsiteY5" fmla="*/ 6273532 h 6858000"/>
              <a:gd name="connsiteX6" fmla="*/ 11652000 w 11652000"/>
              <a:gd name="connsiteY6" fmla="*/ 3050339 h 6858000"/>
              <a:gd name="connsiteX7" fmla="*/ 11652000 w 11652000"/>
              <a:gd name="connsiteY7" fmla="*/ 3802395 h 6858000"/>
              <a:gd name="connsiteX8" fmla="*/ 11363446 w 11652000"/>
              <a:gd name="connsiteY8" fmla="*/ 3426453 h 6858000"/>
              <a:gd name="connsiteX9" fmla="*/ 8732469 w 11652000"/>
              <a:gd name="connsiteY9" fmla="*/ 0 h 6858000"/>
              <a:gd name="connsiteX10" fmla="*/ 9622603 w 11652000"/>
              <a:gd name="connsiteY10" fmla="*/ 0 h 6858000"/>
              <a:gd name="connsiteX11" fmla="*/ 9413637 w 11652000"/>
              <a:gd name="connsiteY11" fmla="*/ 271921 h 6858000"/>
              <a:gd name="connsiteX12" fmla="*/ 9177445 w 11652000"/>
              <a:gd name="connsiteY12" fmla="*/ 579259 h 6858000"/>
              <a:gd name="connsiteX13" fmla="*/ 8941354 w 11652000"/>
              <a:gd name="connsiteY13" fmla="*/ 271921 h 6858000"/>
              <a:gd name="connsiteX14" fmla="*/ 0 w 11652000"/>
              <a:gd name="connsiteY14" fmla="*/ 0 h 6858000"/>
              <a:gd name="connsiteX15" fmla="*/ 4363472 w 11652000"/>
              <a:gd name="connsiteY15" fmla="*/ 0 h 6858000"/>
              <a:gd name="connsiteX16" fmla="*/ 4386207 w 11652000"/>
              <a:gd name="connsiteY16" fmla="*/ 29649 h 6858000"/>
              <a:gd name="connsiteX17" fmla="*/ 6992019 w 11652000"/>
              <a:gd name="connsiteY17" fmla="*/ 3426453 h 6858000"/>
              <a:gd name="connsiteX18" fmla="*/ 4386207 w 11652000"/>
              <a:gd name="connsiteY18" fmla="*/ 6823041 h 6858000"/>
              <a:gd name="connsiteX19" fmla="*/ 4359404 w 11652000"/>
              <a:gd name="connsiteY19" fmla="*/ 6858000 h 6858000"/>
              <a:gd name="connsiteX20" fmla="*/ 0 w 11652000"/>
              <a:gd name="connsiteY2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652000" h="6858000">
                <a:moveTo>
                  <a:pt x="9177445" y="6273532"/>
                </a:moveTo>
                <a:cubicBezTo>
                  <a:pt x="9257354" y="6377595"/>
                  <a:pt x="9336136" y="6480185"/>
                  <a:pt x="9413637" y="6581099"/>
                </a:cubicBezTo>
                <a:lnTo>
                  <a:pt x="9626307" y="6858000"/>
                </a:lnTo>
                <a:lnTo>
                  <a:pt x="8728767" y="6858000"/>
                </a:lnTo>
                <a:lnTo>
                  <a:pt x="8941354" y="6581099"/>
                </a:lnTo>
                <a:cubicBezTo>
                  <a:pt x="9018823" y="6480185"/>
                  <a:pt x="9097572" y="6377595"/>
                  <a:pt x="9177445" y="6273532"/>
                </a:cubicBezTo>
                <a:close/>
                <a:moveTo>
                  <a:pt x="11652000" y="3050339"/>
                </a:moveTo>
                <a:lnTo>
                  <a:pt x="11652000" y="3802395"/>
                </a:lnTo>
                <a:lnTo>
                  <a:pt x="11363446" y="3426453"/>
                </a:lnTo>
                <a:close/>
                <a:moveTo>
                  <a:pt x="8732469" y="0"/>
                </a:moveTo>
                <a:lnTo>
                  <a:pt x="9622603" y="0"/>
                </a:lnTo>
                <a:lnTo>
                  <a:pt x="9413637" y="271921"/>
                </a:lnTo>
                <a:cubicBezTo>
                  <a:pt x="9336136" y="372769"/>
                  <a:pt x="9257354" y="475283"/>
                  <a:pt x="9177445" y="579259"/>
                </a:cubicBezTo>
                <a:cubicBezTo>
                  <a:pt x="9097572" y="475283"/>
                  <a:pt x="9018823" y="372769"/>
                  <a:pt x="8941354" y="271921"/>
                </a:cubicBezTo>
                <a:close/>
                <a:moveTo>
                  <a:pt x="0" y="0"/>
                </a:moveTo>
                <a:lnTo>
                  <a:pt x="4363472" y="0"/>
                </a:lnTo>
                <a:lnTo>
                  <a:pt x="4386207" y="29649"/>
                </a:lnTo>
                <a:cubicBezTo>
                  <a:pt x="5092136" y="950225"/>
                  <a:pt x="6029729" y="2172145"/>
                  <a:pt x="6992019" y="3426453"/>
                </a:cubicBezTo>
                <a:cubicBezTo>
                  <a:pt x="6029729" y="4680068"/>
                  <a:pt x="5092136" y="5902306"/>
                  <a:pt x="4386207" y="6823041"/>
                </a:cubicBezTo>
                <a:lnTo>
                  <a:pt x="4359404"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3"/>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Untertitel 2">
            <a:extLst>
              <a:ext uri="{FF2B5EF4-FFF2-40B4-BE49-F238E27FC236}">
                <a16:creationId xmlns:a16="http://schemas.microsoft.com/office/drawing/2014/main" id="{75D84EF0-58B0-018F-3EF2-D06675807FEF}"/>
              </a:ext>
            </a:extLst>
          </p:cNvPr>
          <p:cNvSpPr>
            <a:spLocks noGrp="1"/>
          </p:cNvSpPr>
          <p:nvPr>
            <p:ph type="subTitle" idx="1" hasCustomPrompt="1"/>
            <p:custDataLst>
              <p:tags r:id="rId4"/>
            </p:custDataLst>
          </p:nvPr>
        </p:nvSpPr>
        <p:spPr>
          <a:xfrm>
            <a:off x="899999" y="4572000"/>
            <a:ext cx="7269639"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a:t>Additional information</a:t>
            </a:r>
          </a:p>
          <a:p>
            <a:endParaRPr lang="de-DE" dirty="0"/>
          </a:p>
        </p:txBody>
      </p:sp>
      <p:sp>
        <p:nvSpPr>
          <p:cNvPr id="9" name="Titel 1">
            <a:extLst>
              <a:ext uri="{FF2B5EF4-FFF2-40B4-BE49-F238E27FC236}">
                <a16:creationId xmlns:a16="http://schemas.microsoft.com/office/drawing/2014/main" id="{6A1F042E-A599-AD8C-2274-BA125A4C63AF}"/>
              </a:ext>
            </a:extLst>
          </p:cNvPr>
          <p:cNvSpPr>
            <a:spLocks noGrp="1"/>
          </p:cNvSpPr>
          <p:nvPr>
            <p:ph type="ctrTitle" hasCustomPrompt="1"/>
            <p:custDataLst>
              <p:tags r:id="rId5"/>
            </p:custDataLst>
          </p:nvPr>
        </p:nvSpPr>
        <p:spPr>
          <a:xfrm>
            <a:off x="899999" y="1925926"/>
            <a:ext cx="7269639" cy="2474623"/>
          </a:xfrm>
        </p:spPr>
        <p:txBody>
          <a:bodyPr anchor="b"/>
          <a:lstStyle>
            <a:lvl1pPr algn="l">
              <a:lnSpc>
                <a:spcPct val="90000"/>
              </a:lnSpc>
              <a:defRPr sz="4000"/>
            </a:lvl1pPr>
          </a:lstStyle>
          <a:p>
            <a:r>
              <a:rPr lang="de-DE"/>
              <a:t>Chapter</a:t>
            </a:r>
            <a:endParaRPr lang="de-DE" dirty="0"/>
          </a:p>
        </p:txBody>
      </p:sp>
    </p:spTree>
    <p:extLst>
      <p:ext uri="{BB962C8B-B14F-4D97-AF65-F5344CB8AC3E}">
        <p14:creationId xmlns:p14="http://schemas.microsoft.com/office/powerpoint/2010/main" val="316705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2">
    <p:bg>
      <p:bgPr>
        <a:solidFill>
          <a:schemeClr val="tx2"/>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20D2AF78-421B-12E1-61DD-624EF926360E}"/>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5" name="Rechteck 4">
            <a:extLst>
              <a:ext uri="{FF2B5EF4-FFF2-40B4-BE49-F238E27FC236}">
                <a16:creationId xmlns:a16="http://schemas.microsoft.com/office/drawing/2014/main" id="{DAF65BA7-806A-2319-0E1B-A0A7561F8B98}"/>
              </a:ext>
            </a:extLst>
          </p:cNvPr>
          <p:cNvSpPr/>
          <p:nvPr userDrawn="1">
            <p:custDataLst>
              <p:tags r:id="rId2"/>
            </p:custDataLst>
          </p:nvPr>
        </p:nvSpPr>
        <p:spPr>
          <a:xfrm>
            <a:off x="720436" y="6405418"/>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dirty="0"/>
              <a:t>Headline</a:t>
            </a:r>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a:t>Subline</a:t>
            </a:r>
            <a:endParaRPr lang="de-DE"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Freihandform: Form 17">
            <a:extLst>
              <a:ext uri="{FF2B5EF4-FFF2-40B4-BE49-F238E27FC236}">
                <a16:creationId xmlns:a16="http://schemas.microsoft.com/office/drawing/2014/main" id="{5351C952-8159-FF25-4D55-552EF81FB611}"/>
              </a:ext>
            </a:extLst>
          </p:cNvPr>
          <p:cNvSpPr/>
          <p:nvPr>
            <p:custDataLst>
              <p:tags r:id="rId6"/>
            </p:custDataLst>
          </p:nvPr>
        </p:nvSpPr>
        <p:spPr>
          <a:xfrm>
            <a:off x="4899404" y="0"/>
            <a:ext cx="7292597" cy="6858000"/>
          </a:xfrm>
          <a:custGeom>
            <a:avLst/>
            <a:gdLst>
              <a:gd name="connsiteX0" fmla="*/ 4068 w 7292597"/>
              <a:gd name="connsiteY0" fmla="*/ 0 h 6858000"/>
              <a:gd name="connsiteX1" fmla="*/ 4373065 w 7292597"/>
              <a:gd name="connsiteY1" fmla="*/ 0 h 6858000"/>
              <a:gd name="connsiteX2" fmla="*/ 4581950 w 7292597"/>
              <a:gd name="connsiteY2" fmla="*/ 271921 h 6858000"/>
              <a:gd name="connsiteX3" fmla="*/ 4818041 w 7292597"/>
              <a:gd name="connsiteY3" fmla="*/ 579259 h 6858000"/>
              <a:gd name="connsiteX4" fmla="*/ 5054233 w 7292597"/>
              <a:gd name="connsiteY4" fmla="*/ 271921 h 6858000"/>
              <a:gd name="connsiteX5" fmla="*/ 5263199 w 7292597"/>
              <a:gd name="connsiteY5" fmla="*/ 0 h 6858000"/>
              <a:gd name="connsiteX6" fmla="*/ 7292597 w 7292597"/>
              <a:gd name="connsiteY6" fmla="*/ 0 h 6858000"/>
              <a:gd name="connsiteX7" fmla="*/ 7292597 w 7292597"/>
              <a:gd name="connsiteY7" fmla="*/ 3050338 h 6858000"/>
              <a:gd name="connsiteX8" fmla="*/ 7004042 w 7292597"/>
              <a:gd name="connsiteY8" fmla="*/ 3426453 h 6858000"/>
              <a:gd name="connsiteX9" fmla="*/ 7292597 w 7292597"/>
              <a:gd name="connsiteY9" fmla="*/ 3802396 h 6858000"/>
              <a:gd name="connsiteX10" fmla="*/ 7292597 w 7292597"/>
              <a:gd name="connsiteY10" fmla="*/ 6858000 h 6858000"/>
              <a:gd name="connsiteX11" fmla="*/ 5266903 w 7292597"/>
              <a:gd name="connsiteY11" fmla="*/ 6858000 h 6858000"/>
              <a:gd name="connsiteX12" fmla="*/ 5054233 w 7292597"/>
              <a:gd name="connsiteY12" fmla="*/ 6581099 h 6858000"/>
              <a:gd name="connsiteX13" fmla="*/ 4818041 w 7292597"/>
              <a:gd name="connsiteY13" fmla="*/ 6273532 h 6858000"/>
              <a:gd name="connsiteX14" fmla="*/ 4581950 w 7292597"/>
              <a:gd name="connsiteY14" fmla="*/ 6581099 h 6858000"/>
              <a:gd name="connsiteX15" fmla="*/ 4369363 w 7292597"/>
              <a:gd name="connsiteY15" fmla="*/ 6858000 h 6858000"/>
              <a:gd name="connsiteX16" fmla="*/ 0 w 7292597"/>
              <a:gd name="connsiteY16" fmla="*/ 6858000 h 6858000"/>
              <a:gd name="connsiteX17" fmla="*/ 26803 w 7292597"/>
              <a:gd name="connsiteY17" fmla="*/ 6823041 h 6858000"/>
              <a:gd name="connsiteX18" fmla="*/ 2632615 w 7292597"/>
              <a:gd name="connsiteY18" fmla="*/ 3426453 h 6858000"/>
              <a:gd name="connsiteX19" fmla="*/ 26803 w 7292597"/>
              <a:gd name="connsiteY19" fmla="*/ 296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92597" h="6858000">
                <a:moveTo>
                  <a:pt x="4068" y="0"/>
                </a:moveTo>
                <a:lnTo>
                  <a:pt x="4373065" y="0"/>
                </a:lnTo>
                <a:lnTo>
                  <a:pt x="4581950" y="271921"/>
                </a:lnTo>
                <a:cubicBezTo>
                  <a:pt x="4659419" y="372769"/>
                  <a:pt x="4738168" y="475283"/>
                  <a:pt x="4818041" y="579259"/>
                </a:cubicBezTo>
                <a:cubicBezTo>
                  <a:pt x="4897950" y="475283"/>
                  <a:pt x="4976732" y="372769"/>
                  <a:pt x="5054233" y="271921"/>
                </a:cubicBezTo>
                <a:lnTo>
                  <a:pt x="5263199" y="0"/>
                </a:lnTo>
                <a:lnTo>
                  <a:pt x="7292597" y="0"/>
                </a:lnTo>
                <a:lnTo>
                  <a:pt x="7292597" y="3050338"/>
                </a:lnTo>
                <a:lnTo>
                  <a:pt x="7004042" y="3426453"/>
                </a:lnTo>
                <a:lnTo>
                  <a:pt x="7292597" y="3802396"/>
                </a:lnTo>
                <a:lnTo>
                  <a:pt x="7292597" y="6858000"/>
                </a:lnTo>
                <a:lnTo>
                  <a:pt x="5266903" y="6858000"/>
                </a:lnTo>
                <a:lnTo>
                  <a:pt x="5054233" y="6581099"/>
                </a:lnTo>
                <a:cubicBezTo>
                  <a:pt x="4976732" y="6480185"/>
                  <a:pt x="4897950" y="6377595"/>
                  <a:pt x="4818041" y="6273532"/>
                </a:cubicBezTo>
                <a:cubicBezTo>
                  <a:pt x="4738168" y="6377595"/>
                  <a:pt x="4659419" y="6480185"/>
                  <a:pt x="4581950" y="6581099"/>
                </a:cubicBezTo>
                <a:lnTo>
                  <a:pt x="4369363" y="6858000"/>
                </a:lnTo>
                <a:lnTo>
                  <a:pt x="0" y="6858000"/>
                </a:lnTo>
                <a:lnTo>
                  <a:pt x="26803" y="6823041"/>
                </a:lnTo>
                <a:cubicBezTo>
                  <a:pt x="732731" y="5902306"/>
                  <a:pt x="1670325" y="4680068"/>
                  <a:pt x="2632615" y="3426453"/>
                </a:cubicBezTo>
                <a:cubicBezTo>
                  <a:pt x="1670325" y="2172145"/>
                  <a:pt x="732731" y="950225"/>
                  <a:pt x="26803" y="29649"/>
                </a:cubicBezTo>
                <a:close/>
              </a:path>
            </a:pathLst>
          </a:custGeom>
          <a:solidFill>
            <a:srgbClr val="A9C9E5"/>
          </a:solidFill>
          <a:ln w="115635" cap="flat">
            <a:noFill/>
            <a:prstDash val="solid"/>
            <a:round/>
          </a:ln>
        </p:spPr>
        <p:txBody>
          <a:bodyPr rtlCol="0" anchor="ctr"/>
          <a:lstStyle/>
          <a:p>
            <a:endParaRPr lang="de-DE" dirty="0"/>
          </a:p>
        </p:txBody>
      </p:sp>
      <p:sp>
        <p:nvSpPr>
          <p:cNvPr id="19" name="Freihandform: Form 18">
            <a:extLst>
              <a:ext uri="{FF2B5EF4-FFF2-40B4-BE49-F238E27FC236}">
                <a16:creationId xmlns:a16="http://schemas.microsoft.com/office/drawing/2014/main" id="{89A197DA-05FC-2E4D-6DAF-7DF69DAD698A}"/>
              </a:ext>
            </a:extLst>
          </p:cNvPr>
          <p:cNvSpPr/>
          <p:nvPr>
            <p:custDataLst>
              <p:tags r:id="rId7"/>
            </p:custDataLst>
          </p:nvPr>
        </p:nvSpPr>
        <p:spPr>
          <a:xfrm>
            <a:off x="4901156" y="0"/>
            <a:ext cx="7290844" cy="6858000"/>
          </a:xfrm>
          <a:custGeom>
            <a:avLst/>
            <a:gdLst>
              <a:gd name="connsiteX0" fmla="*/ 5264141 w 7290844"/>
              <a:gd name="connsiteY0" fmla="*/ 0 h 6858000"/>
              <a:gd name="connsiteX1" fmla="*/ 7290844 w 7290844"/>
              <a:gd name="connsiteY1" fmla="*/ 0 h 6858000"/>
              <a:gd name="connsiteX2" fmla="*/ 7290844 w 7290844"/>
              <a:gd name="connsiteY2" fmla="*/ 3047010 h 6858000"/>
              <a:gd name="connsiteX3" fmla="*/ 7038628 w 7290844"/>
              <a:gd name="connsiteY3" fmla="*/ 3375638 h 6858000"/>
              <a:gd name="connsiteX4" fmla="*/ 4433064 w 7290844"/>
              <a:gd name="connsiteY4" fmla="*/ 6769969 h 6858000"/>
              <a:gd name="connsiteX5" fmla="*/ 4365477 w 7290844"/>
              <a:gd name="connsiteY5" fmla="*/ 6858000 h 6858000"/>
              <a:gd name="connsiteX6" fmla="*/ 0 w 7290844"/>
              <a:gd name="connsiteY6" fmla="*/ 6858000 h 6858000"/>
              <a:gd name="connsiteX7" fmla="*/ 133362 w 7290844"/>
              <a:gd name="connsiteY7" fmla="*/ 6684204 h 6858000"/>
              <a:gd name="connsiteX8" fmla="*/ 5200045 w 7290844"/>
              <a:gd name="connsiteY8" fmla="*/ 834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90844" h="6858000">
                <a:moveTo>
                  <a:pt x="5264141" y="0"/>
                </a:moveTo>
                <a:lnTo>
                  <a:pt x="7290844" y="0"/>
                </a:lnTo>
                <a:lnTo>
                  <a:pt x="7290844" y="3047010"/>
                </a:lnTo>
                <a:lnTo>
                  <a:pt x="7038628" y="3375638"/>
                </a:lnTo>
                <a:cubicBezTo>
                  <a:pt x="6137438" y="4549826"/>
                  <a:pt x="5212124" y="5755239"/>
                  <a:pt x="4433064" y="6769969"/>
                </a:cubicBezTo>
                <a:lnTo>
                  <a:pt x="4365477" y="6858000"/>
                </a:lnTo>
                <a:lnTo>
                  <a:pt x="0" y="6858000"/>
                </a:lnTo>
                <a:lnTo>
                  <a:pt x="133362" y="6684204"/>
                </a:lnTo>
                <a:cubicBezTo>
                  <a:pt x="1498655" y="4905003"/>
                  <a:pt x="3641877" y="2112822"/>
                  <a:pt x="5200045" y="83476"/>
                </a:cubicBezTo>
                <a:close/>
              </a:path>
            </a:pathLst>
          </a:custGeom>
          <a:solidFill>
            <a:srgbClr val="E30513"/>
          </a:solidFill>
          <a:ln w="115635" cap="flat">
            <a:noFill/>
            <a:prstDash val="solid"/>
            <a:round/>
          </a:ln>
        </p:spPr>
        <p:txBody>
          <a:bodyPr rtlCol="0" anchor="ctr"/>
          <a:lstStyle/>
          <a:p>
            <a:endParaRPr lang="de-DE" dirty="0"/>
          </a:p>
        </p:txBody>
      </p:sp>
      <p:sp>
        <p:nvSpPr>
          <p:cNvPr id="11" name="Datumsplatzhalter 6">
            <a:extLst>
              <a:ext uri="{FF2B5EF4-FFF2-40B4-BE49-F238E27FC236}">
                <a16:creationId xmlns:a16="http://schemas.microsoft.com/office/drawing/2014/main" id="{1E7F608D-C184-61D5-6C65-7EF5A4407A17}"/>
              </a:ext>
            </a:extLst>
          </p:cNvPr>
          <p:cNvSpPr>
            <a:spLocks noGrp="1"/>
          </p:cNvSpPr>
          <p:nvPr>
            <p:ph type="dt" sz="half" idx="14"/>
            <p:custDataLst>
              <p:tags r:id="rId8"/>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2" name="Grafik 11">
            <a:extLst>
              <a:ext uri="{FF2B5EF4-FFF2-40B4-BE49-F238E27FC236}">
                <a16:creationId xmlns:a16="http://schemas.microsoft.com/office/drawing/2014/main" id="{B7B9E389-5946-4DB9-A8AD-0B5143B4FD3A}"/>
              </a:ext>
            </a:extLst>
          </p:cNvPr>
          <p:cNvPicPr>
            <a:picLocks noChangeAspect="1"/>
          </p:cNvPicPr>
          <p:nvPr userDrawn="1"/>
        </p:nvPicPr>
        <p:blipFill>
          <a:blip r:embed="rId10"/>
          <a:stretch>
            <a:fillRect/>
          </a:stretch>
        </p:blipFill>
        <p:spPr>
          <a:xfrm>
            <a:off x="549327" y="450747"/>
            <a:ext cx="2446800" cy="746988"/>
          </a:xfrm>
          <a:prstGeom prst="rect">
            <a:avLst/>
          </a:prstGeom>
        </p:spPr>
      </p:pic>
    </p:spTree>
    <p:extLst>
      <p:ext uri="{BB962C8B-B14F-4D97-AF65-F5344CB8AC3E}">
        <p14:creationId xmlns:p14="http://schemas.microsoft.com/office/powerpoint/2010/main" val="31686925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asic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Basic layouts</a:t>
            </a:r>
            <a:endParaRPr lang="de-DE" sz="12000" dirty="0">
              <a:solidFill>
                <a:schemeClr val="bg1"/>
              </a:solidFill>
            </a:endParaRPr>
          </a:p>
        </p:txBody>
      </p:sp>
    </p:spTree>
    <p:extLst>
      <p:ext uri="{BB962C8B-B14F-4D97-AF65-F5344CB8AC3E}">
        <p14:creationId xmlns:p14="http://schemas.microsoft.com/office/powerpoint/2010/main" val="10995058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4"/>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29068999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text + 20 % X">
    <p:bg>
      <p:bgPr>
        <a:solidFill>
          <a:schemeClr val="tx2"/>
        </a:solidFill>
        <a:effectLst/>
      </p:bgPr>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78600919-13F4-6DC6-A2C5-C181B01667E7}"/>
              </a:ext>
            </a:extLst>
          </p:cNvPr>
          <p:cNvSpPr/>
          <p:nvPr userDrawn="1">
            <p:custDataLst>
              <p:tags r:id="rId1"/>
            </p:custDataLst>
          </p:nvPr>
        </p:nvSpPr>
        <p:spPr>
          <a:xfrm>
            <a:off x="538798" y="0"/>
            <a:ext cx="11653201"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Freihandform: Form 8">
            <a:extLst>
              <a:ext uri="{FF2B5EF4-FFF2-40B4-BE49-F238E27FC236}">
                <a16:creationId xmlns:a16="http://schemas.microsoft.com/office/drawing/2014/main" id="{5F00AFF7-0142-C5BB-0F49-A9400DE07C8D}"/>
              </a:ext>
            </a:extLst>
          </p:cNvPr>
          <p:cNvSpPr/>
          <p:nvPr userDrawn="1">
            <p:custDataLst>
              <p:tags r:id="rId2"/>
            </p:custDataLst>
          </p:nvPr>
        </p:nvSpPr>
        <p:spPr>
          <a:xfrm>
            <a:off x="538800" y="0"/>
            <a:ext cx="11653200" cy="6858000"/>
          </a:xfrm>
          <a:custGeom>
            <a:avLst/>
            <a:gdLst>
              <a:gd name="connsiteX0" fmla="*/ 8962954 w 11653200"/>
              <a:gd name="connsiteY0" fmla="*/ 5902032 h 6858000"/>
              <a:gd name="connsiteX1" fmla="*/ 9558209 w 11653200"/>
              <a:gd name="connsiteY1" fmla="*/ 6677066 h 6858000"/>
              <a:gd name="connsiteX2" fmla="*/ 9697212 w 11653200"/>
              <a:gd name="connsiteY2" fmla="*/ 6858000 h 6858000"/>
              <a:gd name="connsiteX3" fmla="*/ 8228972 w 11653200"/>
              <a:gd name="connsiteY3" fmla="*/ 6858000 h 6858000"/>
              <a:gd name="connsiteX4" fmla="*/ 8367932 w 11653200"/>
              <a:gd name="connsiteY4" fmla="*/ 6677066 h 6858000"/>
              <a:gd name="connsiteX5" fmla="*/ 8962954 w 11653200"/>
              <a:gd name="connsiteY5" fmla="*/ 5902032 h 6858000"/>
              <a:gd name="connsiteX6" fmla="*/ 11653200 w 11653200"/>
              <a:gd name="connsiteY6" fmla="*/ 2397407 h 6858000"/>
              <a:gd name="connsiteX7" fmla="*/ 11653200 w 11653200"/>
              <a:gd name="connsiteY7" fmla="*/ 4454973 h 6858000"/>
              <a:gd name="connsiteX8" fmla="*/ 11484514 w 11653200"/>
              <a:gd name="connsiteY8" fmla="*/ 4235131 h 6858000"/>
              <a:gd name="connsiteX9" fmla="*/ 10863789 w 11653200"/>
              <a:gd name="connsiteY9" fmla="*/ 3426358 h 6858000"/>
              <a:gd name="connsiteX10" fmla="*/ 11484514 w 11653200"/>
              <a:gd name="connsiteY10" fmla="*/ 2617281 h 6858000"/>
              <a:gd name="connsiteX11" fmla="*/ 8232718 w 11653200"/>
              <a:gd name="connsiteY11" fmla="*/ 0 h 6858000"/>
              <a:gd name="connsiteX12" fmla="*/ 9693465 w 11653200"/>
              <a:gd name="connsiteY12" fmla="*/ 0 h 6858000"/>
              <a:gd name="connsiteX13" fmla="*/ 9558209 w 11653200"/>
              <a:gd name="connsiteY13" fmla="*/ 176004 h 6858000"/>
              <a:gd name="connsiteX14" fmla="*/ 8962954 w 11653200"/>
              <a:gd name="connsiteY14" fmla="*/ 950582 h 6858000"/>
              <a:gd name="connsiteX15" fmla="*/ 8367932 w 11653200"/>
              <a:gd name="connsiteY15" fmla="*/ 176004 h 6858000"/>
              <a:gd name="connsiteX16" fmla="*/ 0 w 11653200"/>
              <a:gd name="connsiteY16" fmla="*/ 0 h 6858000"/>
              <a:gd name="connsiteX17" fmla="*/ 4434358 w 11653200"/>
              <a:gd name="connsiteY17" fmla="*/ 0 h 6858000"/>
              <a:gd name="connsiteX18" fmla="*/ 4473888 w 11653200"/>
              <a:gd name="connsiteY18" fmla="*/ 51575 h 6858000"/>
              <a:gd name="connsiteX19" fmla="*/ 7062621 w 11653200"/>
              <a:gd name="connsiteY19" fmla="*/ 3426358 h 6858000"/>
              <a:gd name="connsiteX20" fmla="*/ 4473888 w 11653200"/>
              <a:gd name="connsiteY20" fmla="*/ 6801008 h 6858000"/>
              <a:gd name="connsiteX21" fmla="*/ 4430208 w 11653200"/>
              <a:gd name="connsiteY21" fmla="*/ 6858000 h 6858000"/>
              <a:gd name="connsiteX22" fmla="*/ 0 w 11653200"/>
              <a:gd name="connsiteY2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53200" h="6858000">
                <a:moveTo>
                  <a:pt x="8962954" y="5902032"/>
                </a:moveTo>
                <a:cubicBezTo>
                  <a:pt x="9171408" y="6173496"/>
                  <a:pt x="9371050" y="6433432"/>
                  <a:pt x="9558209" y="6677066"/>
                </a:cubicBezTo>
                <a:lnTo>
                  <a:pt x="9697212" y="6858000"/>
                </a:lnTo>
                <a:lnTo>
                  <a:pt x="8228972" y="6858000"/>
                </a:lnTo>
                <a:lnTo>
                  <a:pt x="8367932" y="6677066"/>
                </a:lnTo>
                <a:cubicBezTo>
                  <a:pt x="8555029" y="6433432"/>
                  <a:pt x="8754594" y="6173496"/>
                  <a:pt x="8962954" y="5902032"/>
                </a:cubicBezTo>
                <a:close/>
                <a:moveTo>
                  <a:pt x="11653200" y="2397407"/>
                </a:moveTo>
                <a:lnTo>
                  <a:pt x="11653200" y="4454973"/>
                </a:lnTo>
                <a:lnTo>
                  <a:pt x="11484514" y="4235131"/>
                </a:lnTo>
                <a:cubicBezTo>
                  <a:pt x="11280824" y="3969692"/>
                  <a:pt x="11072979" y="3698878"/>
                  <a:pt x="10863789" y="3426358"/>
                </a:cubicBezTo>
                <a:cubicBezTo>
                  <a:pt x="11072979" y="3153687"/>
                  <a:pt x="11280824" y="2882777"/>
                  <a:pt x="11484514" y="2617281"/>
                </a:cubicBezTo>
                <a:close/>
                <a:moveTo>
                  <a:pt x="8232718" y="0"/>
                </a:moveTo>
                <a:lnTo>
                  <a:pt x="9693465" y="0"/>
                </a:lnTo>
                <a:lnTo>
                  <a:pt x="9558209" y="176004"/>
                </a:lnTo>
                <a:cubicBezTo>
                  <a:pt x="9371050" y="419551"/>
                  <a:pt x="9171408" y="679345"/>
                  <a:pt x="8962954" y="950582"/>
                </a:cubicBezTo>
                <a:cubicBezTo>
                  <a:pt x="8754594" y="679345"/>
                  <a:pt x="8555029" y="419551"/>
                  <a:pt x="8367932" y="176004"/>
                </a:cubicBezTo>
                <a:close/>
                <a:moveTo>
                  <a:pt x="0" y="0"/>
                </a:moveTo>
                <a:lnTo>
                  <a:pt x="4434358" y="0"/>
                </a:lnTo>
                <a:lnTo>
                  <a:pt x="4473888" y="51575"/>
                </a:lnTo>
                <a:cubicBezTo>
                  <a:pt x="5105603" y="875701"/>
                  <a:pt x="6068971" y="2131172"/>
                  <a:pt x="7062621" y="3426358"/>
                </a:cubicBezTo>
                <a:cubicBezTo>
                  <a:pt x="6068971" y="4720827"/>
                  <a:pt x="5105603" y="5976822"/>
                  <a:pt x="4473888" y="6801008"/>
                </a:cubicBezTo>
                <a:lnTo>
                  <a:pt x="4430208"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4"/>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5"/>
            </p:custDataLst>
          </p:nvPr>
        </p:nvSpPr>
        <p:spPr/>
        <p:txBody>
          <a:bodyPr/>
          <a:lstStyle>
            <a:lvl1pPr>
              <a:defRPr/>
            </a:lvl1pPr>
          </a:lstStyle>
          <a:p>
            <a:r>
              <a:rPr lang="de-DE"/>
              <a:t>Headline</a:t>
            </a:r>
            <a:endParaRPr lang="de-DE"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6"/>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7"/>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8"/>
            </p:custDataLst>
          </p:nvPr>
        </p:nvSpPr>
        <p:spPr/>
        <p:txBody>
          <a:bodyPr/>
          <a:lstStyle/>
          <a:p>
            <a:fld id="{92DB0D90-6264-4E90-9724-ABC670DBF4FB}" type="slidenum">
              <a:rPr lang="de-DE" smtClean="0"/>
              <a:pPr/>
              <a:t>‹Nr.›</a:t>
            </a:fld>
            <a:endParaRPr lang="de-DE" dirty="0"/>
          </a:p>
        </p:txBody>
      </p:sp>
      <p:sp>
        <p:nvSpPr>
          <p:cNvPr id="3" name="Rechteck 2">
            <a:extLst>
              <a:ext uri="{FF2B5EF4-FFF2-40B4-BE49-F238E27FC236}">
                <a16:creationId xmlns:a16="http://schemas.microsoft.com/office/drawing/2014/main" id="{E496BA2E-1480-0685-59EA-10967269F16F}"/>
              </a:ext>
            </a:extLst>
          </p:cNvPr>
          <p:cNvSpPr/>
          <p:nvPr userDrawn="1">
            <p:custDataLst>
              <p:tags r:id="rId9"/>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4" name="Rechteck 3">
            <a:extLst>
              <a:ext uri="{FF2B5EF4-FFF2-40B4-BE49-F238E27FC236}">
                <a16:creationId xmlns:a16="http://schemas.microsoft.com/office/drawing/2014/main" id="{1F9CF062-E67F-69B9-3ADB-F5E5A538C0ED}"/>
              </a:ext>
            </a:extLst>
          </p:cNvPr>
          <p:cNvSpPr>
            <a:spLocks/>
          </p:cNvSpPr>
          <p:nvPr userDrawn="1">
            <p:custDataLst>
              <p:tags r:id="rId10"/>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16385169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nhal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Inhaltsplatzhalter 2">
            <a:extLst>
              <a:ext uri="{FF2B5EF4-FFF2-40B4-BE49-F238E27FC236}">
                <a16:creationId xmlns:a16="http://schemas.microsoft.com/office/drawing/2014/main" id="{439C0895-1734-BA09-0AE8-E0C4B5B7D345}"/>
              </a:ext>
            </a:extLst>
          </p:cNvPr>
          <p:cNvSpPr>
            <a:spLocks noGrp="1"/>
          </p:cNvSpPr>
          <p:nvPr>
            <p:ph idx="1" hasCustomPrompt="1"/>
            <p:custDataLst>
              <p:tags r:id="rId2"/>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6" name="Datumsplatzhalter 5">
            <a:extLst>
              <a:ext uri="{FF2B5EF4-FFF2-40B4-BE49-F238E27FC236}">
                <a16:creationId xmlns:a16="http://schemas.microsoft.com/office/drawing/2014/main" id="{F65EE91B-E413-FBA1-851B-B5E21653450C}"/>
              </a:ext>
            </a:extLst>
          </p:cNvPr>
          <p:cNvSpPr>
            <a:spLocks noGrp="1"/>
          </p:cNvSpPr>
          <p:nvPr>
            <p:ph type="dt" sz="half" idx="15"/>
            <p:custDataLst>
              <p:tags r:id="rId4"/>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3981CF2A-9397-021B-ED84-E09550FFA8B3}"/>
              </a:ext>
            </a:extLst>
          </p:cNvPr>
          <p:cNvSpPr>
            <a:spLocks noGrp="1"/>
          </p:cNvSpPr>
          <p:nvPr>
            <p:ph type="ftr" sz="quarter" idx="16"/>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3A97FDEB-BB52-F8C8-EAAF-F91A15687AE1}"/>
              </a:ext>
            </a:extLst>
          </p:cNvPr>
          <p:cNvSpPr>
            <a:spLocks noGrp="1"/>
          </p:cNvSpPr>
          <p:nvPr>
            <p:ph type="sldNum" sz="quarter" idx="17"/>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4700196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68159314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
        <p:nvSpPr>
          <p:cNvPr id="2" name="Textplatzhalter 4">
            <a:extLst>
              <a:ext uri="{FF2B5EF4-FFF2-40B4-BE49-F238E27FC236}">
                <a16:creationId xmlns:a16="http://schemas.microsoft.com/office/drawing/2014/main" id="{C0944364-B53D-1198-F1CA-032D070525E2}"/>
              </a:ext>
            </a:extLst>
          </p:cNvPr>
          <p:cNvSpPr>
            <a:spLocks noGrp="1"/>
          </p:cNvSpPr>
          <p:nvPr>
            <p:ph type="body" sz="quarter" idx="21" hasCustomPrompt="1"/>
            <p:custDataLst>
              <p:tags r:id="rId7"/>
            </p:custDataLst>
          </p:nvPr>
        </p:nvSpPr>
        <p:spPr>
          <a:xfrm>
            <a:off x="6545263"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62221588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8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38766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1737672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only Headlin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Datumsplatzhalter 2">
            <a:extLst>
              <a:ext uri="{FF2B5EF4-FFF2-40B4-BE49-F238E27FC236}">
                <a16:creationId xmlns:a16="http://schemas.microsoft.com/office/drawing/2014/main" id="{D07DB473-962D-AD57-9196-D5A180E4ABF1}"/>
              </a:ext>
            </a:extLst>
          </p:cNvPr>
          <p:cNvSpPr>
            <a:spLocks noGrp="1"/>
          </p:cNvSpPr>
          <p:nvPr>
            <p:ph type="dt" sz="half" idx="15"/>
            <p:custDataLst>
              <p:tags r:id="rId2"/>
            </p:custDataLst>
          </p:nvPr>
        </p:nvSpPr>
        <p:spPr/>
        <p:txBody>
          <a:bodyPr/>
          <a:lstStyle/>
          <a:p>
            <a:r>
              <a:rPr lang="de-DE"/>
              <a:t>00.00.2023</a:t>
            </a:r>
            <a:endParaRPr lang="de-DE" dirty="0"/>
          </a:p>
        </p:txBody>
      </p:sp>
      <p:sp>
        <p:nvSpPr>
          <p:cNvPr id="8" name="Fußzeilenplatzhalter 7">
            <a:extLst>
              <a:ext uri="{FF2B5EF4-FFF2-40B4-BE49-F238E27FC236}">
                <a16:creationId xmlns:a16="http://schemas.microsoft.com/office/drawing/2014/main" id="{476C8BE4-5DDD-0B65-47D8-3F7B1F7B2592}"/>
              </a:ext>
            </a:extLst>
          </p:cNvPr>
          <p:cNvSpPr>
            <a:spLocks noGrp="1"/>
          </p:cNvSpPr>
          <p:nvPr>
            <p:ph type="ftr" sz="quarter" idx="16"/>
            <p:custDataLst>
              <p:tags r:id="rId3"/>
            </p:custDataLst>
          </p:nvPr>
        </p:nvSpPr>
        <p:spPr/>
        <p:txBody>
          <a:bodyPr/>
          <a:lstStyle/>
          <a:p>
            <a:r>
              <a:rPr lang="de-DE"/>
              <a:t>Presentation Title | Classification: C2 – Sensitive | Name Surname</a:t>
            </a:r>
            <a:endParaRPr lang="de-DE" dirty="0"/>
          </a:p>
        </p:txBody>
      </p:sp>
      <p:sp>
        <p:nvSpPr>
          <p:cNvPr id="9" name="Foliennummernplatzhalter 8">
            <a:extLst>
              <a:ext uri="{FF2B5EF4-FFF2-40B4-BE49-F238E27FC236}">
                <a16:creationId xmlns:a16="http://schemas.microsoft.com/office/drawing/2014/main" id="{25F6BD41-6F25-DDC7-01AD-FD1B37FBE89F}"/>
              </a:ext>
            </a:extLst>
          </p:cNvPr>
          <p:cNvSpPr>
            <a:spLocks noGrp="1"/>
          </p:cNvSpPr>
          <p:nvPr>
            <p:ph type="sldNum" sz="quarter" idx="17"/>
            <p:custDataLst>
              <p:tags r:id="rId4"/>
            </p:custDataLst>
          </p:nvPr>
        </p:nvSpPr>
        <p:spPr/>
        <p:txBody>
          <a:bodyPr/>
          <a:lstStyle/>
          <a:p>
            <a:fld id="{92DB0D90-6264-4E90-9724-ABC670DBF4FB}" type="slidenum">
              <a:rPr lang="de-DE" smtClean="0"/>
              <a:pPr/>
              <a:t>‹Nr.›</a:t>
            </a:fld>
            <a:endParaRPr lang="de-DE" dirty="0"/>
          </a:p>
        </p:txBody>
      </p:sp>
      <p:sp>
        <p:nvSpPr>
          <p:cNvPr id="10" name="Titel 9">
            <a:extLst>
              <a:ext uri="{FF2B5EF4-FFF2-40B4-BE49-F238E27FC236}">
                <a16:creationId xmlns:a16="http://schemas.microsoft.com/office/drawing/2014/main" id="{A7009BFE-C474-5719-70CC-7E16EC314E9B}"/>
              </a:ext>
            </a:extLst>
          </p:cNvPr>
          <p:cNvSpPr>
            <a:spLocks noGrp="1"/>
          </p:cNvSpPr>
          <p:nvPr>
            <p:ph type="title" hasCustomPrompt="1"/>
            <p:custDataLst>
              <p:tags r:id="rId5"/>
            </p:custDataLst>
          </p:nvPr>
        </p:nvSpPr>
        <p:spPr/>
        <p:txBody>
          <a:bodyPr/>
          <a:lstStyle>
            <a:lvl1pPr>
              <a:defRPr/>
            </a:lvl1pPr>
          </a:lstStyle>
          <a:p>
            <a:r>
              <a:rPr lang="de-DE"/>
              <a:t>Headline</a:t>
            </a:r>
            <a:endParaRPr lang="de-DE" dirty="0"/>
          </a:p>
        </p:txBody>
      </p:sp>
    </p:spTree>
    <p:extLst>
      <p:ext uri="{BB962C8B-B14F-4D97-AF65-F5344CB8AC3E}">
        <p14:creationId xmlns:p14="http://schemas.microsoft.com/office/powerpoint/2010/main" val="12681710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c">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891AE8F-062D-6295-CA3F-35725C666124}"/>
              </a:ext>
            </a:extLst>
          </p:cNvPr>
          <p:cNvSpPr/>
          <p:nvPr userDrawn="1">
            <p:custDataLst>
              <p:tags r:id="rId1"/>
            </p:custDataLst>
          </p:nvPr>
        </p:nvSpPr>
        <p:spPr>
          <a:xfrm>
            <a:off x="729672" y="387927"/>
            <a:ext cx="1219200" cy="369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Datumsplatzhalter 2">
            <a:extLst>
              <a:ext uri="{FF2B5EF4-FFF2-40B4-BE49-F238E27FC236}">
                <a16:creationId xmlns:a16="http://schemas.microsoft.com/office/drawing/2014/main" id="{1B632C87-A27A-7229-D788-51616F43D34C}"/>
              </a:ext>
            </a:extLst>
          </p:cNvPr>
          <p:cNvSpPr>
            <a:spLocks noGrp="1"/>
          </p:cNvSpPr>
          <p:nvPr>
            <p:ph type="dt" sz="half" idx="10"/>
            <p:custDataLst>
              <p:tags r:id="rId2"/>
            </p:custDataLst>
          </p:nvPr>
        </p:nvSpPr>
        <p:spPr/>
        <p:txBody>
          <a:bodyPr/>
          <a:lstStyle/>
          <a:p>
            <a:r>
              <a:rPr lang="de-DE"/>
              <a:t>00.00.2023</a:t>
            </a:r>
            <a:endParaRPr lang="de-DE" dirty="0"/>
          </a:p>
        </p:txBody>
      </p:sp>
      <p:sp>
        <p:nvSpPr>
          <p:cNvPr id="4" name="Fußzeilenplatzhalter 3">
            <a:extLst>
              <a:ext uri="{FF2B5EF4-FFF2-40B4-BE49-F238E27FC236}">
                <a16:creationId xmlns:a16="http://schemas.microsoft.com/office/drawing/2014/main" id="{7A33577A-E104-2170-D56B-621A46F28E12}"/>
              </a:ext>
            </a:extLst>
          </p:cNvPr>
          <p:cNvSpPr>
            <a:spLocks noGrp="1"/>
          </p:cNvSpPr>
          <p:nvPr>
            <p:ph type="ftr" sz="quarter" idx="11"/>
            <p:custDataLst>
              <p:tags r:id="rId3"/>
            </p:custDataLst>
          </p:nvPr>
        </p:nvSpPr>
        <p:spPr/>
        <p:txBody>
          <a:bodyPr/>
          <a:lstStyle/>
          <a:p>
            <a:r>
              <a:rPr lang="de-DE"/>
              <a:t>Presentation Title | Classification: C2 – Sensitive | Name Surname</a:t>
            </a:r>
            <a:endParaRPr lang="de-DE" dirty="0"/>
          </a:p>
        </p:txBody>
      </p:sp>
      <p:sp>
        <p:nvSpPr>
          <p:cNvPr id="5" name="Foliennummernplatzhalter 4">
            <a:extLst>
              <a:ext uri="{FF2B5EF4-FFF2-40B4-BE49-F238E27FC236}">
                <a16:creationId xmlns:a16="http://schemas.microsoft.com/office/drawing/2014/main" id="{B02D7620-6BD3-0124-6C9B-7D0E79826CF9}"/>
              </a:ext>
            </a:extLst>
          </p:cNvPr>
          <p:cNvSpPr>
            <a:spLocks noGrp="1"/>
          </p:cNvSpPr>
          <p:nvPr>
            <p:ph type="sldNum" sz="quarter" idx="12"/>
            <p:custDataLst>
              <p:tags r:id="rId4"/>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72530974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Image text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Image text layouts  </a:t>
            </a:r>
            <a:endParaRPr lang="de-DE" sz="12000" dirty="0">
              <a:solidFill>
                <a:schemeClr val="bg1"/>
              </a:solidFill>
            </a:endParaRPr>
          </a:p>
        </p:txBody>
      </p:sp>
    </p:spTree>
    <p:extLst>
      <p:ext uri="{BB962C8B-B14F-4D97-AF65-F5344CB8AC3E}">
        <p14:creationId xmlns:p14="http://schemas.microsoft.com/office/powerpoint/2010/main" val="3464757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a:solidFill>
                  <a:schemeClr val="bg1"/>
                </a:solidFill>
              </a:rPr>
              <a:t>Agenda </a:t>
            </a:r>
            <a:br>
              <a:rPr lang="de-DE" sz="12000">
                <a:solidFill>
                  <a:schemeClr val="bg1"/>
                </a:solidFill>
              </a:rPr>
            </a:br>
            <a:r>
              <a:rPr lang="de-DE" sz="12000">
                <a:solidFill>
                  <a:schemeClr val="bg1"/>
                </a:solidFill>
              </a:rPr>
              <a:t>layouts</a:t>
            </a:r>
            <a:endParaRPr lang="de-DE" sz="12000" dirty="0">
              <a:solidFill>
                <a:schemeClr val="bg1"/>
              </a:solidFill>
            </a:endParaRPr>
          </a:p>
        </p:txBody>
      </p:sp>
    </p:spTree>
    <p:extLst>
      <p:ext uri="{BB962C8B-B14F-4D97-AF65-F5344CB8AC3E}">
        <p14:creationId xmlns:p14="http://schemas.microsoft.com/office/powerpoint/2010/main" val="130076334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2 text + imag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3">
            <a:extLst>
              <a:ext uri="{FF2B5EF4-FFF2-40B4-BE49-F238E27FC236}">
                <a16:creationId xmlns:a16="http://schemas.microsoft.com/office/drawing/2014/main" id="{EB7C6611-1997-1E05-1D82-0E98671BA6C1}"/>
              </a:ext>
            </a:extLst>
          </p:cNvPr>
          <p:cNvSpPr>
            <a:spLocks noGrp="1"/>
          </p:cNvSpPr>
          <p:nvPr>
            <p:ph type="pic" sz="quarter" idx="19" hasCustomPrompt="1"/>
            <p:custDataLst>
              <p:tags r:id="rId3"/>
            </p:custDataLst>
          </p:nvPr>
        </p:nvSpPr>
        <p:spPr>
          <a:xfrm>
            <a:off x="7962899" y="0"/>
            <a:ext cx="4229099"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endParaRPr lang="de-DE" dirty="0"/>
          </a:p>
        </p:txBody>
      </p:sp>
      <p:sp>
        <p:nvSpPr>
          <p:cNvPr id="12" name="Titel 11">
            <a:extLst>
              <a:ext uri="{FF2B5EF4-FFF2-40B4-BE49-F238E27FC236}">
                <a16:creationId xmlns:a16="http://schemas.microsoft.com/office/drawing/2014/main" id="{230A5D0A-A03C-2A34-B1E1-C81F0317F54F}"/>
              </a:ext>
            </a:extLst>
          </p:cNvPr>
          <p:cNvSpPr>
            <a:spLocks noGrp="1"/>
          </p:cNvSpPr>
          <p:nvPr>
            <p:ph type="title" hasCustomPrompt="1"/>
            <p:custDataLst>
              <p:tags r:id="rId4"/>
            </p:custDataLst>
          </p:nvPr>
        </p:nvSpPr>
        <p:spPr>
          <a:xfrm>
            <a:off x="898525" y="683999"/>
            <a:ext cx="5286375" cy="759600"/>
          </a:xfrm>
        </p:spPr>
        <p:txBody>
          <a:bodyPr/>
          <a:lstStyle>
            <a:lvl1pPr>
              <a:defRPr/>
            </a:lvl1pPr>
          </a:lstStyle>
          <a:p>
            <a:r>
              <a:rPr lang="de-DE"/>
              <a:t>Headline</a:t>
            </a:r>
            <a:endParaRPr lang="de-DE" dirty="0"/>
          </a:p>
        </p:txBody>
      </p:sp>
      <p:sp>
        <p:nvSpPr>
          <p:cNvPr id="14" name="Fußzeilenplatzhalter 13">
            <a:extLst>
              <a:ext uri="{FF2B5EF4-FFF2-40B4-BE49-F238E27FC236}">
                <a16:creationId xmlns:a16="http://schemas.microsoft.com/office/drawing/2014/main" id="{ADCF5EB0-9B83-68B8-9C92-39A62F7E3B1D}"/>
              </a:ext>
            </a:extLst>
          </p:cNvPr>
          <p:cNvSpPr>
            <a:spLocks noGrp="1"/>
          </p:cNvSpPr>
          <p:nvPr>
            <p:ph type="ftr" sz="quarter" idx="21"/>
            <p:custDataLst>
              <p:tags r:id="rId5"/>
            </p:custDataLst>
          </p:nvPr>
        </p:nvSpPr>
        <p:spPr>
          <a:xfrm>
            <a:off x="1878676" y="6470705"/>
            <a:ext cx="5715925" cy="281691"/>
          </a:xfrm>
        </p:spPr>
        <p:txBody>
          <a:bodyPr/>
          <a:lstStyle>
            <a:lvl1pPr algn="r">
              <a:defRPr/>
            </a:lvl1pPr>
          </a:lstStyle>
          <a:p>
            <a:r>
              <a:rPr lang="de-DE"/>
              <a:t>Presentation Title | Classification: C2 – Sensitive | Name Surname</a:t>
            </a:r>
            <a:endParaRPr lang="de-DE" dirty="0"/>
          </a:p>
        </p:txBody>
      </p:sp>
    </p:spTree>
    <p:extLst>
      <p:ext uri="{BB962C8B-B14F-4D97-AF65-F5344CB8AC3E}">
        <p14:creationId xmlns:p14="http://schemas.microsoft.com/office/powerpoint/2010/main" val="385734052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image + 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5135200" y="223200"/>
            <a:ext cx="52915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5135200" y="683999"/>
            <a:ext cx="6696438" cy="759600"/>
          </a:xfrm>
        </p:spPr>
        <p:txBody>
          <a:bodyPr/>
          <a:lstStyle>
            <a:lvl1pPr>
              <a:defRPr/>
            </a:lvl1pPr>
          </a:lstStyle>
          <a:p>
            <a:r>
              <a:rPr lang="de-DE"/>
              <a:t>Headline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5135200" y="1548000"/>
            <a:ext cx="6696438"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4235200"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endParaRPr lang="de-DE"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5135200"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atumsplatzhalter 8">
            <a:extLst>
              <a:ext uri="{FF2B5EF4-FFF2-40B4-BE49-F238E27FC236}">
                <a16:creationId xmlns:a16="http://schemas.microsoft.com/office/drawing/2014/main" id="{E4A4CD09-8343-3C76-441B-82A382C07CEA}"/>
              </a:ext>
            </a:extLst>
          </p:cNvPr>
          <p:cNvSpPr>
            <a:spLocks noGrp="1"/>
          </p:cNvSpPr>
          <p:nvPr>
            <p:ph type="dt" sz="half" idx="19"/>
            <p:custDataLst>
              <p:tags r:id="rId6"/>
            </p:custDataLst>
          </p:nvPr>
        </p:nvSpPr>
        <p:spPr>
          <a:xfrm>
            <a:off x="10782300" y="6470705"/>
            <a:ext cx="1049338" cy="281691"/>
          </a:xfrm>
        </p:spPr>
        <p:txBody>
          <a:bodyPr/>
          <a:lstStyle/>
          <a:p>
            <a:r>
              <a:rPr lang="de-DE"/>
              <a:t>00.00.2023</a:t>
            </a:r>
            <a:endParaRPr lang="de-DE" dirty="0"/>
          </a:p>
        </p:txBody>
      </p:sp>
      <p:sp>
        <p:nvSpPr>
          <p:cNvPr id="12" name="Foliennummernplatzhalter 11">
            <a:extLst>
              <a:ext uri="{FF2B5EF4-FFF2-40B4-BE49-F238E27FC236}">
                <a16:creationId xmlns:a16="http://schemas.microsoft.com/office/drawing/2014/main" id="{39904F0F-95C7-E920-16D7-DFE5F784E84C}"/>
              </a:ext>
            </a:extLst>
          </p:cNvPr>
          <p:cNvSpPr>
            <a:spLocks noGrp="1"/>
          </p:cNvSpPr>
          <p:nvPr>
            <p:ph type="sldNum" sz="quarter" idx="21"/>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355388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image + text 1/2">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6545263" y="223200"/>
            <a:ext cx="3881437"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6545264" y="683999"/>
            <a:ext cx="5286373" cy="759600"/>
          </a:xfrm>
        </p:spPr>
        <p:txBody>
          <a:bodyPr/>
          <a:lstStyle>
            <a:lvl1pPr>
              <a:defRPr/>
            </a:lvl1pPr>
          </a:lstStyle>
          <a:p>
            <a:r>
              <a:rPr lang="de-DE"/>
              <a:t>Headline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6545264" y="1548000"/>
            <a:ext cx="5286374"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5644900"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p>
          <a:p>
            <a:endParaRPr lang="de-DE"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6566863"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atumsplatzhalter 8">
            <a:extLst>
              <a:ext uri="{FF2B5EF4-FFF2-40B4-BE49-F238E27FC236}">
                <a16:creationId xmlns:a16="http://schemas.microsoft.com/office/drawing/2014/main" id="{04CB3857-165E-8E80-A189-2BC17AFF0D19}"/>
              </a:ext>
            </a:extLst>
          </p:cNvPr>
          <p:cNvSpPr>
            <a:spLocks noGrp="1"/>
          </p:cNvSpPr>
          <p:nvPr>
            <p:ph type="dt" sz="half" idx="19"/>
            <p:custDataLst>
              <p:tags r:id="rId6"/>
            </p:custDataLst>
          </p:nvPr>
        </p:nvSpPr>
        <p:spPr>
          <a:xfrm>
            <a:off x="10787066" y="6470705"/>
            <a:ext cx="1044572" cy="281691"/>
          </a:xfrm>
        </p:spPr>
        <p:txBody>
          <a:bodyPr/>
          <a:lstStyle/>
          <a:p>
            <a:r>
              <a:rPr lang="de-DE"/>
              <a:t>00.00.2023</a:t>
            </a:r>
            <a:endParaRPr lang="de-DE" dirty="0"/>
          </a:p>
        </p:txBody>
      </p:sp>
      <p:sp>
        <p:nvSpPr>
          <p:cNvPr id="12" name="Foliennummernplatzhalter 11">
            <a:extLst>
              <a:ext uri="{FF2B5EF4-FFF2-40B4-BE49-F238E27FC236}">
                <a16:creationId xmlns:a16="http://schemas.microsoft.com/office/drawing/2014/main" id="{0D2D38D5-D091-F13B-D961-D6DBD546BA36}"/>
              </a:ext>
            </a:extLst>
          </p:cNvPr>
          <p:cNvSpPr>
            <a:spLocks noGrp="1"/>
          </p:cNvSpPr>
          <p:nvPr>
            <p:ph type="sldNum" sz="quarter" idx="21"/>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63934284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 + 2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9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9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3"/>
            </p:custDataLst>
          </p:nvPr>
        </p:nvSpPr>
        <p:spPr>
          <a:xfrm>
            <a:off x="6540500" y="539750"/>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4"/>
            </p:custDataLst>
          </p:nvPr>
        </p:nvSpPr>
        <p:spPr>
          <a:xfrm>
            <a:off x="6540500" y="3428512"/>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5"/>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6"/>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7"/>
            </p:custDataLst>
          </p:nvPr>
        </p:nvSpPr>
        <p:spPr/>
        <p:txBody>
          <a:bodyPr/>
          <a:lstStyle/>
          <a:p>
            <a:fld id="{92DB0D90-6264-4E90-9724-ABC670DBF4FB}" type="slidenum">
              <a:rPr lang="de-DE" smtClean="0"/>
              <a:pPr/>
              <a:t>‹Nr.›</a:t>
            </a:fld>
            <a:endParaRPr lang="de-DE"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8"/>
            </p:custDataLst>
          </p:nvPr>
        </p:nvSpPr>
        <p:spPr>
          <a:xfrm>
            <a:off x="898524" y="684001"/>
            <a:ext cx="4921976" cy="759600"/>
          </a:xfrm>
        </p:spPr>
        <p:txBody>
          <a:bodyPr/>
          <a:lstStyle>
            <a:lvl1pPr>
              <a:defRPr/>
            </a:lvl1pPr>
          </a:lstStyle>
          <a:p>
            <a:r>
              <a:rPr lang="de-DE"/>
              <a:t>Headline</a:t>
            </a:r>
            <a:endParaRPr lang="de-DE" dirty="0"/>
          </a:p>
        </p:txBody>
      </p:sp>
    </p:spTree>
    <p:extLst>
      <p:ext uri="{BB962C8B-B14F-4D97-AF65-F5344CB8AC3E}">
        <p14:creationId xmlns:p14="http://schemas.microsoft.com/office/powerpoint/2010/main" val="36528083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 3 images">
    <p:bg>
      <p:bgPr>
        <a:solidFill>
          <a:schemeClr val="tx2"/>
        </a:solidFill>
        <a:effectLst/>
      </p:bgPr>
    </p:bg>
    <p:spTree>
      <p:nvGrpSpPr>
        <p:cNvPr id="1" name=""/>
        <p:cNvGrpSpPr/>
        <p:nvPr/>
      </p:nvGrpSpPr>
      <p:grpSpPr>
        <a:xfrm>
          <a:off x="0" y="0"/>
          <a:ext cx="0" cy="0"/>
          <a:chOff x="0" y="0"/>
          <a:chExt cx="0" cy="0"/>
        </a:xfrm>
      </p:grpSpPr>
      <p:sp>
        <p:nvSpPr>
          <p:cNvPr id="26" name="Rechteck 25">
            <a:extLst>
              <a:ext uri="{FF2B5EF4-FFF2-40B4-BE49-F238E27FC236}">
                <a16:creationId xmlns:a16="http://schemas.microsoft.com/office/drawing/2014/main" id="{7A51E147-0100-C9EE-6894-FB03D3E6D03D}"/>
              </a:ext>
            </a:extLst>
          </p:cNvPr>
          <p:cNvSpPr/>
          <p:nvPr userDrawn="1">
            <p:custDataLst>
              <p:tags r:id="rId1"/>
            </p:custDataLst>
          </p:nvPr>
        </p:nvSpPr>
        <p:spPr>
          <a:xfrm>
            <a:off x="899999"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9999"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899999" y="1548000"/>
            <a:ext cx="4921200"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4"/>
            </p:custDataLst>
          </p:nvPr>
        </p:nvSpPr>
        <p:spPr>
          <a:xfrm>
            <a:off x="899999" y="684001"/>
            <a:ext cx="4921200" cy="759600"/>
          </a:xfrm>
        </p:spPr>
        <p:txBody>
          <a:bodyPr/>
          <a:lstStyle>
            <a:lvl1pPr>
              <a:defRPr/>
            </a:lvl1pPr>
          </a:lstStyle>
          <a:p>
            <a:r>
              <a:rPr lang="de-DE"/>
              <a:t>Headline</a:t>
            </a:r>
            <a:endParaRPr lang="de-DE"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5"/>
            </p:custDataLst>
          </p:nvPr>
        </p:nvSpPr>
        <p:spPr>
          <a:xfrm>
            <a:off x="6545764" y="539750"/>
            <a:ext cx="528489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6"/>
            </p:custDataLst>
          </p:nvPr>
        </p:nvSpPr>
        <p:spPr>
          <a:xfrm>
            <a:off x="6545764"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27" name="Bildplatzhalter 6">
            <a:extLst>
              <a:ext uri="{FF2B5EF4-FFF2-40B4-BE49-F238E27FC236}">
                <a16:creationId xmlns:a16="http://schemas.microsoft.com/office/drawing/2014/main" id="{5C68CFCB-6EE3-B4A7-7D86-8B33BAADC7CB}"/>
              </a:ext>
            </a:extLst>
          </p:cNvPr>
          <p:cNvSpPr>
            <a:spLocks noGrp="1"/>
          </p:cNvSpPr>
          <p:nvPr>
            <p:ph type="pic" sz="quarter" idx="25" hasCustomPrompt="1"/>
            <p:custDataLst>
              <p:tags r:id="rId7"/>
            </p:custDataLst>
          </p:nvPr>
        </p:nvSpPr>
        <p:spPr>
          <a:xfrm>
            <a:off x="9278213"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9" name="Datumsplatzhalter 8">
            <a:extLst>
              <a:ext uri="{FF2B5EF4-FFF2-40B4-BE49-F238E27FC236}">
                <a16:creationId xmlns:a16="http://schemas.microsoft.com/office/drawing/2014/main" id="{824431AC-83CA-0DAE-123C-BD7E835E157D}"/>
              </a:ext>
            </a:extLst>
          </p:cNvPr>
          <p:cNvSpPr>
            <a:spLocks noGrp="1"/>
          </p:cNvSpPr>
          <p:nvPr>
            <p:ph type="dt" sz="half" idx="26"/>
            <p:custDataLst>
              <p:tags r:id="rId8"/>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676A3F4C-28B9-8BAA-F509-25AAB2B4C44F}"/>
              </a:ext>
            </a:extLst>
          </p:cNvPr>
          <p:cNvSpPr>
            <a:spLocks noGrp="1"/>
          </p:cNvSpPr>
          <p:nvPr>
            <p:ph type="ftr" sz="quarter" idx="27"/>
            <p:custDataLst>
              <p:tags r:id="rId9"/>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00B3F39B-62AD-073A-3D3B-F316C69E2F70}"/>
              </a:ext>
            </a:extLst>
          </p:cNvPr>
          <p:cNvSpPr>
            <a:spLocks noGrp="1"/>
          </p:cNvSpPr>
          <p:nvPr>
            <p:ph type="sldNum" sz="quarter" idx="28"/>
            <p:custDataLst>
              <p:tags r:id="rId10"/>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07867210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 + 4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200" cy="4586400"/>
          </a:xfrm>
        </p:spPr>
        <p:txBody>
          <a:bodyPr/>
          <a:lstStyle>
            <a:lvl2pPr>
              <a:defRPr/>
            </a:lvl2pPr>
            <a:lvl3pPr>
              <a:defRPr/>
            </a:lvl3pPr>
            <a:lvl4pPr>
              <a:defRPr/>
            </a:lvl4pPr>
            <a:lvl5pPr>
              <a:defRPr/>
            </a:lvl5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DE" sz="1600" b="1" i="0" u="none" strike="noStrike" kern="1200" cap="none" spc="0" normalizeH="0" baseline="0" noProof="0">
                <a:ln>
                  <a:noFill/>
                </a:ln>
                <a:solidFill>
                  <a:srgbClr val="000000"/>
                </a:solidFill>
                <a:effectLst/>
                <a:uLnTx/>
                <a:uFillTx/>
                <a:latin typeface="Arial"/>
                <a:ea typeface="+mn-ea"/>
                <a:cs typeface="+mn-cs"/>
              </a:rPr>
              <a:t>Please use the list level controls </a:t>
            </a:r>
            <a:r>
              <a:rPr kumimoji="0" lang="de-DE" sz="1600" b="0" i="0" u="none" strike="noStrike" kern="1200" cap="none" spc="0" normalizeH="0" baseline="0" noProof="0">
                <a:ln>
                  <a:noFill/>
                </a:ln>
                <a:solidFill>
                  <a:srgbClr val="000000"/>
                </a:solidFill>
                <a:effectLst/>
                <a:uLnTx/>
                <a:uFillTx/>
                <a:latin typeface="Arial"/>
                <a:ea typeface="+mn-ea"/>
                <a:cs typeface="+mn-cs"/>
              </a:rPr>
              <a:t>to format the copy. The list level controls are located in the Paragraph menu area to the right of the numbering button. Do not use the bullet point button. See the Guidelines for more information. </a:t>
            </a:r>
          </a:p>
          <a:p>
            <a:pPr lvl="1"/>
            <a:r>
              <a:rPr lang="de-DE"/>
              <a:t>Second level</a:t>
            </a:r>
          </a:p>
          <a:p>
            <a:pPr lvl="2"/>
            <a:r>
              <a:rPr lang="de-DE"/>
              <a:t>Third level</a:t>
            </a:r>
          </a:p>
          <a:p>
            <a:pPr lvl="3"/>
            <a:r>
              <a:rPr lang="de-DE"/>
              <a:t>Fourth level</a:t>
            </a:r>
          </a:p>
          <a:p>
            <a:pPr lvl="4"/>
            <a:r>
              <a:rPr lang="de-DE"/>
              <a:t>Fifths level</a:t>
            </a:r>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3"/>
            </p:custDataLst>
          </p:nvPr>
        </p:nvSpPr>
        <p:spPr>
          <a:xfrm>
            <a:off x="6540501" y="3428512"/>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6"/>
            </p:custDataLst>
          </p:nvPr>
        </p:nvSpPr>
        <p:spPr/>
        <p:txBody>
          <a:bodyPr/>
          <a:lstStyle/>
          <a:p>
            <a:fld id="{92DB0D90-6264-4E90-9724-ABC670DBF4FB}" type="slidenum">
              <a:rPr lang="de-DE" smtClean="0"/>
              <a:pPr/>
              <a:t>‹Nr.›</a:t>
            </a:fld>
            <a:endParaRPr lang="de-DE"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7"/>
            </p:custDataLst>
          </p:nvPr>
        </p:nvSpPr>
        <p:spPr>
          <a:xfrm>
            <a:off x="898524" y="684001"/>
            <a:ext cx="4921200" cy="759600"/>
          </a:xfrm>
        </p:spPr>
        <p:txBody>
          <a:bodyPr/>
          <a:lstStyle>
            <a:lvl1pPr>
              <a:defRPr/>
            </a:lvl1pPr>
          </a:lstStyle>
          <a:p>
            <a:r>
              <a:rPr lang="de-DE"/>
              <a:t>Headline</a:t>
            </a:r>
            <a:endParaRPr lang="de-DE" dirty="0"/>
          </a:p>
        </p:txBody>
      </p:sp>
      <p:sp>
        <p:nvSpPr>
          <p:cNvPr id="2" name="Bildplatzhalter 6">
            <a:extLst>
              <a:ext uri="{FF2B5EF4-FFF2-40B4-BE49-F238E27FC236}">
                <a16:creationId xmlns:a16="http://schemas.microsoft.com/office/drawing/2014/main" id="{72CAF802-8593-6DEA-7F7E-8C0DC013C596}"/>
              </a:ext>
            </a:extLst>
          </p:cNvPr>
          <p:cNvSpPr>
            <a:spLocks noGrp="1"/>
          </p:cNvSpPr>
          <p:nvPr>
            <p:ph type="pic" sz="quarter" idx="24" hasCustomPrompt="1"/>
            <p:custDataLst>
              <p:tags r:id="rId8"/>
            </p:custDataLst>
          </p:nvPr>
        </p:nvSpPr>
        <p:spPr>
          <a:xfrm>
            <a:off x="9276069" y="539750"/>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9" name="Bildplatzhalter 6">
            <a:extLst>
              <a:ext uri="{FF2B5EF4-FFF2-40B4-BE49-F238E27FC236}">
                <a16:creationId xmlns:a16="http://schemas.microsoft.com/office/drawing/2014/main" id="{3BF33BF0-C236-E171-D74C-6EDC3E1A9815}"/>
              </a:ext>
            </a:extLst>
          </p:cNvPr>
          <p:cNvSpPr>
            <a:spLocks noGrp="1"/>
          </p:cNvSpPr>
          <p:nvPr>
            <p:ph type="pic" sz="quarter" idx="25" hasCustomPrompt="1"/>
            <p:custDataLst>
              <p:tags r:id="rId9"/>
            </p:custDataLst>
          </p:nvPr>
        </p:nvSpPr>
        <p:spPr>
          <a:xfrm>
            <a:off x="9276069" y="3428512"/>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15" name="Bildplatzhalter 6">
            <a:extLst>
              <a:ext uri="{FF2B5EF4-FFF2-40B4-BE49-F238E27FC236}">
                <a16:creationId xmlns:a16="http://schemas.microsoft.com/office/drawing/2014/main" id="{7434BC59-6A01-C008-D2BF-6904A9CBDDF3}"/>
              </a:ext>
            </a:extLst>
          </p:cNvPr>
          <p:cNvSpPr>
            <a:spLocks noGrp="1"/>
          </p:cNvSpPr>
          <p:nvPr>
            <p:ph type="pic" sz="quarter" idx="26" hasCustomPrompt="1"/>
            <p:custDataLst>
              <p:tags r:id="rId10"/>
            </p:custDataLst>
          </p:nvPr>
        </p:nvSpPr>
        <p:spPr>
          <a:xfrm>
            <a:off x="6540501" y="539750"/>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233141662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5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373806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Bildplatzhalter 6">
            <a:extLst>
              <a:ext uri="{FF2B5EF4-FFF2-40B4-BE49-F238E27FC236}">
                <a16:creationId xmlns:a16="http://schemas.microsoft.com/office/drawing/2014/main" id="{6F61EEAA-23E2-E0C6-16B9-37B5382CD311}"/>
              </a:ext>
            </a:extLst>
          </p:cNvPr>
          <p:cNvSpPr>
            <a:spLocks noGrp="1"/>
          </p:cNvSpPr>
          <p:nvPr>
            <p:ph type="pic" sz="quarter" idx="20" hasCustomPrompt="1"/>
            <p:custDataLst>
              <p:tags r:id="rId2"/>
            </p:custDataLst>
          </p:nvPr>
        </p:nvSpPr>
        <p:spPr>
          <a:xfrm>
            <a:off x="5130800" y="539750"/>
            <a:ext cx="4407224"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 name="Titel 2">
            <a:extLst>
              <a:ext uri="{FF2B5EF4-FFF2-40B4-BE49-F238E27FC236}">
                <a16:creationId xmlns:a16="http://schemas.microsoft.com/office/drawing/2014/main" id="{94DE6017-D8BB-5A49-6EC3-FAA7BFAA7763}"/>
              </a:ext>
            </a:extLst>
          </p:cNvPr>
          <p:cNvSpPr>
            <a:spLocks noGrp="1"/>
          </p:cNvSpPr>
          <p:nvPr>
            <p:ph type="title" hasCustomPrompt="1"/>
            <p:custDataLst>
              <p:tags r:id="rId3"/>
            </p:custDataLst>
          </p:nvPr>
        </p:nvSpPr>
        <p:spPr>
          <a:xfrm>
            <a:off x="898525" y="684000"/>
            <a:ext cx="3876676" cy="759600"/>
          </a:xfrm>
        </p:spPr>
        <p:txBody>
          <a:bodyPr/>
          <a:lstStyle>
            <a:lvl1pPr>
              <a:defRPr/>
            </a:lvl1pPr>
          </a:lstStyle>
          <a:p>
            <a:r>
              <a:rPr lang="de-DE"/>
              <a:t>Headline</a:t>
            </a:r>
            <a:endParaRPr lang="de-DE" dirty="0"/>
          </a:p>
        </p:txBody>
      </p:sp>
      <p:sp>
        <p:nvSpPr>
          <p:cNvPr id="12" name="Datumsplatzhalter 11">
            <a:extLst>
              <a:ext uri="{FF2B5EF4-FFF2-40B4-BE49-F238E27FC236}">
                <a16:creationId xmlns:a16="http://schemas.microsoft.com/office/drawing/2014/main" id="{60F09F97-B248-17B7-8500-303D13B2D762}"/>
              </a:ext>
            </a:extLst>
          </p:cNvPr>
          <p:cNvSpPr>
            <a:spLocks noGrp="1"/>
          </p:cNvSpPr>
          <p:nvPr>
            <p:ph type="dt" sz="half" idx="26"/>
            <p:custDataLst>
              <p:tags r:id="rId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4AD3063A-4907-06F9-5F5A-7096EA47CCEE}"/>
              </a:ext>
            </a:extLst>
          </p:cNvPr>
          <p:cNvSpPr>
            <a:spLocks noGrp="1"/>
          </p:cNvSpPr>
          <p:nvPr>
            <p:ph type="ftr" sz="quarter" idx="27"/>
            <p:custDataLst>
              <p:tags r:id="rId5"/>
            </p:custDataLst>
          </p:nvPr>
        </p:nvSpPr>
        <p:spPr/>
        <p:txBody>
          <a:bodyPr/>
          <a:lstStyle/>
          <a:p>
            <a:r>
              <a:rPr lang="de-DE"/>
              <a:t>Presentation Title | Classification: C2 – Sensitive | Name Surname</a:t>
            </a:r>
            <a:endParaRPr lang="de-DE" dirty="0"/>
          </a:p>
        </p:txBody>
      </p:sp>
      <p:sp>
        <p:nvSpPr>
          <p:cNvPr id="14" name="Foliennummernplatzhalter 13">
            <a:extLst>
              <a:ext uri="{FF2B5EF4-FFF2-40B4-BE49-F238E27FC236}">
                <a16:creationId xmlns:a16="http://schemas.microsoft.com/office/drawing/2014/main" id="{60252CD8-4908-9A2B-3CD1-CD8B7126EAF5}"/>
              </a:ext>
            </a:extLst>
          </p:cNvPr>
          <p:cNvSpPr>
            <a:spLocks noGrp="1"/>
          </p:cNvSpPr>
          <p:nvPr>
            <p:ph type="sldNum" sz="quarter" idx="28"/>
            <p:custDataLst>
              <p:tags r:id="rId6"/>
            </p:custDataLst>
          </p:nvPr>
        </p:nvSpPr>
        <p:spPr/>
        <p:txBody>
          <a:bodyPr/>
          <a:lstStyle/>
          <a:p>
            <a:fld id="{92DB0D90-6264-4E90-9724-ABC670DBF4FB}" type="slidenum">
              <a:rPr lang="de-DE" smtClean="0"/>
              <a:pPr/>
              <a:t>‹Nr.›</a:t>
            </a:fld>
            <a:endParaRPr lang="de-DE" dirty="0"/>
          </a:p>
        </p:txBody>
      </p:sp>
      <p:sp>
        <p:nvSpPr>
          <p:cNvPr id="16" name="Bildplatzhalter 6">
            <a:extLst>
              <a:ext uri="{FF2B5EF4-FFF2-40B4-BE49-F238E27FC236}">
                <a16:creationId xmlns:a16="http://schemas.microsoft.com/office/drawing/2014/main" id="{D7121455-6043-AEDB-132A-9B51E2768B03}"/>
              </a:ext>
            </a:extLst>
          </p:cNvPr>
          <p:cNvSpPr>
            <a:spLocks noGrp="1"/>
          </p:cNvSpPr>
          <p:nvPr>
            <p:ph type="pic" sz="quarter" idx="30" hasCustomPrompt="1"/>
            <p:custDataLst>
              <p:tags r:id="rId7"/>
            </p:custDataLst>
          </p:nvPr>
        </p:nvSpPr>
        <p:spPr>
          <a:xfrm>
            <a:off x="9718027" y="539750"/>
            <a:ext cx="2113613"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2" name="Bildplatzhalter 6">
            <a:extLst>
              <a:ext uri="{FF2B5EF4-FFF2-40B4-BE49-F238E27FC236}">
                <a16:creationId xmlns:a16="http://schemas.microsoft.com/office/drawing/2014/main" id="{6E10A4EE-18B0-B63A-1130-2AE1F5374441}"/>
              </a:ext>
            </a:extLst>
          </p:cNvPr>
          <p:cNvSpPr>
            <a:spLocks noGrp="1"/>
          </p:cNvSpPr>
          <p:nvPr>
            <p:ph type="pic" sz="quarter" idx="34" hasCustomPrompt="1"/>
            <p:custDataLst>
              <p:tags r:id="rId8"/>
            </p:custDataLst>
          </p:nvPr>
        </p:nvSpPr>
        <p:spPr>
          <a:xfrm>
            <a:off x="5130801"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3" name="Bildplatzhalter 6">
            <a:extLst>
              <a:ext uri="{FF2B5EF4-FFF2-40B4-BE49-F238E27FC236}">
                <a16:creationId xmlns:a16="http://schemas.microsoft.com/office/drawing/2014/main" id="{206DB515-A4F9-61A1-E71C-833B55D7A99E}"/>
              </a:ext>
            </a:extLst>
          </p:cNvPr>
          <p:cNvSpPr>
            <a:spLocks noGrp="1"/>
          </p:cNvSpPr>
          <p:nvPr>
            <p:ph type="pic" sz="quarter" idx="35" hasCustomPrompt="1"/>
            <p:custDataLst>
              <p:tags r:id="rId9"/>
            </p:custDataLst>
          </p:nvPr>
        </p:nvSpPr>
        <p:spPr>
          <a:xfrm>
            <a:off x="7424413"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4" name="Bildplatzhalter 6">
            <a:extLst>
              <a:ext uri="{FF2B5EF4-FFF2-40B4-BE49-F238E27FC236}">
                <a16:creationId xmlns:a16="http://schemas.microsoft.com/office/drawing/2014/main" id="{569943D6-C617-BDD1-BF22-631B3B16BCD8}"/>
              </a:ext>
            </a:extLst>
          </p:cNvPr>
          <p:cNvSpPr>
            <a:spLocks noGrp="1"/>
          </p:cNvSpPr>
          <p:nvPr>
            <p:ph type="pic" sz="quarter" idx="36" hasCustomPrompt="1"/>
            <p:custDataLst>
              <p:tags r:id="rId10"/>
            </p:custDataLst>
          </p:nvPr>
        </p:nvSpPr>
        <p:spPr>
          <a:xfrm>
            <a:off x="9718027"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352923714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8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Bildplatzhalter 6">
            <a:extLst>
              <a:ext uri="{FF2B5EF4-FFF2-40B4-BE49-F238E27FC236}">
                <a16:creationId xmlns:a16="http://schemas.microsoft.com/office/drawing/2014/main" id="{F1C47934-AC73-793F-5679-E827489C39B8}"/>
              </a:ext>
            </a:extLst>
          </p:cNvPr>
          <p:cNvSpPr>
            <a:spLocks noGrp="1"/>
          </p:cNvSpPr>
          <p:nvPr>
            <p:ph type="pic" sz="quarter" idx="19" hasCustomPrompt="1"/>
            <p:custDataLst>
              <p:tags r:id="rId2"/>
            </p:custDataLst>
          </p:nvPr>
        </p:nvSpPr>
        <p:spPr>
          <a:xfrm>
            <a:off x="898524" y="1548000"/>
            <a:ext cx="3155364"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8" name="Bildplatzhalter 6">
            <a:extLst>
              <a:ext uri="{FF2B5EF4-FFF2-40B4-BE49-F238E27FC236}">
                <a16:creationId xmlns:a16="http://schemas.microsoft.com/office/drawing/2014/main" id="{5CC04346-3B03-A74A-6C8B-F051E56C56C7}"/>
              </a:ext>
            </a:extLst>
          </p:cNvPr>
          <p:cNvSpPr>
            <a:spLocks noGrp="1"/>
          </p:cNvSpPr>
          <p:nvPr>
            <p:ph type="pic" sz="quarter" idx="20" hasCustomPrompt="1"/>
            <p:custDataLst>
              <p:tags r:id="rId4"/>
            </p:custDataLst>
          </p:nvPr>
        </p:nvSpPr>
        <p:spPr>
          <a:xfrm>
            <a:off x="898524"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9" name="Bildplatzhalter 6">
            <a:extLst>
              <a:ext uri="{FF2B5EF4-FFF2-40B4-BE49-F238E27FC236}">
                <a16:creationId xmlns:a16="http://schemas.microsoft.com/office/drawing/2014/main" id="{97897BE7-BBDF-0148-0347-63E3F91D91B7}"/>
              </a:ext>
            </a:extLst>
          </p:cNvPr>
          <p:cNvSpPr>
            <a:spLocks noGrp="1"/>
          </p:cNvSpPr>
          <p:nvPr>
            <p:ph type="pic" sz="quarter" idx="21" hasCustomPrompt="1"/>
            <p:custDataLst>
              <p:tags r:id="rId5"/>
            </p:custDataLst>
          </p:nvPr>
        </p:nvSpPr>
        <p:spPr>
          <a:xfrm>
            <a:off x="3122099"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Bildplatzhalter 6">
            <a:extLst>
              <a:ext uri="{FF2B5EF4-FFF2-40B4-BE49-F238E27FC236}">
                <a16:creationId xmlns:a16="http://schemas.microsoft.com/office/drawing/2014/main" id="{86971AF9-9415-B5D8-3A5E-5552BE49AC0A}"/>
              </a:ext>
            </a:extLst>
          </p:cNvPr>
          <p:cNvSpPr>
            <a:spLocks noGrp="1"/>
          </p:cNvSpPr>
          <p:nvPr>
            <p:ph type="pic" sz="quarter" idx="22" hasCustomPrompt="1"/>
            <p:custDataLst>
              <p:tags r:id="rId6"/>
            </p:custDataLst>
          </p:nvPr>
        </p:nvSpPr>
        <p:spPr>
          <a:xfrm>
            <a:off x="5345674" y="39312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2" name="Bildplatzhalter 6">
            <a:extLst>
              <a:ext uri="{FF2B5EF4-FFF2-40B4-BE49-F238E27FC236}">
                <a16:creationId xmlns:a16="http://schemas.microsoft.com/office/drawing/2014/main" id="{EBCD51D1-78EC-7A2E-8887-3874FBEFFAF2}"/>
              </a:ext>
            </a:extLst>
          </p:cNvPr>
          <p:cNvSpPr>
            <a:spLocks noGrp="1"/>
          </p:cNvSpPr>
          <p:nvPr>
            <p:ph type="pic" sz="quarter" idx="23" hasCustomPrompt="1"/>
            <p:custDataLst>
              <p:tags r:id="rId7"/>
            </p:custDataLst>
          </p:nvPr>
        </p:nvSpPr>
        <p:spPr>
          <a:xfrm>
            <a:off x="7569248" y="1548000"/>
            <a:ext cx="2043574" cy="4586400"/>
          </a:xfrm>
          <a:solidFill>
            <a:schemeClr val="bg2"/>
          </a:solidFill>
        </p:spPr>
        <p:txBody>
          <a:bodyPr tIns="144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3" name="Bildplatzhalter 6">
            <a:extLst>
              <a:ext uri="{FF2B5EF4-FFF2-40B4-BE49-F238E27FC236}">
                <a16:creationId xmlns:a16="http://schemas.microsoft.com/office/drawing/2014/main" id="{721D749D-32AE-31D1-E58D-39BF5F972654}"/>
              </a:ext>
            </a:extLst>
          </p:cNvPr>
          <p:cNvSpPr>
            <a:spLocks noGrp="1"/>
          </p:cNvSpPr>
          <p:nvPr>
            <p:ph type="pic" sz="quarter" idx="24" hasCustomPrompt="1"/>
            <p:custDataLst>
              <p:tags r:id="rId8"/>
            </p:custDataLst>
          </p:nvPr>
        </p:nvSpPr>
        <p:spPr>
          <a:xfrm>
            <a:off x="9792825" y="3931200"/>
            <a:ext cx="2043577"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5" name="Bildplatzhalter 6">
            <a:extLst>
              <a:ext uri="{FF2B5EF4-FFF2-40B4-BE49-F238E27FC236}">
                <a16:creationId xmlns:a16="http://schemas.microsoft.com/office/drawing/2014/main" id="{5385D06B-FA42-F47A-0628-FABC6814766F}"/>
              </a:ext>
            </a:extLst>
          </p:cNvPr>
          <p:cNvSpPr>
            <a:spLocks noGrp="1"/>
          </p:cNvSpPr>
          <p:nvPr>
            <p:ph type="pic" sz="quarter" idx="27" hasCustomPrompt="1"/>
            <p:custDataLst>
              <p:tags r:id="rId9"/>
            </p:custDataLst>
          </p:nvPr>
        </p:nvSpPr>
        <p:spPr>
          <a:xfrm>
            <a:off x="4233887" y="1548000"/>
            <a:ext cx="3155362"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2" name="Bildplatzhalter 6">
            <a:extLst>
              <a:ext uri="{FF2B5EF4-FFF2-40B4-BE49-F238E27FC236}">
                <a16:creationId xmlns:a16="http://schemas.microsoft.com/office/drawing/2014/main" id="{566CA3EF-838E-DA55-6A4D-D60058D946ED}"/>
              </a:ext>
            </a:extLst>
          </p:cNvPr>
          <p:cNvSpPr>
            <a:spLocks noGrp="1"/>
          </p:cNvSpPr>
          <p:nvPr>
            <p:ph type="pic" sz="quarter" idx="32" hasCustomPrompt="1"/>
            <p:custDataLst>
              <p:tags r:id="rId10"/>
            </p:custDataLst>
          </p:nvPr>
        </p:nvSpPr>
        <p:spPr>
          <a:xfrm>
            <a:off x="9792825" y="15480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 name="Datumsplatzhalter 1">
            <a:extLst>
              <a:ext uri="{FF2B5EF4-FFF2-40B4-BE49-F238E27FC236}">
                <a16:creationId xmlns:a16="http://schemas.microsoft.com/office/drawing/2014/main" id="{067A480E-E835-BA36-7102-E7B210078D66}"/>
              </a:ext>
            </a:extLst>
          </p:cNvPr>
          <p:cNvSpPr>
            <a:spLocks noGrp="1"/>
          </p:cNvSpPr>
          <p:nvPr>
            <p:ph type="dt" sz="half" idx="33"/>
            <p:custDataLst>
              <p:tags r:id="rId11"/>
            </p:custDataLst>
          </p:nvPr>
        </p:nvSpPr>
        <p:spPr/>
        <p:txBody>
          <a:bodyPr/>
          <a:lstStyle/>
          <a:p>
            <a:r>
              <a:rPr lang="de-DE"/>
              <a:t>00.00.2023</a:t>
            </a:r>
            <a:endParaRPr lang="de-DE" dirty="0"/>
          </a:p>
        </p:txBody>
      </p:sp>
      <p:sp>
        <p:nvSpPr>
          <p:cNvPr id="5" name="Fußzeilenplatzhalter 4">
            <a:extLst>
              <a:ext uri="{FF2B5EF4-FFF2-40B4-BE49-F238E27FC236}">
                <a16:creationId xmlns:a16="http://schemas.microsoft.com/office/drawing/2014/main" id="{50E82F6C-54C8-00E4-A33D-42BD70D9747B}"/>
              </a:ext>
            </a:extLst>
          </p:cNvPr>
          <p:cNvSpPr>
            <a:spLocks noGrp="1"/>
          </p:cNvSpPr>
          <p:nvPr>
            <p:ph type="ftr" sz="quarter" idx="34"/>
            <p:custDataLst>
              <p:tags r:id="rId12"/>
            </p:custDataLst>
          </p:nvPr>
        </p:nvSpPr>
        <p:spPr/>
        <p:txBody>
          <a:bodyPr/>
          <a:lstStyle/>
          <a:p>
            <a:r>
              <a:rPr lang="de-DE"/>
              <a:t>Presentation Title | Classification: C2 – Sensitive | Name Surname</a:t>
            </a:r>
            <a:endParaRPr lang="de-DE" dirty="0"/>
          </a:p>
        </p:txBody>
      </p:sp>
      <p:sp>
        <p:nvSpPr>
          <p:cNvPr id="14" name="Foliennummernplatzhalter 13">
            <a:extLst>
              <a:ext uri="{FF2B5EF4-FFF2-40B4-BE49-F238E27FC236}">
                <a16:creationId xmlns:a16="http://schemas.microsoft.com/office/drawing/2014/main" id="{9511D31C-C93B-30C5-897E-A46410D1E899}"/>
              </a:ext>
            </a:extLst>
          </p:cNvPr>
          <p:cNvSpPr>
            <a:spLocks noGrp="1"/>
          </p:cNvSpPr>
          <p:nvPr>
            <p:ph type="sldNum" sz="quarter" idx="35"/>
            <p:custDataLst>
              <p:tags r:id="rId13"/>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78691373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13" name="Bildplatzhalter 6">
            <a:extLst>
              <a:ext uri="{FF2B5EF4-FFF2-40B4-BE49-F238E27FC236}">
                <a16:creationId xmlns:a16="http://schemas.microsoft.com/office/drawing/2014/main" id="{32CA7720-BDA9-45FA-8787-50A8A19691FA}"/>
              </a:ext>
            </a:extLst>
          </p:cNvPr>
          <p:cNvSpPr>
            <a:spLocks noGrp="1"/>
          </p:cNvSpPr>
          <p:nvPr>
            <p:ph type="pic" sz="quarter" idx="36" hasCustomPrompt="1"/>
            <p:custDataLst>
              <p:tags r:id="rId1"/>
            </p:custDataLst>
          </p:nvPr>
        </p:nvSpPr>
        <p:spPr>
          <a:xfrm>
            <a:off x="898524" y="1547999"/>
            <a:ext cx="10275612" cy="4586099"/>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8" name="Titel 3">
            <a:extLst>
              <a:ext uri="{FF2B5EF4-FFF2-40B4-BE49-F238E27FC236}">
                <a16:creationId xmlns:a16="http://schemas.microsoft.com/office/drawing/2014/main" id="{0F0470FD-9931-4F07-BF3D-73F468251A1D}"/>
              </a:ext>
            </a:extLst>
          </p:cNvPr>
          <p:cNvSpPr>
            <a:spLocks noGrp="1"/>
          </p:cNvSpPr>
          <p:nvPr>
            <p:ph type="title" hasCustomPrompt="1"/>
          </p:nvPr>
        </p:nvSpPr>
        <p:spPr>
          <a:xfrm>
            <a:off x="898524" y="684000"/>
            <a:ext cx="9521825" cy="758396"/>
          </a:xfrm>
        </p:spPr>
        <p:txBody>
          <a:bodyPr/>
          <a:lstStyle>
            <a:lvl1pPr>
              <a:defRPr/>
            </a:lvl1pPr>
          </a:lstStyle>
          <a:p>
            <a:r>
              <a:rPr lang="en-GB" dirty="0"/>
              <a:t>Headline</a:t>
            </a:r>
            <a:endParaRPr lang="en-US" dirty="0"/>
          </a:p>
        </p:txBody>
      </p:sp>
      <p:sp>
        <p:nvSpPr>
          <p:cNvPr id="9" name="Datumsplatzhalter 11">
            <a:extLst>
              <a:ext uri="{FF2B5EF4-FFF2-40B4-BE49-F238E27FC236}">
                <a16:creationId xmlns:a16="http://schemas.microsoft.com/office/drawing/2014/main" id="{C96B4AB7-395A-4FFA-A314-3C3C0A07D10E}"/>
              </a:ext>
            </a:extLst>
          </p:cNvPr>
          <p:cNvSpPr>
            <a:spLocks noGrp="1"/>
          </p:cNvSpPr>
          <p:nvPr>
            <p:ph type="dt" sz="half" idx="33"/>
          </p:nvPr>
        </p:nvSpPr>
        <p:spPr>
          <a:xfrm>
            <a:off x="10751638" y="6470705"/>
            <a:ext cx="1080000" cy="281691"/>
          </a:xfrm>
        </p:spPr>
        <p:txBody>
          <a:bodyPr/>
          <a:lstStyle/>
          <a:p>
            <a:r>
              <a:rPr lang="en-US"/>
              <a:t>00.00.2023</a:t>
            </a:r>
            <a:endParaRPr lang="en-US" dirty="0"/>
          </a:p>
        </p:txBody>
      </p:sp>
      <p:sp>
        <p:nvSpPr>
          <p:cNvPr id="10" name="Fußzeilenplatzhalter 12">
            <a:extLst>
              <a:ext uri="{FF2B5EF4-FFF2-40B4-BE49-F238E27FC236}">
                <a16:creationId xmlns:a16="http://schemas.microsoft.com/office/drawing/2014/main" id="{E974EFBD-4F58-4582-BE83-E3A30C984490}"/>
              </a:ext>
            </a:extLst>
          </p:cNvPr>
          <p:cNvSpPr>
            <a:spLocks noGrp="1"/>
          </p:cNvSpPr>
          <p:nvPr>
            <p:ph type="ftr" sz="quarter" idx="34"/>
          </p:nvPr>
        </p:nvSpPr>
        <p:spPr>
          <a:xfrm>
            <a:off x="1498061" y="6470705"/>
            <a:ext cx="9253577" cy="281691"/>
          </a:xfrm>
        </p:spPr>
        <p:txBody>
          <a:bodyPr/>
          <a:lstStyle/>
          <a:p>
            <a:r>
              <a:rPr lang="en-US"/>
              <a:t>Presentation Title | Classification: C2 – Sensitive | Name Surname</a:t>
            </a:r>
            <a:endParaRPr lang="en-US" dirty="0"/>
          </a:p>
        </p:txBody>
      </p:sp>
      <p:sp>
        <p:nvSpPr>
          <p:cNvPr id="11" name="Foliennummernplatzhalter 13">
            <a:extLst>
              <a:ext uri="{FF2B5EF4-FFF2-40B4-BE49-F238E27FC236}">
                <a16:creationId xmlns:a16="http://schemas.microsoft.com/office/drawing/2014/main" id="{614F89D7-5D71-43E9-9823-D93F35FA53D6}"/>
              </a:ext>
            </a:extLst>
          </p:cNvPr>
          <p:cNvSpPr>
            <a:spLocks noGrp="1"/>
          </p:cNvSpPr>
          <p:nvPr>
            <p:ph type="sldNum" sz="quarter" idx="35"/>
          </p:nvPr>
        </p:nvSpPr>
        <p:spPr>
          <a:xfrm>
            <a:off x="11543495" y="171744"/>
            <a:ext cx="288143" cy="281691"/>
          </a:xfrm>
        </p:spPr>
        <p:txBody>
          <a:bodyPr/>
          <a:lstStyle/>
          <a:p>
            <a:fld id="{92DB0D90-6264-4E90-9724-ABC670DBF4FB}" type="slidenum">
              <a:rPr lang="en-US" smtClean="0"/>
              <a:pPr/>
              <a:t>‹Nr.›</a:t>
            </a:fld>
            <a:endParaRPr lang="en-US" dirty="0"/>
          </a:p>
        </p:txBody>
      </p:sp>
      <p:sp>
        <p:nvSpPr>
          <p:cNvPr id="12" name="Textplatzhalter 6">
            <a:extLst>
              <a:ext uri="{FF2B5EF4-FFF2-40B4-BE49-F238E27FC236}">
                <a16:creationId xmlns:a16="http://schemas.microsoft.com/office/drawing/2014/main" id="{31890252-0152-4953-9B5A-C38421DA39C1}"/>
              </a:ext>
            </a:extLst>
          </p:cNvPr>
          <p:cNvSpPr>
            <a:spLocks noGrp="1"/>
          </p:cNvSpPr>
          <p:nvPr>
            <p:ph type="body" sz="quarter" idx="14" hasCustomPrompt="1"/>
            <p:custDataLst>
              <p:tags r:id="rId2"/>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Tree>
    <p:extLst>
      <p:ext uri="{BB962C8B-B14F-4D97-AF65-F5344CB8AC3E}">
        <p14:creationId xmlns:p14="http://schemas.microsoft.com/office/powerpoint/2010/main" val="82527753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Diagram / table">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Diagram / table</a:t>
            </a:r>
            <a:endParaRPr lang="de-DE" sz="12000" dirty="0">
              <a:solidFill>
                <a:schemeClr val="bg1"/>
              </a:solidFill>
            </a:endParaRPr>
          </a:p>
        </p:txBody>
      </p:sp>
    </p:spTree>
    <p:extLst>
      <p:ext uri="{BB962C8B-B14F-4D97-AF65-F5344CB8AC3E}">
        <p14:creationId xmlns:p14="http://schemas.microsoft.com/office/powerpoint/2010/main" val="3586687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p:txBody>
          <a:bodyPr/>
          <a:lstStyle>
            <a:lvl1pPr>
              <a:defRPr/>
            </a:lvl1pPr>
          </a:lstStyle>
          <a:p>
            <a:r>
              <a:rPr lang="de-DE"/>
              <a:t>Agenda</a:t>
            </a:r>
            <a:endParaRPr lang="de-DE"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999676" y="1874099"/>
            <a:ext cx="0" cy="691694"/>
          </a:xfrm>
          <a:prstGeom prst="rect">
            <a:avLst/>
          </a:prstGeom>
          <a:ln w="12700">
            <a:solidFill>
              <a:schemeClr val="tx1"/>
            </a:solidFill>
          </a:ln>
        </p:spPr>
        <p:txBody>
          <a:bodyPr wrap="none" lIns="0" tIns="0" rIns="0" bIns="25200" anchor="ctr">
            <a:noAutofit/>
          </a:bodyPr>
          <a:lstStyle>
            <a:lvl1pPr marL="0" indent="0" algn="r">
              <a:lnSpc>
                <a:spcPct val="100000"/>
              </a:lnSpc>
              <a:spcBef>
                <a:spcPts val="0"/>
              </a:spcBef>
              <a:buFont typeface="Arial" panose="020B0604020202020204" pitchFamily="34" charset="0"/>
              <a:buNone/>
              <a:defRPr sz="75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01</a:t>
            </a:r>
            <a:endParaRPr lang="de-DE" dirty="0"/>
          </a:p>
        </p:txBody>
      </p:sp>
      <p:sp>
        <p:nvSpPr>
          <p:cNvPr id="12" name="Textplatzhalter 11">
            <a:extLst>
              <a:ext uri="{FF2B5EF4-FFF2-40B4-BE49-F238E27FC236}">
                <a16:creationId xmlns:a16="http://schemas.microsoft.com/office/drawing/2014/main" id="{8C488003-CE45-2EAA-62F7-703B990983A1}"/>
              </a:ext>
            </a:extLst>
          </p:cNvPr>
          <p:cNvSpPr>
            <a:spLocks noGrp="1"/>
          </p:cNvSpPr>
          <p:nvPr>
            <p:ph type="body" sz="quarter" idx="15" hasCustomPrompt="1"/>
            <p:custDataLst>
              <p:tags r:id="rId3"/>
            </p:custDataLst>
          </p:nvPr>
        </p:nvSpPr>
        <p:spPr>
          <a:xfrm>
            <a:off x="7640780" y="1874099"/>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04</a:t>
            </a:r>
            <a:endParaRPr lang="de-DE" dirty="0"/>
          </a:p>
        </p:txBody>
      </p:sp>
      <p:sp>
        <p:nvSpPr>
          <p:cNvPr id="16" name="Textplatzhalter 15">
            <a:extLst>
              <a:ext uri="{FF2B5EF4-FFF2-40B4-BE49-F238E27FC236}">
                <a16:creationId xmlns:a16="http://schemas.microsoft.com/office/drawing/2014/main" id="{7DC518CE-B095-B87F-549B-801A366F15AA}"/>
              </a:ext>
            </a:extLst>
          </p:cNvPr>
          <p:cNvSpPr>
            <a:spLocks noGrp="1"/>
          </p:cNvSpPr>
          <p:nvPr>
            <p:ph type="body" sz="quarter" idx="19" hasCustomPrompt="1"/>
            <p:custDataLst>
              <p:tags r:id="rId4"/>
            </p:custDataLst>
          </p:nvPr>
        </p:nvSpPr>
        <p:spPr>
          <a:xfrm>
            <a:off x="1999676"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02</a:t>
            </a:r>
            <a:endParaRPr lang="de-DE" dirty="0"/>
          </a:p>
        </p:txBody>
      </p:sp>
      <p:sp>
        <p:nvSpPr>
          <p:cNvPr id="18" name="Textplatzhalter 17">
            <a:extLst>
              <a:ext uri="{FF2B5EF4-FFF2-40B4-BE49-F238E27FC236}">
                <a16:creationId xmlns:a16="http://schemas.microsoft.com/office/drawing/2014/main" id="{D695D963-BBAB-B8F7-2748-9853FFC81699}"/>
              </a:ext>
            </a:extLst>
          </p:cNvPr>
          <p:cNvSpPr>
            <a:spLocks noGrp="1"/>
          </p:cNvSpPr>
          <p:nvPr>
            <p:ph type="body" sz="quarter" idx="21" hasCustomPrompt="1"/>
            <p:custDataLst>
              <p:tags r:id="rId5"/>
            </p:custDataLst>
          </p:nvPr>
        </p:nvSpPr>
        <p:spPr>
          <a:xfrm>
            <a:off x="7640780"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05</a:t>
            </a:r>
            <a:endParaRPr lang="de-DE" dirty="0"/>
          </a:p>
        </p:txBody>
      </p:sp>
      <p:sp>
        <p:nvSpPr>
          <p:cNvPr id="22" name="Textplatzhalter 21">
            <a:extLst>
              <a:ext uri="{FF2B5EF4-FFF2-40B4-BE49-F238E27FC236}">
                <a16:creationId xmlns:a16="http://schemas.microsoft.com/office/drawing/2014/main" id="{DE8125E5-DF43-EDF6-850D-48A75028AD08}"/>
              </a:ext>
            </a:extLst>
          </p:cNvPr>
          <p:cNvSpPr>
            <a:spLocks noGrp="1"/>
          </p:cNvSpPr>
          <p:nvPr>
            <p:ph type="body" sz="quarter" idx="25" hasCustomPrompt="1"/>
            <p:custDataLst>
              <p:tags r:id="rId6"/>
            </p:custDataLst>
          </p:nvPr>
        </p:nvSpPr>
        <p:spPr>
          <a:xfrm>
            <a:off x="1999676" y="5115831"/>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03</a:t>
            </a:r>
            <a:endParaRPr lang="de-DE" dirty="0"/>
          </a:p>
        </p:txBody>
      </p:sp>
      <p:sp>
        <p:nvSpPr>
          <p:cNvPr id="24" name="Textplatzhalter 23">
            <a:extLst>
              <a:ext uri="{FF2B5EF4-FFF2-40B4-BE49-F238E27FC236}">
                <a16:creationId xmlns:a16="http://schemas.microsoft.com/office/drawing/2014/main" id="{F53124D2-8D37-CBBB-5F9C-6ADCD612BC02}"/>
              </a:ext>
            </a:extLst>
          </p:cNvPr>
          <p:cNvSpPr>
            <a:spLocks noGrp="1"/>
          </p:cNvSpPr>
          <p:nvPr>
            <p:ph type="body" sz="quarter" idx="27" hasCustomPrompt="1"/>
            <p:custDataLst>
              <p:tags r:id="rId7"/>
            </p:custDataLst>
          </p:nvPr>
        </p:nvSpPr>
        <p:spPr>
          <a:xfrm>
            <a:off x="7640780" y="5115830"/>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06</a:t>
            </a:r>
            <a:endParaRPr lang="de-DE"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8"/>
            </p:custDataLst>
          </p:nvPr>
        </p:nvSpPr>
        <p:spPr>
          <a:xfrm>
            <a:off x="1999675"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7" name="Textplatzhalter 6">
            <a:extLst>
              <a:ext uri="{FF2B5EF4-FFF2-40B4-BE49-F238E27FC236}">
                <a16:creationId xmlns:a16="http://schemas.microsoft.com/office/drawing/2014/main" id="{30357EFF-90CA-E1D7-BA33-48A9A566F2F2}"/>
              </a:ext>
            </a:extLst>
          </p:cNvPr>
          <p:cNvSpPr>
            <a:spLocks noGrp="1"/>
          </p:cNvSpPr>
          <p:nvPr>
            <p:ph type="body" sz="quarter" idx="34" hasCustomPrompt="1"/>
            <p:custDataLst>
              <p:tags r:id="rId9"/>
            </p:custDataLst>
          </p:nvPr>
        </p:nvSpPr>
        <p:spPr>
          <a:xfrm>
            <a:off x="1999676"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9" name="Textplatzhalter 6">
            <a:extLst>
              <a:ext uri="{FF2B5EF4-FFF2-40B4-BE49-F238E27FC236}">
                <a16:creationId xmlns:a16="http://schemas.microsoft.com/office/drawing/2014/main" id="{B8495873-12FA-19EE-6EF0-60CD546FEF81}"/>
              </a:ext>
            </a:extLst>
          </p:cNvPr>
          <p:cNvSpPr>
            <a:spLocks noGrp="1"/>
          </p:cNvSpPr>
          <p:nvPr>
            <p:ph type="body" sz="quarter" idx="35" hasCustomPrompt="1"/>
            <p:custDataLst>
              <p:tags r:id="rId10"/>
            </p:custDataLst>
          </p:nvPr>
        </p:nvSpPr>
        <p:spPr>
          <a:xfrm>
            <a:off x="1999676"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10" name="Textplatzhalter 6">
            <a:extLst>
              <a:ext uri="{FF2B5EF4-FFF2-40B4-BE49-F238E27FC236}">
                <a16:creationId xmlns:a16="http://schemas.microsoft.com/office/drawing/2014/main" id="{89B84C54-B00C-472C-AD94-5A5952ADC9B6}"/>
              </a:ext>
            </a:extLst>
          </p:cNvPr>
          <p:cNvSpPr>
            <a:spLocks noGrp="1"/>
          </p:cNvSpPr>
          <p:nvPr>
            <p:ph type="body" sz="quarter" idx="36" hasCustomPrompt="1"/>
            <p:custDataLst>
              <p:tags r:id="rId11"/>
            </p:custDataLst>
          </p:nvPr>
        </p:nvSpPr>
        <p:spPr>
          <a:xfrm>
            <a:off x="7640780"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28" name="Textplatzhalter 6">
            <a:extLst>
              <a:ext uri="{FF2B5EF4-FFF2-40B4-BE49-F238E27FC236}">
                <a16:creationId xmlns:a16="http://schemas.microsoft.com/office/drawing/2014/main" id="{FF47FC94-EA60-66FB-5BA2-3D2C15C95158}"/>
              </a:ext>
            </a:extLst>
          </p:cNvPr>
          <p:cNvSpPr>
            <a:spLocks noGrp="1"/>
          </p:cNvSpPr>
          <p:nvPr>
            <p:ph type="body" sz="quarter" idx="37" hasCustomPrompt="1"/>
            <p:custDataLst>
              <p:tags r:id="rId12"/>
            </p:custDataLst>
          </p:nvPr>
        </p:nvSpPr>
        <p:spPr>
          <a:xfrm>
            <a:off x="7640780"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31" name="Textplatzhalter 6">
            <a:extLst>
              <a:ext uri="{FF2B5EF4-FFF2-40B4-BE49-F238E27FC236}">
                <a16:creationId xmlns:a16="http://schemas.microsoft.com/office/drawing/2014/main" id="{BF567C26-0943-FEEA-4B91-4C8BE0C70A25}"/>
              </a:ext>
            </a:extLst>
          </p:cNvPr>
          <p:cNvSpPr>
            <a:spLocks noGrp="1"/>
          </p:cNvSpPr>
          <p:nvPr>
            <p:ph type="body" sz="quarter" idx="38" hasCustomPrompt="1"/>
            <p:custDataLst>
              <p:tags r:id="rId13"/>
            </p:custDataLst>
          </p:nvPr>
        </p:nvSpPr>
        <p:spPr>
          <a:xfrm>
            <a:off x="7640780"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1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15"/>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1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63276413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 diagram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6" name="Diagrammplatzhalter 5">
            <a:extLst>
              <a:ext uri="{FF2B5EF4-FFF2-40B4-BE49-F238E27FC236}">
                <a16:creationId xmlns:a16="http://schemas.microsoft.com/office/drawing/2014/main" id="{5C9F6C26-5A62-B4B6-2610-90CD935AC46A}"/>
              </a:ext>
            </a:extLst>
          </p:cNvPr>
          <p:cNvSpPr>
            <a:spLocks noGrp="1"/>
          </p:cNvSpPr>
          <p:nvPr>
            <p:ph type="chart" sz="quarter" idx="18"/>
            <p:custDataLst>
              <p:tags r:id="rId2"/>
            </p:custDataLst>
          </p:nvPr>
        </p:nvSpPr>
        <p:spPr>
          <a:xfrm>
            <a:off x="898524" y="1548000"/>
            <a:ext cx="5286376" cy="4586400"/>
          </a:xfrm>
        </p:spPr>
        <p:txBody>
          <a:bodyPr/>
          <a:lstStyle>
            <a:lvl1pPr>
              <a:defRPr/>
            </a:lvl1pPr>
          </a:lstStyle>
          <a:p>
            <a:r>
              <a:rPr lang="de-DE"/>
              <a:t>Diagramm durch Klicken auf Symbol hinzufügen</a:t>
            </a:r>
            <a:endParaRPr lang="de-DE"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6546000" y="1548000"/>
            <a:ext cx="5286376" cy="4586400"/>
          </a:xfrm>
        </p:spPr>
        <p:txBody>
          <a:bodyPr/>
          <a:lstStyle>
            <a:lvl1pPr>
              <a:defRPr/>
            </a:lvl1pPr>
          </a:lstStyle>
          <a:p>
            <a:r>
              <a:rPr lang="de-DE"/>
              <a:t>Diagramm durch Klicken auf Symbol hinzufügen</a:t>
            </a:r>
            <a:endParaRPr lang="de-DE" dirty="0"/>
          </a:p>
        </p:txBody>
      </p:sp>
      <p:sp>
        <p:nvSpPr>
          <p:cNvPr id="8" name="Titel 7">
            <a:extLst>
              <a:ext uri="{FF2B5EF4-FFF2-40B4-BE49-F238E27FC236}">
                <a16:creationId xmlns:a16="http://schemas.microsoft.com/office/drawing/2014/main" id="{47F126F8-DD39-67DF-E012-5C3A1D8A5CDC}"/>
              </a:ext>
            </a:extLst>
          </p:cNvPr>
          <p:cNvSpPr>
            <a:spLocks noGrp="1"/>
          </p:cNvSpPr>
          <p:nvPr>
            <p:ph type="title" hasCustomPrompt="1"/>
            <p:custDataLst>
              <p:tags r:id="rId4"/>
            </p:custDataLst>
          </p:nvPr>
        </p:nvSpPr>
        <p:spPr/>
        <p:txBody>
          <a:bodyPr/>
          <a:lstStyle>
            <a:lvl1pPr>
              <a:defRPr/>
            </a:lvl1pPr>
          </a:lstStyle>
          <a:p>
            <a:r>
              <a:rPr lang="de-DE"/>
              <a:t>Headline</a:t>
            </a:r>
            <a:endParaRPr lang="de-DE" dirty="0"/>
          </a:p>
        </p:txBody>
      </p:sp>
      <p:sp>
        <p:nvSpPr>
          <p:cNvPr id="3" name="Datumsplatzhalter 2">
            <a:extLst>
              <a:ext uri="{FF2B5EF4-FFF2-40B4-BE49-F238E27FC236}">
                <a16:creationId xmlns:a16="http://schemas.microsoft.com/office/drawing/2014/main" id="{9A360000-A717-E796-C434-232952463725}"/>
              </a:ext>
            </a:extLst>
          </p:cNvPr>
          <p:cNvSpPr>
            <a:spLocks noGrp="1"/>
          </p:cNvSpPr>
          <p:nvPr>
            <p:ph type="dt" sz="half" idx="20"/>
            <p:custDataLst>
              <p:tags r:id="rId5"/>
            </p:custDataLst>
          </p:nvPr>
        </p:nvSpPr>
        <p:spPr/>
        <p:txBody>
          <a:bodyPr/>
          <a:lstStyle/>
          <a:p>
            <a:r>
              <a:rPr lang="de-DE"/>
              <a:t>00.00.2023</a:t>
            </a:r>
            <a:endParaRPr lang="de-DE" dirty="0"/>
          </a:p>
        </p:txBody>
      </p:sp>
      <p:sp>
        <p:nvSpPr>
          <p:cNvPr id="5" name="Fußzeilenplatzhalter 4">
            <a:extLst>
              <a:ext uri="{FF2B5EF4-FFF2-40B4-BE49-F238E27FC236}">
                <a16:creationId xmlns:a16="http://schemas.microsoft.com/office/drawing/2014/main" id="{86E39CDB-BC4E-CEC2-7BAF-503606E3FDF9}"/>
              </a:ext>
            </a:extLst>
          </p:cNvPr>
          <p:cNvSpPr>
            <a:spLocks noGrp="1"/>
          </p:cNvSpPr>
          <p:nvPr>
            <p:ph type="ftr" sz="quarter" idx="21"/>
            <p:custDataLst>
              <p:tags r:id="rId6"/>
            </p:custDataLst>
          </p:nvPr>
        </p:nvSpPr>
        <p:spPr/>
        <p:txBody>
          <a:bodyPr/>
          <a:lstStyle/>
          <a:p>
            <a:r>
              <a:rPr lang="de-DE"/>
              <a:t>Presentation Title | Classification: C2 – Sensitive | Name Surname</a:t>
            </a:r>
            <a:endParaRPr lang="de-DE" dirty="0"/>
          </a:p>
        </p:txBody>
      </p:sp>
      <p:sp>
        <p:nvSpPr>
          <p:cNvPr id="9" name="Foliennummernplatzhalter 8">
            <a:extLst>
              <a:ext uri="{FF2B5EF4-FFF2-40B4-BE49-F238E27FC236}">
                <a16:creationId xmlns:a16="http://schemas.microsoft.com/office/drawing/2014/main" id="{E0D51513-940E-3D55-75A9-092DF05A2233}"/>
              </a:ext>
            </a:extLst>
          </p:cNvPr>
          <p:cNvSpPr>
            <a:spLocks noGrp="1"/>
          </p:cNvSpPr>
          <p:nvPr>
            <p:ph type="sldNum" sz="quarter" idx="22"/>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67648974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ext + diagram">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60C75785-09F9-CAF5-FB73-4B9A4EEE1EFA}"/>
              </a:ext>
            </a:extLst>
          </p:cNvPr>
          <p:cNvSpPr>
            <a:spLocks noGrp="1"/>
          </p:cNvSpPr>
          <p:nvPr>
            <p:ph type="body" sz="quarter" idx="20" hasCustomPrompt="1"/>
            <p:custDataLst>
              <p:tags r:id="rId2"/>
            </p:custDataLst>
          </p:nvPr>
        </p:nvSpPr>
        <p:spPr>
          <a:xfrm>
            <a:off x="898524" y="1548000"/>
            <a:ext cx="3876676" cy="45900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5130801" y="1548000"/>
            <a:ext cx="6700838" cy="4590000"/>
          </a:xfrm>
        </p:spPr>
        <p:txBody>
          <a:bodyPr/>
          <a:lstStyle>
            <a:lvl1pPr>
              <a:defRPr/>
            </a:lvl1pPr>
          </a:lstStyle>
          <a:p>
            <a:r>
              <a:rPr lang="de-DE"/>
              <a:t>Diagramm durch Klicken auf Symbol hinzufügen</a:t>
            </a:r>
            <a:endParaRPr lang="de-DE" dirty="0"/>
          </a:p>
        </p:txBody>
      </p:sp>
      <p:sp>
        <p:nvSpPr>
          <p:cNvPr id="4" name="Titel 3">
            <a:extLst>
              <a:ext uri="{FF2B5EF4-FFF2-40B4-BE49-F238E27FC236}">
                <a16:creationId xmlns:a16="http://schemas.microsoft.com/office/drawing/2014/main" id="{EC7C9753-0751-4260-2928-B377854ECEFE}"/>
              </a:ext>
            </a:extLst>
          </p:cNvPr>
          <p:cNvSpPr>
            <a:spLocks noGrp="1"/>
          </p:cNvSpPr>
          <p:nvPr>
            <p:ph type="title" hasCustomPrompt="1"/>
            <p:custDataLst>
              <p:tags r:id="rId4"/>
            </p:custDataLst>
          </p:nvPr>
        </p:nvSpPr>
        <p:spPr/>
        <p:txBody>
          <a:bodyPr/>
          <a:lstStyle>
            <a:lvl1pPr>
              <a:defRPr/>
            </a:lvl1pPr>
          </a:lstStyle>
          <a:p>
            <a:r>
              <a:rPr lang="de-DE"/>
              <a:t>Headline</a:t>
            </a:r>
            <a:endParaRPr lang="de-DE" dirty="0"/>
          </a:p>
        </p:txBody>
      </p:sp>
      <p:sp>
        <p:nvSpPr>
          <p:cNvPr id="10" name="Datumsplatzhalter 9">
            <a:extLst>
              <a:ext uri="{FF2B5EF4-FFF2-40B4-BE49-F238E27FC236}">
                <a16:creationId xmlns:a16="http://schemas.microsoft.com/office/drawing/2014/main" id="{186C9CB7-FEDD-AC62-83D2-56B5FB805465}"/>
              </a:ext>
            </a:extLst>
          </p:cNvPr>
          <p:cNvSpPr>
            <a:spLocks noGrp="1"/>
          </p:cNvSpPr>
          <p:nvPr>
            <p:ph type="dt" sz="half" idx="21"/>
            <p:custDataLst>
              <p:tags r:id="rId5"/>
            </p:custDataLst>
          </p:nvPr>
        </p:nvSpPr>
        <p:spPr/>
        <p:txBody>
          <a:bodyPr/>
          <a:lstStyle/>
          <a:p>
            <a:r>
              <a:rPr lang="de-DE"/>
              <a:t>00.00.2023</a:t>
            </a:r>
            <a:endParaRPr lang="de-DE" dirty="0"/>
          </a:p>
        </p:txBody>
      </p:sp>
      <p:sp>
        <p:nvSpPr>
          <p:cNvPr id="12" name="Fußzeilenplatzhalter 11">
            <a:extLst>
              <a:ext uri="{FF2B5EF4-FFF2-40B4-BE49-F238E27FC236}">
                <a16:creationId xmlns:a16="http://schemas.microsoft.com/office/drawing/2014/main" id="{83833CBB-6F4C-7119-2C3E-E07E3871F5F8}"/>
              </a:ext>
            </a:extLst>
          </p:cNvPr>
          <p:cNvSpPr>
            <a:spLocks noGrp="1"/>
          </p:cNvSpPr>
          <p:nvPr>
            <p:ph type="ftr" sz="quarter" idx="22"/>
            <p:custDataLst>
              <p:tags r:id="rId6"/>
            </p:custDataLst>
          </p:nvPr>
        </p:nvSpPr>
        <p:spPr/>
        <p:txBody>
          <a:bodyPr/>
          <a:lstStyle/>
          <a:p>
            <a:r>
              <a:rPr lang="de-DE"/>
              <a:t>Presentation Title | Classification: C2 – Sensitive | Name Surname</a:t>
            </a:r>
            <a:endParaRPr lang="de-DE" dirty="0"/>
          </a:p>
        </p:txBody>
      </p:sp>
      <p:sp>
        <p:nvSpPr>
          <p:cNvPr id="13" name="Foliennummernplatzhalter 12">
            <a:extLst>
              <a:ext uri="{FF2B5EF4-FFF2-40B4-BE49-F238E27FC236}">
                <a16:creationId xmlns:a16="http://schemas.microsoft.com/office/drawing/2014/main" id="{E8D4D7B1-9F4E-6F3B-9EBA-A9CFCD962A14}"/>
              </a:ext>
            </a:extLst>
          </p:cNvPr>
          <p:cNvSpPr>
            <a:spLocks noGrp="1"/>
          </p:cNvSpPr>
          <p:nvPr>
            <p:ph type="sldNum" sz="quarter" idx="23"/>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46817824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Tabellenplatzhalter 6">
            <a:extLst>
              <a:ext uri="{FF2B5EF4-FFF2-40B4-BE49-F238E27FC236}">
                <a16:creationId xmlns:a16="http://schemas.microsoft.com/office/drawing/2014/main" id="{FADE790D-90C0-0F30-A6E8-1A338D20A86F}"/>
              </a:ext>
            </a:extLst>
          </p:cNvPr>
          <p:cNvSpPr>
            <a:spLocks noGrp="1"/>
          </p:cNvSpPr>
          <p:nvPr>
            <p:ph type="tbl" sz="quarter" idx="18" hasCustomPrompt="1"/>
            <p:custDataLst>
              <p:tags r:id="rId2"/>
            </p:custDataLst>
          </p:nvPr>
        </p:nvSpPr>
        <p:spPr>
          <a:xfrm>
            <a:off x="898524" y="1548000"/>
            <a:ext cx="9528176" cy="4586400"/>
          </a:xfrm>
        </p:spPr>
        <p:txBody>
          <a:bodyPr/>
          <a:lstStyle>
            <a:lvl1pPr>
              <a:defRPr/>
            </a:lvl1pPr>
          </a:lstStyle>
          <a:p>
            <a:r>
              <a:rPr lang="de-DE"/>
              <a:t>Table</a:t>
            </a:r>
            <a:endParaRPr lang="de-DE"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3" name="Datumsplatzhalter 2">
            <a:extLst>
              <a:ext uri="{FF2B5EF4-FFF2-40B4-BE49-F238E27FC236}">
                <a16:creationId xmlns:a16="http://schemas.microsoft.com/office/drawing/2014/main" id="{E68DCDA3-4974-E33F-9A3F-49B7BEBB407A}"/>
              </a:ext>
            </a:extLst>
          </p:cNvPr>
          <p:cNvSpPr>
            <a:spLocks noGrp="1"/>
          </p:cNvSpPr>
          <p:nvPr>
            <p:ph type="dt" sz="half" idx="19"/>
            <p:custDataLst>
              <p:tags r:id="rId4"/>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830E9A29-26AC-ECED-AA3C-BABA03D65CE6}"/>
              </a:ext>
            </a:extLst>
          </p:cNvPr>
          <p:cNvSpPr>
            <a:spLocks noGrp="1"/>
          </p:cNvSpPr>
          <p:nvPr>
            <p:ph type="ftr" sz="quarter" idx="20"/>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9768D234-AC29-E099-274C-C6383A89E3DF}"/>
              </a:ext>
            </a:extLst>
          </p:cNvPr>
          <p:cNvSpPr>
            <a:spLocks noGrp="1"/>
          </p:cNvSpPr>
          <p:nvPr>
            <p:ph type="sldNum" sz="quarter" idx="21"/>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8272210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ext box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Text box layouts</a:t>
            </a:r>
            <a:endParaRPr lang="de-DE" sz="12000" dirty="0">
              <a:solidFill>
                <a:schemeClr val="bg1"/>
              </a:solidFill>
            </a:endParaRPr>
          </a:p>
        </p:txBody>
      </p:sp>
    </p:spTree>
    <p:extLst>
      <p:ext uri="{BB962C8B-B14F-4D97-AF65-F5344CB8AC3E}">
        <p14:creationId xmlns:p14="http://schemas.microsoft.com/office/powerpoint/2010/main" val="98134549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ext + 4 text boxes">
    <p:bg>
      <p:bgPr>
        <a:solidFill>
          <a:schemeClr val="tx2"/>
        </a:solidFill>
        <a:effectLst/>
      </p:bgPr>
    </p:bg>
    <p:spTree>
      <p:nvGrpSpPr>
        <p:cNvPr id="1" name=""/>
        <p:cNvGrpSpPr/>
        <p:nvPr/>
      </p:nvGrpSpPr>
      <p:grpSpPr>
        <a:xfrm>
          <a:off x="0" y="0"/>
          <a:ext cx="0" cy="0"/>
          <a:chOff x="0" y="0"/>
          <a:chExt cx="0" cy="0"/>
        </a:xfrm>
      </p:grpSpPr>
      <p:sp>
        <p:nvSpPr>
          <p:cNvPr id="5" name="Bildplatzhalter 12">
            <a:extLst>
              <a:ext uri="{FF2B5EF4-FFF2-40B4-BE49-F238E27FC236}">
                <a16:creationId xmlns:a16="http://schemas.microsoft.com/office/drawing/2014/main" id="{38BAD7EB-837F-14B8-F720-062DD3FDF000}"/>
              </a:ext>
            </a:extLst>
          </p:cNvPr>
          <p:cNvSpPr>
            <a:spLocks noGrp="1"/>
          </p:cNvSpPr>
          <p:nvPr>
            <p:ph type="pic" sz="quarter" idx="42" hasCustomPrompt="1"/>
            <p:custDataLst>
              <p:tags r:id="rId1"/>
            </p:custDataLst>
          </p:nvPr>
        </p:nvSpPr>
        <p:spPr>
          <a:xfrm>
            <a:off x="8846598" y="540001"/>
            <a:ext cx="2985040" cy="2708999"/>
          </a:xfrm>
          <a:custGeom>
            <a:avLst/>
            <a:gdLst>
              <a:gd name="connsiteX0" fmla="*/ 136804 w 2985040"/>
              <a:gd name="connsiteY0" fmla="*/ 0 h 2708999"/>
              <a:gd name="connsiteX1" fmla="*/ 2848236 w 2985040"/>
              <a:gd name="connsiteY1" fmla="*/ 0 h 2708999"/>
              <a:gd name="connsiteX2" fmla="*/ 2985040 w 2985040"/>
              <a:gd name="connsiteY2" fmla="*/ 136804 h 2708999"/>
              <a:gd name="connsiteX3" fmla="*/ 2985040 w 2985040"/>
              <a:gd name="connsiteY3" fmla="*/ 2708999 h 2708999"/>
              <a:gd name="connsiteX4" fmla="*/ 0 w 2985040"/>
              <a:gd name="connsiteY4" fmla="*/ 2708999 h 2708999"/>
              <a:gd name="connsiteX5" fmla="*/ 0 w 2985040"/>
              <a:gd name="connsiteY5" fmla="*/ 136804 h 2708999"/>
              <a:gd name="connsiteX6" fmla="*/ 136804 w 2985040"/>
              <a:gd name="connsiteY6" fmla="*/ 0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5040" h="2708999">
                <a:moveTo>
                  <a:pt x="136804" y="0"/>
                </a:moveTo>
                <a:lnTo>
                  <a:pt x="2848236" y="0"/>
                </a:lnTo>
                <a:cubicBezTo>
                  <a:pt x="2923791" y="0"/>
                  <a:pt x="2985040" y="61249"/>
                  <a:pt x="2985040" y="136804"/>
                </a:cubicBezTo>
                <a:lnTo>
                  <a:pt x="2985040" y="2708999"/>
                </a:lnTo>
                <a:lnTo>
                  <a:pt x="0" y="2708999"/>
                </a:lnTo>
                <a:lnTo>
                  <a:pt x="0" y="136804"/>
                </a:lnTo>
                <a:cubicBezTo>
                  <a:pt x="0" y="61249"/>
                  <a:pt x="61249" y="0"/>
                  <a:pt x="136804" y="0"/>
                </a:cubicBezTo>
                <a:close/>
              </a:path>
            </a:pathLst>
          </a:custGeom>
          <a:solidFill>
            <a:srgbClr val="999999"/>
          </a:solidFill>
        </p:spPr>
        <p:txBody>
          <a:bodyPr wrap="square" tIns="720000">
            <a:noAutofit/>
          </a:bodyPr>
          <a:lstStyle>
            <a:lvl1pPr algn="ctr">
              <a:defRPr sz="1200"/>
            </a:lvl1pPr>
          </a:lstStyle>
          <a:p>
            <a:r>
              <a:rPr lang="de-DE"/>
              <a:t>Load </a:t>
            </a:r>
            <a:r>
              <a:rPr lang="de-DE" noProof="0"/>
              <a:t>image</a:t>
            </a:r>
            <a:br>
              <a:rPr lang="de-DE" noProof="0"/>
            </a:br>
            <a:r>
              <a:rPr lang="de-DE"/>
              <a:t>▼</a:t>
            </a:r>
            <a:endParaRPr lang="de-DE" dirty="0"/>
          </a:p>
        </p:txBody>
      </p:sp>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2"/>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3"/>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4"/>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5"/>
            </p:custDataLst>
          </p:nvPr>
        </p:nvSpPr>
        <p:spPr>
          <a:xfrm>
            <a:off x="898524" y="1548000"/>
            <a:ext cx="3876676" cy="4586400"/>
          </a:xfrm>
        </p:spPr>
        <p:txBody>
          <a:bodyPr/>
          <a:lstStyle>
            <a:lvl2pPr>
              <a:defRPr/>
            </a:lvl2pPr>
            <a:lvl3pPr>
              <a:defRPr/>
            </a:lvl3pPr>
            <a:lvl4pPr>
              <a:defRPr/>
            </a:lvl4pPr>
          </a:lstStyle>
          <a:p>
            <a:pPr lvl="0"/>
            <a:r>
              <a:rPr lang="de-DE" noProof="0"/>
              <a:t>Please format the text via the List Level button</a:t>
            </a:r>
          </a:p>
          <a:p>
            <a:pPr lvl="1"/>
            <a:r>
              <a:rPr lang="de-DE" noProof="0"/>
              <a:t>Second level</a:t>
            </a:r>
          </a:p>
          <a:p>
            <a:pPr lvl="2"/>
            <a:r>
              <a:rPr lang="de-DE" noProof="0"/>
              <a:t>Third level</a:t>
            </a:r>
          </a:p>
          <a:p>
            <a:pPr lvl="3"/>
            <a:r>
              <a:rPr lang="de-DE" noProof="0"/>
              <a:t>Fourth level</a:t>
            </a:r>
            <a:endParaRPr lang="de-DE"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6"/>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02</a:t>
            </a:r>
            <a:endParaRPr lang="de-DE"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de-DE" noProof="0"/>
              <a:t>00.00.2023</a:t>
            </a:r>
            <a:endParaRPr lang="de-DE"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de-DE" noProof="0"/>
              <a:t>Presentation Title | Classification: C2 – Sensitive | Name Surname</a:t>
            </a:r>
            <a:endParaRPr lang="de-DE"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de-DE" noProof="0" smtClean="0"/>
              <a:pPr/>
              <a:t>‹Nr.›</a:t>
            </a:fld>
            <a:endParaRPr lang="de-DE"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de-DE" noProof="0"/>
              <a:t>Headline</a:t>
            </a:r>
            <a:endParaRPr lang="de-DE"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03</a:t>
            </a:r>
            <a:endParaRPr lang="de-DE" noProof="0" dirty="0"/>
          </a:p>
        </p:txBody>
      </p:sp>
      <p:sp>
        <p:nvSpPr>
          <p:cNvPr id="19" name="Textplatzhalter 8" hidden="1">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Tree>
    <p:extLst>
      <p:ext uri="{BB962C8B-B14F-4D97-AF65-F5344CB8AC3E}">
        <p14:creationId xmlns:p14="http://schemas.microsoft.com/office/powerpoint/2010/main" val="396308269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text + 4 text boxes">
    <p:bg>
      <p:bgPr>
        <a:solidFill>
          <a:schemeClr val="tx2"/>
        </a:solidFill>
        <a:effectLst/>
      </p:bgPr>
    </p:bg>
    <p:spTree>
      <p:nvGrpSpPr>
        <p:cNvPr id="1" name=""/>
        <p:cNvGrpSpPr/>
        <p:nvPr/>
      </p:nvGrpSpPr>
      <p:grpSpPr>
        <a:xfrm>
          <a:off x="0" y="0"/>
          <a:ext cx="0" cy="0"/>
          <a:chOff x="0" y="0"/>
          <a:chExt cx="0" cy="0"/>
        </a:xfrm>
      </p:grpSpPr>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1"/>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2"/>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4"/>
            </p:custDataLst>
          </p:nvPr>
        </p:nvSpPr>
        <p:spPr>
          <a:xfrm>
            <a:off x="898524" y="1548000"/>
            <a:ext cx="3876676" cy="4586400"/>
          </a:xfrm>
        </p:spPr>
        <p:txBody>
          <a:bodyPr/>
          <a:lstStyle>
            <a:lvl2pPr>
              <a:defRPr/>
            </a:lvl2pPr>
            <a:lvl3pPr>
              <a:defRPr/>
            </a:lvl3pPr>
            <a:lvl4pPr>
              <a:defRPr/>
            </a:lvl4pPr>
          </a:lstStyle>
          <a:p>
            <a:pPr lvl="0"/>
            <a:r>
              <a:rPr lang="de-DE" noProof="0"/>
              <a:t>Please format the text via the List Level button</a:t>
            </a:r>
          </a:p>
          <a:p>
            <a:pPr lvl="1"/>
            <a:r>
              <a:rPr lang="de-DE" noProof="0"/>
              <a:t>Second level</a:t>
            </a:r>
          </a:p>
          <a:p>
            <a:pPr lvl="2"/>
            <a:r>
              <a:rPr lang="de-DE" noProof="0"/>
              <a:t>Third level</a:t>
            </a:r>
          </a:p>
          <a:p>
            <a:pPr lvl="3"/>
            <a:r>
              <a:rPr lang="de-DE" noProof="0"/>
              <a:t>Fourth level</a:t>
            </a:r>
            <a:endParaRPr lang="de-DE"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5"/>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03</a:t>
            </a:r>
            <a:endParaRPr lang="de-DE" noProof="0" dirty="0"/>
          </a:p>
        </p:txBody>
      </p:sp>
      <p:sp>
        <p:nvSpPr>
          <p:cNvPr id="4" name="Textplatzhalter 4">
            <a:extLst>
              <a:ext uri="{FF2B5EF4-FFF2-40B4-BE49-F238E27FC236}">
                <a16:creationId xmlns:a16="http://schemas.microsoft.com/office/drawing/2014/main" id="{E0B9C495-4354-075A-AA1B-CE8281723D67}"/>
              </a:ext>
            </a:extLst>
          </p:cNvPr>
          <p:cNvSpPr>
            <a:spLocks noGrp="1"/>
          </p:cNvSpPr>
          <p:nvPr>
            <p:ph type="body" sz="quarter" idx="33" hasCustomPrompt="1"/>
            <p:custDataLst>
              <p:tags r:id="rId6"/>
            </p:custDataLst>
          </p:nvPr>
        </p:nvSpPr>
        <p:spPr>
          <a:xfrm>
            <a:off x="8846598"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de-DE" noProof="0"/>
              <a:t>00.00.2023</a:t>
            </a:r>
            <a:endParaRPr lang="de-DE"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de-DE" noProof="0"/>
              <a:t>Presentation Title | Classification: C2 – Sensitive | Name Surname</a:t>
            </a:r>
            <a:endParaRPr lang="de-DE"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de-DE" noProof="0" smtClean="0"/>
              <a:pPr/>
              <a:t>‹Nr.›</a:t>
            </a:fld>
            <a:endParaRPr lang="de-DE"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de-DE" noProof="0"/>
              <a:t>Headline</a:t>
            </a:r>
            <a:endParaRPr lang="de-DE"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04</a:t>
            </a:r>
            <a:endParaRPr lang="de-DE" noProof="0" dirty="0"/>
          </a:p>
        </p:txBody>
      </p:sp>
      <p:sp>
        <p:nvSpPr>
          <p:cNvPr id="19" name="Textplatzhalter 8">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02</a:t>
            </a:r>
            <a:endParaRPr lang="de-DE"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Tree>
    <p:extLst>
      <p:ext uri="{BB962C8B-B14F-4D97-AF65-F5344CB8AC3E}">
        <p14:creationId xmlns:p14="http://schemas.microsoft.com/office/powerpoint/2010/main" val="319484802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 text boxes">
    <p:bg>
      <p:bgPr>
        <a:solidFill>
          <a:schemeClr val="tx2"/>
        </a:solidFill>
        <a:effectLst/>
      </p:bgPr>
    </p:bg>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1"/>
            </p:custDataLst>
          </p:nvPr>
        </p:nvSpPr>
        <p:spPr/>
        <p:txBody>
          <a:bodyPr/>
          <a:lstStyle>
            <a:lvl1pPr>
              <a:defRPr/>
            </a:lvl1pPr>
          </a:lstStyle>
          <a:p>
            <a:r>
              <a:rPr lang="de-DE"/>
              <a:t>Headline</a:t>
            </a:r>
            <a:endParaRPr lang="de-DE" dirty="0"/>
          </a:p>
        </p:txBody>
      </p:sp>
      <p:sp>
        <p:nvSpPr>
          <p:cNvPr id="11" name="Textplatzhalter 1">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Textplatzhalter 2">
            <a:extLst>
              <a:ext uri="{FF2B5EF4-FFF2-40B4-BE49-F238E27FC236}">
                <a16:creationId xmlns:a16="http://schemas.microsoft.com/office/drawing/2014/main" id="{882D9AE1-7A91-462D-3E26-0078F415316B}"/>
              </a:ext>
            </a:extLst>
          </p:cNvPr>
          <p:cNvSpPr>
            <a:spLocks noGrp="1"/>
          </p:cNvSpPr>
          <p:nvPr>
            <p:ph type="body" sz="quarter" idx="35" hasCustomPrompt="1"/>
            <p:custDataLst>
              <p:tags r:id="rId3"/>
            </p:custDataLst>
          </p:nvPr>
        </p:nvSpPr>
        <p:spPr>
          <a:xfrm>
            <a:off x="898524"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5" name="Textplatzhalter 3">
            <a:extLst>
              <a:ext uri="{FF2B5EF4-FFF2-40B4-BE49-F238E27FC236}">
                <a16:creationId xmlns:a16="http://schemas.microsoft.com/office/drawing/2014/main" id="{4041185E-0ABF-EC7B-F614-2D85548040F2}"/>
              </a:ext>
            </a:extLst>
          </p:cNvPr>
          <p:cNvSpPr>
            <a:spLocks noGrp="1"/>
          </p:cNvSpPr>
          <p:nvPr>
            <p:ph type="body" sz="quarter" idx="38" hasCustomPrompt="1"/>
            <p:custDataLst>
              <p:tags r:id="rId4"/>
            </p:custDataLst>
          </p:nvPr>
        </p:nvSpPr>
        <p:spPr>
          <a:xfrm>
            <a:off x="4664483"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7" name="Textplatzhalter 4">
            <a:extLst>
              <a:ext uri="{FF2B5EF4-FFF2-40B4-BE49-F238E27FC236}">
                <a16:creationId xmlns:a16="http://schemas.microsoft.com/office/drawing/2014/main" id="{AC1499B6-D703-8643-6DF0-5E59EA3EA5D8}"/>
              </a:ext>
            </a:extLst>
          </p:cNvPr>
          <p:cNvSpPr>
            <a:spLocks noGrp="1"/>
          </p:cNvSpPr>
          <p:nvPr>
            <p:ph type="body" sz="quarter" idx="39" hasCustomPrompt="1"/>
            <p:custDataLst>
              <p:tags r:id="rId5"/>
            </p:custDataLst>
          </p:nvPr>
        </p:nvSpPr>
        <p:spPr>
          <a:xfrm>
            <a:off x="8430442"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2" name="Textplatzhalter 5">
            <a:extLst>
              <a:ext uri="{FF2B5EF4-FFF2-40B4-BE49-F238E27FC236}">
                <a16:creationId xmlns:a16="http://schemas.microsoft.com/office/drawing/2014/main" id="{0CD15F63-4EF4-C285-F1A3-A45F781C8DE7}"/>
              </a:ext>
            </a:extLst>
          </p:cNvPr>
          <p:cNvSpPr>
            <a:spLocks noGrp="1"/>
          </p:cNvSpPr>
          <p:nvPr>
            <p:ph type="body" sz="quarter" idx="21" hasCustomPrompt="1"/>
            <p:custDataLst>
              <p:tags r:id="rId6"/>
            </p:custDataLst>
          </p:nvPr>
        </p:nvSpPr>
        <p:spPr>
          <a:xfrm>
            <a:off x="898524"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01</a:t>
            </a:r>
            <a:endParaRPr lang="de-DE" dirty="0"/>
          </a:p>
        </p:txBody>
      </p:sp>
      <p:sp>
        <p:nvSpPr>
          <p:cNvPr id="4" name="Textplatzhalter 6">
            <a:extLst>
              <a:ext uri="{FF2B5EF4-FFF2-40B4-BE49-F238E27FC236}">
                <a16:creationId xmlns:a16="http://schemas.microsoft.com/office/drawing/2014/main" id="{DBC0ACC7-BA64-1C54-B81D-F70D829D4B22}"/>
              </a:ext>
            </a:extLst>
          </p:cNvPr>
          <p:cNvSpPr>
            <a:spLocks noGrp="1"/>
          </p:cNvSpPr>
          <p:nvPr>
            <p:ph type="body" sz="quarter" idx="22" hasCustomPrompt="1"/>
            <p:custDataLst>
              <p:tags r:id="rId7"/>
            </p:custDataLst>
          </p:nvPr>
        </p:nvSpPr>
        <p:spPr>
          <a:xfrm>
            <a:off x="4664483"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02</a:t>
            </a:r>
            <a:endParaRPr lang="de-DE" dirty="0"/>
          </a:p>
        </p:txBody>
      </p:sp>
      <p:sp>
        <p:nvSpPr>
          <p:cNvPr id="9" name="Textplatzhalter 7">
            <a:extLst>
              <a:ext uri="{FF2B5EF4-FFF2-40B4-BE49-F238E27FC236}">
                <a16:creationId xmlns:a16="http://schemas.microsoft.com/office/drawing/2014/main" id="{7675383B-55F7-9443-83C5-8D39DDE26CCA}"/>
              </a:ext>
            </a:extLst>
          </p:cNvPr>
          <p:cNvSpPr>
            <a:spLocks noGrp="1"/>
          </p:cNvSpPr>
          <p:nvPr>
            <p:ph type="body" sz="quarter" idx="23" hasCustomPrompt="1"/>
            <p:custDataLst>
              <p:tags r:id="rId8"/>
            </p:custDataLst>
          </p:nvPr>
        </p:nvSpPr>
        <p:spPr>
          <a:xfrm>
            <a:off x="8430442"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03</a:t>
            </a:r>
            <a:endParaRPr lang="de-DE" dirty="0"/>
          </a:p>
        </p:txBody>
      </p:sp>
      <p:sp>
        <p:nvSpPr>
          <p:cNvPr id="10" name="Datumsplatzhalter 9">
            <a:extLst>
              <a:ext uri="{FF2B5EF4-FFF2-40B4-BE49-F238E27FC236}">
                <a16:creationId xmlns:a16="http://schemas.microsoft.com/office/drawing/2014/main" id="{2131BAEC-BDDE-F0A3-183E-6AD8FA51BD2B}"/>
              </a:ext>
            </a:extLst>
          </p:cNvPr>
          <p:cNvSpPr>
            <a:spLocks noGrp="1"/>
          </p:cNvSpPr>
          <p:nvPr>
            <p:ph type="dt" sz="half" idx="24"/>
            <p:custDataLst>
              <p:tags r:id="rId9"/>
            </p:custDataLst>
          </p:nvPr>
        </p:nvSpPr>
        <p:spPr>
          <a:xfrm>
            <a:off x="10756401" y="6470705"/>
            <a:ext cx="1080000" cy="281691"/>
          </a:xfrm>
        </p:spPr>
        <p:txBody>
          <a:bodyPr/>
          <a:lstStyle/>
          <a:p>
            <a:r>
              <a:rPr lang="de-DE"/>
              <a:t>00.00.2023</a:t>
            </a:r>
            <a:endParaRPr lang="de-DE" dirty="0"/>
          </a:p>
        </p:txBody>
      </p:sp>
      <p:sp>
        <p:nvSpPr>
          <p:cNvPr id="12" name="Fußzeilenplatzhalter 11">
            <a:extLst>
              <a:ext uri="{FF2B5EF4-FFF2-40B4-BE49-F238E27FC236}">
                <a16:creationId xmlns:a16="http://schemas.microsoft.com/office/drawing/2014/main" id="{92EFBB85-64D5-9BAC-593E-E211B8834FDC}"/>
              </a:ext>
            </a:extLst>
          </p:cNvPr>
          <p:cNvSpPr>
            <a:spLocks noGrp="1"/>
          </p:cNvSpPr>
          <p:nvPr>
            <p:ph type="ftr" sz="quarter" idx="25"/>
            <p:custDataLst>
              <p:tags r:id="rId10"/>
            </p:custDataLst>
          </p:nvPr>
        </p:nvSpPr>
        <p:spPr/>
        <p:txBody>
          <a:bodyPr/>
          <a:lstStyle/>
          <a:p>
            <a:r>
              <a:rPr lang="de-DE"/>
              <a:t>Presentation Title | Classification: C2 – Sensitive | Name Surname</a:t>
            </a:r>
            <a:endParaRPr lang="de-DE" dirty="0"/>
          </a:p>
        </p:txBody>
      </p:sp>
      <p:sp>
        <p:nvSpPr>
          <p:cNvPr id="13" name="Foliennummernplatzhalter 12">
            <a:extLst>
              <a:ext uri="{FF2B5EF4-FFF2-40B4-BE49-F238E27FC236}">
                <a16:creationId xmlns:a16="http://schemas.microsoft.com/office/drawing/2014/main" id="{E565B96F-E7C1-37B1-9F87-1BEB3DA9BCE6}"/>
              </a:ext>
            </a:extLst>
          </p:cNvPr>
          <p:cNvSpPr>
            <a:spLocks noGrp="1"/>
          </p:cNvSpPr>
          <p:nvPr>
            <p:ph type="sldNum" sz="quarter" idx="26"/>
            <p:custDataLst>
              <p:tags r:id="rId11"/>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63981058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lvl4pPr>
              <a:defRPr/>
            </a:lvl4pPr>
          </a:lstStyle>
          <a:p>
            <a:pPr lvl="0"/>
            <a:r>
              <a:rPr lang="de-DE" noProof="0"/>
              <a:t>Please format the text via the List Level button</a:t>
            </a:r>
          </a:p>
          <a:p>
            <a:pPr lvl="1"/>
            <a:r>
              <a:rPr lang="de-DE" noProof="0"/>
              <a:t>Zweite Ebene</a:t>
            </a:r>
          </a:p>
          <a:p>
            <a:pPr lvl="2"/>
            <a:r>
              <a:rPr lang="de-DE" noProof="0"/>
              <a:t>Dritte Ebene</a:t>
            </a:r>
          </a:p>
          <a:p>
            <a:pPr lvl="3"/>
            <a:r>
              <a:rPr lang="de-DE" noProof="0"/>
              <a:t>Vierte Ebene</a:t>
            </a:r>
          </a:p>
          <a:p>
            <a:pPr lvl="4"/>
            <a:endParaRPr lang="de-DE" noProof="0"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de-DE" noProof="0"/>
              <a:t>Please format the text via the List Level button</a:t>
            </a:r>
          </a:p>
          <a:p>
            <a:pPr lvl="1"/>
            <a:r>
              <a:rPr lang="de-DE" noProof="0"/>
              <a:t>Zweite Ebene</a:t>
            </a:r>
          </a:p>
          <a:p>
            <a:pPr lvl="2"/>
            <a:r>
              <a:rPr lang="de-DE" noProof="0"/>
              <a:t>Dritte Ebene</a:t>
            </a:r>
          </a:p>
          <a:p>
            <a:pPr lvl="3"/>
            <a:r>
              <a:rPr lang="de-DE" noProof="0"/>
              <a:t>Vierte Ebene</a:t>
            </a:r>
            <a:endParaRPr lang="de-DE" noProof="0" dirty="0"/>
          </a:p>
        </p:txBody>
      </p:sp>
      <p:sp>
        <p:nvSpPr>
          <p:cNvPr id="8" name="Bildplatzhalter 10">
            <a:extLst>
              <a:ext uri="{FF2B5EF4-FFF2-40B4-BE49-F238E27FC236}">
                <a16:creationId xmlns:a16="http://schemas.microsoft.com/office/drawing/2014/main" id="{3F27ABB9-2BC7-F83C-DB75-0BB6A720EB71}"/>
              </a:ext>
            </a:extLst>
          </p:cNvPr>
          <p:cNvSpPr>
            <a:spLocks noGrp="1"/>
          </p:cNvSpPr>
          <p:nvPr>
            <p:ph type="pic" sz="quarter" idx="20" hasCustomPrompt="1"/>
            <p:custDataLst>
              <p:tags r:id="rId4"/>
            </p:custDataLst>
          </p:nvPr>
        </p:nvSpPr>
        <p:spPr>
          <a:xfrm>
            <a:off x="898524" y="1548000"/>
            <a:ext cx="651739" cy="654074"/>
          </a:xfrm>
          <a:prstGeom prst="ellipse">
            <a:avLst/>
          </a:prstGeom>
          <a:solidFill>
            <a:schemeClr val="accent2"/>
          </a:solidFill>
          <a:ln w="152400">
            <a:noFill/>
          </a:ln>
        </p:spPr>
        <p:txBody>
          <a:bodyPr/>
          <a:lstStyle>
            <a:lvl1pPr>
              <a:defRPr sz="1000"/>
            </a:lvl1pPr>
          </a:lstStyle>
          <a:p>
            <a:r>
              <a:rPr lang="de-DE" noProof="0"/>
              <a:t>Icon</a:t>
            </a:r>
            <a:endParaRPr lang="de-DE" noProof="0" dirty="0"/>
          </a:p>
        </p:txBody>
      </p:sp>
      <p:sp>
        <p:nvSpPr>
          <p:cNvPr id="9" name="Bildplatzhalter 10">
            <a:extLst>
              <a:ext uri="{FF2B5EF4-FFF2-40B4-BE49-F238E27FC236}">
                <a16:creationId xmlns:a16="http://schemas.microsoft.com/office/drawing/2014/main" id="{D3137261-A75E-C820-5721-9E753BB92919}"/>
              </a:ext>
            </a:extLst>
          </p:cNvPr>
          <p:cNvSpPr>
            <a:spLocks noGrp="1"/>
          </p:cNvSpPr>
          <p:nvPr>
            <p:ph type="pic" sz="quarter" idx="21" hasCustomPrompt="1"/>
            <p:custDataLst>
              <p:tags r:id="rId5"/>
            </p:custDataLst>
          </p:nvPr>
        </p:nvSpPr>
        <p:spPr>
          <a:xfrm>
            <a:off x="5841025" y="1548000"/>
            <a:ext cx="651739" cy="654074"/>
          </a:xfrm>
          <a:prstGeom prst="ellipse">
            <a:avLst/>
          </a:prstGeom>
          <a:solidFill>
            <a:schemeClr val="accent2"/>
          </a:solidFill>
          <a:ln w="152400">
            <a:noFill/>
          </a:ln>
        </p:spPr>
        <p:txBody>
          <a:bodyPr/>
          <a:lstStyle>
            <a:lvl1pPr>
              <a:defRPr sz="1000"/>
            </a:lvl1pPr>
          </a:lstStyle>
          <a:p>
            <a:r>
              <a:rPr lang="de-DE" noProof="0"/>
              <a:t>Icon</a:t>
            </a:r>
            <a:endParaRPr lang="de-DE" noProof="0"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de-DE" noProof="0"/>
              <a:t>Headline</a:t>
            </a:r>
            <a:endParaRPr lang="de-DE" noProof="0"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de-DE" noProof="0"/>
              <a:t>00.00.2023</a:t>
            </a:r>
            <a:endParaRPr lang="de-DE" noProof="0"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de-DE" noProof="0"/>
              <a:t>Presentation Title | Classification: C2 – Sensitive | Name Surname</a:t>
            </a:r>
            <a:endParaRPr lang="de-DE" noProof="0"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de-DE" noProof="0" smtClean="0"/>
              <a:pPr/>
              <a:t>‹Nr.›</a:t>
            </a:fld>
            <a:endParaRPr lang="de-DE" noProof="0" dirty="0"/>
          </a:p>
        </p:txBody>
      </p:sp>
    </p:spTree>
    <p:extLst>
      <p:ext uri="{BB962C8B-B14F-4D97-AF65-F5344CB8AC3E}">
        <p14:creationId xmlns:p14="http://schemas.microsoft.com/office/powerpoint/2010/main" val="39223308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4" name="Ellipse 3">
            <a:extLst>
              <a:ext uri="{FF2B5EF4-FFF2-40B4-BE49-F238E27FC236}">
                <a16:creationId xmlns:a16="http://schemas.microsoft.com/office/drawing/2014/main" id="{1A2D6186-4E26-9FBC-0596-545AAADB12D8}"/>
              </a:ext>
            </a:extLst>
          </p:cNvPr>
          <p:cNvSpPr/>
          <p:nvPr userDrawn="1">
            <p:custDataLst>
              <p:tags r:id="rId4"/>
            </p:custDataLst>
          </p:nvPr>
        </p:nvSpPr>
        <p:spPr>
          <a:xfrm>
            <a:off x="898524" y="1548000"/>
            <a:ext cx="651739" cy="6540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6" name="Ellipse 5">
            <a:extLst>
              <a:ext uri="{FF2B5EF4-FFF2-40B4-BE49-F238E27FC236}">
                <a16:creationId xmlns:a16="http://schemas.microsoft.com/office/drawing/2014/main" id="{AC4CDB54-0307-4CB9-B330-A101A8AECB82}"/>
              </a:ext>
            </a:extLst>
          </p:cNvPr>
          <p:cNvSpPr/>
          <p:nvPr userDrawn="1">
            <p:custDataLst>
              <p:tags r:id="rId5"/>
            </p:custDataLst>
          </p:nvPr>
        </p:nvSpPr>
        <p:spPr>
          <a:xfrm>
            <a:off x="5841025" y="1548000"/>
            <a:ext cx="651739" cy="6540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de-DE"/>
              <a:t>Headline</a:t>
            </a:r>
            <a:endParaRPr lang="de-DE"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de-DE"/>
              <a:t>00.00.2023</a:t>
            </a:r>
            <a:endParaRPr lang="de-DE"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de-DE" smtClean="0"/>
              <a:pPr/>
              <a:t>‹Nr.›</a:t>
            </a:fld>
            <a:endParaRPr lang="de-DE" dirty="0"/>
          </a:p>
        </p:txBody>
      </p:sp>
      <p:sp>
        <p:nvSpPr>
          <p:cNvPr id="16" name="Freihandform: Form 15">
            <a:extLst>
              <a:ext uri="{FF2B5EF4-FFF2-40B4-BE49-F238E27FC236}">
                <a16:creationId xmlns:a16="http://schemas.microsoft.com/office/drawing/2014/main" id="{7DCB74A7-0A71-EF38-6E6A-C90333C0A870}"/>
              </a:ext>
            </a:extLst>
          </p:cNvPr>
          <p:cNvSpPr/>
          <p:nvPr userDrawn="1">
            <p:custDataLst>
              <p:tags r:id="rId10"/>
            </p:custDataLst>
          </p:nvPr>
        </p:nvSpPr>
        <p:spPr>
          <a:xfrm>
            <a:off x="984912" y="1634698"/>
            <a:ext cx="478963" cy="480678"/>
          </a:xfrm>
          <a:custGeom>
            <a:avLst/>
            <a:gdLst>
              <a:gd name="connsiteX0" fmla="*/ 199207 w 478963"/>
              <a:gd name="connsiteY0" fmla="*/ 0 h 480678"/>
              <a:gd name="connsiteX1" fmla="*/ 279756 w 478963"/>
              <a:gd name="connsiteY1" fmla="*/ 0 h 480678"/>
              <a:gd name="connsiteX2" fmla="*/ 279756 w 478963"/>
              <a:gd name="connsiteY2" fmla="*/ 200065 h 480678"/>
              <a:gd name="connsiteX3" fmla="*/ 478963 w 478963"/>
              <a:gd name="connsiteY3" fmla="*/ 200065 h 480678"/>
              <a:gd name="connsiteX4" fmla="*/ 478963 w 478963"/>
              <a:gd name="connsiteY4" fmla="*/ 280613 h 480678"/>
              <a:gd name="connsiteX5" fmla="*/ 279756 w 478963"/>
              <a:gd name="connsiteY5" fmla="*/ 280613 h 480678"/>
              <a:gd name="connsiteX6" fmla="*/ 279756 w 478963"/>
              <a:gd name="connsiteY6" fmla="*/ 480678 h 480678"/>
              <a:gd name="connsiteX7" fmla="*/ 199207 w 478963"/>
              <a:gd name="connsiteY7" fmla="*/ 480678 h 480678"/>
              <a:gd name="connsiteX8" fmla="*/ 199207 w 478963"/>
              <a:gd name="connsiteY8" fmla="*/ 280613 h 480678"/>
              <a:gd name="connsiteX9" fmla="*/ 0 w 478963"/>
              <a:gd name="connsiteY9" fmla="*/ 280613 h 480678"/>
              <a:gd name="connsiteX10" fmla="*/ 0 w 478963"/>
              <a:gd name="connsiteY10" fmla="*/ 200065 h 480678"/>
              <a:gd name="connsiteX11" fmla="*/ 199207 w 478963"/>
              <a:gd name="connsiteY11" fmla="*/ 200065 h 48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8963" h="480678">
                <a:moveTo>
                  <a:pt x="199207" y="0"/>
                </a:moveTo>
                <a:lnTo>
                  <a:pt x="279756" y="0"/>
                </a:lnTo>
                <a:lnTo>
                  <a:pt x="279756" y="200065"/>
                </a:lnTo>
                <a:lnTo>
                  <a:pt x="478963" y="200065"/>
                </a:lnTo>
                <a:lnTo>
                  <a:pt x="478963" y="280613"/>
                </a:lnTo>
                <a:lnTo>
                  <a:pt x="279756" y="280613"/>
                </a:lnTo>
                <a:lnTo>
                  <a:pt x="279756" y="480678"/>
                </a:lnTo>
                <a:lnTo>
                  <a:pt x="199207" y="480678"/>
                </a:lnTo>
                <a:lnTo>
                  <a:pt x="199207" y="280613"/>
                </a:lnTo>
                <a:lnTo>
                  <a:pt x="0" y="280613"/>
                </a:lnTo>
                <a:lnTo>
                  <a:pt x="0" y="200065"/>
                </a:lnTo>
                <a:lnTo>
                  <a:pt x="199207" y="20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0" name="Additionszeichen 9">
            <a:extLst>
              <a:ext uri="{FF2B5EF4-FFF2-40B4-BE49-F238E27FC236}">
                <a16:creationId xmlns:a16="http://schemas.microsoft.com/office/drawing/2014/main" id="{76A18379-DE10-ECAA-C390-371C2C18DF30}"/>
              </a:ext>
            </a:extLst>
          </p:cNvPr>
          <p:cNvSpPr/>
          <p:nvPr userDrawn="1">
            <p:custDataLst>
              <p:tags r:id="rId11"/>
            </p:custDataLst>
          </p:nvPr>
        </p:nvSpPr>
        <p:spPr>
          <a:xfrm>
            <a:off x="5927413" y="1834763"/>
            <a:ext cx="478963" cy="80548"/>
          </a:xfrm>
          <a:custGeom>
            <a:avLst/>
            <a:gdLst>
              <a:gd name="connsiteX0" fmla="*/ 86388 w 651739"/>
              <a:gd name="connsiteY0" fmla="*/ 286763 h 654074"/>
              <a:gd name="connsiteX1" fmla="*/ 285595 w 651739"/>
              <a:gd name="connsiteY1" fmla="*/ 286763 h 654074"/>
              <a:gd name="connsiteX2" fmla="*/ 285595 w 651739"/>
              <a:gd name="connsiteY2" fmla="*/ 86698 h 654074"/>
              <a:gd name="connsiteX3" fmla="*/ 366144 w 651739"/>
              <a:gd name="connsiteY3" fmla="*/ 86698 h 654074"/>
              <a:gd name="connsiteX4" fmla="*/ 366144 w 651739"/>
              <a:gd name="connsiteY4" fmla="*/ 286763 h 654074"/>
              <a:gd name="connsiteX5" fmla="*/ 565351 w 651739"/>
              <a:gd name="connsiteY5" fmla="*/ 286763 h 654074"/>
              <a:gd name="connsiteX6" fmla="*/ 565351 w 651739"/>
              <a:gd name="connsiteY6" fmla="*/ 367311 h 654074"/>
              <a:gd name="connsiteX7" fmla="*/ 366144 w 651739"/>
              <a:gd name="connsiteY7" fmla="*/ 367311 h 654074"/>
              <a:gd name="connsiteX8" fmla="*/ 366144 w 651739"/>
              <a:gd name="connsiteY8" fmla="*/ 567376 h 654074"/>
              <a:gd name="connsiteX9" fmla="*/ 285595 w 651739"/>
              <a:gd name="connsiteY9" fmla="*/ 567376 h 654074"/>
              <a:gd name="connsiteX10" fmla="*/ 285595 w 651739"/>
              <a:gd name="connsiteY10" fmla="*/ 367311 h 654074"/>
              <a:gd name="connsiteX11" fmla="*/ 86388 w 651739"/>
              <a:gd name="connsiteY11" fmla="*/ 367311 h 654074"/>
              <a:gd name="connsiteX12" fmla="*/ 86388 w 651739"/>
              <a:gd name="connsiteY12" fmla="*/ 286763 h 654074"/>
              <a:gd name="connsiteX0" fmla="*/ 0 w 478963"/>
              <a:gd name="connsiteY0" fmla="*/ 200065 h 480678"/>
              <a:gd name="connsiteX1" fmla="*/ 199207 w 478963"/>
              <a:gd name="connsiteY1" fmla="*/ 200065 h 480678"/>
              <a:gd name="connsiteX2" fmla="*/ 279756 w 478963"/>
              <a:gd name="connsiteY2" fmla="*/ 0 h 480678"/>
              <a:gd name="connsiteX3" fmla="*/ 279756 w 478963"/>
              <a:gd name="connsiteY3" fmla="*/ 200065 h 480678"/>
              <a:gd name="connsiteX4" fmla="*/ 478963 w 478963"/>
              <a:gd name="connsiteY4" fmla="*/ 200065 h 480678"/>
              <a:gd name="connsiteX5" fmla="*/ 478963 w 478963"/>
              <a:gd name="connsiteY5" fmla="*/ 280613 h 480678"/>
              <a:gd name="connsiteX6" fmla="*/ 279756 w 478963"/>
              <a:gd name="connsiteY6" fmla="*/ 280613 h 480678"/>
              <a:gd name="connsiteX7" fmla="*/ 279756 w 478963"/>
              <a:gd name="connsiteY7" fmla="*/ 480678 h 480678"/>
              <a:gd name="connsiteX8" fmla="*/ 199207 w 478963"/>
              <a:gd name="connsiteY8" fmla="*/ 480678 h 480678"/>
              <a:gd name="connsiteX9" fmla="*/ 199207 w 478963"/>
              <a:gd name="connsiteY9" fmla="*/ 280613 h 480678"/>
              <a:gd name="connsiteX10" fmla="*/ 0 w 478963"/>
              <a:gd name="connsiteY10" fmla="*/ 280613 h 480678"/>
              <a:gd name="connsiteX11" fmla="*/ 0 w 478963"/>
              <a:gd name="connsiteY11" fmla="*/ 200065 h 480678"/>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279756 w 478963"/>
              <a:gd name="connsiteY6" fmla="*/ 280613 h 280613"/>
              <a:gd name="connsiteX7" fmla="*/ 199207 w 478963"/>
              <a:gd name="connsiteY7" fmla="*/ 280613 h 280613"/>
              <a:gd name="connsiteX8" fmla="*/ 199207 w 478963"/>
              <a:gd name="connsiteY8" fmla="*/ 80548 h 280613"/>
              <a:gd name="connsiteX9" fmla="*/ 0 w 478963"/>
              <a:gd name="connsiteY9" fmla="*/ 80548 h 280613"/>
              <a:gd name="connsiteX10" fmla="*/ 0 w 478963"/>
              <a:gd name="connsiteY10" fmla="*/ 0 h 280613"/>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199207 w 478963"/>
              <a:gd name="connsiteY6" fmla="*/ 280613 h 280613"/>
              <a:gd name="connsiteX7" fmla="*/ 199207 w 478963"/>
              <a:gd name="connsiteY7" fmla="*/ 80548 h 280613"/>
              <a:gd name="connsiteX8" fmla="*/ 0 w 478963"/>
              <a:gd name="connsiteY8" fmla="*/ 80548 h 280613"/>
              <a:gd name="connsiteX9" fmla="*/ 0 w 478963"/>
              <a:gd name="connsiteY9" fmla="*/ 0 h 280613"/>
              <a:gd name="connsiteX0" fmla="*/ 0 w 478963"/>
              <a:gd name="connsiteY0" fmla="*/ 0 h 80548"/>
              <a:gd name="connsiteX1" fmla="*/ 199207 w 478963"/>
              <a:gd name="connsiteY1" fmla="*/ 0 h 80548"/>
              <a:gd name="connsiteX2" fmla="*/ 279756 w 478963"/>
              <a:gd name="connsiteY2" fmla="*/ 0 h 80548"/>
              <a:gd name="connsiteX3" fmla="*/ 478963 w 478963"/>
              <a:gd name="connsiteY3" fmla="*/ 0 h 80548"/>
              <a:gd name="connsiteX4" fmla="*/ 478963 w 478963"/>
              <a:gd name="connsiteY4" fmla="*/ 80548 h 80548"/>
              <a:gd name="connsiteX5" fmla="*/ 279756 w 478963"/>
              <a:gd name="connsiteY5" fmla="*/ 80548 h 80548"/>
              <a:gd name="connsiteX6" fmla="*/ 199207 w 478963"/>
              <a:gd name="connsiteY6" fmla="*/ 80548 h 80548"/>
              <a:gd name="connsiteX7" fmla="*/ 0 w 478963"/>
              <a:gd name="connsiteY7" fmla="*/ 80548 h 80548"/>
              <a:gd name="connsiteX8" fmla="*/ 0 w 478963"/>
              <a:gd name="connsiteY8" fmla="*/ 0 h 8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963" h="80548">
                <a:moveTo>
                  <a:pt x="0" y="0"/>
                </a:moveTo>
                <a:lnTo>
                  <a:pt x="199207" y="0"/>
                </a:lnTo>
                <a:lnTo>
                  <a:pt x="279756" y="0"/>
                </a:lnTo>
                <a:lnTo>
                  <a:pt x="478963" y="0"/>
                </a:lnTo>
                <a:lnTo>
                  <a:pt x="478963" y="80548"/>
                </a:lnTo>
                <a:lnTo>
                  <a:pt x="279756" y="80548"/>
                </a:lnTo>
                <a:lnTo>
                  <a:pt x="199207" y="80548"/>
                </a:lnTo>
                <a:lnTo>
                  <a:pt x="0" y="8054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Tree>
    <p:extLst>
      <p:ext uri="{BB962C8B-B14F-4D97-AF65-F5344CB8AC3E}">
        <p14:creationId xmlns:p14="http://schemas.microsoft.com/office/powerpoint/2010/main" val="63336332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Team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Team layouts</a:t>
            </a:r>
            <a:endParaRPr lang="de-DE" sz="12000" dirty="0">
              <a:solidFill>
                <a:schemeClr val="bg1"/>
              </a:solidFill>
            </a:endParaRPr>
          </a:p>
        </p:txBody>
      </p:sp>
    </p:spTree>
    <p:extLst>
      <p:ext uri="{BB962C8B-B14F-4D97-AF65-F5344CB8AC3E}">
        <p14:creationId xmlns:p14="http://schemas.microsoft.com/office/powerpoint/2010/main" val="10126203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6" Type="http://schemas.openxmlformats.org/officeDocument/2006/relationships/slideLayout" Target="../slideLayouts/slideLayout30.xml"/><Relationship Id="rId21" Type="http://schemas.openxmlformats.org/officeDocument/2006/relationships/slideLayout" Target="../slideLayouts/slideLayout25.xml"/><Relationship Id="rId34" Type="http://schemas.openxmlformats.org/officeDocument/2006/relationships/slideLayout" Target="../slideLayouts/slideLayout38.xml"/><Relationship Id="rId42" Type="http://schemas.openxmlformats.org/officeDocument/2006/relationships/slideLayout" Target="../slideLayouts/slideLayout46.xml"/><Relationship Id="rId47" Type="http://schemas.openxmlformats.org/officeDocument/2006/relationships/slideLayout" Target="../slideLayouts/slideLayout51.xml"/><Relationship Id="rId50" Type="http://schemas.openxmlformats.org/officeDocument/2006/relationships/slideLayout" Target="../slideLayouts/slideLayout54.xml"/><Relationship Id="rId55" Type="http://schemas.openxmlformats.org/officeDocument/2006/relationships/slideLayout" Target="../slideLayouts/slideLayout59.xml"/><Relationship Id="rId63" Type="http://schemas.openxmlformats.org/officeDocument/2006/relationships/tags" Target="../tags/tag5.xml"/><Relationship Id="rId7" Type="http://schemas.openxmlformats.org/officeDocument/2006/relationships/slideLayout" Target="../slideLayouts/slideLayout1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9" Type="http://schemas.openxmlformats.org/officeDocument/2006/relationships/slideLayout" Target="../slideLayouts/slideLayout33.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slideLayout" Target="../slideLayouts/slideLayout41.xml"/><Relationship Id="rId40" Type="http://schemas.openxmlformats.org/officeDocument/2006/relationships/slideLayout" Target="../slideLayouts/slideLayout44.xml"/><Relationship Id="rId45" Type="http://schemas.openxmlformats.org/officeDocument/2006/relationships/slideLayout" Target="../slideLayouts/slideLayout49.xml"/><Relationship Id="rId53" Type="http://schemas.openxmlformats.org/officeDocument/2006/relationships/slideLayout" Target="../slideLayouts/slideLayout57.xml"/><Relationship Id="rId58" Type="http://schemas.openxmlformats.org/officeDocument/2006/relationships/theme" Target="../theme/theme5.xml"/><Relationship Id="rId66" Type="http://schemas.openxmlformats.org/officeDocument/2006/relationships/tags" Target="../tags/tag8.xml"/><Relationship Id="rId5" Type="http://schemas.openxmlformats.org/officeDocument/2006/relationships/slideLayout" Target="../slideLayouts/slideLayout9.xml"/><Relationship Id="rId61" Type="http://schemas.openxmlformats.org/officeDocument/2006/relationships/tags" Target="../tags/tag3.xml"/><Relationship Id="rId19" Type="http://schemas.openxmlformats.org/officeDocument/2006/relationships/slideLayout" Target="../slideLayouts/slideLayout2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43" Type="http://schemas.openxmlformats.org/officeDocument/2006/relationships/slideLayout" Target="../slideLayouts/slideLayout47.xml"/><Relationship Id="rId48" Type="http://schemas.openxmlformats.org/officeDocument/2006/relationships/slideLayout" Target="../slideLayouts/slideLayout52.xml"/><Relationship Id="rId56" Type="http://schemas.openxmlformats.org/officeDocument/2006/relationships/slideLayout" Target="../slideLayouts/slideLayout60.xml"/><Relationship Id="rId64" Type="http://schemas.openxmlformats.org/officeDocument/2006/relationships/tags" Target="../tags/tag6.xml"/><Relationship Id="rId8" Type="http://schemas.openxmlformats.org/officeDocument/2006/relationships/slideLayout" Target="../slideLayouts/slideLayout12.xml"/><Relationship Id="rId51" Type="http://schemas.openxmlformats.org/officeDocument/2006/relationships/slideLayout" Target="../slideLayouts/slideLayout55.xml"/><Relationship Id="rId3" Type="http://schemas.openxmlformats.org/officeDocument/2006/relationships/slideLayout" Target="../slideLayouts/slideLayout7.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slideLayout" Target="../slideLayouts/slideLayout42.xml"/><Relationship Id="rId46" Type="http://schemas.openxmlformats.org/officeDocument/2006/relationships/slideLayout" Target="../slideLayouts/slideLayout50.xml"/><Relationship Id="rId59" Type="http://schemas.openxmlformats.org/officeDocument/2006/relationships/tags" Target="../tags/tag1.xml"/><Relationship Id="rId20" Type="http://schemas.openxmlformats.org/officeDocument/2006/relationships/slideLayout" Target="../slideLayouts/slideLayout24.xml"/><Relationship Id="rId41" Type="http://schemas.openxmlformats.org/officeDocument/2006/relationships/slideLayout" Target="../slideLayouts/slideLayout45.xml"/><Relationship Id="rId54" Type="http://schemas.openxmlformats.org/officeDocument/2006/relationships/slideLayout" Target="../slideLayouts/slideLayout58.xml"/><Relationship Id="rId62" Type="http://schemas.openxmlformats.org/officeDocument/2006/relationships/tags" Target="../tags/tag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49" Type="http://schemas.openxmlformats.org/officeDocument/2006/relationships/slideLayout" Target="../slideLayouts/slideLayout53.xml"/><Relationship Id="rId57" Type="http://schemas.openxmlformats.org/officeDocument/2006/relationships/slideLayout" Target="../slideLayouts/slideLayout61.xml"/><Relationship Id="rId10" Type="http://schemas.openxmlformats.org/officeDocument/2006/relationships/slideLayout" Target="../slideLayouts/slideLayout14.xml"/><Relationship Id="rId31" Type="http://schemas.openxmlformats.org/officeDocument/2006/relationships/slideLayout" Target="../slideLayouts/slideLayout35.xml"/><Relationship Id="rId44" Type="http://schemas.openxmlformats.org/officeDocument/2006/relationships/slideLayout" Target="../slideLayouts/slideLayout48.xml"/><Relationship Id="rId52" Type="http://schemas.openxmlformats.org/officeDocument/2006/relationships/slideLayout" Target="../slideLayouts/slideLayout56.xml"/><Relationship Id="rId60" Type="http://schemas.openxmlformats.org/officeDocument/2006/relationships/tags" Target="../tags/tag2.xml"/><Relationship Id="rId65" Type="http://schemas.openxmlformats.org/officeDocument/2006/relationships/tags" Target="../tags/tag7.xml"/><Relationship Id="rId4" Type="http://schemas.openxmlformats.org/officeDocument/2006/relationships/slideLayout" Target="../slideLayouts/slideLayout8.xml"/><Relationship Id="rId9" Type="http://schemas.openxmlformats.org/officeDocument/2006/relationships/slideLayout" Target="../slideLayouts/slideLayout13.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9"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74.xml"/><Relationship Id="rId18" Type="http://schemas.openxmlformats.org/officeDocument/2006/relationships/slideLayout" Target="../slideLayouts/slideLayout79.xml"/><Relationship Id="rId26" Type="http://schemas.openxmlformats.org/officeDocument/2006/relationships/slideLayout" Target="../slideLayouts/slideLayout87.xml"/><Relationship Id="rId39" Type="http://schemas.openxmlformats.org/officeDocument/2006/relationships/slideLayout" Target="../slideLayouts/slideLayout100.xml"/><Relationship Id="rId21" Type="http://schemas.openxmlformats.org/officeDocument/2006/relationships/slideLayout" Target="../slideLayouts/slideLayout82.xml"/><Relationship Id="rId34" Type="http://schemas.openxmlformats.org/officeDocument/2006/relationships/slideLayout" Target="../slideLayouts/slideLayout95.xml"/><Relationship Id="rId42" Type="http://schemas.openxmlformats.org/officeDocument/2006/relationships/slideLayout" Target="../slideLayouts/slideLayout103.xml"/><Relationship Id="rId47" Type="http://schemas.openxmlformats.org/officeDocument/2006/relationships/slideLayout" Target="../slideLayouts/slideLayout108.xml"/><Relationship Id="rId50" Type="http://schemas.openxmlformats.org/officeDocument/2006/relationships/slideLayout" Target="../slideLayouts/slideLayout111.xml"/><Relationship Id="rId55" Type="http://schemas.openxmlformats.org/officeDocument/2006/relationships/tags" Target="../tags/tag374.xml"/><Relationship Id="rId7" Type="http://schemas.openxmlformats.org/officeDocument/2006/relationships/slideLayout" Target="../slideLayouts/slideLayout6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29" Type="http://schemas.openxmlformats.org/officeDocument/2006/relationships/slideLayout" Target="../slideLayouts/slideLayout90.xml"/><Relationship Id="rId11" Type="http://schemas.openxmlformats.org/officeDocument/2006/relationships/slideLayout" Target="../slideLayouts/slideLayout72.xml"/><Relationship Id="rId24" Type="http://schemas.openxmlformats.org/officeDocument/2006/relationships/slideLayout" Target="../slideLayouts/slideLayout85.xml"/><Relationship Id="rId32" Type="http://schemas.openxmlformats.org/officeDocument/2006/relationships/slideLayout" Target="../slideLayouts/slideLayout93.xml"/><Relationship Id="rId37" Type="http://schemas.openxmlformats.org/officeDocument/2006/relationships/slideLayout" Target="../slideLayouts/slideLayout98.xml"/><Relationship Id="rId40" Type="http://schemas.openxmlformats.org/officeDocument/2006/relationships/slideLayout" Target="../slideLayouts/slideLayout101.xml"/><Relationship Id="rId45" Type="http://schemas.openxmlformats.org/officeDocument/2006/relationships/slideLayout" Target="../slideLayouts/slideLayout106.xml"/><Relationship Id="rId53" Type="http://schemas.openxmlformats.org/officeDocument/2006/relationships/slideLayout" Target="../slideLayouts/slideLayout114.xml"/><Relationship Id="rId58" Type="http://schemas.openxmlformats.org/officeDocument/2006/relationships/tags" Target="../tags/tag377.xml"/><Relationship Id="rId5" Type="http://schemas.openxmlformats.org/officeDocument/2006/relationships/slideLayout" Target="../slideLayouts/slideLayout66.xml"/><Relationship Id="rId61" Type="http://schemas.openxmlformats.org/officeDocument/2006/relationships/tags" Target="../tags/tag380.xml"/><Relationship Id="rId19" Type="http://schemas.openxmlformats.org/officeDocument/2006/relationships/slideLayout" Target="../slideLayouts/slideLayout80.xml"/><Relationship Id="rId14" Type="http://schemas.openxmlformats.org/officeDocument/2006/relationships/slideLayout" Target="../slideLayouts/slideLayout75.xml"/><Relationship Id="rId22" Type="http://schemas.openxmlformats.org/officeDocument/2006/relationships/slideLayout" Target="../slideLayouts/slideLayout83.xml"/><Relationship Id="rId27" Type="http://schemas.openxmlformats.org/officeDocument/2006/relationships/slideLayout" Target="../slideLayouts/slideLayout88.xml"/><Relationship Id="rId30" Type="http://schemas.openxmlformats.org/officeDocument/2006/relationships/slideLayout" Target="../slideLayouts/slideLayout91.xml"/><Relationship Id="rId35" Type="http://schemas.openxmlformats.org/officeDocument/2006/relationships/slideLayout" Target="../slideLayouts/slideLayout96.xml"/><Relationship Id="rId43" Type="http://schemas.openxmlformats.org/officeDocument/2006/relationships/slideLayout" Target="../slideLayouts/slideLayout104.xml"/><Relationship Id="rId48" Type="http://schemas.openxmlformats.org/officeDocument/2006/relationships/slideLayout" Target="../slideLayouts/slideLayout109.xml"/><Relationship Id="rId56" Type="http://schemas.openxmlformats.org/officeDocument/2006/relationships/tags" Target="../tags/tag375.xml"/><Relationship Id="rId8" Type="http://schemas.openxmlformats.org/officeDocument/2006/relationships/slideLayout" Target="../slideLayouts/slideLayout69.xml"/><Relationship Id="rId51" Type="http://schemas.openxmlformats.org/officeDocument/2006/relationships/slideLayout" Target="../slideLayouts/slideLayout112.xml"/><Relationship Id="rId3" Type="http://schemas.openxmlformats.org/officeDocument/2006/relationships/slideLayout" Target="../slideLayouts/slideLayout64.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5" Type="http://schemas.openxmlformats.org/officeDocument/2006/relationships/slideLayout" Target="../slideLayouts/slideLayout86.xml"/><Relationship Id="rId33" Type="http://schemas.openxmlformats.org/officeDocument/2006/relationships/slideLayout" Target="../slideLayouts/slideLayout94.xml"/><Relationship Id="rId38" Type="http://schemas.openxmlformats.org/officeDocument/2006/relationships/slideLayout" Target="../slideLayouts/slideLayout99.xml"/><Relationship Id="rId46" Type="http://schemas.openxmlformats.org/officeDocument/2006/relationships/slideLayout" Target="../slideLayouts/slideLayout107.xml"/><Relationship Id="rId59" Type="http://schemas.openxmlformats.org/officeDocument/2006/relationships/tags" Target="../tags/tag378.xml"/><Relationship Id="rId20" Type="http://schemas.openxmlformats.org/officeDocument/2006/relationships/slideLayout" Target="../slideLayouts/slideLayout81.xml"/><Relationship Id="rId41" Type="http://schemas.openxmlformats.org/officeDocument/2006/relationships/slideLayout" Target="../slideLayouts/slideLayout102.xml"/><Relationship Id="rId54" Type="http://schemas.openxmlformats.org/officeDocument/2006/relationships/theme" Target="../theme/theme6.xml"/><Relationship Id="rId62" Type="http://schemas.openxmlformats.org/officeDocument/2006/relationships/tags" Target="../tags/tag381.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5" Type="http://schemas.openxmlformats.org/officeDocument/2006/relationships/slideLayout" Target="../slideLayouts/slideLayout76.xml"/><Relationship Id="rId23" Type="http://schemas.openxmlformats.org/officeDocument/2006/relationships/slideLayout" Target="../slideLayouts/slideLayout84.xml"/><Relationship Id="rId28" Type="http://schemas.openxmlformats.org/officeDocument/2006/relationships/slideLayout" Target="../slideLayouts/slideLayout89.xml"/><Relationship Id="rId36" Type="http://schemas.openxmlformats.org/officeDocument/2006/relationships/slideLayout" Target="../slideLayouts/slideLayout97.xml"/><Relationship Id="rId49" Type="http://schemas.openxmlformats.org/officeDocument/2006/relationships/slideLayout" Target="../slideLayouts/slideLayout110.xml"/><Relationship Id="rId57" Type="http://schemas.openxmlformats.org/officeDocument/2006/relationships/tags" Target="../tags/tag376.xml"/><Relationship Id="rId10" Type="http://schemas.openxmlformats.org/officeDocument/2006/relationships/slideLayout" Target="../slideLayouts/slideLayout71.xml"/><Relationship Id="rId31" Type="http://schemas.openxmlformats.org/officeDocument/2006/relationships/slideLayout" Target="../slideLayouts/slideLayout92.xml"/><Relationship Id="rId44" Type="http://schemas.openxmlformats.org/officeDocument/2006/relationships/slideLayout" Target="../slideLayouts/slideLayout105.xml"/><Relationship Id="rId52" Type="http://schemas.openxmlformats.org/officeDocument/2006/relationships/slideLayout" Target="../slideLayouts/slideLayout113.xml"/><Relationship Id="rId60" Type="http://schemas.openxmlformats.org/officeDocument/2006/relationships/tags" Target="../tags/tag379.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image" Target="../media/image1.png"/><Relationship Id="rId5" Type="http://schemas.openxmlformats.org/officeDocument/2006/relationships/slideLayout" Target="../slideLayouts/slideLayout119.xml"/><Relationship Id="rId10" Type="http://schemas.openxmlformats.org/officeDocument/2006/relationships/theme" Target="../theme/theme7.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034523891"/>
      </p:ext>
    </p:extLst>
  </p:cSld>
  <p:clrMap bg1="lt1" tx1="dk1" bg2="lt2" tx2="dk2" accent1="accent1" accent2="accent2" accent3="accent3" accent4="accent4" accent5="accent5" accent6="accent6" hlink="hlink" folHlink="folHlink"/>
  <p:sldLayoutIdLst>
    <p:sldLayoutId id="2147483666" r:id="rId1"/>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958081803"/>
      </p:ext>
    </p:extLst>
  </p:cSld>
  <p:clrMap bg1="lt1" tx1="dk1" bg2="lt2" tx2="dk2" accent1="accent1" accent2="accent2" accent3="accent3" accent4="accent4" accent5="accent5" accent6="accent6" hlink="hlink" folHlink="folHlink"/>
  <p:sldLayoutIdLst>
    <p:sldLayoutId id="2147483675" r:id="rId1"/>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74324759"/>
      </p:ext>
    </p:extLst>
  </p:cSld>
  <p:clrMap bg1="lt1" tx1="dk1" bg2="lt2" tx2="dk2" accent1="accent1" accent2="accent2" accent3="accent3" accent4="accent4" accent5="accent5" accent6="accent6" hlink="hlink" folHlink="folHlink"/>
  <p:sldLayoutIdLst>
    <p:sldLayoutId id="2147483686" r:id="rId1"/>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87284649"/>
      </p:ext>
    </p:extLst>
  </p:cSld>
  <p:clrMap bg1="lt1" tx1="dk1" bg2="lt2" tx2="dk2" accent1="accent1" accent2="accent2" accent3="accent3" accent4="accent4" accent5="accent5" accent6="accent6" hlink="hlink" folHlink="folHlink"/>
  <p:sldLayoutIdLst>
    <p:sldLayoutId id="2147483697" r:id="rId1"/>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6" name="Maske">
            <a:extLst>
              <a:ext uri="{FF2B5EF4-FFF2-40B4-BE49-F238E27FC236}">
                <a16:creationId xmlns:a16="http://schemas.microsoft.com/office/drawing/2014/main" id="{AB513FDC-D4D0-D159-2337-8C1F523D9F8B}"/>
              </a:ext>
            </a:extLst>
          </p:cNvPr>
          <p:cNvSpPr>
            <a:spLocks noGrp="1" noRot="1" noMove="1" noResize="1" noEditPoints="1" noAdjustHandles="1" noChangeArrowheads="1" noChangeShapeType="1"/>
          </p:cNvSpPr>
          <p:nvPr userDrawn="1">
            <p:custDataLst>
              <p:tags r:id="rId59"/>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 name="Titelplatzhalter 1">
            <a:extLst>
              <a:ext uri="{FF2B5EF4-FFF2-40B4-BE49-F238E27FC236}">
                <a16:creationId xmlns:a16="http://schemas.microsoft.com/office/drawing/2014/main" id="{8AF40300-215D-052F-D1EC-6CF5D84DE51F}"/>
              </a:ext>
            </a:extLst>
          </p:cNvPr>
          <p:cNvSpPr>
            <a:spLocks noGrp="1"/>
          </p:cNvSpPr>
          <p:nvPr>
            <p:ph type="title"/>
            <p:custDataLst>
              <p:tags r:id="rId60"/>
            </p:custDataLst>
          </p:nvPr>
        </p:nvSpPr>
        <p:spPr>
          <a:xfrm>
            <a:off x="898524" y="684000"/>
            <a:ext cx="9521825" cy="758396"/>
          </a:xfrm>
          <a:prstGeom prst="rect">
            <a:avLst/>
          </a:prstGeom>
        </p:spPr>
        <p:txBody>
          <a:bodyPr vert="horz" lIns="0" tIns="0" rIns="0" bIns="0" rtlCol="0" anchor="t">
            <a:noAutofit/>
          </a:bodyPr>
          <a:lstStyle/>
          <a:p>
            <a:r>
              <a:rPr lang="de-DE" noProof="0"/>
              <a:t>Headline</a:t>
            </a:r>
            <a:endParaRPr lang="de-DE" noProof="0" dirty="0"/>
          </a:p>
        </p:txBody>
      </p:sp>
      <p:sp>
        <p:nvSpPr>
          <p:cNvPr id="3" name="Textplatzhalter 2">
            <a:extLst>
              <a:ext uri="{FF2B5EF4-FFF2-40B4-BE49-F238E27FC236}">
                <a16:creationId xmlns:a16="http://schemas.microsoft.com/office/drawing/2014/main" id="{87917898-E3DE-23FB-39FF-77378FA7B8BD}"/>
              </a:ext>
            </a:extLst>
          </p:cNvPr>
          <p:cNvSpPr>
            <a:spLocks noGrp="1"/>
          </p:cNvSpPr>
          <p:nvPr>
            <p:ph type="body" idx="1"/>
            <p:custDataLst>
              <p:tags r:id="rId61"/>
            </p:custDataLst>
          </p:nvPr>
        </p:nvSpPr>
        <p:spPr>
          <a:xfrm>
            <a:off x="898525" y="1548000"/>
            <a:ext cx="9521825" cy="4586100"/>
          </a:xfrm>
          <a:prstGeom prst="rect">
            <a:avLst/>
          </a:prstGeom>
        </p:spPr>
        <p:txBody>
          <a:bodyPr vert="horz" lIns="0" tIns="0" rIns="0" bIns="0" rtlCol="0">
            <a:noAutofit/>
          </a:bodyPr>
          <a:lstStyle/>
          <a:p>
            <a:pPr lvl="0"/>
            <a:r>
              <a:rPr lang="de-DE" noProof="0"/>
              <a:t>Copy 16pt</a:t>
            </a:r>
          </a:p>
          <a:p>
            <a:pPr lvl="1"/>
            <a:r>
              <a:rPr lang="de-DE" noProof="0"/>
              <a:t>Bullet 16pt</a:t>
            </a:r>
          </a:p>
          <a:p>
            <a:pPr lvl="2"/>
            <a:r>
              <a:rPr lang="de-DE" noProof="0"/>
              <a:t>Bullet 2 16pt</a:t>
            </a:r>
          </a:p>
          <a:p>
            <a:pPr lvl="3"/>
            <a:r>
              <a:rPr lang="de-DE" noProof="0"/>
              <a:t>Bullet 3 16pt</a:t>
            </a:r>
          </a:p>
          <a:p>
            <a:pPr lvl="4"/>
            <a:r>
              <a:rPr lang="de-DE" noProof="0"/>
              <a:t>Subheading 16pt</a:t>
            </a:r>
          </a:p>
          <a:p>
            <a:pPr lvl="5"/>
            <a:r>
              <a:rPr lang="de-DE" noProof="0"/>
              <a:t>Copy 22pt</a:t>
            </a:r>
          </a:p>
          <a:p>
            <a:pPr lvl="6"/>
            <a:r>
              <a:rPr lang="de-DE" noProof="0"/>
              <a:t>Bullet 22pt</a:t>
            </a:r>
          </a:p>
          <a:p>
            <a:pPr lvl="7"/>
            <a:r>
              <a:rPr lang="de-DE" noProof="0"/>
              <a:t>Bullet 2 22pt</a:t>
            </a:r>
          </a:p>
          <a:p>
            <a:pPr lvl="8"/>
            <a:r>
              <a:rPr lang="de-DE" noProof="0"/>
              <a:t>Subheading 22pt</a:t>
            </a:r>
            <a:endParaRPr lang="de-DE" noProof="0" dirty="0"/>
          </a:p>
        </p:txBody>
      </p:sp>
      <p:sp>
        <p:nvSpPr>
          <p:cNvPr id="10" name="Rechteck 9">
            <a:extLst>
              <a:ext uri="{FF2B5EF4-FFF2-40B4-BE49-F238E27FC236}">
                <a16:creationId xmlns:a16="http://schemas.microsoft.com/office/drawing/2014/main" id="{C1F2130D-ECEC-E495-256B-C00000B3D24E}"/>
              </a:ext>
            </a:extLst>
          </p:cNvPr>
          <p:cNvSpPr/>
          <p:nvPr userDrawn="1">
            <p:custDataLst>
              <p:tags r:id="rId62"/>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3" name="Fußzeilenplatzhalter 22">
            <a:extLst>
              <a:ext uri="{FF2B5EF4-FFF2-40B4-BE49-F238E27FC236}">
                <a16:creationId xmlns:a16="http://schemas.microsoft.com/office/drawing/2014/main" id="{6CB2D5BE-646C-708D-DDA2-016226E76F4F}"/>
              </a:ext>
            </a:extLst>
          </p:cNvPr>
          <p:cNvSpPr>
            <a:spLocks noGrp="1"/>
          </p:cNvSpPr>
          <p:nvPr>
            <p:ph type="ftr" sz="quarter" idx="3"/>
            <p:custDataLst>
              <p:tags r:id="rId63"/>
            </p:custDataLst>
          </p:nvPr>
        </p:nvSpPr>
        <p:spPr>
          <a:xfrm>
            <a:off x="1498061" y="6470705"/>
            <a:ext cx="9253577" cy="281691"/>
          </a:xfrm>
          <a:prstGeom prst="rect">
            <a:avLst/>
          </a:prstGeom>
        </p:spPr>
        <p:txBody>
          <a:bodyPr vert="horz" lIns="0" tIns="0" rIns="0" bIns="0" rtlCol="0" anchor="t"/>
          <a:lstStyle>
            <a:lvl1pPr algn="ctr">
              <a:defRPr sz="1000">
                <a:solidFill>
                  <a:srgbClr val="999999"/>
                </a:solidFill>
              </a:defRPr>
            </a:lvl1pPr>
          </a:lstStyle>
          <a:p>
            <a:r>
              <a:rPr lang="de-DE" noProof="0"/>
              <a:t>Presentation Title | Classification: C2 – Sensitive | Name Surname</a:t>
            </a:r>
            <a:endParaRPr lang="de-DE" noProof="0" dirty="0"/>
          </a:p>
        </p:txBody>
      </p:sp>
      <p:sp>
        <p:nvSpPr>
          <p:cNvPr id="24" name="Foliennummernplatzhalter 23">
            <a:extLst>
              <a:ext uri="{FF2B5EF4-FFF2-40B4-BE49-F238E27FC236}">
                <a16:creationId xmlns:a16="http://schemas.microsoft.com/office/drawing/2014/main" id="{0D2BA931-A1B8-0AAF-FFD2-CFA13168AF68}"/>
              </a:ext>
            </a:extLst>
          </p:cNvPr>
          <p:cNvSpPr>
            <a:spLocks noGrp="1"/>
          </p:cNvSpPr>
          <p:nvPr>
            <p:ph type="sldNum" sz="quarter" idx="4"/>
            <p:custDataLst>
              <p:tags r:id="rId64"/>
            </p:custDataLst>
          </p:nvPr>
        </p:nvSpPr>
        <p:spPr>
          <a:xfrm>
            <a:off x="11543495" y="171744"/>
            <a:ext cx="288143" cy="281691"/>
          </a:xfrm>
          <a:prstGeom prst="rect">
            <a:avLst/>
          </a:prstGeom>
        </p:spPr>
        <p:txBody>
          <a:bodyPr vert="horz" lIns="0" tIns="0" rIns="0" bIns="0" rtlCol="0" anchor="ctr"/>
          <a:lstStyle>
            <a:lvl1pPr algn="r">
              <a:defRPr sz="1000">
                <a:solidFill>
                  <a:srgbClr val="999999"/>
                </a:solidFill>
              </a:defRPr>
            </a:lvl1pPr>
          </a:lstStyle>
          <a:p>
            <a:fld id="{92DB0D90-6264-4E90-9724-ABC670DBF4FB}" type="slidenum">
              <a:rPr lang="de-DE" noProof="0" smtClean="0"/>
              <a:pPr/>
              <a:t>‹Nr.›</a:t>
            </a:fld>
            <a:endParaRPr lang="de-DE" noProof="0" dirty="0"/>
          </a:p>
        </p:txBody>
      </p:sp>
      <p:sp>
        <p:nvSpPr>
          <p:cNvPr id="4" name="Rechteck 3">
            <a:extLst>
              <a:ext uri="{FF2B5EF4-FFF2-40B4-BE49-F238E27FC236}">
                <a16:creationId xmlns:a16="http://schemas.microsoft.com/office/drawing/2014/main" id="{B7591410-FC32-03D2-1CDE-502BC4BF4DAE}"/>
              </a:ext>
            </a:extLst>
          </p:cNvPr>
          <p:cNvSpPr>
            <a:spLocks/>
          </p:cNvSpPr>
          <p:nvPr userDrawn="1">
            <p:custDataLst>
              <p:tags r:id="rId65"/>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dirty="0">
                <a:solidFill>
                  <a:schemeClr val="accent1"/>
                </a:solidFill>
              </a:rPr>
              <a:t>DKMS</a:t>
            </a:r>
          </a:p>
        </p:txBody>
      </p:sp>
      <p:sp>
        <p:nvSpPr>
          <p:cNvPr id="7" name="Datumsplatzhalter 6">
            <a:extLst>
              <a:ext uri="{FF2B5EF4-FFF2-40B4-BE49-F238E27FC236}">
                <a16:creationId xmlns:a16="http://schemas.microsoft.com/office/drawing/2014/main" id="{19A14587-8D69-6727-19C0-97F487DB5CE7}"/>
              </a:ext>
            </a:extLst>
          </p:cNvPr>
          <p:cNvSpPr>
            <a:spLocks noGrp="1"/>
          </p:cNvSpPr>
          <p:nvPr>
            <p:ph type="dt" sz="half" idx="2"/>
            <p:custDataLst>
              <p:tags r:id="rId66"/>
            </p:custDataLst>
          </p:nvPr>
        </p:nvSpPr>
        <p:spPr>
          <a:xfrm>
            <a:off x="10751638" y="6470705"/>
            <a:ext cx="1080000" cy="281691"/>
          </a:xfrm>
          <a:prstGeom prst="rect">
            <a:avLst/>
          </a:prstGeom>
        </p:spPr>
        <p:txBody>
          <a:bodyPr vert="horz" lIns="0" tIns="0" rIns="0" bIns="0" rtlCol="0" anchor="t"/>
          <a:lstStyle>
            <a:lvl1pPr algn="r">
              <a:defRPr sz="1000">
                <a:solidFill>
                  <a:srgbClr val="999999"/>
                </a:solidFill>
              </a:defRPr>
            </a:lvl1pPr>
          </a:lstStyle>
          <a:p>
            <a:r>
              <a:rPr lang="de-DE" noProof="0"/>
              <a:t>00.00.2023</a:t>
            </a:r>
            <a:endParaRPr lang="de-DE" noProof="0" dirty="0"/>
          </a:p>
        </p:txBody>
      </p:sp>
    </p:spTree>
    <p:extLst>
      <p:ext uri="{BB962C8B-B14F-4D97-AF65-F5344CB8AC3E}">
        <p14:creationId xmlns:p14="http://schemas.microsoft.com/office/powerpoint/2010/main" val="266657315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 id="2147483739" r:id="rId31"/>
    <p:sldLayoutId id="2147483740" r:id="rId32"/>
    <p:sldLayoutId id="2147483741" r:id="rId33"/>
    <p:sldLayoutId id="2147483742" r:id="rId34"/>
    <p:sldLayoutId id="2147483743" r:id="rId35"/>
    <p:sldLayoutId id="2147483744" r:id="rId36"/>
    <p:sldLayoutId id="2147483745" r:id="rId37"/>
    <p:sldLayoutId id="2147483746" r:id="rId38"/>
    <p:sldLayoutId id="2147483747" r:id="rId39"/>
    <p:sldLayoutId id="2147483748" r:id="rId40"/>
    <p:sldLayoutId id="2147483749" r:id="rId41"/>
    <p:sldLayoutId id="2147483750" r:id="rId42"/>
    <p:sldLayoutId id="2147483751" r:id="rId43"/>
    <p:sldLayoutId id="2147483752" r:id="rId44"/>
    <p:sldLayoutId id="2147483753" r:id="rId45"/>
    <p:sldLayoutId id="2147483754" r:id="rId46"/>
    <p:sldLayoutId id="2147483755" r:id="rId47"/>
    <p:sldLayoutId id="2147483756" r:id="rId48"/>
    <p:sldLayoutId id="2147483757" r:id="rId49"/>
    <p:sldLayoutId id="2147483758" r:id="rId50"/>
    <p:sldLayoutId id="2147483759" r:id="rId51"/>
    <p:sldLayoutId id="2147483760" r:id="rId52"/>
    <p:sldLayoutId id="2147483761" r:id="rId53"/>
    <p:sldLayoutId id="2147483762" r:id="rId54"/>
    <p:sldLayoutId id="2147483763" r:id="rId55"/>
    <p:sldLayoutId id="2147483764" r:id="rId56"/>
    <p:sldLayoutId id="2147483765" r:id="rId57"/>
  </p:sldLayoutIdLst>
  <p:hf hdr="0"/>
  <p:txStyles>
    <p:titleStyle>
      <a:lvl1pPr algn="l" defTabSz="914400" rtl="0" eaLnBrk="1" latinLnBrk="0" hangingPunct="1">
        <a:lnSpc>
          <a:spcPct val="83000"/>
        </a:lnSpc>
        <a:spcBef>
          <a:spcPct val="0"/>
        </a:spcBef>
        <a:buNone/>
        <a:defRPr sz="2800" b="1" kern="1200" spc="30" baseline="0">
          <a:solidFill>
            <a:schemeClr val="tx2"/>
          </a:solidFill>
          <a:latin typeface="+mj-lt"/>
          <a:ea typeface="+mj-ea"/>
          <a:cs typeface="+mj-cs"/>
        </a:defRPr>
      </a:lvl1pPr>
    </p:titleStyle>
    <p:bodyStyle>
      <a:lvl1pPr marL="0" indent="0" algn="l" defTabSz="914400" rtl="0" eaLnBrk="1" fontAlgn="ctr" latinLnBrk="0" hangingPunct="1">
        <a:lnSpc>
          <a:spcPct val="130000"/>
        </a:lnSpc>
        <a:spcBef>
          <a:spcPts val="0"/>
        </a:spcBef>
        <a:spcAft>
          <a:spcPts val="0"/>
        </a:spcAft>
        <a:buFont typeface="Arial" panose="020B0604020202020204" pitchFamily="34" charset="0"/>
        <a:buNone/>
        <a:defRPr sz="1600" kern="1200">
          <a:solidFill>
            <a:schemeClr val="tx1"/>
          </a:solidFill>
          <a:latin typeface="+mn-lt"/>
          <a:ea typeface="+mn-ea"/>
          <a:cs typeface="+mn-cs"/>
        </a:defRPr>
      </a:lvl1pPr>
      <a:lvl2pPr marL="252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2pPr>
      <a:lvl3pPr marL="504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3pPr>
      <a:lvl4pPr marL="756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b="0" kern="1200">
          <a:solidFill>
            <a:schemeClr val="tx1"/>
          </a:solidFill>
          <a:latin typeface="+mn-lt"/>
          <a:ea typeface="+mn-ea"/>
          <a:cs typeface="+mn-cs"/>
        </a:defRPr>
      </a:lvl4pPr>
      <a:lvl5pPr marL="0" indent="0" algn="l" defTabSz="914400" rtl="0" eaLnBrk="1" fontAlgn="ctr" latinLnBrk="0" hangingPunct="1">
        <a:lnSpc>
          <a:spcPct val="130000"/>
        </a:lnSpc>
        <a:spcBef>
          <a:spcPts val="0"/>
        </a:spcBef>
        <a:spcAft>
          <a:spcPts val="0"/>
        </a:spcAft>
        <a:buFont typeface="Arial" panose="020B0604020202020204" pitchFamily="34" charset="0"/>
        <a:buNone/>
        <a:defRPr sz="1600" b="1" kern="1200">
          <a:solidFill>
            <a:schemeClr val="tx1"/>
          </a:solidFill>
          <a:latin typeface="+mn-lt"/>
          <a:ea typeface="+mn-ea"/>
          <a:cs typeface="+mn-cs"/>
        </a:defRPr>
      </a:lvl5pPr>
      <a:lvl6pPr marL="0" indent="0" algn="l" defTabSz="914400" rtl="0" eaLnBrk="1" fontAlgn="ctr" latinLnBrk="0" hangingPunct="1">
        <a:lnSpc>
          <a:spcPct val="130000"/>
        </a:lnSpc>
        <a:spcBef>
          <a:spcPts val="0"/>
        </a:spcBef>
        <a:spcAft>
          <a:spcPts val="0"/>
        </a:spcAft>
        <a:buFontTx/>
        <a:buNone/>
        <a:defRPr sz="2200" kern="1200">
          <a:solidFill>
            <a:schemeClr val="tx1"/>
          </a:solidFill>
          <a:latin typeface="+mn-lt"/>
          <a:ea typeface="+mn-ea"/>
          <a:cs typeface="+mn-cs"/>
        </a:defRPr>
      </a:lvl6pPr>
      <a:lvl7pPr marL="324000" indent="-324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2200" kern="1200">
          <a:solidFill>
            <a:schemeClr val="tx1"/>
          </a:solidFill>
          <a:latin typeface="+mn-lt"/>
          <a:ea typeface="+mn-ea"/>
          <a:cs typeface="+mn-cs"/>
        </a:defRPr>
      </a:lvl7pPr>
      <a:lvl8pPr marL="648000" indent="-324000" algn="l" defTabSz="914400" rtl="0" eaLnBrk="1" fontAlgn="ctr" latinLnBrk="0" hangingPunct="1">
        <a:lnSpc>
          <a:spcPct val="130000"/>
        </a:lnSpc>
        <a:spcBef>
          <a:spcPts val="0"/>
        </a:spcBef>
        <a:buSzPct val="110000"/>
        <a:buFont typeface="Arial" panose="020B0604020202020204" pitchFamily="34" charset="0"/>
        <a:buChar char="•"/>
        <a:defRPr lang="de-DE" sz="2200" b="0" kern="1200" dirty="0">
          <a:solidFill>
            <a:schemeClr val="tx1"/>
          </a:solidFill>
          <a:latin typeface="+mn-lt"/>
          <a:ea typeface="+mn-ea"/>
          <a:cs typeface="+mn-cs"/>
        </a:defRPr>
      </a:lvl8pPr>
      <a:lvl9pPr marL="0" indent="0" algn="l" defTabSz="914400" rtl="0" eaLnBrk="1" fontAlgn="ctr" latinLnBrk="0" hangingPunct="1">
        <a:lnSpc>
          <a:spcPct val="130000"/>
        </a:lnSpc>
        <a:spcBef>
          <a:spcPts val="0"/>
        </a:spcBef>
        <a:buFont typeface="Symbol" panose="05050102010706020507" pitchFamily="18" charset="2"/>
        <a:buNone/>
        <a:defRPr sz="2200" b="1" kern="1200">
          <a:solidFill>
            <a:schemeClr val="tx1"/>
          </a:solidFill>
          <a:latin typeface="+mn-lt"/>
          <a:ea typeface="+mn-ea"/>
          <a:cs typeface="+mn-cs"/>
        </a:defRPr>
      </a:lvl9pPr>
    </p:bodyStyle>
    <p:otherStyle>
      <a:defPPr>
        <a:defRPr lang="de-D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7680">
          <p15:clr>
            <a:srgbClr val="F26B43"/>
          </p15:clr>
        </p15:guide>
        <p15:guide id="3" pos="568">
          <p15:clr>
            <a:srgbClr val="F26B43"/>
          </p15:clr>
        </p15:guide>
        <p15:guide id="10" pos="3896">
          <p15:clr>
            <a:srgbClr val="F26B43"/>
          </p15:clr>
        </p15:guide>
        <p15:guide id="11" pos="4120">
          <p15:clr>
            <a:srgbClr val="F26B43"/>
          </p15:clr>
        </p15:guide>
        <p15:guide id="18" pos="7456">
          <p15:clr>
            <a:srgbClr val="F26B43"/>
          </p15:clr>
        </p15:guide>
        <p15:guide id="19" orient="horz">
          <p15:clr>
            <a:srgbClr val="F26B43"/>
          </p15:clr>
        </p15:guide>
        <p15:guide id="20" orient="horz" pos="4320">
          <p15:clr>
            <a:srgbClr val="F26B43"/>
          </p15:clr>
        </p15:guide>
        <p15:guide id="21" orient="horz" pos="224">
          <p15:clr>
            <a:srgbClr val="F26B43"/>
          </p15:clr>
        </p15:guide>
        <p15:guide id="22" orient="horz" pos="3864">
          <p15:clr>
            <a:srgbClr val="F26B43"/>
          </p15:clr>
        </p15:guide>
        <p15:guide id="23" orient="horz" pos="97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6" name="Maske">
            <a:extLst>
              <a:ext uri="{FF2B5EF4-FFF2-40B4-BE49-F238E27FC236}">
                <a16:creationId xmlns:a16="http://schemas.microsoft.com/office/drawing/2014/main" id="{AB513FDC-D4D0-D159-2337-8C1F523D9F8B}"/>
              </a:ext>
            </a:extLst>
          </p:cNvPr>
          <p:cNvSpPr>
            <a:spLocks noGrp="1" noRot="1" noMove="1" noResize="1" noEditPoints="1" noAdjustHandles="1" noChangeArrowheads="1" noChangeShapeType="1"/>
          </p:cNvSpPr>
          <p:nvPr userDrawn="1">
            <p:custDataLst>
              <p:tags r:id="rId55"/>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 name="Titelplatzhalter 1">
            <a:extLst>
              <a:ext uri="{FF2B5EF4-FFF2-40B4-BE49-F238E27FC236}">
                <a16:creationId xmlns:a16="http://schemas.microsoft.com/office/drawing/2014/main" id="{8AF40300-215D-052F-D1EC-6CF5D84DE51F}"/>
              </a:ext>
            </a:extLst>
          </p:cNvPr>
          <p:cNvSpPr>
            <a:spLocks noGrp="1"/>
          </p:cNvSpPr>
          <p:nvPr>
            <p:ph type="title"/>
            <p:custDataLst>
              <p:tags r:id="rId56"/>
            </p:custDataLst>
          </p:nvPr>
        </p:nvSpPr>
        <p:spPr>
          <a:xfrm>
            <a:off x="898524" y="684000"/>
            <a:ext cx="9521825" cy="758396"/>
          </a:xfrm>
          <a:prstGeom prst="rect">
            <a:avLst/>
          </a:prstGeom>
        </p:spPr>
        <p:txBody>
          <a:bodyPr vert="horz" lIns="0" tIns="0" rIns="0" bIns="0" rtlCol="0" anchor="t">
            <a:noAutofit/>
          </a:bodyPr>
          <a:lstStyle/>
          <a:p>
            <a:r>
              <a:rPr lang="de-DE" noProof="0"/>
              <a:t>Headline</a:t>
            </a:r>
            <a:endParaRPr lang="de-DE" noProof="0" dirty="0"/>
          </a:p>
        </p:txBody>
      </p:sp>
      <p:sp>
        <p:nvSpPr>
          <p:cNvPr id="3" name="Textplatzhalter 2">
            <a:extLst>
              <a:ext uri="{FF2B5EF4-FFF2-40B4-BE49-F238E27FC236}">
                <a16:creationId xmlns:a16="http://schemas.microsoft.com/office/drawing/2014/main" id="{87917898-E3DE-23FB-39FF-77378FA7B8BD}"/>
              </a:ext>
            </a:extLst>
          </p:cNvPr>
          <p:cNvSpPr>
            <a:spLocks noGrp="1"/>
          </p:cNvSpPr>
          <p:nvPr>
            <p:ph type="body" idx="1"/>
            <p:custDataLst>
              <p:tags r:id="rId57"/>
            </p:custDataLst>
          </p:nvPr>
        </p:nvSpPr>
        <p:spPr>
          <a:xfrm>
            <a:off x="898525" y="1548000"/>
            <a:ext cx="9521825" cy="4586100"/>
          </a:xfrm>
          <a:prstGeom prst="rect">
            <a:avLst/>
          </a:prstGeom>
        </p:spPr>
        <p:txBody>
          <a:bodyPr vert="horz" lIns="0" tIns="0" rIns="0" bIns="0" rtlCol="0">
            <a:noAutofit/>
          </a:bodyPr>
          <a:lstStyle/>
          <a:p>
            <a:pPr lvl="0"/>
            <a:r>
              <a:rPr lang="de-DE" noProof="0"/>
              <a:t>Copy 16pt</a:t>
            </a:r>
          </a:p>
          <a:p>
            <a:pPr lvl="1"/>
            <a:r>
              <a:rPr lang="de-DE" noProof="0"/>
              <a:t>Bullet 16pt</a:t>
            </a:r>
          </a:p>
          <a:p>
            <a:pPr lvl="2"/>
            <a:r>
              <a:rPr lang="de-DE" noProof="0"/>
              <a:t>Bullet 2 16pt</a:t>
            </a:r>
          </a:p>
          <a:p>
            <a:pPr lvl="3"/>
            <a:r>
              <a:rPr lang="de-DE" noProof="0"/>
              <a:t>Bullet 3 16pt</a:t>
            </a:r>
          </a:p>
          <a:p>
            <a:pPr lvl="4"/>
            <a:r>
              <a:rPr lang="de-DE" noProof="0"/>
              <a:t>Subheading 16pt</a:t>
            </a:r>
          </a:p>
          <a:p>
            <a:pPr lvl="5"/>
            <a:r>
              <a:rPr lang="de-DE" noProof="0"/>
              <a:t>Copy 22pt</a:t>
            </a:r>
          </a:p>
          <a:p>
            <a:pPr lvl="6"/>
            <a:r>
              <a:rPr lang="de-DE" noProof="0"/>
              <a:t>Bullet 22pt</a:t>
            </a:r>
          </a:p>
          <a:p>
            <a:pPr lvl="7"/>
            <a:r>
              <a:rPr lang="de-DE" noProof="0"/>
              <a:t>Bullet 2 22pt</a:t>
            </a:r>
          </a:p>
          <a:p>
            <a:pPr lvl="8"/>
            <a:r>
              <a:rPr lang="de-DE" noProof="0"/>
              <a:t>Subheading 22pt</a:t>
            </a:r>
            <a:endParaRPr lang="de-DE" noProof="0" dirty="0"/>
          </a:p>
        </p:txBody>
      </p:sp>
      <p:sp>
        <p:nvSpPr>
          <p:cNvPr id="10" name="Rechteck 9">
            <a:extLst>
              <a:ext uri="{FF2B5EF4-FFF2-40B4-BE49-F238E27FC236}">
                <a16:creationId xmlns:a16="http://schemas.microsoft.com/office/drawing/2014/main" id="{C1F2130D-ECEC-E495-256B-C00000B3D24E}"/>
              </a:ext>
            </a:extLst>
          </p:cNvPr>
          <p:cNvSpPr/>
          <p:nvPr userDrawn="1">
            <p:custDataLst>
              <p:tags r:id="rId58"/>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3" name="Fußzeilenplatzhalter 22">
            <a:extLst>
              <a:ext uri="{FF2B5EF4-FFF2-40B4-BE49-F238E27FC236}">
                <a16:creationId xmlns:a16="http://schemas.microsoft.com/office/drawing/2014/main" id="{6CB2D5BE-646C-708D-DDA2-016226E76F4F}"/>
              </a:ext>
            </a:extLst>
          </p:cNvPr>
          <p:cNvSpPr>
            <a:spLocks noGrp="1"/>
          </p:cNvSpPr>
          <p:nvPr>
            <p:ph type="ftr" sz="quarter" idx="3"/>
            <p:custDataLst>
              <p:tags r:id="rId59"/>
            </p:custDataLst>
          </p:nvPr>
        </p:nvSpPr>
        <p:spPr>
          <a:xfrm>
            <a:off x="1498061" y="6470705"/>
            <a:ext cx="9253577" cy="281691"/>
          </a:xfrm>
          <a:prstGeom prst="rect">
            <a:avLst/>
          </a:prstGeom>
        </p:spPr>
        <p:txBody>
          <a:bodyPr vert="horz" lIns="0" tIns="0" rIns="0" bIns="0" rtlCol="0" anchor="t"/>
          <a:lstStyle>
            <a:lvl1pPr algn="ctr">
              <a:defRPr sz="1000">
                <a:solidFill>
                  <a:srgbClr val="999999"/>
                </a:solidFill>
              </a:defRPr>
            </a:lvl1pPr>
          </a:lstStyle>
          <a:p>
            <a:r>
              <a:rPr lang="de-DE" noProof="0"/>
              <a:t>Presentation Title | Classification: C2 – Sensitive | Name Surname</a:t>
            </a:r>
            <a:endParaRPr lang="de-DE" noProof="0" dirty="0"/>
          </a:p>
        </p:txBody>
      </p:sp>
      <p:sp>
        <p:nvSpPr>
          <p:cNvPr id="24" name="Foliennummernplatzhalter 23">
            <a:extLst>
              <a:ext uri="{FF2B5EF4-FFF2-40B4-BE49-F238E27FC236}">
                <a16:creationId xmlns:a16="http://schemas.microsoft.com/office/drawing/2014/main" id="{0D2BA931-A1B8-0AAF-FFD2-CFA13168AF68}"/>
              </a:ext>
            </a:extLst>
          </p:cNvPr>
          <p:cNvSpPr>
            <a:spLocks noGrp="1"/>
          </p:cNvSpPr>
          <p:nvPr>
            <p:ph type="sldNum" sz="quarter" idx="4"/>
            <p:custDataLst>
              <p:tags r:id="rId60"/>
            </p:custDataLst>
          </p:nvPr>
        </p:nvSpPr>
        <p:spPr>
          <a:xfrm>
            <a:off x="11543495" y="171744"/>
            <a:ext cx="288143" cy="281691"/>
          </a:xfrm>
          <a:prstGeom prst="rect">
            <a:avLst/>
          </a:prstGeom>
        </p:spPr>
        <p:txBody>
          <a:bodyPr vert="horz" lIns="0" tIns="0" rIns="0" bIns="0" rtlCol="0" anchor="ctr"/>
          <a:lstStyle>
            <a:lvl1pPr algn="r">
              <a:defRPr sz="1000">
                <a:solidFill>
                  <a:srgbClr val="999999"/>
                </a:solidFill>
              </a:defRPr>
            </a:lvl1pPr>
          </a:lstStyle>
          <a:p>
            <a:fld id="{92DB0D90-6264-4E90-9724-ABC670DBF4FB}" type="slidenum">
              <a:rPr lang="de-DE" noProof="0" smtClean="0"/>
              <a:pPr/>
              <a:t>‹Nr.›</a:t>
            </a:fld>
            <a:endParaRPr lang="de-DE" noProof="0" dirty="0"/>
          </a:p>
        </p:txBody>
      </p:sp>
      <p:sp>
        <p:nvSpPr>
          <p:cNvPr id="4" name="Rechteck 3">
            <a:extLst>
              <a:ext uri="{FF2B5EF4-FFF2-40B4-BE49-F238E27FC236}">
                <a16:creationId xmlns:a16="http://schemas.microsoft.com/office/drawing/2014/main" id="{B7591410-FC32-03D2-1CDE-502BC4BF4DAE}"/>
              </a:ext>
            </a:extLst>
          </p:cNvPr>
          <p:cNvSpPr>
            <a:spLocks/>
          </p:cNvSpPr>
          <p:nvPr userDrawn="1">
            <p:custDataLst>
              <p:tags r:id="rId61"/>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7" name="Datumsplatzhalter 6">
            <a:extLst>
              <a:ext uri="{FF2B5EF4-FFF2-40B4-BE49-F238E27FC236}">
                <a16:creationId xmlns:a16="http://schemas.microsoft.com/office/drawing/2014/main" id="{19A14587-8D69-6727-19C0-97F487DB5CE7}"/>
              </a:ext>
            </a:extLst>
          </p:cNvPr>
          <p:cNvSpPr>
            <a:spLocks noGrp="1"/>
          </p:cNvSpPr>
          <p:nvPr>
            <p:ph type="dt" sz="half" idx="2"/>
            <p:custDataLst>
              <p:tags r:id="rId62"/>
            </p:custDataLst>
          </p:nvPr>
        </p:nvSpPr>
        <p:spPr>
          <a:xfrm>
            <a:off x="10751638" y="6470705"/>
            <a:ext cx="1080000" cy="281691"/>
          </a:xfrm>
          <a:prstGeom prst="rect">
            <a:avLst/>
          </a:prstGeom>
        </p:spPr>
        <p:txBody>
          <a:bodyPr vert="horz" lIns="0" tIns="0" rIns="0" bIns="0" rtlCol="0" anchor="t"/>
          <a:lstStyle>
            <a:lvl1pPr algn="r">
              <a:defRPr sz="1000">
                <a:solidFill>
                  <a:srgbClr val="999999"/>
                </a:solidFill>
              </a:defRPr>
            </a:lvl1pPr>
          </a:lstStyle>
          <a:p>
            <a:r>
              <a:rPr lang="de-DE" noProof="0"/>
              <a:t>00.00.2023</a:t>
            </a:r>
            <a:endParaRPr lang="de-DE" noProof="0" dirty="0"/>
          </a:p>
        </p:txBody>
      </p:sp>
    </p:spTree>
    <p:extLst>
      <p:ext uri="{BB962C8B-B14F-4D97-AF65-F5344CB8AC3E}">
        <p14:creationId xmlns:p14="http://schemas.microsoft.com/office/powerpoint/2010/main" val="3470778163"/>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 id="2147483781" r:id="rId15"/>
    <p:sldLayoutId id="2147483782" r:id="rId16"/>
    <p:sldLayoutId id="2147483783" r:id="rId17"/>
    <p:sldLayoutId id="2147483784" r:id="rId18"/>
    <p:sldLayoutId id="2147483785" r:id="rId19"/>
    <p:sldLayoutId id="2147483786" r:id="rId20"/>
    <p:sldLayoutId id="2147483787" r:id="rId21"/>
    <p:sldLayoutId id="2147483788" r:id="rId22"/>
    <p:sldLayoutId id="2147483789" r:id="rId23"/>
    <p:sldLayoutId id="2147483790" r:id="rId24"/>
    <p:sldLayoutId id="2147483791" r:id="rId25"/>
    <p:sldLayoutId id="2147483792" r:id="rId26"/>
    <p:sldLayoutId id="2147483793" r:id="rId27"/>
    <p:sldLayoutId id="2147483794" r:id="rId28"/>
    <p:sldLayoutId id="2147483795" r:id="rId29"/>
    <p:sldLayoutId id="2147483796" r:id="rId30"/>
    <p:sldLayoutId id="2147483797" r:id="rId31"/>
    <p:sldLayoutId id="2147483798" r:id="rId32"/>
    <p:sldLayoutId id="2147483799" r:id="rId33"/>
    <p:sldLayoutId id="2147483800" r:id="rId34"/>
    <p:sldLayoutId id="2147483801" r:id="rId35"/>
    <p:sldLayoutId id="2147483802" r:id="rId36"/>
    <p:sldLayoutId id="2147483803" r:id="rId37"/>
    <p:sldLayoutId id="2147483804" r:id="rId38"/>
    <p:sldLayoutId id="2147483805" r:id="rId39"/>
    <p:sldLayoutId id="2147483806" r:id="rId40"/>
    <p:sldLayoutId id="2147483807" r:id="rId41"/>
    <p:sldLayoutId id="2147483808" r:id="rId42"/>
    <p:sldLayoutId id="2147483809" r:id="rId43"/>
    <p:sldLayoutId id="2147483810" r:id="rId44"/>
    <p:sldLayoutId id="2147483811" r:id="rId45"/>
    <p:sldLayoutId id="2147483812" r:id="rId46"/>
    <p:sldLayoutId id="2147483813" r:id="rId47"/>
    <p:sldLayoutId id="2147483814" r:id="rId48"/>
    <p:sldLayoutId id="2147483815" r:id="rId49"/>
    <p:sldLayoutId id="2147483816" r:id="rId50"/>
    <p:sldLayoutId id="2147483817" r:id="rId51"/>
    <p:sldLayoutId id="2147483818" r:id="rId52"/>
    <p:sldLayoutId id="2147483819" r:id="rId53"/>
  </p:sldLayoutIdLst>
  <p:hf hdr="0"/>
  <p:txStyles>
    <p:titleStyle>
      <a:lvl1pPr algn="l" defTabSz="914400" rtl="0" eaLnBrk="1" latinLnBrk="0" hangingPunct="1">
        <a:lnSpc>
          <a:spcPct val="83000"/>
        </a:lnSpc>
        <a:spcBef>
          <a:spcPct val="0"/>
        </a:spcBef>
        <a:buNone/>
        <a:defRPr sz="2800" b="1" kern="1200" spc="30" baseline="0">
          <a:solidFill>
            <a:schemeClr val="tx2"/>
          </a:solidFill>
          <a:latin typeface="+mj-lt"/>
          <a:ea typeface="+mj-ea"/>
          <a:cs typeface="+mj-cs"/>
        </a:defRPr>
      </a:lvl1pPr>
    </p:titleStyle>
    <p:bodyStyle>
      <a:lvl1pPr marL="0" indent="0" algn="l" defTabSz="914400" rtl="0" eaLnBrk="1" fontAlgn="ctr" latinLnBrk="0" hangingPunct="1">
        <a:lnSpc>
          <a:spcPct val="130000"/>
        </a:lnSpc>
        <a:spcBef>
          <a:spcPts val="0"/>
        </a:spcBef>
        <a:spcAft>
          <a:spcPts val="0"/>
        </a:spcAft>
        <a:buFont typeface="Arial" panose="020B0604020202020204" pitchFamily="34" charset="0"/>
        <a:buNone/>
        <a:defRPr sz="1600" kern="1200">
          <a:solidFill>
            <a:schemeClr val="tx1"/>
          </a:solidFill>
          <a:latin typeface="+mn-lt"/>
          <a:ea typeface="+mn-ea"/>
          <a:cs typeface="+mn-cs"/>
        </a:defRPr>
      </a:lvl1pPr>
      <a:lvl2pPr marL="252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2pPr>
      <a:lvl3pPr marL="504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3pPr>
      <a:lvl4pPr marL="756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b="0" kern="1200">
          <a:solidFill>
            <a:schemeClr val="tx1"/>
          </a:solidFill>
          <a:latin typeface="+mn-lt"/>
          <a:ea typeface="+mn-ea"/>
          <a:cs typeface="+mn-cs"/>
        </a:defRPr>
      </a:lvl4pPr>
      <a:lvl5pPr marL="0" indent="0" algn="l" defTabSz="914400" rtl="0" eaLnBrk="1" fontAlgn="ctr" latinLnBrk="0" hangingPunct="1">
        <a:lnSpc>
          <a:spcPct val="130000"/>
        </a:lnSpc>
        <a:spcBef>
          <a:spcPts val="0"/>
        </a:spcBef>
        <a:spcAft>
          <a:spcPts val="0"/>
        </a:spcAft>
        <a:buFont typeface="Arial" panose="020B0604020202020204" pitchFamily="34" charset="0"/>
        <a:buNone/>
        <a:defRPr sz="1600" b="1" kern="1200">
          <a:solidFill>
            <a:schemeClr val="tx1"/>
          </a:solidFill>
          <a:latin typeface="+mn-lt"/>
          <a:ea typeface="+mn-ea"/>
          <a:cs typeface="+mn-cs"/>
        </a:defRPr>
      </a:lvl5pPr>
      <a:lvl6pPr marL="0" indent="0" algn="l" defTabSz="914400" rtl="0" eaLnBrk="1" fontAlgn="ctr" latinLnBrk="0" hangingPunct="1">
        <a:lnSpc>
          <a:spcPct val="130000"/>
        </a:lnSpc>
        <a:spcBef>
          <a:spcPts val="0"/>
        </a:spcBef>
        <a:spcAft>
          <a:spcPts val="0"/>
        </a:spcAft>
        <a:buFontTx/>
        <a:buNone/>
        <a:defRPr sz="2200" kern="1200">
          <a:solidFill>
            <a:schemeClr val="tx1"/>
          </a:solidFill>
          <a:latin typeface="+mn-lt"/>
          <a:ea typeface="+mn-ea"/>
          <a:cs typeface="+mn-cs"/>
        </a:defRPr>
      </a:lvl6pPr>
      <a:lvl7pPr marL="324000" indent="-324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2200" kern="1200">
          <a:solidFill>
            <a:schemeClr val="tx1"/>
          </a:solidFill>
          <a:latin typeface="+mn-lt"/>
          <a:ea typeface="+mn-ea"/>
          <a:cs typeface="+mn-cs"/>
        </a:defRPr>
      </a:lvl7pPr>
      <a:lvl8pPr marL="648000" indent="-324000" algn="l" defTabSz="914400" rtl="0" eaLnBrk="1" fontAlgn="ctr" latinLnBrk="0" hangingPunct="1">
        <a:lnSpc>
          <a:spcPct val="130000"/>
        </a:lnSpc>
        <a:spcBef>
          <a:spcPts val="0"/>
        </a:spcBef>
        <a:buSzPct val="110000"/>
        <a:buFont typeface="Arial" panose="020B0604020202020204" pitchFamily="34" charset="0"/>
        <a:buChar char="•"/>
        <a:defRPr lang="de-DE" sz="2200" b="0" kern="1200" dirty="0">
          <a:solidFill>
            <a:schemeClr val="tx1"/>
          </a:solidFill>
          <a:latin typeface="+mn-lt"/>
          <a:ea typeface="+mn-ea"/>
          <a:cs typeface="+mn-cs"/>
        </a:defRPr>
      </a:lvl8pPr>
      <a:lvl9pPr marL="0" indent="0" algn="l" defTabSz="914400" rtl="0" eaLnBrk="1" fontAlgn="ctr" latinLnBrk="0" hangingPunct="1">
        <a:lnSpc>
          <a:spcPct val="130000"/>
        </a:lnSpc>
        <a:spcBef>
          <a:spcPts val="0"/>
        </a:spcBef>
        <a:buFont typeface="Symbol" panose="05050102010706020507" pitchFamily="18" charset="2"/>
        <a:buNone/>
        <a:defRPr sz="2200" b="1" kern="1200">
          <a:solidFill>
            <a:schemeClr val="tx1"/>
          </a:solidFill>
          <a:latin typeface="+mn-lt"/>
          <a:ea typeface="+mn-ea"/>
          <a:cs typeface="+mn-cs"/>
        </a:defRPr>
      </a:lvl9pPr>
    </p:bodyStyle>
    <p:otherStyle>
      <a:defPPr>
        <a:defRPr lang="de-D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7680">
          <p15:clr>
            <a:srgbClr val="F26B43"/>
          </p15:clr>
        </p15:guide>
        <p15:guide id="3" pos="568">
          <p15:clr>
            <a:srgbClr val="F26B43"/>
          </p15:clr>
        </p15:guide>
        <p15:guide id="10" pos="3896">
          <p15:clr>
            <a:srgbClr val="F26B43"/>
          </p15:clr>
        </p15:guide>
        <p15:guide id="11" pos="4120">
          <p15:clr>
            <a:srgbClr val="F26B43"/>
          </p15:clr>
        </p15:guide>
        <p15:guide id="18" pos="7456">
          <p15:clr>
            <a:srgbClr val="F26B43"/>
          </p15:clr>
        </p15:guide>
        <p15:guide id="19" orient="horz">
          <p15:clr>
            <a:srgbClr val="F26B43"/>
          </p15:clr>
        </p15:guide>
        <p15:guide id="20" orient="horz" pos="4320">
          <p15:clr>
            <a:srgbClr val="F26B43"/>
          </p15:clr>
        </p15:guide>
        <p15:guide id="21" orient="horz" pos="224">
          <p15:clr>
            <a:srgbClr val="F26B43"/>
          </p15:clr>
        </p15:guide>
        <p15:guide id="22" orient="horz" pos="3864">
          <p15:clr>
            <a:srgbClr val="F26B43"/>
          </p15:clr>
        </p15:guide>
        <p15:guide id="23" orient="horz" pos="97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397D4F7-BAAA-5A69-B241-6F8ABDD5F81C}"/>
              </a:ext>
            </a:extLst>
          </p:cNvPr>
          <p:cNvSpPr>
            <a:spLocks noGrp="1"/>
          </p:cNvSpPr>
          <p:nvPr>
            <p:ph type="dt" sz="half" idx="2"/>
          </p:nvPr>
        </p:nvSpPr>
        <p:spPr>
          <a:xfrm>
            <a:off x="1272908" y="6356350"/>
            <a:ext cx="1797205" cy="365125"/>
          </a:xfrm>
          <a:prstGeom prst="rect">
            <a:avLst/>
          </a:prstGeom>
        </p:spPr>
        <p:txBody>
          <a:bodyPr vert="horz" lIns="91440" tIns="45720" rIns="91440" bIns="45720" rtlCol="0" anchor="ctr"/>
          <a:lstStyle>
            <a:lvl1pPr algn="l">
              <a:defRPr sz="1000">
                <a:solidFill>
                  <a:schemeClr val="tx1"/>
                </a:solidFill>
                <a:latin typeface="Arial" panose="020B0604020202020204" pitchFamily="34" charset="0"/>
                <a:cs typeface="Arial" panose="020B0604020202020204" pitchFamily="34" charset="0"/>
              </a:defRPr>
            </a:lvl1pPr>
          </a:lstStyle>
          <a:p>
            <a:endParaRPr lang="de-DE"/>
          </a:p>
        </p:txBody>
      </p:sp>
      <p:sp>
        <p:nvSpPr>
          <p:cNvPr id="5" name="Fußzeilenplatzhalter 4">
            <a:extLst>
              <a:ext uri="{FF2B5EF4-FFF2-40B4-BE49-F238E27FC236}">
                <a16:creationId xmlns:a16="http://schemas.microsoft.com/office/drawing/2014/main" id="{4F0B2AD6-A56F-98EB-91EA-3720EE6EF87C}"/>
              </a:ext>
            </a:extLst>
          </p:cNvPr>
          <p:cNvSpPr>
            <a:spLocks noGrp="1"/>
          </p:cNvSpPr>
          <p:nvPr>
            <p:ph type="ftr" sz="quarter" idx="3"/>
          </p:nvPr>
        </p:nvSpPr>
        <p:spPr>
          <a:xfrm>
            <a:off x="3780263" y="6356350"/>
            <a:ext cx="5063488" cy="365125"/>
          </a:xfrm>
          <a:prstGeom prst="rect">
            <a:avLst/>
          </a:prstGeom>
        </p:spPr>
        <p:txBody>
          <a:bodyPr vert="horz" lIns="91440" tIns="45720" rIns="91440" bIns="45720" rtlCol="0" anchor="ctr"/>
          <a:lstStyle>
            <a:lvl1pPr algn="ctr">
              <a:defRPr sz="1000">
                <a:solidFill>
                  <a:schemeClr val="tx1"/>
                </a:solidFill>
                <a:latin typeface="Arial" panose="020B0604020202020204" pitchFamily="34" charset="0"/>
                <a:cs typeface="Arial" panose="020B0604020202020204" pitchFamily="34" charset="0"/>
              </a:defRPr>
            </a:lvl1pPr>
          </a:lstStyle>
          <a:p>
            <a:r>
              <a:rPr lang="de-DE"/>
              <a:t>Dein Typ ist gefragt!</a:t>
            </a:r>
          </a:p>
        </p:txBody>
      </p:sp>
      <p:sp>
        <p:nvSpPr>
          <p:cNvPr id="9" name="Foliennummernplatzhalter 6">
            <a:extLst>
              <a:ext uri="{FF2B5EF4-FFF2-40B4-BE49-F238E27FC236}">
                <a16:creationId xmlns:a16="http://schemas.microsoft.com/office/drawing/2014/main" id="{CE3ADB70-F9F3-D948-67CA-35BC3A9732AC}"/>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024441788"/>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11"/>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tags" Target="../tags/tag736.xml"/><Relationship Id="rId2" Type="http://schemas.openxmlformats.org/officeDocument/2006/relationships/tags" Target="../tags/tag735.xml"/><Relationship Id="rId1" Type="http://schemas.openxmlformats.org/officeDocument/2006/relationships/tags" Target="../tags/tag734.xml"/><Relationship Id="rId6" Type="http://schemas.openxmlformats.org/officeDocument/2006/relationships/image" Target="../media/image36.png"/><Relationship Id="rId5" Type="http://schemas.openxmlformats.org/officeDocument/2006/relationships/notesSlide" Target="../notesSlides/notesSlide10.xml"/><Relationship Id="rId4"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1.xml"/><Relationship Id="rId1" Type="http://schemas.openxmlformats.org/officeDocument/2006/relationships/tags" Target="../tags/tag74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9.png"/><Relationship Id="rId2" Type="http://schemas.openxmlformats.org/officeDocument/2006/relationships/tags" Target="../tags/tag742.xml"/><Relationship Id="rId1" Type="http://schemas.openxmlformats.org/officeDocument/2006/relationships/tags" Target="../tags/tag74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1.xml"/><Relationship Id="rId1" Type="http://schemas.openxmlformats.org/officeDocument/2006/relationships/tags" Target="../tags/tag743.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1.xml"/><Relationship Id="rId1" Type="http://schemas.openxmlformats.org/officeDocument/2006/relationships/tags" Target="../tags/tag744.xml"/><Relationship Id="rId5" Type="http://schemas.openxmlformats.org/officeDocument/2006/relationships/image" Target="../media/image41.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1.xml"/><Relationship Id="rId1" Type="http://schemas.openxmlformats.org/officeDocument/2006/relationships/tags" Target="../tags/tag745.xml"/><Relationship Id="rId5" Type="http://schemas.openxmlformats.org/officeDocument/2006/relationships/image" Target="../media/image42.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1.xml"/><Relationship Id="rId1" Type="http://schemas.openxmlformats.org/officeDocument/2006/relationships/tags" Target="../tags/tag746.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tags" Target="../tags/tag749.xml"/><Relationship Id="rId2" Type="http://schemas.openxmlformats.org/officeDocument/2006/relationships/tags" Target="../tags/tag748.xml"/><Relationship Id="rId1" Type="http://schemas.openxmlformats.org/officeDocument/2006/relationships/tags" Target="../tags/tag747.xml"/><Relationship Id="rId6" Type="http://schemas.openxmlformats.org/officeDocument/2006/relationships/image" Target="../media/image36.png"/><Relationship Id="rId5" Type="http://schemas.openxmlformats.org/officeDocument/2006/relationships/notesSlide" Target="../notesSlides/notesSlide17.xml"/><Relationship Id="rId4" Type="http://schemas.openxmlformats.org/officeDocument/2006/relationships/slideLayout" Target="../slideLayouts/slideLayout77.xml"/></Relationships>
</file>

<file path=ppt/slides/_rels/slide1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3.png"/><Relationship Id="rId7" Type="http://schemas.microsoft.com/office/2007/relationships/hdphoto" Target="../media/hdphoto1.wdp"/><Relationship Id="rId2" Type="http://schemas.openxmlformats.org/officeDocument/2006/relationships/notesSlide" Target="../notesSlides/notesSlide18.xml"/><Relationship Id="rId1" Type="http://schemas.openxmlformats.org/officeDocument/2006/relationships/slideLayout" Target="../slideLayouts/slideLayout2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1.xml"/><Relationship Id="rId1" Type="http://schemas.openxmlformats.org/officeDocument/2006/relationships/tags" Target="../tags/tag753.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20.svg"/></Relationships>
</file>

<file path=ppt/slides/_rels/slide20.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754.xml"/><Relationship Id="rId6" Type="http://schemas.openxmlformats.org/officeDocument/2006/relationships/image" Target="../media/image47.png"/><Relationship Id="rId5" Type="http://schemas.openxmlformats.org/officeDocument/2006/relationships/notesSlide" Target="../notesSlides/notesSlide20.xml"/><Relationship Id="rId4"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tags" Target="../tags/tag757.xml"/><Relationship Id="rId2" Type="http://schemas.openxmlformats.org/officeDocument/2006/relationships/tags" Target="../tags/tag756.xml"/><Relationship Id="rId1" Type="http://schemas.openxmlformats.org/officeDocument/2006/relationships/tags" Target="../tags/tag755.xml"/><Relationship Id="rId6" Type="http://schemas.openxmlformats.org/officeDocument/2006/relationships/image" Target="../media/image36.png"/><Relationship Id="rId5" Type="http://schemas.openxmlformats.org/officeDocument/2006/relationships/notesSlide" Target="../notesSlides/notesSlide21.xml"/><Relationship Id="rId4" Type="http://schemas.openxmlformats.org/officeDocument/2006/relationships/slideLayout" Target="../slideLayouts/slideLayout7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1.xml"/><Relationship Id="rId1" Type="http://schemas.openxmlformats.org/officeDocument/2006/relationships/tags" Target="../tags/tag761.xml"/><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51.svg"/><Relationship Id="rId2" Type="http://schemas.openxmlformats.org/officeDocument/2006/relationships/slideLayout" Target="../slideLayouts/slideLayout21.xml"/><Relationship Id="rId1" Type="http://schemas.openxmlformats.org/officeDocument/2006/relationships/tags" Target="../tags/tag76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1.png"/><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1.xml"/><Relationship Id="rId1" Type="http://schemas.openxmlformats.org/officeDocument/2006/relationships/tags" Target="../tags/tag729.xml"/><Relationship Id="rId5" Type="http://schemas.openxmlformats.org/officeDocument/2006/relationships/image" Target="../media/image2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1.xml"/><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notesSlide" Target="../notesSlides/notesSlide6.xml"/><Relationship Id="rId7" Type="http://schemas.openxmlformats.org/officeDocument/2006/relationships/image" Target="../media/image27.png"/><Relationship Id="rId2" Type="http://schemas.openxmlformats.org/officeDocument/2006/relationships/slideLayout" Target="../slideLayouts/slideLayout21.xml"/><Relationship Id="rId1" Type="http://schemas.openxmlformats.org/officeDocument/2006/relationships/tags" Target="../tags/tag730.xml"/><Relationship Id="rId6" Type="http://schemas.openxmlformats.org/officeDocument/2006/relationships/image" Target="../media/image1.png"/><Relationship Id="rId5" Type="http://schemas.openxmlformats.org/officeDocument/2006/relationships/image" Target="../media/image26.sv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731.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1.xml"/><Relationship Id="rId1" Type="http://schemas.openxmlformats.org/officeDocument/2006/relationships/tags" Target="../tags/tag732.xml"/><Relationship Id="rId5" Type="http://schemas.openxmlformats.org/officeDocument/2006/relationships/image" Target="../media/image33.jpeg"/><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1.xml"/><Relationship Id="rId1" Type="http://schemas.openxmlformats.org/officeDocument/2006/relationships/tags" Target="../tags/tag733.xml"/><Relationship Id="rId6" Type="http://schemas.openxmlformats.org/officeDocument/2006/relationships/image" Target="../media/image35.gif"/><Relationship Id="rId5" Type="http://schemas.openxmlformats.org/officeDocument/2006/relationships/image" Target="../media/image1.png"/><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F7938804-C7FA-46BF-AC53-BF91ACC29CFD}"/>
              </a:ext>
            </a:extLst>
          </p:cNvPr>
          <p:cNvSpPr>
            <a:spLocks noGrp="1"/>
          </p:cNvSpPr>
          <p:nvPr>
            <p:ph type="dt" sz="half" idx="10"/>
          </p:nvPr>
        </p:nvSpPr>
        <p:spPr/>
        <p:txBody>
          <a:bodyPr/>
          <a:lstStyle/>
          <a:p>
            <a:r>
              <a:rPr lang="de-DE"/>
              <a:t>00.00.2023</a:t>
            </a:r>
            <a:endParaRPr lang="de-DE" dirty="0"/>
          </a:p>
        </p:txBody>
      </p:sp>
      <p:sp>
        <p:nvSpPr>
          <p:cNvPr id="4" name="Foliennummernplatzhalter 3">
            <a:extLst>
              <a:ext uri="{FF2B5EF4-FFF2-40B4-BE49-F238E27FC236}">
                <a16:creationId xmlns:a16="http://schemas.microsoft.com/office/drawing/2014/main" id="{271583A6-5E9C-4402-8CD1-DC0C19B4ED88}"/>
              </a:ext>
            </a:extLst>
          </p:cNvPr>
          <p:cNvSpPr>
            <a:spLocks noGrp="1"/>
          </p:cNvSpPr>
          <p:nvPr>
            <p:ph type="sldNum" sz="quarter" idx="12"/>
          </p:nvPr>
        </p:nvSpPr>
        <p:spPr/>
        <p:txBody>
          <a:bodyPr/>
          <a:lstStyle/>
          <a:p>
            <a:fld id="{92DB0D90-6264-4E90-9724-ABC670DBF4FB}" type="slidenum">
              <a:rPr lang="de-DE" smtClean="0"/>
              <a:pPr/>
              <a:t>1</a:t>
            </a:fld>
            <a:endParaRPr lang="de-DE" dirty="0"/>
          </a:p>
        </p:txBody>
      </p:sp>
      <p:pic>
        <p:nvPicPr>
          <p:cNvPr id="5" name="Grafik 4">
            <a:extLst>
              <a:ext uri="{FF2B5EF4-FFF2-40B4-BE49-F238E27FC236}">
                <a16:creationId xmlns:a16="http://schemas.microsoft.com/office/drawing/2014/main" id="{9EAB5126-6FFD-43CF-A98D-B1978854CEC1}"/>
              </a:ext>
            </a:extLst>
          </p:cNvPr>
          <p:cNvPicPr>
            <a:picLocks noChangeAspect="1"/>
          </p:cNvPicPr>
          <p:nvPr/>
        </p:nvPicPr>
        <p:blipFill>
          <a:blip r:embed="rId3"/>
          <a:stretch>
            <a:fillRect/>
          </a:stretch>
        </p:blipFill>
        <p:spPr>
          <a:xfrm>
            <a:off x="1026869" y="453435"/>
            <a:ext cx="2448000" cy="743485"/>
          </a:xfrm>
          <a:prstGeom prst="rect">
            <a:avLst/>
          </a:prstGeom>
        </p:spPr>
      </p:pic>
      <p:sp>
        <p:nvSpPr>
          <p:cNvPr id="6" name="Titel 1">
            <a:extLst>
              <a:ext uri="{FF2B5EF4-FFF2-40B4-BE49-F238E27FC236}">
                <a16:creationId xmlns:a16="http://schemas.microsoft.com/office/drawing/2014/main" id="{D62D3F28-7B88-476F-A476-2C4BE9585B03}"/>
              </a:ext>
            </a:extLst>
          </p:cNvPr>
          <p:cNvSpPr txBox="1">
            <a:spLocks/>
          </p:cNvSpPr>
          <p:nvPr/>
        </p:nvSpPr>
        <p:spPr>
          <a:xfrm>
            <a:off x="812970" y="3071751"/>
            <a:ext cx="5283030" cy="2320046"/>
          </a:xfrm>
          <a:prstGeom prst="rect">
            <a:avLst/>
          </a:prstGeom>
        </p:spPr>
        <p:txBody>
          <a:bodyPr>
            <a:norm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pPr algn="ctr"/>
            <a:r>
              <a:rPr lang="de-DE" sz="4400" dirty="0" err="1">
                <a:solidFill>
                  <a:srgbClr val="E2001A"/>
                </a:solidFill>
              </a:rPr>
              <a:t>Today‘s</a:t>
            </a:r>
            <a:r>
              <a:rPr lang="de-DE" sz="4400" dirty="0">
                <a:solidFill>
                  <a:srgbClr val="E2001A"/>
                </a:solidFill>
              </a:rPr>
              <a:t> </a:t>
            </a:r>
            <a:r>
              <a:rPr lang="de-DE" sz="4400" dirty="0" err="1">
                <a:solidFill>
                  <a:srgbClr val="E2001A"/>
                </a:solidFill>
              </a:rPr>
              <a:t>topic</a:t>
            </a:r>
            <a:r>
              <a:rPr lang="de-DE" sz="4400" dirty="0">
                <a:solidFill>
                  <a:srgbClr val="E2001A"/>
                </a:solidFill>
              </a:rPr>
              <a:t>:</a:t>
            </a:r>
          </a:p>
          <a:p>
            <a:pPr algn="ctr"/>
            <a:r>
              <a:rPr lang="de-DE" sz="4400" dirty="0" err="1">
                <a:solidFill>
                  <a:srgbClr val="E2001A"/>
                </a:solidFill>
              </a:rPr>
              <a:t>How</a:t>
            </a:r>
            <a:r>
              <a:rPr lang="de-DE" sz="4400" dirty="0">
                <a:solidFill>
                  <a:srgbClr val="E2001A"/>
                </a:solidFill>
              </a:rPr>
              <a:t> </a:t>
            </a:r>
            <a:r>
              <a:rPr lang="de-DE" sz="4400" dirty="0" err="1">
                <a:solidFill>
                  <a:srgbClr val="E2001A"/>
                </a:solidFill>
              </a:rPr>
              <a:t>to</a:t>
            </a:r>
            <a:r>
              <a:rPr lang="de-DE" sz="4400" dirty="0">
                <a:solidFill>
                  <a:srgbClr val="E2001A"/>
                </a:solidFill>
              </a:rPr>
              <a:t> </a:t>
            </a:r>
            <a:r>
              <a:rPr lang="de-DE" sz="4400" dirty="0" err="1">
                <a:solidFill>
                  <a:srgbClr val="E2001A"/>
                </a:solidFill>
              </a:rPr>
              <a:t>become</a:t>
            </a:r>
            <a:r>
              <a:rPr lang="de-DE" sz="4400" dirty="0">
                <a:solidFill>
                  <a:srgbClr val="E2001A"/>
                </a:solidFill>
              </a:rPr>
              <a:t> a </a:t>
            </a:r>
            <a:r>
              <a:rPr lang="de-DE" sz="4400" dirty="0" err="1">
                <a:solidFill>
                  <a:srgbClr val="E2001A"/>
                </a:solidFill>
              </a:rPr>
              <a:t>lifesaver</a:t>
            </a:r>
            <a:endParaRPr lang="de-DE" sz="4400" dirty="0">
              <a:solidFill>
                <a:srgbClr val="E2001A"/>
              </a:solidFill>
            </a:endParaRPr>
          </a:p>
        </p:txBody>
      </p:sp>
      <p:pic>
        <p:nvPicPr>
          <p:cNvPr id="9" name="Grafik 8">
            <a:extLst>
              <a:ext uri="{FF2B5EF4-FFF2-40B4-BE49-F238E27FC236}">
                <a16:creationId xmlns:a16="http://schemas.microsoft.com/office/drawing/2014/main" id="{059A761D-3520-453A-8F21-BB98BFC4BF98}"/>
              </a:ext>
            </a:extLst>
          </p:cNvPr>
          <p:cNvPicPr>
            <a:picLocks noChangeAspect="1"/>
          </p:cNvPicPr>
          <p:nvPr/>
        </p:nvPicPr>
        <p:blipFill>
          <a:blip r:embed="rId4"/>
          <a:stretch>
            <a:fillRect/>
          </a:stretch>
        </p:blipFill>
        <p:spPr>
          <a:xfrm>
            <a:off x="6705600" y="0"/>
            <a:ext cx="5486400" cy="6858000"/>
          </a:xfrm>
          <a:prstGeom prst="rect">
            <a:avLst/>
          </a:prstGeom>
        </p:spPr>
      </p:pic>
    </p:spTree>
    <p:extLst>
      <p:ext uri="{BB962C8B-B14F-4D97-AF65-F5344CB8AC3E}">
        <p14:creationId xmlns:p14="http://schemas.microsoft.com/office/powerpoint/2010/main" val="1455615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DC8F406D-CC7E-D8C6-5042-66D3D05CD4E8}"/>
              </a:ext>
            </a:extLst>
          </p:cNvPr>
          <p:cNvSpPr>
            <a:spLocks noGrp="1"/>
          </p:cNvSpPr>
          <p:nvPr>
            <p:ph type="dt" sz="half" idx="15"/>
            <p:custDataLst>
              <p:tags r:id="rId1"/>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000" b="0" i="0" u="none" strike="noStrike" kern="1200" cap="none" spc="0" normalizeH="0" baseline="0" noProof="0" dirty="0">
                <a:ln>
                  <a:noFill/>
                </a:ln>
                <a:solidFill>
                  <a:srgbClr val="999999"/>
                </a:solidFill>
                <a:effectLst/>
                <a:uLnTx/>
                <a:uFillTx/>
                <a:latin typeface="Arial"/>
                <a:ea typeface="+mn-ea"/>
                <a:cs typeface="+mn-cs"/>
              </a:rPr>
              <a:t>00.00.2025</a:t>
            </a:r>
          </a:p>
        </p:txBody>
      </p:sp>
      <p:sp>
        <p:nvSpPr>
          <p:cNvPr id="17" name="Rechteck 16">
            <a:extLst>
              <a:ext uri="{FF2B5EF4-FFF2-40B4-BE49-F238E27FC236}">
                <a16:creationId xmlns:a16="http://schemas.microsoft.com/office/drawing/2014/main" id="{31B936C1-F4C7-419E-8099-B74E6C5F078D}"/>
              </a:ext>
            </a:extLst>
          </p:cNvPr>
          <p:cNvSpPr/>
          <p:nvPr/>
        </p:nvSpPr>
        <p:spPr>
          <a:xfrm>
            <a:off x="0" y="0"/>
            <a:ext cx="12192000" cy="685800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 name="Foliennummernplatzhalter 7">
            <a:extLst>
              <a:ext uri="{FF2B5EF4-FFF2-40B4-BE49-F238E27FC236}">
                <a16:creationId xmlns:a16="http://schemas.microsoft.com/office/drawing/2014/main" id="{30A4CB59-532B-8716-AEC7-7038BAA8D486}"/>
              </a:ext>
            </a:extLst>
          </p:cNvPr>
          <p:cNvSpPr>
            <a:spLocks noGrp="1"/>
          </p:cNvSpPr>
          <p:nvPr>
            <p:ph type="sldNum" sz="quarter" idx="17"/>
            <p:custDataLst>
              <p:tags r:id="rId2"/>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de-DE"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de-DE" sz="1000" b="0" i="0" u="none" strike="noStrike" kern="1200" cap="none" spc="0" normalizeH="0" baseline="0" noProof="0" dirty="0">
              <a:ln>
                <a:noFill/>
              </a:ln>
              <a:solidFill>
                <a:srgbClr val="999999"/>
              </a:solidFill>
              <a:effectLst/>
              <a:uLnTx/>
              <a:uFillTx/>
              <a:latin typeface="Arial"/>
              <a:ea typeface="+mn-ea"/>
              <a:cs typeface="+mn-cs"/>
            </a:endParaRPr>
          </a:p>
        </p:txBody>
      </p:sp>
      <p:pic>
        <p:nvPicPr>
          <p:cNvPr id="13" name="Grafik 12">
            <a:extLst>
              <a:ext uri="{FF2B5EF4-FFF2-40B4-BE49-F238E27FC236}">
                <a16:creationId xmlns:a16="http://schemas.microsoft.com/office/drawing/2014/main" id="{B42DC2EA-5721-40F2-B08F-615D25603262}"/>
              </a:ext>
            </a:extLst>
          </p:cNvPr>
          <p:cNvPicPr>
            <a:picLocks noChangeAspect="1"/>
          </p:cNvPicPr>
          <p:nvPr/>
        </p:nvPicPr>
        <p:blipFill rotWithShape="1">
          <a:blip r:embed="rId6"/>
          <a:srcRect l="5747" t="4584" r="4547" b="5468"/>
          <a:stretch/>
        </p:blipFill>
        <p:spPr>
          <a:xfrm>
            <a:off x="3549715" y="709083"/>
            <a:ext cx="5425170" cy="5439833"/>
          </a:xfrm>
          <a:prstGeom prst="rect">
            <a:avLst/>
          </a:prstGeom>
        </p:spPr>
      </p:pic>
      <p:sp>
        <p:nvSpPr>
          <p:cNvPr id="14" name="Textfeld 13">
            <a:extLst>
              <a:ext uri="{FF2B5EF4-FFF2-40B4-BE49-F238E27FC236}">
                <a16:creationId xmlns:a16="http://schemas.microsoft.com/office/drawing/2014/main" id="{17D113E0-D636-4BE1-AED4-2E9E5888D99E}"/>
              </a:ext>
            </a:extLst>
          </p:cNvPr>
          <p:cNvSpPr txBox="1"/>
          <p:nvPr/>
        </p:nvSpPr>
        <p:spPr>
          <a:xfrm>
            <a:off x="4360920" y="2551836"/>
            <a:ext cx="3802760"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dirty="0" err="1">
                <a:ln>
                  <a:noFill/>
                </a:ln>
                <a:solidFill>
                  <a:srgbClr val="FFFFFF"/>
                </a:solidFill>
                <a:effectLst/>
                <a:uLnTx/>
                <a:uFillTx/>
                <a:latin typeface="Arial"/>
                <a:ea typeface="+mn-ea"/>
                <a:cs typeface="+mn-cs"/>
              </a:rPr>
              <a:t>Patients</a:t>
            </a:r>
            <a:r>
              <a:rPr kumimoji="0" lang="de-DE" sz="3600" b="1" i="0" u="none" strike="noStrike" kern="1200" cap="none" spc="0" normalizeH="0" baseline="0" noProof="0" dirty="0">
                <a:ln>
                  <a:noFill/>
                </a:ln>
                <a:solidFill>
                  <a:srgbClr val="FFFFFF"/>
                </a:solidFill>
                <a:effectLst/>
                <a:uLnTx/>
                <a:uFillTx/>
                <a:latin typeface="Arial"/>
                <a:ea typeface="+mn-ea"/>
                <a:cs typeface="+mn-cs"/>
              </a:rPr>
              <a:t> like Kerim </a:t>
            </a:r>
            <a:r>
              <a:rPr kumimoji="0" lang="de-DE" sz="3600" b="1" i="0" u="none" strike="noStrike" kern="1200" cap="none" spc="0" normalizeH="0" baseline="0" noProof="0" dirty="0" err="1">
                <a:ln>
                  <a:noFill/>
                </a:ln>
                <a:solidFill>
                  <a:srgbClr val="FFFFFF"/>
                </a:solidFill>
                <a:effectLst/>
                <a:uLnTx/>
                <a:uFillTx/>
                <a:latin typeface="Arial"/>
                <a:ea typeface="+mn-ea"/>
                <a:cs typeface="+mn-cs"/>
              </a:rPr>
              <a:t>need</a:t>
            </a:r>
            <a:r>
              <a:rPr kumimoji="0" lang="de-DE" sz="3600" b="1" i="0" u="none" strike="noStrike" kern="1200" cap="none" spc="0" normalizeH="0" baseline="0" noProof="0" dirty="0">
                <a:ln>
                  <a:noFill/>
                </a:ln>
                <a:solidFill>
                  <a:srgbClr val="FFFFFF"/>
                </a:solidFill>
                <a:effectLst/>
                <a:uLnTx/>
                <a:uFillTx/>
                <a:latin typeface="Arial"/>
                <a:ea typeface="+mn-ea"/>
                <a:cs typeface="+mn-cs"/>
              </a:rPr>
              <a:t> </a:t>
            </a:r>
            <a:r>
              <a:rPr kumimoji="0" lang="de-DE" sz="3600" b="1" i="0" u="none" strike="noStrike" kern="1200" cap="none" spc="0" normalizeH="0" baseline="0" noProof="0" dirty="0" err="1">
                <a:ln>
                  <a:noFill/>
                </a:ln>
                <a:solidFill>
                  <a:srgbClr val="FFFFFF"/>
                </a:solidFill>
                <a:effectLst/>
                <a:uLnTx/>
                <a:uFillTx/>
                <a:latin typeface="Arial"/>
                <a:ea typeface="+mn-ea"/>
                <a:cs typeface="+mn-cs"/>
              </a:rPr>
              <a:t>heroes</a:t>
            </a:r>
            <a:r>
              <a:rPr kumimoji="0" lang="de-DE" sz="3600" b="1" i="0" u="none" strike="noStrike" kern="1200" cap="none" spc="0" normalizeH="0" baseline="0" noProof="0" dirty="0">
                <a:ln>
                  <a:noFill/>
                </a:ln>
                <a:solidFill>
                  <a:srgbClr val="FFFFFF"/>
                </a:solidFill>
                <a:effectLst/>
                <a:uLnTx/>
                <a:uFillTx/>
                <a:latin typeface="Arial"/>
                <a:ea typeface="+mn-ea"/>
                <a:cs typeface="+mn-cs"/>
              </a:rPr>
              <a:t> like </a:t>
            </a:r>
            <a:r>
              <a:rPr kumimoji="0" lang="de-DE" sz="3600" b="1" i="0" u="none" strike="noStrike" kern="1200" cap="none" spc="0" normalizeH="0" baseline="0" noProof="0" dirty="0" err="1">
                <a:ln>
                  <a:noFill/>
                </a:ln>
                <a:solidFill>
                  <a:srgbClr val="FFFFFF"/>
                </a:solidFill>
                <a:effectLst/>
                <a:uLnTx/>
                <a:uFillTx/>
                <a:latin typeface="Arial"/>
                <a:ea typeface="+mn-ea"/>
                <a:cs typeface="+mn-cs"/>
              </a:rPr>
              <a:t>you</a:t>
            </a:r>
            <a:r>
              <a:rPr kumimoji="0" lang="de-DE" sz="3600" b="1" i="0" u="none" strike="noStrike" kern="1200" cap="none" spc="0" normalizeH="0" baseline="0" noProof="0" dirty="0">
                <a:ln>
                  <a:noFill/>
                </a:ln>
                <a:solidFill>
                  <a:srgbClr val="FFFFFF"/>
                </a:solidFill>
                <a:effectLst/>
                <a:uLnTx/>
                <a:uFillTx/>
                <a:latin typeface="Arial"/>
                <a:ea typeface="+mn-ea"/>
                <a:cs typeface="+mn-cs"/>
              </a:rPr>
              <a:t>. </a:t>
            </a:r>
          </a:p>
        </p:txBody>
      </p:sp>
      <p:sp>
        <p:nvSpPr>
          <p:cNvPr id="9" name="Rechteck 8">
            <a:extLst>
              <a:ext uri="{FF2B5EF4-FFF2-40B4-BE49-F238E27FC236}">
                <a16:creationId xmlns:a16="http://schemas.microsoft.com/office/drawing/2014/main" id="{240AEF95-1934-4876-A647-2C9DB463024B}"/>
              </a:ext>
            </a:extLst>
          </p:cNvPr>
          <p:cNvSpPr>
            <a:spLocks/>
          </p:cNvSpPr>
          <p:nvPr>
            <p:custDataLst>
              <p:tags r:id="rId3"/>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2724358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4CDE9A5-042D-4F43-89B1-04A3CAB8DEA2}"/>
              </a:ext>
            </a:extLst>
          </p:cNvPr>
          <p:cNvSpPr txBox="1"/>
          <p:nvPr/>
        </p:nvSpPr>
        <p:spPr>
          <a:xfrm>
            <a:off x="1291590" y="2551837"/>
            <a:ext cx="1052703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Imagine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you</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are</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registering</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yourself</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today</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p>
        </p:txBody>
      </p:sp>
      <p:sp>
        <p:nvSpPr>
          <p:cNvPr id="5" name="Textfeld 4">
            <a:extLst>
              <a:ext uri="{FF2B5EF4-FFF2-40B4-BE49-F238E27FC236}">
                <a16:creationId xmlns:a16="http://schemas.microsoft.com/office/drawing/2014/main" id="{A3BFBCC0-B60A-4241-9EEB-310D6C027A04}"/>
              </a:ext>
            </a:extLst>
          </p:cNvPr>
          <p:cNvSpPr txBox="1"/>
          <p:nvPr/>
        </p:nvSpPr>
        <p:spPr>
          <a:xfrm>
            <a:off x="1291590" y="4394656"/>
            <a:ext cx="896112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6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What</a:t>
            </a:r>
            <a:r>
              <a:rPr kumimoji="0" lang="de-DE" sz="3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6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happens</a:t>
            </a:r>
            <a:r>
              <a:rPr kumimoji="0" lang="de-DE" sz="3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6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next</a:t>
            </a:r>
            <a:endParaRPr kumimoji="0" lang="de-DE" sz="3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Rechteck 5">
            <a:extLst>
              <a:ext uri="{FF2B5EF4-FFF2-40B4-BE49-F238E27FC236}">
                <a16:creationId xmlns:a16="http://schemas.microsoft.com/office/drawing/2014/main" id="{070A9136-66CB-4EAD-83D8-BECC93C11F7D}"/>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3620981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31ADE244-EDBA-4F9E-ACC4-3C10F3FCE906}"/>
              </a:ext>
            </a:extLst>
          </p:cNvPr>
          <p:cNvPicPr>
            <a:picLocks noChangeAspect="1"/>
          </p:cNvPicPr>
          <p:nvPr/>
        </p:nvPicPr>
        <p:blipFill>
          <a:blip r:embed="rId5"/>
          <a:srcRect/>
          <a:stretch/>
        </p:blipFill>
        <p:spPr>
          <a:xfrm>
            <a:off x="4475088" y="1757680"/>
            <a:ext cx="3342640" cy="3342640"/>
          </a:xfrm>
          <a:prstGeom prst="rect">
            <a:avLst/>
          </a:prstGeom>
        </p:spPr>
      </p:pic>
      <p:pic>
        <p:nvPicPr>
          <p:cNvPr id="6" name="Grafik 5">
            <a:extLst>
              <a:ext uri="{FF2B5EF4-FFF2-40B4-BE49-F238E27FC236}">
                <a16:creationId xmlns:a16="http://schemas.microsoft.com/office/drawing/2014/main" id="{FFA229FF-254C-4736-8F87-4A92AA9B7E72}"/>
              </a:ext>
            </a:extLst>
          </p:cNvPr>
          <p:cNvPicPr>
            <a:picLocks noChangeAspect="1"/>
          </p:cNvPicPr>
          <p:nvPr/>
        </p:nvPicPr>
        <p:blipFill>
          <a:blip r:embed="rId6"/>
          <a:srcRect/>
          <a:stretch/>
        </p:blipFill>
        <p:spPr>
          <a:xfrm>
            <a:off x="8483600" y="1757680"/>
            <a:ext cx="3342640" cy="3342640"/>
          </a:xfrm>
          <a:prstGeom prst="rect">
            <a:avLst/>
          </a:prstGeom>
        </p:spPr>
      </p:pic>
      <p:pic>
        <p:nvPicPr>
          <p:cNvPr id="8" name="Grafik 7">
            <a:extLst>
              <a:ext uri="{FF2B5EF4-FFF2-40B4-BE49-F238E27FC236}">
                <a16:creationId xmlns:a16="http://schemas.microsoft.com/office/drawing/2014/main" id="{9C44FDCB-8F1B-4017-803E-CDA408E79094}"/>
              </a:ext>
            </a:extLst>
          </p:cNvPr>
          <p:cNvPicPr>
            <a:picLocks noChangeAspect="1"/>
          </p:cNvPicPr>
          <p:nvPr/>
        </p:nvPicPr>
        <p:blipFill>
          <a:blip r:embed="rId7"/>
          <a:srcRect/>
          <a:stretch/>
        </p:blipFill>
        <p:spPr>
          <a:xfrm>
            <a:off x="466576" y="1757680"/>
            <a:ext cx="3342640" cy="3342640"/>
          </a:xfrm>
          <a:prstGeom prst="rect">
            <a:avLst/>
          </a:prstGeom>
        </p:spPr>
      </p:pic>
      <p:sp>
        <p:nvSpPr>
          <p:cNvPr id="9" name="Titel 23">
            <a:extLst>
              <a:ext uri="{FF2B5EF4-FFF2-40B4-BE49-F238E27FC236}">
                <a16:creationId xmlns:a16="http://schemas.microsoft.com/office/drawing/2014/main" id="{380E1ABC-8F58-4050-94A3-05FF9156DB65}"/>
              </a:ext>
            </a:extLst>
          </p:cNvPr>
          <p:cNvSpPr>
            <a:spLocks noGrp="1"/>
          </p:cNvSpPr>
          <p:nvPr>
            <p:ph type="title" idx="4294967295"/>
            <p:custDataLst>
              <p:tags r:id="rId1"/>
            </p:custDataLst>
          </p:nvPr>
        </p:nvSpPr>
        <p:spPr>
          <a:xfrm>
            <a:off x="898525" y="534216"/>
            <a:ext cx="9983788" cy="677046"/>
          </a:xfrm>
        </p:spPr>
        <p:txBody>
          <a:bodyPr>
            <a:noAutofit/>
          </a:bodyPr>
          <a:lstStyle/>
          <a:p>
            <a:pPr algn="l"/>
            <a:r>
              <a:rPr lang="de-DE" sz="3600" b="1" dirty="0" err="1">
                <a:solidFill>
                  <a:srgbClr val="E2001A"/>
                </a:solidFill>
              </a:rPr>
              <a:t>Your</a:t>
            </a:r>
            <a:r>
              <a:rPr lang="de-DE" sz="3600" b="1" dirty="0">
                <a:solidFill>
                  <a:srgbClr val="E2001A"/>
                </a:solidFill>
              </a:rPr>
              <a:t> </a:t>
            </a:r>
            <a:r>
              <a:rPr lang="de-DE" sz="3600" b="1" dirty="0" err="1">
                <a:solidFill>
                  <a:srgbClr val="E2001A"/>
                </a:solidFill>
              </a:rPr>
              <a:t>path</a:t>
            </a:r>
            <a:r>
              <a:rPr lang="de-DE" sz="3600" b="1" dirty="0">
                <a:solidFill>
                  <a:srgbClr val="E2001A"/>
                </a:solidFill>
              </a:rPr>
              <a:t> </a:t>
            </a:r>
            <a:r>
              <a:rPr lang="de-DE" sz="3600" b="1" dirty="0" err="1">
                <a:solidFill>
                  <a:srgbClr val="E2001A"/>
                </a:solidFill>
              </a:rPr>
              <a:t>to</a:t>
            </a:r>
            <a:r>
              <a:rPr lang="de-DE" sz="3600" b="1" dirty="0">
                <a:solidFill>
                  <a:srgbClr val="E2001A"/>
                </a:solidFill>
              </a:rPr>
              <a:t> </a:t>
            </a:r>
            <a:r>
              <a:rPr lang="de-DE" sz="3600" b="1" dirty="0" err="1">
                <a:solidFill>
                  <a:srgbClr val="E2001A"/>
                </a:solidFill>
              </a:rPr>
              <a:t>stemm</a:t>
            </a:r>
            <a:r>
              <a:rPr lang="de-DE" sz="3600" b="1" dirty="0">
                <a:solidFill>
                  <a:srgbClr val="E2001A"/>
                </a:solidFill>
              </a:rPr>
              <a:t> </a:t>
            </a:r>
            <a:r>
              <a:rPr lang="de-DE" sz="3600" b="1" dirty="0" err="1">
                <a:solidFill>
                  <a:srgbClr val="E2001A"/>
                </a:solidFill>
              </a:rPr>
              <a:t>cell</a:t>
            </a:r>
            <a:r>
              <a:rPr lang="de-DE" sz="3600" b="1" dirty="0">
                <a:solidFill>
                  <a:srgbClr val="E2001A"/>
                </a:solidFill>
              </a:rPr>
              <a:t> </a:t>
            </a:r>
            <a:r>
              <a:rPr lang="de-DE" sz="3600" b="1" dirty="0" err="1">
                <a:solidFill>
                  <a:srgbClr val="E2001A"/>
                </a:solidFill>
              </a:rPr>
              <a:t>donation</a:t>
            </a:r>
            <a:endParaRPr lang="de-DE" sz="3600" b="1" dirty="0">
              <a:solidFill>
                <a:srgbClr val="E2001A"/>
              </a:solidFill>
            </a:endParaRPr>
          </a:p>
        </p:txBody>
      </p:sp>
      <p:sp>
        <p:nvSpPr>
          <p:cNvPr id="7" name="Rechteck 6">
            <a:extLst>
              <a:ext uri="{FF2B5EF4-FFF2-40B4-BE49-F238E27FC236}">
                <a16:creationId xmlns:a16="http://schemas.microsoft.com/office/drawing/2014/main" id="{D508A7C5-FDF2-4013-9DEE-0ED605A13E88}"/>
              </a:ext>
            </a:extLst>
          </p:cNvPr>
          <p:cNvSpPr>
            <a:spLocks/>
          </p:cNvSpPr>
          <p:nvPr>
            <p:custDataLst>
              <p:tags r:id="rId2"/>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
        <p:nvSpPr>
          <p:cNvPr id="3" name="Rechteck 2">
            <a:extLst>
              <a:ext uri="{FF2B5EF4-FFF2-40B4-BE49-F238E27FC236}">
                <a16:creationId xmlns:a16="http://schemas.microsoft.com/office/drawing/2014/main" id="{84EA6691-AF2C-4022-A19C-F1755D99CEB9}"/>
              </a:ext>
            </a:extLst>
          </p:cNvPr>
          <p:cNvSpPr/>
          <p:nvPr/>
        </p:nvSpPr>
        <p:spPr>
          <a:xfrm>
            <a:off x="649705" y="4186989"/>
            <a:ext cx="2995863" cy="637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2"/>
                </a:solidFill>
                <a:latin typeface="Arial" panose="020B0604020202020204" pitchFamily="34" charset="0"/>
                <a:cs typeface="Arial" panose="020B0604020202020204" pitchFamily="34" charset="0"/>
              </a:rPr>
              <a:t>Your tissue characteristics are tested</a:t>
            </a:r>
          </a:p>
        </p:txBody>
      </p:sp>
      <p:sp>
        <p:nvSpPr>
          <p:cNvPr id="10" name="Rechteck 9">
            <a:extLst>
              <a:ext uri="{FF2B5EF4-FFF2-40B4-BE49-F238E27FC236}">
                <a16:creationId xmlns:a16="http://schemas.microsoft.com/office/drawing/2014/main" id="{E69C5E82-9C99-48E8-B972-912796DED724}"/>
              </a:ext>
            </a:extLst>
          </p:cNvPr>
          <p:cNvSpPr/>
          <p:nvPr/>
        </p:nvSpPr>
        <p:spPr>
          <a:xfrm>
            <a:off x="4648476" y="4158915"/>
            <a:ext cx="2995863" cy="637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2"/>
                </a:solidFill>
                <a:latin typeface="Arial" panose="020B0604020202020204" pitchFamily="34" charset="0"/>
                <a:cs typeface="Arial" panose="020B0604020202020204" pitchFamily="34" charset="0"/>
              </a:rPr>
              <a:t>You will undergo a medical check-up</a:t>
            </a:r>
          </a:p>
        </p:txBody>
      </p:sp>
      <p:sp>
        <p:nvSpPr>
          <p:cNvPr id="11" name="Rechteck 10">
            <a:extLst>
              <a:ext uri="{FF2B5EF4-FFF2-40B4-BE49-F238E27FC236}">
                <a16:creationId xmlns:a16="http://schemas.microsoft.com/office/drawing/2014/main" id="{C394CAAF-CE51-4472-9BFD-9FC3219FC04B}"/>
              </a:ext>
            </a:extLst>
          </p:cNvPr>
          <p:cNvSpPr/>
          <p:nvPr/>
        </p:nvSpPr>
        <p:spPr>
          <a:xfrm>
            <a:off x="8656988" y="4147285"/>
            <a:ext cx="2995863" cy="637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2"/>
                </a:solidFill>
                <a:latin typeface="Arial" panose="020B0604020202020204" pitchFamily="34" charset="0"/>
                <a:cs typeface="Arial" panose="020B0604020202020204" pitchFamily="34" charset="0"/>
              </a:rPr>
              <a:t>You donate stem cells</a:t>
            </a:r>
          </a:p>
        </p:txBody>
      </p:sp>
    </p:spTree>
    <p:extLst>
      <p:ext uri="{BB962C8B-B14F-4D97-AF65-F5344CB8AC3E}">
        <p14:creationId xmlns:p14="http://schemas.microsoft.com/office/powerpoint/2010/main" val="622848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4CDE9A5-042D-4F43-89B1-04A3CAB8DEA2}"/>
              </a:ext>
            </a:extLst>
          </p:cNvPr>
          <p:cNvSpPr txBox="1"/>
          <p:nvPr/>
        </p:nvSpPr>
        <p:spPr>
          <a:xfrm>
            <a:off x="1291590" y="2788920"/>
            <a:ext cx="10527030" cy="830997"/>
          </a:xfrm>
          <a:prstGeom prst="rect">
            <a:avLst/>
          </a:prstGeom>
          <a:noFill/>
        </p:spPr>
        <p:txBody>
          <a:bodyPr wrap="square" rtlCol="0">
            <a:spAutoFit/>
          </a:bodyPr>
          <a:lstStyle/>
          <a:p>
            <a:r>
              <a:rPr lang="de-DE" sz="4800" b="1" dirty="0">
                <a:solidFill>
                  <a:schemeClr val="tx2"/>
                </a:solidFill>
                <a:latin typeface="Arial" panose="020B0604020202020204" pitchFamily="34" charset="0"/>
                <a:cs typeface="Arial" panose="020B0604020202020204" pitchFamily="34" charset="0"/>
              </a:rPr>
              <a:t>The </a:t>
            </a:r>
            <a:r>
              <a:rPr lang="de-DE" sz="4800" b="1" dirty="0" err="1">
                <a:solidFill>
                  <a:schemeClr val="tx2"/>
                </a:solidFill>
                <a:latin typeface="Arial" panose="020B0604020202020204" pitchFamily="34" charset="0"/>
                <a:cs typeface="Arial" panose="020B0604020202020204" pitchFamily="34" charset="0"/>
              </a:rPr>
              <a:t>donation</a:t>
            </a:r>
            <a:endParaRPr lang="de-DE" sz="4800" b="1" dirty="0">
              <a:solidFill>
                <a:schemeClr val="tx2"/>
              </a:solidFill>
              <a:latin typeface="Arial" panose="020B0604020202020204" pitchFamily="34" charset="0"/>
              <a:cs typeface="Arial" panose="020B0604020202020204" pitchFamily="34" charset="0"/>
            </a:endParaRPr>
          </a:p>
        </p:txBody>
      </p:sp>
      <p:sp>
        <p:nvSpPr>
          <p:cNvPr id="5" name="Textfeld 4">
            <a:extLst>
              <a:ext uri="{FF2B5EF4-FFF2-40B4-BE49-F238E27FC236}">
                <a16:creationId xmlns:a16="http://schemas.microsoft.com/office/drawing/2014/main" id="{A3BFBCC0-B60A-4241-9EEB-310D6C027A04}"/>
              </a:ext>
            </a:extLst>
          </p:cNvPr>
          <p:cNvSpPr txBox="1"/>
          <p:nvPr/>
        </p:nvSpPr>
        <p:spPr>
          <a:xfrm>
            <a:off x="1291590" y="3895844"/>
            <a:ext cx="8961120" cy="646331"/>
          </a:xfrm>
          <a:prstGeom prst="rect">
            <a:avLst/>
          </a:prstGeom>
          <a:noFill/>
        </p:spPr>
        <p:txBody>
          <a:bodyPr wrap="square">
            <a:spAutoFit/>
          </a:bodyPr>
          <a:lstStyle/>
          <a:p>
            <a:r>
              <a:rPr lang="de-DE" sz="3600" dirty="0" err="1">
                <a:latin typeface="Arial" panose="020B0604020202020204" pitchFamily="34" charset="0"/>
                <a:cs typeface="Arial" panose="020B0604020202020204" pitchFamily="34" charset="0"/>
              </a:rPr>
              <a:t>What</a:t>
            </a:r>
            <a:r>
              <a:rPr lang="de-DE" sz="3600" dirty="0">
                <a:latin typeface="Arial" panose="020B0604020202020204" pitchFamily="34" charset="0"/>
                <a:cs typeface="Arial" panose="020B0604020202020204" pitchFamily="34" charset="0"/>
              </a:rPr>
              <a:t> </a:t>
            </a:r>
            <a:r>
              <a:rPr lang="de-DE" sz="3600" dirty="0" err="1">
                <a:latin typeface="Arial" panose="020B0604020202020204" pitchFamily="34" charset="0"/>
                <a:cs typeface="Arial" panose="020B0604020202020204" pitchFamily="34" charset="0"/>
              </a:rPr>
              <a:t>awaits</a:t>
            </a:r>
            <a:r>
              <a:rPr lang="de-DE" sz="3600" dirty="0">
                <a:latin typeface="Arial" panose="020B0604020202020204" pitchFamily="34" charset="0"/>
                <a:cs typeface="Arial" panose="020B0604020202020204" pitchFamily="34" charset="0"/>
              </a:rPr>
              <a:t> </a:t>
            </a:r>
            <a:r>
              <a:rPr lang="de-DE" sz="3600" dirty="0" err="1">
                <a:latin typeface="Arial" panose="020B0604020202020204" pitchFamily="34" charset="0"/>
                <a:cs typeface="Arial" panose="020B0604020202020204" pitchFamily="34" charset="0"/>
              </a:rPr>
              <a:t>you</a:t>
            </a:r>
            <a:endParaRPr lang="de-DE" sz="3600" dirty="0">
              <a:latin typeface="Arial" panose="020B0604020202020204" pitchFamily="34" charset="0"/>
              <a:cs typeface="Arial" panose="020B0604020202020204" pitchFamily="34" charset="0"/>
            </a:endParaRPr>
          </a:p>
        </p:txBody>
      </p:sp>
      <p:pic>
        <p:nvPicPr>
          <p:cNvPr id="6" name="Bildplatzhalter 6">
            <a:extLst>
              <a:ext uri="{FF2B5EF4-FFF2-40B4-BE49-F238E27FC236}">
                <a16:creationId xmlns:a16="http://schemas.microsoft.com/office/drawing/2014/main" id="{1424AEF6-1004-4788-ADF8-74AB94C280F8}"/>
              </a:ext>
            </a:extLst>
          </p:cNvPr>
          <p:cNvPicPr>
            <a:picLocks noChangeAspect="1"/>
          </p:cNvPicPr>
          <p:nvPr/>
        </p:nvPicPr>
        <p:blipFill>
          <a:blip r:embed="rId4"/>
          <a:srcRect l="1112" r="1112"/>
          <a:stretch>
            <a:fillRect/>
          </a:stretch>
        </p:blipFill>
        <p:spPr>
          <a:xfrm>
            <a:off x="6759593" y="939778"/>
            <a:ext cx="4965943" cy="4978443"/>
          </a:xfrm>
          <a:prstGeom prst="rect">
            <a:avLst/>
          </a:prstGeom>
        </p:spPr>
      </p:pic>
      <p:sp>
        <p:nvSpPr>
          <p:cNvPr id="7" name="Rechteck 6">
            <a:extLst>
              <a:ext uri="{FF2B5EF4-FFF2-40B4-BE49-F238E27FC236}">
                <a16:creationId xmlns:a16="http://schemas.microsoft.com/office/drawing/2014/main" id="{842926CF-76FC-42B3-B9D4-751053D310A7}"/>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2790008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8658606-24EB-4C82-864A-27B15FC8DEBA}"/>
              </a:ext>
            </a:extLst>
          </p:cNvPr>
          <p:cNvSpPr>
            <a:spLocks noGrp="1"/>
          </p:cNvSpPr>
          <p:nvPr>
            <p:ph idx="4294967295"/>
          </p:nvPr>
        </p:nvSpPr>
        <p:spPr>
          <a:xfrm>
            <a:off x="6327777" y="1241425"/>
            <a:ext cx="5167537" cy="4578350"/>
          </a:xfrm>
        </p:spPr>
        <p:txBody>
          <a:bodyPr>
            <a:normAutofit/>
          </a:bodyPr>
          <a:lstStyle/>
          <a:p>
            <a:pPr marL="372600" marR="0" lvl="0" indent="-372600" algn="l" defTabSz="914400" rtl="0" eaLnBrk="1" fontAlgn="auto" latinLnBrk="0" hangingPunct="1">
              <a:lnSpc>
                <a:spcPct val="100000"/>
              </a:lnSpc>
              <a:spcBef>
                <a:spcPts val="1200"/>
              </a:spcBef>
              <a:spcAft>
                <a:spcPts val="1200"/>
              </a:spcAft>
              <a:buClrTx/>
              <a:buSzTx/>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Injection of the growth factor G-CSF over 5 days: flu-like symptoms possible </a:t>
            </a:r>
          </a:p>
          <a:p>
            <a:pPr marL="372600" marR="0" lvl="0" indent="-372600" algn="l" defTabSz="914400" rtl="0" eaLnBrk="1" fontAlgn="auto" latinLnBrk="0" hangingPunct="1">
              <a:lnSpc>
                <a:spcPct val="100000"/>
              </a:lnSpc>
              <a:spcBef>
                <a:spcPts val="1200"/>
              </a:spcBef>
              <a:spcAft>
                <a:spcPts val="1200"/>
              </a:spcAft>
              <a:buClrTx/>
              <a:buSzTx/>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Stem cells are increasingly released into the blood </a:t>
            </a:r>
          </a:p>
          <a:p>
            <a:pPr marL="372600" marR="0" lvl="0" indent="-372600" algn="l" defTabSz="914400" rtl="0" eaLnBrk="1" fontAlgn="auto" latinLnBrk="0" hangingPunct="1">
              <a:lnSpc>
                <a:spcPct val="100000"/>
              </a:lnSpc>
              <a:spcBef>
                <a:spcPts val="1200"/>
              </a:spcBef>
              <a:spcAft>
                <a:spcPts val="1200"/>
              </a:spcAft>
              <a:buClrTx/>
              <a:buSzTx/>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Outpatient collection, approx. 3-5 hours on a maximum of 2 days</a:t>
            </a:r>
          </a:p>
        </p:txBody>
      </p:sp>
      <p:sp>
        <p:nvSpPr>
          <p:cNvPr id="4" name="Titel 3">
            <a:extLst>
              <a:ext uri="{FF2B5EF4-FFF2-40B4-BE49-F238E27FC236}">
                <a16:creationId xmlns:a16="http://schemas.microsoft.com/office/drawing/2014/main" id="{B39EFEA8-1914-4729-962D-DD4465B8D5F2}"/>
              </a:ext>
            </a:extLst>
          </p:cNvPr>
          <p:cNvSpPr>
            <a:spLocks noGrp="1"/>
          </p:cNvSpPr>
          <p:nvPr>
            <p:ph type="title" idx="4294967295"/>
          </p:nvPr>
        </p:nvSpPr>
        <p:spPr>
          <a:xfrm>
            <a:off x="898525" y="573088"/>
            <a:ext cx="10080625" cy="668337"/>
          </a:xfrm>
        </p:spPr>
        <p:txBody>
          <a:bodyPr>
            <a:normAutofit/>
          </a:bodyPr>
          <a:lstStyle/>
          <a:p>
            <a:r>
              <a:rPr lang="de-DE" sz="3600" dirty="0" err="1">
                <a:solidFill>
                  <a:srgbClr val="E2001A"/>
                </a:solidFill>
              </a:rPr>
              <a:t>Peripheral</a:t>
            </a:r>
            <a:r>
              <a:rPr lang="de-DE" sz="3600" dirty="0">
                <a:solidFill>
                  <a:srgbClr val="E2001A"/>
                </a:solidFill>
              </a:rPr>
              <a:t> </a:t>
            </a:r>
            <a:r>
              <a:rPr lang="de-DE" sz="3600" dirty="0" err="1">
                <a:solidFill>
                  <a:srgbClr val="E2001A"/>
                </a:solidFill>
              </a:rPr>
              <a:t>blood</a:t>
            </a:r>
            <a:r>
              <a:rPr lang="de-DE" sz="3600" dirty="0">
                <a:solidFill>
                  <a:srgbClr val="E2001A"/>
                </a:solidFill>
              </a:rPr>
              <a:t> </a:t>
            </a:r>
            <a:r>
              <a:rPr lang="de-DE" sz="3600" dirty="0" err="1">
                <a:solidFill>
                  <a:srgbClr val="E2001A"/>
                </a:solidFill>
              </a:rPr>
              <a:t>stem</a:t>
            </a:r>
            <a:r>
              <a:rPr lang="de-DE" sz="3600" dirty="0">
                <a:solidFill>
                  <a:srgbClr val="E2001A"/>
                </a:solidFill>
              </a:rPr>
              <a:t> </a:t>
            </a:r>
            <a:r>
              <a:rPr lang="de-DE" sz="3600" dirty="0" err="1">
                <a:solidFill>
                  <a:srgbClr val="E2001A"/>
                </a:solidFill>
              </a:rPr>
              <a:t>cell</a:t>
            </a:r>
            <a:r>
              <a:rPr lang="de-DE" sz="3600" dirty="0">
                <a:solidFill>
                  <a:srgbClr val="E2001A"/>
                </a:solidFill>
              </a:rPr>
              <a:t> </a:t>
            </a:r>
            <a:r>
              <a:rPr lang="de-DE" sz="3600" dirty="0" err="1">
                <a:solidFill>
                  <a:srgbClr val="E2001A"/>
                </a:solidFill>
              </a:rPr>
              <a:t>donation</a:t>
            </a:r>
            <a:r>
              <a:rPr lang="de-DE" sz="3600" dirty="0">
                <a:solidFill>
                  <a:srgbClr val="E2001A"/>
                </a:solidFill>
              </a:rPr>
              <a:t> (PBSC)</a:t>
            </a:r>
          </a:p>
        </p:txBody>
      </p:sp>
      <p:pic>
        <p:nvPicPr>
          <p:cNvPr id="15" name="Bildplatzhalter 14">
            <a:extLst>
              <a:ext uri="{FF2B5EF4-FFF2-40B4-BE49-F238E27FC236}">
                <a16:creationId xmlns:a16="http://schemas.microsoft.com/office/drawing/2014/main" id="{38F2A304-5D6B-440E-9CAE-9405B045369A}"/>
              </a:ext>
            </a:extLst>
          </p:cNvPr>
          <p:cNvPicPr>
            <a:picLocks noGrp="1" noChangeAspect="1"/>
          </p:cNvPicPr>
          <p:nvPr>
            <p:ph type="pic" sz="quarter" idx="4294967295"/>
          </p:nvPr>
        </p:nvPicPr>
        <p:blipFill>
          <a:blip r:embed="rId5"/>
          <a:srcRect l="1080" r="1080"/>
          <a:stretch/>
        </p:blipFill>
        <p:spPr>
          <a:xfrm>
            <a:off x="898525" y="1241425"/>
            <a:ext cx="4965700" cy="4978400"/>
          </a:xfrm>
        </p:spPr>
      </p:pic>
      <p:sp>
        <p:nvSpPr>
          <p:cNvPr id="8" name="Rechteck 7">
            <a:extLst>
              <a:ext uri="{FF2B5EF4-FFF2-40B4-BE49-F238E27FC236}">
                <a16:creationId xmlns:a16="http://schemas.microsoft.com/office/drawing/2014/main" id="{332B65BB-C580-42D7-AC5D-DED940DE539A}"/>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
        <p:nvSpPr>
          <p:cNvPr id="9" name="Ellipse 8">
            <a:extLst>
              <a:ext uri="{FF2B5EF4-FFF2-40B4-BE49-F238E27FC236}">
                <a16:creationId xmlns:a16="http://schemas.microsoft.com/office/drawing/2014/main" id="{0173855A-A5C4-431B-B21A-7C8BD5D7FCA0}"/>
              </a:ext>
            </a:extLst>
          </p:cNvPr>
          <p:cNvSpPr/>
          <p:nvPr/>
        </p:nvSpPr>
        <p:spPr>
          <a:xfrm>
            <a:off x="5109029" y="5297714"/>
            <a:ext cx="1322580" cy="1332971"/>
          </a:xfrm>
          <a:prstGeom prst="ellipse">
            <a:avLst/>
          </a:prstGeom>
          <a:solidFill>
            <a:srgbClr val="2C5A81"/>
          </a:solidFill>
          <a:ln w="12700" cap="flat" cmpd="sng" algn="ctr">
            <a:solidFill>
              <a:srgbClr val="A8C8E3">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90 %</a:t>
            </a:r>
          </a:p>
        </p:txBody>
      </p:sp>
    </p:spTree>
    <p:extLst>
      <p:ext uri="{BB962C8B-B14F-4D97-AF65-F5344CB8AC3E}">
        <p14:creationId xmlns:p14="http://schemas.microsoft.com/office/powerpoint/2010/main" val="3739603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8658606-24EB-4C82-864A-27B15FC8DEBA}"/>
              </a:ext>
            </a:extLst>
          </p:cNvPr>
          <p:cNvSpPr>
            <a:spLocks noGrp="1"/>
          </p:cNvSpPr>
          <p:nvPr>
            <p:ph idx="4294967295"/>
          </p:nvPr>
        </p:nvSpPr>
        <p:spPr>
          <a:xfrm>
            <a:off x="6451600" y="1230313"/>
            <a:ext cx="4841876" cy="4938712"/>
          </a:xfrm>
        </p:spPr>
        <p:txBody>
          <a:bodyPr>
            <a:normAutofit/>
          </a:bodyPr>
          <a:lstStyle/>
          <a:p>
            <a:pPr marL="372600" marR="0" lvl="0" indent="-372600" algn="l" defTabSz="914400" rtl="0" eaLnBrk="1" fontAlgn="auto" latinLnBrk="0" hangingPunct="1">
              <a:lnSpc>
                <a:spcPct val="100000"/>
              </a:lnSpc>
              <a:spcBef>
                <a:spcPts val="1200"/>
              </a:spcBef>
              <a:spcAft>
                <a:spcPts val="1200"/>
              </a:spcAft>
              <a:buClrTx/>
              <a:buSzTx/>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Donation under general anesthetic from the iliac crest</a:t>
            </a:r>
          </a:p>
          <a:p>
            <a:pPr marL="372600" marR="0" lvl="0" indent="-372600" algn="l" defTabSz="914400" rtl="0" eaLnBrk="1" fontAlgn="auto" latinLnBrk="0" hangingPunct="1">
              <a:lnSpc>
                <a:spcPct val="100000"/>
              </a:lnSpc>
              <a:spcBef>
                <a:spcPts val="1200"/>
              </a:spcBef>
              <a:spcAft>
                <a:spcPts val="1200"/>
              </a:spcAft>
              <a:buClrTx/>
              <a:buSzTx/>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Hospital stay approx. 1-2 nights</a:t>
            </a:r>
          </a:p>
          <a:p>
            <a:pPr marL="372600" marR="0" lvl="0" indent="-372600" algn="l" defTabSz="914400" rtl="0" eaLnBrk="1" fontAlgn="auto" latinLnBrk="0" hangingPunct="1">
              <a:lnSpc>
                <a:spcPct val="100000"/>
              </a:lnSpc>
              <a:spcBef>
                <a:spcPts val="1200"/>
              </a:spcBef>
              <a:spcAft>
                <a:spcPts val="1200"/>
              </a:spcAft>
              <a:buClrTx/>
              <a:buSzTx/>
              <a:buFontTx/>
              <a:buBlip>
                <a:blip r:embed="rId4"/>
              </a:buBlip>
              <a:tabLst/>
              <a:defRPr/>
            </a:pP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Localised</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soreness for a few days after removal (like bruising)</a:t>
            </a:r>
          </a:p>
          <a:p>
            <a:pPr marL="0" indent="0">
              <a:buNone/>
            </a:pPr>
            <a:endParaRPr lang="de-DE" sz="4000" dirty="0"/>
          </a:p>
        </p:txBody>
      </p:sp>
      <p:sp>
        <p:nvSpPr>
          <p:cNvPr id="4" name="Titel 3">
            <a:extLst>
              <a:ext uri="{FF2B5EF4-FFF2-40B4-BE49-F238E27FC236}">
                <a16:creationId xmlns:a16="http://schemas.microsoft.com/office/drawing/2014/main" id="{B39EFEA8-1914-4729-962D-DD4465B8D5F2}"/>
              </a:ext>
            </a:extLst>
          </p:cNvPr>
          <p:cNvSpPr>
            <a:spLocks noGrp="1"/>
          </p:cNvSpPr>
          <p:nvPr>
            <p:ph type="title" idx="4294967295"/>
          </p:nvPr>
        </p:nvSpPr>
        <p:spPr>
          <a:xfrm>
            <a:off x="898525" y="552149"/>
            <a:ext cx="10080625" cy="669441"/>
          </a:xfrm>
        </p:spPr>
        <p:txBody>
          <a:bodyPr>
            <a:normAutofit/>
          </a:bodyPr>
          <a:lstStyle/>
          <a:p>
            <a:r>
              <a:rPr lang="de-DE" sz="3600" dirty="0" err="1">
                <a:solidFill>
                  <a:srgbClr val="E2001A"/>
                </a:solidFill>
              </a:rPr>
              <a:t>Bone</a:t>
            </a:r>
            <a:r>
              <a:rPr lang="de-DE" sz="3600" dirty="0">
                <a:solidFill>
                  <a:srgbClr val="E2001A"/>
                </a:solidFill>
              </a:rPr>
              <a:t> </a:t>
            </a:r>
            <a:r>
              <a:rPr lang="de-DE" sz="3600" dirty="0" err="1">
                <a:solidFill>
                  <a:srgbClr val="E2001A"/>
                </a:solidFill>
              </a:rPr>
              <a:t>marrow</a:t>
            </a:r>
            <a:r>
              <a:rPr lang="de-DE" sz="3600" dirty="0">
                <a:solidFill>
                  <a:srgbClr val="E2001A"/>
                </a:solidFill>
              </a:rPr>
              <a:t> </a:t>
            </a:r>
            <a:r>
              <a:rPr lang="de-DE" sz="3600" dirty="0" err="1">
                <a:solidFill>
                  <a:srgbClr val="E2001A"/>
                </a:solidFill>
              </a:rPr>
              <a:t>donation</a:t>
            </a:r>
            <a:endParaRPr lang="de-DE" sz="3600" dirty="0">
              <a:solidFill>
                <a:srgbClr val="E2001A"/>
              </a:solidFill>
            </a:endParaRPr>
          </a:p>
        </p:txBody>
      </p:sp>
      <p:pic>
        <p:nvPicPr>
          <p:cNvPr id="9" name="Bildplatzhalter 8">
            <a:extLst>
              <a:ext uri="{FF2B5EF4-FFF2-40B4-BE49-F238E27FC236}">
                <a16:creationId xmlns:a16="http://schemas.microsoft.com/office/drawing/2014/main" id="{C3A8525A-5C46-44CA-B38B-138585624337}"/>
              </a:ext>
            </a:extLst>
          </p:cNvPr>
          <p:cNvPicPr>
            <a:picLocks noGrp="1" noChangeAspect="1"/>
          </p:cNvPicPr>
          <p:nvPr>
            <p:ph type="pic" sz="quarter" idx="4294967295"/>
          </p:nvPr>
        </p:nvPicPr>
        <p:blipFill rotWithShape="1">
          <a:blip r:embed="rId5"/>
          <a:srcRect l="544" t="640" r="1950" b="21526"/>
          <a:stretch/>
        </p:blipFill>
        <p:spPr>
          <a:xfrm>
            <a:off x="898525" y="1230313"/>
            <a:ext cx="4841876" cy="4938712"/>
          </a:xfrm>
        </p:spPr>
      </p:pic>
      <p:sp>
        <p:nvSpPr>
          <p:cNvPr id="7" name="Ellipse 6">
            <a:extLst>
              <a:ext uri="{FF2B5EF4-FFF2-40B4-BE49-F238E27FC236}">
                <a16:creationId xmlns:a16="http://schemas.microsoft.com/office/drawing/2014/main" id="{174FE412-E713-4359-A95D-C8D5748420ED}"/>
              </a:ext>
            </a:extLst>
          </p:cNvPr>
          <p:cNvSpPr/>
          <p:nvPr/>
        </p:nvSpPr>
        <p:spPr>
          <a:xfrm>
            <a:off x="5109029" y="5341257"/>
            <a:ext cx="1322580" cy="1289428"/>
          </a:xfrm>
          <a:prstGeom prst="ellipse">
            <a:avLst/>
          </a:prstGeom>
          <a:solidFill>
            <a:schemeClr val="bg1"/>
          </a:solidFill>
          <a:ln w="12700" cap="flat" cmpd="sng" algn="ctr">
            <a:solidFill>
              <a:srgbClr val="2C5A8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0" cap="none" spc="0" normalizeH="0" baseline="0" noProof="0" dirty="0">
                <a:ln>
                  <a:noFill/>
                </a:ln>
                <a:solidFill>
                  <a:srgbClr val="2C5A81"/>
                </a:solidFill>
                <a:effectLst/>
                <a:uLnTx/>
                <a:uFillTx/>
                <a:latin typeface="Calibri" panose="020F0502020204030204"/>
                <a:ea typeface="+mn-ea"/>
                <a:cs typeface="Arial" panose="020B0604020202020204" pitchFamily="34" charset="0"/>
              </a:rPr>
              <a:t>10 % </a:t>
            </a:r>
          </a:p>
        </p:txBody>
      </p:sp>
      <p:sp>
        <p:nvSpPr>
          <p:cNvPr id="8" name="Rechteck 7">
            <a:extLst>
              <a:ext uri="{FF2B5EF4-FFF2-40B4-BE49-F238E27FC236}">
                <a16:creationId xmlns:a16="http://schemas.microsoft.com/office/drawing/2014/main" id="{002AE74E-FA70-4CE9-B311-EC854BB1606A}"/>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135870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Inhaltsplatzhalter 1">
            <a:extLst>
              <a:ext uri="{FF2B5EF4-FFF2-40B4-BE49-F238E27FC236}">
                <a16:creationId xmlns:a16="http://schemas.microsoft.com/office/drawing/2014/main" id="{B89E6733-154D-4389-89F0-90F58CE76793}"/>
              </a:ext>
            </a:extLst>
          </p:cNvPr>
          <p:cNvSpPr>
            <a:spLocks noGrp="1"/>
          </p:cNvSpPr>
          <p:nvPr>
            <p:ph idx="4294967295"/>
          </p:nvPr>
        </p:nvSpPr>
        <p:spPr>
          <a:xfrm>
            <a:off x="6192840" y="2932306"/>
            <a:ext cx="5232028" cy="977470"/>
          </a:xfrm>
        </p:spPr>
        <p:txBody>
          <a:bodyPr>
            <a:normAutofit/>
          </a:bodyPr>
          <a:lstStyle/>
          <a:p>
            <a:pPr marL="0" indent="0">
              <a:buNone/>
            </a:pPr>
            <a:r>
              <a:rPr lang="de-DE" sz="4800" b="1" dirty="0">
                <a:solidFill>
                  <a:schemeClr val="tx2"/>
                </a:solidFill>
              </a:rPr>
              <a:t>Any </a:t>
            </a:r>
            <a:r>
              <a:rPr lang="de-DE" sz="4800" b="1" dirty="0" err="1">
                <a:solidFill>
                  <a:schemeClr val="tx2"/>
                </a:solidFill>
              </a:rPr>
              <a:t>questions</a:t>
            </a:r>
            <a:endParaRPr lang="de-DE" sz="4800" b="1" dirty="0">
              <a:solidFill>
                <a:schemeClr val="tx2"/>
              </a:solidFill>
            </a:endParaRPr>
          </a:p>
        </p:txBody>
      </p:sp>
      <p:pic>
        <p:nvPicPr>
          <p:cNvPr id="5" name="Bildplatzhalter 6">
            <a:extLst>
              <a:ext uri="{FF2B5EF4-FFF2-40B4-BE49-F238E27FC236}">
                <a16:creationId xmlns:a16="http://schemas.microsoft.com/office/drawing/2014/main" id="{7629C67E-30EA-4F9A-8B14-BAEDA1CAA3FA}"/>
              </a:ext>
            </a:extLst>
          </p:cNvPr>
          <p:cNvPicPr>
            <a:picLocks noChangeAspect="1"/>
          </p:cNvPicPr>
          <p:nvPr/>
        </p:nvPicPr>
        <p:blipFill>
          <a:blip r:embed="rId4"/>
          <a:srcRect l="1112" r="1112"/>
          <a:stretch>
            <a:fillRect/>
          </a:stretch>
        </p:blipFill>
        <p:spPr>
          <a:xfrm>
            <a:off x="1033219" y="931820"/>
            <a:ext cx="4965943" cy="4978443"/>
          </a:xfrm>
          <a:prstGeom prst="rect">
            <a:avLst/>
          </a:prstGeom>
        </p:spPr>
      </p:pic>
      <p:sp>
        <p:nvSpPr>
          <p:cNvPr id="6" name="Rechteck 5">
            <a:extLst>
              <a:ext uri="{FF2B5EF4-FFF2-40B4-BE49-F238E27FC236}">
                <a16:creationId xmlns:a16="http://schemas.microsoft.com/office/drawing/2014/main" id="{0A16C90E-C82A-4843-B83F-D5A4C809CEB9}"/>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3445017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DC8F406D-CC7E-D8C6-5042-66D3D05CD4E8}"/>
              </a:ext>
            </a:extLst>
          </p:cNvPr>
          <p:cNvSpPr>
            <a:spLocks noGrp="1"/>
          </p:cNvSpPr>
          <p:nvPr>
            <p:ph type="dt" sz="half" idx="15"/>
            <p:custDataLst>
              <p:tags r:id="rId1"/>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000" b="0" i="0" u="none" strike="noStrike" kern="1200" cap="none" spc="0" normalizeH="0" baseline="0" noProof="0" dirty="0">
                <a:ln>
                  <a:noFill/>
                </a:ln>
                <a:solidFill>
                  <a:srgbClr val="999999"/>
                </a:solidFill>
                <a:effectLst/>
                <a:uLnTx/>
                <a:uFillTx/>
                <a:latin typeface="Arial"/>
                <a:ea typeface="+mn-ea"/>
                <a:cs typeface="+mn-cs"/>
              </a:rPr>
              <a:t>00.00.2025</a:t>
            </a:r>
          </a:p>
        </p:txBody>
      </p:sp>
      <p:sp>
        <p:nvSpPr>
          <p:cNvPr id="17" name="Rechteck 16">
            <a:extLst>
              <a:ext uri="{FF2B5EF4-FFF2-40B4-BE49-F238E27FC236}">
                <a16:creationId xmlns:a16="http://schemas.microsoft.com/office/drawing/2014/main" id="{31B936C1-F4C7-419E-8099-B74E6C5F078D}"/>
              </a:ext>
            </a:extLst>
          </p:cNvPr>
          <p:cNvSpPr/>
          <p:nvPr/>
        </p:nvSpPr>
        <p:spPr>
          <a:xfrm>
            <a:off x="0" y="0"/>
            <a:ext cx="12192000" cy="685800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 name="Foliennummernplatzhalter 7">
            <a:extLst>
              <a:ext uri="{FF2B5EF4-FFF2-40B4-BE49-F238E27FC236}">
                <a16:creationId xmlns:a16="http://schemas.microsoft.com/office/drawing/2014/main" id="{30A4CB59-532B-8716-AEC7-7038BAA8D486}"/>
              </a:ext>
            </a:extLst>
          </p:cNvPr>
          <p:cNvSpPr>
            <a:spLocks noGrp="1"/>
          </p:cNvSpPr>
          <p:nvPr>
            <p:ph type="sldNum" sz="quarter" idx="17"/>
            <p:custDataLst>
              <p:tags r:id="rId2"/>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de-DE"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de-DE" sz="1000" b="0" i="0" u="none" strike="noStrike" kern="1200" cap="none" spc="0" normalizeH="0" baseline="0" noProof="0" dirty="0">
              <a:ln>
                <a:noFill/>
              </a:ln>
              <a:solidFill>
                <a:srgbClr val="999999"/>
              </a:solidFill>
              <a:effectLst/>
              <a:uLnTx/>
              <a:uFillTx/>
              <a:latin typeface="Arial"/>
              <a:ea typeface="+mn-ea"/>
              <a:cs typeface="+mn-cs"/>
            </a:endParaRPr>
          </a:p>
        </p:txBody>
      </p:sp>
      <p:pic>
        <p:nvPicPr>
          <p:cNvPr id="13" name="Grafik 12">
            <a:extLst>
              <a:ext uri="{FF2B5EF4-FFF2-40B4-BE49-F238E27FC236}">
                <a16:creationId xmlns:a16="http://schemas.microsoft.com/office/drawing/2014/main" id="{B42DC2EA-5721-40F2-B08F-615D25603262}"/>
              </a:ext>
            </a:extLst>
          </p:cNvPr>
          <p:cNvPicPr>
            <a:picLocks noChangeAspect="1"/>
          </p:cNvPicPr>
          <p:nvPr/>
        </p:nvPicPr>
        <p:blipFill rotWithShape="1">
          <a:blip r:embed="rId6"/>
          <a:srcRect l="5747" t="4584" r="4547" b="5468"/>
          <a:stretch/>
        </p:blipFill>
        <p:spPr>
          <a:xfrm>
            <a:off x="3549715" y="709083"/>
            <a:ext cx="5425170" cy="5439833"/>
          </a:xfrm>
          <a:prstGeom prst="rect">
            <a:avLst/>
          </a:prstGeom>
        </p:spPr>
      </p:pic>
      <p:sp>
        <p:nvSpPr>
          <p:cNvPr id="14" name="Textfeld 13">
            <a:extLst>
              <a:ext uri="{FF2B5EF4-FFF2-40B4-BE49-F238E27FC236}">
                <a16:creationId xmlns:a16="http://schemas.microsoft.com/office/drawing/2014/main" id="{17D113E0-D636-4BE1-AED4-2E9E5888D99E}"/>
              </a:ext>
            </a:extLst>
          </p:cNvPr>
          <p:cNvSpPr txBox="1"/>
          <p:nvPr/>
        </p:nvSpPr>
        <p:spPr>
          <a:xfrm>
            <a:off x="4562764" y="2274837"/>
            <a:ext cx="3399073"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Arial"/>
                <a:ea typeface="+mn-ea"/>
                <a:cs typeface="+mn-cs"/>
              </a:rPr>
              <a:t>Imagine you have donated stem cells.</a:t>
            </a:r>
          </a:p>
        </p:txBody>
      </p:sp>
      <p:sp>
        <p:nvSpPr>
          <p:cNvPr id="9" name="Rechteck 8">
            <a:extLst>
              <a:ext uri="{FF2B5EF4-FFF2-40B4-BE49-F238E27FC236}">
                <a16:creationId xmlns:a16="http://schemas.microsoft.com/office/drawing/2014/main" id="{6201753F-C149-45ED-A528-C00E5978DA59}"/>
              </a:ext>
            </a:extLst>
          </p:cNvPr>
          <p:cNvSpPr>
            <a:spLocks/>
          </p:cNvSpPr>
          <p:nvPr>
            <p:custDataLst>
              <p:tags r:id="rId3"/>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12736223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6BBE18ED-5943-4E75-8B0B-5D536675609C}"/>
              </a:ext>
            </a:extLst>
          </p:cNvPr>
          <p:cNvSpPr>
            <a:spLocks noGrp="1"/>
          </p:cNvSpPr>
          <p:nvPr>
            <p:ph type="title"/>
          </p:nvPr>
        </p:nvSpPr>
        <p:spPr>
          <a:xfrm>
            <a:off x="898525" y="684000"/>
            <a:ext cx="10541636" cy="758396"/>
          </a:xfrm>
        </p:spPr>
        <p:txBody>
          <a:bodyPr/>
          <a:lstStyle/>
          <a:p>
            <a:r>
              <a:rPr lang="de-DE" sz="3200" dirty="0" err="1"/>
              <a:t>What</a:t>
            </a:r>
            <a:r>
              <a:rPr lang="de-DE" sz="3200" dirty="0"/>
              <a:t> </a:t>
            </a:r>
            <a:r>
              <a:rPr lang="de-DE" sz="3200" dirty="0" err="1"/>
              <a:t>happens</a:t>
            </a:r>
            <a:r>
              <a:rPr lang="de-DE" sz="3200" dirty="0"/>
              <a:t> </a:t>
            </a:r>
            <a:r>
              <a:rPr lang="de-DE" sz="3200" dirty="0" err="1"/>
              <a:t>next</a:t>
            </a:r>
            <a:r>
              <a:rPr lang="de-DE" sz="3200" dirty="0"/>
              <a:t>? </a:t>
            </a:r>
          </a:p>
        </p:txBody>
      </p:sp>
      <p:pic>
        <p:nvPicPr>
          <p:cNvPr id="17" name="Grafik 16">
            <a:extLst>
              <a:ext uri="{FF2B5EF4-FFF2-40B4-BE49-F238E27FC236}">
                <a16:creationId xmlns:a16="http://schemas.microsoft.com/office/drawing/2014/main" id="{F97D0E08-E671-48CD-A7C2-2275423F6803}"/>
              </a:ext>
            </a:extLst>
          </p:cNvPr>
          <p:cNvPicPr>
            <a:picLocks noChangeAspect="1"/>
          </p:cNvPicPr>
          <p:nvPr/>
        </p:nvPicPr>
        <p:blipFill>
          <a:blip r:embed="rId3"/>
          <a:stretch>
            <a:fillRect/>
          </a:stretch>
        </p:blipFill>
        <p:spPr>
          <a:xfrm>
            <a:off x="1246766" y="2770989"/>
            <a:ext cx="10193395" cy="3644324"/>
          </a:xfrm>
          <a:prstGeom prst="rect">
            <a:avLst/>
          </a:prstGeom>
        </p:spPr>
      </p:pic>
      <p:sp>
        <p:nvSpPr>
          <p:cNvPr id="18" name="Inhaltsplatzhalter 1">
            <a:extLst>
              <a:ext uri="{FF2B5EF4-FFF2-40B4-BE49-F238E27FC236}">
                <a16:creationId xmlns:a16="http://schemas.microsoft.com/office/drawing/2014/main" id="{FBA06642-9FB4-4DD3-98E6-C025D953D778}"/>
              </a:ext>
            </a:extLst>
          </p:cNvPr>
          <p:cNvSpPr txBox="1">
            <a:spLocks/>
          </p:cNvSpPr>
          <p:nvPr/>
        </p:nvSpPr>
        <p:spPr>
          <a:xfrm>
            <a:off x="1476931" y="3822044"/>
            <a:ext cx="2870200" cy="2120306"/>
          </a:xfrm>
          <a:prstGeom prst="rect">
            <a:avLst/>
          </a:prstGeom>
          <a:solidFill>
            <a:srgbClr val="A8C8E4"/>
          </a:solidFill>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marR="0" lvl="0" indent="-374400" algn="l" defTabSz="914400" rtl="0" eaLnBrk="1" fontAlgn="auto" latinLnBrk="0" hangingPunct="1">
              <a:lnSpc>
                <a:spcPct val="100000"/>
              </a:lnSpc>
              <a:spcBef>
                <a:spcPts val="1200"/>
              </a:spcBef>
              <a:spcAft>
                <a:spcPts val="600"/>
              </a:spcAft>
              <a:buClrTx/>
              <a:buSzTx/>
              <a:buFontTx/>
              <a:buBlip>
                <a:blip r:embed="rId4"/>
              </a:buBlip>
              <a:tabLst/>
              <a:defRPr/>
            </a:pPr>
            <a:r>
              <a:rPr kumimoji="0" lang="de-DE"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First </a:t>
            </a:r>
            <a:r>
              <a:rPr kumimoji="0" lang="de-DE" sz="20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information</a:t>
            </a:r>
            <a:endParaRPr kumimoji="0" lang="de-DE"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704850" lvl="1" indent="-342900">
              <a:spcBef>
                <a:spcPts val="0"/>
              </a:spcBef>
              <a:spcAft>
                <a:spcPts val="0"/>
              </a:spcAft>
              <a:buFont typeface="Arial" panose="020B0604020202020204" pitchFamily="34" charset="0"/>
              <a:buChar char="•"/>
              <a:defRPr/>
            </a:pPr>
            <a:r>
              <a:rPr lang="en-US" sz="2000" dirty="0">
                <a:solidFill>
                  <a:srgbClr val="000000"/>
                </a:solidFill>
              </a:rPr>
              <a:t>Gender</a:t>
            </a:r>
          </a:p>
          <a:p>
            <a:pPr marL="704850" lvl="1" indent="-342900">
              <a:spcBef>
                <a:spcPts val="0"/>
              </a:spcBef>
              <a:spcAft>
                <a:spcPts val="0"/>
              </a:spcAft>
              <a:buFont typeface="Arial" panose="020B0604020202020204" pitchFamily="34" charset="0"/>
              <a:buChar char="•"/>
              <a:defRPr/>
            </a:pPr>
            <a:r>
              <a:rPr lang="en-US" sz="2000" dirty="0">
                <a:solidFill>
                  <a:srgbClr val="000000"/>
                </a:solidFill>
              </a:rPr>
              <a:t>Age group</a:t>
            </a:r>
          </a:p>
          <a:p>
            <a:pPr marL="704850" lvl="1" indent="-342900">
              <a:spcBef>
                <a:spcPts val="0"/>
              </a:spcBef>
              <a:spcAft>
                <a:spcPts val="0"/>
              </a:spcAft>
              <a:buFont typeface="Arial" panose="020B0604020202020204" pitchFamily="34" charset="0"/>
              <a:buChar char="•"/>
              <a:defRPr/>
            </a:pPr>
            <a:r>
              <a:rPr lang="en-US" sz="2000" dirty="0">
                <a:solidFill>
                  <a:srgbClr val="000000"/>
                </a:solidFill>
              </a:rPr>
              <a:t>Destination country</a:t>
            </a:r>
          </a:p>
          <a:p>
            <a:pPr marL="374400" lvl="0" indent="-374400">
              <a:defRPr/>
            </a:pPr>
            <a:r>
              <a:rPr lang="de-DE" sz="2000" b="1" dirty="0">
                <a:solidFill>
                  <a:srgbClr val="000000"/>
                </a:solidFill>
              </a:rPr>
              <a:t>Anonymous </a:t>
            </a:r>
            <a:r>
              <a:rPr lang="de-DE" sz="2000" b="1" dirty="0" err="1">
                <a:solidFill>
                  <a:srgbClr val="000000"/>
                </a:solidFill>
              </a:rPr>
              <a:t>letter</a:t>
            </a:r>
            <a:r>
              <a:rPr lang="de-DE" sz="2000" b="1" dirty="0">
                <a:solidFill>
                  <a:srgbClr val="000000"/>
                </a:solidFill>
              </a:rPr>
              <a:t> </a:t>
            </a:r>
            <a:r>
              <a:rPr lang="de-DE" sz="2000" b="1" dirty="0" err="1">
                <a:solidFill>
                  <a:srgbClr val="000000"/>
                </a:solidFill>
              </a:rPr>
              <a:t>contact</a:t>
            </a:r>
            <a:endParaRPr lang="de-DE" sz="2000" b="1" dirty="0">
              <a:solidFill>
                <a:srgbClr val="000000"/>
              </a:solidFill>
            </a:endParaRPr>
          </a:p>
        </p:txBody>
      </p:sp>
      <p:sp>
        <p:nvSpPr>
          <p:cNvPr id="19" name="Inhaltsplatzhalter 1">
            <a:extLst>
              <a:ext uri="{FF2B5EF4-FFF2-40B4-BE49-F238E27FC236}">
                <a16:creationId xmlns:a16="http://schemas.microsoft.com/office/drawing/2014/main" id="{24DA1BB1-A3A6-45F9-87D4-ADDB6E66A3AA}"/>
              </a:ext>
            </a:extLst>
          </p:cNvPr>
          <p:cNvSpPr txBox="1">
            <a:spLocks/>
          </p:cNvSpPr>
          <p:nvPr/>
        </p:nvSpPr>
        <p:spPr>
          <a:xfrm>
            <a:off x="1476931" y="3287012"/>
            <a:ext cx="3149519" cy="834369"/>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FontTx/>
              <a:buNone/>
            </a:pPr>
            <a:r>
              <a:rPr lang="de-DE" sz="2400" b="1" dirty="0"/>
              <a:t>After </a:t>
            </a:r>
            <a:r>
              <a:rPr lang="de-DE" sz="2400" b="1" dirty="0" err="1"/>
              <a:t>one</a:t>
            </a:r>
            <a:r>
              <a:rPr lang="de-DE" sz="2400" b="1" dirty="0"/>
              <a:t> </a:t>
            </a:r>
            <a:r>
              <a:rPr lang="de-DE" sz="2400" b="1" dirty="0" err="1"/>
              <a:t>day</a:t>
            </a:r>
            <a:r>
              <a:rPr lang="de-DE" sz="2400" b="1" dirty="0"/>
              <a:t>:</a:t>
            </a:r>
          </a:p>
        </p:txBody>
      </p:sp>
      <p:pic>
        <p:nvPicPr>
          <p:cNvPr id="20" name="Bildplatzhalter 2">
            <a:extLst>
              <a:ext uri="{FF2B5EF4-FFF2-40B4-BE49-F238E27FC236}">
                <a16:creationId xmlns:a16="http://schemas.microsoft.com/office/drawing/2014/main" id="{1FD490F9-A0DA-4517-9497-9478BAB55A1F}"/>
              </a:ext>
            </a:extLst>
          </p:cNvPr>
          <p:cNvPicPr>
            <a:picLocks noChangeAspect="1"/>
          </p:cNvPicPr>
          <p:nvPr/>
        </p:nvPicPr>
        <p:blipFill>
          <a:blip r:embed="rId5"/>
          <a:srcRect l="444" r="444"/>
          <a:stretch/>
        </p:blipFill>
        <p:spPr>
          <a:xfrm>
            <a:off x="1804927" y="1199234"/>
            <a:ext cx="1957333" cy="1957333"/>
          </a:xfrm>
          <a:prstGeom prst="ellipse">
            <a:avLst/>
          </a:prstGeom>
          <a:solidFill>
            <a:schemeClr val="bg1"/>
          </a:solidFill>
          <a:ln w="50800">
            <a:noFill/>
          </a:ln>
        </p:spPr>
      </p:pic>
      <p:pic>
        <p:nvPicPr>
          <p:cNvPr id="16" name="Bildplatzhalter 22">
            <a:extLst>
              <a:ext uri="{FF2B5EF4-FFF2-40B4-BE49-F238E27FC236}">
                <a16:creationId xmlns:a16="http://schemas.microsoft.com/office/drawing/2014/main" id="{3978AB5C-E77B-4547-A7E3-637B3A07C0E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20000"/>
                    </a14:imgEffect>
                  </a14:imgLayer>
                </a14:imgProps>
              </a:ext>
            </a:extLst>
          </a:blip>
          <a:srcRect l="-11" t="2796" r="11" b="-2050"/>
          <a:stretch/>
        </p:blipFill>
        <p:spPr>
          <a:xfrm>
            <a:off x="5335948" y="1199234"/>
            <a:ext cx="1957333" cy="1957333"/>
          </a:xfrm>
          <a:prstGeom prst="ellipse">
            <a:avLst/>
          </a:prstGeom>
        </p:spPr>
      </p:pic>
      <p:pic>
        <p:nvPicPr>
          <p:cNvPr id="21" name="Bildplatzhalter 24">
            <a:extLst>
              <a:ext uri="{FF2B5EF4-FFF2-40B4-BE49-F238E27FC236}">
                <a16:creationId xmlns:a16="http://schemas.microsoft.com/office/drawing/2014/main" id="{861FB5FE-54A5-41A1-9A99-115D11683778}"/>
              </a:ext>
            </a:extLst>
          </p:cNvPr>
          <p:cNvPicPr>
            <a:picLocks noChangeAspect="1"/>
          </p:cNvPicPr>
          <p:nvPr/>
        </p:nvPicPr>
        <p:blipFill>
          <a:blip r:embed="rId8"/>
          <a:srcRect t="1198" b="1198"/>
          <a:stretch/>
        </p:blipFill>
        <p:spPr>
          <a:xfrm>
            <a:off x="8866970" y="1199234"/>
            <a:ext cx="1957333" cy="1957333"/>
          </a:xfrm>
          <a:prstGeom prst="ellipse">
            <a:avLst/>
          </a:prstGeom>
        </p:spPr>
      </p:pic>
      <p:sp>
        <p:nvSpPr>
          <p:cNvPr id="22" name="Inhaltsplatzhalter 1">
            <a:extLst>
              <a:ext uri="{FF2B5EF4-FFF2-40B4-BE49-F238E27FC236}">
                <a16:creationId xmlns:a16="http://schemas.microsoft.com/office/drawing/2014/main" id="{2360C85E-AD91-4746-BC7D-6C142799082D}"/>
              </a:ext>
            </a:extLst>
          </p:cNvPr>
          <p:cNvSpPr txBox="1">
            <a:spLocks/>
          </p:cNvSpPr>
          <p:nvPr/>
        </p:nvSpPr>
        <p:spPr>
          <a:xfrm>
            <a:off x="5013531" y="3894036"/>
            <a:ext cx="2873477" cy="2024240"/>
          </a:xfrm>
          <a:prstGeom prst="rect">
            <a:avLst/>
          </a:prstGeom>
          <a:solidFill>
            <a:srgbClr val="F0767A"/>
          </a:solidFill>
          <a:ln>
            <a:noFill/>
          </a:ln>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lvl="0" indent="-374400">
              <a:spcAft>
                <a:spcPts val="0"/>
              </a:spcAft>
              <a:defRPr/>
            </a:pPr>
            <a:r>
              <a:rPr lang="en-US" sz="2000" b="1" dirty="0">
                <a:solidFill>
                  <a:srgbClr val="000000"/>
                </a:solidFill>
              </a:rPr>
              <a:t>Current information on the patient's state of health</a:t>
            </a:r>
          </a:p>
        </p:txBody>
      </p:sp>
      <p:sp>
        <p:nvSpPr>
          <p:cNvPr id="24" name="Inhaltsplatzhalter 1">
            <a:extLst>
              <a:ext uri="{FF2B5EF4-FFF2-40B4-BE49-F238E27FC236}">
                <a16:creationId xmlns:a16="http://schemas.microsoft.com/office/drawing/2014/main" id="{AC1299D3-28BB-4DB4-BF66-7708E41F4EC9}"/>
              </a:ext>
            </a:extLst>
          </p:cNvPr>
          <p:cNvSpPr txBox="1">
            <a:spLocks/>
          </p:cNvSpPr>
          <p:nvPr/>
        </p:nvSpPr>
        <p:spPr>
          <a:xfrm>
            <a:off x="5013531" y="3287012"/>
            <a:ext cx="3235330" cy="965827"/>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de-DE" sz="2400" b="1" dirty="0"/>
              <a:t>After 3 </a:t>
            </a:r>
            <a:r>
              <a:rPr lang="de-DE" sz="2400" b="1" dirty="0" err="1"/>
              <a:t>months</a:t>
            </a:r>
            <a:r>
              <a:rPr lang="de-DE" sz="2400" b="1" dirty="0"/>
              <a:t>:</a:t>
            </a:r>
          </a:p>
        </p:txBody>
      </p:sp>
      <p:sp>
        <p:nvSpPr>
          <p:cNvPr id="25" name="Inhaltsplatzhalter 1">
            <a:extLst>
              <a:ext uri="{FF2B5EF4-FFF2-40B4-BE49-F238E27FC236}">
                <a16:creationId xmlns:a16="http://schemas.microsoft.com/office/drawing/2014/main" id="{9C8249DB-6AD7-429F-9DCC-504E430230F7}"/>
              </a:ext>
            </a:extLst>
          </p:cNvPr>
          <p:cNvSpPr txBox="1">
            <a:spLocks/>
          </p:cNvSpPr>
          <p:nvPr/>
        </p:nvSpPr>
        <p:spPr>
          <a:xfrm>
            <a:off x="8476864" y="3894036"/>
            <a:ext cx="2905600" cy="2046815"/>
          </a:xfrm>
          <a:prstGeom prst="rect">
            <a:avLst/>
          </a:prstGeom>
          <a:solidFill>
            <a:srgbClr val="C3DFB9"/>
          </a:solidFill>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lvl="0" indent="-374400">
              <a:spcAft>
                <a:spcPts val="0"/>
              </a:spcAft>
              <a:defRPr/>
            </a:pPr>
            <a:r>
              <a:rPr lang="en-US" sz="2000" b="1" dirty="0">
                <a:solidFill>
                  <a:srgbClr val="000000"/>
                </a:solidFill>
              </a:rPr>
              <a:t>Personal contact can be requested via DKMS</a:t>
            </a:r>
          </a:p>
        </p:txBody>
      </p:sp>
      <p:sp>
        <p:nvSpPr>
          <p:cNvPr id="26" name="Inhaltsplatzhalter 1">
            <a:extLst>
              <a:ext uri="{FF2B5EF4-FFF2-40B4-BE49-F238E27FC236}">
                <a16:creationId xmlns:a16="http://schemas.microsoft.com/office/drawing/2014/main" id="{21901EE9-388D-4503-98BA-3F81F9EE363E}"/>
              </a:ext>
            </a:extLst>
          </p:cNvPr>
          <p:cNvSpPr txBox="1">
            <a:spLocks/>
          </p:cNvSpPr>
          <p:nvPr/>
        </p:nvSpPr>
        <p:spPr>
          <a:xfrm>
            <a:off x="8538030" y="3306294"/>
            <a:ext cx="3235331" cy="795803"/>
          </a:xfrm>
          <a:prstGeom prst="rect">
            <a:avLst/>
          </a:prstGeom>
        </p:spPr>
        <p:txBody>
          <a:bodyPr>
            <a:noAutofit/>
          </a:bodyPr>
          <a:lstStyle>
            <a:lvl1pPr marL="0" indent="0" algn="l" defTabSz="914400" rtl="0" eaLnBrk="1" fontAlgn="ctr" latinLnBrk="0" hangingPunct="1">
              <a:lnSpc>
                <a:spcPct val="130000"/>
              </a:lnSpc>
              <a:spcBef>
                <a:spcPts val="0"/>
              </a:spcBef>
              <a:spcAft>
                <a:spcPts val="0"/>
              </a:spcAft>
              <a:buFont typeface="Arial" panose="020B0604020202020204" pitchFamily="34" charset="0"/>
              <a:buNone/>
              <a:defRPr sz="1600" kern="1200">
                <a:solidFill>
                  <a:schemeClr val="tx1"/>
                </a:solidFill>
                <a:latin typeface="+mn-lt"/>
                <a:ea typeface="+mn-ea"/>
                <a:cs typeface="+mn-cs"/>
              </a:defRPr>
            </a:lvl1pPr>
            <a:lvl2pPr marL="252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2pPr>
            <a:lvl3pPr marL="504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3pPr>
            <a:lvl4pPr marL="756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b="0" kern="1200">
                <a:solidFill>
                  <a:schemeClr val="tx1"/>
                </a:solidFill>
                <a:latin typeface="+mn-lt"/>
                <a:ea typeface="+mn-ea"/>
                <a:cs typeface="+mn-cs"/>
              </a:defRPr>
            </a:lvl4pPr>
            <a:lvl5pPr marL="0" indent="0" algn="l" defTabSz="914400" rtl="0" eaLnBrk="1" fontAlgn="ctr" latinLnBrk="0" hangingPunct="1">
              <a:lnSpc>
                <a:spcPct val="130000"/>
              </a:lnSpc>
              <a:spcBef>
                <a:spcPts val="0"/>
              </a:spcBef>
              <a:spcAft>
                <a:spcPts val="0"/>
              </a:spcAft>
              <a:buFont typeface="Arial" panose="020B0604020202020204" pitchFamily="34" charset="0"/>
              <a:buNone/>
              <a:defRPr sz="1600" b="1" kern="1200">
                <a:solidFill>
                  <a:schemeClr val="tx1"/>
                </a:solidFill>
                <a:latin typeface="+mn-lt"/>
                <a:ea typeface="+mn-ea"/>
                <a:cs typeface="+mn-cs"/>
              </a:defRPr>
            </a:lvl5pPr>
            <a:lvl6pPr marL="0" indent="0" algn="l" defTabSz="914400" rtl="0" eaLnBrk="1" fontAlgn="ctr" latinLnBrk="0" hangingPunct="1">
              <a:lnSpc>
                <a:spcPct val="130000"/>
              </a:lnSpc>
              <a:spcBef>
                <a:spcPts val="0"/>
              </a:spcBef>
              <a:spcAft>
                <a:spcPts val="0"/>
              </a:spcAft>
              <a:buFontTx/>
              <a:buNone/>
              <a:defRPr sz="2200" kern="1200">
                <a:solidFill>
                  <a:schemeClr val="tx1"/>
                </a:solidFill>
                <a:latin typeface="+mn-lt"/>
                <a:ea typeface="+mn-ea"/>
                <a:cs typeface="+mn-cs"/>
              </a:defRPr>
            </a:lvl6pPr>
            <a:lvl7pPr marL="324000" indent="-324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2200" kern="1200">
                <a:solidFill>
                  <a:schemeClr val="tx1"/>
                </a:solidFill>
                <a:latin typeface="+mn-lt"/>
                <a:ea typeface="+mn-ea"/>
                <a:cs typeface="+mn-cs"/>
              </a:defRPr>
            </a:lvl7pPr>
            <a:lvl8pPr marL="648000" indent="-324000" algn="l" defTabSz="914400" rtl="0" eaLnBrk="1" fontAlgn="ctr" latinLnBrk="0" hangingPunct="1">
              <a:lnSpc>
                <a:spcPct val="130000"/>
              </a:lnSpc>
              <a:spcBef>
                <a:spcPts val="0"/>
              </a:spcBef>
              <a:buSzPct val="110000"/>
              <a:buFont typeface="Arial" panose="020B0604020202020204" pitchFamily="34" charset="0"/>
              <a:buChar char="•"/>
              <a:defRPr lang="de-DE" sz="2200" b="0" kern="1200" dirty="0">
                <a:solidFill>
                  <a:schemeClr val="tx1"/>
                </a:solidFill>
                <a:latin typeface="+mn-lt"/>
                <a:ea typeface="+mn-ea"/>
                <a:cs typeface="+mn-cs"/>
              </a:defRPr>
            </a:lvl8pPr>
            <a:lvl9pPr marL="0" indent="0" algn="l" defTabSz="914400" rtl="0" eaLnBrk="1" fontAlgn="ctr" latinLnBrk="0" hangingPunct="1">
              <a:lnSpc>
                <a:spcPct val="130000"/>
              </a:lnSpc>
              <a:spcBef>
                <a:spcPts val="0"/>
              </a:spcBef>
              <a:buFont typeface="Symbol" panose="05050102010706020507" pitchFamily="18" charset="2"/>
              <a:buNone/>
              <a:defRPr sz="2200" b="1" kern="1200">
                <a:solidFill>
                  <a:schemeClr val="tx1"/>
                </a:solidFill>
                <a:latin typeface="+mn-lt"/>
                <a:ea typeface="+mn-ea"/>
                <a:cs typeface="+mn-cs"/>
              </a:defRPr>
            </a:lvl9pPr>
          </a:lstStyle>
          <a:p>
            <a:pPr>
              <a:lnSpc>
                <a:spcPct val="100000"/>
              </a:lnSpc>
            </a:pPr>
            <a:r>
              <a:rPr lang="de-DE" sz="2400" b="1" dirty="0">
                <a:latin typeface="Arial" panose="020B0604020202020204" pitchFamily="34" charset="0"/>
                <a:cs typeface="Arial" panose="020B0604020202020204" pitchFamily="34" charset="0"/>
              </a:rPr>
              <a:t>After 2 </a:t>
            </a:r>
            <a:r>
              <a:rPr lang="de-DE" sz="2400" b="1" dirty="0" err="1">
                <a:latin typeface="Arial" panose="020B0604020202020204" pitchFamily="34" charset="0"/>
                <a:cs typeface="Arial" panose="020B0604020202020204" pitchFamily="34" charset="0"/>
              </a:rPr>
              <a:t>years</a:t>
            </a:r>
            <a:r>
              <a:rPr lang="de-DE" sz="2400" b="1"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79592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2" grpId="0" animBg="1"/>
      <p:bldP spid="24" grpId="0"/>
      <p:bldP spid="25" grpId="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BB843302-D968-4CE6-BAFA-24816B5B15A0}"/>
              </a:ext>
            </a:extLst>
          </p:cNvPr>
          <p:cNvSpPr txBox="1"/>
          <p:nvPr/>
        </p:nvSpPr>
        <p:spPr>
          <a:xfrm>
            <a:off x="898525" y="2598003"/>
            <a:ext cx="10527030" cy="830997"/>
          </a:xfrm>
          <a:prstGeom prst="rect">
            <a:avLst/>
          </a:prstGeom>
          <a:noFill/>
        </p:spPr>
        <p:txBody>
          <a:bodyPr wrap="square" rtlCol="0">
            <a:spAutoFit/>
          </a:bodyPr>
          <a:lstStyle/>
          <a:p>
            <a:r>
              <a:rPr lang="de-DE" sz="4800" b="1" dirty="0">
                <a:solidFill>
                  <a:schemeClr val="tx2"/>
                </a:solidFill>
                <a:latin typeface="Arial" panose="020B0604020202020204" pitchFamily="34" charset="0"/>
                <a:cs typeface="Arial" panose="020B0604020202020204" pitchFamily="34" charset="0"/>
              </a:rPr>
              <a:t>The </a:t>
            </a:r>
            <a:r>
              <a:rPr lang="de-DE" sz="4800" b="1" dirty="0" err="1">
                <a:solidFill>
                  <a:schemeClr val="tx2"/>
                </a:solidFill>
                <a:latin typeface="Arial" panose="020B0604020202020204" pitchFamily="34" charset="0"/>
                <a:cs typeface="Arial" panose="020B0604020202020204" pitchFamily="34" charset="0"/>
              </a:rPr>
              <a:t>unique</a:t>
            </a:r>
            <a:r>
              <a:rPr lang="de-DE" sz="4800" b="1" dirty="0">
                <a:solidFill>
                  <a:schemeClr val="tx2"/>
                </a:solidFill>
                <a:latin typeface="Arial" panose="020B0604020202020204" pitchFamily="34" charset="0"/>
                <a:cs typeface="Arial" panose="020B0604020202020204" pitchFamily="34" charset="0"/>
              </a:rPr>
              <a:t> </a:t>
            </a:r>
            <a:r>
              <a:rPr lang="de-DE" sz="4800" b="1" dirty="0" err="1">
                <a:solidFill>
                  <a:schemeClr val="tx2"/>
                </a:solidFill>
                <a:latin typeface="Arial" panose="020B0604020202020204" pitchFamily="34" charset="0"/>
                <a:cs typeface="Arial" panose="020B0604020202020204" pitchFamily="34" charset="0"/>
              </a:rPr>
              <a:t>moment</a:t>
            </a:r>
            <a:endParaRPr lang="de-DE" sz="4800" b="1" dirty="0">
              <a:solidFill>
                <a:schemeClr val="tx2"/>
              </a:solidFill>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5A3CBF05-1336-4DDD-BDC9-48C74A6CA0EE}"/>
              </a:ext>
            </a:extLst>
          </p:cNvPr>
          <p:cNvSpPr txBox="1"/>
          <p:nvPr/>
        </p:nvSpPr>
        <p:spPr>
          <a:xfrm>
            <a:off x="898525" y="3490054"/>
            <a:ext cx="8961120" cy="1200329"/>
          </a:xfrm>
          <a:prstGeom prst="rect">
            <a:avLst/>
          </a:prstGeom>
          <a:noFill/>
        </p:spPr>
        <p:txBody>
          <a:bodyPr wrap="square">
            <a:spAutoFit/>
          </a:bodyPr>
          <a:lstStyle/>
          <a:p>
            <a:r>
              <a:rPr lang="de-DE" sz="3600" dirty="0">
                <a:latin typeface="Arial" panose="020B0604020202020204" pitchFamily="34" charset="0"/>
                <a:cs typeface="Arial" panose="020B0604020202020204" pitchFamily="34" charset="0"/>
              </a:rPr>
              <a:t>Jennifer </a:t>
            </a:r>
            <a:r>
              <a:rPr lang="de-DE" sz="3600" dirty="0" err="1">
                <a:latin typeface="Arial" panose="020B0604020202020204" pitchFamily="34" charset="0"/>
                <a:cs typeface="Arial" panose="020B0604020202020204" pitchFamily="34" charset="0"/>
              </a:rPr>
              <a:t>meets</a:t>
            </a:r>
            <a:r>
              <a:rPr lang="de-DE" sz="3600" dirty="0">
                <a:latin typeface="Arial" panose="020B0604020202020204" pitchFamily="34" charset="0"/>
                <a:cs typeface="Arial" panose="020B0604020202020204" pitchFamily="34" charset="0"/>
              </a:rPr>
              <a:t> her </a:t>
            </a:r>
            <a:r>
              <a:rPr lang="de-DE" sz="3600" dirty="0" err="1">
                <a:latin typeface="Arial" panose="020B0604020202020204" pitchFamily="34" charset="0"/>
                <a:cs typeface="Arial" panose="020B0604020202020204" pitchFamily="34" charset="0"/>
              </a:rPr>
              <a:t>lifesaver</a:t>
            </a:r>
            <a:r>
              <a:rPr lang="de-DE" sz="3600" dirty="0">
                <a:latin typeface="Arial" panose="020B0604020202020204" pitchFamily="34" charset="0"/>
                <a:cs typeface="Arial" panose="020B0604020202020204" pitchFamily="34" charset="0"/>
              </a:rPr>
              <a:t> Lee </a:t>
            </a:r>
            <a:r>
              <a:rPr lang="de-DE" sz="3600" dirty="0" err="1">
                <a:latin typeface="Arial" panose="020B0604020202020204" pitchFamily="34" charset="0"/>
                <a:cs typeface="Arial" panose="020B0604020202020204" pitchFamily="34" charset="0"/>
              </a:rPr>
              <a:t>for</a:t>
            </a:r>
            <a:r>
              <a:rPr lang="de-DE" sz="3600" dirty="0">
                <a:latin typeface="Arial" panose="020B0604020202020204" pitchFamily="34" charset="0"/>
                <a:cs typeface="Arial" panose="020B0604020202020204" pitchFamily="34" charset="0"/>
              </a:rPr>
              <a:t> </a:t>
            </a:r>
            <a:r>
              <a:rPr lang="de-DE" sz="3600" dirty="0" err="1">
                <a:latin typeface="Arial" panose="020B0604020202020204" pitchFamily="34" charset="0"/>
                <a:cs typeface="Arial" panose="020B0604020202020204" pitchFamily="34" charset="0"/>
              </a:rPr>
              <a:t>the</a:t>
            </a:r>
            <a:r>
              <a:rPr lang="de-DE" sz="3600" dirty="0">
                <a:latin typeface="Arial" panose="020B0604020202020204" pitchFamily="34" charset="0"/>
                <a:cs typeface="Arial" panose="020B0604020202020204" pitchFamily="34" charset="0"/>
              </a:rPr>
              <a:t> </a:t>
            </a:r>
            <a:r>
              <a:rPr lang="de-DE" sz="3600" dirty="0" err="1">
                <a:latin typeface="Arial" panose="020B0604020202020204" pitchFamily="34" charset="0"/>
                <a:cs typeface="Arial" panose="020B0604020202020204" pitchFamily="34" charset="0"/>
              </a:rPr>
              <a:t>first</a:t>
            </a:r>
            <a:r>
              <a:rPr lang="de-DE" sz="3600" dirty="0">
                <a:latin typeface="Arial" panose="020B0604020202020204" pitchFamily="34" charset="0"/>
                <a:cs typeface="Arial" panose="020B0604020202020204" pitchFamily="34" charset="0"/>
              </a:rPr>
              <a:t> time!</a:t>
            </a:r>
          </a:p>
        </p:txBody>
      </p:sp>
      <p:sp>
        <p:nvSpPr>
          <p:cNvPr id="4" name="Rechteck 3">
            <a:extLst>
              <a:ext uri="{FF2B5EF4-FFF2-40B4-BE49-F238E27FC236}">
                <a16:creationId xmlns:a16="http://schemas.microsoft.com/office/drawing/2014/main" id="{1985476C-1760-4B41-A571-91B5C1A4CA71}"/>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3169985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017C8E93-56AF-4D54-89D4-932AF84718E0}"/>
              </a:ext>
            </a:extLst>
          </p:cNvPr>
          <p:cNvSpPr txBox="1"/>
          <p:nvPr/>
        </p:nvSpPr>
        <p:spPr>
          <a:xfrm>
            <a:off x="832485" y="2551837"/>
            <a:ext cx="10527030" cy="1569660"/>
          </a:xfrm>
          <a:prstGeom prst="rect">
            <a:avLst/>
          </a:prstGeom>
          <a:noFill/>
        </p:spPr>
        <p:txBody>
          <a:bodyPr wrap="square" rtlCol="0">
            <a:spAutoFit/>
          </a:bodyPr>
          <a:lstStyle/>
          <a:p>
            <a:r>
              <a:rPr lang="de-DE" sz="4800" b="1" dirty="0" err="1">
                <a:solidFill>
                  <a:srgbClr val="E2001A"/>
                </a:solidFill>
                <a:latin typeface="Arial" panose="020B0604020202020204" pitchFamily="34" charset="0"/>
                <a:cs typeface="Arial" panose="020B0604020202020204" pitchFamily="34" charset="0"/>
              </a:rPr>
              <a:t>What</a:t>
            </a:r>
            <a:r>
              <a:rPr lang="de-DE" sz="4800" b="1" dirty="0">
                <a:solidFill>
                  <a:srgbClr val="E2001A"/>
                </a:solidFill>
                <a:latin typeface="Arial" panose="020B0604020202020204" pitchFamily="34" charset="0"/>
                <a:cs typeface="Arial" panose="020B0604020202020204" pitchFamily="34" charset="0"/>
              </a:rPr>
              <a:t> do </a:t>
            </a:r>
            <a:r>
              <a:rPr lang="de-DE" sz="4800" b="1" dirty="0" err="1">
                <a:solidFill>
                  <a:srgbClr val="E2001A"/>
                </a:solidFill>
                <a:latin typeface="Arial" panose="020B0604020202020204" pitchFamily="34" charset="0"/>
                <a:cs typeface="Arial" panose="020B0604020202020204" pitchFamily="34" charset="0"/>
              </a:rPr>
              <a:t>you</a:t>
            </a:r>
            <a:r>
              <a:rPr lang="de-DE" sz="4800" b="1" dirty="0">
                <a:solidFill>
                  <a:srgbClr val="E2001A"/>
                </a:solidFill>
                <a:latin typeface="Arial" panose="020B0604020202020204" pitchFamily="34" charset="0"/>
                <a:cs typeface="Arial" panose="020B0604020202020204" pitchFamily="34" charset="0"/>
              </a:rPr>
              <a:t> </a:t>
            </a:r>
            <a:r>
              <a:rPr lang="de-DE" sz="4800" b="1" dirty="0" err="1">
                <a:solidFill>
                  <a:srgbClr val="E2001A"/>
                </a:solidFill>
                <a:latin typeface="Arial" panose="020B0604020202020204" pitchFamily="34" charset="0"/>
                <a:cs typeface="Arial" panose="020B0604020202020204" pitchFamily="34" charset="0"/>
              </a:rPr>
              <a:t>understand</a:t>
            </a:r>
            <a:r>
              <a:rPr lang="de-DE" sz="4800" b="1" dirty="0">
                <a:solidFill>
                  <a:srgbClr val="E2001A"/>
                </a:solidFill>
                <a:latin typeface="Arial" panose="020B0604020202020204" pitchFamily="34" charset="0"/>
                <a:cs typeface="Arial" panose="020B0604020202020204" pitchFamily="34" charset="0"/>
              </a:rPr>
              <a:t> </a:t>
            </a:r>
          </a:p>
          <a:p>
            <a:r>
              <a:rPr lang="de-DE" sz="4800" b="1" dirty="0" err="1">
                <a:solidFill>
                  <a:srgbClr val="E2001A"/>
                </a:solidFill>
                <a:latin typeface="Arial" panose="020B0604020202020204" pitchFamily="34" charset="0"/>
                <a:cs typeface="Arial" panose="020B0604020202020204" pitchFamily="34" charset="0"/>
              </a:rPr>
              <a:t>by</a:t>
            </a:r>
            <a:r>
              <a:rPr lang="de-DE" sz="4800" b="1" dirty="0">
                <a:solidFill>
                  <a:srgbClr val="E2001A"/>
                </a:solidFill>
                <a:latin typeface="Arial" panose="020B0604020202020204" pitchFamily="34" charset="0"/>
                <a:cs typeface="Arial" panose="020B0604020202020204" pitchFamily="34" charset="0"/>
              </a:rPr>
              <a:t> </a:t>
            </a:r>
            <a:r>
              <a:rPr lang="de-DE" sz="4800" b="1" dirty="0" err="1">
                <a:solidFill>
                  <a:srgbClr val="E2001A"/>
                </a:solidFill>
                <a:latin typeface="Arial" panose="020B0604020202020204" pitchFamily="34" charset="0"/>
                <a:cs typeface="Arial" panose="020B0604020202020204" pitchFamily="34" charset="0"/>
              </a:rPr>
              <a:t>the</a:t>
            </a:r>
            <a:r>
              <a:rPr lang="de-DE" sz="4800" b="1" dirty="0">
                <a:solidFill>
                  <a:srgbClr val="E2001A"/>
                </a:solidFill>
                <a:latin typeface="Arial" panose="020B0604020202020204" pitchFamily="34" charset="0"/>
                <a:cs typeface="Arial" panose="020B0604020202020204" pitchFamily="34" charset="0"/>
              </a:rPr>
              <a:t> </a:t>
            </a:r>
            <a:r>
              <a:rPr lang="de-DE" sz="4800" b="1" dirty="0" err="1">
                <a:solidFill>
                  <a:srgbClr val="E2001A"/>
                </a:solidFill>
                <a:latin typeface="Arial" panose="020B0604020202020204" pitchFamily="34" charset="0"/>
                <a:cs typeface="Arial" panose="020B0604020202020204" pitchFamily="34" charset="0"/>
              </a:rPr>
              <a:t>term</a:t>
            </a:r>
            <a:r>
              <a:rPr lang="de-DE" sz="4800" b="1" dirty="0">
                <a:solidFill>
                  <a:srgbClr val="E2001A"/>
                </a:solidFill>
                <a:latin typeface="Arial" panose="020B0604020202020204" pitchFamily="34" charset="0"/>
                <a:cs typeface="Arial" panose="020B0604020202020204" pitchFamily="34" charset="0"/>
              </a:rPr>
              <a:t> „</a:t>
            </a:r>
            <a:r>
              <a:rPr lang="de-DE" sz="4800" b="1" dirty="0" err="1">
                <a:solidFill>
                  <a:srgbClr val="E2001A"/>
                </a:solidFill>
                <a:latin typeface="Arial" panose="020B0604020202020204" pitchFamily="34" charset="0"/>
                <a:cs typeface="Arial" panose="020B0604020202020204" pitchFamily="34" charset="0"/>
              </a:rPr>
              <a:t>blood</a:t>
            </a:r>
            <a:r>
              <a:rPr lang="de-DE" sz="4800" b="1" dirty="0">
                <a:solidFill>
                  <a:srgbClr val="E2001A"/>
                </a:solidFill>
                <a:latin typeface="Arial" panose="020B0604020202020204" pitchFamily="34" charset="0"/>
                <a:cs typeface="Arial" panose="020B0604020202020204" pitchFamily="34" charset="0"/>
              </a:rPr>
              <a:t> </a:t>
            </a:r>
            <a:r>
              <a:rPr lang="de-DE" sz="4800" b="1" dirty="0" err="1">
                <a:solidFill>
                  <a:srgbClr val="E2001A"/>
                </a:solidFill>
                <a:latin typeface="Arial" panose="020B0604020202020204" pitchFamily="34" charset="0"/>
                <a:cs typeface="Arial" panose="020B0604020202020204" pitchFamily="34" charset="0"/>
              </a:rPr>
              <a:t>cancer</a:t>
            </a:r>
            <a:r>
              <a:rPr lang="de-DE" sz="4800" b="1" dirty="0">
                <a:solidFill>
                  <a:srgbClr val="E2001A"/>
                </a:solidFill>
                <a:latin typeface="Arial" panose="020B0604020202020204" pitchFamily="34" charset="0"/>
                <a:cs typeface="Arial" panose="020B0604020202020204" pitchFamily="34" charset="0"/>
              </a:rPr>
              <a:t>“</a:t>
            </a:r>
          </a:p>
        </p:txBody>
      </p:sp>
      <p:sp>
        <p:nvSpPr>
          <p:cNvPr id="5" name="Textfeld 4">
            <a:extLst>
              <a:ext uri="{FF2B5EF4-FFF2-40B4-BE49-F238E27FC236}">
                <a16:creationId xmlns:a16="http://schemas.microsoft.com/office/drawing/2014/main" id="{932DDA8E-21B5-4201-BE43-B05DD8DE2A8C}"/>
              </a:ext>
            </a:extLst>
          </p:cNvPr>
          <p:cNvSpPr txBox="1"/>
          <p:nvPr/>
        </p:nvSpPr>
        <p:spPr>
          <a:xfrm>
            <a:off x="832485" y="4292012"/>
            <a:ext cx="8961120" cy="646331"/>
          </a:xfrm>
          <a:prstGeom prst="rect">
            <a:avLst/>
          </a:prstGeom>
          <a:noFill/>
        </p:spPr>
        <p:txBody>
          <a:bodyPr wrap="square">
            <a:spAutoFit/>
          </a:bodyPr>
          <a:lstStyle/>
          <a:p>
            <a:r>
              <a:rPr lang="de-DE" sz="3600" dirty="0">
                <a:latin typeface="Arial" panose="020B0604020202020204" pitchFamily="34" charset="0"/>
                <a:cs typeface="Arial" panose="020B0604020202020204" pitchFamily="34" charset="0"/>
              </a:rPr>
              <a:t>Brainstorming</a:t>
            </a:r>
          </a:p>
        </p:txBody>
      </p:sp>
      <p:pic>
        <p:nvPicPr>
          <p:cNvPr id="7" name="Grafik 6">
            <a:extLst>
              <a:ext uri="{FF2B5EF4-FFF2-40B4-BE49-F238E27FC236}">
                <a16:creationId xmlns:a16="http://schemas.microsoft.com/office/drawing/2014/main" id="{FCCE103F-BBB8-4A9F-AA0D-0B4DC792B5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50857" y="2324671"/>
            <a:ext cx="2208658" cy="2208658"/>
          </a:xfrm>
          <a:prstGeom prst="rect">
            <a:avLst/>
          </a:prstGeom>
        </p:spPr>
      </p:pic>
    </p:spTree>
    <p:extLst>
      <p:ext uri="{BB962C8B-B14F-4D97-AF65-F5344CB8AC3E}">
        <p14:creationId xmlns:p14="http://schemas.microsoft.com/office/powerpoint/2010/main" val="27296981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592FBAFA-0034-4119-83B7-F4D9A3A3A2D5}"/>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pic>
        <p:nvPicPr>
          <p:cNvPr id="2" name="Jennifer meets her lifesaver Lee for the first time!">
            <a:hlinkClick r:id="" action="ppaction://media"/>
            <a:extLst>
              <a:ext uri="{FF2B5EF4-FFF2-40B4-BE49-F238E27FC236}">
                <a16:creationId xmlns:a16="http://schemas.microsoft.com/office/drawing/2014/main" id="{80C6264B-8155-4255-89BC-FDFF8C0E894D}"/>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 y="0"/>
            <a:ext cx="12191999" cy="6858000"/>
          </a:xfrm>
          <a:prstGeom prst="rect">
            <a:avLst/>
          </a:prstGeom>
        </p:spPr>
      </p:pic>
    </p:spTree>
    <p:extLst>
      <p:ext uri="{BB962C8B-B14F-4D97-AF65-F5344CB8AC3E}">
        <p14:creationId xmlns:p14="http://schemas.microsoft.com/office/powerpoint/2010/main" val="3166623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8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DC8F406D-CC7E-D8C6-5042-66D3D05CD4E8}"/>
              </a:ext>
            </a:extLst>
          </p:cNvPr>
          <p:cNvSpPr>
            <a:spLocks noGrp="1"/>
          </p:cNvSpPr>
          <p:nvPr>
            <p:ph type="dt" sz="half" idx="15"/>
            <p:custDataLst>
              <p:tags r:id="rId1"/>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000" b="0" i="0" u="none" strike="noStrike" kern="1200" cap="none" spc="0" normalizeH="0" baseline="0" noProof="0" dirty="0">
                <a:ln>
                  <a:noFill/>
                </a:ln>
                <a:solidFill>
                  <a:srgbClr val="999999"/>
                </a:solidFill>
                <a:effectLst/>
                <a:uLnTx/>
                <a:uFillTx/>
                <a:latin typeface="Arial"/>
                <a:ea typeface="+mn-ea"/>
                <a:cs typeface="+mn-cs"/>
              </a:rPr>
              <a:t>00.00.2025</a:t>
            </a:r>
          </a:p>
        </p:txBody>
      </p:sp>
      <p:sp>
        <p:nvSpPr>
          <p:cNvPr id="17" name="Rechteck 16">
            <a:extLst>
              <a:ext uri="{FF2B5EF4-FFF2-40B4-BE49-F238E27FC236}">
                <a16:creationId xmlns:a16="http://schemas.microsoft.com/office/drawing/2014/main" id="{31B936C1-F4C7-419E-8099-B74E6C5F078D}"/>
              </a:ext>
            </a:extLst>
          </p:cNvPr>
          <p:cNvSpPr/>
          <p:nvPr/>
        </p:nvSpPr>
        <p:spPr>
          <a:xfrm>
            <a:off x="0" y="0"/>
            <a:ext cx="12192000" cy="685800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 name="Foliennummernplatzhalter 7">
            <a:extLst>
              <a:ext uri="{FF2B5EF4-FFF2-40B4-BE49-F238E27FC236}">
                <a16:creationId xmlns:a16="http://schemas.microsoft.com/office/drawing/2014/main" id="{30A4CB59-532B-8716-AEC7-7038BAA8D486}"/>
              </a:ext>
            </a:extLst>
          </p:cNvPr>
          <p:cNvSpPr>
            <a:spLocks noGrp="1"/>
          </p:cNvSpPr>
          <p:nvPr>
            <p:ph type="sldNum" sz="quarter" idx="17"/>
            <p:custDataLst>
              <p:tags r:id="rId2"/>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de-DE"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de-DE" sz="1000" b="0" i="0" u="none" strike="noStrike" kern="1200" cap="none" spc="0" normalizeH="0" baseline="0" noProof="0" dirty="0">
              <a:ln>
                <a:noFill/>
              </a:ln>
              <a:solidFill>
                <a:srgbClr val="999999"/>
              </a:solidFill>
              <a:effectLst/>
              <a:uLnTx/>
              <a:uFillTx/>
              <a:latin typeface="Arial"/>
              <a:ea typeface="+mn-ea"/>
              <a:cs typeface="+mn-cs"/>
            </a:endParaRPr>
          </a:p>
        </p:txBody>
      </p:sp>
      <p:pic>
        <p:nvPicPr>
          <p:cNvPr id="13" name="Grafik 12">
            <a:extLst>
              <a:ext uri="{FF2B5EF4-FFF2-40B4-BE49-F238E27FC236}">
                <a16:creationId xmlns:a16="http://schemas.microsoft.com/office/drawing/2014/main" id="{B42DC2EA-5721-40F2-B08F-615D25603262}"/>
              </a:ext>
            </a:extLst>
          </p:cNvPr>
          <p:cNvPicPr>
            <a:picLocks noChangeAspect="1"/>
          </p:cNvPicPr>
          <p:nvPr/>
        </p:nvPicPr>
        <p:blipFill rotWithShape="1">
          <a:blip r:embed="rId6"/>
          <a:srcRect l="5747" t="4584" r="4547" b="5468"/>
          <a:stretch/>
        </p:blipFill>
        <p:spPr>
          <a:xfrm>
            <a:off x="3549715" y="709083"/>
            <a:ext cx="5425170" cy="5439833"/>
          </a:xfrm>
          <a:prstGeom prst="rect">
            <a:avLst/>
          </a:prstGeom>
        </p:spPr>
      </p:pic>
      <p:sp>
        <p:nvSpPr>
          <p:cNvPr id="14" name="Textfeld 13">
            <a:extLst>
              <a:ext uri="{FF2B5EF4-FFF2-40B4-BE49-F238E27FC236}">
                <a16:creationId xmlns:a16="http://schemas.microsoft.com/office/drawing/2014/main" id="{17D113E0-D636-4BE1-AED4-2E9E5888D99E}"/>
              </a:ext>
            </a:extLst>
          </p:cNvPr>
          <p:cNvSpPr txBox="1"/>
          <p:nvPr/>
        </p:nvSpPr>
        <p:spPr>
          <a:xfrm>
            <a:off x="4562763" y="2551836"/>
            <a:ext cx="3399073"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dirty="0" err="1">
                <a:ln>
                  <a:noFill/>
                </a:ln>
                <a:solidFill>
                  <a:srgbClr val="FFFFFF"/>
                </a:solidFill>
                <a:effectLst/>
                <a:uLnTx/>
                <a:uFillTx/>
                <a:latin typeface="Arial"/>
                <a:ea typeface="+mn-ea"/>
                <a:cs typeface="+mn-cs"/>
              </a:rPr>
              <a:t>Now</a:t>
            </a:r>
            <a:r>
              <a:rPr kumimoji="0" lang="de-DE" sz="3600" b="1" i="0" u="none" strike="noStrike" kern="1200" cap="none" spc="0" normalizeH="0" baseline="0" noProof="0" dirty="0">
                <a:ln>
                  <a:noFill/>
                </a:ln>
                <a:solidFill>
                  <a:srgbClr val="FFFFFF"/>
                </a:solidFill>
                <a:effectLst/>
                <a:uLnTx/>
                <a:uFillTx/>
                <a:latin typeface="Arial"/>
                <a:ea typeface="+mn-ea"/>
                <a:cs typeface="+mn-cs"/>
              </a:rPr>
              <a:t> </a:t>
            </a:r>
            <a:r>
              <a:rPr kumimoji="0" lang="de-DE" sz="3600" b="1" i="0" u="none" strike="noStrike" kern="1200" cap="none" spc="0" normalizeH="0" baseline="0" noProof="0" dirty="0" err="1">
                <a:ln>
                  <a:noFill/>
                </a:ln>
                <a:solidFill>
                  <a:srgbClr val="FFFFFF"/>
                </a:solidFill>
                <a:effectLst/>
                <a:uLnTx/>
                <a:uFillTx/>
                <a:latin typeface="Arial"/>
                <a:ea typeface="+mn-ea"/>
                <a:cs typeface="+mn-cs"/>
              </a:rPr>
              <a:t>it‘s</a:t>
            </a:r>
            <a:r>
              <a:rPr kumimoji="0" lang="de-DE" sz="3600" b="1" i="0" u="none" strike="noStrike" kern="1200" cap="none" spc="0" normalizeH="0" baseline="0" noProof="0" dirty="0">
                <a:ln>
                  <a:noFill/>
                </a:ln>
                <a:solidFill>
                  <a:srgbClr val="FFFFFF"/>
                </a:solidFill>
                <a:effectLst/>
                <a:uLnTx/>
                <a:uFillTx/>
                <a:latin typeface="Arial"/>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600" b="1" i="0" u="sng" strike="noStrike" kern="1200" cap="none" spc="0" normalizeH="0" baseline="0" noProof="0" dirty="0" err="1">
                <a:ln>
                  <a:noFill/>
                </a:ln>
                <a:solidFill>
                  <a:srgbClr val="FFFFFF"/>
                </a:solidFill>
                <a:effectLst/>
                <a:uLnTx/>
                <a:uFillTx/>
                <a:latin typeface="Arial"/>
                <a:ea typeface="+mn-ea"/>
                <a:cs typeface="+mn-cs"/>
              </a:rPr>
              <a:t>your</a:t>
            </a:r>
            <a:r>
              <a:rPr kumimoji="0" lang="de-DE" sz="3600" b="1" i="0" u="none" strike="noStrike" kern="1200" cap="none" spc="0" normalizeH="0" baseline="0" noProof="0" dirty="0">
                <a:ln>
                  <a:noFill/>
                </a:ln>
                <a:solidFill>
                  <a:srgbClr val="FFFFFF"/>
                </a:solidFill>
                <a:effectLst/>
                <a:uLnTx/>
                <a:uFillTx/>
                <a:latin typeface="Arial"/>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dirty="0">
                <a:ln>
                  <a:noFill/>
                </a:ln>
                <a:solidFill>
                  <a:srgbClr val="FFFFFF"/>
                </a:solidFill>
                <a:effectLst/>
                <a:uLnTx/>
                <a:uFillTx/>
                <a:latin typeface="Arial"/>
                <a:ea typeface="+mn-ea"/>
                <a:cs typeface="+mn-cs"/>
              </a:rPr>
              <a:t>turn. </a:t>
            </a:r>
          </a:p>
        </p:txBody>
      </p:sp>
      <p:sp>
        <p:nvSpPr>
          <p:cNvPr id="9" name="Rechteck 8">
            <a:extLst>
              <a:ext uri="{FF2B5EF4-FFF2-40B4-BE49-F238E27FC236}">
                <a16:creationId xmlns:a16="http://schemas.microsoft.com/office/drawing/2014/main" id="{88DA7201-0A7C-4E50-A856-AE2830B420F4}"/>
              </a:ext>
            </a:extLst>
          </p:cNvPr>
          <p:cNvSpPr>
            <a:spLocks/>
          </p:cNvSpPr>
          <p:nvPr>
            <p:custDataLst>
              <p:tags r:id="rId3"/>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3553550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5" name="Grafik 4" descr="Ein Bild, das Grafiken, Farbigkeit, rot, Karminrot enthält.&#10;&#10;Automatisch generierte Beschreibung">
            <a:extLst>
              <a:ext uri="{FF2B5EF4-FFF2-40B4-BE49-F238E27FC236}">
                <a16:creationId xmlns:a16="http://schemas.microsoft.com/office/drawing/2014/main" id="{9E096E8A-80E5-4AB9-AA48-326A1847FFC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73822" y="4250708"/>
            <a:ext cx="685200" cy="576000"/>
          </a:xfrm>
          <a:prstGeom prst="rect">
            <a:avLst/>
          </a:prstGeom>
        </p:spPr>
      </p:pic>
      <p:sp>
        <p:nvSpPr>
          <p:cNvPr id="8" name="Titel 3">
            <a:extLst>
              <a:ext uri="{FF2B5EF4-FFF2-40B4-BE49-F238E27FC236}">
                <a16:creationId xmlns:a16="http://schemas.microsoft.com/office/drawing/2014/main" id="{D14C0275-9C2D-4924-98BA-198F85F96E0F}"/>
              </a:ext>
            </a:extLst>
          </p:cNvPr>
          <p:cNvSpPr txBox="1">
            <a:spLocks/>
          </p:cNvSpPr>
          <p:nvPr/>
        </p:nvSpPr>
        <p:spPr>
          <a:xfrm>
            <a:off x="6473822" y="2232255"/>
            <a:ext cx="4212551" cy="1679667"/>
          </a:xfrm>
          <a:prstGeom prst="rect">
            <a:avLst/>
          </a:prstGeom>
        </p:spPr>
        <p:txBody>
          <a:bodyPr>
            <a:no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dirty="0" err="1">
                <a:ln>
                  <a:noFill/>
                </a:ln>
                <a:solidFill>
                  <a:schemeClr val="tx1"/>
                </a:solidFill>
                <a:effectLst/>
                <a:uLnTx/>
                <a:uFillTx/>
                <a:latin typeface="Arial" panose="020B0604020202020204" pitchFamily="34" charset="0"/>
                <a:ea typeface="+mj-ea"/>
                <a:cs typeface="Arial" panose="020B0604020202020204" pitchFamily="34" charset="0"/>
              </a:rPr>
              <a:t>What</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chemeClr val="tx1"/>
                </a:solidFill>
                <a:effectLst/>
                <a:uLnTx/>
                <a:uFillTx/>
                <a:latin typeface="Arial" panose="020B0604020202020204" pitchFamily="34" charset="0"/>
                <a:ea typeface="+mj-ea"/>
                <a:cs typeface="Arial" panose="020B0604020202020204" pitchFamily="34" charset="0"/>
              </a:rPr>
              <a:t>you</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chemeClr val="tx1"/>
                </a:solidFill>
                <a:effectLst/>
                <a:uLnTx/>
                <a:uFillTx/>
                <a:latin typeface="Arial" panose="020B0604020202020204" pitchFamily="34" charset="0"/>
                <a:ea typeface="+mj-ea"/>
                <a:cs typeface="Arial" panose="020B0604020202020204" pitchFamily="34" charset="0"/>
              </a:rPr>
              <a:t>need</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chemeClr val="tx1"/>
                </a:solidFill>
                <a:effectLst/>
                <a:uLnTx/>
                <a:uFillTx/>
                <a:latin typeface="Arial" panose="020B0604020202020204" pitchFamily="34" charset="0"/>
                <a:ea typeface="+mj-ea"/>
                <a:cs typeface="Arial" panose="020B0604020202020204" pitchFamily="34" charset="0"/>
              </a:rPr>
              <a:t>to</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register</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a:t>
            </a:r>
          </a:p>
        </p:txBody>
      </p:sp>
      <p:sp>
        <p:nvSpPr>
          <p:cNvPr id="2" name="Rechteck 1">
            <a:extLst>
              <a:ext uri="{FF2B5EF4-FFF2-40B4-BE49-F238E27FC236}">
                <a16:creationId xmlns:a16="http://schemas.microsoft.com/office/drawing/2014/main" id="{5A543823-CF6E-415C-87B4-BF80F8D29279}"/>
              </a:ext>
            </a:extLst>
          </p:cNvPr>
          <p:cNvSpPr/>
          <p:nvPr/>
        </p:nvSpPr>
        <p:spPr>
          <a:xfrm>
            <a:off x="1275196" y="2044638"/>
            <a:ext cx="4481988" cy="2768723"/>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2C5A81"/>
                </a:solidFill>
                <a:effectLst/>
                <a:uLnTx/>
                <a:uFillTx/>
                <a:latin typeface="Calibri" panose="020F0502020204030204"/>
                <a:ea typeface="+mn-ea"/>
                <a:cs typeface="+mn-cs"/>
              </a:rPr>
              <a:t>QR CODE PLACEHOLDER</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solidFill>
                  <a:srgbClr val="FF0000"/>
                </a:solidFill>
                <a:latin typeface="Calibri" panose="020F0502020204030204"/>
              </a:rPr>
              <a:t>[INSERT QR CODE HERE]</a:t>
            </a:r>
            <a:endParaRPr kumimoji="0" lang="de-DE" sz="18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p:sp>
        <p:nvSpPr>
          <p:cNvPr id="11" name="Rechteck 10">
            <a:extLst>
              <a:ext uri="{FF2B5EF4-FFF2-40B4-BE49-F238E27FC236}">
                <a16:creationId xmlns:a16="http://schemas.microsoft.com/office/drawing/2014/main" id="{9FFDC05B-9145-4824-9D9E-9F3214BCEC63}"/>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
        <p:nvSpPr>
          <p:cNvPr id="12" name="Textfeld 11">
            <a:extLst>
              <a:ext uri="{FF2B5EF4-FFF2-40B4-BE49-F238E27FC236}">
                <a16:creationId xmlns:a16="http://schemas.microsoft.com/office/drawing/2014/main" id="{85ED5375-7400-4381-9199-A19C98B1DAD2}"/>
              </a:ext>
            </a:extLst>
          </p:cNvPr>
          <p:cNvSpPr txBox="1"/>
          <p:nvPr/>
        </p:nvSpPr>
        <p:spPr>
          <a:xfrm>
            <a:off x="7378872" y="3753878"/>
            <a:ext cx="4084853" cy="1569660"/>
          </a:xfrm>
          <a:prstGeom prst="rect">
            <a:avLst/>
          </a:prstGeom>
          <a:noFill/>
        </p:spPr>
        <p:txBody>
          <a:bodyPr wrap="square">
            <a:spAutoFit/>
          </a:bodyPr>
          <a:lstStyle/>
          <a:p>
            <a:r>
              <a:rPr lang="de-DE" sz="2400" dirty="0">
                <a:latin typeface="Arial" panose="020B0604020202020204" pitchFamily="34" charset="0"/>
                <a:cs typeface="Arial" panose="020B0604020202020204" pitchFamily="34" charset="0"/>
              </a:rPr>
              <a:t>QR-Code</a:t>
            </a:r>
          </a:p>
          <a:p>
            <a:r>
              <a:rPr lang="de-DE" sz="2400" dirty="0">
                <a:latin typeface="Arial" panose="020B0604020202020204" pitchFamily="34" charset="0"/>
                <a:cs typeface="Arial" panose="020B0604020202020204" pitchFamily="34" charset="0"/>
              </a:rPr>
              <a:t>Handy/Tablet</a:t>
            </a:r>
          </a:p>
          <a:p>
            <a:r>
              <a:rPr lang="de-DE" sz="2400" dirty="0">
                <a:latin typeface="Arial" panose="020B0604020202020204" pitchFamily="34" charset="0"/>
                <a:cs typeface="Arial" panose="020B0604020202020204" pitchFamily="34" charset="0"/>
              </a:rPr>
              <a:t>Set </a:t>
            </a:r>
            <a:r>
              <a:rPr lang="de-DE" sz="2400" dirty="0" err="1">
                <a:latin typeface="Arial" panose="020B0604020202020204" pitchFamily="34" charset="0"/>
                <a:cs typeface="Arial" panose="020B0604020202020204" pitchFamily="34" charset="0"/>
              </a:rPr>
              <a:t>card</a:t>
            </a:r>
            <a:r>
              <a:rPr lang="de-DE" sz="2400" dirty="0">
                <a:latin typeface="Arial" panose="020B0604020202020204" pitchFamily="34" charset="0"/>
                <a:cs typeface="Arial" panose="020B0604020202020204" pitchFamily="34" charset="0"/>
              </a:rPr>
              <a:t> </a:t>
            </a:r>
          </a:p>
          <a:p>
            <a:r>
              <a:rPr lang="de-DE" sz="2400" dirty="0" err="1">
                <a:latin typeface="Arial" panose="020B0604020202020204" pitchFamily="34" charset="0"/>
                <a:cs typeface="Arial" panose="020B0604020202020204" pitchFamily="34" charset="0"/>
              </a:rPr>
              <a:t>Buccal</a:t>
            </a:r>
            <a:r>
              <a:rPr lang="de-DE" sz="2400" dirty="0">
                <a:latin typeface="Arial" panose="020B0604020202020204" pitchFamily="34" charset="0"/>
                <a:cs typeface="Arial" panose="020B0604020202020204" pitchFamily="34" charset="0"/>
              </a:rPr>
              <a:t> </a:t>
            </a:r>
            <a:r>
              <a:rPr lang="de-DE" sz="2400" dirty="0" err="1">
                <a:latin typeface="Arial" panose="020B0604020202020204" pitchFamily="34" charset="0"/>
                <a:cs typeface="Arial" panose="020B0604020202020204" pitchFamily="34" charset="0"/>
              </a:rPr>
              <a:t>swabs</a:t>
            </a:r>
            <a:r>
              <a:rPr lang="de-DE" sz="2400" dirty="0">
                <a:latin typeface="Arial" panose="020B0604020202020204" pitchFamily="34" charset="0"/>
                <a:cs typeface="Arial" panose="020B0604020202020204" pitchFamily="34" charset="0"/>
              </a:rPr>
              <a:t> </a:t>
            </a: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65486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F735AC22-642A-4802-B775-A0D0F8CD4E7B}"/>
              </a:ext>
            </a:extLst>
          </p:cNvPr>
          <p:cNvSpPr txBox="1">
            <a:spLocks/>
          </p:cNvSpPr>
          <p:nvPr/>
        </p:nvSpPr>
        <p:spPr>
          <a:xfrm>
            <a:off x="1184428" y="1190641"/>
            <a:ext cx="5366659" cy="3127162"/>
          </a:xfrm>
          <a:prstGeom prst="rect">
            <a:avLst/>
          </a:prstGeom>
        </p:spPr>
        <p:txBody>
          <a:bodyPr anchor="ctr"/>
          <a:lstStyle>
            <a:lvl1pPr marL="228600" indent="-228600" algn="l" defTabSz="914400" rtl="0" eaLnBrk="1" latinLnBrk="0" hangingPunct="1">
              <a:lnSpc>
                <a:spcPct val="100000"/>
              </a:lnSpc>
              <a:spcBef>
                <a:spcPts val="1200"/>
              </a:spcBef>
              <a:spcAft>
                <a:spcPts val="1200"/>
              </a:spcAft>
              <a:buFontTx/>
              <a:buBlip>
                <a:blip r:embed="rId4"/>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1200"/>
              </a:spcAft>
              <a:buClrTx/>
              <a:buSzTx/>
              <a:buNone/>
              <a:tabLst/>
              <a:defRPr/>
            </a:pPr>
            <a:r>
              <a:rPr kumimoji="0" lang="de-DE" sz="48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Thank</a:t>
            </a:r>
            <a:r>
              <a:rPr kumimoji="0" lang="de-DE" sz="48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you</a:t>
            </a:r>
            <a:r>
              <a:rPr kumimoji="0" lang="de-DE" sz="48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a:t>
            </a:r>
            <a:r>
              <a:rPr kumimoji="0" lang="en-US" sz="48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on behalf of all affected patients!</a:t>
            </a:r>
            <a:endParaRPr kumimoji="0" lang="de-DE" sz="48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pic>
        <p:nvPicPr>
          <p:cNvPr id="5" name="Grafik 4">
            <a:extLst>
              <a:ext uri="{FF2B5EF4-FFF2-40B4-BE49-F238E27FC236}">
                <a16:creationId xmlns:a16="http://schemas.microsoft.com/office/drawing/2014/main" id="{F796B7BB-4770-4FB9-8899-D5B0570820D3}"/>
              </a:ext>
            </a:extLst>
          </p:cNvPr>
          <p:cNvPicPr>
            <a:picLocks noChangeAspect="1"/>
          </p:cNvPicPr>
          <p:nvPr/>
        </p:nvPicPr>
        <p:blipFill>
          <a:blip r:embed="rId5"/>
          <a:stretch>
            <a:fillRect/>
          </a:stretch>
        </p:blipFill>
        <p:spPr>
          <a:xfrm>
            <a:off x="6464980" y="1865630"/>
            <a:ext cx="5366658" cy="2070601"/>
          </a:xfrm>
          <a:prstGeom prst="rect">
            <a:avLst/>
          </a:prstGeom>
        </p:spPr>
      </p:pic>
      <p:grpSp>
        <p:nvGrpSpPr>
          <p:cNvPr id="6" name="Gruppieren 5">
            <a:extLst>
              <a:ext uri="{FF2B5EF4-FFF2-40B4-BE49-F238E27FC236}">
                <a16:creationId xmlns:a16="http://schemas.microsoft.com/office/drawing/2014/main" id="{3A144031-DA36-4FAA-833C-9720F1E20201}"/>
              </a:ext>
            </a:extLst>
          </p:cNvPr>
          <p:cNvGrpSpPr/>
          <p:nvPr/>
        </p:nvGrpSpPr>
        <p:grpSpPr>
          <a:xfrm>
            <a:off x="1184429" y="4575433"/>
            <a:ext cx="9528177" cy="609505"/>
            <a:chOff x="898524" y="4436952"/>
            <a:chExt cx="9528177" cy="609505"/>
          </a:xfrm>
        </p:grpSpPr>
        <p:sp>
          <p:nvSpPr>
            <p:cNvPr id="7" name="Textplatzhalter 114">
              <a:extLst>
                <a:ext uri="{FF2B5EF4-FFF2-40B4-BE49-F238E27FC236}">
                  <a16:creationId xmlns:a16="http://schemas.microsoft.com/office/drawing/2014/main" id="{1D110389-AC3D-4190-8E9C-1C7DE1030CE9}"/>
                </a:ext>
              </a:extLst>
            </p:cNvPr>
            <p:cNvSpPr txBox="1">
              <a:spLocks/>
            </p:cNvSpPr>
            <p:nvPr/>
          </p:nvSpPr>
          <p:spPr>
            <a:xfrm>
              <a:off x="1673496" y="4436952"/>
              <a:ext cx="8753205" cy="609505"/>
            </a:xfrm>
            <a:prstGeom prst="rect">
              <a:avLst/>
            </a:prstGeom>
            <a:noFill/>
          </p:spPr>
          <p:txBody>
            <a:bodyPr vert="horz" lIns="126000" tIns="0" rIns="0" bIns="0" rtlCol="0" anchor="ctr">
              <a:noAutofit/>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1pPr>
              <a:lvl2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2pPr>
              <a:lvl3pPr marL="0" indent="0" algn="l" defTabSz="914400" rtl="0" eaLnBrk="1" latinLnBrk="0" hangingPunct="1">
                <a:lnSpc>
                  <a:spcPct val="90000"/>
                </a:lnSpc>
                <a:spcBef>
                  <a:spcPts val="0"/>
                </a:spcBef>
                <a:spcAft>
                  <a:spcPts val="0"/>
                </a:spcAft>
                <a:buFont typeface="Symbol" panose="05050102010706020507" pitchFamily="18" charset="2"/>
                <a:buNone/>
                <a:defRPr sz="2000" kern="1200">
                  <a:solidFill>
                    <a:schemeClr val="bg1"/>
                  </a:solidFill>
                  <a:latin typeface="+mn-lt"/>
                  <a:ea typeface="+mn-ea"/>
                  <a:cs typeface="+mn-cs"/>
                </a:defRPr>
              </a:lvl3pPr>
              <a:lvl4pPr marL="0" indent="0" algn="l" defTabSz="914400" rtl="0" eaLnBrk="1" latinLnBrk="0" hangingPunct="1">
                <a:lnSpc>
                  <a:spcPct val="90000"/>
                </a:lnSpc>
                <a:spcBef>
                  <a:spcPts val="0"/>
                </a:spcBef>
                <a:spcAft>
                  <a:spcPts val="0"/>
                </a:spcAft>
                <a:buFont typeface="Arial" panose="020B0604020202020204" pitchFamily="34" charset="0"/>
                <a:buNone/>
                <a:defRPr sz="2000" b="0" kern="1200">
                  <a:solidFill>
                    <a:schemeClr val="bg1"/>
                  </a:solidFill>
                  <a:latin typeface="+mn-lt"/>
                  <a:ea typeface="+mn-ea"/>
                  <a:cs typeface="+mn-cs"/>
                </a:defRPr>
              </a:lvl4pPr>
              <a:lvl5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5pPr>
              <a:lvl6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6pPr>
              <a:lvl7pPr marL="0" indent="0" algn="l" defTabSz="914400" rtl="0" eaLnBrk="1" latinLnBrk="0" hangingPunct="1">
                <a:lnSpc>
                  <a:spcPct val="90000"/>
                </a:lnSpc>
                <a:spcBef>
                  <a:spcPts val="0"/>
                </a:spcBef>
                <a:spcAft>
                  <a:spcPts val="0"/>
                </a:spcAft>
                <a:buFont typeface="Symbol" panose="05050102010706020507" pitchFamily="18" charset="2"/>
                <a:buNone/>
                <a:defRPr sz="2000" kern="1200">
                  <a:solidFill>
                    <a:schemeClr val="bg1"/>
                  </a:solidFill>
                  <a:latin typeface="+mn-lt"/>
                  <a:ea typeface="+mn-ea"/>
                  <a:cs typeface="+mn-cs"/>
                </a:defRPr>
              </a:lvl7pPr>
              <a:lvl8pPr marL="0" indent="0" algn="l" defTabSz="914400" rtl="0" eaLnBrk="1" latinLnBrk="0" hangingPunct="1">
                <a:lnSpc>
                  <a:spcPct val="90000"/>
                </a:lnSpc>
                <a:spcBef>
                  <a:spcPts val="0"/>
                </a:spcBef>
                <a:buFontTx/>
                <a:buNone/>
                <a:defRPr sz="2000" b="0" kern="1200">
                  <a:solidFill>
                    <a:schemeClr val="bg1"/>
                  </a:solidFill>
                  <a:latin typeface="+mn-lt"/>
                  <a:ea typeface="+mn-ea"/>
                  <a:cs typeface="+mn-cs"/>
                </a:defRPr>
              </a:lvl8pPr>
              <a:lvl9pPr marL="0" indent="0" algn="l" defTabSz="914400" rtl="0" eaLnBrk="1" latinLnBrk="0" hangingPunct="1">
                <a:lnSpc>
                  <a:spcPct val="90000"/>
                </a:lnSpc>
                <a:spcBef>
                  <a:spcPts val="0"/>
                </a:spcBef>
                <a:buFontTx/>
                <a:buNone/>
                <a:defRPr sz="2000" kern="1200">
                  <a:solidFill>
                    <a:schemeClr val="bg1"/>
                  </a:solidFill>
                  <a:latin typeface="+mn-lt"/>
                  <a:ea typeface="+mn-ea"/>
                  <a:cs typeface="+mn-cs"/>
                </a:defRPr>
              </a:lvl9pPr>
            </a:lstStyle>
            <a:p>
              <a:pPr marL="0" marR="0" lvl="3"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2800" b="0" i="0" u="none" strike="noStrike" kern="1200" cap="none" spc="0" normalizeH="0" baseline="0" noProof="0" dirty="0">
                  <a:ln>
                    <a:noFill/>
                  </a:ln>
                  <a:solidFill>
                    <a:srgbClr val="000000"/>
                  </a:solidFill>
                  <a:effectLst/>
                  <a:uLnTx/>
                  <a:uFillTx/>
                  <a:ea typeface="+mn-ea"/>
                  <a:cs typeface="+mn-cs"/>
                </a:rPr>
                <a:t>Register and </a:t>
              </a:r>
              <a:r>
                <a:rPr kumimoji="0" lang="de-DE" sz="2800" b="0" i="0" u="none" strike="noStrike" kern="1200" cap="none" spc="0" normalizeH="0" baseline="0" noProof="0" dirty="0" err="1">
                  <a:ln>
                    <a:noFill/>
                  </a:ln>
                  <a:solidFill>
                    <a:srgbClr val="000000"/>
                  </a:solidFill>
                  <a:effectLst/>
                  <a:uLnTx/>
                  <a:uFillTx/>
                  <a:ea typeface="+mn-ea"/>
                  <a:cs typeface="+mn-cs"/>
                </a:rPr>
                <a:t>become</a:t>
              </a:r>
              <a:r>
                <a:rPr kumimoji="0" lang="de-DE" sz="2800" b="0" i="0" u="none" strike="noStrike" kern="1200" cap="none" spc="0" normalizeH="0" baseline="0" noProof="0" dirty="0">
                  <a:ln>
                    <a:noFill/>
                  </a:ln>
                  <a:solidFill>
                    <a:srgbClr val="000000"/>
                  </a:solidFill>
                  <a:effectLst/>
                  <a:uLnTx/>
                  <a:uFillTx/>
                  <a:ea typeface="+mn-ea"/>
                  <a:cs typeface="+mn-cs"/>
                </a:rPr>
                <a:t> a </a:t>
              </a:r>
              <a:r>
                <a:rPr kumimoji="0" lang="de-DE" sz="2800" b="0" i="0" u="none" strike="noStrike" kern="1200" cap="none" spc="0" normalizeH="0" baseline="0" noProof="0" dirty="0" err="1">
                  <a:ln>
                    <a:noFill/>
                  </a:ln>
                  <a:solidFill>
                    <a:srgbClr val="000000"/>
                  </a:solidFill>
                  <a:effectLst/>
                  <a:uLnTx/>
                  <a:uFillTx/>
                  <a:ea typeface="+mn-ea"/>
                  <a:cs typeface="+mn-cs"/>
                </a:rPr>
                <a:t>lifesaver</a:t>
              </a:r>
              <a:r>
                <a:rPr kumimoji="0" lang="de-DE" sz="2800" b="0" i="0" u="none" strike="noStrike" kern="1200" cap="none" spc="0" normalizeH="0" baseline="0" noProof="0" dirty="0">
                  <a:ln>
                    <a:noFill/>
                  </a:ln>
                  <a:solidFill>
                    <a:srgbClr val="000000"/>
                  </a:solidFill>
                  <a:effectLst/>
                  <a:uLnTx/>
                  <a:uFillTx/>
                  <a:ea typeface="+mn-ea"/>
                  <a:cs typeface="+mn-cs"/>
                </a:rPr>
                <a:t>!</a:t>
              </a:r>
            </a:p>
          </p:txBody>
        </p:sp>
        <p:pic>
          <p:nvPicPr>
            <p:cNvPr id="8" name="Grafik 7">
              <a:extLst>
                <a:ext uri="{FF2B5EF4-FFF2-40B4-BE49-F238E27FC236}">
                  <a16:creationId xmlns:a16="http://schemas.microsoft.com/office/drawing/2014/main" id="{91347E84-BE56-4FA2-B3B1-AD1ACBF4E75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8524" y="4447848"/>
              <a:ext cx="765788" cy="598609"/>
            </a:xfrm>
            <a:prstGeom prst="rect">
              <a:avLst/>
            </a:prstGeom>
          </p:spPr>
        </p:pic>
      </p:grpSp>
      <p:sp>
        <p:nvSpPr>
          <p:cNvPr id="9" name="Rechteck 8">
            <a:extLst>
              <a:ext uri="{FF2B5EF4-FFF2-40B4-BE49-F238E27FC236}">
                <a16:creationId xmlns:a16="http://schemas.microsoft.com/office/drawing/2014/main" id="{01273DD6-9033-4187-87DA-6E88A63A9C89}"/>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2689410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1">
            <a:extLst>
              <a:ext uri="{FF2B5EF4-FFF2-40B4-BE49-F238E27FC236}">
                <a16:creationId xmlns:a16="http://schemas.microsoft.com/office/drawing/2014/main" id="{FF02757F-8B55-4876-A519-93DA5194B408}"/>
              </a:ext>
            </a:extLst>
          </p:cNvPr>
          <p:cNvSpPr txBox="1">
            <a:spLocks/>
          </p:cNvSpPr>
          <p:nvPr/>
        </p:nvSpPr>
        <p:spPr>
          <a:xfrm>
            <a:off x="820516" y="6073092"/>
            <a:ext cx="11696998" cy="827238"/>
          </a:xfrm>
          <a:prstGeom prst="rect">
            <a:avLst/>
          </a:prstGeom>
        </p:spPr>
        <p:txBody>
          <a:bodyPr>
            <a:normAutofit/>
          </a:bodyPr>
          <a:lstStyle>
            <a:lvl1pPr marL="228600" indent="-228600" algn="l" defTabSz="914400" rtl="0" eaLnBrk="1" latinLnBrk="0" hangingPunct="1">
              <a:lnSpc>
                <a:spcPct val="100000"/>
              </a:lnSpc>
              <a:spcBef>
                <a:spcPts val="1200"/>
              </a:spcBef>
              <a:spcAft>
                <a:spcPts val="1200"/>
              </a:spcAft>
              <a:buFontTx/>
              <a:buBlip>
                <a:blip r:embed="rId5"/>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200"/>
              </a:spcBef>
              <a:spcAft>
                <a:spcPts val="1200"/>
              </a:spcAft>
              <a:buClrTx/>
              <a:buSzTx/>
              <a:buFontTx/>
              <a:buBlip>
                <a:blip r:embed="rId5"/>
              </a:buBlip>
              <a:tabLst/>
              <a:defRPr/>
            </a:pP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What</a:t>
            </a:r>
            <a:r>
              <a:rPr kumimoji="0" lang="de-DE" sz="4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is</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blood</a:t>
            </a:r>
            <a:r>
              <a:rPr kumimoji="0" lang="de-DE" sz="4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cancer</a:t>
            </a:r>
            <a:r>
              <a:rPr kumimoji="0" lang="de-DE" sz="4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endParaRPr kumimoji="0" lang="de-DE" sz="4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2" name="What is blood cancer_">
            <a:hlinkClick r:id="" action="ppaction://media"/>
            <a:extLst>
              <a:ext uri="{FF2B5EF4-FFF2-40B4-BE49-F238E27FC236}">
                <a16:creationId xmlns:a16="http://schemas.microsoft.com/office/drawing/2014/main" id="{4EA37B19-1D19-4B98-994D-8AE3EBC8837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20516" y="441013"/>
            <a:ext cx="10012584" cy="5632079"/>
          </a:xfrm>
          <a:prstGeom prst="rect">
            <a:avLst/>
          </a:prstGeom>
        </p:spPr>
      </p:pic>
    </p:spTree>
    <p:extLst>
      <p:ext uri="{BB962C8B-B14F-4D97-AF65-F5344CB8AC3E}">
        <p14:creationId xmlns:p14="http://schemas.microsoft.com/office/powerpoint/2010/main" val="240832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8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Inhaltsplatzhalter 1">
            <a:extLst>
              <a:ext uri="{FF2B5EF4-FFF2-40B4-BE49-F238E27FC236}">
                <a16:creationId xmlns:a16="http://schemas.microsoft.com/office/drawing/2014/main" id="{997F9542-554B-4CD1-A772-A4BA7B35FF00}"/>
              </a:ext>
            </a:extLst>
          </p:cNvPr>
          <p:cNvSpPr txBox="1">
            <a:spLocks/>
          </p:cNvSpPr>
          <p:nvPr/>
        </p:nvSpPr>
        <p:spPr>
          <a:xfrm>
            <a:off x="898524" y="1504761"/>
            <a:ext cx="7322977" cy="4736382"/>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Collective term for various malignant diseases of the hematopoietic system</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Degeneration and uncontrolled proliferation of malignant blood cells</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Displacement of healthy blood cells and platelets</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Life-threatening for patients</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r>
              <a:rPr kumimoji="0" lang="en-US" sz="2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For many patients, only a stem cell transplant can help. </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endParaRPr kumimoji="0" lang="de-DE" sz="24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endParaRPr>
          </a:p>
        </p:txBody>
      </p:sp>
      <p:sp>
        <p:nvSpPr>
          <p:cNvPr id="5" name="Titel 2">
            <a:extLst>
              <a:ext uri="{FF2B5EF4-FFF2-40B4-BE49-F238E27FC236}">
                <a16:creationId xmlns:a16="http://schemas.microsoft.com/office/drawing/2014/main" id="{0434D37F-7247-41A6-B9FC-1E58AB73D633}"/>
              </a:ext>
            </a:extLst>
          </p:cNvPr>
          <p:cNvSpPr txBox="1">
            <a:spLocks/>
          </p:cNvSpPr>
          <p:nvPr/>
        </p:nvSpPr>
        <p:spPr>
          <a:xfrm>
            <a:off x="898524" y="495710"/>
            <a:ext cx="9521825" cy="75839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What</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is</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blood</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cancer</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j-ea"/>
                <a:cs typeface="Arial" panose="020B0604020202020204" pitchFamily="34" charset="0"/>
              </a:rPr>
              <a:t>?</a:t>
            </a:r>
          </a:p>
        </p:txBody>
      </p:sp>
      <p:pic>
        <p:nvPicPr>
          <p:cNvPr id="6" name="Bildplatzhalter 13">
            <a:extLst>
              <a:ext uri="{FF2B5EF4-FFF2-40B4-BE49-F238E27FC236}">
                <a16:creationId xmlns:a16="http://schemas.microsoft.com/office/drawing/2014/main" id="{FA0AE07D-541D-4301-B8F9-23678AF46458}"/>
              </a:ext>
            </a:extLst>
          </p:cNvPr>
          <p:cNvPicPr>
            <a:picLocks noChangeAspect="1"/>
          </p:cNvPicPr>
          <p:nvPr/>
        </p:nvPicPr>
        <p:blipFill rotWithShape="1">
          <a:blip r:embed="rId5"/>
          <a:srcRect t="7496" b="7496"/>
          <a:stretch/>
        </p:blipFill>
        <p:spPr>
          <a:xfrm>
            <a:off x="8221501" y="495710"/>
            <a:ext cx="3970499" cy="5954485"/>
          </a:xfrm>
          <a:prstGeom prst="rect">
            <a:avLst/>
          </a:prstGeom>
        </p:spPr>
      </p:pic>
      <p:sp>
        <p:nvSpPr>
          <p:cNvPr id="8" name="Rechteck 7">
            <a:extLst>
              <a:ext uri="{FF2B5EF4-FFF2-40B4-BE49-F238E27FC236}">
                <a16:creationId xmlns:a16="http://schemas.microsoft.com/office/drawing/2014/main" id="{338B622E-A245-4D33-991E-FE6FA28170DC}"/>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
        <p:nvSpPr>
          <p:cNvPr id="2" name="Rechteck 1">
            <a:extLst>
              <a:ext uri="{FF2B5EF4-FFF2-40B4-BE49-F238E27FC236}">
                <a16:creationId xmlns:a16="http://schemas.microsoft.com/office/drawing/2014/main" id="{17AA53E8-C55C-4DDE-8593-3AB0637BF570}"/>
              </a:ext>
            </a:extLst>
          </p:cNvPr>
          <p:cNvSpPr/>
          <p:nvPr/>
        </p:nvSpPr>
        <p:spPr>
          <a:xfrm>
            <a:off x="8604504" y="1874520"/>
            <a:ext cx="1078992" cy="237744"/>
          </a:xfrm>
          <a:prstGeom prst="rect">
            <a:avLst/>
          </a:prstGeom>
          <a:solidFill>
            <a:srgbClr val="B4DC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dirty="0" err="1">
                <a:solidFill>
                  <a:schemeClr val="tx1"/>
                </a:solidFill>
              </a:rPr>
              <a:t>Healthy</a:t>
            </a:r>
            <a:endParaRPr lang="de-DE" dirty="0">
              <a:solidFill>
                <a:schemeClr val="tx1"/>
              </a:solidFill>
            </a:endParaRPr>
          </a:p>
        </p:txBody>
      </p:sp>
      <p:sp>
        <p:nvSpPr>
          <p:cNvPr id="7" name="Rechteck 6">
            <a:extLst>
              <a:ext uri="{FF2B5EF4-FFF2-40B4-BE49-F238E27FC236}">
                <a16:creationId xmlns:a16="http://schemas.microsoft.com/office/drawing/2014/main" id="{86EDA703-65B1-4049-B3BB-0CA1099337DC}"/>
              </a:ext>
            </a:extLst>
          </p:cNvPr>
          <p:cNvSpPr/>
          <p:nvPr/>
        </p:nvSpPr>
        <p:spPr>
          <a:xfrm>
            <a:off x="10206750" y="1254106"/>
            <a:ext cx="1799322" cy="265176"/>
          </a:xfrm>
          <a:prstGeom prst="rect">
            <a:avLst/>
          </a:prstGeom>
          <a:solidFill>
            <a:srgbClr val="B4DC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dirty="0" err="1">
                <a:solidFill>
                  <a:schemeClr val="tx1"/>
                </a:solidFill>
              </a:rPr>
              <a:t>Stemm</a:t>
            </a:r>
            <a:r>
              <a:rPr lang="de-DE" dirty="0">
                <a:solidFill>
                  <a:schemeClr val="tx1"/>
                </a:solidFill>
              </a:rPr>
              <a:t> </a:t>
            </a:r>
            <a:r>
              <a:rPr lang="de-DE" dirty="0" err="1">
                <a:solidFill>
                  <a:schemeClr val="tx1"/>
                </a:solidFill>
              </a:rPr>
              <a:t>cells</a:t>
            </a:r>
            <a:endParaRPr lang="de-DE" dirty="0">
              <a:solidFill>
                <a:schemeClr val="tx1"/>
              </a:solidFill>
            </a:endParaRPr>
          </a:p>
        </p:txBody>
      </p:sp>
      <p:sp>
        <p:nvSpPr>
          <p:cNvPr id="9" name="Rechteck 8">
            <a:extLst>
              <a:ext uri="{FF2B5EF4-FFF2-40B4-BE49-F238E27FC236}">
                <a16:creationId xmlns:a16="http://schemas.microsoft.com/office/drawing/2014/main" id="{7AA0FC7E-2BE7-49B0-AA01-AA4C5041D982}"/>
              </a:ext>
            </a:extLst>
          </p:cNvPr>
          <p:cNvSpPr/>
          <p:nvPr/>
        </p:nvSpPr>
        <p:spPr>
          <a:xfrm>
            <a:off x="9143999" y="3328582"/>
            <a:ext cx="1276349" cy="447889"/>
          </a:xfrm>
          <a:prstGeom prst="rect">
            <a:avLst/>
          </a:prstGeom>
          <a:solidFill>
            <a:srgbClr val="B4DC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dirty="0" err="1">
                <a:solidFill>
                  <a:schemeClr val="tx1"/>
                </a:solidFill>
              </a:rPr>
              <a:t>Red</a:t>
            </a:r>
            <a:r>
              <a:rPr lang="de-DE" sz="1400" dirty="0">
                <a:solidFill>
                  <a:schemeClr val="tx1"/>
                </a:solidFill>
              </a:rPr>
              <a:t> </a:t>
            </a:r>
            <a:r>
              <a:rPr lang="de-DE" sz="1400" dirty="0" err="1">
                <a:solidFill>
                  <a:schemeClr val="tx1"/>
                </a:solidFill>
              </a:rPr>
              <a:t>blood</a:t>
            </a:r>
            <a:r>
              <a:rPr lang="de-DE" sz="1400" dirty="0">
                <a:solidFill>
                  <a:schemeClr val="tx1"/>
                </a:solidFill>
              </a:rPr>
              <a:t> </a:t>
            </a:r>
            <a:r>
              <a:rPr lang="de-DE" sz="1400" dirty="0" err="1">
                <a:solidFill>
                  <a:schemeClr val="tx1"/>
                </a:solidFill>
              </a:rPr>
              <a:t>cells</a:t>
            </a:r>
            <a:endParaRPr lang="de-DE" sz="1400" dirty="0">
              <a:solidFill>
                <a:schemeClr val="tx1"/>
              </a:solidFill>
            </a:endParaRPr>
          </a:p>
        </p:txBody>
      </p:sp>
      <p:sp>
        <p:nvSpPr>
          <p:cNvPr id="10" name="Rechteck 9">
            <a:extLst>
              <a:ext uri="{FF2B5EF4-FFF2-40B4-BE49-F238E27FC236}">
                <a16:creationId xmlns:a16="http://schemas.microsoft.com/office/drawing/2014/main" id="{82D53DD4-2617-4DB0-95EF-1DDDBC3BAF0C}"/>
              </a:ext>
            </a:extLst>
          </p:cNvPr>
          <p:cNvSpPr/>
          <p:nvPr/>
        </p:nvSpPr>
        <p:spPr>
          <a:xfrm>
            <a:off x="10208796" y="5409153"/>
            <a:ext cx="1568676" cy="571023"/>
          </a:xfrm>
          <a:prstGeom prst="rect">
            <a:avLst/>
          </a:prstGeom>
          <a:solidFill>
            <a:srgbClr val="B4DC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dirty="0">
                <a:solidFill>
                  <a:schemeClr val="tx1"/>
                </a:solidFill>
              </a:rPr>
              <a:t>White</a:t>
            </a:r>
          </a:p>
          <a:p>
            <a:pPr algn="ctr"/>
            <a:r>
              <a:rPr lang="de-DE" sz="1400" dirty="0">
                <a:solidFill>
                  <a:schemeClr val="tx1"/>
                </a:solidFill>
              </a:rPr>
              <a:t> </a:t>
            </a:r>
            <a:r>
              <a:rPr lang="de-DE" sz="1400" dirty="0" err="1">
                <a:solidFill>
                  <a:schemeClr val="tx1"/>
                </a:solidFill>
              </a:rPr>
              <a:t>blood</a:t>
            </a:r>
            <a:r>
              <a:rPr lang="de-DE" sz="1400" dirty="0">
                <a:solidFill>
                  <a:schemeClr val="tx1"/>
                </a:solidFill>
              </a:rPr>
              <a:t> </a:t>
            </a:r>
            <a:r>
              <a:rPr lang="de-DE" sz="1400" dirty="0" err="1">
                <a:solidFill>
                  <a:schemeClr val="tx1"/>
                </a:solidFill>
              </a:rPr>
              <a:t>cells</a:t>
            </a:r>
            <a:endParaRPr lang="de-DE" sz="1400" dirty="0">
              <a:solidFill>
                <a:schemeClr val="tx1"/>
              </a:solidFill>
            </a:endParaRPr>
          </a:p>
        </p:txBody>
      </p:sp>
      <p:sp>
        <p:nvSpPr>
          <p:cNvPr id="11" name="Rechteck 10">
            <a:extLst>
              <a:ext uri="{FF2B5EF4-FFF2-40B4-BE49-F238E27FC236}">
                <a16:creationId xmlns:a16="http://schemas.microsoft.com/office/drawing/2014/main" id="{95197D95-144D-4E4A-ADCA-E4D1D9313D4D}"/>
              </a:ext>
            </a:extLst>
          </p:cNvPr>
          <p:cNvSpPr/>
          <p:nvPr/>
        </p:nvSpPr>
        <p:spPr>
          <a:xfrm>
            <a:off x="10842512" y="3643882"/>
            <a:ext cx="1163560" cy="352045"/>
          </a:xfrm>
          <a:prstGeom prst="rect">
            <a:avLst/>
          </a:prstGeom>
          <a:solidFill>
            <a:srgbClr val="B4DC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dirty="0" err="1">
                <a:solidFill>
                  <a:schemeClr val="tx1"/>
                </a:solidFill>
              </a:rPr>
              <a:t>Platelets</a:t>
            </a:r>
            <a:endParaRPr lang="de-DE" sz="1400" dirty="0">
              <a:solidFill>
                <a:schemeClr val="tx1"/>
              </a:solidFill>
            </a:endParaRPr>
          </a:p>
        </p:txBody>
      </p:sp>
    </p:spTree>
    <p:extLst>
      <p:ext uri="{BB962C8B-B14F-4D97-AF65-F5344CB8AC3E}">
        <p14:creationId xmlns:p14="http://schemas.microsoft.com/office/powerpoint/2010/main" val="4280502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35D08CDB-F156-4BD9-8C3A-7C3E42B109A8}"/>
              </a:ext>
            </a:extLst>
          </p:cNvPr>
          <p:cNvSpPr>
            <a:spLocks noGrp="1"/>
          </p:cNvSpPr>
          <p:nvPr>
            <p:ph type="sldNum" sz="quarter" idx="12"/>
          </p:nvPr>
        </p:nvSpPr>
        <p:spPr/>
        <p:txBody>
          <a:bodyPr/>
          <a:lstStyle/>
          <a:p>
            <a:fld id="{92DB0D90-6264-4E90-9724-ABC670DBF4FB}" type="slidenum">
              <a:rPr lang="de-DE" smtClean="0"/>
              <a:pPr/>
              <a:t>5</a:t>
            </a:fld>
            <a:endParaRPr lang="de-DE" dirty="0"/>
          </a:p>
        </p:txBody>
      </p:sp>
      <p:sp>
        <p:nvSpPr>
          <p:cNvPr id="5" name="Inhaltsplatzhalter 8">
            <a:extLst>
              <a:ext uri="{FF2B5EF4-FFF2-40B4-BE49-F238E27FC236}">
                <a16:creationId xmlns:a16="http://schemas.microsoft.com/office/drawing/2014/main" id="{733C3B56-D8E4-44EF-BE14-92B6213EAB95}"/>
              </a:ext>
            </a:extLst>
          </p:cNvPr>
          <p:cNvSpPr txBox="1">
            <a:spLocks/>
          </p:cNvSpPr>
          <p:nvPr/>
        </p:nvSpPr>
        <p:spPr>
          <a:xfrm>
            <a:off x="6398086" y="2652302"/>
            <a:ext cx="5127882" cy="1553396"/>
          </a:xfrm>
          <a:prstGeom prst="rect">
            <a:avLst/>
          </a:prstGeom>
        </p:spPr>
        <p:txBody>
          <a:bodyPr>
            <a:noAutofit/>
          </a:bodyPr>
          <a:lst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marR="0" lvl="0" indent="-374400" algn="l" defTabSz="914400" rtl="0" eaLnBrk="1" fontAlgn="auto" latinLnBrk="0" hangingPunct="1">
              <a:lnSpc>
                <a:spcPct val="100000"/>
              </a:lnSpc>
              <a:spcBef>
                <a:spcPts val="1200"/>
              </a:spcBef>
              <a:spcAft>
                <a:spcPts val="1200"/>
              </a:spcAft>
              <a:buClrTx/>
              <a:buSzTx/>
              <a:buFontTx/>
              <a:buBlip>
                <a:blip r:embed="rId4"/>
              </a:buBlip>
              <a:tabLst/>
              <a:defRPr/>
            </a:pP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what</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does</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it</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mean</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to</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find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the</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right</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match</a:t>
            </a:r>
            <a:r>
              <a:rPr lang="de-DE" sz="3200" dirty="0">
                <a:solidFill>
                  <a:srgbClr val="000000"/>
                </a:solidFill>
              </a:rPr>
              <a:t>?</a:t>
            </a:r>
            <a:endPar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Titel 6">
            <a:extLst>
              <a:ext uri="{FF2B5EF4-FFF2-40B4-BE49-F238E27FC236}">
                <a16:creationId xmlns:a16="http://schemas.microsoft.com/office/drawing/2014/main" id="{A05DCD09-F01B-48BC-A358-723DEB6BBBFF}"/>
              </a:ext>
            </a:extLst>
          </p:cNvPr>
          <p:cNvSpPr txBox="1">
            <a:spLocks/>
          </p:cNvSpPr>
          <p:nvPr/>
        </p:nvSpPr>
        <p:spPr>
          <a:xfrm>
            <a:off x="6398086" y="879933"/>
            <a:ext cx="5514515" cy="1553395"/>
          </a:xfrm>
          <a:prstGeom prst="rect">
            <a:avLst/>
          </a:prstGeom>
        </p:spPr>
        <p:txBody>
          <a:bodyPr anchor="t">
            <a:no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The </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j-ea"/>
                <a:cs typeface="Arial" panose="020B0604020202020204" pitchFamily="34" charset="0"/>
              </a:rPr>
              <a:t>Match</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chemeClr val="tx1"/>
                </a:solidFill>
                <a:effectLst/>
                <a:uLnTx/>
                <a:uFillTx/>
                <a:latin typeface="Arial" panose="020B0604020202020204" pitchFamily="34" charset="0"/>
                <a:ea typeface="+mj-ea"/>
                <a:cs typeface="Arial" panose="020B0604020202020204" pitchFamily="34" charset="0"/>
              </a:rPr>
              <a:t>between</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chemeClr val="tx1"/>
                </a:solidFill>
                <a:effectLst/>
                <a:uLnTx/>
                <a:uFillTx/>
                <a:latin typeface="Arial" panose="020B0604020202020204" pitchFamily="34" charset="0"/>
                <a:ea typeface="+mj-ea"/>
                <a:cs typeface="Arial" panose="020B0604020202020204" pitchFamily="34" charset="0"/>
              </a:rPr>
              <a:t>donor</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 and </a:t>
            </a:r>
            <a:r>
              <a:rPr kumimoji="0" lang="de-DE" sz="3600" b="1" i="0" u="none" strike="noStrike" kern="1200" cap="none" spc="0" normalizeH="0" baseline="0" noProof="0" dirty="0" err="1">
                <a:ln>
                  <a:noFill/>
                </a:ln>
                <a:solidFill>
                  <a:schemeClr val="tx1"/>
                </a:solidFill>
                <a:effectLst/>
                <a:uLnTx/>
                <a:uFillTx/>
                <a:latin typeface="Arial" panose="020B0604020202020204" pitchFamily="34" charset="0"/>
                <a:ea typeface="+mj-ea"/>
                <a:cs typeface="Arial" panose="020B0604020202020204" pitchFamily="34" charset="0"/>
              </a:rPr>
              <a:t>patient</a:t>
            </a:r>
            <a:endPar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endParaRPr>
          </a:p>
        </p:txBody>
      </p:sp>
      <p:pic>
        <p:nvPicPr>
          <p:cNvPr id="7" name="Bildplatzhalter 7">
            <a:extLst>
              <a:ext uri="{FF2B5EF4-FFF2-40B4-BE49-F238E27FC236}">
                <a16:creationId xmlns:a16="http://schemas.microsoft.com/office/drawing/2014/main" id="{5627EB46-9677-4142-BCFB-6783575178A3}"/>
              </a:ext>
            </a:extLst>
          </p:cNvPr>
          <p:cNvPicPr>
            <a:picLocks noChangeAspect="1"/>
          </p:cNvPicPr>
          <p:nvPr/>
        </p:nvPicPr>
        <p:blipFill rotWithShape="1">
          <a:blip r:embed="rId5"/>
          <a:srcRect l="480" t="1243" r="1250" b="922"/>
          <a:stretch/>
        </p:blipFill>
        <p:spPr>
          <a:xfrm>
            <a:off x="1033219" y="993665"/>
            <a:ext cx="4927315" cy="4870669"/>
          </a:xfrm>
          <a:prstGeom prst="rect">
            <a:avLst/>
          </a:prstGeom>
        </p:spPr>
      </p:pic>
    </p:spTree>
    <p:extLst>
      <p:ext uri="{BB962C8B-B14F-4D97-AF65-F5344CB8AC3E}">
        <p14:creationId xmlns:p14="http://schemas.microsoft.com/office/powerpoint/2010/main" val="125978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B2BDE3D7-EF8F-4D2F-92BC-6719632933F4}"/>
              </a:ext>
            </a:extLst>
          </p:cNvPr>
          <p:cNvSpPr>
            <a:spLocks noGrp="1"/>
          </p:cNvSpPr>
          <p:nvPr>
            <p:ph type="title" idx="4294967295"/>
          </p:nvPr>
        </p:nvSpPr>
        <p:spPr>
          <a:xfrm>
            <a:off x="4947800" y="450488"/>
            <a:ext cx="6406462" cy="1394073"/>
          </a:xfrm>
        </p:spPr>
        <p:txBody>
          <a:bodyPr/>
          <a:lstStyle/>
          <a:p>
            <a:r>
              <a:rPr lang="de-DE" sz="3600" dirty="0" err="1">
                <a:solidFill>
                  <a:schemeClr val="tx1"/>
                </a:solidFill>
              </a:rPr>
              <a:t>Matching</a:t>
            </a:r>
            <a:r>
              <a:rPr lang="de-DE" sz="3600" dirty="0">
                <a:solidFill>
                  <a:schemeClr val="tx1"/>
                </a:solidFill>
              </a:rPr>
              <a:t> </a:t>
            </a:r>
            <a:r>
              <a:rPr lang="de-DE" sz="3600" dirty="0" err="1">
                <a:solidFill>
                  <a:schemeClr val="tx1"/>
                </a:solidFill>
              </a:rPr>
              <a:t>characteristics</a:t>
            </a:r>
            <a:r>
              <a:rPr lang="de-DE" sz="3600" dirty="0">
                <a:solidFill>
                  <a:schemeClr val="tx1"/>
                </a:solidFill>
              </a:rPr>
              <a:t> </a:t>
            </a:r>
            <a:br>
              <a:rPr lang="de-DE" sz="3600" dirty="0">
                <a:solidFill>
                  <a:schemeClr val="tx1"/>
                </a:solidFill>
              </a:rPr>
            </a:br>
            <a:r>
              <a:rPr lang="de-DE" sz="3600" dirty="0" err="1">
                <a:solidFill>
                  <a:srgbClr val="E2001A"/>
                </a:solidFill>
              </a:rPr>
              <a:t>between</a:t>
            </a:r>
            <a:r>
              <a:rPr lang="de-DE" sz="3600" dirty="0">
                <a:solidFill>
                  <a:srgbClr val="E2001A"/>
                </a:solidFill>
              </a:rPr>
              <a:t> </a:t>
            </a:r>
            <a:r>
              <a:rPr lang="de-DE" sz="3600" dirty="0" err="1">
                <a:solidFill>
                  <a:srgbClr val="E2001A"/>
                </a:solidFill>
              </a:rPr>
              <a:t>donor</a:t>
            </a:r>
            <a:r>
              <a:rPr lang="de-DE" sz="3600" dirty="0">
                <a:solidFill>
                  <a:srgbClr val="E2001A"/>
                </a:solidFill>
              </a:rPr>
              <a:t> and </a:t>
            </a:r>
            <a:r>
              <a:rPr lang="de-DE" sz="3600" dirty="0" err="1">
                <a:solidFill>
                  <a:srgbClr val="E2001A"/>
                </a:solidFill>
              </a:rPr>
              <a:t>patient</a:t>
            </a:r>
            <a:endParaRPr lang="de-DE" sz="3600" dirty="0">
              <a:solidFill>
                <a:srgbClr val="E2001A"/>
              </a:solidFill>
            </a:endParaRPr>
          </a:p>
        </p:txBody>
      </p:sp>
      <p:sp>
        <p:nvSpPr>
          <p:cNvPr id="11" name="Rechteck 10">
            <a:extLst>
              <a:ext uri="{FF2B5EF4-FFF2-40B4-BE49-F238E27FC236}">
                <a16:creationId xmlns:a16="http://schemas.microsoft.com/office/drawing/2014/main" id="{B2C03616-057C-4C3F-A4F1-AFD1ADD2CE39}"/>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grpSp>
        <p:nvGrpSpPr>
          <p:cNvPr id="12" name="Gruppieren 11">
            <a:extLst>
              <a:ext uri="{FF2B5EF4-FFF2-40B4-BE49-F238E27FC236}">
                <a16:creationId xmlns:a16="http://schemas.microsoft.com/office/drawing/2014/main" id="{95D5EADB-EB94-40CE-8A94-029C88AA28C9}"/>
              </a:ext>
            </a:extLst>
          </p:cNvPr>
          <p:cNvGrpSpPr/>
          <p:nvPr/>
        </p:nvGrpSpPr>
        <p:grpSpPr>
          <a:xfrm>
            <a:off x="1361907" y="564884"/>
            <a:ext cx="2685140" cy="5728232"/>
            <a:chOff x="2060245" y="564884"/>
            <a:chExt cx="2685140" cy="5728232"/>
          </a:xfrm>
        </p:grpSpPr>
        <p:pic>
          <p:nvPicPr>
            <p:cNvPr id="5" name="Grafik 4">
              <a:extLst>
                <a:ext uri="{FF2B5EF4-FFF2-40B4-BE49-F238E27FC236}">
                  <a16:creationId xmlns:a16="http://schemas.microsoft.com/office/drawing/2014/main" id="{75026587-48E7-4ADD-98D1-F6B1B5219FDA}"/>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r="59895"/>
            <a:stretch/>
          </p:blipFill>
          <p:spPr>
            <a:xfrm>
              <a:off x="2060245" y="564884"/>
              <a:ext cx="2205385" cy="5728232"/>
            </a:xfrm>
            <a:prstGeom prst="rect">
              <a:avLst/>
            </a:prstGeom>
          </p:spPr>
        </p:pic>
        <p:sp>
          <p:nvSpPr>
            <p:cNvPr id="7" name="Rechteck 6">
              <a:extLst>
                <a:ext uri="{FF2B5EF4-FFF2-40B4-BE49-F238E27FC236}">
                  <a16:creationId xmlns:a16="http://schemas.microsoft.com/office/drawing/2014/main" id="{60663CF6-6EF4-4B77-82A8-C237294FCCB2}"/>
                </a:ext>
              </a:extLst>
            </p:cNvPr>
            <p:cNvSpPr/>
            <p:nvPr/>
          </p:nvSpPr>
          <p:spPr>
            <a:xfrm>
              <a:off x="3860800" y="564884"/>
              <a:ext cx="682171" cy="5382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sp>
          <p:nvSpPr>
            <p:cNvPr id="18" name="Rechteck 17">
              <a:extLst>
                <a:ext uri="{FF2B5EF4-FFF2-40B4-BE49-F238E27FC236}">
                  <a16:creationId xmlns:a16="http://schemas.microsoft.com/office/drawing/2014/main" id="{7AE55104-FF6B-4D81-A406-E97C2DB6CADB}"/>
                </a:ext>
              </a:extLst>
            </p:cNvPr>
            <p:cNvSpPr/>
            <p:nvPr/>
          </p:nvSpPr>
          <p:spPr>
            <a:xfrm>
              <a:off x="3860799" y="1960276"/>
              <a:ext cx="404831" cy="538202"/>
            </a:xfrm>
            <a:prstGeom prst="rect">
              <a:avLst/>
            </a:prstGeom>
            <a:solidFill>
              <a:srgbClr val="DCEC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sp>
          <p:nvSpPr>
            <p:cNvPr id="20" name="Rechteck 19">
              <a:extLst>
                <a:ext uri="{FF2B5EF4-FFF2-40B4-BE49-F238E27FC236}">
                  <a16:creationId xmlns:a16="http://schemas.microsoft.com/office/drawing/2014/main" id="{F3280E0E-A490-4736-A482-95FC4AB9A6D2}"/>
                </a:ext>
              </a:extLst>
            </p:cNvPr>
            <p:cNvSpPr/>
            <p:nvPr/>
          </p:nvSpPr>
          <p:spPr>
            <a:xfrm>
              <a:off x="4063214" y="1023886"/>
              <a:ext cx="682171" cy="5382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grpSp>
      <p:sp>
        <p:nvSpPr>
          <p:cNvPr id="24" name="Inhaltsplatzhalter 2">
            <a:extLst>
              <a:ext uri="{FF2B5EF4-FFF2-40B4-BE49-F238E27FC236}">
                <a16:creationId xmlns:a16="http://schemas.microsoft.com/office/drawing/2014/main" id="{A2A793AB-82AF-42DF-8151-1660C9EDC0E7}"/>
              </a:ext>
            </a:extLst>
          </p:cNvPr>
          <p:cNvSpPr txBox="1">
            <a:spLocks/>
          </p:cNvSpPr>
          <p:nvPr/>
        </p:nvSpPr>
        <p:spPr>
          <a:xfrm>
            <a:off x="4947338" y="1956229"/>
            <a:ext cx="6406462" cy="4410704"/>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100000"/>
              </a:lnSpc>
              <a:spcBef>
                <a:spcPts val="1200"/>
              </a:spcBef>
              <a:spcAft>
                <a:spcPts val="1200"/>
              </a:spcAft>
              <a:buFontTx/>
              <a:buBlip>
                <a:blip r:embed="rId6"/>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200"/>
              </a:spcBef>
              <a:spcAft>
                <a:spcPts val="1200"/>
              </a:spcAft>
              <a:buClrTx/>
              <a:buSzTx/>
              <a:buFontTx/>
              <a:buBlip>
                <a:blip r:embed="rId6"/>
              </a:buBlip>
              <a:tabLst/>
              <a:defRPr/>
            </a:pP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Certain characteristics on the DNA are decisive</a:t>
            </a:r>
            <a:endPar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00000"/>
              </a:lnSpc>
              <a:spcBef>
                <a:spcPts val="1200"/>
              </a:spcBef>
              <a:spcAft>
                <a:spcPts val="1200"/>
              </a:spcAft>
              <a:buClrTx/>
              <a:buSzTx/>
              <a:buFontTx/>
              <a:buBlip>
                <a:blip r:embed="rId6"/>
              </a:buBlip>
              <a:tabLst/>
              <a:defRPr/>
            </a:pP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The </a:t>
            </a:r>
            <a:r>
              <a:rPr kumimoji="0" lang="de-DE" sz="2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characteristics</a:t>
            </a: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2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are</a:t>
            </a: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2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inherited</a:t>
            </a:r>
            <a:endPar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1200"/>
              </a:spcBef>
              <a:spcAft>
                <a:spcPts val="1200"/>
              </a:spcAft>
              <a:buClrTx/>
              <a:buSzTx/>
              <a:buNone/>
              <a:tabLst/>
              <a:defRPr/>
            </a:pPr>
            <a:endPar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00000"/>
              </a:lnSpc>
              <a:spcBef>
                <a:spcPts val="1200"/>
              </a:spcBef>
              <a:spcAft>
                <a:spcPts val="1200"/>
              </a:spcAft>
              <a:buClrTx/>
              <a:buSzTx/>
              <a:buFontTx/>
              <a:buBlip>
                <a:blip r:embed="rId6"/>
              </a:buBlip>
              <a:tabLst/>
              <a:defRPr/>
            </a:pPr>
            <a:endPar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00000"/>
              </a:lnSpc>
              <a:spcBef>
                <a:spcPts val="1200"/>
              </a:spcBef>
              <a:spcAft>
                <a:spcPts val="1200"/>
              </a:spcAft>
              <a:buClrTx/>
              <a:buSzTx/>
              <a:buFontTx/>
              <a:buBlip>
                <a:blip r:embed="rId6"/>
              </a:buBlip>
              <a:tabLst/>
              <a:defRPr/>
            </a:pPr>
            <a:endPar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00000"/>
              </a:lnSpc>
              <a:spcBef>
                <a:spcPts val="1200"/>
              </a:spcBef>
              <a:spcAft>
                <a:spcPts val="1200"/>
              </a:spcAft>
              <a:buClrTx/>
              <a:buSzTx/>
              <a:buFontTx/>
              <a:buBlip>
                <a:blip r:embed="rId6"/>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Only 1 in 3 people find the right match in the family</a:t>
            </a:r>
          </a:p>
        </p:txBody>
      </p:sp>
      <p:pic>
        <p:nvPicPr>
          <p:cNvPr id="31" name="Grafik 30">
            <a:extLst>
              <a:ext uri="{FF2B5EF4-FFF2-40B4-BE49-F238E27FC236}">
                <a16:creationId xmlns:a16="http://schemas.microsoft.com/office/drawing/2014/main" id="{19B224EF-4B2E-4A81-A15C-43091BF893D4}"/>
              </a:ext>
            </a:extLst>
          </p:cNvPr>
          <p:cNvPicPr>
            <a:picLocks noChangeAspect="1"/>
          </p:cNvPicPr>
          <p:nvPr/>
        </p:nvPicPr>
        <p:blipFill>
          <a:blip r:embed="rId7">
            <a:extLst>
              <a:ext uri="{96DAC541-7B7A-43D3-8B79-37D633B846F1}">
                <asvg:svgBlip xmlns:asvg="http://schemas.microsoft.com/office/drawing/2016/SVG/main" r:embed="rId8"/>
              </a:ext>
            </a:extLst>
          </a:blip>
          <a:srcRect l="4930" r="4930"/>
          <a:stretch/>
        </p:blipFill>
        <p:spPr>
          <a:xfrm>
            <a:off x="6394699" y="4089835"/>
            <a:ext cx="1332096" cy="1477794"/>
          </a:xfrm>
          <a:prstGeom prst="rect">
            <a:avLst/>
          </a:prstGeom>
        </p:spPr>
      </p:pic>
      <p:cxnSp>
        <p:nvCxnSpPr>
          <p:cNvPr id="32" name="Gerade Verbindung mit Pfeil 31">
            <a:extLst>
              <a:ext uri="{FF2B5EF4-FFF2-40B4-BE49-F238E27FC236}">
                <a16:creationId xmlns:a16="http://schemas.microsoft.com/office/drawing/2014/main" id="{018F57C7-5D1C-4F3B-B511-342EA526B30F}"/>
              </a:ext>
            </a:extLst>
          </p:cNvPr>
          <p:cNvCxnSpPr>
            <a:cxnSpLocks/>
          </p:cNvCxnSpPr>
          <p:nvPr/>
        </p:nvCxnSpPr>
        <p:spPr>
          <a:xfrm>
            <a:off x="5457274" y="3793273"/>
            <a:ext cx="976184" cy="593124"/>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33" name="Gerade Verbindung mit Pfeil 32">
            <a:extLst>
              <a:ext uri="{FF2B5EF4-FFF2-40B4-BE49-F238E27FC236}">
                <a16:creationId xmlns:a16="http://schemas.microsoft.com/office/drawing/2014/main" id="{EA31883A-A70F-402D-8D65-2F79147057BE}"/>
              </a:ext>
            </a:extLst>
          </p:cNvPr>
          <p:cNvCxnSpPr>
            <a:cxnSpLocks/>
          </p:cNvCxnSpPr>
          <p:nvPr/>
        </p:nvCxnSpPr>
        <p:spPr>
          <a:xfrm flipH="1">
            <a:off x="7680273" y="3690257"/>
            <a:ext cx="766117" cy="69614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34" name="Textfeld 33">
            <a:extLst>
              <a:ext uri="{FF2B5EF4-FFF2-40B4-BE49-F238E27FC236}">
                <a16:creationId xmlns:a16="http://schemas.microsoft.com/office/drawing/2014/main" id="{3D34602D-5510-41BD-98D5-EFCACCF70E3D}"/>
              </a:ext>
            </a:extLst>
          </p:cNvPr>
          <p:cNvSpPr txBox="1"/>
          <p:nvPr/>
        </p:nvSpPr>
        <p:spPr>
          <a:xfrm>
            <a:off x="5283200" y="4127010"/>
            <a:ext cx="97618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50% Father </a:t>
            </a:r>
          </a:p>
        </p:txBody>
      </p:sp>
      <p:sp>
        <p:nvSpPr>
          <p:cNvPr id="35" name="Textfeld 34">
            <a:extLst>
              <a:ext uri="{FF2B5EF4-FFF2-40B4-BE49-F238E27FC236}">
                <a16:creationId xmlns:a16="http://schemas.microsoft.com/office/drawing/2014/main" id="{E5C9A99F-0902-4D9A-AD12-0F8001FE7325}"/>
              </a:ext>
            </a:extLst>
          </p:cNvPr>
          <p:cNvSpPr txBox="1"/>
          <p:nvPr/>
        </p:nvSpPr>
        <p:spPr>
          <a:xfrm>
            <a:off x="8176128" y="4127010"/>
            <a:ext cx="97618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50% Mother </a:t>
            </a:r>
          </a:p>
        </p:txBody>
      </p:sp>
    </p:spTree>
    <p:extLst>
      <p:ext uri="{BB962C8B-B14F-4D97-AF65-F5344CB8AC3E}">
        <p14:creationId xmlns:p14="http://schemas.microsoft.com/office/powerpoint/2010/main" val="3869145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2">
            <a:extLst>
              <a:ext uri="{FF2B5EF4-FFF2-40B4-BE49-F238E27FC236}">
                <a16:creationId xmlns:a16="http://schemas.microsoft.com/office/drawing/2014/main" id="{784E58DA-D035-43E3-9F6C-995275F4EFEA}"/>
              </a:ext>
            </a:extLst>
          </p:cNvPr>
          <p:cNvSpPr txBox="1">
            <a:spLocks/>
          </p:cNvSpPr>
          <p:nvPr/>
        </p:nvSpPr>
        <p:spPr>
          <a:xfrm>
            <a:off x="1377073" y="296356"/>
            <a:ext cx="9620251" cy="141922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b="0" kern="1200">
                <a:solidFill>
                  <a:schemeClr val="tx2"/>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4000" b="1" i="0" u="none" strike="noStrike" kern="1200" cap="none" spc="0" normalizeH="0" baseline="0" noProof="0" dirty="0">
                <a:ln>
                  <a:noFill/>
                </a:ln>
                <a:solidFill>
                  <a:srgbClr val="FFFFFF"/>
                </a:solidFill>
                <a:effectLst/>
                <a:uLnTx/>
                <a:uFillTx/>
                <a:latin typeface="Arial" panose="020B0604020202020204" pitchFamily="34" charset="0"/>
                <a:ea typeface="+mj-ea"/>
                <a:cs typeface="Arial" panose="020B0604020202020204" pitchFamily="34" charset="0"/>
              </a:rPr>
              <a:t>Dein genetischer Zwilling kann irgendwo auf der Welt leben!</a:t>
            </a:r>
          </a:p>
        </p:txBody>
      </p:sp>
      <p:sp>
        <p:nvSpPr>
          <p:cNvPr id="5" name="Textplatzhalter 2">
            <a:extLst>
              <a:ext uri="{FF2B5EF4-FFF2-40B4-BE49-F238E27FC236}">
                <a16:creationId xmlns:a16="http://schemas.microsoft.com/office/drawing/2014/main" id="{65BF600F-38A0-41AC-91AF-158C80F9E943}"/>
              </a:ext>
            </a:extLst>
          </p:cNvPr>
          <p:cNvSpPr txBox="1">
            <a:spLocks/>
          </p:cNvSpPr>
          <p:nvPr/>
        </p:nvSpPr>
        <p:spPr>
          <a:xfrm>
            <a:off x="898525" y="223200"/>
            <a:ext cx="5286376" cy="252000"/>
          </a:xfrm>
          <a:prstGeom prst="rect">
            <a:avLst/>
          </a:prstGeom>
        </p:spPr>
        <p:txBody>
          <a:bodyPr vert="horz" lIns="0" tIns="0" rIns="0" bIns="0" rtlCol="0">
            <a:noAutofit/>
          </a:bodyPr>
          <a:lstStyle>
            <a:lvl1pPr marL="0" indent="0" algn="l" defTabSz="914400" rtl="0" eaLnBrk="1" fontAlgn="ctr" latinLnBrk="0" hangingPunct="1">
              <a:lnSpc>
                <a:spcPct val="100000"/>
              </a:lnSpc>
              <a:spcBef>
                <a:spcPts val="0"/>
              </a:spcBef>
              <a:spcAft>
                <a:spcPts val="0"/>
              </a:spcAft>
              <a:buFont typeface="Arial" panose="020B0604020202020204" pitchFamily="34" charset="0"/>
              <a:buNone/>
              <a:defRPr sz="1100" kern="1200" cap="all" spc="300" baseline="0">
                <a:solidFill>
                  <a:srgbClr val="999999"/>
                </a:solidFill>
                <a:latin typeface="+mn-lt"/>
                <a:ea typeface="+mn-ea"/>
                <a:cs typeface="+mn-cs"/>
              </a:defRPr>
            </a:lvl1pPr>
            <a:lvl2pPr marL="0" indent="0" algn="l" defTabSz="914400" rtl="0" eaLnBrk="1" fontAlgn="ctr" latinLnBrk="0" hangingPunct="1">
              <a:lnSpc>
                <a:spcPct val="100000"/>
              </a:lnSpc>
              <a:spcBef>
                <a:spcPts val="0"/>
              </a:spcBef>
              <a:spcAft>
                <a:spcPts val="0"/>
              </a:spcAft>
              <a:buSzPct val="110000"/>
              <a:buFont typeface="Arial" panose="020B0604020202020204" pitchFamily="34" charset="0"/>
              <a:buNone/>
              <a:defRPr sz="1100" kern="1200" cap="all" spc="300" baseline="0">
                <a:solidFill>
                  <a:srgbClr val="999999"/>
                </a:solidFill>
                <a:latin typeface="+mn-lt"/>
                <a:ea typeface="+mn-ea"/>
                <a:cs typeface="+mn-cs"/>
              </a:defRPr>
            </a:lvl2pPr>
            <a:lvl3pPr marL="0" indent="0" algn="l" defTabSz="914400" rtl="0" eaLnBrk="1" fontAlgn="ctr" latinLnBrk="0" hangingPunct="1">
              <a:lnSpc>
                <a:spcPct val="100000"/>
              </a:lnSpc>
              <a:spcBef>
                <a:spcPts val="0"/>
              </a:spcBef>
              <a:spcAft>
                <a:spcPts val="0"/>
              </a:spcAft>
              <a:buSzPct val="110000"/>
              <a:buFont typeface="Arial" panose="020B0604020202020204" pitchFamily="34" charset="0"/>
              <a:buNone/>
              <a:defRPr sz="1100" kern="1200" cap="all" spc="300" baseline="0">
                <a:solidFill>
                  <a:srgbClr val="999999"/>
                </a:solidFill>
                <a:latin typeface="+mn-lt"/>
                <a:ea typeface="+mn-ea"/>
                <a:cs typeface="+mn-cs"/>
              </a:defRPr>
            </a:lvl3pPr>
            <a:lvl4pPr marL="0" indent="0" algn="l" defTabSz="914400" rtl="0" eaLnBrk="1" fontAlgn="ctr" latinLnBrk="0" hangingPunct="1">
              <a:lnSpc>
                <a:spcPct val="100000"/>
              </a:lnSpc>
              <a:spcBef>
                <a:spcPts val="0"/>
              </a:spcBef>
              <a:spcAft>
                <a:spcPts val="0"/>
              </a:spcAft>
              <a:buSzPct val="110000"/>
              <a:buFont typeface="Arial" panose="020B0604020202020204" pitchFamily="34" charset="0"/>
              <a:buNone/>
              <a:tabLst>
                <a:tab pos="895350" algn="l"/>
              </a:tabLst>
              <a:defRPr sz="1100" b="0" kern="1200" cap="all" spc="300" baseline="0">
                <a:solidFill>
                  <a:srgbClr val="999999"/>
                </a:solidFill>
                <a:latin typeface="+mn-lt"/>
                <a:ea typeface="+mn-ea"/>
                <a:cs typeface="+mn-cs"/>
              </a:defRPr>
            </a:lvl4pPr>
            <a:lvl5pPr marL="0" indent="0" algn="l" defTabSz="914400" rtl="0" eaLnBrk="1" fontAlgn="ctr" latinLnBrk="0" hangingPunct="1">
              <a:lnSpc>
                <a:spcPct val="100000"/>
              </a:lnSpc>
              <a:spcBef>
                <a:spcPts val="0"/>
              </a:spcBef>
              <a:spcAft>
                <a:spcPts val="0"/>
              </a:spcAft>
              <a:buFont typeface="Arial" panose="020B0604020202020204" pitchFamily="34" charset="0"/>
              <a:buNone/>
              <a:defRPr sz="1100" b="1" kern="1200" cap="all" spc="300" baseline="0">
                <a:solidFill>
                  <a:srgbClr val="999999"/>
                </a:solidFill>
                <a:latin typeface="+mn-lt"/>
                <a:ea typeface="+mn-ea"/>
                <a:cs typeface="+mn-cs"/>
              </a:defRPr>
            </a:lvl5pPr>
            <a:lvl6pPr marL="0" indent="0" algn="l" defTabSz="914400" rtl="0" eaLnBrk="1" fontAlgn="ctr" latinLnBrk="0" hangingPunct="1">
              <a:lnSpc>
                <a:spcPct val="100000"/>
              </a:lnSpc>
              <a:spcBef>
                <a:spcPts val="0"/>
              </a:spcBef>
              <a:spcAft>
                <a:spcPts val="0"/>
              </a:spcAft>
              <a:buFontTx/>
              <a:buNone/>
              <a:defRPr sz="1100" kern="1200" cap="all" spc="300" baseline="0">
                <a:solidFill>
                  <a:srgbClr val="999999"/>
                </a:solidFill>
                <a:latin typeface="+mn-lt"/>
                <a:ea typeface="+mn-ea"/>
                <a:cs typeface="+mn-cs"/>
              </a:defRPr>
            </a:lvl6pPr>
            <a:lvl7pPr marL="0" indent="0" algn="l" defTabSz="914400" rtl="0" eaLnBrk="1" fontAlgn="ctr" latinLnBrk="0" hangingPunct="1">
              <a:lnSpc>
                <a:spcPct val="100000"/>
              </a:lnSpc>
              <a:spcBef>
                <a:spcPts val="0"/>
              </a:spcBef>
              <a:spcAft>
                <a:spcPts val="0"/>
              </a:spcAft>
              <a:buSzPct val="110000"/>
              <a:buFont typeface="Arial" panose="020B0604020202020204" pitchFamily="34" charset="0"/>
              <a:buNone/>
              <a:defRPr sz="1100" kern="1200" cap="all" spc="300" baseline="0">
                <a:solidFill>
                  <a:srgbClr val="999999"/>
                </a:solidFill>
                <a:latin typeface="+mn-lt"/>
                <a:ea typeface="+mn-ea"/>
                <a:cs typeface="+mn-cs"/>
              </a:defRPr>
            </a:lvl7pPr>
            <a:lvl8pPr marL="0" indent="0" algn="l" defTabSz="914400" rtl="0" eaLnBrk="1" fontAlgn="ctr" latinLnBrk="0" hangingPunct="1">
              <a:lnSpc>
                <a:spcPct val="100000"/>
              </a:lnSpc>
              <a:spcBef>
                <a:spcPts val="0"/>
              </a:spcBef>
              <a:buSzPct val="110000"/>
              <a:buFont typeface="Arial" panose="020B0604020202020204" pitchFamily="34" charset="0"/>
              <a:buNone/>
              <a:defRPr lang="de-DE" sz="1100" b="0" kern="1200" cap="all" spc="300" baseline="0">
                <a:solidFill>
                  <a:srgbClr val="999999"/>
                </a:solidFill>
                <a:latin typeface="+mn-lt"/>
                <a:ea typeface="+mn-ea"/>
                <a:cs typeface="+mn-cs"/>
              </a:defRPr>
            </a:lvl8pPr>
            <a:lvl9pPr marL="0" indent="0" algn="l" defTabSz="914400" rtl="0" eaLnBrk="1" fontAlgn="ctr" latinLnBrk="0" hangingPunct="1">
              <a:lnSpc>
                <a:spcPct val="100000"/>
              </a:lnSpc>
              <a:spcBef>
                <a:spcPts val="0"/>
              </a:spcBef>
              <a:buFont typeface="Symbol" panose="05050102010706020507" pitchFamily="18" charset="2"/>
              <a:buNone/>
              <a:defRPr sz="1100" b="1" kern="1200" cap="all" spc="300" baseline="0">
                <a:solidFill>
                  <a:srgbClr val="999999"/>
                </a:solidFill>
                <a:latin typeface="+mn-lt"/>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de-DE" sz="1100" b="0" i="0" u="none" strike="noStrike" kern="1200" cap="all" spc="300" normalizeH="0" baseline="0" noProof="0" dirty="0">
                <a:ln>
                  <a:noFill/>
                </a:ln>
                <a:solidFill>
                  <a:srgbClr val="999999"/>
                </a:solidFill>
                <a:effectLst/>
                <a:uLnTx/>
                <a:uFillTx/>
                <a:latin typeface="Arial"/>
                <a:ea typeface="+mn-ea"/>
                <a:cs typeface="+mn-cs"/>
              </a:rPr>
              <a:t>DKMS</a:t>
            </a:r>
          </a:p>
        </p:txBody>
      </p:sp>
      <p:pic>
        <p:nvPicPr>
          <p:cNvPr id="8" name="Grafik 7">
            <a:extLst>
              <a:ext uri="{FF2B5EF4-FFF2-40B4-BE49-F238E27FC236}">
                <a16:creationId xmlns:a16="http://schemas.microsoft.com/office/drawing/2014/main" id="{79E6F5D6-E10D-4A79-821D-45EFB7E96007}"/>
              </a:ext>
            </a:extLst>
          </p:cNvPr>
          <p:cNvPicPr>
            <a:picLocks noChangeAspect="1"/>
          </p:cNvPicPr>
          <p:nvPr/>
        </p:nvPicPr>
        <p:blipFill rotWithShape="1">
          <a:blip r:embed="rId4"/>
          <a:srcRect l="2219" r="1359"/>
          <a:stretch/>
        </p:blipFill>
        <p:spPr>
          <a:xfrm>
            <a:off x="0" y="0"/>
            <a:ext cx="12548937" cy="6858000"/>
          </a:xfrm>
          <a:prstGeom prst="rect">
            <a:avLst/>
          </a:prstGeom>
        </p:spPr>
      </p:pic>
      <p:sp>
        <p:nvSpPr>
          <p:cNvPr id="2" name="Rechteck 1">
            <a:extLst>
              <a:ext uri="{FF2B5EF4-FFF2-40B4-BE49-F238E27FC236}">
                <a16:creationId xmlns:a16="http://schemas.microsoft.com/office/drawing/2014/main" id="{726B4277-452A-4065-A333-0D377601E567}"/>
              </a:ext>
            </a:extLst>
          </p:cNvPr>
          <p:cNvSpPr/>
          <p:nvPr/>
        </p:nvSpPr>
        <p:spPr>
          <a:xfrm>
            <a:off x="7010400" y="5971261"/>
            <a:ext cx="5538536" cy="792000"/>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itel 12">
            <a:extLst>
              <a:ext uri="{FF2B5EF4-FFF2-40B4-BE49-F238E27FC236}">
                <a16:creationId xmlns:a16="http://schemas.microsoft.com/office/drawing/2014/main" id="{9B4380C6-5C6E-4F5D-8CF3-5887DAD5D04E}"/>
              </a:ext>
            </a:extLst>
          </p:cNvPr>
          <p:cNvSpPr txBox="1">
            <a:spLocks/>
          </p:cNvSpPr>
          <p:nvPr/>
        </p:nvSpPr>
        <p:spPr>
          <a:xfrm>
            <a:off x="7670797" y="5994282"/>
            <a:ext cx="4856366" cy="745958"/>
          </a:xfrm>
          <a:prstGeom prst="rect">
            <a:avLst/>
          </a:prstGeom>
          <a:noFill/>
          <a:ln>
            <a:noFill/>
          </a:ln>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000" b="0" kern="1200">
                <a:solidFill>
                  <a:schemeClr val="tx2"/>
                </a:solidFill>
                <a:latin typeface="Arial" panose="020B0604020202020204" pitchFamily="34" charset="0"/>
                <a:ea typeface="+mj-ea"/>
                <a:cs typeface="Arial" panose="020B0604020202020204" pitchFamily="34" charset="0"/>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Your genetic twin can</a:t>
            </a:r>
          </a:p>
          <a:p>
            <a:pPr marL="0" marR="0" lvl="0" indent="0"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live anywhere in the world!</a:t>
            </a:r>
            <a:endParaRPr kumimoji="0" lang="de-DE" sz="24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
        <p:nvSpPr>
          <p:cNvPr id="6" name="Rechteck 5">
            <a:extLst>
              <a:ext uri="{FF2B5EF4-FFF2-40B4-BE49-F238E27FC236}">
                <a16:creationId xmlns:a16="http://schemas.microsoft.com/office/drawing/2014/main" id="{F755F259-19E4-4FA4-825B-42ABF880F27F}"/>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grpSp>
        <p:nvGrpSpPr>
          <p:cNvPr id="12" name="Gruppieren 11">
            <a:extLst>
              <a:ext uri="{FF2B5EF4-FFF2-40B4-BE49-F238E27FC236}">
                <a16:creationId xmlns:a16="http://schemas.microsoft.com/office/drawing/2014/main" id="{4EEB01DC-3635-4C47-BCF7-A64CDDAEDA90}"/>
              </a:ext>
            </a:extLst>
          </p:cNvPr>
          <p:cNvGrpSpPr/>
          <p:nvPr/>
        </p:nvGrpSpPr>
        <p:grpSpPr>
          <a:xfrm>
            <a:off x="7163970" y="6150742"/>
            <a:ext cx="535854" cy="450000"/>
            <a:chOff x="4918868" y="5499000"/>
            <a:chExt cx="535854" cy="450000"/>
          </a:xfrm>
        </p:grpSpPr>
        <p:pic>
          <p:nvPicPr>
            <p:cNvPr id="10" name="Grafik 9">
              <a:extLst>
                <a:ext uri="{FF2B5EF4-FFF2-40B4-BE49-F238E27FC236}">
                  <a16:creationId xmlns:a16="http://schemas.microsoft.com/office/drawing/2014/main" id="{C7D85AAC-C4A6-4D60-86A8-D300F5332B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18868" y="5499000"/>
              <a:ext cx="264000" cy="450000"/>
            </a:xfrm>
            <a:prstGeom prst="rect">
              <a:avLst/>
            </a:prstGeom>
          </p:spPr>
        </p:pic>
        <p:pic>
          <p:nvPicPr>
            <p:cNvPr id="11" name="Grafik 10">
              <a:extLst>
                <a:ext uri="{FF2B5EF4-FFF2-40B4-BE49-F238E27FC236}">
                  <a16:creationId xmlns:a16="http://schemas.microsoft.com/office/drawing/2014/main" id="{EBAF3338-D381-4CA5-8583-F7E4A46F709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90722" y="5499000"/>
              <a:ext cx="264000" cy="450000"/>
            </a:xfrm>
            <a:prstGeom prst="rect">
              <a:avLst/>
            </a:prstGeom>
          </p:spPr>
        </p:pic>
      </p:grpSp>
    </p:spTree>
    <p:extLst>
      <p:ext uri="{BB962C8B-B14F-4D97-AF65-F5344CB8AC3E}">
        <p14:creationId xmlns:p14="http://schemas.microsoft.com/office/powerpoint/2010/main" val="1791346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7" name="Titel 2">
            <a:extLst>
              <a:ext uri="{FF2B5EF4-FFF2-40B4-BE49-F238E27FC236}">
                <a16:creationId xmlns:a16="http://schemas.microsoft.com/office/drawing/2014/main" id="{18C9F5D7-651E-4EBB-B5C0-EE1AF5C92FBB}"/>
              </a:ext>
            </a:extLst>
          </p:cNvPr>
          <p:cNvSpPr>
            <a:spLocks noGrp="1"/>
          </p:cNvSpPr>
          <p:nvPr>
            <p:ph type="title" idx="4294967295"/>
          </p:nvPr>
        </p:nvSpPr>
        <p:spPr>
          <a:xfrm>
            <a:off x="898527" y="550544"/>
            <a:ext cx="10394950" cy="997268"/>
          </a:xfrm>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You</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were</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our</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lifesaver</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a:t>
            </a:r>
            <a:br>
              <a:rPr lang="de-DE" sz="3600" spc="0" dirty="0">
                <a:solidFill>
                  <a:srgbClr val="E2001A"/>
                </a:solidFill>
                <a:latin typeface="Arial" panose="020B0604020202020204" pitchFamily="34" charset="0"/>
                <a:ea typeface="+mn-ea"/>
                <a:cs typeface="Arial" panose="020B0604020202020204" pitchFamily="34" charset="0"/>
              </a:rPr>
            </a:br>
            <a:r>
              <a:rPr lang="de-DE" sz="2400" spc="0" dirty="0">
                <a:solidFill>
                  <a:srgbClr val="E2001A"/>
                </a:solidFill>
                <a:latin typeface="Arial" panose="020B0604020202020204" pitchFamily="34" charset="0"/>
                <a:ea typeface="+mn-ea"/>
                <a:cs typeface="Arial" panose="020B0604020202020204" pitchFamily="34" charset="0"/>
              </a:rPr>
              <a:t>Kerims Story</a:t>
            </a:r>
            <a:r>
              <a:rPr kumimoji="0" lang="de-DE" sz="24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endPar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endParaRPr>
          </a:p>
        </p:txBody>
      </p:sp>
      <p:sp>
        <p:nvSpPr>
          <p:cNvPr id="9" name="Rechteck 8">
            <a:extLst>
              <a:ext uri="{FF2B5EF4-FFF2-40B4-BE49-F238E27FC236}">
                <a16:creationId xmlns:a16="http://schemas.microsoft.com/office/drawing/2014/main" id="{95A86F11-1061-4D5C-9322-C4090812B1E7}"/>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
                <a:srgbClr val="E2001A"/>
              </a:buClr>
              <a:buSzTx/>
              <a:buFont typeface="Arial" panose="020B0604020202020204" pitchFamily="34" charset="0"/>
              <a:buNone/>
              <a:tabLst/>
              <a:defRPr/>
            </a:pPr>
            <a:r>
              <a:rPr kumimoji="0" lang="de-DE" sz="992" b="1" i="0" u="none" strike="noStrike" kern="1200" cap="none" spc="0" normalizeH="0" baseline="0" noProof="0" dirty="0">
                <a:ln>
                  <a:noFill/>
                </a:ln>
                <a:solidFill>
                  <a:srgbClr val="E2001A"/>
                </a:solidFill>
                <a:effectLst/>
                <a:uLnTx/>
                <a:uFillTx/>
                <a:latin typeface="Arial"/>
                <a:ea typeface="+mn-ea"/>
                <a:cs typeface="+mn-cs"/>
              </a:rPr>
              <a:t>DKMS</a:t>
            </a:r>
          </a:p>
        </p:txBody>
      </p:sp>
      <p:pic>
        <p:nvPicPr>
          <p:cNvPr id="10" name="Grafik 9">
            <a:extLst>
              <a:ext uri="{FF2B5EF4-FFF2-40B4-BE49-F238E27FC236}">
                <a16:creationId xmlns:a16="http://schemas.microsoft.com/office/drawing/2014/main" id="{3D3A8320-1F31-46A1-A6BD-E4604CAB0B54}"/>
              </a:ext>
            </a:extLst>
          </p:cNvPr>
          <p:cNvPicPr>
            <a:picLocks noChangeAspect="1"/>
          </p:cNvPicPr>
          <p:nvPr/>
        </p:nvPicPr>
        <p:blipFill rotWithShape="1">
          <a:blip r:embed="rId4"/>
          <a:srcRect t="13318" b="20042"/>
          <a:stretch/>
        </p:blipFill>
        <p:spPr>
          <a:xfrm>
            <a:off x="7282293" y="1986254"/>
            <a:ext cx="3747541" cy="4308000"/>
          </a:xfrm>
          <a:prstGeom prst="rect">
            <a:avLst/>
          </a:prstGeom>
        </p:spPr>
      </p:pic>
      <p:pic>
        <p:nvPicPr>
          <p:cNvPr id="12" name="Grafik 11">
            <a:extLst>
              <a:ext uri="{FF2B5EF4-FFF2-40B4-BE49-F238E27FC236}">
                <a16:creationId xmlns:a16="http://schemas.microsoft.com/office/drawing/2014/main" id="{D0D77AEB-5A9F-45DB-8A68-5E2F3BA8B1D2}"/>
              </a:ext>
            </a:extLst>
          </p:cNvPr>
          <p:cNvPicPr>
            <a:picLocks noChangeAspect="1"/>
          </p:cNvPicPr>
          <p:nvPr/>
        </p:nvPicPr>
        <p:blipFill rotWithShape="1">
          <a:blip r:embed="rId5"/>
          <a:srcRect t="24324"/>
          <a:stretch/>
        </p:blipFill>
        <p:spPr>
          <a:xfrm>
            <a:off x="898523" y="1986254"/>
            <a:ext cx="5692715" cy="4308001"/>
          </a:xfrm>
          <a:prstGeom prst="rect">
            <a:avLst/>
          </a:prstGeom>
        </p:spPr>
      </p:pic>
    </p:spTree>
    <p:extLst>
      <p:ext uri="{BB962C8B-B14F-4D97-AF65-F5344CB8AC3E}">
        <p14:creationId xmlns:p14="http://schemas.microsoft.com/office/powerpoint/2010/main" val="1651380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B2C03616-057C-4C3F-A4F1-AFD1ADD2CE39}"/>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pic>
        <p:nvPicPr>
          <p:cNvPr id="19" name="Bildplatzhalter 4">
            <a:extLst>
              <a:ext uri="{FF2B5EF4-FFF2-40B4-BE49-F238E27FC236}">
                <a16:creationId xmlns:a16="http://schemas.microsoft.com/office/drawing/2014/main" id="{22A121F4-5C8D-4227-9E33-431313F519F1}"/>
              </a:ext>
            </a:extLst>
          </p:cNvPr>
          <p:cNvPicPr>
            <a:picLocks noChangeAspect="1"/>
          </p:cNvPicPr>
          <p:nvPr/>
        </p:nvPicPr>
        <p:blipFill rotWithShape="1">
          <a:blip r:embed="rId4"/>
          <a:srcRect l="12292" r="12292"/>
          <a:stretch/>
        </p:blipFill>
        <p:spPr>
          <a:xfrm>
            <a:off x="1033219" y="931820"/>
            <a:ext cx="4965943" cy="4978443"/>
          </a:xfrm>
          <a:prstGeom prst="rect">
            <a:avLst/>
          </a:prstGeom>
        </p:spPr>
      </p:pic>
      <p:sp>
        <p:nvSpPr>
          <p:cNvPr id="21" name="Inhaltsplatzhalter 2">
            <a:extLst>
              <a:ext uri="{FF2B5EF4-FFF2-40B4-BE49-F238E27FC236}">
                <a16:creationId xmlns:a16="http://schemas.microsoft.com/office/drawing/2014/main" id="{5B25EF75-40C2-458D-B1D1-9F1F7AC09B1E}"/>
              </a:ext>
            </a:extLst>
          </p:cNvPr>
          <p:cNvSpPr txBox="1">
            <a:spLocks/>
          </p:cNvSpPr>
          <p:nvPr/>
        </p:nvSpPr>
        <p:spPr>
          <a:xfrm>
            <a:off x="7110258" y="2297302"/>
            <a:ext cx="4440877" cy="2609386"/>
          </a:xfrm>
          <a:prstGeom prst="rect">
            <a:avLst/>
          </a:prstGeom>
        </p:spPr>
        <p:txBody>
          <a:bodyPr vert="horz" lIns="91440" tIns="45720" rIns="91440" bIns="45720" rtlCol="0" anchor="ctr">
            <a:normAutofit/>
          </a:bodyPr>
          <a:lstStyle>
            <a:lvl1pPr marL="0" indent="0" algn="l" defTabSz="914400" rtl="0" eaLnBrk="1" latinLnBrk="0" hangingPunct="1">
              <a:lnSpc>
                <a:spcPct val="100000"/>
              </a:lnSpc>
              <a:spcBef>
                <a:spcPts val="1200"/>
              </a:spcBef>
              <a:spcAft>
                <a:spcPts val="1200"/>
              </a:spcAft>
              <a:buFontTx/>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1200"/>
              </a:spcAft>
              <a:buClrTx/>
              <a:buSzTx/>
              <a:buFontTx/>
              <a:buNone/>
              <a:tabLst/>
              <a:defRPr/>
            </a:pP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a:t>
            </a:r>
            <a:r>
              <a:rPr kumimoji="0" lang="de-DE" sz="4000" b="1" i="1"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You</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000" b="1" i="1"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are</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000" b="1" i="1"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one</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000" b="1" i="1"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of</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000" b="1" i="1"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our</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000" b="1" i="1" u="none" strike="noStrike" kern="1200" cap="none" spc="0" normalizeH="0" baseline="0" noProof="0" dirty="0" err="1">
                <a:ln>
                  <a:noFill/>
                </a:ln>
                <a:solidFill>
                  <a:srgbClr val="A8C8E3"/>
                </a:solidFill>
                <a:effectLst/>
                <a:uLnTx/>
                <a:uFillTx/>
                <a:latin typeface="Arial" panose="020B0604020202020204" pitchFamily="34" charset="0"/>
                <a:ea typeface="+mn-ea"/>
                <a:cs typeface="Arial" panose="020B0604020202020204" pitchFamily="34" charset="0"/>
              </a:rPr>
              <a:t>sisters</a:t>
            </a:r>
            <a:r>
              <a:rPr kumimoji="0" lang="de-DE" sz="4000" b="1" i="1" u="none" strike="noStrike" kern="1200" cap="none" spc="0" normalizeH="0" baseline="0" noProof="0" dirty="0">
                <a:ln>
                  <a:noFill/>
                </a:ln>
                <a:solidFill>
                  <a:srgbClr val="A8C8E3"/>
                </a:solidFill>
                <a:effectLst/>
                <a:uLnTx/>
                <a:uFillTx/>
                <a:latin typeface="Arial" panose="020B0604020202020204" pitchFamily="34" charset="0"/>
                <a:ea typeface="+mn-ea"/>
                <a:cs typeface="Arial" panose="020B0604020202020204" pitchFamily="34" charset="0"/>
              </a:rPr>
              <a:t>,</a:t>
            </a:r>
            <a:r>
              <a:rPr lang="de-DE" sz="4000" b="1" i="1" dirty="0">
                <a:solidFill>
                  <a:srgbClr val="000000"/>
                </a:solidFill>
              </a:rPr>
              <a:t> </a:t>
            </a:r>
            <a:r>
              <a:rPr lang="de-DE" sz="4000" b="1" i="1" dirty="0" err="1">
                <a:solidFill>
                  <a:schemeClr val="tx2"/>
                </a:solidFill>
              </a:rPr>
              <a:t>you</a:t>
            </a:r>
            <a:r>
              <a:rPr lang="de-DE" sz="4000" b="1" i="1" dirty="0">
                <a:solidFill>
                  <a:schemeClr val="tx2"/>
                </a:solidFill>
              </a:rPr>
              <a:t> </a:t>
            </a:r>
            <a:r>
              <a:rPr lang="de-DE" sz="4000" b="1" i="1" dirty="0" err="1">
                <a:solidFill>
                  <a:schemeClr val="tx2"/>
                </a:solidFill>
              </a:rPr>
              <a:t>are</a:t>
            </a:r>
            <a:r>
              <a:rPr lang="de-DE" sz="4000" b="1" i="1" dirty="0">
                <a:solidFill>
                  <a:schemeClr val="tx2"/>
                </a:solidFill>
              </a:rPr>
              <a:t> </a:t>
            </a:r>
            <a:r>
              <a:rPr lang="de-DE" sz="4000" b="1" i="1" dirty="0" err="1">
                <a:solidFill>
                  <a:schemeClr val="tx2"/>
                </a:solidFill>
              </a:rPr>
              <a:t>part</a:t>
            </a:r>
            <a:r>
              <a:rPr lang="de-DE" sz="4000" b="1" i="1" dirty="0">
                <a:solidFill>
                  <a:schemeClr val="tx2"/>
                </a:solidFill>
              </a:rPr>
              <a:t> </a:t>
            </a:r>
            <a:r>
              <a:rPr lang="de-DE" sz="4000" b="1" i="1" dirty="0" err="1">
                <a:solidFill>
                  <a:schemeClr val="tx2"/>
                </a:solidFill>
              </a:rPr>
              <a:t>of</a:t>
            </a:r>
            <a:r>
              <a:rPr lang="de-DE" sz="4000" b="1" i="1" dirty="0">
                <a:solidFill>
                  <a:schemeClr val="tx2"/>
                </a:solidFill>
              </a:rPr>
              <a:t> </a:t>
            </a:r>
            <a:r>
              <a:rPr lang="de-DE" sz="4000" b="1" i="1" dirty="0" err="1">
                <a:solidFill>
                  <a:schemeClr val="tx2"/>
                </a:solidFill>
              </a:rPr>
              <a:t>the</a:t>
            </a:r>
            <a:r>
              <a:rPr lang="de-DE" sz="4000" b="1" i="1" dirty="0">
                <a:solidFill>
                  <a:schemeClr val="tx2"/>
                </a:solidFill>
              </a:rPr>
              <a:t> </a:t>
            </a:r>
            <a:r>
              <a:rPr kumimoji="0" lang="de-DE" sz="4000" b="1" i="1" u="none" strike="noStrike" kern="1200" cap="none" spc="0" normalizeH="0" baseline="0" noProof="0" dirty="0" err="1">
                <a:ln>
                  <a:noFill/>
                </a:ln>
                <a:solidFill>
                  <a:srgbClr val="A8C8E3"/>
                </a:solidFill>
                <a:effectLst/>
                <a:uLnTx/>
                <a:uFillTx/>
                <a:latin typeface="Arial" panose="020B0604020202020204" pitchFamily="34" charset="0"/>
                <a:ea typeface="+mn-ea"/>
                <a:cs typeface="Arial" panose="020B0604020202020204" pitchFamily="34" charset="0"/>
              </a:rPr>
              <a:t>family</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a:t>
            </a:r>
          </a:p>
        </p:txBody>
      </p:sp>
      <p:pic>
        <p:nvPicPr>
          <p:cNvPr id="22" name="Grafik 21">
            <a:extLst>
              <a:ext uri="{FF2B5EF4-FFF2-40B4-BE49-F238E27FC236}">
                <a16:creationId xmlns:a16="http://schemas.microsoft.com/office/drawing/2014/main" id="{FAC8963D-7DD3-468D-A2F0-C3E5B69FC5FF}"/>
              </a:ext>
            </a:extLst>
          </p:cNvPr>
          <p:cNvPicPr>
            <a:picLocks noChangeAspect="1"/>
          </p:cNvPicPr>
          <p:nvPr/>
        </p:nvPicPr>
        <p:blipFill>
          <a:blip r:embed="rId6"/>
          <a:stretch>
            <a:fillRect/>
          </a:stretch>
        </p:blipFill>
        <p:spPr>
          <a:xfrm>
            <a:off x="9931078" y="202909"/>
            <a:ext cx="1921398" cy="1921398"/>
          </a:xfrm>
          <a:prstGeom prst="rect">
            <a:avLst/>
          </a:prstGeom>
        </p:spPr>
      </p:pic>
    </p:spTree>
    <p:extLst>
      <p:ext uri="{BB962C8B-B14F-4D97-AF65-F5344CB8AC3E}">
        <p14:creationId xmlns:p14="http://schemas.microsoft.com/office/powerpoint/2010/main" val="35752661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PE" val="OLD"/>
</p:tagLst>
</file>

<file path=ppt/tags/tag10.xml><?xml version="1.0" encoding="utf-8"?>
<p:tagLst xmlns:a="http://schemas.openxmlformats.org/drawingml/2006/main" xmlns:r="http://schemas.openxmlformats.org/officeDocument/2006/relationships" xmlns:p="http://schemas.openxmlformats.org/presentationml/2006/main">
  <p:tag name="SHAPE" val="OLD"/>
</p:tagLst>
</file>

<file path=ppt/tags/tag100.xml><?xml version="1.0" encoding="utf-8"?>
<p:tagLst xmlns:a="http://schemas.openxmlformats.org/drawingml/2006/main" xmlns:r="http://schemas.openxmlformats.org/officeDocument/2006/relationships" xmlns:p="http://schemas.openxmlformats.org/presentationml/2006/main">
  <p:tag name="SHAPE" val="OLD"/>
</p:tagLst>
</file>

<file path=ppt/tags/tag101.xml><?xml version="1.0" encoding="utf-8"?>
<p:tagLst xmlns:a="http://schemas.openxmlformats.org/drawingml/2006/main" xmlns:r="http://schemas.openxmlformats.org/officeDocument/2006/relationships" xmlns:p="http://schemas.openxmlformats.org/presentationml/2006/main">
  <p:tag name="SHAPE" val="OLD"/>
</p:tagLst>
</file>

<file path=ppt/tags/tag102.xml><?xml version="1.0" encoding="utf-8"?>
<p:tagLst xmlns:a="http://schemas.openxmlformats.org/drawingml/2006/main" xmlns:r="http://schemas.openxmlformats.org/officeDocument/2006/relationships" xmlns:p="http://schemas.openxmlformats.org/presentationml/2006/main">
  <p:tag name="SHAPE" val="OLD"/>
</p:tagLst>
</file>

<file path=ppt/tags/tag103.xml><?xml version="1.0" encoding="utf-8"?>
<p:tagLst xmlns:a="http://schemas.openxmlformats.org/drawingml/2006/main" xmlns:r="http://schemas.openxmlformats.org/officeDocument/2006/relationships" xmlns:p="http://schemas.openxmlformats.org/presentationml/2006/main">
  <p:tag name="SHAPE" val="OLD"/>
</p:tagLst>
</file>

<file path=ppt/tags/tag104.xml><?xml version="1.0" encoding="utf-8"?>
<p:tagLst xmlns:a="http://schemas.openxmlformats.org/drawingml/2006/main" xmlns:r="http://schemas.openxmlformats.org/officeDocument/2006/relationships" xmlns:p="http://schemas.openxmlformats.org/presentationml/2006/main">
  <p:tag name="SHAPE" val="OLD"/>
</p:tagLst>
</file>

<file path=ppt/tags/tag105.xml><?xml version="1.0" encoding="utf-8"?>
<p:tagLst xmlns:a="http://schemas.openxmlformats.org/drawingml/2006/main" xmlns:r="http://schemas.openxmlformats.org/officeDocument/2006/relationships" xmlns:p="http://schemas.openxmlformats.org/presentationml/2006/main">
  <p:tag name="SHAPE" val="OLD"/>
</p:tagLst>
</file>

<file path=ppt/tags/tag106.xml><?xml version="1.0" encoding="utf-8"?>
<p:tagLst xmlns:a="http://schemas.openxmlformats.org/drawingml/2006/main" xmlns:r="http://schemas.openxmlformats.org/officeDocument/2006/relationships" xmlns:p="http://schemas.openxmlformats.org/presentationml/2006/main">
  <p:tag name="SHAPE" val="OLD"/>
</p:tagLst>
</file>

<file path=ppt/tags/tag107.xml><?xml version="1.0" encoding="utf-8"?>
<p:tagLst xmlns:a="http://schemas.openxmlformats.org/drawingml/2006/main" xmlns:r="http://schemas.openxmlformats.org/officeDocument/2006/relationships" xmlns:p="http://schemas.openxmlformats.org/presentationml/2006/main">
  <p:tag name="SHAPE" val="OLD"/>
</p:tagLst>
</file>

<file path=ppt/tags/tag108.xml><?xml version="1.0" encoding="utf-8"?>
<p:tagLst xmlns:a="http://schemas.openxmlformats.org/drawingml/2006/main" xmlns:r="http://schemas.openxmlformats.org/officeDocument/2006/relationships" xmlns:p="http://schemas.openxmlformats.org/presentationml/2006/main">
  <p:tag name="SHAPE" val="OLD"/>
</p:tagLst>
</file>

<file path=ppt/tags/tag109.xml><?xml version="1.0" encoding="utf-8"?>
<p:tagLst xmlns:a="http://schemas.openxmlformats.org/drawingml/2006/main" xmlns:r="http://schemas.openxmlformats.org/officeDocument/2006/relationships" xmlns:p="http://schemas.openxmlformats.org/presentationml/2006/main">
  <p:tag name="SHAPE" val="OLD"/>
</p:tagLst>
</file>

<file path=ppt/tags/tag11.xml><?xml version="1.0" encoding="utf-8"?>
<p:tagLst xmlns:a="http://schemas.openxmlformats.org/drawingml/2006/main" xmlns:r="http://schemas.openxmlformats.org/officeDocument/2006/relationships" xmlns:p="http://schemas.openxmlformats.org/presentationml/2006/main">
  <p:tag name="SHAPE" val="OLD"/>
</p:tagLst>
</file>

<file path=ppt/tags/tag110.xml><?xml version="1.0" encoding="utf-8"?>
<p:tagLst xmlns:a="http://schemas.openxmlformats.org/drawingml/2006/main" xmlns:r="http://schemas.openxmlformats.org/officeDocument/2006/relationships" xmlns:p="http://schemas.openxmlformats.org/presentationml/2006/main">
  <p:tag name="SHAPE" val="OLD"/>
</p:tagLst>
</file>

<file path=ppt/tags/tag111.xml><?xml version="1.0" encoding="utf-8"?>
<p:tagLst xmlns:a="http://schemas.openxmlformats.org/drawingml/2006/main" xmlns:r="http://schemas.openxmlformats.org/officeDocument/2006/relationships" xmlns:p="http://schemas.openxmlformats.org/presentationml/2006/main">
  <p:tag name="SHAPE" val="OLD"/>
</p:tagLst>
</file>

<file path=ppt/tags/tag112.xml><?xml version="1.0" encoding="utf-8"?>
<p:tagLst xmlns:a="http://schemas.openxmlformats.org/drawingml/2006/main" xmlns:r="http://schemas.openxmlformats.org/officeDocument/2006/relationships" xmlns:p="http://schemas.openxmlformats.org/presentationml/2006/main">
  <p:tag name="SHAPE" val="OLD"/>
</p:tagLst>
</file>

<file path=ppt/tags/tag113.xml><?xml version="1.0" encoding="utf-8"?>
<p:tagLst xmlns:a="http://schemas.openxmlformats.org/drawingml/2006/main" xmlns:r="http://schemas.openxmlformats.org/officeDocument/2006/relationships" xmlns:p="http://schemas.openxmlformats.org/presentationml/2006/main">
  <p:tag name="SHAPE" val="OLD"/>
</p:tagLst>
</file>

<file path=ppt/tags/tag114.xml><?xml version="1.0" encoding="utf-8"?>
<p:tagLst xmlns:a="http://schemas.openxmlformats.org/drawingml/2006/main" xmlns:r="http://schemas.openxmlformats.org/officeDocument/2006/relationships" xmlns:p="http://schemas.openxmlformats.org/presentationml/2006/main">
  <p:tag name="SHAPE" val="OLD"/>
</p:tagLst>
</file>

<file path=ppt/tags/tag115.xml><?xml version="1.0" encoding="utf-8"?>
<p:tagLst xmlns:a="http://schemas.openxmlformats.org/drawingml/2006/main" xmlns:r="http://schemas.openxmlformats.org/officeDocument/2006/relationships" xmlns:p="http://schemas.openxmlformats.org/presentationml/2006/main">
  <p:tag name="SHAPE" val="OLD"/>
</p:tagLst>
</file>

<file path=ppt/tags/tag116.xml><?xml version="1.0" encoding="utf-8"?>
<p:tagLst xmlns:a="http://schemas.openxmlformats.org/drawingml/2006/main" xmlns:r="http://schemas.openxmlformats.org/officeDocument/2006/relationships" xmlns:p="http://schemas.openxmlformats.org/presentationml/2006/main">
  <p:tag name="SHAPE" val="OLD"/>
</p:tagLst>
</file>

<file path=ppt/tags/tag117.xml><?xml version="1.0" encoding="utf-8"?>
<p:tagLst xmlns:a="http://schemas.openxmlformats.org/drawingml/2006/main" xmlns:r="http://schemas.openxmlformats.org/officeDocument/2006/relationships" xmlns:p="http://schemas.openxmlformats.org/presentationml/2006/main">
  <p:tag name="SHAPE" val="OLD"/>
</p:tagLst>
</file>

<file path=ppt/tags/tag118.xml><?xml version="1.0" encoding="utf-8"?>
<p:tagLst xmlns:a="http://schemas.openxmlformats.org/drawingml/2006/main" xmlns:r="http://schemas.openxmlformats.org/officeDocument/2006/relationships" xmlns:p="http://schemas.openxmlformats.org/presentationml/2006/main">
  <p:tag name="SHAPE" val="OLD"/>
</p:tagLst>
</file>

<file path=ppt/tags/tag119.xml><?xml version="1.0" encoding="utf-8"?>
<p:tagLst xmlns:a="http://schemas.openxmlformats.org/drawingml/2006/main" xmlns:r="http://schemas.openxmlformats.org/officeDocument/2006/relationships" xmlns:p="http://schemas.openxmlformats.org/presentationml/2006/main">
  <p:tag name="SHAPE" val="OLD"/>
</p:tagLst>
</file>

<file path=ppt/tags/tag12.xml><?xml version="1.0" encoding="utf-8"?>
<p:tagLst xmlns:a="http://schemas.openxmlformats.org/drawingml/2006/main" xmlns:r="http://schemas.openxmlformats.org/officeDocument/2006/relationships" xmlns:p="http://schemas.openxmlformats.org/presentationml/2006/main">
  <p:tag name="SHAPE" val="OLD"/>
</p:tagLst>
</file>

<file path=ppt/tags/tag120.xml><?xml version="1.0" encoding="utf-8"?>
<p:tagLst xmlns:a="http://schemas.openxmlformats.org/drawingml/2006/main" xmlns:r="http://schemas.openxmlformats.org/officeDocument/2006/relationships" xmlns:p="http://schemas.openxmlformats.org/presentationml/2006/main">
  <p:tag name="SHAPE" val="OLD"/>
</p:tagLst>
</file>

<file path=ppt/tags/tag121.xml><?xml version="1.0" encoding="utf-8"?>
<p:tagLst xmlns:a="http://schemas.openxmlformats.org/drawingml/2006/main" xmlns:r="http://schemas.openxmlformats.org/officeDocument/2006/relationships" xmlns:p="http://schemas.openxmlformats.org/presentationml/2006/main">
  <p:tag name="SHAPE" val="OLD"/>
</p:tagLst>
</file>

<file path=ppt/tags/tag122.xml><?xml version="1.0" encoding="utf-8"?>
<p:tagLst xmlns:a="http://schemas.openxmlformats.org/drawingml/2006/main" xmlns:r="http://schemas.openxmlformats.org/officeDocument/2006/relationships" xmlns:p="http://schemas.openxmlformats.org/presentationml/2006/main">
  <p:tag name="SHAPE" val="OLD"/>
</p:tagLst>
</file>

<file path=ppt/tags/tag123.xml><?xml version="1.0" encoding="utf-8"?>
<p:tagLst xmlns:a="http://schemas.openxmlformats.org/drawingml/2006/main" xmlns:r="http://schemas.openxmlformats.org/officeDocument/2006/relationships" xmlns:p="http://schemas.openxmlformats.org/presentationml/2006/main">
  <p:tag name="SHAPE" val="OLD"/>
</p:tagLst>
</file>

<file path=ppt/tags/tag124.xml><?xml version="1.0" encoding="utf-8"?>
<p:tagLst xmlns:a="http://schemas.openxmlformats.org/drawingml/2006/main" xmlns:r="http://schemas.openxmlformats.org/officeDocument/2006/relationships" xmlns:p="http://schemas.openxmlformats.org/presentationml/2006/main">
  <p:tag name="SHAPE" val="OLD"/>
</p:tagLst>
</file>

<file path=ppt/tags/tag125.xml><?xml version="1.0" encoding="utf-8"?>
<p:tagLst xmlns:a="http://schemas.openxmlformats.org/drawingml/2006/main" xmlns:r="http://schemas.openxmlformats.org/officeDocument/2006/relationships" xmlns:p="http://schemas.openxmlformats.org/presentationml/2006/main">
  <p:tag name="SHAPE" val="OLD"/>
</p:tagLst>
</file>

<file path=ppt/tags/tag126.xml><?xml version="1.0" encoding="utf-8"?>
<p:tagLst xmlns:a="http://schemas.openxmlformats.org/drawingml/2006/main" xmlns:r="http://schemas.openxmlformats.org/officeDocument/2006/relationships" xmlns:p="http://schemas.openxmlformats.org/presentationml/2006/main">
  <p:tag name="SHAPE" val="OLD"/>
</p:tagLst>
</file>

<file path=ppt/tags/tag127.xml><?xml version="1.0" encoding="utf-8"?>
<p:tagLst xmlns:a="http://schemas.openxmlformats.org/drawingml/2006/main" xmlns:r="http://schemas.openxmlformats.org/officeDocument/2006/relationships" xmlns:p="http://schemas.openxmlformats.org/presentationml/2006/main">
  <p:tag name="SHAPE" val="OLD"/>
</p:tagLst>
</file>

<file path=ppt/tags/tag128.xml><?xml version="1.0" encoding="utf-8"?>
<p:tagLst xmlns:a="http://schemas.openxmlformats.org/drawingml/2006/main" xmlns:r="http://schemas.openxmlformats.org/officeDocument/2006/relationships" xmlns:p="http://schemas.openxmlformats.org/presentationml/2006/main">
  <p:tag name="SHAPE" val="OLD"/>
</p:tagLst>
</file>

<file path=ppt/tags/tag129.xml><?xml version="1.0" encoding="utf-8"?>
<p:tagLst xmlns:a="http://schemas.openxmlformats.org/drawingml/2006/main" xmlns:r="http://schemas.openxmlformats.org/officeDocument/2006/relationships" xmlns:p="http://schemas.openxmlformats.org/presentationml/2006/main">
  <p:tag name="SHAPE" val="OLD"/>
</p:tagLst>
</file>

<file path=ppt/tags/tag13.xml><?xml version="1.0" encoding="utf-8"?>
<p:tagLst xmlns:a="http://schemas.openxmlformats.org/drawingml/2006/main" xmlns:r="http://schemas.openxmlformats.org/officeDocument/2006/relationships" xmlns:p="http://schemas.openxmlformats.org/presentationml/2006/main">
  <p:tag name="SHAPE" val="OLD"/>
</p:tagLst>
</file>

<file path=ppt/tags/tag130.xml><?xml version="1.0" encoding="utf-8"?>
<p:tagLst xmlns:a="http://schemas.openxmlformats.org/drawingml/2006/main" xmlns:r="http://schemas.openxmlformats.org/officeDocument/2006/relationships" xmlns:p="http://schemas.openxmlformats.org/presentationml/2006/main">
  <p:tag name="SHAPE" val="OLD"/>
</p:tagLst>
</file>

<file path=ppt/tags/tag131.xml><?xml version="1.0" encoding="utf-8"?>
<p:tagLst xmlns:a="http://schemas.openxmlformats.org/drawingml/2006/main" xmlns:r="http://schemas.openxmlformats.org/officeDocument/2006/relationships" xmlns:p="http://schemas.openxmlformats.org/presentationml/2006/main">
  <p:tag name="SHAPE" val="OLD"/>
</p:tagLst>
</file>

<file path=ppt/tags/tag132.xml><?xml version="1.0" encoding="utf-8"?>
<p:tagLst xmlns:a="http://schemas.openxmlformats.org/drawingml/2006/main" xmlns:r="http://schemas.openxmlformats.org/officeDocument/2006/relationships" xmlns:p="http://schemas.openxmlformats.org/presentationml/2006/main">
  <p:tag name="SHAPE" val="OLD"/>
</p:tagLst>
</file>

<file path=ppt/tags/tag133.xml><?xml version="1.0" encoding="utf-8"?>
<p:tagLst xmlns:a="http://schemas.openxmlformats.org/drawingml/2006/main" xmlns:r="http://schemas.openxmlformats.org/officeDocument/2006/relationships" xmlns:p="http://schemas.openxmlformats.org/presentationml/2006/main">
  <p:tag name="SHAPE" val="OLD"/>
</p:tagLst>
</file>

<file path=ppt/tags/tag134.xml><?xml version="1.0" encoding="utf-8"?>
<p:tagLst xmlns:a="http://schemas.openxmlformats.org/drawingml/2006/main" xmlns:r="http://schemas.openxmlformats.org/officeDocument/2006/relationships" xmlns:p="http://schemas.openxmlformats.org/presentationml/2006/main">
  <p:tag name="SHAPE" val="OLD"/>
</p:tagLst>
</file>

<file path=ppt/tags/tag135.xml><?xml version="1.0" encoding="utf-8"?>
<p:tagLst xmlns:a="http://schemas.openxmlformats.org/drawingml/2006/main" xmlns:r="http://schemas.openxmlformats.org/officeDocument/2006/relationships" xmlns:p="http://schemas.openxmlformats.org/presentationml/2006/main">
  <p:tag name="SHAPE" val="OLD"/>
</p:tagLst>
</file>

<file path=ppt/tags/tag136.xml><?xml version="1.0" encoding="utf-8"?>
<p:tagLst xmlns:a="http://schemas.openxmlformats.org/drawingml/2006/main" xmlns:r="http://schemas.openxmlformats.org/officeDocument/2006/relationships" xmlns:p="http://schemas.openxmlformats.org/presentationml/2006/main">
  <p:tag name="SHAPE" val="OLD"/>
</p:tagLst>
</file>

<file path=ppt/tags/tag137.xml><?xml version="1.0" encoding="utf-8"?>
<p:tagLst xmlns:a="http://schemas.openxmlformats.org/drawingml/2006/main" xmlns:r="http://schemas.openxmlformats.org/officeDocument/2006/relationships" xmlns:p="http://schemas.openxmlformats.org/presentationml/2006/main">
  <p:tag name="SHAPE" val="OLD"/>
</p:tagLst>
</file>

<file path=ppt/tags/tag138.xml><?xml version="1.0" encoding="utf-8"?>
<p:tagLst xmlns:a="http://schemas.openxmlformats.org/drawingml/2006/main" xmlns:r="http://schemas.openxmlformats.org/officeDocument/2006/relationships" xmlns:p="http://schemas.openxmlformats.org/presentationml/2006/main">
  <p:tag name="SHAPE" val="OLD"/>
</p:tagLst>
</file>

<file path=ppt/tags/tag139.xml><?xml version="1.0" encoding="utf-8"?>
<p:tagLst xmlns:a="http://schemas.openxmlformats.org/drawingml/2006/main" xmlns:r="http://schemas.openxmlformats.org/officeDocument/2006/relationships" xmlns:p="http://schemas.openxmlformats.org/presentationml/2006/main">
  <p:tag name="SHAPE" val="OLD"/>
</p:tagLst>
</file>

<file path=ppt/tags/tag14.xml><?xml version="1.0" encoding="utf-8"?>
<p:tagLst xmlns:a="http://schemas.openxmlformats.org/drawingml/2006/main" xmlns:r="http://schemas.openxmlformats.org/officeDocument/2006/relationships" xmlns:p="http://schemas.openxmlformats.org/presentationml/2006/main">
  <p:tag name="SHAPE" val="OLD"/>
</p:tagLst>
</file>

<file path=ppt/tags/tag140.xml><?xml version="1.0" encoding="utf-8"?>
<p:tagLst xmlns:a="http://schemas.openxmlformats.org/drawingml/2006/main" xmlns:r="http://schemas.openxmlformats.org/officeDocument/2006/relationships" xmlns:p="http://schemas.openxmlformats.org/presentationml/2006/main">
  <p:tag name="SHAPE" val="OLD"/>
</p:tagLst>
</file>

<file path=ppt/tags/tag141.xml><?xml version="1.0" encoding="utf-8"?>
<p:tagLst xmlns:a="http://schemas.openxmlformats.org/drawingml/2006/main" xmlns:r="http://schemas.openxmlformats.org/officeDocument/2006/relationships" xmlns:p="http://schemas.openxmlformats.org/presentationml/2006/main">
  <p:tag name="SHAPE" val="OLD"/>
</p:tagLst>
</file>

<file path=ppt/tags/tag142.xml><?xml version="1.0" encoding="utf-8"?>
<p:tagLst xmlns:a="http://schemas.openxmlformats.org/drawingml/2006/main" xmlns:r="http://schemas.openxmlformats.org/officeDocument/2006/relationships" xmlns:p="http://schemas.openxmlformats.org/presentationml/2006/main">
  <p:tag name="SHAPE" val="OLD"/>
</p:tagLst>
</file>

<file path=ppt/tags/tag143.xml><?xml version="1.0" encoding="utf-8"?>
<p:tagLst xmlns:a="http://schemas.openxmlformats.org/drawingml/2006/main" xmlns:r="http://schemas.openxmlformats.org/officeDocument/2006/relationships" xmlns:p="http://schemas.openxmlformats.org/presentationml/2006/main">
  <p:tag name="SHAPE" val="OLD"/>
</p:tagLst>
</file>

<file path=ppt/tags/tag144.xml><?xml version="1.0" encoding="utf-8"?>
<p:tagLst xmlns:a="http://schemas.openxmlformats.org/drawingml/2006/main" xmlns:r="http://schemas.openxmlformats.org/officeDocument/2006/relationships" xmlns:p="http://schemas.openxmlformats.org/presentationml/2006/main">
  <p:tag name="SHAPE" val="OLD"/>
</p:tagLst>
</file>

<file path=ppt/tags/tag145.xml><?xml version="1.0" encoding="utf-8"?>
<p:tagLst xmlns:a="http://schemas.openxmlformats.org/drawingml/2006/main" xmlns:r="http://schemas.openxmlformats.org/officeDocument/2006/relationships" xmlns:p="http://schemas.openxmlformats.org/presentationml/2006/main">
  <p:tag name="SHAPE" val="OLD"/>
</p:tagLst>
</file>

<file path=ppt/tags/tag146.xml><?xml version="1.0" encoding="utf-8"?>
<p:tagLst xmlns:a="http://schemas.openxmlformats.org/drawingml/2006/main" xmlns:r="http://schemas.openxmlformats.org/officeDocument/2006/relationships" xmlns:p="http://schemas.openxmlformats.org/presentationml/2006/main">
  <p:tag name="SHAPE" val="OLD"/>
</p:tagLst>
</file>

<file path=ppt/tags/tag147.xml><?xml version="1.0" encoding="utf-8"?>
<p:tagLst xmlns:a="http://schemas.openxmlformats.org/drawingml/2006/main" xmlns:r="http://schemas.openxmlformats.org/officeDocument/2006/relationships" xmlns:p="http://schemas.openxmlformats.org/presentationml/2006/main">
  <p:tag name="SHAPE" val="OLD"/>
</p:tagLst>
</file>

<file path=ppt/tags/tag148.xml><?xml version="1.0" encoding="utf-8"?>
<p:tagLst xmlns:a="http://schemas.openxmlformats.org/drawingml/2006/main" xmlns:r="http://schemas.openxmlformats.org/officeDocument/2006/relationships" xmlns:p="http://schemas.openxmlformats.org/presentationml/2006/main">
  <p:tag name="SHAPE" val="OLD"/>
</p:tagLst>
</file>

<file path=ppt/tags/tag149.xml><?xml version="1.0" encoding="utf-8"?>
<p:tagLst xmlns:a="http://schemas.openxmlformats.org/drawingml/2006/main" xmlns:r="http://schemas.openxmlformats.org/officeDocument/2006/relationships" xmlns:p="http://schemas.openxmlformats.org/presentationml/2006/main">
  <p:tag name="SHAPE" val="OLD"/>
</p:tagLst>
</file>

<file path=ppt/tags/tag15.xml><?xml version="1.0" encoding="utf-8"?>
<p:tagLst xmlns:a="http://schemas.openxmlformats.org/drawingml/2006/main" xmlns:r="http://schemas.openxmlformats.org/officeDocument/2006/relationships" xmlns:p="http://schemas.openxmlformats.org/presentationml/2006/main">
  <p:tag name="SHAPE" val="OLD"/>
</p:tagLst>
</file>

<file path=ppt/tags/tag150.xml><?xml version="1.0" encoding="utf-8"?>
<p:tagLst xmlns:a="http://schemas.openxmlformats.org/drawingml/2006/main" xmlns:r="http://schemas.openxmlformats.org/officeDocument/2006/relationships" xmlns:p="http://schemas.openxmlformats.org/presentationml/2006/main">
  <p:tag name="SHAPE" val="OLD"/>
</p:tagLst>
</file>

<file path=ppt/tags/tag151.xml><?xml version="1.0" encoding="utf-8"?>
<p:tagLst xmlns:a="http://schemas.openxmlformats.org/drawingml/2006/main" xmlns:r="http://schemas.openxmlformats.org/officeDocument/2006/relationships" xmlns:p="http://schemas.openxmlformats.org/presentationml/2006/main">
  <p:tag name="SHAPE" val="OLD"/>
</p:tagLst>
</file>

<file path=ppt/tags/tag152.xml><?xml version="1.0" encoding="utf-8"?>
<p:tagLst xmlns:a="http://schemas.openxmlformats.org/drawingml/2006/main" xmlns:r="http://schemas.openxmlformats.org/officeDocument/2006/relationships" xmlns:p="http://schemas.openxmlformats.org/presentationml/2006/main">
  <p:tag name="SHAPE" val="OLD"/>
</p:tagLst>
</file>

<file path=ppt/tags/tag153.xml><?xml version="1.0" encoding="utf-8"?>
<p:tagLst xmlns:a="http://schemas.openxmlformats.org/drawingml/2006/main" xmlns:r="http://schemas.openxmlformats.org/officeDocument/2006/relationships" xmlns:p="http://schemas.openxmlformats.org/presentationml/2006/main">
  <p:tag name="SHAPE" val="OLD"/>
</p:tagLst>
</file>

<file path=ppt/tags/tag154.xml><?xml version="1.0" encoding="utf-8"?>
<p:tagLst xmlns:a="http://schemas.openxmlformats.org/drawingml/2006/main" xmlns:r="http://schemas.openxmlformats.org/officeDocument/2006/relationships" xmlns:p="http://schemas.openxmlformats.org/presentationml/2006/main">
  <p:tag name="SHAPE" val="OLD"/>
</p:tagLst>
</file>

<file path=ppt/tags/tag155.xml><?xml version="1.0" encoding="utf-8"?>
<p:tagLst xmlns:a="http://schemas.openxmlformats.org/drawingml/2006/main" xmlns:r="http://schemas.openxmlformats.org/officeDocument/2006/relationships" xmlns:p="http://schemas.openxmlformats.org/presentationml/2006/main">
  <p:tag name="SHAPE" val="OLD"/>
</p:tagLst>
</file>

<file path=ppt/tags/tag156.xml><?xml version="1.0" encoding="utf-8"?>
<p:tagLst xmlns:a="http://schemas.openxmlformats.org/drawingml/2006/main" xmlns:r="http://schemas.openxmlformats.org/officeDocument/2006/relationships" xmlns:p="http://schemas.openxmlformats.org/presentationml/2006/main">
  <p:tag name="SHAPE" val="OLD"/>
</p:tagLst>
</file>

<file path=ppt/tags/tag157.xml><?xml version="1.0" encoding="utf-8"?>
<p:tagLst xmlns:a="http://schemas.openxmlformats.org/drawingml/2006/main" xmlns:r="http://schemas.openxmlformats.org/officeDocument/2006/relationships" xmlns:p="http://schemas.openxmlformats.org/presentationml/2006/main">
  <p:tag name="SHAPE" val="OLD"/>
</p:tagLst>
</file>

<file path=ppt/tags/tag158.xml><?xml version="1.0" encoding="utf-8"?>
<p:tagLst xmlns:a="http://schemas.openxmlformats.org/drawingml/2006/main" xmlns:r="http://schemas.openxmlformats.org/officeDocument/2006/relationships" xmlns:p="http://schemas.openxmlformats.org/presentationml/2006/main">
  <p:tag name="SHAPE" val="OLD"/>
</p:tagLst>
</file>

<file path=ppt/tags/tag159.xml><?xml version="1.0" encoding="utf-8"?>
<p:tagLst xmlns:a="http://schemas.openxmlformats.org/drawingml/2006/main" xmlns:r="http://schemas.openxmlformats.org/officeDocument/2006/relationships" xmlns:p="http://schemas.openxmlformats.org/presentationml/2006/main">
  <p:tag name="SHAPE" val="OLD"/>
</p:tagLst>
</file>

<file path=ppt/tags/tag16.xml><?xml version="1.0" encoding="utf-8"?>
<p:tagLst xmlns:a="http://schemas.openxmlformats.org/drawingml/2006/main" xmlns:r="http://schemas.openxmlformats.org/officeDocument/2006/relationships" xmlns:p="http://schemas.openxmlformats.org/presentationml/2006/main">
  <p:tag name="SHAPE" val="OLD"/>
</p:tagLst>
</file>

<file path=ppt/tags/tag160.xml><?xml version="1.0" encoding="utf-8"?>
<p:tagLst xmlns:a="http://schemas.openxmlformats.org/drawingml/2006/main" xmlns:r="http://schemas.openxmlformats.org/officeDocument/2006/relationships" xmlns:p="http://schemas.openxmlformats.org/presentationml/2006/main">
  <p:tag name="SHAPE" val="OLD"/>
</p:tagLst>
</file>

<file path=ppt/tags/tag161.xml><?xml version="1.0" encoding="utf-8"?>
<p:tagLst xmlns:a="http://schemas.openxmlformats.org/drawingml/2006/main" xmlns:r="http://schemas.openxmlformats.org/officeDocument/2006/relationships" xmlns:p="http://schemas.openxmlformats.org/presentationml/2006/main">
  <p:tag name="SHAPE" val="OLD"/>
</p:tagLst>
</file>

<file path=ppt/tags/tag162.xml><?xml version="1.0" encoding="utf-8"?>
<p:tagLst xmlns:a="http://schemas.openxmlformats.org/drawingml/2006/main" xmlns:r="http://schemas.openxmlformats.org/officeDocument/2006/relationships" xmlns:p="http://schemas.openxmlformats.org/presentationml/2006/main">
  <p:tag name="SHAPE" val="OLD"/>
</p:tagLst>
</file>

<file path=ppt/tags/tag163.xml><?xml version="1.0" encoding="utf-8"?>
<p:tagLst xmlns:a="http://schemas.openxmlformats.org/drawingml/2006/main" xmlns:r="http://schemas.openxmlformats.org/officeDocument/2006/relationships" xmlns:p="http://schemas.openxmlformats.org/presentationml/2006/main">
  <p:tag name="SHAPE" val="OLD"/>
</p:tagLst>
</file>

<file path=ppt/tags/tag164.xml><?xml version="1.0" encoding="utf-8"?>
<p:tagLst xmlns:a="http://schemas.openxmlformats.org/drawingml/2006/main" xmlns:r="http://schemas.openxmlformats.org/officeDocument/2006/relationships" xmlns:p="http://schemas.openxmlformats.org/presentationml/2006/main">
  <p:tag name="SHAPE" val="OLD"/>
</p:tagLst>
</file>

<file path=ppt/tags/tag165.xml><?xml version="1.0" encoding="utf-8"?>
<p:tagLst xmlns:a="http://schemas.openxmlformats.org/drawingml/2006/main" xmlns:r="http://schemas.openxmlformats.org/officeDocument/2006/relationships" xmlns:p="http://schemas.openxmlformats.org/presentationml/2006/main">
  <p:tag name="SHAPE" val="OLD"/>
</p:tagLst>
</file>

<file path=ppt/tags/tag166.xml><?xml version="1.0" encoding="utf-8"?>
<p:tagLst xmlns:a="http://schemas.openxmlformats.org/drawingml/2006/main" xmlns:r="http://schemas.openxmlformats.org/officeDocument/2006/relationships" xmlns:p="http://schemas.openxmlformats.org/presentationml/2006/main">
  <p:tag name="SHAPE" val="OLD"/>
</p:tagLst>
</file>

<file path=ppt/tags/tag167.xml><?xml version="1.0" encoding="utf-8"?>
<p:tagLst xmlns:a="http://schemas.openxmlformats.org/drawingml/2006/main" xmlns:r="http://schemas.openxmlformats.org/officeDocument/2006/relationships" xmlns:p="http://schemas.openxmlformats.org/presentationml/2006/main">
  <p:tag name="SHAPE" val="OLD"/>
</p:tagLst>
</file>

<file path=ppt/tags/tag168.xml><?xml version="1.0" encoding="utf-8"?>
<p:tagLst xmlns:a="http://schemas.openxmlformats.org/drawingml/2006/main" xmlns:r="http://schemas.openxmlformats.org/officeDocument/2006/relationships" xmlns:p="http://schemas.openxmlformats.org/presentationml/2006/main">
  <p:tag name="SHAPE" val="OLD"/>
</p:tagLst>
</file>

<file path=ppt/tags/tag169.xml><?xml version="1.0" encoding="utf-8"?>
<p:tagLst xmlns:a="http://schemas.openxmlformats.org/drawingml/2006/main" xmlns:r="http://schemas.openxmlformats.org/officeDocument/2006/relationships" xmlns:p="http://schemas.openxmlformats.org/presentationml/2006/main">
  <p:tag name="SHAPE" val="OLD"/>
</p:tagLst>
</file>

<file path=ppt/tags/tag17.xml><?xml version="1.0" encoding="utf-8"?>
<p:tagLst xmlns:a="http://schemas.openxmlformats.org/drawingml/2006/main" xmlns:r="http://schemas.openxmlformats.org/officeDocument/2006/relationships" xmlns:p="http://schemas.openxmlformats.org/presentationml/2006/main">
  <p:tag name="SHAPE" val="OLD"/>
</p:tagLst>
</file>

<file path=ppt/tags/tag170.xml><?xml version="1.0" encoding="utf-8"?>
<p:tagLst xmlns:a="http://schemas.openxmlformats.org/drawingml/2006/main" xmlns:r="http://schemas.openxmlformats.org/officeDocument/2006/relationships" xmlns:p="http://schemas.openxmlformats.org/presentationml/2006/main">
  <p:tag name="SHAPE" val="OLD"/>
</p:tagLst>
</file>

<file path=ppt/tags/tag171.xml><?xml version="1.0" encoding="utf-8"?>
<p:tagLst xmlns:a="http://schemas.openxmlformats.org/drawingml/2006/main" xmlns:r="http://schemas.openxmlformats.org/officeDocument/2006/relationships" xmlns:p="http://schemas.openxmlformats.org/presentationml/2006/main">
  <p:tag name="SHAPE" val="OLD"/>
</p:tagLst>
</file>

<file path=ppt/tags/tag172.xml><?xml version="1.0" encoding="utf-8"?>
<p:tagLst xmlns:a="http://schemas.openxmlformats.org/drawingml/2006/main" xmlns:r="http://schemas.openxmlformats.org/officeDocument/2006/relationships" xmlns:p="http://schemas.openxmlformats.org/presentationml/2006/main">
  <p:tag name="SHAPE" val="OLD"/>
</p:tagLst>
</file>

<file path=ppt/tags/tag173.xml><?xml version="1.0" encoding="utf-8"?>
<p:tagLst xmlns:a="http://schemas.openxmlformats.org/drawingml/2006/main" xmlns:r="http://schemas.openxmlformats.org/officeDocument/2006/relationships" xmlns:p="http://schemas.openxmlformats.org/presentationml/2006/main">
  <p:tag name="SHAPE" val="OLD"/>
</p:tagLst>
</file>

<file path=ppt/tags/tag174.xml><?xml version="1.0" encoding="utf-8"?>
<p:tagLst xmlns:a="http://schemas.openxmlformats.org/drawingml/2006/main" xmlns:r="http://schemas.openxmlformats.org/officeDocument/2006/relationships" xmlns:p="http://schemas.openxmlformats.org/presentationml/2006/main">
  <p:tag name="SHAPE" val="OLD"/>
</p:tagLst>
</file>

<file path=ppt/tags/tag175.xml><?xml version="1.0" encoding="utf-8"?>
<p:tagLst xmlns:a="http://schemas.openxmlformats.org/drawingml/2006/main" xmlns:r="http://schemas.openxmlformats.org/officeDocument/2006/relationships" xmlns:p="http://schemas.openxmlformats.org/presentationml/2006/main">
  <p:tag name="SHAPE" val="OLD"/>
</p:tagLst>
</file>

<file path=ppt/tags/tag176.xml><?xml version="1.0" encoding="utf-8"?>
<p:tagLst xmlns:a="http://schemas.openxmlformats.org/drawingml/2006/main" xmlns:r="http://schemas.openxmlformats.org/officeDocument/2006/relationships" xmlns:p="http://schemas.openxmlformats.org/presentationml/2006/main">
  <p:tag name="SHAPE" val="OLD"/>
</p:tagLst>
</file>

<file path=ppt/tags/tag177.xml><?xml version="1.0" encoding="utf-8"?>
<p:tagLst xmlns:a="http://schemas.openxmlformats.org/drawingml/2006/main" xmlns:r="http://schemas.openxmlformats.org/officeDocument/2006/relationships" xmlns:p="http://schemas.openxmlformats.org/presentationml/2006/main">
  <p:tag name="SHAPE" val="OLD"/>
</p:tagLst>
</file>

<file path=ppt/tags/tag178.xml><?xml version="1.0" encoding="utf-8"?>
<p:tagLst xmlns:a="http://schemas.openxmlformats.org/drawingml/2006/main" xmlns:r="http://schemas.openxmlformats.org/officeDocument/2006/relationships" xmlns:p="http://schemas.openxmlformats.org/presentationml/2006/main">
  <p:tag name="SHAPE" val="OLD"/>
</p:tagLst>
</file>

<file path=ppt/tags/tag179.xml><?xml version="1.0" encoding="utf-8"?>
<p:tagLst xmlns:a="http://schemas.openxmlformats.org/drawingml/2006/main" xmlns:r="http://schemas.openxmlformats.org/officeDocument/2006/relationships" xmlns:p="http://schemas.openxmlformats.org/presentationml/2006/main">
  <p:tag name="SHAPE" val="OLD"/>
</p:tagLst>
</file>

<file path=ppt/tags/tag18.xml><?xml version="1.0" encoding="utf-8"?>
<p:tagLst xmlns:a="http://schemas.openxmlformats.org/drawingml/2006/main" xmlns:r="http://schemas.openxmlformats.org/officeDocument/2006/relationships" xmlns:p="http://schemas.openxmlformats.org/presentationml/2006/main">
  <p:tag name="SHAPE" val="OLD"/>
</p:tagLst>
</file>

<file path=ppt/tags/tag180.xml><?xml version="1.0" encoding="utf-8"?>
<p:tagLst xmlns:a="http://schemas.openxmlformats.org/drawingml/2006/main" xmlns:r="http://schemas.openxmlformats.org/officeDocument/2006/relationships" xmlns:p="http://schemas.openxmlformats.org/presentationml/2006/main">
  <p:tag name="SHAPE" val="OLD"/>
</p:tagLst>
</file>

<file path=ppt/tags/tag181.xml><?xml version="1.0" encoding="utf-8"?>
<p:tagLst xmlns:a="http://schemas.openxmlformats.org/drawingml/2006/main" xmlns:r="http://schemas.openxmlformats.org/officeDocument/2006/relationships" xmlns:p="http://schemas.openxmlformats.org/presentationml/2006/main">
  <p:tag name="SHAPE" val="OLD"/>
</p:tagLst>
</file>

<file path=ppt/tags/tag182.xml><?xml version="1.0" encoding="utf-8"?>
<p:tagLst xmlns:a="http://schemas.openxmlformats.org/drawingml/2006/main" xmlns:r="http://schemas.openxmlformats.org/officeDocument/2006/relationships" xmlns:p="http://schemas.openxmlformats.org/presentationml/2006/main">
  <p:tag name="SHAPE" val="OLD"/>
</p:tagLst>
</file>

<file path=ppt/tags/tag183.xml><?xml version="1.0" encoding="utf-8"?>
<p:tagLst xmlns:a="http://schemas.openxmlformats.org/drawingml/2006/main" xmlns:r="http://schemas.openxmlformats.org/officeDocument/2006/relationships" xmlns:p="http://schemas.openxmlformats.org/presentationml/2006/main">
  <p:tag name="SHAPE" val="OLD"/>
</p:tagLst>
</file>

<file path=ppt/tags/tag184.xml><?xml version="1.0" encoding="utf-8"?>
<p:tagLst xmlns:a="http://schemas.openxmlformats.org/drawingml/2006/main" xmlns:r="http://schemas.openxmlformats.org/officeDocument/2006/relationships" xmlns:p="http://schemas.openxmlformats.org/presentationml/2006/main">
  <p:tag name="SHAPE" val="OLD"/>
</p:tagLst>
</file>

<file path=ppt/tags/tag185.xml><?xml version="1.0" encoding="utf-8"?>
<p:tagLst xmlns:a="http://schemas.openxmlformats.org/drawingml/2006/main" xmlns:r="http://schemas.openxmlformats.org/officeDocument/2006/relationships" xmlns:p="http://schemas.openxmlformats.org/presentationml/2006/main">
  <p:tag name="SHAPE" val="OLD"/>
</p:tagLst>
</file>

<file path=ppt/tags/tag186.xml><?xml version="1.0" encoding="utf-8"?>
<p:tagLst xmlns:a="http://schemas.openxmlformats.org/drawingml/2006/main" xmlns:r="http://schemas.openxmlformats.org/officeDocument/2006/relationships" xmlns:p="http://schemas.openxmlformats.org/presentationml/2006/main">
  <p:tag name="SHAPE" val="OLD"/>
</p:tagLst>
</file>

<file path=ppt/tags/tag187.xml><?xml version="1.0" encoding="utf-8"?>
<p:tagLst xmlns:a="http://schemas.openxmlformats.org/drawingml/2006/main" xmlns:r="http://schemas.openxmlformats.org/officeDocument/2006/relationships" xmlns:p="http://schemas.openxmlformats.org/presentationml/2006/main">
  <p:tag name="SHAPE" val="OLD"/>
</p:tagLst>
</file>

<file path=ppt/tags/tag188.xml><?xml version="1.0" encoding="utf-8"?>
<p:tagLst xmlns:a="http://schemas.openxmlformats.org/drawingml/2006/main" xmlns:r="http://schemas.openxmlformats.org/officeDocument/2006/relationships" xmlns:p="http://schemas.openxmlformats.org/presentationml/2006/main">
  <p:tag name="SHAPE" val="OLD"/>
</p:tagLst>
</file>

<file path=ppt/tags/tag189.xml><?xml version="1.0" encoding="utf-8"?>
<p:tagLst xmlns:a="http://schemas.openxmlformats.org/drawingml/2006/main" xmlns:r="http://schemas.openxmlformats.org/officeDocument/2006/relationships" xmlns:p="http://schemas.openxmlformats.org/presentationml/2006/main">
  <p:tag name="SHAPE" val="OLD"/>
</p:tagLst>
</file>

<file path=ppt/tags/tag19.xml><?xml version="1.0" encoding="utf-8"?>
<p:tagLst xmlns:a="http://schemas.openxmlformats.org/drawingml/2006/main" xmlns:r="http://schemas.openxmlformats.org/officeDocument/2006/relationships" xmlns:p="http://schemas.openxmlformats.org/presentationml/2006/main">
  <p:tag name="SHAPE" val="OLD"/>
</p:tagLst>
</file>

<file path=ppt/tags/tag190.xml><?xml version="1.0" encoding="utf-8"?>
<p:tagLst xmlns:a="http://schemas.openxmlformats.org/drawingml/2006/main" xmlns:r="http://schemas.openxmlformats.org/officeDocument/2006/relationships" xmlns:p="http://schemas.openxmlformats.org/presentationml/2006/main">
  <p:tag name="SHAPE" val="OLD"/>
</p:tagLst>
</file>

<file path=ppt/tags/tag191.xml><?xml version="1.0" encoding="utf-8"?>
<p:tagLst xmlns:a="http://schemas.openxmlformats.org/drawingml/2006/main" xmlns:r="http://schemas.openxmlformats.org/officeDocument/2006/relationships" xmlns:p="http://schemas.openxmlformats.org/presentationml/2006/main">
  <p:tag name="SHAPE" val="OLD"/>
</p:tagLst>
</file>

<file path=ppt/tags/tag192.xml><?xml version="1.0" encoding="utf-8"?>
<p:tagLst xmlns:a="http://schemas.openxmlformats.org/drawingml/2006/main" xmlns:r="http://schemas.openxmlformats.org/officeDocument/2006/relationships" xmlns:p="http://schemas.openxmlformats.org/presentationml/2006/main">
  <p:tag name="SHAPE" val="OLD"/>
</p:tagLst>
</file>

<file path=ppt/tags/tag193.xml><?xml version="1.0" encoding="utf-8"?>
<p:tagLst xmlns:a="http://schemas.openxmlformats.org/drawingml/2006/main" xmlns:r="http://schemas.openxmlformats.org/officeDocument/2006/relationships" xmlns:p="http://schemas.openxmlformats.org/presentationml/2006/main">
  <p:tag name="SHAPE" val="OLD"/>
</p:tagLst>
</file>

<file path=ppt/tags/tag194.xml><?xml version="1.0" encoding="utf-8"?>
<p:tagLst xmlns:a="http://schemas.openxmlformats.org/drawingml/2006/main" xmlns:r="http://schemas.openxmlformats.org/officeDocument/2006/relationships" xmlns:p="http://schemas.openxmlformats.org/presentationml/2006/main">
  <p:tag name="SHAPE" val="OLD"/>
</p:tagLst>
</file>

<file path=ppt/tags/tag195.xml><?xml version="1.0" encoding="utf-8"?>
<p:tagLst xmlns:a="http://schemas.openxmlformats.org/drawingml/2006/main" xmlns:r="http://schemas.openxmlformats.org/officeDocument/2006/relationships" xmlns:p="http://schemas.openxmlformats.org/presentationml/2006/main">
  <p:tag name="SHAPE" val="OLD"/>
</p:tagLst>
</file>

<file path=ppt/tags/tag196.xml><?xml version="1.0" encoding="utf-8"?>
<p:tagLst xmlns:a="http://schemas.openxmlformats.org/drawingml/2006/main" xmlns:r="http://schemas.openxmlformats.org/officeDocument/2006/relationships" xmlns:p="http://schemas.openxmlformats.org/presentationml/2006/main">
  <p:tag name="SHAPE" val="OLD"/>
</p:tagLst>
</file>

<file path=ppt/tags/tag197.xml><?xml version="1.0" encoding="utf-8"?>
<p:tagLst xmlns:a="http://schemas.openxmlformats.org/drawingml/2006/main" xmlns:r="http://schemas.openxmlformats.org/officeDocument/2006/relationships" xmlns:p="http://schemas.openxmlformats.org/presentationml/2006/main">
  <p:tag name="SHAPE" val="OLD"/>
</p:tagLst>
</file>

<file path=ppt/tags/tag198.xml><?xml version="1.0" encoding="utf-8"?>
<p:tagLst xmlns:a="http://schemas.openxmlformats.org/drawingml/2006/main" xmlns:r="http://schemas.openxmlformats.org/officeDocument/2006/relationships" xmlns:p="http://schemas.openxmlformats.org/presentationml/2006/main">
  <p:tag name="SHAPE" val="OLD"/>
</p:tagLst>
</file>

<file path=ppt/tags/tag199.xml><?xml version="1.0" encoding="utf-8"?>
<p:tagLst xmlns:a="http://schemas.openxmlformats.org/drawingml/2006/main" xmlns:r="http://schemas.openxmlformats.org/officeDocument/2006/relationships" xmlns:p="http://schemas.openxmlformats.org/presentationml/2006/main">
  <p:tag name="SHAPE" val="OLD"/>
</p:tagLst>
</file>

<file path=ppt/tags/tag2.xml><?xml version="1.0" encoding="utf-8"?>
<p:tagLst xmlns:a="http://schemas.openxmlformats.org/drawingml/2006/main" xmlns:r="http://schemas.openxmlformats.org/officeDocument/2006/relationships" xmlns:p="http://schemas.openxmlformats.org/presentationml/2006/main">
  <p:tag name="SHAPE" val="OLD"/>
</p:tagLst>
</file>

<file path=ppt/tags/tag20.xml><?xml version="1.0" encoding="utf-8"?>
<p:tagLst xmlns:a="http://schemas.openxmlformats.org/drawingml/2006/main" xmlns:r="http://schemas.openxmlformats.org/officeDocument/2006/relationships" xmlns:p="http://schemas.openxmlformats.org/presentationml/2006/main">
  <p:tag name="SHAPE" val="OLD"/>
</p:tagLst>
</file>

<file path=ppt/tags/tag200.xml><?xml version="1.0" encoding="utf-8"?>
<p:tagLst xmlns:a="http://schemas.openxmlformats.org/drawingml/2006/main" xmlns:r="http://schemas.openxmlformats.org/officeDocument/2006/relationships" xmlns:p="http://schemas.openxmlformats.org/presentationml/2006/main">
  <p:tag name="SHAPE" val="OLD"/>
</p:tagLst>
</file>

<file path=ppt/tags/tag201.xml><?xml version="1.0" encoding="utf-8"?>
<p:tagLst xmlns:a="http://schemas.openxmlformats.org/drawingml/2006/main" xmlns:r="http://schemas.openxmlformats.org/officeDocument/2006/relationships" xmlns:p="http://schemas.openxmlformats.org/presentationml/2006/main">
  <p:tag name="SHAPE" val="OLD"/>
</p:tagLst>
</file>

<file path=ppt/tags/tag202.xml><?xml version="1.0" encoding="utf-8"?>
<p:tagLst xmlns:a="http://schemas.openxmlformats.org/drawingml/2006/main" xmlns:r="http://schemas.openxmlformats.org/officeDocument/2006/relationships" xmlns:p="http://schemas.openxmlformats.org/presentationml/2006/main">
  <p:tag name="SHAPE" val="OLD"/>
</p:tagLst>
</file>

<file path=ppt/tags/tag203.xml><?xml version="1.0" encoding="utf-8"?>
<p:tagLst xmlns:a="http://schemas.openxmlformats.org/drawingml/2006/main" xmlns:r="http://schemas.openxmlformats.org/officeDocument/2006/relationships" xmlns:p="http://schemas.openxmlformats.org/presentationml/2006/main">
  <p:tag name="SHAPE" val="OLD"/>
</p:tagLst>
</file>

<file path=ppt/tags/tag204.xml><?xml version="1.0" encoding="utf-8"?>
<p:tagLst xmlns:a="http://schemas.openxmlformats.org/drawingml/2006/main" xmlns:r="http://schemas.openxmlformats.org/officeDocument/2006/relationships" xmlns:p="http://schemas.openxmlformats.org/presentationml/2006/main">
  <p:tag name="SHAPE" val="OLD"/>
</p:tagLst>
</file>

<file path=ppt/tags/tag205.xml><?xml version="1.0" encoding="utf-8"?>
<p:tagLst xmlns:a="http://schemas.openxmlformats.org/drawingml/2006/main" xmlns:r="http://schemas.openxmlformats.org/officeDocument/2006/relationships" xmlns:p="http://schemas.openxmlformats.org/presentationml/2006/main">
  <p:tag name="SHAPE" val="OLD"/>
</p:tagLst>
</file>

<file path=ppt/tags/tag206.xml><?xml version="1.0" encoding="utf-8"?>
<p:tagLst xmlns:a="http://schemas.openxmlformats.org/drawingml/2006/main" xmlns:r="http://schemas.openxmlformats.org/officeDocument/2006/relationships" xmlns:p="http://schemas.openxmlformats.org/presentationml/2006/main">
  <p:tag name="SHAPE" val="OLD"/>
</p:tagLst>
</file>

<file path=ppt/tags/tag207.xml><?xml version="1.0" encoding="utf-8"?>
<p:tagLst xmlns:a="http://schemas.openxmlformats.org/drawingml/2006/main" xmlns:r="http://schemas.openxmlformats.org/officeDocument/2006/relationships" xmlns:p="http://schemas.openxmlformats.org/presentationml/2006/main">
  <p:tag name="SHAPE" val="OLD"/>
</p:tagLst>
</file>

<file path=ppt/tags/tag208.xml><?xml version="1.0" encoding="utf-8"?>
<p:tagLst xmlns:a="http://schemas.openxmlformats.org/drawingml/2006/main" xmlns:r="http://schemas.openxmlformats.org/officeDocument/2006/relationships" xmlns:p="http://schemas.openxmlformats.org/presentationml/2006/main">
  <p:tag name="SHAPE" val="OLD"/>
</p:tagLst>
</file>

<file path=ppt/tags/tag209.xml><?xml version="1.0" encoding="utf-8"?>
<p:tagLst xmlns:a="http://schemas.openxmlformats.org/drawingml/2006/main" xmlns:r="http://schemas.openxmlformats.org/officeDocument/2006/relationships" xmlns:p="http://schemas.openxmlformats.org/presentationml/2006/main">
  <p:tag name="SHAPE" val="OLD"/>
</p:tagLst>
</file>

<file path=ppt/tags/tag21.xml><?xml version="1.0" encoding="utf-8"?>
<p:tagLst xmlns:a="http://schemas.openxmlformats.org/drawingml/2006/main" xmlns:r="http://schemas.openxmlformats.org/officeDocument/2006/relationships" xmlns:p="http://schemas.openxmlformats.org/presentationml/2006/main">
  <p:tag name="SHAPE" val="OLD"/>
</p:tagLst>
</file>

<file path=ppt/tags/tag210.xml><?xml version="1.0" encoding="utf-8"?>
<p:tagLst xmlns:a="http://schemas.openxmlformats.org/drawingml/2006/main" xmlns:r="http://schemas.openxmlformats.org/officeDocument/2006/relationships" xmlns:p="http://schemas.openxmlformats.org/presentationml/2006/main">
  <p:tag name="SHAPE" val="OLD"/>
</p:tagLst>
</file>

<file path=ppt/tags/tag211.xml><?xml version="1.0" encoding="utf-8"?>
<p:tagLst xmlns:a="http://schemas.openxmlformats.org/drawingml/2006/main" xmlns:r="http://schemas.openxmlformats.org/officeDocument/2006/relationships" xmlns:p="http://schemas.openxmlformats.org/presentationml/2006/main">
  <p:tag name="SHAPE" val="OLD"/>
</p:tagLst>
</file>

<file path=ppt/tags/tag212.xml><?xml version="1.0" encoding="utf-8"?>
<p:tagLst xmlns:a="http://schemas.openxmlformats.org/drawingml/2006/main" xmlns:r="http://schemas.openxmlformats.org/officeDocument/2006/relationships" xmlns:p="http://schemas.openxmlformats.org/presentationml/2006/main">
  <p:tag name="SHAPE" val="OLD"/>
</p:tagLst>
</file>

<file path=ppt/tags/tag213.xml><?xml version="1.0" encoding="utf-8"?>
<p:tagLst xmlns:a="http://schemas.openxmlformats.org/drawingml/2006/main" xmlns:r="http://schemas.openxmlformats.org/officeDocument/2006/relationships" xmlns:p="http://schemas.openxmlformats.org/presentationml/2006/main">
  <p:tag name="SHAPE" val="OLD"/>
</p:tagLst>
</file>

<file path=ppt/tags/tag214.xml><?xml version="1.0" encoding="utf-8"?>
<p:tagLst xmlns:a="http://schemas.openxmlformats.org/drawingml/2006/main" xmlns:r="http://schemas.openxmlformats.org/officeDocument/2006/relationships" xmlns:p="http://schemas.openxmlformats.org/presentationml/2006/main">
  <p:tag name="SHAPE" val="OLD"/>
</p:tagLst>
</file>

<file path=ppt/tags/tag215.xml><?xml version="1.0" encoding="utf-8"?>
<p:tagLst xmlns:a="http://schemas.openxmlformats.org/drawingml/2006/main" xmlns:r="http://schemas.openxmlformats.org/officeDocument/2006/relationships" xmlns:p="http://schemas.openxmlformats.org/presentationml/2006/main">
  <p:tag name="SHAPE" val="OLD"/>
</p:tagLst>
</file>

<file path=ppt/tags/tag216.xml><?xml version="1.0" encoding="utf-8"?>
<p:tagLst xmlns:a="http://schemas.openxmlformats.org/drawingml/2006/main" xmlns:r="http://schemas.openxmlformats.org/officeDocument/2006/relationships" xmlns:p="http://schemas.openxmlformats.org/presentationml/2006/main">
  <p:tag name="SHAPE" val="OLD"/>
</p:tagLst>
</file>

<file path=ppt/tags/tag217.xml><?xml version="1.0" encoding="utf-8"?>
<p:tagLst xmlns:a="http://schemas.openxmlformats.org/drawingml/2006/main" xmlns:r="http://schemas.openxmlformats.org/officeDocument/2006/relationships" xmlns:p="http://schemas.openxmlformats.org/presentationml/2006/main">
  <p:tag name="SHAPE" val="OLD"/>
</p:tagLst>
</file>

<file path=ppt/tags/tag218.xml><?xml version="1.0" encoding="utf-8"?>
<p:tagLst xmlns:a="http://schemas.openxmlformats.org/drawingml/2006/main" xmlns:r="http://schemas.openxmlformats.org/officeDocument/2006/relationships" xmlns:p="http://schemas.openxmlformats.org/presentationml/2006/main">
  <p:tag name="SHAPE" val="OLD"/>
</p:tagLst>
</file>

<file path=ppt/tags/tag219.xml><?xml version="1.0" encoding="utf-8"?>
<p:tagLst xmlns:a="http://schemas.openxmlformats.org/drawingml/2006/main" xmlns:r="http://schemas.openxmlformats.org/officeDocument/2006/relationships" xmlns:p="http://schemas.openxmlformats.org/presentationml/2006/main">
  <p:tag name="SHAPE" val="OLD"/>
</p:tagLst>
</file>

<file path=ppt/tags/tag22.xml><?xml version="1.0" encoding="utf-8"?>
<p:tagLst xmlns:a="http://schemas.openxmlformats.org/drawingml/2006/main" xmlns:r="http://schemas.openxmlformats.org/officeDocument/2006/relationships" xmlns:p="http://schemas.openxmlformats.org/presentationml/2006/main">
  <p:tag name="SHAPE" val="OLD"/>
</p:tagLst>
</file>

<file path=ppt/tags/tag220.xml><?xml version="1.0" encoding="utf-8"?>
<p:tagLst xmlns:a="http://schemas.openxmlformats.org/drawingml/2006/main" xmlns:r="http://schemas.openxmlformats.org/officeDocument/2006/relationships" xmlns:p="http://schemas.openxmlformats.org/presentationml/2006/main">
  <p:tag name="SHAPE" val="OLD"/>
</p:tagLst>
</file>

<file path=ppt/tags/tag221.xml><?xml version="1.0" encoding="utf-8"?>
<p:tagLst xmlns:a="http://schemas.openxmlformats.org/drawingml/2006/main" xmlns:r="http://schemas.openxmlformats.org/officeDocument/2006/relationships" xmlns:p="http://schemas.openxmlformats.org/presentationml/2006/main">
  <p:tag name="SHAPE" val="OLD"/>
</p:tagLst>
</file>

<file path=ppt/tags/tag222.xml><?xml version="1.0" encoding="utf-8"?>
<p:tagLst xmlns:a="http://schemas.openxmlformats.org/drawingml/2006/main" xmlns:r="http://schemas.openxmlformats.org/officeDocument/2006/relationships" xmlns:p="http://schemas.openxmlformats.org/presentationml/2006/main">
  <p:tag name="SHAPE" val="OLD"/>
</p:tagLst>
</file>

<file path=ppt/tags/tag223.xml><?xml version="1.0" encoding="utf-8"?>
<p:tagLst xmlns:a="http://schemas.openxmlformats.org/drawingml/2006/main" xmlns:r="http://schemas.openxmlformats.org/officeDocument/2006/relationships" xmlns:p="http://schemas.openxmlformats.org/presentationml/2006/main">
  <p:tag name="SHAPE" val="OLD"/>
</p:tagLst>
</file>

<file path=ppt/tags/tag224.xml><?xml version="1.0" encoding="utf-8"?>
<p:tagLst xmlns:a="http://schemas.openxmlformats.org/drawingml/2006/main" xmlns:r="http://schemas.openxmlformats.org/officeDocument/2006/relationships" xmlns:p="http://schemas.openxmlformats.org/presentationml/2006/main">
  <p:tag name="SHAPE" val="OLD"/>
</p:tagLst>
</file>

<file path=ppt/tags/tag225.xml><?xml version="1.0" encoding="utf-8"?>
<p:tagLst xmlns:a="http://schemas.openxmlformats.org/drawingml/2006/main" xmlns:r="http://schemas.openxmlformats.org/officeDocument/2006/relationships" xmlns:p="http://schemas.openxmlformats.org/presentationml/2006/main">
  <p:tag name="SHAPE" val="OLD"/>
</p:tagLst>
</file>

<file path=ppt/tags/tag226.xml><?xml version="1.0" encoding="utf-8"?>
<p:tagLst xmlns:a="http://schemas.openxmlformats.org/drawingml/2006/main" xmlns:r="http://schemas.openxmlformats.org/officeDocument/2006/relationships" xmlns:p="http://schemas.openxmlformats.org/presentationml/2006/main">
  <p:tag name="SHAPE" val="OLD"/>
</p:tagLst>
</file>

<file path=ppt/tags/tag227.xml><?xml version="1.0" encoding="utf-8"?>
<p:tagLst xmlns:a="http://schemas.openxmlformats.org/drawingml/2006/main" xmlns:r="http://schemas.openxmlformats.org/officeDocument/2006/relationships" xmlns:p="http://schemas.openxmlformats.org/presentationml/2006/main">
  <p:tag name="SHAPE" val="OLD"/>
</p:tagLst>
</file>

<file path=ppt/tags/tag228.xml><?xml version="1.0" encoding="utf-8"?>
<p:tagLst xmlns:a="http://schemas.openxmlformats.org/drawingml/2006/main" xmlns:r="http://schemas.openxmlformats.org/officeDocument/2006/relationships" xmlns:p="http://schemas.openxmlformats.org/presentationml/2006/main">
  <p:tag name="SHAPE" val="OLD"/>
</p:tagLst>
</file>

<file path=ppt/tags/tag229.xml><?xml version="1.0" encoding="utf-8"?>
<p:tagLst xmlns:a="http://schemas.openxmlformats.org/drawingml/2006/main" xmlns:r="http://schemas.openxmlformats.org/officeDocument/2006/relationships" xmlns:p="http://schemas.openxmlformats.org/presentationml/2006/main">
  <p:tag name="SHAPE" val="OLD"/>
</p:tagLst>
</file>

<file path=ppt/tags/tag23.xml><?xml version="1.0" encoding="utf-8"?>
<p:tagLst xmlns:a="http://schemas.openxmlformats.org/drawingml/2006/main" xmlns:r="http://schemas.openxmlformats.org/officeDocument/2006/relationships" xmlns:p="http://schemas.openxmlformats.org/presentationml/2006/main">
  <p:tag name="SHAPE" val="OLD"/>
</p:tagLst>
</file>

<file path=ppt/tags/tag230.xml><?xml version="1.0" encoding="utf-8"?>
<p:tagLst xmlns:a="http://schemas.openxmlformats.org/drawingml/2006/main" xmlns:r="http://schemas.openxmlformats.org/officeDocument/2006/relationships" xmlns:p="http://schemas.openxmlformats.org/presentationml/2006/main">
  <p:tag name="SHAPE" val="OLD"/>
</p:tagLst>
</file>

<file path=ppt/tags/tag231.xml><?xml version="1.0" encoding="utf-8"?>
<p:tagLst xmlns:a="http://schemas.openxmlformats.org/drawingml/2006/main" xmlns:r="http://schemas.openxmlformats.org/officeDocument/2006/relationships" xmlns:p="http://schemas.openxmlformats.org/presentationml/2006/main">
  <p:tag name="SHAPE" val="OLD"/>
</p:tagLst>
</file>

<file path=ppt/tags/tag232.xml><?xml version="1.0" encoding="utf-8"?>
<p:tagLst xmlns:a="http://schemas.openxmlformats.org/drawingml/2006/main" xmlns:r="http://schemas.openxmlformats.org/officeDocument/2006/relationships" xmlns:p="http://schemas.openxmlformats.org/presentationml/2006/main">
  <p:tag name="SHAPE" val="OLD"/>
</p:tagLst>
</file>

<file path=ppt/tags/tag233.xml><?xml version="1.0" encoding="utf-8"?>
<p:tagLst xmlns:a="http://schemas.openxmlformats.org/drawingml/2006/main" xmlns:r="http://schemas.openxmlformats.org/officeDocument/2006/relationships" xmlns:p="http://schemas.openxmlformats.org/presentationml/2006/main">
  <p:tag name="SHAPE" val="OLD"/>
</p:tagLst>
</file>

<file path=ppt/tags/tag234.xml><?xml version="1.0" encoding="utf-8"?>
<p:tagLst xmlns:a="http://schemas.openxmlformats.org/drawingml/2006/main" xmlns:r="http://schemas.openxmlformats.org/officeDocument/2006/relationships" xmlns:p="http://schemas.openxmlformats.org/presentationml/2006/main">
  <p:tag name="SHAPE" val="OLD"/>
</p:tagLst>
</file>

<file path=ppt/tags/tag235.xml><?xml version="1.0" encoding="utf-8"?>
<p:tagLst xmlns:a="http://schemas.openxmlformats.org/drawingml/2006/main" xmlns:r="http://schemas.openxmlformats.org/officeDocument/2006/relationships" xmlns:p="http://schemas.openxmlformats.org/presentationml/2006/main">
  <p:tag name="SHAPE" val="OLD"/>
</p:tagLst>
</file>

<file path=ppt/tags/tag236.xml><?xml version="1.0" encoding="utf-8"?>
<p:tagLst xmlns:a="http://schemas.openxmlformats.org/drawingml/2006/main" xmlns:r="http://schemas.openxmlformats.org/officeDocument/2006/relationships" xmlns:p="http://schemas.openxmlformats.org/presentationml/2006/main">
  <p:tag name="SHAPE" val="OLD"/>
</p:tagLst>
</file>

<file path=ppt/tags/tag237.xml><?xml version="1.0" encoding="utf-8"?>
<p:tagLst xmlns:a="http://schemas.openxmlformats.org/drawingml/2006/main" xmlns:r="http://schemas.openxmlformats.org/officeDocument/2006/relationships" xmlns:p="http://schemas.openxmlformats.org/presentationml/2006/main">
  <p:tag name="SHAPE" val="OLD"/>
</p:tagLst>
</file>

<file path=ppt/tags/tag238.xml><?xml version="1.0" encoding="utf-8"?>
<p:tagLst xmlns:a="http://schemas.openxmlformats.org/drawingml/2006/main" xmlns:r="http://schemas.openxmlformats.org/officeDocument/2006/relationships" xmlns:p="http://schemas.openxmlformats.org/presentationml/2006/main">
  <p:tag name="SHAPE" val="OLD"/>
</p:tagLst>
</file>

<file path=ppt/tags/tag239.xml><?xml version="1.0" encoding="utf-8"?>
<p:tagLst xmlns:a="http://schemas.openxmlformats.org/drawingml/2006/main" xmlns:r="http://schemas.openxmlformats.org/officeDocument/2006/relationships" xmlns:p="http://schemas.openxmlformats.org/presentationml/2006/main">
  <p:tag name="SHAPE" val="OLD"/>
</p:tagLst>
</file>

<file path=ppt/tags/tag24.xml><?xml version="1.0" encoding="utf-8"?>
<p:tagLst xmlns:a="http://schemas.openxmlformats.org/drawingml/2006/main" xmlns:r="http://schemas.openxmlformats.org/officeDocument/2006/relationships" xmlns:p="http://schemas.openxmlformats.org/presentationml/2006/main">
  <p:tag name="SHAPE" val="OLD"/>
</p:tagLst>
</file>

<file path=ppt/tags/tag240.xml><?xml version="1.0" encoding="utf-8"?>
<p:tagLst xmlns:a="http://schemas.openxmlformats.org/drawingml/2006/main" xmlns:r="http://schemas.openxmlformats.org/officeDocument/2006/relationships" xmlns:p="http://schemas.openxmlformats.org/presentationml/2006/main">
  <p:tag name="SHAPE" val="OLD"/>
</p:tagLst>
</file>

<file path=ppt/tags/tag241.xml><?xml version="1.0" encoding="utf-8"?>
<p:tagLst xmlns:a="http://schemas.openxmlformats.org/drawingml/2006/main" xmlns:r="http://schemas.openxmlformats.org/officeDocument/2006/relationships" xmlns:p="http://schemas.openxmlformats.org/presentationml/2006/main">
  <p:tag name="SHAPE" val="OLD"/>
</p:tagLst>
</file>

<file path=ppt/tags/tag242.xml><?xml version="1.0" encoding="utf-8"?>
<p:tagLst xmlns:a="http://schemas.openxmlformats.org/drawingml/2006/main" xmlns:r="http://schemas.openxmlformats.org/officeDocument/2006/relationships" xmlns:p="http://schemas.openxmlformats.org/presentationml/2006/main">
  <p:tag name="SHAPE" val="OLD"/>
</p:tagLst>
</file>

<file path=ppt/tags/tag243.xml><?xml version="1.0" encoding="utf-8"?>
<p:tagLst xmlns:a="http://schemas.openxmlformats.org/drawingml/2006/main" xmlns:r="http://schemas.openxmlformats.org/officeDocument/2006/relationships" xmlns:p="http://schemas.openxmlformats.org/presentationml/2006/main">
  <p:tag name="SHAPE" val="OLD"/>
</p:tagLst>
</file>

<file path=ppt/tags/tag244.xml><?xml version="1.0" encoding="utf-8"?>
<p:tagLst xmlns:a="http://schemas.openxmlformats.org/drawingml/2006/main" xmlns:r="http://schemas.openxmlformats.org/officeDocument/2006/relationships" xmlns:p="http://schemas.openxmlformats.org/presentationml/2006/main">
  <p:tag name="SHAPE" val="OLD"/>
</p:tagLst>
</file>

<file path=ppt/tags/tag245.xml><?xml version="1.0" encoding="utf-8"?>
<p:tagLst xmlns:a="http://schemas.openxmlformats.org/drawingml/2006/main" xmlns:r="http://schemas.openxmlformats.org/officeDocument/2006/relationships" xmlns:p="http://schemas.openxmlformats.org/presentationml/2006/main">
  <p:tag name="SHAPE" val="OLD"/>
</p:tagLst>
</file>

<file path=ppt/tags/tag246.xml><?xml version="1.0" encoding="utf-8"?>
<p:tagLst xmlns:a="http://schemas.openxmlformats.org/drawingml/2006/main" xmlns:r="http://schemas.openxmlformats.org/officeDocument/2006/relationships" xmlns:p="http://schemas.openxmlformats.org/presentationml/2006/main">
  <p:tag name="SHAPE" val="OLD"/>
</p:tagLst>
</file>

<file path=ppt/tags/tag247.xml><?xml version="1.0" encoding="utf-8"?>
<p:tagLst xmlns:a="http://schemas.openxmlformats.org/drawingml/2006/main" xmlns:r="http://schemas.openxmlformats.org/officeDocument/2006/relationships" xmlns:p="http://schemas.openxmlformats.org/presentationml/2006/main">
  <p:tag name="SHAPE" val="OLD"/>
</p:tagLst>
</file>

<file path=ppt/tags/tag248.xml><?xml version="1.0" encoding="utf-8"?>
<p:tagLst xmlns:a="http://schemas.openxmlformats.org/drawingml/2006/main" xmlns:r="http://schemas.openxmlformats.org/officeDocument/2006/relationships" xmlns:p="http://schemas.openxmlformats.org/presentationml/2006/main">
  <p:tag name="SHAPE" val="OLD"/>
</p:tagLst>
</file>

<file path=ppt/tags/tag249.xml><?xml version="1.0" encoding="utf-8"?>
<p:tagLst xmlns:a="http://schemas.openxmlformats.org/drawingml/2006/main" xmlns:r="http://schemas.openxmlformats.org/officeDocument/2006/relationships" xmlns:p="http://schemas.openxmlformats.org/presentationml/2006/main">
  <p:tag name="SHAPE" val="OLD"/>
</p:tagLst>
</file>

<file path=ppt/tags/tag25.xml><?xml version="1.0" encoding="utf-8"?>
<p:tagLst xmlns:a="http://schemas.openxmlformats.org/drawingml/2006/main" xmlns:r="http://schemas.openxmlformats.org/officeDocument/2006/relationships" xmlns:p="http://schemas.openxmlformats.org/presentationml/2006/main">
  <p:tag name="SHAPE" val="OLD"/>
</p:tagLst>
</file>

<file path=ppt/tags/tag250.xml><?xml version="1.0" encoding="utf-8"?>
<p:tagLst xmlns:a="http://schemas.openxmlformats.org/drawingml/2006/main" xmlns:r="http://schemas.openxmlformats.org/officeDocument/2006/relationships" xmlns:p="http://schemas.openxmlformats.org/presentationml/2006/main">
  <p:tag name="SHAPE" val="OLD"/>
</p:tagLst>
</file>

<file path=ppt/tags/tag251.xml><?xml version="1.0" encoding="utf-8"?>
<p:tagLst xmlns:a="http://schemas.openxmlformats.org/drawingml/2006/main" xmlns:r="http://schemas.openxmlformats.org/officeDocument/2006/relationships" xmlns:p="http://schemas.openxmlformats.org/presentationml/2006/main">
  <p:tag name="SHAPE" val="OLD"/>
</p:tagLst>
</file>

<file path=ppt/tags/tag252.xml><?xml version="1.0" encoding="utf-8"?>
<p:tagLst xmlns:a="http://schemas.openxmlformats.org/drawingml/2006/main" xmlns:r="http://schemas.openxmlformats.org/officeDocument/2006/relationships" xmlns:p="http://schemas.openxmlformats.org/presentationml/2006/main">
  <p:tag name="SHAPE" val="OLD"/>
</p:tagLst>
</file>

<file path=ppt/tags/tag253.xml><?xml version="1.0" encoding="utf-8"?>
<p:tagLst xmlns:a="http://schemas.openxmlformats.org/drawingml/2006/main" xmlns:r="http://schemas.openxmlformats.org/officeDocument/2006/relationships" xmlns:p="http://schemas.openxmlformats.org/presentationml/2006/main">
  <p:tag name="SHAPE" val="OLD"/>
</p:tagLst>
</file>

<file path=ppt/tags/tag254.xml><?xml version="1.0" encoding="utf-8"?>
<p:tagLst xmlns:a="http://schemas.openxmlformats.org/drawingml/2006/main" xmlns:r="http://schemas.openxmlformats.org/officeDocument/2006/relationships" xmlns:p="http://schemas.openxmlformats.org/presentationml/2006/main">
  <p:tag name="SHAPE" val="OLD"/>
</p:tagLst>
</file>

<file path=ppt/tags/tag255.xml><?xml version="1.0" encoding="utf-8"?>
<p:tagLst xmlns:a="http://schemas.openxmlformats.org/drawingml/2006/main" xmlns:r="http://schemas.openxmlformats.org/officeDocument/2006/relationships" xmlns:p="http://schemas.openxmlformats.org/presentationml/2006/main">
  <p:tag name="SHAPE" val="OLD"/>
</p:tagLst>
</file>

<file path=ppt/tags/tag256.xml><?xml version="1.0" encoding="utf-8"?>
<p:tagLst xmlns:a="http://schemas.openxmlformats.org/drawingml/2006/main" xmlns:r="http://schemas.openxmlformats.org/officeDocument/2006/relationships" xmlns:p="http://schemas.openxmlformats.org/presentationml/2006/main">
  <p:tag name="SHAPE" val="OLD"/>
</p:tagLst>
</file>

<file path=ppt/tags/tag257.xml><?xml version="1.0" encoding="utf-8"?>
<p:tagLst xmlns:a="http://schemas.openxmlformats.org/drawingml/2006/main" xmlns:r="http://schemas.openxmlformats.org/officeDocument/2006/relationships" xmlns:p="http://schemas.openxmlformats.org/presentationml/2006/main">
  <p:tag name="SHAPE" val="OLD"/>
</p:tagLst>
</file>

<file path=ppt/tags/tag258.xml><?xml version="1.0" encoding="utf-8"?>
<p:tagLst xmlns:a="http://schemas.openxmlformats.org/drawingml/2006/main" xmlns:r="http://schemas.openxmlformats.org/officeDocument/2006/relationships" xmlns:p="http://schemas.openxmlformats.org/presentationml/2006/main">
  <p:tag name="SHAPE" val="OLD"/>
</p:tagLst>
</file>

<file path=ppt/tags/tag259.xml><?xml version="1.0" encoding="utf-8"?>
<p:tagLst xmlns:a="http://schemas.openxmlformats.org/drawingml/2006/main" xmlns:r="http://schemas.openxmlformats.org/officeDocument/2006/relationships" xmlns:p="http://schemas.openxmlformats.org/presentationml/2006/main">
  <p:tag name="SHAPE" val="OLD"/>
</p:tagLst>
</file>

<file path=ppt/tags/tag26.xml><?xml version="1.0" encoding="utf-8"?>
<p:tagLst xmlns:a="http://schemas.openxmlformats.org/drawingml/2006/main" xmlns:r="http://schemas.openxmlformats.org/officeDocument/2006/relationships" xmlns:p="http://schemas.openxmlformats.org/presentationml/2006/main">
  <p:tag name="SHAPE" val="OLD"/>
</p:tagLst>
</file>

<file path=ppt/tags/tag260.xml><?xml version="1.0" encoding="utf-8"?>
<p:tagLst xmlns:a="http://schemas.openxmlformats.org/drawingml/2006/main" xmlns:r="http://schemas.openxmlformats.org/officeDocument/2006/relationships" xmlns:p="http://schemas.openxmlformats.org/presentationml/2006/main">
  <p:tag name="SHAPE" val="OLD"/>
</p:tagLst>
</file>

<file path=ppt/tags/tag261.xml><?xml version="1.0" encoding="utf-8"?>
<p:tagLst xmlns:a="http://schemas.openxmlformats.org/drawingml/2006/main" xmlns:r="http://schemas.openxmlformats.org/officeDocument/2006/relationships" xmlns:p="http://schemas.openxmlformats.org/presentationml/2006/main">
  <p:tag name="SHAPE" val="OLD"/>
</p:tagLst>
</file>

<file path=ppt/tags/tag262.xml><?xml version="1.0" encoding="utf-8"?>
<p:tagLst xmlns:a="http://schemas.openxmlformats.org/drawingml/2006/main" xmlns:r="http://schemas.openxmlformats.org/officeDocument/2006/relationships" xmlns:p="http://schemas.openxmlformats.org/presentationml/2006/main">
  <p:tag name="SHAPE" val="OLD"/>
</p:tagLst>
</file>

<file path=ppt/tags/tag263.xml><?xml version="1.0" encoding="utf-8"?>
<p:tagLst xmlns:a="http://schemas.openxmlformats.org/drawingml/2006/main" xmlns:r="http://schemas.openxmlformats.org/officeDocument/2006/relationships" xmlns:p="http://schemas.openxmlformats.org/presentationml/2006/main">
  <p:tag name="SHAPE" val="OLD"/>
</p:tagLst>
</file>

<file path=ppt/tags/tag264.xml><?xml version="1.0" encoding="utf-8"?>
<p:tagLst xmlns:a="http://schemas.openxmlformats.org/drawingml/2006/main" xmlns:r="http://schemas.openxmlformats.org/officeDocument/2006/relationships" xmlns:p="http://schemas.openxmlformats.org/presentationml/2006/main">
  <p:tag name="SHAPE" val="OLD"/>
</p:tagLst>
</file>

<file path=ppt/tags/tag265.xml><?xml version="1.0" encoding="utf-8"?>
<p:tagLst xmlns:a="http://schemas.openxmlformats.org/drawingml/2006/main" xmlns:r="http://schemas.openxmlformats.org/officeDocument/2006/relationships" xmlns:p="http://schemas.openxmlformats.org/presentationml/2006/main">
  <p:tag name="SHAPE" val="OLD"/>
</p:tagLst>
</file>

<file path=ppt/tags/tag266.xml><?xml version="1.0" encoding="utf-8"?>
<p:tagLst xmlns:a="http://schemas.openxmlformats.org/drawingml/2006/main" xmlns:r="http://schemas.openxmlformats.org/officeDocument/2006/relationships" xmlns:p="http://schemas.openxmlformats.org/presentationml/2006/main">
  <p:tag name="SHAPE" val="OLD"/>
</p:tagLst>
</file>

<file path=ppt/tags/tag267.xml><?xml version="1.0" encoding="utf-8"?>
<p:tagLst xmlns:a="http://schemas.openxmlformats.org/drawingml/2006/main" xmlns:r="http://schemas.openxmlformats.org/officeDocument/2006/relationships" xmlns:p="http://schemas.openxmlformats.org/presentationml/2006/main">
  <p:tag name="SHAPE" val="OLD"/>
</p:tagLst>
</file>

<file path=ppt/tags/tag268.xml><?xml version="1.0" encoding="utf-8"?>
<p:tagLst xmlns:a="http://schemas.openxmlformats.org/drawingml/2006/main" xmlns:r="http://schemas.openxmlformats.org/officeDocument/2006/relationships" xmlns:p="http://schemas.openxmlformats.org/presentationml/2006/main">
  <p:tag name="SHAPE" val="OLD"/>
</p:tagLst>
</file>

<file path=ppt/tags/tag269.xml><?xml version="1.0" encoding="utf-8"?>
<p:tagLst xmlns:a="http://schemas.openxmlformats.org/drawingml/2006/main" xmlns:r="http://schemas.openxmlformats.org/officeDocument/2006/relationships" xmlns:p="http://schemas.openxmlformats.org/presentationml/2006/main">
  <p:tag name="SHAPE" val="OLD"/>
</p:tagLst>
</file>

<file path=ppt/tags/tag27.xml><?xml version="1.0" encoding="utf-8"?>
<p:tagLst xmlns:a="http://schemas.openxmlformats.org/drawingml/2006/main" xmlns:r="http://schemas.openxmlformats.org/officeDocument/2006/relationships" xmlns:p="http://schemas.openxmlformats.org/presentationml/2006/main">
  <p:tag name="SHAPE" val="OLD"/>
</p:tagLst>
</file>

<file path=ppt/tags/tag270.xml><?xml version="1.0" encoding="utf-8"?>
<p:tagLst xmlns:a="http://schemas.openxmlformats.org/drawingml/2006/main" xmlns:r="http://schemas.openxmlformats.org/officeDocument/2006/relationships" xmlns:p="http://schemas.openxmlformats.org/presentationml/2006/main">
  <p:tag name="SHAPE" val="OLD"/>
</p:tagLst>
</file>

<file path=ppt/tags/tag271.xml><?xml version="1.0" encoding="utf-8"?>
<p:tagLst xmlns:a="http://schemas.openxmlformats.org/drawingml/2006/main" xmlns:r="http://schemas.openxmlformats.org/officeDocument/2006/relationships" xmlns:p="http://schemas.openxmlformats.org/presentationml/2006/main">
  <p:tag name="SHAPE" val="OLD"/>
</p:tagLst>
</file>

<file path=ppt/tags/tag272.xml><?xml version="1.0" encoding="utf-8"?>
<p:tagLst xmlns:a="http://schemas.openxmlformats.org/drawingml/2006/main" xmlns:r="http://schemas.openxmlformats.org/officeDocument/2006/relationships" xmlns:p="http://schemas.openxmlformats.org/presentationml/2006/main">
  <p:tag name="SHAPE" val="OLD"/>
</p:tagLst>
</file>

<file path=ppt/tags/tag273.xml><?xml version="1.0" encoding="utf-8"?>
<p:tagLst xmlns:a="http://schemas.openxmlformats.org/drawingml/2006/main" xmlns:r="http://schemas.openxmlformats.org/officeDocument/2006/relationships" xmlns:p="http://schemas.openxmlformats.org/presentationml/2006/main">
  <p:tag name="SHAPE" val="OLD"/>
</p:tagLst>
</file>

<file path=ppt/tags/tag274.xml><?xml version="1.0" encoding="utf-8"?>
<p:tagLst xmlns:a="http://schemas.openxmlformats.org/drawingml/2006/main" xmlns:r="http://schemas.openxmlformats.org/officeDocument/2006/relationships" xmlns:p="http://schemas.openxmlformats.org/presentationml/2006/main">
  <p:tag name="SHAPE" val="OLD"/>
</p:tagLst>
</file>

<file path=ppt/tags/tag275.xml><?xml version="1.0" encoding="utf-8"?>
<p:tagLst xmlns:a="http://schemas.openxmlformats.org/drawingml/2006/main" xmlns:r="http://schemas.openxmlformats.org/officeDocument/2006/relationships" xmlns:p="http://schemas.openxmlformats.org/presentationml/2006/main">
  <p:tag name="SHAPE" val="OLD"/>
</p:tagLst>
</file>

<file path=ppt/tags/tag276.xml><?xml version="1.0" encoding="utf-8"?>
<p:tagLst xmlns:a="http://schemas.openxmlformats.org/drawingml/2006/main" xmlns:r="http://schemas.openxmlformats.org/officeDocument/2006/relationships" xmlns:p="http://schemas.openxmlformats.org/presentationml/2006/main">
  <p:tag name="SHAPE" val="OLD"/>
</p:tagLst>
</file>

<file path=ppt/tags/tag277.xml><?xml version="1.0" encoding="utf-8"?>
<p:tagLst xmlns:a="http://schemas.openxmlformats.org/drawingml/2006/main" xmlns:r="http://schemas.openxmlformats.org/officeDocument/2006/relationships" xmlns:p="http://schemas.openxmlformats.org/presentationml/2006/main">
  <p:tag name="SHAPE" val="OLD"/>
</p:tagLst>
</file>

<file path=ppt/tags/tag278.xml><?xml version="1.0" encoding="utf-8"?>
<p:tagLst xmlns:a="http://schemas.openxmlformats.org/drawingml/2006/main" xmlns:r="http://schemas.openxmlformats.org/officeDocument/2006/relationships" xmlns:p="http://schemas.openxmlformats.org/presentationml/2006/main">
  <p:tag name="SHAPE" val="OLD"/>
</p:tagLst>
</file>

<file path=ppt/tags/tag279.xml><?xml version="1.0" encoding="utf-8"?>
<p:tagLst xmlns:a="http://schemas.openxmlformats.org/drawingml/2006/main" xmlns:r="http://schemas.openxmlformats.org/officeDocument/2006/relationships" xmlns:p="http://schemas.openxmlformats.org/presentationml/2006/main">
  <p:tag name="SHAPE" val="OLD"/>
</p:tagLst>
</file>

<file path=ppt/tags/tag28.xml><?xml version="1.0" encoding="utf-8"?>
<p:tagLst xmlns:a="http://schemas.openxmlformats.org/drawingml/2006/main" xmlns:r="http://schemas.openxmlformats.org/officeDocument/2006/relationships" xmlns:p="http://schemas.openxmlformats.org/presentationml/2006/main">
  <p:tag name="SHAPE" val="OLD"/>
</p:tagLst>
</file>

<file path=ppt/tags/tag280.xml><?xml version="1.0" encoding="utf-8"?>
<p:tagLst xmlns:a="http://schemas.openxmlformats.org/drawingml/2006/main" xmlns:r="http://schemas.openxmlformats.org/officeDocument/2006/relationships" xmlns:p="http://schemas.openxmlformats.org/presentationml/2006/main">
  <p:tag name="SHAPE" val="OLD"/>
</p:tagLst>
</file>

<file path=ppt/tags/tag281.xml><?xml version="1.0" encoding="utf-8"?>
<p:tagLst xmlns:a="http://schemas.openxmlformats.org/drawingml/2006/main" xmlns:r="http://schemas.openxmlformats.org/officeDocument/2006/relationships" xmlns:p="http://schemas.openxmlformats.org/presentationml/2006/main">
  <p:tag name="SHAPE" val="OLD"/>
</p:tagLst>
</file>

<file path=ppt/tags/tag282.xml><?xml version="1.0" encoding="utf-8"?>
<p:tagLst xmlns:a="http://schemas.openxmlformats.org/drawingml/2006/main" xmlns:r="http://schemas.openxmlformats.org/officeDocument/2006/relationships" xmlns:p="http://schemas.openxmlformats.org/presentationml/2006/main">
  <p:tag name="SHAPE" val="OLD"/>
</p:tagLst>
</file>

<file path=ppt/tags/tag283.xml><?xml version="1.0" encoding="utf-8"?>
<p:tagLst xmlns:a="http://schemas.openxmlformats.org/drawingml/2006/main" xmlns:r="http://schemas.openxmlformats.org/officeDocument/2006/relationships" xmlns:p="http://schemas.openxmlformats.org/presentationml/2006/main">
  <p:tag name="SHAPE" val="OLD"/>
</p:tagLst>
</file>

<file path=ppt/tags/tag284.xml><?xml version="1.0" encoding="utf-8"?>
<p:tagLst xmlns:a="http://schemas.openxmlformats.org/drawingml/2006/main" xmlns:r="http://schemas.openxmlformats.org/officeDocument/2006/relationships" xmlns:p="http://schemas.openxmlformats.org/presentationml/2006/main">
  <p:tag name="SHAPE" val="OLD"/>
</p:tagLst>
</file>

<file path=ppt/tags/tag285.xml><?xml version="1.0" encoding="utf-8"?>
<p:tagLst xmlns:a="http://schemas.openxmlformats.org/drawingml/2006/main" xmlns:r="http://schemas.openxmlformats.org/officeDocument/2006/relationships" xmlns:p="http://schemas.openxmlformats.org/presentationml/2006/main">
  <p:tag name="SHAPE" val="OLD"/>
</p:tagLst>
</file>

<file path=ppt/tags/tag286.xml><?xml version="1.0" encoding="utf-8"?>
<p:tagLst xmlns:a="http://schemas.openxmlformats.org/drawingml/2006/main" xmlns:r="http://schemas.openxmlformats.org/officeDocument/2006/relationships" xmlns:p="http://schemas.openxmlformats.org/presentationml/2006/main">
  <p:tag name="SHAPE" val="OLD"/>
</p:tagLst>
</file>

<file path=ppt/tags/tag287.xml><?xml version="1.0" encoding="utf-8"?>
<p:tagLst xmlns:a="http://schemas.openxmlformats.org/drawingml/2006/main" xmlns:r="http://schemas.openxmlformats.org/officeDocument/2006/relationships" xmlns:p="http://schemas.openxmlformats.org/presentationml/2006/main">
  <p:tag name="SHAPE" val="OLD"/>
</p:tagLst>
</file>

<file path=ppt/tags/tag288.xml><?xml version="1.0" encoding="utf-8"?>
<p:tagLst xmlns:a="http://schemas.openxmlformats.org/drawingml/2006/main" xmlns:r="http://schemas.openxmlformats.org/officeDocument/2006/relationships" xmlns:p="http://schemas.openxmlformats.org/presentationml/2006/main">
  <p:tag name="SHAPE" val="OLD"/>
</p:tagLst>
</file>

<file path=ppt/tags/tag289.xml><?xml version="1.0" encoding="utf-8"?>
<p:tagLst xmlns:a="http://schemas.openxmlformats.org/drawingml/2006/main" xmlns:r="http://schemas.openxmlformats.org/officeDocument/2006/relationships" xmlns:p="http://schemas.openxmlformats.org/presentationml/2006/main">
  <p:tag name="SHAPE" val="OLD"/>
</p:tagLst>
</file>

<file path=ppt/tags/tag29.xml><?xml version="1.0" encoding="utf-8"?>
<p:tagLst xmlns:a="http://schemas.openxmlformats.org/drawingml/2006/main" xmlns:r="http://schemas.openxmlformats.org/officeDocument/2006/relationships" xmlns:p="http://schemas.openxmlformats.org/presentationml/2006/main">
  <p:tag name="SHAPE" val="OLD"/>
</p:tagLst>
</file>

<file path=ppt/tags/tag290.xml><?xml version="1.0" encoding="utf-8"?>
<p:tagLst xmlns:a="http://schemas.openxmlformats.org/drawingml/2006/main" xmlns:r="http://schemas.openxmlformats.org/officeDocument/2006/relationships" xmlns:p="http://schemas.openxmlformats.org/presentationml/2006/main">
  <p:tag name="SHAPE" val="OLD"/>
</p:tagLst>
</file>

<file path=ppt/tags/tag291.xml><?xml version="1.0" encoding="utf-8"?>
<p:tagLst xmlns:a="http://schemas.openxmlformats.org/drawingml/2006/main" xmlns:r="http://schemas.openxmlformats.org/officeDocument/2006/relationships" xmlns:p="http://schemas.openxmlformats.org/presentationml/2006/main">
  <p:tag name="SHAPE" val="OLD"/>
</p:tagLst>
</file>

<file path=ppt/tags/tag292.xml><?xml version="1.0" encoding="utf-8"?>
<p:tagLst xmlns:a="http://schemas.openxmlformats.org/drawingml/2006/main" xmlns:r="http://schemas.openxmlformats.org/officeDocument/2006/relationships" xmlns:p="http://schemas.openxmlformats.org/presentationml/2006/main">
  <p:tag name="SHAPE" val="OLD"/>
</p:tagLst>
</file>

<file path=ppt/tags/tag293.xml><?xml version="1.0" encoding="utf-8"?>
<p:tagLst xmlns:a="http://schemas.openxmlformats.org/drawingml/2006/main" xmlns:r="http://schemas.openxmlformats.org/officeDocument/2006/relationships" xmlns:p="http://schemas.openxmlformats.org/presentationml/2006/main">
  <p:tag name="SHAPE" val="OLD"/>
</p:tagLst>
</file>

<file path=ppt/tags/tag294.xml><?xml version="1.0" encoding="utf-8"?>
<p:tagLst xmlns:a="http://schemas.openxmlformats.org/drawingml/2006/main" xmlns:r="http://schemas.openxmlformats.org/officeDocument/2006/relationships" xmlns:p="http://schemas.openxmlformats.org/presentationml/2006/main">
  <p:tag name="SHAPE" val="OLD"/>
</p:tagLst>
</file>

<file path=ppt/tags/tag295.xml><?xml version="1.0" encoding="utf-8"?>
<p:tagLst xmlns:a="http://schemas.openxmlformats.org/drawingml/2006/main" xmlns:r="http://schemas.openxmlformats.org/officeDocument/2006/relationships" xmlns:p="http://schemas.openxmlformats.org/presentationml/2006/main">
  <p:tag name="SHAPE" val="OLD"/>
</p:tagLst>
</file>

<file path=ppt/tags/tag296.xml><?xml version="1.0" encoding="utf-8"?>
<p:tagLst xmlns:a="http://schemas.openxmlformats.org/drawingml/2006/main" xmlns:r="http://schemas.openxmlformats.org/officeDocument/2006/relationships" xmlns:p="http://schemas.openxmlformats.org/presentationml/2006/main">
  <p:tag name="SHAPE" val="OLD"/>
</p:tagLst>
</file>

<file path=ppt/tags/tag297.xml><?xml version="1.0" encoding="utf-8"?>
<p:tagLst xmlns:a="http://schemas.openxmlformats.org/drawingml/2006/main" xmlns:r="http://schemas.openxmlformats.org/officeDocument/2006/relationships" xmlns:p="http://schemas.openxmlformats.org/presentationml/2006/main">
  <p:tag name="SHAPE" val="OLD"/>
</p:tagLst>
</file>

<file path=ppt/tags/tag298.xml><?xml version="1.0" encoding="utf-8"?>
<p:tagLst xmlns:a="http://schemas.openxmlformats.org/drawingml/2006/main" xmlns:r="http://schemas.openxmlformats.org/officeDocument/2006/relationships" xmlns:p="http://schemas.openxmlformats.org/presentationml/2006/main">
  <p:tag name="SHAPE" val="OLD"/>
</p:tagLst>
</file>

<file path=ppt/tags/tag299.xml><?xml version="1.0" encoding="utf-8"?>
<p:tagLst xmlns:a="http://schemas.openxmlformats.org/drawingml/2006/main" xmlns:r="http://schemas.openxmlformats.org/officeDocument/2006/relationships" xmlns:p="http://schemas.openxmlformats.org/presentationml/2006/main">
  <p:tag name="SHAPE" val="OLD"/>
</p:tagLst>
</file>

<file path=ppt/tags/tag3.xml><?xml version="1.0" encoding="utf-8"?>
<p:tagLst xmlns:a="http://schemas.openxmlformats.org/drawingml/2006/main" xmlns:r="http://schemas.openxmlformats.org/officeDocument/2006/relationships" xmlns:p="http://schemas.openxmlformats.org/presentationml/2006/main">
  <p:tag name="SHAPE" val="OLD"/>
</p:tagLst>
</file>

<file path=ppt/tags/tag30.xml><?xml version="1.0" encoding="utf-8"?>
<p:tagLst xmlns:a="http://schemas.openxmlformats.org/drawingml/2006/main" xmlns:r="http://schemas.openxmlformats.org/officeDocument/2006/relationships" xmlns:p="http://schemas.openxmlformats.org/presentationml/2006/main">
  <p:tag name="SHAPE" val="OLD"/>
</p:tagLst>
</file>

<file path=ppt/tags/tag300.xml><?xml version="1.0" encoding="utf-8"?>
<p:tagLst xmlns:a="http://schemas.openxmlformats.org/drawingml/2006/main" xmlns:r="http://schemas.openxmlformats.org/officeDocument/2006/relationships" xmlns:p="http://schemas.openxmlformats.org/presentationml/2006/main">
  <p:tag name="SHAPE" val="OLD"/>
</p:tagLst>
</file>

<file path=ppt/tags/tag301.xml><?xml version="1.0" encoding="utf-8"?>
<p:tagLst xmlns:a="http://schemas.openxmlformats.org/drawingml/2006/main" xmlns:r="http://schemas.openxmlformats.org/officeDocument/2006/relationships" xmlns:p="http://schemas.openxmlformats.org/presentationml/2006/main">
  <p:tag name="SHAPE" val="OLD"/>
</p:tagLst>
</file>

<file path=ppt/tags/tag302.xml><?xml version="1.0" encoding="utf-8"?>
<p:tagLst xmlns:a="http://schemas.openxmlformats.org/drawingml/2006/main" xmlns:r="http://schemas.openxmlformats.org/officeDocument/2006/relationships" xmlns:p="http://schemas.openxmlformats.org/presentationml/2006/main">
  <p:tag name="SHAPE" val="OLD"/>
</p:tagLst>
</file>

<file path=ppt/tags/tag303.xml><?xml version="1.0" encoding="utf-8"?>
<p:tagLst xmlns:a="http://schemas.openxmlformats.org/drawingml/2006/main" xmlns:r="http://schemas.openxmlformats.org/officeDocument/2006/relationships" xmlns:p="http://schemas.openxmlformats.org/presentationml/2006/main">
  <p:tag name="SHAPE" val="OLD"/>
</p:tagLst>
</file>

<file path=ppt/tags/tag304.xml><?xml version="1.0" encoding="utf-8"?>
<p:tagLst xmlns:a="http://schemas.openxmlformats.org/drawingml/2006/main" xmlns:r="http://schemas.openxmlformats.org/officeDocument/2006/relationships" xmlns:p="http://schemas.openxmlformats.org/presentationml/2006/main">
  <p:tag name="SHAPE" val="OLD"/>
</p:tagLst>
</file>

<file path=ppt/tags/tag305.xml><?xml version="1.0" encoding="utf-8"?>
<p:tagLst xmlns:a="http://schemas.openxmlformats.org/drawingml/2006/main" xmlns:r="http://schemas.openxmlformats.org/officeDocument/2006/relationships" xmlns:p="http://schemas.openxmlformats.org/presentationml/2006/main">
  <p:tag name="SHAPE" val="OLD"/>
</p:tagLst>
</file>

<file path=ppt/tags/tag306.xml><?xml version="1.0" encoding="utf-8"?>
<p:tagLst xmlns:a="http://schemas.openxmlformats.org/drawingml/2006/main" xmlns:r="http://schemas.openxmlformats.org/officeDocument/2006/relationships" xmlns:p="http://schemas.openxmlformats.org/presentationml/2006/main">
  <p:tag name="SHAPE" val="OLD"/>
</p:tagLst>
</file>

<file path=ppt/tags/tag307.xml><?xml version="1.0" encoding="utf-8"?>
<p:tagLst xmlns:a="http://schemas.openxmlformats.org/drawingml/2006/main" xmlns:r="http://schemas.openxmlformats.org/officeDocument/2006/relationships" xmlns:p="http://schemas.openxmlformats.org/presentationml/2006/main">
  <p:tag name="SHAPE" val="OLD"/>
</p:tagLst>
</file>

<file path=ppt/tags/tag308.xml><?xml version="1.0" encoding="utf-8"?>
<p:tagLst xmlns:a="http://schemas.openxmlformats.org/drawingml/2006/main" xmlns:r="http://schemas.openxmlformats.org/officeDocument/2006/relationships" xmlns:p="http://schemas.openxmlformats.org/presentationml/2006/main">
  <p:tag name="SHAPE" val="OLD"/>
</p:tagLst>
</file>

<file path=ppt/tags/tag309.xml><?xml version="1.0" encoding="utf-8"?>
<p:tagLst xmlns:a="http://schemas.openxmlformats.org/drawingml/2006/main" xmlns:r="http://schemas.openxmlformats.org/officeDocument/2006/relationships" xmlns:p="http://schemas.openxmlformats.org/presentationml/2006/main">
  <p:tag name="SHAPE" val="OLD"/>
</p:tagLst>
</file>

<file path=ppt/tags/tag31.xml><?xml version="1.0" encoding="utf-8"?>
<p:tagLst xmlns:a="http://schemas.openxmlformats.org/drawingml/2006/main" xmlns:r="http://schemas.openxmlformats.org/officeDocument/2006/relationships" xmlns:p="http://schemas.openxmlformats.org/presentationml/2006/main">
  <p:tag name="SHAPE" val="OLD"/>
</p:tagLst>
</file>

<file path=ppt/tags/tag310.xml><?xml version="1.0" encoding="utf-8"?>
<p:tagLst xmlns:a="http://schemas.openxmlformats.org/drawingml/2006/main" xmlns:r="http://schemas.openxmlformats.org/officeDocument/2006/relationships" xmlns:p="http://schemas.openxmlformats.org/presentationml/2006/main">
  <p:tag name="SHAPE" val="OLD"/>
</p:tagLst>
</file>

<file path=ppt/tags/tag311.xml><?xml version="1.0" encoding="utf-8"?>
<p:tagLst xmlns:a="http://schemas.openxmlformats.org/drawingml/2006/main" xmlns:r="http://schemas.openxmlformats.org/officeDocument/2006/relationships" xmlns:p="http://schemas.openxmlformats.org/presentationml/2006/main">
  <p:tag name="SHAPE" val="OLD"/>
</p:tagLst>
</file>

<file path=ppt/tags/tag312.xml><?xml version="1.0" encoding="utf-8"?>
<p:tagLst xmlns:a="http://schemas.openxmlformats.org/drawingml/2006/main" xmlns:r="http://schemas.openxmlformats.org/officeDocument/2006/relationships" xmlns:p="http://schemas.openxmlformats.org/presentationml/2006/main">
  <p:tag name="SHAPE" val="OLD"/>
</p:tagLst>
</file>

<file path=ppt/tags/tag313.xml><?xml version="1.0" encoding="utf-8"?>
<p:tagLst xmlns:a="http://schemas.openxmlformats.org/drawingml/2006/main" xmlns:r="http://schemas.openxmlformats.org/officeDocument/2006/relationships" xmlns:p="http://schemas.openxmlformats.org/presentationml/2006/main">
  <p:tag name="SHAPE" val="OLD"/>
</p:tagLst>
</file>

<file path=ppt/tags/tag314.xml><?xml version="1.0" encoding="utf-8"?>
<p:tagLst xmlns:a="http://schemas.openxmlformats.org/drawingml/2006/main" xmlns:r="http://schemas.openxmlformats.org/officeDocument/2006/relationships" xmlns:p="http://schemas.openxmlformats.org/presentationml/2006/main">
  <p:tag name="SHAPE" val="OLD"/>
</p:tagLst>
</file>

<file path=ppt/tags/tag315.xml><?xml version="1.0" encoding="utf-8"?>
<p:tagLst xmlns:a="http://schemas.openxmlformats.org/drawingml/2006/main" xmlns:r="http://schemas.openxmlformats.org/officeDocument/2006/relationships" xmlns:p="http://schemas.openxmlformats.org/presentationml/2006/main">
  <p:tag name="SHAPE" val="OLD"/>
</p:tagLst>
</file>

<file path=ppt/tags/tag316.xml><?xml version="1.0" encoding="utf-8"?>
<p:tagLst xmlns:a="http://schemas.openxmlformats.org/drawingml/2006/main" xmlns:r="http://schemas.openxmlformats.org/officeDocument/2006/relationships" xmlns:p="http://schemas.openxmlformats.org/presentationml/2006/main">
  <p:tag name="SHAPE" val="OLD"/>
</p:tagLst>
</file>

<file path=ppt/tags/tag317.xml><?xml version="1.0" encoding="utf-8"?>
<p:tagLst xmlns:a="http://schemas.openxmlformats.org/drawingml/2006/main" xmlns:r="http://schemas.openxmlformats.org/officeDocument/2006/relationships" xmlns:p="http://schemas.openxmlformats.org/presentationml/2006/main">
  <p:tag name="SHAPE" val="OLD"/>
</p:tagLst>
</file>

<file path=ppt/tags/tag318.xml><?xml version="1.0" encoding="utf-8"?>
<p:tagLst xmlns:a="http://schemas.openxmlformats.org/drawingml/2006/main" xmlns:r="http://schemas.openxmlformats.org/officeDocument/2006/relationships" xmlns:p="http://schemas.openxmlformats.org/presentationml/2006/main">
  <p:tag name="SHAPE" val="OLD"/>
</p:tagLst>
</file>

<file path=ppt/tags/tag319.xml><?xml version="1.0" encoding="utf-8"?>
<p:tagLst xmlns:a="http://schemas.openxmlformats.org/drawingml/2006/main" xmlns:r="http://schemas.openxmlformats.org/officeDocument/2006/relationships" xmlns:p="http://schemas.openxmlformats.org/presentationml/2006/main">
  <p:tag name="SHAPE" val="OLD"/>
</p:tagLst>
</file>

<file path=ppt/tags/tag32.xml><?xml version="1.0" encoding="utf-8"?>
<p:tagLst xmlns:a="http://schemas.openxmlformats.org/drawingml/2006/main" xmlns:r="http://schemas.openxmlformats.org/officeDocument/2006/relationships" xmlns:p="http://schemas.openxmlformats.org/presentationml/2006/main">
  <p:tag name="SHAPE" val="OLD"/>
</p:tagLst>
</file>

<file path=ppt/tags/tag320.xml><?xml version="1.0" encoding="utf-8"?>
<p:tagLst xmlns:a="http://schemas.openxmlformats.org/drawingml/2006/main" xmlns:r="http://schemas.openxmlformats.org/officeDocument/2006/relationships" xmlns:p="http://schemas.openxmlformats.org/presentationml/2006/main">
  <p:tag name="SHAPE" val="OLD"/>
</p:tagLst>
</file>

<file path=ppt/tags/tag321.xml><?xml version="1.0" encoding="utf-8"?>
<p:tagLst xmlns:a="http://schemas.openxmlformats.org/drawingml/2006/main" xmlns:r="http://schemas.openxmlformats.org/officeDocument/2006/relationships" xmlns:p="http://schemas.openxmlformats.org/presentationml/2006/main">
  <p:tag name="SHAPE" val="OLD"/>
</p:tagLst>
</file>

<file path=ppt/tags/tag322.xml><?xml version="1.0" encoding="utf-8"?>
<p:tagLst xmlns:a="http://schemas.openxmlformats.org/drawingml/2006/main" xmlns:r="http://schemas.openxmlformats.org/officeDocument/2006/relationships" xmlns:p="http://schemas.openxmlformats.org/presentationml/2006/main">
  <p:tag name="SHAPE" val="OLD"/>
</p:tagLst>
</file>

<file path=ppt/tags/tag323.xml><?xml version="1.0" encoding="utf-8"?>
<p:tagLst xmlns:a="http://schemas.openxmlformats.org/drawingml/2006/main" xmlns:r="http://schemas.openxmlformats.org/officeDocument/2006/relationships" xmlns:p="http://schemas.openxmlformats.org/presentationml/2006/main">
  <p:tag name="SHAPE" val="OLD"/>
</p:tagLst>
</file>

<file path=ppt/tags/tag324.xml><?xml version="1.0" encoding="utf-8"?>
<p:tagLst xmlns:a="http://schemas.openxmlformats.org/drawingml/2006/main" xmlns:r="http://schemas.openxmlformats.org/officeDocument/2006/relationships" xmlns:p="http://schemas.openxmlformats.org/presentationml/2006/main">
  <p:tag name="SHAPE" val="OLD"/>
</p:tagLst>
</file>

<file path=ppt/tags/tag325.xml><?xml version="1.0" encoding="utf-8"?>
<p:tagLst xmlns:a="http://schemas.openxmlformats.org/drawingml/2006/main" xmlns:r="http://schemas.openxmlformats.org/officeDocument/2006/relationships" xmlns:p="http://schemas.openxmlformats.org/presentationml/2006/main">
  <p:tag name="SHAPE" val="OLD"/>
</p:tagLst>
</file>

<file path=ppt/tags/tag326.xml><?xml version="1.0" encoding="utf-8"?>
<p:tagLst xmlns:a="http://schemas.openxmlformats.org/drawingml/2006/main" xmlns:r="http://schemas.openxmlformats.org/officeDocument/2006/relationships" xmlns:p="http://schemas.openxmlformats.org/presentationml/2006/main">
  <p:tag name="SHAPE" val="OLD"/>
</p:tagLst>
</file>

<file path=ppt/tags/tag327.xml><?xml version="1.0" encoding="utf-8"?>
<p:tagLst xmlns:a="http://schemas.openxmlformats.org/drawingml/2006/main" xmlns:r="http://schemas.openxmlformats.org/officeDocument/2006/relationships" xmlns:p="http://schemas.openxmlformats.org/presentationml/2006/main">
  <p:tag name="SHAPE" val="OLD"/>
</p:tagLst>
</file>

<file path=ppt/tags/tag328.xml><?xml version="1.0" encoding="utf-8"?>
<p:tagLst xmlns:a="http://schemas.openxmlformats.org/drawingml/2006/main" xmlns:r="http://schemas.openxmlformats.org/officeDocument/2006/relationships" xmlns:p="http://schemas.openxmlformats.org/presentationml/2006/main">
  <p:tag name="SHAPE" val="OLD"/>
</p:tagLst>
</file>

<file path=ppt/tags/tag329.xml><?xml version="1.0" encoding="utf-8"?>
<p:tagLst xmlns:a="http://schemas.openxmlformats.org/drawingml/2006/main" xmlns:r="http://schemas.openxmlformats.org/officeDocument/2006/relationships" xmlns:p="http://schemas.openxmlformats.org/presentationml/2006/main">
  <p:tag name="SHAPE" val="OLD"/>
</p:tagLst>
</file>

<file path=ppt/tags/tag33.xml><?xml version="1.0" encoding="utf-8"?>
<p:tagLst xmlns:a="http://schemas.openxmlformats.org/drawingml/2006/main" xmlns:r="http://schemas.openxmlformats.org/officeDocument/2006/relationships" xmlns:p="http://schemas.openxmlformats.org/presentationml/2006/main">
  <p:tag name="SHAPE" val="OLD"/>
</p:tagLst>
</file>

<file path=ppt/tags/tag330.xml><?xml version="1.0" encoding="utf-8"?>
<p:tagLst xmlns:a="http://schemas.openxmlformats.org/drawingml/2006/main" xmlns:r="http://schemas.openxmlformats.org/officeDocument/2006/relationships" xmlns:p="http://schemas.openxmlformats.org/presentationml/2006/main">
  <p:tag name="SHAPE" val="OLD"/>
</p:tagLst>
</file>

<file path=ppt/tags/tag331.xml><?xml version="1.0" encoding="utf-8"?>
<p:tagLst xmlns:a="http://schemas.openxmlformats.org/drawingml/2006/main" xmlns:r="http://schemas.openxmlformats.org/officeDocument/2006/relationships" xmlns:p="http://schemas.openxmlformats.org/presentationml/2006/main">
  <p:tag name="SHAPE" val="OLD"/>
</p:tagLst>
</file>

<file path=ppt/tags/tag332.xml><?xml version="1.0" encoding="utf-8"?>
<p:tagLst xmlns:a="http://schemas.openxmlformats.org/drawingml/2006/main" xmlns:r="http://schemas.openxmlformats.org/officeDocument/2006/relationships" xmlns:p="http://schemas.openxmlformats.org/presentationml/2006/main">
  <p:tag name="SHAPE" val="OLD"/>
</p:tagLst>
</file>

<file path=ppt/tags/tag333.xml><?xml version="1.0" encoding="utf-8"?>
<p:tagLst xmlns:a="http://schemas.openxmlformats.org/drawingml/2006/main" xmlns:r="http://schemas.openxmlformats.org/officeDocument/2006/relationships" xmlns:p="http://schemas.openxmlformats.org/presentationml/2006/main">
  <p:tag name="SHAPE" val="OLD"/>
</p:tagLst>
</file>

<file path=ppt/tags/tag334.xml><?xml version="1.0" encoding="utf-8"?>
<p:tagLst xmlns:a="http://schemas.openxmlformats.org/drawingml/2006/main" xmlns:r="http://schemas.openxmlformats.org/officeDocument/2006/relationships" xmlns:p="http://schemas.openxmlformats.org/presentationml/2006/main">
  <p:tag name="SHAPE" val="OLD"/>
</p:tagLst>
</file>

<file path=ppt/tags/tag335.xml><?xml version="1.0" encoding="utf-8"?>
<p:tagLst xmlns:a="http://schemas.openxmlformats.org/drawingml/2006/main" xmlns:r="http://schemas.openxmlformats.org/officeDocument/2006/relationships" xmlns:p="http://schemas.openxmlformats.org/presentationml/2006/main">
  <p:tag name="SHAPE" val="OLD"/>
</p:tagLst>
</file>

<file path=ppt/tags/tag336.xml><?xml version="1.0" encoding="utf-8"?>
<p:tagLst xmlns:a="http://schemas.openxmlformats.org/drawingml/2006/main" xmlns:r="http://schemas.openxmlformats.org/officeDocument/2006/relationships" xmlns:p="http://schemas.openxmlformats.org/presentationml/2006/main">
  <p:tag name="SHAPE" val="OLD"/>
</p:tagLst>
</file>

<file path=ppt/tags/tag337.xml><?xml version="1.0" encoding="utf-8"?>
<p:tagLst xmlns:a="http://schemas.openxmlformats.org/drawingml/2006/main" xmlns:r="http://schemas.openxmlformats.org/officeDocument/2006/relationships" xmlns:p="http://schemas.openxmlformats.org/presentationml/2006/main">
  <p:tag name="SHAPE" val="OLD"/>
</p:tagLst>
</file>

<file path=ppt/tags/tag338.xml><?xml version="1.0" encoding="utf-8"?>
<p:tagLst xmlns:a="http://schemas.openxmlformats.org/drawingml/2006/main" xmlns:r="http://schemas.openxmlformats.org/officeDocument/2006/relationships" xmlns:p="http://schemas.openxmlformats.org/presentationml/2006/main">
  <p:tag name="SHAPE" val="OLD"/>
</p:tagLst>
</file>

<file path=ppt/tags/tag339.xml><?xml version="1.0" encoding="utf-8"?>
<p:tagLst xmlns:a="http://schemas.openxmlformats.org/drawingml/2006/main" xmlns:r="http://schemas.openxmlformats.org/officeDocument/2006/relationships" xmlns:p="http://schemas.openxmlformats.org/presentationml/2006/main">
  <p:tag name="SHAPE" val="OLD"/>
</p:tagLst>
</file>

<file path=ppt/tags/tag34.xml><?xml version="1.0" encoding="utf-8"?>
<p:tagLst xmlns:a="http://schemas.openxmlformats.org/drawingml/2006/main" xmlns:r="http://schemas.openxmlformats.org/officeDocument/2006/relationships" xmlns:p="http://schemas.openxmlformats.org/presentationml/2006/main">
  <p:tag name="SHAPE" val="OLD"/>
</p:tagLst>
</file>

<file path=ppt/tags/tag340.xml><?xml version="1.0" encoding="utf-8"?>
<p:tagLst xmlns:a="http://schemas.openxmlformats.org/drawingml/2006/main" xmlns:r="http://schemas.openxmlformats.org/officeDocument/2006/relationships" xmlns:p="http://schemas.openxmlformats.org/presentationml/2006/main">
  <p:tag name="SHAPE" val="OLD"/>
</p:tagLst>
</file>

<file path=ppt/tags/tag341.xml><?xml version="1.0" encoding="utf-8"?>
<p:tagLst xmlns:a="http://schemas.openxmlformats.org/drawingml/2006/main" xmlns:r="http://schemas.openxmlformats.org/officeDocument/2006/relationships" xmlns:p="http://schemas.openxmlformats.org/presentationml/2006/main">
  <p:tag name="SHAPE" val="OLD"/>
</p:tagLst>
</file>

<file path=ppt/tags/tag342.xml><?xml version="1.0" encoding="utf-8"?>
<p:tagLst xmlns:a="http://schemas.openxmlformats.org/drawingml/2006/main" xmlns:r="http://schemas.openxmlformats.org/officeDocument/2006/relationships" xmlns:p="http://schemas.openxmlformats.org/presentationml/2006/main">
  <p:tag name="SHAPE" val="OLD"/>
</p:tagLst>
</file>

<file path=ppt/tags/tag343.xml><?xml version="1.0" encoding="utf-8"?>
<p:tagLst xmlns:a="http://schemas.openxmlformats.org/drawingml/2006/main" xmlns:r="http://schemas.openxmlformats.org/officeDocument/2006/relationships" xmlns:p="http://schemas.openxmlformats.org/presentationml/2006/main">
  <p:tag name="SHAPE" val="OLD"/>
</p:tagLst>
</file>

<file path=ppt/tags/tag344.xml><?xml version="1.0" encoding="utf-8"?>
<p:tagLst xmlns:a="http://schemas.openxmlformats.org/drawingml/2006/main" xmlns:r="http://schemas.openxmlformats.org/officeDocument/2006/relationships" xmlns:p="http://schemas.openxmlformats.org/presentationml/2006/main">
  <p:tag name="SHAPE" val="OLD"/>
</p:tagLst>
</file>

<file path=ppt/tags/tag345.xml><?xml version="1.0" encoding="utf-8"?>
<p:tagLst xmlns:a="http://schemas.openxmlformats.org/drawingml/2006/main" xmlns:r="http://schemas.openxmlformats.org/officeDocument/2006/relationships" xmlns:p="http://schemas.openxmlformats.org/presentationml/2006/main">
  <p:tag name="SHAPE" val="OLD"/>
</p:tagLst>
</file>

<file path=ppt/tags/tag346.xml><?xml version="1.0" encoding="utf-8"?>
<p:tagLst xmlns:a="http://schemas.openxmlformats.org/drawingml/2006/main" xmlns:r="http://schemas.openxmlformats.org/officeDocument/2006/relationships" xmlns:p="http://schemas.openxmlformats.org/presentationml/2006/main">
  <p:tag name="SHAPE" val="OLD"/>
</p:tagLst>
</file>

<file path=ppt/tags/tag347.xml><?xml version="1.0" encoding="utf-8"?>
<p:tagLst xmlns:a="http://schemas.openxmlformats.org/drawingml/2006/main" xmlns:r="http://schemas.openxmlformats.org/officeDocument/2006/relationships" xmlns:p="http://schemas.openxmlformats.org/presentationml/2006/main">
  <p:tag name="SHAPE" val="OLD"/>
</p:tagLst>
</file>

<file path=ppt/tags/tag348.xml><?xml version="1.0" encoding="utf-8"?>
<p:tagLst xmlns:a="http://schemas.openxmlformats.org/drawingml/2006/main" xmlns:r="http://schemas.openxmlformats.org/officeDocument/2006/relationships" xmlns:p="http://schemas.openxmlformats.org/presentationml/2006/main">
  <p:tag name="SHAPE" val="OLD"/>
</p:tagLst>
</file>

<file path=ppt/tags/tag349.xml><?xml version="1.0" encoding="utf-8"?>
<p:tagLst xmlns:a="http://schemas.openxmlformats.org/drawingml/2006/main" xmlns:r="http://schemas.openxmlformats.org/officeDocument/2006/relationships" xmlns:p="http://schemas.openxmlformats.org/presentationml/2006/main">
  <p:tag name="SHAPE" val="OLD"/>
</p:tagLst>
</file>

<file path=ppt/tags/tag35.xml><?xml version="1.0" encoding="utf-8"?>
<p:tagLst xmlns:a="http://schemas.openxmlformats.org/drawingml/2006/main" xmlns:r="http://schemas.openxmlformats.org/officeDocument/2006/relationships" xmlns:p="http://schemas.openxmlformats.org/presentationml/2006/main">
  <p:tag name="SHAPE" val="OLD"/>
</p:tagLst>
</file>

<file path=ppt/tags/tag350.xml><?xml version="1.0" encoding="utf-8"?>
<p:tagLst xmlns:a="http://schemas.openxmlformats.org/drawingml/2006/main" xmlns:r="http://schemas.openxmlformats.org/officeDocument/2006/relationships" xmlns:p="http://schemas.openxmlformats.org/presentationml/2006/main">
  <p:tag name="SHAPE" val="OLD"/>
</p:tagLst>
</file>

<file path=ppt/tags/tag351.xml><?xml version="1.0" encoding="utf-8"?>
<p:tagLst xmlns:a="http://schemas.openxmlformats.org/drawingml/2006/main" xmlns:r="http://schemas.openxmlformats.org/officeDocument/2006/relationships" xmlns:p="http://schemas.openxmlformats.org/presentationml/2006/main">
  <p:tag name="SHAPE" val="OLD"/>
</p:tagLst>
</file>

<file path=ppt/tags/tag352.xml><?xml version="1.0" encoding="utf-8"?>
<p:tagLst xmlns:a="http://schemas.openxmlformats.org/drawingml/2006/main" xmlns:r="http://schemas.openxmlformats.org/officeDocument/2006/relationships" xmlns:p="http://schemas.openxmlformats.org/presentationml/2006/main">
  <p:tag name="SHAPE" val="OLD"/>
</p:tagLst>
</file>

<file path=ppt/tags/tag353.xml><?xml version="1.0" encoding="utf-8"?>
<p:tagLst xmlns:a="http://schemas.openxmlformats.org/drawingml/2006/main" xmlns:r="http://schemas.openxmlformats.org/officeDocument/2006/relationships" xmlns:p="http://schemas.openxmlformats.org/presentationml/2006/main">
  <p:tag name="SHAPE" val="OLD"/>
</p:tagLst>
</file>

<file path=ppt/tags/tag354.xml><?xml version="1.0" encoding="utf-8"?>
<p:tagLst xmlns:a="http://schemas.openxmlformats.org/drawingml/2006/main" xmlns:r="http://schemas.openxmlformats.org/officeDocument/2006/relationships" xmlns:p="http://schemas.openxmlformats.org/presentationml/2006/main">
  <p:tag name="SHAPE" val="OLD"/>
</p:tagLst>
</file>

<file path=ppt/tags/tag355.xml><?xml version="1.0" encoding="utf-8"?>
<p:tagLst xmlns:a="http://schemas.openxmlformats.org/drawingml/2006/main" xmlns:r="http://schemas.openxmlformats.org/officeDocument/2006/relationships" xmlns:p="http://schemas.openxmlformats.org/presentationml/2006/main">
  <p:tag name="SHAPE" val="OLD"/>
</p:tagLst>
</file>

<file path=ppt/tags/tag356.xml><?xml version="1.0" encoding="utf-8"?>
<p:tagLst xmlns:a="http://schemas.openxmlformats.org/drawingml/2006/main" xmlns:r="http://schemas.openxmlformats.org/officeDocument/2006/relationships" xmlns:p="http://schemas.openxmlformats.org/presentationml/2006/main">
  <p:tag name="SHAPE" val="OLD"/>
</p:tagLst>
</file>

<file path=ppt/tags/tag357.xml><?xml version="1.0" encoding="utf-8"?>
<p:tagLst xmlns:a="http://schemas.openxmlformats.org/drawingml/2006/main" xmlns:r="http://schemas.openxmlformats.org/officeDocument/2006/relationships" xmlns:p="http://schemas.openxmlformats.org/presentationml/2006/main">
  <p:tag name="SHAPE" val="OLD"/>
</p:tagLst>
</file>

<file path=ppt/tags/tag358.xml><?xml version="1.0" encoding="utf-8"?>
<p:tagLst xmlns:a="http://schemas.openxmlformats.org/drawingml/2006/main" xmlns:r="http://schemas.openxmlformats.org/officeDocument/2006/relationships" xmlns:p="http://schemas.openxmlformats.org/presentationml/2006/main">
  <p:tag name="SHAPE" val="OLD"/>
</p:tagLst>
</file>

<file path=ppt/tags/tag359.xml><?xml version="1.0" encoding="utf-8"?>
<p:tagLst xmlns:a="http://schemas.openxmlformats.org/drawingml/2006/main" xmlns:r="http://schemas.openxmlformats.org/officeDocument/2006/relationships" xmlns:p="http://schemas.openxmlformats.org/presentationml/2006/main">
  <p:tag name="SHAPE" val="OLD"/>
</p:tagLst>
</file>

<file path=ppt/tags/tag36.xml><?xml version="1.0" encoding="utf-8"?>
<p:tagLst xmlns:a="http://schemas.openxmlformats.org/drawingml/2006/main" xmlns:r="http://schemas.openxmlformats.org/officeDocument/2006/relationships" xmlns:p="http://schemas.openxmlformats.org/presentationml/2006/main">
  <p:tag name="SHAPE" val="OLD"/>
</p:tagLst>
</file>

<file path=ppt/tags/tag360.xml><?xml version="1.0" encoding="utf-8"?>
<p:tagLst xmlns:a="http://schemas.openxmlformats.org/drawingml/2006/main" xmlns:r="http://schemas.openxmlformats.org/officeDocument/2006/relationships" xmlns:p="http://schemas.openxmlformats.org/presentationml/2006/main">
  <p:tag name="SHAPE" val="OLD"/>
</p:tagLst>
</file>

<file path=ppt/tags/tag361.xml><?xml version="1.0" encoding="utf-8"?>
<p:tagLst xmlns:a="http://schemas.openxmlformats.org/drawingml/2006/main" xmlns:r="http://schemas.openxmlformats.org/officeDocument/2006/relationships" xmlns:p="http://schemas.openxmlformats.org/presentationml/2006/main">
  <p:tag name="SHAPE" val="OLD"/>
</p:tagLst>
</file>

<file path=ppt/tags/tag362.xml><?xml version="1.0" encoding="utf-8"?>
<p:tagLst xmlns:a="http://schemas.openxmlformats.org/drawingml/2006/main" xmlns:r="http://schemas.openxmlformats.org/officeDocument/2006/relationships" xmlns:p="http://schemas.openxmlformats.org/presentationml/2006/main">
  <p:tag name="SHAPE" val="OLD"/>
</p:tagLst>
</file>

<file path=ppt/tags/tag363.xml><?xml version="1.0" encoding="utf-8"?>
<p:tagLst xmlns:a="http://schemas.openxmlformats.org/drawingml/2006/main" xmlns:r="http://schemas.openxmlformats.org/officeDocument/2006/relationships" xmlns:p="http://schemas.openxmlformats.org/presentationml/2006/main">
  <p:tag name="SHAPE" val="OLD"/>
</p:tagLst>
</file>

<file path=ppt/tags/tag364.xml><?xml version="1.0" encoding="utf-8"?>
<p:tagLst xmlns:a="http://schemas.openxmlformats.org/drawingml/2006/main" xmlns:r="http://schemas.openxmlformats.org/officeDocument/2006/relationships" xmlns:p="http://schemas.openxmlformats.org/presentationml/2006/main">
  <p:tag name="SHAPE" val="OLD"/>
</p:tagLst>
</file>

<file path=ppt/tags/tag365.xml><?xml version="1.0" encoding="utf-8"?>
<p:tagLst xmlns:a="http://schemas.openxmlformats.org/drawingml/2006/main" xmlns:r="http://schemas.openxmlformats.org/officeDocument/2006/relationships" xmlns:p="http://schemas.openxmlformats.org/presentationml/2006/main">
  <p:tag name="SHAPE" val="OLD"/>
</p:tagLst>
</file>

<file path=ppt/tags/tag366.xml><?xml version="1.0" encoding="utf-8"?>
<p:tagLst xmlns:a="http://schemas.openxmlformats.org/drawingml/2006/main" xmlns:r="http://schemas.openxmlformats.org/officeDocument/2006/relationships" xmlns:p="http://schemas.openxmlformats.org/presentationml/2006/main">
  <p:tag name="SHAPE" val="OLD"/>
</p:tagLst>
</file>

<file path=ppt/tags/tag367.xml><?xml version="1.0" encoding="utf-8"?>
<p:tagLst xmlns:a="http://schemas.openxmlformats.org/drawingml/2006/main" xmlns:r="http://schemas.openxmlformats.org/officeDocument/2006/relationships" xmlns:p="http://schemas.openxmlformats.org/presentationml/2006/main">
  <p:tag name="SHAPE" val="OLD"/>
</p:tagLst>
</file>

<file path=ppt/tags/tag368.xml><?xml version="1.0" encoding="utf-8"?>
<p:tagLst xmlns:a="http://schemas.openxmlformats.org/drawingml/2006/main" xmlns:r="http://schemas.openxmlformats.org/officeDocument/2006/relationships" xmlns:p="http://schemas.openxmlformats.org/presentationml/2006/main">
  <p:tag name="SHAPE" val="OLD"/>
</p:tagLst>
</file>

<file path=ppt/tags/tag369.xml><?xml version="1.0" encoding="utf-8"?>
<p:tagLst xmlns:a="http://schemas.openxmlformats.org/drawingml/2006/main" xmlns:r="http://schemas.openxmlformats.org/officeDocument/2006/relationships" xmlns:p="http://schemas.openxmlformats.org/presentationml/2006/main">
  <p:tag name="SHAPE" val="OLD"/>
</p:tagLst>
</file>

<file path=ppt/tags/tag37.xml><?xml version="1.0" encoding="utf-8"?>
<p:tagLst xmlns:a="http://schemas.openxmlformats.org/drawingml/2006/main" xmlns:r="http://schemas.openxmlformats.org/officeDocument/2006/relationships" xmlns:p="http://schemas.openxmlformats.org/presentationml/2006/main">
  <p:tag name="SHAPE" val="OLD"/>
</p:tagLst>
</file>

<file path=ppt/tags/tag370.xml><?xml version="1.0" encoding="utf-8"?>
<p:tagLst xmlns:a="http://schemas.openxmlformats.org/drawingml/2006/main" xmlns:r="http://schemas.openxmlformats.org/officeDocument/2006/relationships" xmlns:p="http://schemas.openxmlformats.org/presentationml/2006/main">
  <p:tag name="SHAPE" val="OLD"/>
</p:tagLst>
</file>

<file path=ppt/tags/tag371.xml><?xml version="1.0" encoding="utf-8"?>
<p:tagLst xmlns:a="http://schemas.openxmlformats.org/drawingml/2006/main" xmlns:r="http://schemas.openxmlformats.org/officeDocument/2006/relationships" xmlns:p="http://schemas.openxmlformats.org/presentationml/2006/main">
  <p:tag name="SHAPE" val="OLD"/>
</p:tagLst>
</file>

<file path=ppt/tags/tag372.xml><?xml version="1.0" encoding="utf-8"?>
<p:tagLst xmlns:a="http://schemas.openxmlformats.org/drawingml/2006/main" xmlns:r="http://schemas.openxmlformats.org/officeDocument/2006/relationships" xmlns:p="http://schemas.openxmlformats.org/presentationml/2006/main">
  <p:tag name="SHAPE" val="OLD"/>
</p:tagLst>
</file>

<file path=ppt/tags/tag373.xml><?xml version="1.0" encoding="utf-8"?>
<p:tagLst xmlns:a="http://schemas.openxmlformats.org/drawingml/2006/main" xmlns:r="http://schemas.openxmlformats.org/officeDocument/2006/relationships" xmlns:p="http://schemas.openxmlformats.org/presentationml/2006/main">
  <p:tag name="SHAPE" val="OLD"/>
</p:tagLst>
</file>

<file path=ppt/tags/tag374.xml><?xml version="1.0" encoding="utf-8"?>
<p:tagLst xmlns:a="http://schemas.openxmlformats.org/drawingml/2006/main" xmlns:r="http://schemas.openxmlformats.org/officeDocument/2006/relationships" xmlns:p="http://schemas.openxmlformats.org/presentationml/2006/main">
  <p:tag name="SHAPE" val="OLD"/>
</p:tagLst>
</file>

<file path=ppt/tags/tag375.xml><?xml version="1.0" encoding="utf-8"?>
<p:tagLst xmlns:a="http://schemas.openxmlformats.org/drawingml/2006/main" xmlns:r="http://schemas.openxmlformats.org/officeDocument/2006/relationships" xmlns:p="http://schemas.openxmlformats.org/presentationml/2006/main">
  <p:tag name="SHAPE" val="OLD"/>
</p:tagLst>
</file>

<file path=ppt/tags/tag376.xml><?xml version="1.0" encoding="utf-8"?>
<p:tagLst xmlns:a="http://schemas.openxmlformats.org/drawingml/2006/main" xmlns:r="http://schemas.openxmlformats.org/officeDocument/2006/relationships" xmlns:p="http://schemas.openxmlformats.org/presentationml/2006/main">
  <p:tag name="SHAPE" val="OLD"/>
</p:tagLst>
</file>

<file path=ppt/tags/tag377.xml><?xml version="1.0" encoding="utf-8"?>
<p:tagLst xmlns:a="http://schemas.openxmlformats.org/drawingml/2006/main" xmlns:r="http://schemas.openxmlformats.org/officeDocument/2006/relationships" xmlns:p="http://schemas.openxmlformats.org/presentationml/2006/main">
  <p:tag name="SHAPE" val="OLD"/>
</p:tagLst>
</file>

<file path=ppt/tags/tag378.xml><?xml version="1.0" encoding="utf-8"?>
<p:tagLst xmlns:a="http://schemas.openxmlformats.org/drawingml/2006/main" xmlns:r="http://schemas.openxmlformats.org/officeDocument/2006/relationships" xmlns:p="http://schemas.openxmlformats.org/presentationml/2006/main">
  <p:tag name="SHAPE" val="OLD"/>
</p:tagLst>
</file>

<file path=ppt/tags/tag379.xml><?xml version="1.0" encoding="utf-8"?>
<p:tagLst xmlns:a="http://schemas.openxmlformats.org/drawingml/2006/main" xmlns:r="http://schemas.openxmlformats.org/officeDocument/2006/relationships" xmlns:p="http://schemas.openxmlformats.org/presentationml/2006/main">
  <p:tag name="SHAPE" val="OLD"/>
</p:tagLst>
</file>

<file path=ppt/tags/tag38.xml><?xml version="1.0" encoding="utf-8"?>
<p:tagLst xmlns:a="http://schemas.openxmlformats.org/drawingml/2006/main" xmlns:r="http://schemas.openxmlformats.org/officeDocument/2006/relationships" xmlns:p="http://schemas.openxmlformats.org/presentationml/2006/main">
  <p:tag name="SHAPE" val="OLD"/>
</p:tagLst>
</file>

<file path=ppt/tags/tag380.xml><?xml version="1.0" encoding="utf-8"?>
<p:tagLst xmlns:a="http://schemas.openxmlformats.org/drawingml/2006/main" xmlns:r="http://schemas.openxmlformats.org/officeDocument/2006/relationships" xmlns:p="http://schemas.openxmlformats.org/presentationml/2006/main">
  <p:tag name="SHAPE" val="OLD"/>
</p:tagLst>
</file>

<file path=ppt/tags/tag381.xml><?xml version="1.0" encoding="utf-8"?>
<p:tagLst xmlns:a="http://schemas.openxmlformats.org/drawingml/2006/main" xmlns:r="http://schemas.openxmlformats.org/officeDocument/2006/relationships" xmlns:p="http://schemas.openxmlformats.org/presentationml/2006/main">
  <p:tag name="SHAPE" val="OLD"/>
</p:tagLst>
</file>

<file path=ppt/tags/tag382.xml><?xml version="1.0" encoding="utf-8"?>
<p:tagLst xmlns:a="http://schemas.openxmlformats.org/drawingml/2006/main" xmlns:r="http://schemas.openxmlformats.org/officeDocument/2006/relationships" xmlns:p="http://schemas.openxmlformats.org/presentationml/2006/main">
  <p:tag name="SHAPE" val="OLD"/>
</p:tagLst>
</file>

<file path=ppt/tags/tag383.xml><?xml version="1.0" encoding="utf-8"?>
<p:tagLst xmlns:a="http://schemas.openxmlformats.org/drawingml/2006/main" xmlns:r="http://schemas.openxmlformats.org/officeDocument/2006/relationships" xmlns:p="http://schemas.openxmlformats.org/presentationml/2006/main">
  <p:tag name="SHAPE" val="OLD"/>
</p:tagLst>
</file>

<file path=ppt/tags/tag384.xml><?xml version="1.0" encoding="utf-8"?>
<p:tagLst xmlns:a="http://schemas.openxmlformats.org/drawingml/2006/main" xmlns:r="http://schemas.openxmlformats.org/officeDocument/2006/relationships" xmlns:p="http://schemas.openxmlformats.org/presentationml/2006/main">
  <p:tag name="SHAPE" val="OLD"/>
</p:tagLst>
</file>

<file path=ppt/tags/tag385.xml><?xml version="1.0" encoding="utf-8"?>
<p:tagLst xmlns:a="http://schemas.openxmlformats.org/drawingml/2006/main" xmlns:r="http://schemas.openxmlformats.org/officeDocument/2006/relationships" xmlns:p="http://schemas.openxmlformats.org/presentationml/2006/main">
  <p:tag name="SHAPE" val="OLD"/>
</p:tagLst>
</file>

<file path=ppt/tags/tag386.xml><?xml version="1.0" encoding="utf-8"?>
<p:tagLst xmlns:a="http://schemas.openxmlformats.org/drawingml/2006/main" xmlns:r="http://schemas.openxmlformats.org/officeDocument/2006/relationships" xmlns:p="http://schemas.openxmlformats.org/presentationml/2006/main">
  <p:tag name="SHAPE" val="OLD"/>
</p:tagLst>
</file>

<file path=ppt/tags/tag387.xml><?xml version="1.0" encoding="utf-8"?>
<p:tagLst xmlns:a="http://schemas.openxmlformats.org/drawingml/2006/main" xmlns:r="http://schemas.openxmlformats.org/officeDocument/2006/relationships" xmlns:p="http://schemas.openxmlformats.org/presentationml/2006/main">
  <p:tag name="SHAPE" val="OLD"/>
</p:tagLst>
</file>

<file path=ppt/tags/tag388.xml><?xml version="1.0" encoding="utf-8"?>
<p:tagLst xmlns:a="http://schemas.openxmlformats.org/drawingml/2006/main" xmlns:r="http://schemas.openxmlformats.org/officeDocument/2006/relationships" xmlns:p="http://schemas.openxmlformats.org/presentationml/2006/main">
  <p:tag name="SHAPE" val="OLD"/>
</p:tagLst>
</file>

<file path=ppt/tags/tag389.xml><?xml version="1.0" encoding="utf-8"?>
<p:tagLst xmlns:a="http://schemas.openxmlformats.org/drawingml/2006/main" xmlns:r="http://schemas.openxmlformats.org/officeDocument/2006/relationships" xmlns:p="http://schemas.openxmlformats.org/presentationml/2006/main">
  <p:tag name="SHAPE" val="OLD"/>
</p:tagLst>
</file>

<file path=ppt/tags/tag39.xml><?xml version="1.0" encoding="utf-8"?>
<p:tagLst xmlns:a="http://schemas.openxmlformats.org/drawingml/2006/main" xmlns:r="http://schemas.openxmlformats.org/officeDocument/2006/relationships" xmlns:p="http://schemas.openxmlformats.org/presentationml/2006/main">
  <p:tag name="SHAPE" val="OLD"/>
</p:tagLst>
</file>

<file path=ppt/tags/tag390.xml><?xml version="1.0" encoding="utf-8"?>
<p:tagLst xmlns:a="http://schemas.openxmlformats.org/drawingml/2006/main" xmlns:r="http://schemas.openxmlformats.org/officeDocument/2006/relationships" xmlns:p="http://schemas.openxmlformats.org/presentationml/2006/main">
  <p:tag name="SHAPE" val="OLD"/>
</p:tagLst>
</file>

<file path=ppt/tags/tag391.xml><?xml version="1.0" encoding="utf-8"?>
<p:tagLst xmlns:a="http://schemas.openxmlformats.org/drawingml/2006/main" xmlns:r="http://schemas.openxmlformats.org/officeDocument/2006/relationships" xmlns:p="http://schemas.openxmlformats.org/presentationml/2006/main">
  <p:tag name="SHAPE" val="OLD"/>
</p:tagLst>
</file>

<file path=ppt/tags/tag392.xml><?xml version="1.0" encoding="utf-8"?>
<p:tagLst xmlns:a="http://schemas.openxmlformats.org/drawingml/2006/main" xmlns:r="http://schemas.openxmlformats.org/officeDocument/2006/relationships" xmlns:p="http://schemas.openxmlformats.org/presentationml/2006/main">
  <p:tag name="SHAPE" val="OLD"/>
</p:tagLst>
</file>

<file path=ppt/tags/tag393.xml><?xml version="1.0" encoding="utf-8"?>
<p:tagLst xmlns:a="http://schemas.openxmlformats.org/drawingml/2006/main" xmlns:r="http://schemas.openxmlformats.org/officeDocument/2006/relationships" xmlns:p="http://schemas.openxmlformats.org/presentationml/2006/main">
  <p:tag name="SHAPE" val="OLD"/>
</p:tagLst>
</file>

<file path=ppt/tags/tag394.xml><?xml version="1.0" encoding="utf-8"?>
<p:tagLst xmlns:a="http://schemas.openxmlformats.org/drawingml/2006/main" xmlns:r="http://schemas.openxmlformats.org/officeDocument/2006/relationships" xmlns:p="http://schemas.openxmlformats.org/presentationml/2006/main">
  <p:tag name="SHAPE" val="OLD"/>
</p:tagLst>
</file>

<file path=ppt/tags/tag395.xml><?xml version="1.0" encoding="utf-8"?>
<p:tagLst xmlns:a="http://schemas.openxmlformats.org/drawingml/2006/main" xmlns:r="http://schemas.openxmlformats.org/officeDocument/2006/relationships" xmlns:p="http://schemas.openxmlformats.org/presentationml/2006/main">
  <p:tag name="SHAPE" val="OLD"/>
</p:tagLst>
</file>

<file path=ppt/tags/tag396.xml><?xml version="1.0" encoding="utf-8"?>
<p:tagLst xmlns:a="http://schemas.openxmlformats.org/drawingml/2006/main" xmlns:r="http://schemas.openxmlformats.org/officeDocument/2006/relationships" xmlns:p="http://schemas.openxmlformats.org/presentationml/2006/main">
  <p:tag name="SHAPE" val="OLD"/>
</p:tagLst>
</file>

<file path=ppt/tags/tag397.xml><?xml version="1.0" encoding="utf-8"?>
<p:tagLst xmlns:a="http://schemas.openxmlformats.org/drawingml/2006/main" xmlns:r="http://schemas.openxmlformats.org/officeDocument/2006/relationships" xmlns:p="http://schemas.openxmlformats.org/presentationml/2006/main">
  <p:tag name="SHAPE" val="OLD"/>
</p:tagLst>
</file>

<file path=ppt/tags/tag398.xml><?xml version="1.0" encoding="utf-8"?>
<p:tagLst xmlns:a="http://schemas.openxmlformats.org/drawingml/2006/main" xmlns:r="http://schemas.openxmlformats.org/officeDocument/2006/relationships" xmlns:p="http://schemas.openxmlformats.org/presentationml/2006/main">
  <p:tag name="SHAPE" val="OLD"/>
</p:tagLst>
</file>

<file path=ppt/tags/tag399.xml><?xml version="1.0" encoding="utf-8"?>
<p:tagLst xmlns:a="http://schemas.openxmlformats.org/drawingml/2006/main" xmlns:r="http://schemas.openxmlformats.org/officeDocument/2006/relationships" xmlns:p="http://schemas.openxmlformats.org/presentationml/2006/main">
  <p:tag name="SHAPE" val="OLD"/>
</p:tagLst>
</file>

<file path=ppt/tags/tag4.xml><?xml version="1.0" encoding="utf-8"?>
<p:tagLst xmlns:a="http://schemas.openxmlformats.org/drawingml/2006/main" xmlns:r="http://schemas.openxmlformats.org/officeDocument/2006/relationships" xmlns:p="http://schemas.openxmlformats.org/presentationml/2006/main">
  <p:tag name="SHAPE" val="OLD"/>
</p:tagLst>
</file>

<file path=ppt/tags/tag40.xml><?xml version="1.0" encoding="utf-8"?>
<p:tagLst xmlns:a="http://schemas.openxmlformats.org/drawingml/2006/main" xmlns:r="http://schemas.openxmlformats.org/officeDocument/2006/relationships" xmlns:p="http://schemas.openxmlformats.org/presentationml/2006/main">
  <p:tag name="SHAPE" val="OLD"/>
</p:tagLst>
</file>

<file path=ppt/tags/tag400.xml><?xml version="1.0" encoding="utf-8"?>
<p:tagLst xmlns:a="http://schemas.openxmlformats.org/drawingml/2006/main" xmlns:r="http://schemas.openxmlformats.org/officeDocument/2006/relationships" xmlns:p="http://schemas.openxmlformats.org/presentationml/2006/main">
  <p:tag name="SHAPE" val="OLD"/>
</p:tagLst>
</file>

<file path=ppt/tags/tag401.xml><?xml version="1.0" encoding="utf-8"?>
<p:tagLst xmlns:a="http://schemas.openxmlformats.org/drawingml/2006/main" xmlns:r="http://schemas.openxmlformats.org/officeDocument/2006/relationships" xmlns:p="http://schemas.openxmlformats.org/presentationml/2006/main">
  <p:tag name="SHAPE" val="OLD"/>
</p:tagLst>
</file>

<file path=ppt/tags/tag402.xml><?xml version="1.0" encoding="utf-8"?>
<p:tagLst xmlns:a="http://schemas.openxmlformats.org/drawingml/2006/main" xmlns:r="http://schemas.openxmlformats.org/officeDocument/2006/relationships" xmlns:p="http://schemas.openxmlformats.org/presentationml/2006/main">
  <p:tag name="SHAPE" val="OLD"/>
</p:tagLst>
</file>

<file path=ppt/tags/tag403.xml><?xml version="1.0" encoding="utf-8"?>
<p:tagLst xmlns:a="http://schemas.openxmlformats.org/drawingml/2006/main" xmlns:r="http://schemas.openxmlformats.org/officeDocument/2006/relationships" xmlns:p="http://schemas.openxmlformats.org/presentationml/2006/main">
  <p:tag name="SHAPE" val="OLD"/>
</p:tagLst>
</file>

<file path=ppt/tags/tag404.xml><?xml version="1.0" encoding="utf-8"?>
<p:tagLst xmlns:a="http://schemas.openxmlformats.org/drawingml/2006/main" xmlns:r="http://schemas.openxmlformats.org/officeDocument/2006/relationships" xmlns:p="http://schemas.openxmlformats.org/presentationml/2006/main">
  <p:tag name="SHAPE" val="OLD"/>
</p:tagLst>
</file>

<file path=ppt/tags/tag405.xml><?xml version="1.0" encoding="utf-8"?>
<p:tagLst xmlns:a="http://schemas.openxmlformats.org/drawingml/2006/main" xmlns:r="http://schemas.openxmlformats.org/officeDocument/2006/relationships" xmlns:p="http://schemas.openxmlformats.org/presentationml/2006/main">
  <p:tag name="SHAPE" val="OLD"/>
</p:tagLst>
</file>

<file path=ppt/tags/tag406.xml><?xml version="1.0" encoding="utf-8"?>
<p:tagLst xmlns:a="http://schemas.openxmlformats.org/drawingml/2006/main" xmlns:r="http://schemas.openxmlformats.org/officeDocument/2006/relationships" xmlns:p="http://schemas.openxmlformats.org/presentationml/2006/main">
  <p:tag name="SHAPE" val="OLD"/>
</p:tagLst>
</file>

<file path=ppt/tags/tag407.xml><?xml version="1.0" encoding="utf-8"?>
<p:tagLst xmlns:a="http://schemas.openxmlformats.org/drawingml/2006/main" xmlns:r="http://schemas.openxmlformats.org/officeDocument/2006/relationships" xmlns:p="http://schemas.openxmlformats.org/presentationml/2006/main">
  <p:tag name="SHAPE" val="OLD"/>
</p:tagLst>
</file>

<file path=ppt/tags/tag408.xml><?xml version="1.0" encoding="utf-8"?>
<p:tagLst xmlns:a="http://schemas.openxmlformats.org/drawingml/2006/main" xmlns:r="http://schemas.openxmlformats.org/officeDocument/2006/relationships" xmlns:p="http://schemas.openxmlformats.org/presentationml/2006/main">
  <p:tag name="SHAPE" val="OLD"/>
</p:tagLst>
</file>

<file path=ppt/tags/tag409.xml><?xml version="1.0" encoding="utf-8"?>
<p:tagLst xmlns:a="http://schemas.openxmlformats.org/drawingml/2006/main" xmlns:r="http://schemas.openxmlformats.org/officeDocument/2006/relationships" xmlns:p="http://schemas.openxmlformats.org/presentationml/2006/main">
  <p:tag name="SHAPE" val="OLD"/>
</p:tagLst>
</file>

<file path=ppt/tags/tag41.xml><?xml version="1.0" encoding="utf-8"?>
<p:tagLst xmlns:a="http://schemas.openxmlformats.org/drawingml/2006/main" xmlns:r="http://schemas.openxmlformats.org/officeDocument/2006/relationships" xmlns:p="http://schemas.openxmlformats.org/presentationml/2006/main">
  <p:tag name="SHAPE" val="OLD"/>
</p:tagLst>
</file>

<file path=ppt/tags/tag410.xml><?xml version="1.0" encoding="utf-8"?>
<p:tagLst xmlns:a="http://schemas.openxmlformats.org/drawingml/2006/main" xmlns:r="http://schemas.openxmlformats.org/officeDocument/2006/relationships" xmlns:p="http://schemas.openxmlformats.org/presentationml/2006/main">
  <p:tag name="SHAPE" val="OLD"/>
</p:tagLst>
</file>

<file path=ppt/tags/tag411.xml><?xml version="1.0" encoding="utf-8"?>
<p:tagLst xmlns:a="http://schemas.openxmlformats.org/drawingml/2006/main" xmlns:r="http://schemas.openxmlformats.org/officeDocument/2006/relationships" xmlns:p="http://schemas.openxmlformats.org/presentationml/2006/main">
  <p:tag name="SHAPE" val="OLD"/>
</p:tagLst>
</file>

<file path=ppt/tags/tag412.xml><?xml version="1.0" encoding="utf-8"?>
<p:tagLst xmlns:a="http://schemas.openxmlformats.org/drawingml/2006/main" xmlns:r="http://schemas.openxmlformats.org/officeDocument/2006/relationships" xmlns:p="http://schemas.openxmlformats.org/presentationml/2006/main">
  <p:tag name="SHAPE" val="OLD"/>
</p:tagLst>
</file>

<file path=ppt/tags/tag413.xml><?xml version="1.0" encoding="utf-8"?>
<p:tagLst xmlns:a="http://schemas.openxmlformats.org/drawingml/2006/main" xmlns:r="http://schemas.openxmlformats.org/officeDocument/2006/relationships" xmlns:p="http://schemas.openxmlformats.org/presentationml/2006/main">
  <p:tag name="SHAPE" val="OLD"/>
</p:tagLst>
</file>

<file path=ppt/tags/tag414.xml><?xml version="1.0" encoding="utf-8"?>
<p:tagLst xmlns:a="http://schemas.openxmlformats.org/drawingml/2006/main" xmlns:r="http://schemas.openxmlformats.org/officeDocument/2006/relationships" xmlns:p="http://schemas.openxmlformats.org/presentationml/2006/main">
  <p:tag name="SHAPE" val="OLD"/>
</p:tagLst>
</file>

<file path=ppt/tags/tag415.xml><?xml version="1.0" encoding="utf-8"?>
<p:tagLst xmlns:a="http://schemas.openxmlformats.org/drawingml/2006/main" xmlns:r="http://schemas.openxmlformats.org/officeDocument/2006/relationships" xmlns:p="http://schemas.openxmlformats.org/presentationml/2006/main">
  <p:tag name="SHAPE" val="OLD"/>
</p:tagLst>
</file>

<file path=ppt/tags/tag416.xml><?xml version="1.0" encoding="utf-8"?>
<p:tagLst xmlns:a="http://schemas.openxmlformats.org/drawingml/2006/main" xmlns:r="http://schemas.openxmlformats.org/officeDocument/2006/relationships" xmlns:p="http://schemas.openxmlformats.org/presentationml/2006/main">
  <p:tag name="SHAPE" val="OLD"/>
</p:tagLst>
</file>

<file path=ppt/tags/tag417.xml><?xml version="1.0" encoding="utf-8"?>
<p:tagLst xmlns:a="http://schemas.openxmlformats.org/drawingml/2006/main" xmlns:r="http://schemas.openxmlformats.org/officeDocument/2006/relationships" xmlns:p="http://schemas.openxmlformats.org/presentationml/2006/main">
  <p:tag name="SHAPE" val="OLD"/>
</p:tagLst>
</file>

<file path=ppt/tags/tag418.xml><?xml version="1.0" encoding="utf-8"?>
<p:tagLst xmlns:a="http://schemas.openxmlformats.org/drawingml/2006/main" xmlns:r="http://schemas.openxmlformats.org/officeDocument/2006/relationships" xmlns:p="http://schemas.openxmlformats.org/presentationml/2006/main">
  <p:tag name="SHAPE" val="OLD"/>
</p:tagLst>
</file>

<file path=ppt/tags/tag419.xml><?xml version="1.0" encoding="utf-8"?>
<p:tagLst xmlns:a="http://schemas.openxmlformats.org/drawingml/2006/main" xmlns:r="http://schemas.openxmlformats.org/officeDocument/2006/relationships" xmlns:p="http://schemas.openxmlformats.org/presentationml/2006/main">
  <p:tag name="SHAPE" val="OLD"/>
</p:tagLst>
</file>

<file path=ppt/tags/tag42.xml><?xml version="1.0" encoding="utf-8"?>
<p:tagLst xmlns:a="http://schemas.openxmlformats.org/drawingml/2006/main" xmlns:r="http://schemas.openxmlformats.org/officeDocument/2006/relationships" xmlns:p="http://schemas.openxmlformats.org/presentationml/2006/main">
  <p:tag name="SHAPE" val="OLD"/>
</p:tagLst>
</file>

<file path=ppt/tags/tag420.xml><?xml version="1.0" encoding="utf-8"?>
<p:tagLst xmlns:a="http://schemas.openxmlformats.org/drawingml/2006/main" xmlns:r="http://schemas.openxmlformats.org/officeDocument/2006/relationships" xmlns:p="http://schemas.openxmlformats.org/presentationml/2006/main">
  <p:tag name="SHAPE" val="OLD"/>
</p:tagLst>
</file>

<file path=ppt/tags/tag421.xml><?xml version="1.0" encoding="utf-8"?>
<p:tagLst xmlns:a="http://schemas.openxmlformats.org/drawingml/2006/main" xmlns:r="http://schemas.openxmlformats.org/officeDocument/2006/relationships" xmlns:p="http://schemas.openxmlformats.org/presentationml/2006/main">
  <p:tag name="SHAPE" val="OLD"/>
</p:tagLst>
</file>

<file path=ppt/tags/tag422.xml><?xml version="1.0" encoding="utf-8"?>
<p:tagLst xmlns:a="http://schemas.openxmlformats.org/drawingml/2006/main" xmlns:r="http://schemas.openxmlformats.org/officeDocument/2006/relationships" xmlns:p="http://schemas.openxmlformats.org/presentationml/2006/main">
  <p:tag name="SHAPE" val="OLD"/>
</p:tagLst>
</file>

<file path=ppt/tags/tag423.xml><?xml version="1.0" encoding="utf-8"?>
<p:tagLst xmlns:a="http://schemas.openxmlformats.org/drawingml/2006/main" xmlns:r="http://schemas.openxmlformats.org/officeDocument/2006/relationships" xmlns:p="http://schemas.openxmlformats.org/presentationml/2006/main">
  <p:tag name="SHAPE" val="OLD"/>
</p:tagLst>
</file>

<file path=ppt/tags/tag424.xml><?xml version="1.0" encoding="utf-8"?>
<p:tagLst xmlns:a="http://schemas.openxmlformats.org/drawingml/2006/main" xmlns:r="http://schemas.openxmlformats.org/officeDocument/2006/relationships" xmlns:p="http://schemas.openxmlformats.org/presentationml/2006/main">
  <p:tag name="SHAPE" val="OLD"/>
</p:tagLst>
</file>

<file path=ppt/tags/tag425.xml><?xml version="1.0" encoding="utf-8"?>
<p:tagLst xmlns:a="http://schemas.openxmlformats.org/drawingml/2006/main" xmlns:r="http://schemas.openxmlformats.org/officeDocument/2006/relationships" xmlns:p="http://schemas.openxmlformats.org/presentationml/2006/main">
  <p:tag name="SHAPE" val="OLD"/>
</p:tagLst>
</file>

<file path=ppt/tags/tag426.xml><?xml version="1.0" encoding="utf-8"?>
<p:tagLst xmlns:a="http://schemas.openxmlformats.org/drawingml/2006/main" xmlns:r="http://schemas.openxmlformats.org/officeDocument/2006/relationships" xmlns:p="http://schemas.openxmlformats.org/presentationml/2006/main">
  <p:tag name="SHAPE" val="OLD"/>
</p:tagLst>
</file>

<file path=ppt/tags/tag427.xml><?xml version="1.0" encoding="utf-8"?>
<p:tagLst xmlns:a="http://schemas.openxmlformats.org/drawingml/2006/main" xmlns:r="http://schemas.openxmlformats.org/officeDocument/2006/relationships" xmlns:p="http://schemas.openxmlformats.org/presentationml/2006/main">
  <p:tag name="SHAPE" val="OLD"/>
</p:tagLst>
</file>

<file path=ppt/tags/tag428.xml><?xml version="1.0" encoding="utf-8"?>
<p:tagLst xmlns:a="http://schemas.openxmlformats.org/drawingml/2006/main" xmlns:r="http://schemas.openxmlformats.org/officeDocument/2006/relationships" xmlns:p="http://schemas.openxmlformats.org/presentationml/2006/main">
  <p:tag name="SHAPE" val="OLD"/>
</p:tagLst>
</file>

<file path=ppt/tags/tag429.xml><?xml version="1.0" encoding="utf-8"?>
<p:tagLst xmlns:a="http://schemas.openxmlformats.org/drawingml/2006/main" xmlns:r="http://schemas.openxmlformats.org/officeDocument/2006/relationships" xmlns:p="http://schemas.openxmlformats.org/presentationml/2006/main">
  <p:tag name="SHAPE" val="OLD"/>
</p:tagLst>
</file>

<file path=ppt/tags/tag43.xml><?xml version="1.0" encoding="utf-8"?>
<p:tagLst xmlns:a="http://schemas.openxmlformats.org/drawingml/2006/main" xmlns:r="http://schemas.openxmlformats.org/officeDocument/2006/relationships" xmlns:p="http://schemas.openxmlformats.org/presentationml/2006/main">
  <p:tag name="SHAPE" val="OLD"/>
</p:tagLst>
</file>

<file path=ppt/tags/tag430.xml><?xml version="1.0" encoding="utf-8"?>
<p:tagLst xmlns:a="http://schemas.openxmlformats.org/drawingml/2006/main" xmlns:r="http://schemas.openxmlformats.org/officeDocument/2006/relationships" xmlns:p="http://schemas.openxmlformats.org/presentationml/2006/main">
  <p:tag name="SHAPE" val="OLD"/>
</p:tagLst>
</file>

<file path=ppt/tags/tag431.xml><?xml version="1.0" encoding="utf-8"?>
<p:tagLst xmlns:a="http://schemas.openxmlformats.org/drawingml/2006/main" xmlns:r="http://schemas.openxmlformats.org/officeDocument/2006/relationships" xmlns:p="http://schemas.openxmlformats.org/presentationml/2006/main">
  <p:tag name="SHAPE" val="OLD"/>
</p:tagLst>
</file>

<file path=ppt/tags/tag432.xml><?xml version="1.0" encoding="utf-8"?>
<p:tagLst xmlns:a="http://schemas.openxmlformats.org/drawingml/2006/main" xmlns:r="http://schemas.openxmlformats.org/officeDocument/2006/relationships" xmlns:p="http://schemas.openxmlformats.org/presentationml/2006/main">
  <p:tag name="SHAPE" val="OLD"/>
</p:tagLst>
</file>

<file path=ppt/tags/tag433.xml><?xml version="1.0" encoding="utf-8"?>
<p:tagLst xmlns:a="http://schemas.openxmlformats.org/drawingml/2006/main" xmlns:r="http://schemas.openxmlformats.org/officeDocument/2006/relationships" xmlns:p="http://schemas.openxmlformats.org/presentationml/2006/main">
  <p:tag name="SHAPE" val="OLD"/>
</p:tagLst>
</file>

<file path=ppt/tags/tag434.xml><?xml version="1.0" encoding="utf-8"?>
<p:tagLst xmlns:a="http://schemas.openxmlformats.org/drawingml/2006/main" xmlns:r="http://schemas.openxmlformats.org/officeDocument/2006/relationships" xmlns:p="http://schemas.openxmlformats.org/presentationml/2006/main">
  <p:tag name="SHAPE" val="OLD"/>
</p:tagLst>
</file>

<file path=ppt/tags/tag435.xml><?xml version="1.0" encoding="utf-8"?>
<p:tagLst xmlns:a="http://schemas.openxmlformats.org/drawingml/2006/main" xmlns:r="http://schemas.openxmlformats.org/officeDocument/2006/relationships" xmlns:p="http://schemas.openxmlformats.org/presentationml/2006/main">
  <p:tag name="SHAPE" val="OLD"/>
</p:tagLst>
</file>

<file path=ppt/tags/tag436.xml><?xml version="1.0" encoding="utf-8"?>
<p:tagLst xmlns:a="http://schemas.openxmlformats.org/drawingml/2006/main" xmlns:r="http://schemas.openxmlformats.org/officeDocument/2006/relationships" xmlns:p="http://schemas.openxmlformats.org/presentationml/2006/main">
  <p:tag name="SHAPE" val="OLD"/>
</p:tagLst>
</file>

<file path=ppt/tags/tag437.xml><?xml version="1.0" encoding="utf-8"?>
<p:tagLst xmlns:a="http://schemas.openxmlformats.org/drawingml/2006/main" xmlns:r="http://schemas.openxmlformats.org/officeDocument/2006/relationships" xmlns:p="http://schemas.openxmlformats.org/presentationml/2006/main">
  <p:tag name="SHAPE" val="OLD"/>
</p:tagLst>
</file>

<file path=ppt/tags/tag438.xml><?xml version="1.0" encoding="utf-8"?>
<p:tagLst xmlns:a="http://schemas.openxmlformats.org/drawingml/2006/main" xmlns:r="http://schemas.openxmlformats.org/officeDocument/2006/relationships" xmlns:p="http://schemas.openxmlformats.org/presentationml/2006/main">
  <p:tag name="SHAPE" val="OLD"/>
</p:tagLst>
</file>

<file path=ppt/tags/tag439.xml><?xml version="1.0" encoding="utf-8"?>
<p:tagLst xmlns:a="http://schemas.openxmlformats.org/drawingml/2006/main" xmlns:r="http://schemas.openxmlformats.org/officeDocument/2006/relationships" xmlns:p="http://schemas.openxmlformats.org/presentationml/2006/main">
  <p:tag name="SHAPE" val="OLD"/>
</p:tagLst>
</file>

<file path=ppt/tags/tag44.xml><?xml version="1.0" encoding="utf-8"?>
<p:tagLst xmlns:a="http://schemas.openxmlformats.org/drawingml/2006/main" xmlns:r="http://schemas.openxmlformats.org/officeDocument/2006/relationships" xmlns:p="http://schemas.openxmlformats.org/presentationml/2006/main">
  <p:tag name="SHAPE" val="OLD"/>
</p:tagLst>
</file>

<file path=ppt/tags/tag440.xml><?xml version="1.0" encoding="utf-8"?>
<p:tagLst xmlns:a="http://schemas.openxmlformats.org/drawingml/2006/main" xmlns:r="http://schemas.openxmlformats.org/officeDocument/2006/relationships" xmlns:p="http://schemas.openxmlformats.org/presentationml/2006/main">
  <p:tag name="SHAPE" val="OLD"/>
</p:tagLst>
</file>

<file path=ppt/tags/tag441.xml><?xml version="1.0" encoding="utf-8"?>
<p:tagLst xmlns:a="http://schemas.openxmlformats.org/drawingml/2006/main" xmlns:r="http://schemas.openxmlformats.org/officeDocument/2006/relationships" xmlns:p="http://schemas.openxmlformats.org/presentationml/2006/main">
  <p:tag name="SHAPE" val="OLD"/>
</p:tagLst>
</file>

<file path=ppt/tags/tag442.xml><?xml version="1.0" encoding="utf-8"?>
<p:tagLst xmlns:a="http://schemas.openxmlformats.org/drawingml/2006/main" xmlns:r="http://schemas.openxmlformats.org/officeDocument/2006/relationships" xmlns:p="http://schemas.openxmlformats.org/presentationml/2006/main">
  <p:tag name="SHAPE" val="OLD"/>
</p:tagLst>
</file>

<file path=ppt/tags/tag443.xml><?xml version="1.0" encoding="utf-8"?>
<p:tagLst xmlns:a="http://schemas.openxmlformats.org/drawingml/2006/main" xmlns:r="http://schemas.openxmlformats.org/officeDocument/2006/relationships" xmlns:p="http://schemas.openxmlformats.org/presentationml/2006/main">
  <p:tag name="SHAPE" val="OLD"/>
</p:tagLst>
</file>

<file path=ppt/tags/tag444.xml><?xml version="1.0" encoding="utf-8"?>
<p:tagLst xmlns:a="http://schemas.openxmlformats.org/drawingml/2006/main" xmlns:r="http://schemas.openxmlformats.org/officeDocument/2006/relationships" xmlns:p="http://schemas.openxmlformats.org/presentationml/2006/main">
  <p:tag name="SHAPE" val="OLD"/>
</p:tagLst>
</file>

<file path=ppt/tags/tag445.xml><?xml version="1.0" encoding="utf-8"?>
<p:tagLst xmlns:a="http://schemas.openxmlformats.org/drawingml/2006/main" xmlns:r="http://schemas.openxmlformats.org/officeDocument/2006/relationships" xmlns:p="http://schemas.openxmlformats.org/presentationml/2006/main">
  <p:tag name="SHAPE" val="OLD"/>
</p:tagLst>
</file>

<file path=ppt/tags/tag446.xml><?xml version="1.0" encoding="utf-8"?>
<p:tagLst xmlns:a="http://schemas.openxmlformats.org/drawingml/2006/main" xmlns:r="http://schemas.openxmlformats.org/officeDocument/2006/relationships" xmlns:p="http://schemas.openxmlformats.org/presentationml/2006/main">
  <p:tag name="SHAPE" val="OLD"/>
</p:tagLst>
</file>

<file path=ppt/tags/tag447.xml><?xml version="1.0" encoding="utf-8"?>
<p:tagLst xmlns:a="http://schemas.openxmlformats.org/drawingml/2006/main" xmlns:r="http://schemas.openxmlformats.org/officeDocument/2006/relationships" xmlns:p="http://schemas.openxmlformats.org/presentationml/2006/main">
  <p:tag name="SHAPE" val="OLD"/>
</p:tagLst>
</file>

<file path=ppt/tags/tag448.xml><?xml version="1.0" encoding="utf-8"?>
<p:tagLst xmlns:a="http://schemas.openxmlformats.org/drawingml/2006/main" xmlns:r="http://schemas.openxmlformats.org/officeDocument/2006/relationships" xmlns:p="http://schemas.openxmlformats.org/presentationml/2006/main">
  <p:tag name="SHAPE" val="OLD"/>
</p:tagLst>
</file>

<file path=ppt/tags/tag449.xml><?xml version="1.0" encoding="utf-8"?>
<p:tagLst xmlns:a="http://schemas.openxmlformats.org/drawingml/2006/main" xmlns:r="http://schemas.openxmlformats.org/officeDocument/2006/relationships" xmlns:p="http://schemas.openxmlformats.org/presentationml/2006/main">
  <p:tag name="SHAPE" val="OLD"/>
</p:tagLst>
</file>

<file path=ppt/tags/tag45.xml><?xml version="1.0" encoding="utf-8"?>
<p:tagLst xmlns:a="http://schemas.openxmlformats.org/drawingml/2006/main" xmlns:r="http://schemas.openxmlformats.org/officeDocument/2006/relationships" xmlns:p="http://schemas.openxmlformats.org/presentationml/2006/main">
  <p:tag name="SHAPE" val="OLD"/>
</p:tagLst>
</file>

<file path=ppt/tags/tag450.xml><?xml version="1.0" encoding="utf-8"?>
<p:tagLst xmlns:a="http://schemas.openxmlformats.org/drawingml/2006/main" xmlns:r="http://schemas.openxmlformats.org/officeDocument/2006/relationships" xmlns:p="http://schemas.openxmlformats.org/presentationml/2006/main">
  <p:tag name="SHAPE" val="OLD"/>
</p:tagLst>
</file>

<file path=ppt/tags/tag451.xml><?xml version="1.0" encoding="utf-8"?>
<p:tagLst xmlns:a="http://schemas.openxmlformats.org/drawingml/2006/main" xmlns:r="http://schemas.openxmlformats.org/officeDocument/2006/relationships" xmlns:p="http://schemas.openxmlformats.org/presentationml/2006/main">
  <p:tag name="SHAPE" val="OLD"/>
</p:tagLst>
</file>

<file path=ppt/tags/tag452.xml><?xml version="1.0" encoding="utf-8"?>
<p:tagLst xmlns:a="http://schemas.openxmlformats.org/drawingml/2006/main" xmlns:r="http://schemas.openxmlformats.org/officeDocument/2006/relationships" xmlns:p="http://schemas.openxmlformats.org/presentationml/2006/main">
  <p:tag name="SHAPE" val="OLD"/>
</p:tagLst>
</file>

<file path=ppt/tags/tag453.xml><?xml version="1.0" encoding="utf-8"?>
<p:tagLst xmlns:a="http://schemas.openxmlformats.org/drawingml/2006/main" xmlns:r="http://schemas.openxmlformats.org/officeDocument/2006/relationships" xmlns:p="http://schemas.openxmlformats.org/presentationml/2006/main">
  <p:tag name="SHAPE" val="OLD"/>
</p:tagLst>
</file>

<file path=ppt/tags/tag454.xml><?xml version="1.0" encoding="utf-8"?>
<p:tagLst xmlns:a="http://schemas.openxmlformats.org/drawingml/2006/main" xmlns:r="http://schemas.openxmlformats.org/officeDocument/2006/relationships" xmlns:p="http://schemas.openxmlformats.org/presentationml/2006/main">
  <p:tag name="SHAPE" val="OLD"/>
</p:tagLst>
</file>

<file path=ppt/tags/tag455.xml><?xml version="1.0" encoding="utf-8"?>
<p:tagLst xmlns:a="http://schemas.openxmlformats.org/drawingml/2006/main" xmlns:r="http://schemas.openxmlformats.org/officeDocument/2006/relationships" xmlns:p="http://schemas.openxmlformats.org/presentationml/2006/main">
  <p:tag name="SHAPE" val="OLD"/>
</p:tagLst>
</file>

<file path=ppt/tags/tag456.xml><?xml version="1.0" encoding="utf-8"?>
<p:tagLst xmlns:a="http://schemas.openxmlformats.org/drawingml/2006/main" xmlns:r="http://schemas.openxmlformats.org/officeDocument/2006/relationships" xmlns:p="http://schemas.openxmlformats.org/presentationml/2006/main">
  <p:tag name="SHAPE" val="OLD"/>
</p:tagLst>
</file>

<file path=ppt/tags/tag457.xml><?xml version="1.0" encoding="utf-8"?>
<p:tagLst xmlns:a="http://schemas.openxmlformats.org/drawingml/2006/main" xmlns:r="http://schemas.openxmlformats.org/officeDocument/2006/relationships" xmlns:p="http://schemas.openxmlformats.org/presentationml/2006/main">
  <p:tag name="SHAPE" val="OLD"/>
</p:tagLst>
</file>

<file path=ppt/tags/tag458.xml><?xml version="1.0" encoding="utf-8"?>
<p:tagLst xmlns:a="http://schemas.openxmlformats.org/drawingml/2006/main" xmlns:r="http://schemas.openxmlformats.org/officeDocument/2006/relationships" xmlns:p="http://schemas.openxmlformats.org/presentationml/2006/main">
  <p:tag name="SHAPE" val="OLD"/>
</p:tagLst>
</file>

<file path=ppt/tags/tag459.xml><?xml version="1.0" encoding="utf-8"?>
<p:tagLst xmlns:a="http://schemas.openxmlformats.org/drawingml/2006/main" xmlns:r="http://schemas.openxmlformats.org/officeDocument/2006/relationships" xmlns:p="http://schemas.openxmlformats.org/presentationml/2006/main">
  <p:tag name="SHAPE" val="OLD"/>
</p:tagLst>
</file>

<file path=ppt/tags/tag46.xml><?xml version="1.0" encoding="utf-8"?>
<p:tagLst xmlns:a="http://schemas.openxmlformats.org/drawingml/2006/main" xmlns:r="http://schemas.openxmlformats.org/officeDocument/2006/relationships" xmlns:p="http://schemas.openxmlformats.org/presentationml/2006/main">
  <p:tag name="SHAPE" val="OLD"/>
</p:tagLst>
</file>

<file path=ppt/tags/tag460.xml><?xml version="1.0" encoding="utf-8"?>
<p:tagLst xmlns:a="http://schemas.openxmlformats.org/drawingml/2006/main" xmlns:r="http://schemas.openxmlformats.org/officeDocument/2006/relationships" xmlns:p="http://schemas.openxmlformats.org/presentationml/2006/main">
  <p:tag name="SHAPE" val="OLD"/>
</p:tagLst>
</file>

<file path=ppt/tags/tag461.xml><?xml version="1.0" encoding="utf-8"?>
<p:tagLst xmlns:a="http://schemas.openxmlformats.org/drawingml/2006/main" xmlns:r="http://schemas.openxmlformats.org/officeDocument/2006/relationships" xmlns:p="http://schemas.openxmlformats.org/presentationml/2006/main">
  <p:tag name="SHAPE" val="OLD"/>
</p:tagLst>
</file>

<file path=ppt/tags/tag462.xml><?xml version="1.0" encoding="utf-8"?>
<p:tagLst xmlns:a="http://schemas.openxmlformats.org/drawingml/2006/main" xmlns:r="http://schemas.openxmlformats.org/officeDocument/2006/relationships" xmlns:p="http://schemas.openxmlformats.org/presentationml/2006/main">
  <p:tag name="SHAPE" val="OLD"/>
</p:tagLst>
</file>

<file path=ppt/tags/tag463.xml><?xml version="1.0" encoding="utf-8"?>
<p:tagLst xmlns:a="http://schemas.openxmlformats.org/drawingml/2006/main" xmlns:r="http://schemas.openxmlformats.org/officeDocument/2006/relationships" xmlns:p="http://schemas.openxmlformats.org/presentationml/2006/main">
  <p:tag name="SHAPE" val="OLD"/>
</p:tagLst>
</file>

<file path=ppt/tags/tag464.xml><?xml version="1.0" encoding="utf-8"?>
<p:tagLst xmlns:a="http://schemas.openxmlformats.org/drawingml/2006/main" xmlns:r="http://schemas.openxmlformats.org/officeDocument/2006/relationships" xmlns:p="http://schemas.openxmlformats.org/presentationml/2006/main">
  <p:tag name="SHAPE" val="OLD"/>
</p:tagLst>
</file>

<file path=ppt/tags/tag465.xml><?xml version="1.0" encoding="utf-8"?>
<p:tagLst xmlns:a="http://schemas.openxmlformats.org/drawingml/2006/main" xmlns:r="http://schemas.openxmlformats.org/officeDocument/2006/relationships" xmlns:p="http://schemas.openxmlformats.org/presentationml/2006/main">
  <p:tag name="SHAPE" val="OLD"/>
</p:tagLst>
</file>

<file path=ppt/tags/tag466.xml><?xml version="1.0" encoding="utf-8"?>
<p:tagLst xmlns:a="http://schemas.openxmlformats.org/drawingml/2006/main" xmlns:r="http://schemas.openxmlformats.org/officeDocument/2006/relationships" xmlns:p="http://schemas.openxmlformats.org/presentationml/2006/main">
  <p:tag name="SHAPE" val="OLD"/>
</p:tagLst>
</file>

<file path=ppt/tags/tag467.xml><?xml version="1.0" encoding="utf-8"?>
<p:tagLst xmlns:a="http://schemas.openxmlformats.org/drawingml/2006/main" xmlns:r="http://schemas.openxmlformats.org/officeDocument/2006/relationships" xmlns:p="http://schemas.openxmlformats.org/presentationml/2006/main">
  <p:tag name="SHAPE" val="OLD"/>
</p:tagLst>
</file>

<file path=ppt/tags/tag468.xml><?xml version="1.0" encoding="utf-8"?>
<p:tagLst xmlns:a="http://schemas.openxmlformats.org/drawingml/2006/main" xmlns:r="http://schemas.openxmlformats.org/officeDocument/2006/relationships" xmlns:p="http://schemas.openxmlformats.org/presentationml/2006/main">
  <p:tag name="SHAPE" val="OLD"/>
</p:tagLst>
</file>

<file path=ppt/tags/tag469.xml><?xml version="1.0" encoding="utf-8"?>
<p:tagLst xmlns:a="http://schemas.openxmlformats.org/drawingml/2006/main" xmlns:r="http://schemas.openxmlformats.org/officeDocument/2006/relationships" xmlns:p="http://schemas.openxmlformats.org/presentationml/2006/main">
  <p:tag name="SHAPE" val="OLD"/>
</p:tagLst>
</file>

<file path=ppt/tags/tag47.xml><?xml version="1.0" encoding="utf-8"?>
<p:tagLst xmlns:a="http://schemas.openxmlformats.org/drawingml/2006/main" xmlns:r="http://schemas.openxmlformats.org/officeDocument/2006/relationships" xmlns:p="http://schemas.openxmlformats.org/presentationml/2006/main">
  <p:tag name="SHAPE" val="OLD"/>
</p:tagLst>
</file>

<file path=ppt/tags/tag470.xml><?xml version="1.0" encoding="utf-8"?>
<p:tagLst xmlns:a="http://schemas.openxmlformats.org/drawingml/2006/main" xmlns:r="http://schemas.openxmlformats.org/officeDocument/2006/relationships" xmlns:p="http://schemas.openxmlformats.org/presentationml/2006/main">
  <p:tag name="SHAPE" val="OLD"/>
</p:tagLst>
</file>

<file path=ppt/tags/tag471.xml><?xml version="1.0" encoding="utf-8"?>
<p:tagLst xmlns:a="http://schemas.openxmlformats.org/drawingml/2006/main" xmlns:r="http://schemas.openxmlformats.org/officeDocument/2006/relationships" xmlns:p="http://schemas.openxmlformats.org/presentationml/2006/main">
  <p:tag name="SHAPE" val="OLD"/>
</p:tagLst>
</file>

<file path=ppt/tags/tag472.xml><?xml version="1.0" encoding="utf-8"?>
<p:tagLst xmlns:a="http://schemas.openxmlformats.org/drawingml/2006/main" xmlns:r="http://schemas.openxmlformats.org/officeDocument/2006/relationships" xmlns:p="http://schemas.openxmlformats.org/presentationml/2006/main">
  <p:tag name="SHAPE" val="OLD"/>
</p:tagLst>
</file>

<file path=ppt/tags/tag473.xml><?xml version="1.0" encoding="utf-8"?>
<p:tagLst xmlns:a="http://schemas.openxmlformats.org/drawingml/2006/main" xmlns:r="http://schemas.openxmlformats.org/officeDocument/2006/relationships" xmlns:p="http://schemas.openxmlformats.org/presentationml/2006/main">
  <p:tag name="SHAPE" val="OLD"/>
</p:tagLst>
</file>

<file path=ppt/tags/tag474.xml><?xml version="1.0" encoding="utf-8"?>
<p:tagLst xmlns:a="http://schemas.openxmlformats.org/drawingml/2006/main" xmlns:r="http://schemas.openxmlformats.org/officeDocument/2006/relationships" xmlns:p="http://schemas.openxmlformats.org/presentationml/2006/main">
  <p:tag name="SHAPE" val="OLD"/>
</p:tagLst>
</file>

<file path=ppt/tags/tag475.xml><?xml version="1.0" encoding="utf-8"?>
<p:tagLst xmlns:a="http://schemas.openxmlformats.org/drawingml/2006/main" xmlns:r="http://schemas.openxmlformats.org/officeDocument/2006/relationships" xmlns:p="http://schemas.openxmlformats.org/presentationml/2006/main">
  <p:tag name="SHAPE" val="OLD"/>
</p:tagLst>
</file>

<file path=ppt/tags/tag476.xml><?xml version="1.0" encoding="utf-8"?>
<p:tagLst xmlns:a="http://schemas.openxmlformats.org/drawingml/2006/main" xmlns:r="http://schemas.openxmlformats.org/officeDocument/2006/relationships" xmlns:p="http://schemas.openxmlformats.org/presentationml/2006/main">
  <p:tag name="SHAPE" val="OLD"/>
</p:tagLst>
</file>

<file path=ppt/tags/tag477.xml><?xml version="1.0" encoding="utf-8"?>
<p:tagLst xmlns:a="http://schemas.openxmlformats.org/drawingml/2006/main" xmlns:r="http://schemas.openxmlformats.org/officeDocument/2006/relationships" xmlns:p="http://schemas.openxmlformats.org/presentationml/2006/main">
  <p:tag name="SHAPE" val="OLD"/>
</p:tagLst>
</file>

<file path=ppt/tags/tag478.xml><?xml version="1.0" encoding="utf-8"?>
<p:tagLst xmlns:a="http://schemas.openxmlformats.org/drawingml/2006/main" xmlns:r="http://schemas.openxmlformats.org/officeDocument/2006/relationships" xmlns:p="http://schemas.openxmlformats.org/presentationml/2006/main">
  <p:tag name="SHAPE" val="OLD"/>
</p:tagLst>
</file>

<file path=ppt/tags/tag479.xml><?xml version="1.0" encoding="utf-8"?>
<p:tagLst xmlns:a="http://schemas.openxmlformats.org/drawingml/2006/main" xmlns:r="http://schemas.openxmlformats.org/officeDocument/2006/relationships" xmlns:p="http://schemas.openxmlformats.org/presentationml/2006/main">
  <p:tag name="SHAPE" val="OLD"/>
</p:tagLst>
</file>

<file path=ppt/tags/tag48.xml><?xml version="1.0" encoding="utf-8"?>
<p:tagLst xmlns:a="http://schemas.openxmlformats.org/drawingml/2006/main" xmlns:r="http://schemas.openxmlformats.org/officeDocument/2006/relationships" xmlns:p="http://schemas.openxmlformats.org/presentationml/2006/main">
  <p:tag name="SHAPE" val="OLD"/>
</p:tagLst>
</file>

<file path=ppt/tags/tag480.xml><?xml version="1.0" encoding="utf-8"?>
<p:tagLst xmlns:a="http://schemas.openxmlformats.org/drawingml/2006/main" xmlns:r="http://schemas.openxmlformats.org/officeDocument/2006/relationships" xmlns:p="http://schemas.openxmlformats.org/presentationml/2006/main">
  <p:tag name="SHAPE" val="OLD"/>
</p:tagLst>
</file>

<file path=ppt/tags/tag481.xml><?xml version="1.0" encoding="utf-8"?>
<p:tagLst xmlns:a="http://schemas.openxmlformats.org/drawingml/2006/main" xmlns:r="http://schemas.openxmlformats.org/officeDocument/2006/relationships" xmlns:p="http://schemas.openxmlformats.org/presentationml/2006/main">
  <p:tag name="SHAPE" val="OLD"/>
</p:tagLst>
</file>

<file path=ppt/tags/tag482.xml><?xml version="1.0" encoding="utf-8"?>
<p:tagLst xmlns:a="http://schemas.openxmlformats.org/drawingml/2006/main" xmlns:r="http://schemas.openxmlformats.org/officeDocument/2006/relationships" xmlns:p="http://schemas.openxmlformats.org/presentationml/2006/main">
  <p:tag name="SHAPE" val="OLD"/>
</p:tagLst>
</file>

<file path=ppt/tags/tag483.xml><?xml version="1.0" encoding="utf-8"?>
<p:tagLst xmlns:a="http://schemas.openxmlformats.org/drawingml/2006/main" xmlns:r="http://schemas.openxmlformats.org/officeDocument/2006/relationships" xmlns:p="http://schemas.openxmlformats.org/presentationml/2006/main">
  <p:tag name="SHAPE" val="OLD"/>
</p:tagLst>
</file>

<file path=ppt/tags/tag484.xml><?xml version="1.0" encoding="utf-8"?>
<p:tagLst xmlns:a="http://schemas.openxmlformats.org/drawingml/2006/main" xmlns:r="http://schemas.openxmlformats.org/officeDocument/2006/relationships" xmlns:p="http://schemas.openxmlformats.org/presentationml/2006/main">
  <p:tag name="SHAPE" val="OLD"/>
</p:tagLst>
</file>

<file path=ppt/tags/tag485.xml><?xml version="1.0" encoding="utf-8"?>
<p:tagLst xmlns:a="http://schemas.openxmlformats.org/drawingml/2006/main" xmlns:r="http://schemas.openxmlformats.org/officeDocument/2006/relationships" xmlns:p="http://schemas.openxmlformats.org/presentationml/2006/main">
  <p:tag name="SHAPE" val="OLD"/>
</p:tagLst>
</file>

<file path=ppt/tags/tag486.xml><?xml version="1.0" encoding="utf-8"?>
<p:tagLst xmlns:a="http://schemas.openxmlformats.org/drawingml/2006/main" xmlns:r="http://schemas.openxmlformats.org/officeDocument/2006/relationships" xmlns:p="http://schemas.openxmlformats.org/presentationml/2006/main">
  <p:tag name="SHAPE" val="OLD"/>
</p:tagLst>
</file>

<file path=ppt/tags/tag487.xml><?xml version="1.0" encoding="utf-8"?>
<p:tagLst xmlns:a="http://schemas.openxmlformats.org/drawingml/2006/main" xmlns:r="http://schemas.openxmlformats.org/officeDocument/2006/relationships" xmlns:p="http://schemas.openxmlformats.org/presentationml/2006/main">
  <p:tag name="SHAPE" val="OLD"/>
</p:tagLst>
</file>

<file path=ppt/tags/tag488.xml><?xml version="1.0" encoding="utf-8"?>
<p:tagLst xmlns:a="http://schemas.openxmlformats.org/drawingml/2006/main" xmlns:r="http://schemas.openxmlformats.org/officeDocument/2006/relationships" xmlns:p="http://schemas.openxmlformats.org/presentationml/2006/main">
  <p:tag name="SHAPE" val="OLD"/>
</p:tagLst>
</file>

<file path=ppt/tags/tag489.xml><?xml version="1.0" encoding="utf-8"?>
<p:tagLst xmlns:a="http://schemas.openxmlformats.org/drawingml/2006/main" xmlns:r="http://schemas.openxmlformats.org/officeDocument/2006/relationships" xmlns:p="http://schemas.openxmlformats.org/presentationml/2006/main">
  <p:tag name="SHAPE" val="OLD"/>
</p:tagLst>
</file>

<file path=ppt/tags/tag49.xml><?xml version="1.0" encoding="utf-8"?>
<p:tagLst xmlns:a="http://schemas.openxmlformats.org/drawingml/2006/main" xmlns:r="http://schemas.openxmlformats.org/officeDocument/2006/relationships" xmlns:p="http://schemas.openxmlformats.org/presentationml/2006/main">
  <p:tag name="SHAPE" val="OLD"/>
</p:tagLst>
</file>

<file path=ppt/tags/tag490.xml><?xml version="1.0" encoding="utf-8"?>
<p:tagLst xmlns:a="http://schemas.openxmlformats.org/drawingml/2006/main" xmlns:r="http://schemas.openxmlformats.org/officeDocument/2006/relationships" xmlns:p="http://schemas.openxmlformats.org/presentationml/2006/main">
  <p:tag name="SHAPE" val="OLD"/>
</p:tagLst>
</file>

<file path=ppt/tags/tag491.xml><?xml version="1.0" encoding="utf-8"?>
<p:tagLst xmlns:a="http://schemas.openxmlformats.org/drawingml/2006/main" xmlns:r="http://schemas.openxmlformats.org/officeDocument/2006/relationships" xmlns:p="http://schemas.openxmlformats.org/presentationml/2006/main">
  <p:tag name="SHAPE" val="OLD"/>
</p:tagLst>
</file>

<file path=ppt/tags/tag492.xml><?xml version="1.0" encoding="utf-8"?>
<p:tagLst xmlns:a="http://schemas.openxmlformats.org/drawingml/2006/main" xmlns:r="http://schemas.openxmlformats.org/officeDocument/2006/relationships" xmlns:p="http://schemas.openxmlformats.org/presentationml/2006/main">
  <p:tag name="SHAPE" val="OLD"/>
</p:tagLst>
</file>

<file path=ppt/tags/tag493.xml><?xml version="1.0" encoding="utf-8"?>
<p:tagLst xmlns:a="http://schemas.openxmlformats.org/drawingml/2006/main" xmlns:r="http://schemas.openxmlformats.org/officeDocument/2006/relationships" xmlns:p="http://schemas.openxmlformats.org/presentationml/2006/main">
  <p:tag name="SHAPE" val="OLD"/>
</p:tagLst>
</file>

<file path=ppt/tags/tag494.xml><?xml version="1.0" encoding="utf-8"?>
<p:tagLst xmlns:a="http://schemas.openxmlformats.org/drawingml/2006/main" xmlns:r="http://schemas.openxmlformats.org/officeDocument/2006/relationships" xmlns:p="http://schemas.openxmlformats.org/presentationml/2006/main">
  <p:tag name="SHAPE" val="OLD"/>
</p:tagLst>
</file>

<file path=ppt/tags/tag495.xml><?xml version="1.0" encoding="utf-8"?>
<p:tagLst xmlns:a="http://schemas.openxmlformats.org/drawingml/2006/main" xmlns:r="http://schemas.openxmlformats.org/officeDocument/2006/relationships" xmlns:p="http://schemas.openxmlformats.org/presentationml/2006/main">
  <p:tag name="SHAPE" val="OLD"/>
</p:tagLst>
</file>

<file path=ppt/tags/tag496.xml><?xml version="1.0" encoding="utf-8"?>
<p:tagLst xmlns:a="http://schemas.openxmlformats.org/drawingml/2006/main" xmlns:r="http://schemas.openxmlformats.org/officeDocument/2006/relationships" xmlns:p="http://schemas.openxmlformats.org/presentationml/2006/main">
  <p:tag name="SHAPE" val="OLD"/>
</p:tagLst>
</file>

<file path=ppt/tags/tag497.xml><?xml version="1.0" encoding="utf-8"?>
<p:tagLst xmlns:a="http://schemas.openxmlformats.org/drawingml/2006/main" xmlns:r="http://schemas.openxmlformats.org/officeDocument/2006/relationships" xmlns:p="http://schemas.openxmlformats.org/presentationml/2006/main">
  <p:tag name="SHAPE" val="OLD"/>
</p:tagLst>
</file>

<file path=ppt/tags/tag498.xml><?xml version="1.0" encoding="utf-8"?>
<p:tagLst xmlns:a="http://schemas.openxmlformats.org/drawingml/2006/main" xmlns:r="http://schemas.openxmlformats.org/officeDocument/2006/relationships" xmlns:p="http://schemas.openxmlformats.org/presentationml/2006/main">
  <p:tag name="SHAPE" val="OLD"/>
</p:tagLst>
</file>

<file path=ppt/tags/tag499.xml><?xml version="1.0" encoding="utf-8"?>
<p:tagLst xmlns:a="http://schemas.openxmlformats.org/drawingml/2006/main" xmlns:r="http://schemas.openxmlformats.org/officeDocument/2006/relationships" xmlns:p="http://schemas.openxmlformats.org/presentationml/2006/main">
  <p:tag name="SHAPE" val="OLD"/>
</p:tagLst>
</file>

<file path=ppt/tags/tag5.xml><?xml version="1.0" encoding="utf-8"?>
<p:tagLst xmlns:a="http://schemas.openxmlformats.org/drawingml/2006/main" xmlns:r="http://schemas.openxmlformats.org/officeDocument/2006/relationships" xmlns:p="http://schemas.openxmlformats.org/presentationml/2006/main">
  <p:tag name="SHAPE" val="OLD"/>
</p:tagLst>
</file>

<file path=ppt/tags/tag50.xml><?xml version="1.0" encoding="utf-8"?>
<p:tagLst xmlns:a="http://schemas.openxmlformats.org/drawingml/2006/main" xmlns:r="http://schemas.openxmlformats.org/officeDocument/2006/relationships" xmlns:p="http://schemas.openxmlformats.org/presentationml/2006/main">
  <p:tag name="SHAPE" val="OLD"/>
</p:tagLst>
</file>

<file path=ppt/tags/tag500.xml><?xml version="1.0" encoding="utf-8"?>
<p:tagLst xmlns:a="http://schemas.openxmlformats.org/drawingml/2006/main" xmlns:r="http://schemas.openxmlformats.org/officeDocument/2006/relationships" xmlns:p="http://schemas.openxmlformats.org/presentationml/2006/main">
  <p:tag name="SHAPE" val="OLD"/>
</p:tagLst>
</file>

<file path=ppt/tags/tag501.xml><?xml version="1.0" encoding="utf-8"?>
<p:tagLst xmlns:a="http://schemas.openxmlformats.org/drawingml/2006/main" xmlns:r="http://schemas.openxmlformats.org/officeDocument/2006/relationships" xmlns:p="http://schemas.openxmlformats.org/presentationml/2006/main">
  <p:tag name="SHAPE" val="OLD"/>
</p:tagLst>
</file>

<file path=ppt/tags/tag502.xml><?xml version="1.0" encoding="utf-8"?>
<p:tagLst xmlns:a="http://schemas.openxmlformats.org/drawingml/2006/main" xmlns:r="http://schemas.openxmlformats.org/officeDocument/2006/relationships" xmlns:p="http://schemas.openxmlformats.org/presentationml/2006/main">
  <p:tag name="SHAPE" val="OLD"/>
</p:tagLst>
</file>

<file path=ppt/tags/tag503.xml><?xml version="1.0" encoding="utf-8"?>
<p:tagLst xmlns:a="http://schemas.openxmlformats.org/drawingml/2006/main" xmlns:r="http://schemas.openxmlformats.org/officeDocument/2006/relationships" xmlns:p="http://schemas.openxmlformats.org/presentationml/2006/main">
  <p:tag name="SHAPE" val="OLD"/>
</p:tagLst>
</file>

<file path=ppt/tags/tag504.xml><?xml version="1.0" encoding="utf-8"?>
<p:tagLst xmlns:a="http://schemas.openxmlformats.org/drawingml/2006/main" xmlns:r="http://schemas.openxmlformats.org/officeDocument/2006/relationships" xmlns:p="http://schemas.openxmlformats.org/presentationml/2006/main">
  <p:tag name="SHAPE" val="OLD"/>
</p:tagLst>
</file>

<file path=ppt/tags/tag505.xml><?xml version="1.0" encoding="utf-8"?>
<p:tagLst xmlns:a="http://schemas.openxmlformats.org/drawingml/2006/main" xmlns:r="http://schemas.openxmlformats.org/officeDocument/2006/relationships" xmlns:p="http://schemas.openxmlformats.org/presentationml/2006/main">
  <p:tag name="SHAPE" val="OLD"/>
</p:tagLst>
</file>

<file path=ppt/tags/tag506.xml><?xml version="1.0" encoding="utf-8"?>
<p:tagLst xmlns:a="http://schemas.openxmlformats.org/drawingml/2006/main" xmlns:r="http://schemas.openxmlformats.org/officeDocument/2006/relationships" xmlns:p="http://schemas.openxmlformats.org/presentationml/2006/main">
  <p:tag name="SHAPE" val="OLD"/>
</p:tagLst>
</file>

<file path=ppt/tags/tag507.xml><?xml version="1.0" encoding="utf-8"?>
<p:tagLst xmlns:a="http://schemas.openxmlformats.org/drawingml/2006/main" xmlns:r="http://schemas.openxmlformats.org/officeDocument/2006/relationships" xmlns:p="http://schemas.openxmlformats.org/presentationml/2006/main">
  <p:tag name="SHAPE" val="OLD"/>
</p:tagLst>
</file>

<file path=ppt/tags/tag508.xml><?xml version="1.0" encoding="utf-8"?>
<p:tagLst xmlns:a="http://schemas.openxmlformats.org/drawingml/2006/main" xmlns:r="http://schemas.openxmlformats.org/officeDocument/2006/relationships" xmlns:p="http://schemas.openxmlformats.org/presentationml/2006/main">
  <p:tag name="SHAPE" val="OLD"/>
</p:tagLst>
</file>

<file path=ppt/tags/tag509.xml><?xml version="1.0" encoding="utf-8"?>
<p:tagLst xmlns:a="http://schemas.openxmlformats.org/drawingml/2006/main" xmlns:r="http://schemas.openxmlformats.org/officeDocument/2006/relationships" xmlns:p="http://schemas.openxmlformats.org/presentationml/2006/main">
  <p:tag name="SHAPE" val="OLD"/>
</p:tagLst>
</file>

<file path=ppt/tags/tag51.xml><?xml version="1.0" encoding="utf-8"?>
<p:tagLst xmlns:a="http://schemas.openxmlformats.org/drawingml/2006/main" xmlns:r="http://schemas.openxmlformats.org/officeDocument/2006/relationships" xmlns:p="http://schemas.openxmlformats.org/presentationml/2006/main">
  <p:tag name="SHAPE" val="OLD"/>
</p:tagLst>
</file>

<file path=ppt/tags/tag510.xml><?xml version="1.0" encoding="utf-8"?>
<p:tagLst xmlns:a="http://schemas.openxmlformats.org/drawingml/2006/main" xmlns:r="http://schemas.openxmlformats.org/officeDocument/2006/relationships" xmlns:p="http://schemas.openxmlformats.org/presentationml/2006/main">
  <p:tag name="SHAPE" val="OLD"/>
</p:tagLst>
</file>

<file path=ppt/tags/tag511.xml><?xml version="1.0" encoding="utf-8"?>
<p:tagLst xmlns:a="http://schemas.openxmlformats.org/drawingml/2006/main" xmlns:r="http://schemas.openxmlformats.org/officeDocument/2006/relationships" xmlns:p="http://schemas.openxmlformats.org/presentationml/2006/main">
  <p:tag name="SHAPE" val="OLD"/>
</p:tagLst>
</file>

<file path=ppt/tags/tag512.xml><?xml version="1.0" encoding="utf-8"?>
<p:tagLst xmlns:a="http://schemas.openxmlformats.org/drawingml/2006/main" xmlns:r="http://schemas.openxmlformats.org/officeDocument/2006/relationships" xmlns:p="http://schemas.openxmlformats.org/presentationml/2006/main">
  <p:tag name="SHAPE" val="OLD"/>
</p:tagLst>
</file>

<file path=ppt/tags/tag513.xml><?xml version="1.0" encoding="utf-8"?>
<p:tagLst xmlns:a="http://schemas.openxmlformats.org/drawingml/2006/main" xmlns:r="http://schemas.openxmlformats.org/officeDocument/2006/relationships" xmlns:p="http://schemas.openxmlformats.org/presentationml/2006/main">
  <p:tag name="SHAPE" val="OLD"/>
</p:tagLst>
</file>

<file path=ppt/tags/tag514.xml><?xml version="1.0" encoding="utf-8"?>
<p:tagLst xmlns:a="http://schemas.openxmlformats.org/drawingml/2006/main" xmlns:r="http://schemas.openxmlformats.org/officeDocument/2006/relationships" xmlns:p="http://schemas.openxmlformats.org/presentationml/2006/main">
  <p:tag name="SHAPE" val="OLD"/>
</p:tagLst>
</file>

<file path=ppt/tags/tag515.xml><?xml version="1.0" encoding="utf-8"?>
<p:tagLst xmlns:a="http://schemas.openxmlformats.org/drawingml/2006/main" xmlns:r="http://schemas.openxmlformats.org/officeDocument/2006/relationships" xmlns:p="http://schemas.openxmlformats.org/presentationml/2006/main">
  <p:tag name="SHAPE" val="OLD"/>
</p:tagLst>
</file>

<file path=ppt/tags/tag516.xml><?xml version="1.0" encoding="utf-8"?>
<p:tagLst xmlns:a="http://schemas.openxmlformats.org/drawingml/2006/main" xmlns:r="http://schemas.openxmlformats.org/officeDocument/2006/relationships" xmlns:p="http://schemas.openxmlformats.org/presentationml/2006/main">
  <p:tag name="SHAPE" val="OLD"/>
</p:tagLst>
</file>

<file path=ppt/tags/tag517.xml><?xml version="1.0" encoding="utf-8"?>
<p:tagLst xmlns:a="http://schemas.openxmlformats.org/drawingml/2006/main" xmlns:r="http://schemas.openxmlformats.org/officeDocument/2006/relationships" xmlns:p="http://schemas.openxmlformats.org/presentationml/2006/main">
  <p:tag name="SHAPE" val="OLD"/>
</p:tagLst>
</file>

<file path=ppt/tags/tag518.xml><?xml version="1.0" encoding="utf-8"?>
<p:tagLst xmlns:a="http://schemas.openxmlformats.org/drawingml/2006/main" xmlns:r="http://schemas.openxmlformats.org/officeDocument/2006/relationships" xmlns:p="http://schemas.openxmlformats.org/presentationml/2006/main">
  <p:tag name="SHAPE" val="OLD"/>
</p:tagLst>
</file>

<file path=ppt/tags/tag519.xml><?xml version="1.0" encoding="utf-8"?>
<p:tagLst xmlns:a="http://schemas.openxmlformats.org/drawingml/2006/main" xmlns:r="http://schemas.openxmlformats.org/officeDocument/2006/relationships" xmlns:p="http://schemas.openxmlformats.org/presentationml/2006/main">
  <p:tag name="SHAPE" val="OLD"/>
</p:tagLst>
</file>

<file path=ppt/tags/tag52.xml><?xml version="1.0" encoding="utf-8"?>
<p:tagLst xmlns:a="http://schemas.openxmlformats.org/drawingml/2006/main" xmlns:r="http://schemas.openxmlformats.org/officeDocument/2006/relationships" xmlns:p="http://schemas.openxmlformats.org/presentationml/2006/main">
  <p:tag name="SHAPE" val="OLD"/>
</p:tagLst>
</file>

<file path=ppt/tags/tag520.xml><?xml version="1.0" encoding="utf-8"?>
<p:tagLst xmlns:a="http://schemas.openxmlformats.org/drawingml/2006/main" xmlns:r="http://schemas.openxmlformats.org/officeDocument/2006/relationships" xmlns:p="http://schemas.openxmlformats.org/presentationml/2006/main">
  <p:tag name="SHAPE" val="OLD"/>
</p:tagLst>
</file>

<file path=ppt/tags/tag521.xml><?xml version="1.0" encoding="utf-8"?>
<p:tagLst xmlns:a="http://schemas.openxmlformats.org/drawingml/2006/main" xmlns:r="http://schemas.openxmlformats.org/officeDocument/2006/relationships" xmlns:p="http://schemas.openxmlformats.org/presentationml/2006/main">
  <p:tag name="SHAPE" val="OLD"/>
</p:tagLst>
</file>

<file path=ppt/tags/tag522.xml><?xml version="1.0" encoding="utf-8"?>
<p:tagLst xmlns:a="http://schemas.openxmlformats.org/drawingml/2006/main" xmlns:r="http://schemas.openxmlformats.org/officeDocument/2006/relationships" xmlns:p="http://schemas.openxmlformats.org/presentationml/2006/main">
  <p:tag name="SHAPE" val="OLD"/>
</p:tagLst>
</file>

<file path=ppt/tags/tag523.xml><?xml version="1.0" encoding="utf-8"?>
<p:tagLst xmlns:a="http://schemas.openxmlformats.org/drawingml/2006/main" xmlns:r="http://schemas.openxmlformats.org/officeDocument/2006/relationships" xmlns:p="http://schemas.openxmlformats.org/presentationml/2006/main">
  <p:tag name="SHAPE" val="OLD"/>
</p:tagLst>
</file>

<file path=ppt/tags/tag524.xml><?xml version="1.0" encoding="utf-8"?>
<p:tagLst xmlns:a="http://schemas.openxmlformats.org/drawingml/2006/main" xmlns:r="http://schemas.openxmlformats.org/officeDocument/2006/relationships" xmlns:p="http://schemas.openxmlformats.org/presentationml/2006/main">
  <p:tag name="SHAPE" val="OLD"/>
</p:tagLst>
</file>

<file path=ppt/tags/tag525.xml><?xml version="1.0" encoding="utf-8"?>
<p:tagLst xmlns:a="http://schemas.openxmlformats.org/drawingml/2006/main" xmlns:r="http://schemas.openxmlformats.org/officeDocument/2006/relationships" xmlns:p="http://schemas.openxmlformats.org/presentationml/2006/main">
  <p:tag name="SHAPE" val="OLD"/>
</p:tagLst>
</file>

<file path=ppt/tags/tag526.xml><?xml version="1.0" encoding="utf-8"?>
<p:tagLst xmlns:a="http://schemas.openxmlformats.org/drawingml/2006/main" xmlns:r="http://schemas.openxmlformats.org/officeDocument/2006/relationships" xmlns:p="http://schemas.openxmlformats.org/presentationml/2006/main">
  <p:tag name="SHAPE" val="OLD"/>
</p:tagLst>
</file>

<file path=ppt/tags/tag527.xml><?xml version="1.0" encoding="utf-8"?>
<p:tagLst xmlns:a="http://schemas.openxmlformats.org/drawingml/2006/main" xmlns:r="http://schemas.openxmlformats.org/officeDocument/2006/relationships" xmlns:p="http://schemas.openxmlformats.org/presentationml/2006/main">
  <p:tag name="SHAPE" val="OLD"/>
</p:tagLst>
</file>

<file path=ppt/tags/tag528.xml><?xml version="1.0" encoding="utf-8"?>
<p:tagLst xmlns:a="http://schemas.openxmlformats.org/drawingml/2006/main" xmlns:r="http://schemas.openxmlformats.org/officeDocument/2006/relationships" xmlns:p="http://schemas.openxmlformats.org/presentationml/2006/main">
  <p:tag name="SHAPE" val="OLD"/>
</p:tagLst>
</file>

<file path=ppt/tags/tag529.xml><?xml version="1.0" encoding="utf-8"?>
<p:tagLst xmlns:a="http://schemas.openxmlformats.org/drawingml/2006/main" xmlns:r="http://schemas.openxmlformats.org/officeDocument/2006/relationships" xmlns:p="http://schemas.openxmlformats.org/presentationml/2006/main">
  <p:tag name="SHAPE" val="OLD"/>
</p:tagLst>
</file>

<file path=ppt/tags/tag53.xml><?xml version="1.0" encoding="utf-8"?>
<p:tagLst xmlns:a="http://schemas.openxmlformats.org/drawingml/2006/main" xmlns:r="http://schemas.openxmlformats.org/officeDocument/2006/relationships" xmlns:p="http://schemas.openxmlformats.org/presentationml/2006/main">
  <p:tag name="SHAPE" val="OLD"/>
</p:tagLst>
</file>

<file path=ppt/tags/tag530.xml><?xml version="1.0" encoding="utf-8"?>
<p:tagLst xmlns:a="http://schemas.openxmlformats.org/drawingml/2006/main" xmlns:r="http://schemas.openxmlformats.org/officeDocument/2006/relationships" xmlns:p="http://schemas.openxmlformats.org/presentationml/2006/main">
  <p:tag name="SHAPE" val="OLD"/>
</p:tagLst>
</file>

<file path=ppt/tags/tag531.xml><?xml version="1.0" encoding="utf-8"?>
<p:tagLst xmlns:a="http://schemas.openxmlformats.org/drawingml/2006/main" xmlns:r="http://schemas.openxmlformats.org/officeDocument/2006/relationships" xmlns:p="http://schemas.openxmlformats.org/presentationml/2006/main">
  <p:tag name="SHAPE" val="OLD"/>
</p:tagLst>
</file>

<file path=ppt/tags/tag532.xml><?xml version="1.0" encoding="utf-8"?>
<p:tagLst xmlns:a="http://schemas.openxmlformats.org/drawingml/2006/main" xmlns:r="http://schemas.openxmlformats.org/officeDocument/2006/relationships" xmlns:p="http://schemas.openxmlformats.org/presentationml/2006/main">
  <p:tag name="SHAPE" val="OLD"/>
</p:tagLst>
</file>

<file path=ppt/tags/tag533.xml><?xml version="1.0" encoding="utf-8"?>
<p:tagLst xmlns:a="http://schemas.openxmlformats.org/drawingml/2006/main" xmlns:r="http://schemas.openxmlformats.org/officeDocument/2006/relationships" xmlns:p="http://schemas.openxmlformats.org/presentationml/2006/main">
  <p:tag name="SHAPE" val="OLD"/>
</p:tagLst>
</file>

<file path=ppt/tags/tag534.xml><?xml version="1.0" encoding="utf-8"?>
<p:tagLst xmlns:a="http://schemas.openxmlformats.org/drawingml/2006/main" xmlns:r="http://schemas.openxmlformats.org/officeDocument/2006/relationships" xmlns:p="http://schemas.openxmlformats.org/presentationml/2006/main">
  <p:tag name="SHAPE" val="OLD"/>
</p:tagLst>
</file>

<file path=ppt/tags/tag535.xml><?xml version="1.0" encoding="utf-8"?>
<p:tagLst xmlns:a="http://schemas.openxmlformats.org/drawingml/2006/main" xmlns:r="http://schemas.openxmlformats.org/officeDocument/2006/relationships" xmlns:p="http://schemas.openxmlformats.org/presentationml/2006/main">
  <p:tag name="SHAPE" val="OLD"/>
</p:tagLst>
</file>

<file path=ppt/tags/tag536.xml><?xml version="1.0" encoding="utf-8"?>
<p:tagLst xmlns:a="http://schemas.openxmlformats.org/drawingml/2006/main" xmlns:r="http://schemas.openxmlformats.org/officeDocument/2006/relationships" xmlns:p="http://schemas.openxmlformats.org/presentationml/2006/main">
  <p:tag name="SHAPE" val="OLD"/>
</p:tagLst>
</file>

<file path=ppt/tags/tag537.xml><?xml version="1.0" encoding="utf-8"?>
<p:tagLst xmlns:a="http://schemas.openxmlformats.org/drawingml/2006/main" xmlns:r="http://schemas.openxmlformats.org/officeDocument/2006/relationships" xmlns:p="http://schemas.openxmlformats.org/presentationml/2006/main">
  <p:tag name="SHAPE" val="OLD"/>
</p:tagLst>
</file>

<file path=ppt/tags/tag538.xml><?xml version="1.0" encoding="utf-8"?>
<p:tagLst xmlns:a="http://schemas.openxmlformats.org/drawingml/2006/main" xmlns:r="http://schemas.openxmlformats.org/officeDocument/2006/relationships" xmlns:p="http://schemas.openxmlformats.org/presentationml/2006/main">
  <p:tag name="SHAPE" val="OLD"/>
</p:tagLst>
</file>

<file path=ppt/tags/tag539.xml><?xml version="1.0" encoding="utf-8"?>
<p:tagLst xmlns:a="http://schemas.openxmlformats.org/drawingml/2006/main" xmlns:r="http://schemas.openxmlformats.org/officeDocument/2006/relationships" xmlns:p="http://schemas.openxmlformats.org/presentationml/2006/main">
  <p:tag name="SHAPE" val="OLD"/>
</p:tagLst>
</file>

<file path=ppt/tags/tag54.xml><?xml version="1.0" encoding="utf-8"?>
<p:tagLst xmlns:a="http://schemas.openxmlformats.org/drawingml/2006/main" xmlns:r="http://schemas.openxmlformats.org/officeDocument/2006/relationships" xmlns:p="http://schemas.openxmlformats.org/presentationml/2006/main">
  <p:tag name="SHAPE" val="OLD"/>
</p:tagLst>
</file>

<file path=ppt/tags/tag540.xml><?xml version="1.0" encoding="utf-8"?>
<p:tagLst xmlns:a="http://schemas.openxmlformats.org/drawingml/2006/main" xmlns:r="http://schemas.openxmlformats.org/officeDocument/2006/relationships" xmlns:p="http://schemas.openxmlformats.org/presentationml/2006/main">
  <p:tag name="SHAPE" val="OLD"/>
</p:tagLst>
</file>

<file path=ppt/tags/tag541.xml><?xml version="1.0" encoding="utf-8"?>
<p:tagLst xmlns:a="http://schemas.openxmlformats.org/drawingml/2006/main" xmlns:r="http://schemas.openxmlformats.org/officeDocument/2006/relationships" xmlns:p="http://schemas.openxmlformats.org/presentationml/2006/main">
  <p:tag name="SHAPE" val="OLD"/>
</p:tagLst>
</file>

<file path=ppt/tags/tag542.xml><?xml version="1.0" encoding="utf-8"?>
<p:tagLst xmlns:a="http://schemas.openxmlformats.org/drawingml/2006/main" xmlns:r="http://schemas.openxmlformats.org/officeDocument/2006/relationships" xmlns:p="http://schemas.openxmlformats.org/presentationml/2006/main">
  <p:tag name="SHAPE" val="OLD"/>
</p:tagLst>
</file>

<file path=ppt/tags/tag543.xml><?xml version="1.0" encoding="utf-8"?>
<p:tagLst xmlns:a="http://schemas.openxmlformats.org/drawingml/2006/main" xmlns:r="http://schemas.openxmlformats.org/officeDocument/2006/relationships" xmlns:p="http://schemas.openxmlformats.org/presentationml/2006/main">
  <p:tag name="SHAPE" val="OLD"/>
</p:tagLst>
</file>

<file path=ppt/tags/tag544.xml><?xml version="1.0" encoding="utf-8"?>
<p:tagLst xmlns:a="http://schemas.openxmlformats.org/drawingml/2006/main" xmlns:r="http://schemas.openxmlformats.org/officeDocument/2006/relationships" xmlns:p="http://schemas.openxmlformats.org/presentationml/2006/main">
  <p:tag name="SHAPE" val="OLD"/>
</p:tagLst>
</file>

<file path=ppt/tags/tag545.xml><?xml version="1.0" encoding="utf-8"?>
<p:tagLst xmlns:a="http://schemas.openxmlformats.org/drawingml/2006/main" xmlns:r="http://schemas.openxmlformats.org/officeDocument/2006/relationships" xmlns:p="http://schemas.openxmlformats.org/presentationml/2006/main">
  <p:tag name="SHAPE" val="OLD"/>
</p:tagLst>
</file>

<file path=ppt/tags/tag546.xml><?xml version="1.0" encoding="utf-8"?>
<p:tagLst xmlns:a="http://schemas.openxmlformats.org/drawingml/2006/main" xmlns:r="http://schemas.openxmlformats.org/officeDocument/2006/relationships" xmlns:p="http://schemas.openxmlformats.org/presentationml/2006/main">
  <p:tag name="SHAPE" val="OLD"/>
</p:tagLst>
</file>

<file path=ppt/tags/tag547.xml><?xml version="1.0" encoding="utf-8"?>
<p:tagLst xmlns:a="http://schemas.openxmlformats.org/drawingml/2006/main" xmlns:r="http://schemas.openxmlformats.org/officeDocument/2006/relationships" xmlns:p="http://schemas.openxmlformats.org/presentationml/2006/main">
  <p:tag name="SHAPE" val="OLD"/>
</p:tagLst>
</file>

<file path=ppt/tags/tag548.xml><?xml version="1.0" encoding="utf-8"?>
<p:tagLst xmlns:a="http://schemas.openxmlformats.org/drawingml/2006/main" xmlns:r="http://schemas.openxmlformats.org/officeDocument/2006/relationships" xmlns:p="http://schemas.openxmlformats.org/presentationml/2006/main">
  <p:tag name="SHAPE" val="OLD"/>
</p:tagLst>
</file>

<file path=ppt/tags/tag549.xml><?xml version="1.0" encoding="utf-8"?>
<p:tagLst xmlns:a="http://schemas.openxmlformats.org/drawingml/2006/main" xmlns:r="http://schemas.openxmlformats.org/officeDocument/2006/relationships" xmlns:p="http://schemas.openxmlformats.org/presentationml/2006/main">
  <p:tag name="SHAPE" val="OLD"/>
</p:tagLst>
</file>

<file path=ppt/tags/tag55.xml><?xml version="1.0" encoding="utf-8"?>
<p:tagLst xmlns:a="http://schemas.openxmlformats.org/drawingml/2006/main" xmlns:r="http://schemas.openxmlformats.org/officeDocument/2006/relationships" xmlns:p="http://schemas.openxmlformats.org/presentationml/2006/main">
  <p:tag name="SHAPE" val="OLD"/>
</p:tagLst>
</file>

<file path=ppt/tags/tag550.xml><?xml version="1.0" encoding="utf-8"?>
<p:tagLst xmlns:a="http://schemas.openxmlformats.org/drawingml/2006/main" xmlns:r="http://schemas.openxmlformats.org/officeDocument/2006/relationships" xmlns:p="http://schemas.openxmlformats.org/presentationml/2006/main">
  <p:tag name="SHAPE" val="OLD"/>
</p:tagLst>
</file>

<file path=ppt/tags/tag551.xml><?xml version="1.0" encoding="utf-8"?>
<p:tagLst xmlns:a="http://schemas.openxmlformats.org/drawingml/2006/main" xmlns:r="http://schemas.openxmlformats.org/officeDocument/2006/relationships" xmlns:p="http://schemas.openxmlformats.org/presentationml/2006/main">
  <p:tag name="SHAPE" val="OLD"/>
</p:tagLst>
</file>

<file path=ppt/tags/tag552.xml><?xml version="1.0" encoding="utf-8"?>
<p:tagLst xmlns:a="http://schemas.openxmlformats.org/drawingml/2006/main" xmlns:r="http://schemas.openxmlformats.org/officeDocument/2006/relationships" xmlns:p="http://schemas.openxmlformats.org/presentationml/2006/main">
  <p:tag name="SHAPE" val="OLD"/>
</p:tagLst>
</file>

<file path=ppt/tags/tag553.xml><?xml version="1.0" encoding="utf-8"?>
<p:tagLst xmlns:a="http://schemas.openxmlformats.org/drawingml/2006/main" xmlns:r="http://schemas.openxmlformats.org/officeDocument/2006/relationships" xmlns:p="http://schemas.openxmlformats.org/presentationml/2006/main">
  <p:tag name="SHAPE" val="OLD"/>
</p:tagLst>
</file>

<file path=ppt/tags/tag554.xml><?xml version="1.0" encoding="utf-8"?>
<p:tagLst xmlns:a="http://schemas.openxmlformats.org/drawingml/2006/main" xmlns:r="http://schemas.openxmlformats.org/officeDocument/2006/relationships" xmlns:p="http://schemas.openxmlformats.org/presentationml/2006/main">
  <p:tag name="SHAPE" val="OLD"/>
</p:tagLst>
</file>

<file path=ppt/tags/tag555.xml><?xml version="1.0" encoding="utf-8"?>
<p:tagLst xmlns:a="http://schemas.openxmlformats.org/drawingml/2006/main" xmlns:r="http://schemas.openxmlformats.org/officeDocument/2006/relationships" xmlns:p="http://schemas.openxmlformats.org/presentationml/2006/main">
  <p:tag name="SHAPE" val="OLD"/>
</p:tagLst>
</file>

<file path=ppt/tags/tag556.xml><?xml version="1.0" encoding="utf-8"?>
<p:tagLst xmlns:a="http://schemas.openxmlformats.org/drawingml/2006/main" xmlns:r="http://schemas.openxmlformats.org/officeDocument/2006/relationships" xmlns:p="http://schemas.openxmlformats.org/presentationml/2006/main">
  <p:tag name="SHAPE" val="OLD"/>
</p:tagLst>
</file>

<file path=ppt/tags/tag557.xml><?xml version="1.0" encoding="utf-8"?>
<p:tagLst xmlns:a="http://schemas.openxmlformats.org/drawingml/2006/main" xmlns:r="http://schemas.openxmlformats.org/officeDocument/2006/relationships" xmlns:p="http://schemas.openxmlformats.org/presentationml/2006/main">
  <p:tag name="SHAPE" val="OLD"/>
</p:tagLst>
</file>

<file path=ppt/tags/tag558.xml><?xml version="1.0" encoding="utf-8"?>
<p:tagLst xmlns:a="http://schemas.openxmlformats.org/drawingml/2006/main" xmlns:r="http://schemas.openxmlformats.org/officeDocument/2006/relationships" xmlns:p="http://schemas.openxmlformats.org/presentationml/2006/main">
  <p:tag name="SHAPE" val="OLD"/>
</p:tagLst>
</file>

<file path=ppt/tags/tag559.xml><?xml version="1.0" encoding="utf-8"?>
<p:tagLst xmlns:a="http://schemas.openxmlformats.org/drawingml/2006/main" xmlns:r="http://schemas.openxmlformats.org/officeDocument/2006/relationships" xmlns:p="http://schemas.openxmlformats.org/presentationml/2006/main">
  <p:tag name="SHAPE" val="OLD"/>
</p:tagLst>
</file>

<file path=ppt/tags/tag56.xml><?xml version="1.0" encoding="utf-8"?>
<p:tagLst xmlns:a="http://schemas.openxmlformats.org/drawingml/2006/main" xmlns:r="http://schemas.openxmlformats.org/officeDocument/2006/relationships" xmlns:p="http://schemas.openxmlformats.org/presentationml/2006/main">
  <p:tag name="SHAPE" val="OLD"/>
</p:tagLst>
</file>

<file path=ppt/tags/tag560.xml><?xml version="1.0" encoding="utf-8"?>
<p:tagLst xmlns:a="http://schemas.openxmlformats.org/drawingml/2006/main" xmlns:r="http://schemas.openxmlformats.org/officeDocument/2006/relationships" xmlns:p="http://schemas.openxmlformats.org/presentationml/2006/main">
  <p:tag name="SHAPE" val="OLD"/>
</p:tagLst>
</file>

<file path=ppt/tags/tag561.xml><?xml version="1.0" encoding="utf-8"?>
<p:tagLst xmlns:a="http://schemas.openxmlformats.org/drawingml/2006/main" xmlns:r="http://schemas.openxmlformats.org/officeDocument/2006/relationships" xmlns:p="http://schemas.openxmlformats.org/presentationml/2006/main">
  <p:tag name="SHAPE" val="OLD"/>
</p:tagLst>
</file>

<file path=ppt/tags/tag562.xml><?xml version="1.0" encoding="utf-8"?>
<p:tagLst xmlns:a="http://schemas.openxmlformats.org/drawingml/2006/main" xmlns:r="http://schemas.openxmlformats.org/officeDocument/2006/relationships" xmlns:p="http://schemas.openxmlformats.org/presentationml/2006/main">
  <p:tag name="SHAPE" val="OLD"/>
</p:tagLst>
</file>

<file path=ppt/tags/tag563.xml><?xml version="1.0" encoding="utf-8"?>
<p:tagLst xmlns:a="http://schemas.openxmlformats.org/drawingml/2006/main" xmlns:r="http://schemas.openxmlformats.org/officeDocument/2006/relationships" xmlns:p="http://schemas.openxmlformats.org/presentationml/2006/main">
  <p:tag name="SHAPE" val="OLD"/>
</p:tagLst>
</file>

<file path=ppt/tags/tag564.xml><?xml version="1.0" encoding="utf-8"?>
<p:tagLst xmlns:a="http://schemas.openxmlformats.org/drawingml/2006/main" xmlns:r="http://schemas.openxmlformats.org/officeDocument/2006/relationships" xmlns:p="http://schemas.openxmlformats.org/presentationml/2006/main">
  <p:tag name="SHAPE" val="OLD"/>
</p:tagLst>
</file>

<file path=ppt/tags/tag565.xml><?xml version="1.0" encoding="utf-8"?>
<p:tagLst xmlns:a="http://schemas.openxmlformats.org/drawingml/2006/main" xmlns:r="http://schemas.openxmlformats.org/officeDocument/2006/relationships" xmlns:p="http://schemas.openxmlformats.org/presentationml/2006/main">
  <p:tag name="SHAPE" val="OLD"/>
</p:tagLst>
</file>

<file path=ppt/tags/tag566.xml><?xml version="1.0" encoding="utf-8"?>
<p:tagLst xmlns:a="http://schemas.openxmlformats.org/drawingml/2006/main" xmlns:r="http://schemas.openxmlformats.org/officeDocument/2006/relationships" xmlns:p="http://schemas.openxmlformats.org/presentationml/2006/main">
  <p:tag name="SHAPE" val="OLD"/>
</p:tagLst>
</file>

<file path=ppt/tags/tag567.xml><?xml version="1.0" encoding="utf-8"?>
<p:tagLst xmlns:a="http://schemas.openxmlformats.org/drawingml/2006/main" xmlns:r="http://schemas.openxmlformats.org/officeDocument/2006/relationships" xmlns:p="http://schemas.openxmlformats.org/presentationml/2006/main">
  <p:tag name="SHAPE" val="OLD"/>
</p:tagLst>
</file>

<file path=ppt/tags/tag568.xml><?xml version="1.0" encoding="utf-8"?>
<p:tagLst xmlns:a="http://schemas.openxmlformats.org/drawingml/2006/main" xmlns:r="http://schemas.openxmlformats.org/officeDocument/2006/relationships" xmlns:p="http://schemas.openxmlformats.org/presentationml/2006/main">
  <p:tag name="SHAPE" val="OLD"/>
</p:tagLst>
</file>

<file path=ppt/tags/tag569.xml><?xml version="1.0" encoding="utf-8"?>
<p:tagLst xmlns:a="http://schemas.openxmlformats.org/drawingml/2006/main" xmlns:r="http://schemas.openxmlformats.org/officeDocument/2006/relationships" xmlns:p="http://schemas.openxmlformats.org/presentationml/2006/main">
  <p:tag name="SHAPE" val="OLD"/>
</p:tagLst>
</file>

<file path=ppt/tags/tag57.xml><?xml version="1.0" encoding="utf-8"?>
<p:tagLst xmlns:a="http://schemas.openxmlformats.org/drawingml/2006/main" xmlns:r="http://schemas.openxmlformats.org/officeDocument/2006/relationships" xmlns:p="http://schemas.openxmlformats.org/presentationml/2006/main">
  <p:tag name="SHAPE" val="OLD"/>
</p:tagLst>
</file>

<file path=ppt/tags/tag570.xml><?xml version="1.0" encoding="utf-8"?>
<p:tagLst xmlns:a="http://schemas.openxmlformats.org/drawingml/2006/main" xmlns:r="http://schemas.openxmlformats.org/officeDocument/2006/relationships" xmlns:p="http://schemas.openxmlformats.org/presentationml/2006/main">
  <p:tag name="SHAPE" val="OLD"/>
</p:tagLst>
</file>

<file path=ppt/tags/tag571.xml><?xml version="1.0" encoding="utf-8"?>
<p:tagLst xmlns:a="http://schemas.openxmlformats.org/drawingml/2006/main" xmlns:r="http://schemas.openxmlformats.org/officeDocument/2006/relationships" xmlns:p="http://schemas.openxmlformats.org/presentationml/2006/main">
  <p:tag name="SHAPE" val="OLD"/>
</p:tagLst>
</file>

<file path=ppt/tags/tag572.xml><?xml version="1.0" encoding="utf-8"?>
<p:tagLst xmlns:a="http://schemas.openxmlformats.org/drawingml/2006/main" xmlns:r="http://schemas.openxmlformats.org/officeDocument/2006/relationships" xmlns:p="http://schemas.openxmlformats.org/presentationml/2006/main">
  <p:tag name="SHAPE" val="OLD"/>
</p:tagLst>
</file>

<file path=ppt/tags/tag573.xml><?xml version="1.0" encoding="utf-8"?>
<p:tagLst xmlns:a="http://schemas.openxmlformats.org/drawingml/2006/main" xmlns:r="http://schemas.openxmlformats.org/officeDocument/2006/relationships" xmlns:p="http://schemas.openxmlformats.org/presentationml/2006/main">
  <p:tag name="SHAPE" val="OLD"/>
</p:tagLst>
</file>

<file path=ppt/tags/tag574.xml><?xml version="1.0" encoding="utf-8"?>
<p:tagLst xmlns:a="http://schemas.openxmlformats.org/drawingml/2006/main" xmlns:r="http://schemas.openxmlformats.org/officeDocument/2006/relationships" xmlns:p="http://schemas.openxmlformats.org/presentationml/2006/main">
  <p:tag name="SHAPE" val="OLD"/>
</p:tagLst>
</file>

<file path=ppt/tags/tag575.xml><?xml version="1.0" encoding="utf-8"?>
<p:tagLst xmlns:a="http://schemas.openxmlformats.org/drawingml/2006/main" xmlns:r="http://schemas.openxmlformats.org/officeDocument/2006/relationships" xmlns:p="http://schemas.openxmlformats.org/presentationml/2006/main">
  <p:tag name="SHAPE" val="OLD"/>
</p:tagLst>
</file>

<file path=ppt/tags/tag576.xml><?xml version="1.0" encoding="utf-8"?>
<p:tagLst xmlns:a="http://schemas.openxmlformats.org/drawingml/2006/main" xmlns:r="http://schemas.openxmlformats.org/officeDocument/2006/relationships" xmlns:p="http://schemas.openxmlformats.org/presentationml/2006/main">
  <p:tag name="SHAPE" val="OLD"/>
</p:tagLst>
</file>

<file path=ppt/tags/tag577.xml><?xml version="1.0" encoding="utf-8"?>
<p:tagLst xmlns:a="http://schemas.openxmlformats.org/drawingml/2006/main" xmlns:r="http://schemas.openxmlformats.org/officeDocument/2006/relationships" xmlns:p="http://schemas.openxmlformats.org/presentationml/2006/main">
  <p:tag name="SHAPE" val="OLD"/>
</p:tagLst>
</file>

<file path=ppt/tags/tag578.xml><?xml version="1.0" encoding="utf-8"?>
<p:tagLst xmlns:a="http://schemas.openxmlformats.org/drawingml/2006/main" xmlns:r="http://schemas.openxmlformats.org/officeDocument/2006/relationships" xmlns:p="http://schemas.openxmlformats.org/presentationml/2006/main">
  <p:tag name="SHAPE" val="OLD"/>
</p:tagLst>
</file>

<file path=ppt/tags/tag579.xml><?xml version="1.0" encoding="utf-8"?>
<p:tagLst xmlns:a="http://schemas.openxmlformats.org/drawingml/2006/main" xmlns:r="http://schemas.openxmlformats.org/officeDocument/2006/relationships" xmlns:p="http://schemas.openxmlformats.org/presentationml/2006/main">
  <p:tag name="SHAPE" val="OLD"/>
</p:tagLst>
</file>

<file path=ppt/tags/tag58.xml><?xml version="1.0" encoding="utf-8"?>
<p:tagLst xmlns:a="http://schemas.openxmlformats.org/drawingml/2006/main" xmlns:r="http://schemas.openxmlformats.org/officeDocument/2006/relationships" xmlns:p="http://schemas.openxmlformats.org/presentationml/2006/main">
  <p:tag name="SHAPE" val="OLD"/>
</p:tagLst>
</file>

<file path=ppt/tags/tag580.xml><?xml version="1.0" encoding="utf-8"?>
<p:tagLst xmlns:a="http://schemas.openxmlformats.org/drawingml/2006/main" xmlns:r="http://schemas.openxmlformats.org/officeDocument/2006/relationships" xmlns:p="http://schemas.openxmlformats.org/presentationml/2006/main">
  <p:tag name="SHAPE" val="OLD"/>
</p:tagLst>
</file>

<file path=ppt/tags/tag581.xml><?xml version="1.0" encoding="utf-8"?>
<p:tagLst xmlns:a="http://schemas.openxmlformats.org/drawingml/2006/main" xmlns:r="http://schemas.openxmlformats.org/officeDocument/2006/relationships" xmlns:p="http://schemas.openxmlformats.org/presentationml/2006/main">
  <p:tag name="SHAPE" val="OLD"/>
</p:tagLst>
</file>

<file path=ppt/tags/tag582.xml><?xml version="1.0" encoding="utf-8"?>
<p:tagLst xmlns:a="http://schemas.openxmlformats.org/drawingml/2006/main" xmlns:r="http://schemas.openxmlformats.org/officeDocument/2006/relationships" xmlns:p="http://schemas.openxmlformats.org/presentationml/2006/main">
  <p:tag name="SHAPE" val="OLD"/>
</p:tagLst>
</file>

<file path=ppt/tags/tag583.xml><?xml version="1.0" encoding="utf-8"?>
<p:tagLst xmlns:a="http://schemas.openxmlformats.org/drawingml/2006/main" xmlns:r="http://schemas.openxmlformats.org/officeDocument/2006/relationships" xmlns:p="http://schemas.openxmlformats.org/presentationml/2006/main">
  <p:tag name="SHAPE" val="OLD"/>
</p:tagLst>
</file>

<file path=ppt/tags/tag584.xml><?xml version="1.0" encoding="utf-8"?>
<p:tagLst xmlns:a="http://schemas.openxmlformats.org/drawingml/2006/main" xmlns:r="http://schemas.openxmlformats.org/officeDocument/2006/relationships" xmlns:p="http://schemas.openxmlformats.org/presentationml/2006/main">
  <p:tag name="SHAPE" val="OLD"/>
</p:tagLst>
</file>

<file path=ppt/tags/tag585.xml><?xml version="1.0" encoding="utf-8"?>
<p:tagLst xmlns:a="http://schemas.openxmlformats.org/drawingml/2006/main" xmlns:r="http://schemas.openxmlformats.org/officeDocument/2006/relationships" xmlns:p="http://schemas.openxmlformats.org/presentationml/2006/main">
  <p:tag name="SHAPE" val="OLD"/>
</p:tagLst>
</file>

<file path=ppt/tags/tag586.xml><?xml version="1.0" encoding="utf-8"?>
<p:tagLst xmlns:a="http://schemas.openxmlformats.org/drawingml/2006/main" xmlns:r="http://schemas.openxmlformats.org/officeDocument/2006/relationships" xmlns:p="http://schemas.openxmlformats.org/presentationml/2006/main">
  <p:tag name="SHAPE" val="OLD"/>
</p:tagLst>
</file>

<file path=ppt/tags/tag587.xml><?xml version="1.0" encoding="utf-8"?>
<p:tagLst xmlns:a="http://schemas.openxmlformats.org/drawingml/2006/main" xmlns:r="http://schemas.openxmlformats.org/officeDocument/2006/relationships" xmlns:p="http://schemas.openxmlformats.org/presentationml/2006/main">
  <p:tag name="SHAPE" val="OLD"/>
</p:tagLst>
</file>

<file path=ppt/tags/tag588.xml><?xml version="1.0" encoding="utf-8"?>
<p:tagLst xmlns:a="http://schemas.openxmlformats.org/drawingml/2006/main" xmlns:r="http://schemas.openxmlformats.org/officeDocument/2006/relationships" xmlns:p="http://schemas.openxmlformats.org/presentationml/2006/main">
  <p:tag name="SHAPE" val="OLD"/>
</p:tagLst>
</file>

<file path=ppt/tags/tag589.xml><?xml version="1.0" encoding="utf-8"?>
<p:tagLst xmlns:a="http://schemas.openxmlformats.org/drawingml/2006/main" xmlns:r="http://schemas.openxmlformats.org/officeDocument/2006/relationships" xmlns:p="http://schemas.openxmlformats.org/presentationml/2006/main">
  <p:tag name="SHAPE" val="OLD"/>
</p:tagLst>
</file>

<file path=ppt/tags/tag59.xml><?xml version="1.0" encoding="utf-8"?>
<p:tagLst xmlns:a="http://schemas.openxmlformats.org/drawingml/2006/main" xmlns:r="http://schemas.openxmlformats.org/officeDocument/2006/relationships" xmlns:p="http://schemas.openxmlformats.org/presentationml/2006/main">
  <p:tag name="SHAPE" val="OLD"/>
</p:tagLst>
</file>

<file path=ppt/tags/tag590.xml><?xml version="1.0" encoding="utf-8"?>
<p:tagLst xmlns:a="http://schemas.openxmlformats.org/drawingml/2006/main" xmlns:r="http://schemas.openxmlformats.org/officeDocument/2006/relationships" xmlns:p="http://schemas.openxmlformats.org/presentationml/2006/main">
  <p:tag name="SHAPE" val="OLD"/>
</p:tagLst>
</file>

<file path=ppt/tags/tag591.xml><?xml version="1.0" encoding="utf-8"?>
<p:tagLst xmlns:a="http://schemas.openxmlformats.org/drawingml/2006/main" xmlns:r="http://schemas.openxmlformats.org/officeDocument/2006/relationships" xmlns:p="http://schemas.openxmlformats.org/presentationml/2006/main">
  <p:tag name="SHAPE" val="OLD"/>
</p:tagLst>
</file>

<file path=ppt/tags/tag592.xml><?xml version="1.0" encoding="utf-8"?>
<p:tagLst xmlns:a="http://schemas.openxmlformats.org/drawingml/2006/main" xmlns:r="http://schemas.openxmlformats.org/officeDocument/2006/relationships" xmlns:p="http://schemas.openxmlformats.org/presentationml/2006/main">
  <p:tag name="SHAPE" val="OLD"/>
</p:tagLst>
</file>

<file path=ppt/tags/tag593.xml><?xml version="1.0" encoding="utf-8"?>
<p:tagLst xmlns:a="http://schemas.openxmlformats.org/drawingml/2006/main" xmlns:r="http://schemas.openxmlformats.org/officeDocument/2006/relationships" xmlns:p="http://schemas.openxmlformats.org/presentationml/2006/main">
  <p:tag name="SHAPE" val="OLD"/>
</p:tagLst>
</file>

<file path=ppt/tags/tag594.xml><?xml version="1.0" encoding="utf-8"?>
<p:tagLst xmlns:a="http://schemas.openxmlformats.org/drawingml/2006/main" xmlns:r="http://schemas.openxmlformats.org/officeDocument/2006/relationships" xmlns:p="http://schemas.openxmlformats.org/presentationml/2006/main">
  <p:tag name="SHAPE" val="OLD"/>
</p:tagLst>
</file>

<file path=ppt/tags/tag595.xml><?xml version="1.0" encoding="utf-8"?>
<p:tagLst xmlns:a="http://schemas.openxmlformats.org/drawingml/2006/main" xmlns:r="http://schemas.openxmlformats.org/officeDocument/2006/relationships" xmlns:p="http://schemas.openxmlformats.org/presentationml/2006/main">
  <p:tag name="SHAPE" val="OLD"/>
</p:tagLst>
</file>

<file path=ppt/tags/tag596.xml><?xml version="1.0" encoding="utf-8"?>
<p:tagLst xmlns:a="http://schemas.openxmlformats.org/drawingml/2006/main" xmlns:r="http://schemas.openxmlformats.org/officeDocument/2006/relationships" xmlns:p="http://schemas.openxmlformats.org/presentationml/2006/main">
  <p:tag name="SHAPE" val="OLD"/>
</p:tagLst>
</file>

<file path=ppt/tags/tag597.xml><?xml version="1.0" encoding="utf-8"?>
<p:tagLst xmlns:a="http://schemas.openxmlformats.org/drawingml/2006/main" xmlns:r="http://schemas.openxmlformats.org/officeDocument/2006/relationships" xmlns:p="http://schemas.openxmlformats.org/presentationml/2006/main">
  <p:tag name="SHAPE" val="OLD"/>
</p:tagLst>
</file>

<file path=ppt/tags/tag598.xml><?xml version="1.0" encoding="utf-8"?>
<p:tagLst xmlns:a="http://schemas.openxmlformats.org/drawingml/2006/main" xmlns:r="http://schemas.openxmlformats.org/officeDocument/2006/relationships" xmlns:p="http://schemas.openxmlformats.org/presentationml/2006/main">
  <p:tag name="SHAPE" val="OLD"/>
</p:tagLst>
</file>

<file path=ppt/tags/tag599.xml><?xml version="1.0" encoding="utf-8"?>
<p:tagLst xmlns:a="http://schemas.openxmlformats.org/drawingml/2006/main" xmlns:r="http://schemas.openxmlformats.org/officeDocument/2006/relationships" xmlns:p="http://schemas.openxmlformats.org/presentationml/2006/main">
  <p:tag name="SHAPE" val="OLD"/>
</p:tagLst>
</file>

<file path=ppt/tags/tag6.xml><?xml version="1.0" encoding="utf-8"?>
<p:tagLst xmlns:a="http://schemas.openxmlformats.org/drawingml/2006/main" xmlns:r="http://schemas.openxmlformats.org/officeDocument/2006/relationships" xmlns:p="http://schemas.openxmlformats.org/presentationml/2006/main">
  <p:tag name="SHAPE" val="OLD"/>
</p:tagLst>
</file>

<file path=ppt/tags/tag60.xml><?xml version="1.0" encoding="utf-8"?>
<p:tagLst xmlns:a="http://schemas.openxmlformats.org/drawingml/2006/main" xmlns:r="http://schemas.openxmlformats.org/officeDocument/2006/relationships" xmlns:p="http://schemas.openxmlformats.org/presentationml/2006/main">
  <p:tag name="SHAPE" val="OLD"/>
</p:tagLst>
</file>

<file path=ppt/tags/tag600.xml><?xml version="1.0" encoding="utf-8"?>
<p:tagLst xmlns:a="http://schemas.openxmlformats.org/drawingml/2006/main" xmlns:r="http://schemas.openxmlformats.org/officeDocument/2006/relationships" xmlns:p="http://schemas.openxmlformats.org/presentationml/2006/main">
  <p:tag name="SHAPE" val="OLD"/>
</p:tagLst>
</file>

<file path=ppt/tags/tag601.xml><?xml version="1.0" encoding="utf-8"?>
<p:tagLst xmlns:a="http://schemas.openxmlformats.org/drawingml/2006/main" xmlns:r="http://schemas.openxmlformats.org/officeDocument/2006/relationships" xmlns:p="http://schemas.openxmlformats.org/presentationml/2006/main">
  <p:tag name="SHAPE" val="OLD"/>
</p:tagLst>
</file>

<file path=ppt/tags/tag602.xml><?xml version="1.0" encoding="utf-8"?>
<p:tagLst xmlns:a="http://schemas.openxmlformats.org/drawingml/2006/main" xmlns:r="http://schemas.openxmlformats.org/officeDocument/2006/relationships" xmlns:p="http://schemas.openxmlformats.org/presentationml/2006/main">
  <p:tag name="SHAPE" val="OLD"/>
</p:tagLst>
</file>

<file path=ppt/tags/tag603.xml><?xml version="1.0" encoding="utf-8"?>
<p:tagLst xmlns:a="http://schemas.openxmlformats.org/drawingml/2006/main" xmlns:r="http://schemas.openxmlformats.org/officeDocument/2006/relationships" xmlns:p="http://schemas.openxmlformats.org/presentationml/2006/main">
  <p:tag name="SHAPE" val="OLD"/>
</p:tagLst>
</file>

<file path=ppt/tags/tag604.xml><?xml version="1.0" encoding="utf-8"?>
<p:tagLst xmlns:a="http://schemas.openxmlformats.org/drawingml/2006/main" xmlns:r="http://schemas.openxmlformats.org/officeDocument/2006/relationships" xmlns:p="http://schemas.openxmlformats.org/presentationml/2006/main">
  <p:tag name="SHAPE" val="OLD"/>
</p:tagLst>
</file>

<file path=ppt/tags/tag605.xml><?xml version="1.0" encoding="utf-8"?>
<p:tagLst xmlns:a="http://schemas.openxmlformats.org/drawingml/2006/main" xmlns:r="http://schemas.openxmlformats.org/officeDocument/2006/relationships" xmlns:p="http://schemas.openxmlformats.org/presentationml/2006/main">
  <p:tag name="SHAPE" val="OLD"/>
</p:tagLst>
</file>

<file path=ppt/tags/tag606.xml><?xml version="1.0" encoding="utf-8"?>
<p:tagLst xmlns:a="http://schemas.openxmlformats.org/drawingml/2006/main" xmlns:r="http://schemas.openxmlformats.org/officeDocument/2006/relationships" xmlns:p="http://schemas.openxmlformats.org/presentationml/2006/main">
  <p:tag name="SHAPE" val="OLD"/>
</p:tagLst>
</file>

<file path=ppt/tags/tag607.xml><?xml version="1.0" encoding="utf-8"?>
<p:tagLst xmlns:a="http://schemas.openxmlformats.org/drawingml/2006/main" xmlns:r="http://schemas.openxmlformats.org/officeDocument/2006/relationships" xmlns:p="http://schemas.openxmlformats.org/presentationml/2006/main">
  <p:tag name="SHAPE" val="OLD"/>
</p:tagLst>
</file>

<file path=ppt/tags/tag608.xml><?xml version="1.0" encoding="utf-8"?>
<p:tagLst xmlns:a="http://schemas.openxmlformats.org/drawingml/2006/main" xmlns:r="http://schemas.openxmlformats.org/officeDocument/2006/relationships" xmlns:p="http://schemas.openxmlformats.org/presentationml/2006/main">
  <p:tag name="SHAPE" val="OLD"/>
</p:tagLst>
</file>

<file path=ppt/tags/tag609.xml><?xml version="1.0" encoding="utf-8"?>
<p:tagLst xmlns:a="http://schemas.openxmlformats.org/drawingml/2006/main" xmlns:r="http://schemas.openxmlformats.org/officeDocument/2006/relationships" xmlns:p="http://schemas.openxmlformats.org/presentationml/2006/main">
  <p:tag name="SHAPE" val="OLD"/>
</p:tagLst>
</file>

<file path=ppt/tags/tag61.xml><?xml version="1.0" encoding="utf-8"?>
<p:tagLst xmlns:a="http://schemas.openxmlformats.org/drawingml/2006/main" xmlns:r="http://schemas.openxmlformats.org/officeDocument/2006/relationships" xmlns:p="http://schemas.openxmlformats.org/presentationml/2006/main">
  <p:tag name="SHAPE" val="OLD"/>
</p:tagLst>
</file>

<file path=ppt/tags/tag610.xml><?xml version="1.0" encoding="utf-8"?>
<p:tagLst xmlns:a="http://schemas.openxmlformats.org/drawingml/2006/main" xmlns:r="http://schemas.openxmlformats.org/officeDocument/2006/relationships" xmlns:p="http://schemas.openxmlformats.org/presentationml/2006/main">
  <p:tag name="SHAPE" val="OLD"/>
</p:tagLst>
</file>

<file path=ppt/tags/tag611.xml><?xml version="1.0" encoding="utf-8"?>
<p:tagLst xmlns:a="http://schemas.openxmlformats.org/drawingml/2006/main" xmlns:r="http://schemas.openxmlformats.org/officeDocument/2006/relationships" xmlns:p="http://schemas.openxmlformats.org/presentationml/2006/main">
  <p:tag name="SHAPE" val="OLD"/>
</p:tagLst>
</file>

<file path=ppt/tags/tag612.xml><?xml version="1.0" encoding="utf-8"?>
<p:tagLst xmlns:a="http://schemas.openxmlformats.org/drawingml/2006/main" xmlns:r="http://schemas.openxmlformats.org/officeDocument/2006/relationships" xmlns:p="http://schemas.openxmlformats.org/presentationml/2006/main">
  <p:tag name="SHAPE" val="OLD"/>
</p:tagLst>
</file>

<file path=ppt/tags/tag613.xml><?xml version="1.0" encoding="utf-8"?>
<p:tagLst xmlns:a="http://schemas.openxmlformats.org/drawingml/2006/main" xmlns:r="http://schemas.openxmlformats.org/officeDocument/2006/relationships" xmlns:p="http://schemas.openxmlformats.org/presentationml/2006/main">
  <p:tag name="SHAPE" val="OLD"/>
</p:tagLst>
</file>

<file path=ppt/tags/tag614.xml><?xml version="1.0" encoding="utf-8"?>
<p:tagLst xmlns:a="http://schemas.openxmlformats.org/drawingml/2006/main" xmlns:r="http://schemas.openxmlformats.org/officeDocument/2006/relationships" xmlns:p="http://schemas.openxmlformats.org/presentationml/2006/main">
  <p:tag name="SHAPE" val="OLD"/>
</p:tagLst>
</file>

<file path=ppt/tags/tag615.xml><?xml version="1.0" encoding="utf-8"?>
<p:tagLst xmlns:a="http://schemas.openxmlformats.org/drawingml/2006/main" xmlns:r="http://schemas.openxmlformats.org/officeDocument/2006/relationships" xmlns:p="http://schemas.openxmlformats.org/presentationml/2006/main">
  <p:tag name="SHAPE" val="OLD"/>
</p:tagLst>
</file>

<file path=ppt/tags/tag616.xml><?xml version="1.0" encoding="utf-8"?>
<p:tagLst xmlns:a="http://schemas.openxmlformats.org/drawingml/2006/main" xmlns:r="http://schemas.openxmlformats.org/officeDocument/2006/relationships" xmlns:p="http://schemas.openxmlformats.org/presentationml/2006/main">
  <p:tag name="SHAPE" val="OLD"/>
</p:tagLst>
</file>

<file path=ppt/tags/tag617.xml><?xml version="1.0" encoding="utf-8"?>
<p:tagLst xmlns:a="http://schemas.openxmlformats.org/drawingml/2006/main" xmlns:r="http://schemas.openxmlformats.org/officeDocument/2006/relationships" xmlns:p="http://schemas.openxmlformats.org/presentationml/2006/main">
  <p:tag name="SHAPE" val="OLD"/>
</p:tagLst>
</file>

<file path=ppt/tags/tag618.xml><?xml version="1.0" encoding="utf-8"?>
<p:tagLst xmlns:a="http://schemas.openxmlformats.org/drawingml/2006/main" xmlns:r="http://schemas.openxmlformats.org/officeDocument/2006/relationships" xmlns:p="http://schemas.openxmlformats.org/presentationml/2006/main">
  <p:tag name="SHAPE" val="OLD"/>
</p:tagLst>
</file>

<file path=ppt/tags/tag619.xml><?xml version="1.0" encoding="utf-8"?>
<p:tagLst xmlns:a="http://schemas.openxmlformats.org/drawingml/2006/main" xmlns:r="http://schemas.openxmlformats.org/officeDocument/2006/relationships" xmlns:p="http://schemas.openxmlformats.org/presentationml/2006/main">
  <p:tag name="SHAPE" val="OLD"/>
</p:tagLst>
</file>

<file path=ppt/tags/tag62.xml><?xml version="1.0" encoding="utf-8"?>
<p:tagLst xmlns:a="http://schemas.openxmlformats.org/drawingml/2006/main" xmlns:r="http://schemas.openxmlformats.org/officeDocument/2006/relationships" xmlns:p="http://schemas.openxmlformats.org/presentationml/2006/main">
  <p:tag name="SHAPE" val="OLD"/>
</p:tagLst>
</file>

<file path=ppt/tags/tag620.xml><?xml version="1.0" encoding="utf-8"?>
<p:tagLst xmlns:a="http://schemas.openxmlformats.org/drawingml/2006/main" xmlns:r="http://schemas.openxmlformats.org/officeDocument/2006/relationships" xmlns:p="http://schemas.openxmlformats.org/presentationml/2006/main">
  <p:tag name="SHAPE" val="OLD"/>
</p:tagLst>
</file>

<file path=ppt/tags/tag621.xml><?xml version="1.0" encoding="utf-8"?>
<p:tagLst xmlns:a="http://schemas.openxmlformats.org/drawingml/2006/main" xmlns:r="http://schemas.openxmlformats.org/officeDocument/2006/relationships" xmlns:p="http://schemas.openxmlformats.org/presentationml/2006/main">
  <p:tag name="SHAPE" val="OLD"/>
</p:tagLst>
</file>

<file path=ppt/tags/tag622.xml><?xml version="1.0" encoding="utf-8"?>
<p:tagLst xmlns:a="http://schemas.openxmlformats.org/drawingml/2006/main" xmlns:r="http://schemas.openxmlformats.org/officeDocument/2006/relationships" xmlns:p="http://schemas.openxmlformats.org/presentationml/2006/main">
  <p:tag name="SHAPE" val="OLD"/>
</p:tagLst>
</file>

<file path=ppt/tags/tag623.xml><?xml version="1.0" encoding="utf-8"?>
<p:tagLst xmlns:a="http://schemas.openxmlformats.org/drawingml/2006/main" xmlns:r="http://schemas.openxmlformats.org/officeDocument/2006/relationships" xmlns:p="http://schemas.openxmlformats.org/presentationml/2006/main">
  <p:tag name="SHAPE" val="OLD"/>
</p:tagLst>
</file>

<file path=ppt/tags/tag624.xml><?xml version="1.0" encoding="utf-8"?>
<p:tagLst xmlns:a="http://schemas.openxmlformats.org/drawingml/2006/main" xmlns:r="http://schemas.openxmlformats.org/officeDocument/2006/relationships" xmlns:p="http://schemas.openxmlformats.org/presentationml/2006/main">
  <p:tag name="SHAPE" val="OLD"/>
</p:tagLst>
</file>

<file path=ppt/tags/tag625.xml><?xml version="1.0" encoding="utf-8"?>
<p:tagLst xmlns:a="http://schemas.openxmlformats.org/drawingml/2006/main" xmlns:r="http://schemas.openxmlformats.org/officeDocument/2006/relationships" xmlns:p="http://schemas.openxmlformats.org/presentationml/2006/main">
  <p:tag name="SHAPE" val="OLD"/>
</p:tagLst>
</file>

<file path=ppt/tags/tag626.xml><?xml version="1.0" encoding="utf-8"?>
<p:tagLst xmlns:a="http://schemas.openxmlformats.org/drawingml/2006/main" xmlns:r="http://schemas.openxmlformats.org/officeDocument/2006/relationships" xmlns:p="http://schemas.openxmlformats.org/presentationml/2006/main">
  <p:tag name="SHAPE" val="OLD"/>
</p:tagLst>
</file>

<file path=ppt/tags/tag627.xml><?xml version="1.0" encoding="utf-8"?>
<p:tagLst xmlns:a="http://schemas.openxmlformats.org/drawingml/2006/main" xmlns:r="http://schemas.openxmlformats.org/officeDocument/2006/relationships" xmlns:p="http://schemas.openxmlformats.org/presentationml/2006/main">
  <p:tag name="SHAPE" val="OLD"/>
</p:tagLst>
</file>

<file path=ppt/tags/tag628.xml><?xml version="1.0" encoding="utf-8"?>
<p:tagLst xmlns:a="http://schemas.openxmlformats.org/drawingml/2006/main" xmlns:r="http://schemas.openxmlformats.org/officeDocument/2006/relationships" xmlns:p="http://schemas.openxmlformats.org/presentationml/2006/main">
  <p:tag name="SHAPE" val="OLD"/>
</p:tagLst>
</file>

<file path=ppt/tags/tag629.xml><?xml version="1.0" encoding="utf-8"?>
<p:tagLst xmlns:a="http://schemas.openxmlformats.org/drawingml/2006/main" xmlns:r="http://schemas.openxmlformats.org/officeDocument/2006/relationships" xmlns:p="http://schemas.openxmlformats.org/presentationml/2006/main">
  <p:tag name="SHAPE" val="OLD"/>
</p:tagLst>
</file>

<file path=ppt/tags/tag63.xml><?xml version="1.0" encoding="utf-8"?>
<p:tagLst xmlns:a="http://schemas.openxmlformats.org/drawingml/2006/main" xmlns:r="http://schemas.openxmlformats.org/officeDocument/2006/relationships" xmlns:p="http://schemas.openxmlformats.org/presentationml/2006/main">
  <p:tag name="SHAPE" val="OLD"/>
</p:tagLst>
</file>

<file path=ppt/tags/tag630.xml><?xml version="1.0" encoding="utf-8"?>
<p:tagLst xmlns:a="http://schemas.openxmlformats.org/drawingml/2006/main" xmlns:r="http://schemas.openxmlformats.org/officeDocument/2006/relationships" xmlns:p="http://schemas.openxmlformats.org/presentationml/2006/main">
  <p:tag name="SHAPE" val="OLD"/>
</p:tagLst>
</file>

<file path=ppt/tags/tag631.xml><?xml version="1.0" encoding="utf-8"?>
<p:tagLst xmlns:a="http://schemas.openxmlformats.org/drawingml/2006/main" xmlns:r="http://schemas.openxmlformats.org/officeDocument/2006/relationships" xmlns:p="http://schemas.openxmlformats.org/presentationml/2006/main">
  <p:tag name="SHAPE" val="OLD"/>
</p:tagLst>
</file>

<file path=ppt/tags/tag632.xml><?xml version="1.0" encoding="utf-8"?>
<p:tagLst xmlns:a="http://schemas.openxmlformats.org/drawingml/2006/main" xmlns:r="http://schemas.openxmlformats.org/officeDocument/2006/relationships" xmlns:p="http://schemas.openxmlformats.org/presentationml/2006/main">
  <p:tag name="SHAPE" val="OLD"/>
</p:tagLst>
</file>

<file path=ppt/tags/tag633.xml><?xml version="1.0" encoding="utf-8"?>
<p:tagLst xmlns:a="http://schemas.openxmlformats.org/drawingml/2006/main" xmlns:r="http://schemas.openxmlformats.org/officeDocument/2006/relationships" xmlns:p="http://schemas.openxmlformats.org/presentationml/2006/main">
  <p:tag name="SHAPE" val="OLD"/>
</p:tagLst>
</file>

<file path=ppt/tags/tag634.xml><?xml version="1.0" encoding="utf-8"?>
<p:tagLst xmlns:a="http://schemas.openxmlformats.org/drawingml/2006/main" xmlns:r="http://schemas.openxmlformats.org/officeDocument/2006/relationships" xmlns:p="http://schemas.openxmlformats.org/presentationml/2006/main">
  <p:tag name="SHAPE" val="OLD"/>
</p:tagLst>
</file>

<file path=ppt/tags/tag635.xml><?xml version="1.0" encoding="utf-8"?>
<p:tagLst xmlns:a="http://schemas.openxmlformats.org/drawingml/2006/main" xmlns:r="http://schemas.openxmlformats.org/officeDocument/2006/relationships" xmlns:p="http://schemas.openxmlformats.org/presentationml/2006/main">
  <p:tag name="SHAPE" val="OLD"/>
</p:tagLst>
</file>

<file path=ppt/tags/tag636.xml><?xml version="1.0" encoding="utf-8"?>
<p:tagLst xmlns:a="http://schemas.openxmlformats.org/drawingml/2006/main" xmlns:r="http://schemas.openxmlformats.org/officeDocument/2006/relationships" xmlns:p="http://schemas.openxmlformats.org/presentationml/2006/main">
  <p:tag name="SHAPE" val="OLD"/>
</p:tagLst>
</file>

<file path=ppt/tags/tag637.xml><?xml version="1.0" encoding="utf-8"?>
<p:tagLst xmlns:a="http://schemas.openxmlformats.org/drawingml/2006/main" xmlns:r="http://schemas.openxmlformats.org/officeDocument/2006/relationships" xmlns:p="http://schemas.openxmlformats.org/presentationml/2006/main">
  <p:tag name="SHAPE" val="OLD"/>
</p:tagLst>
</file>

<file path=ppt/tags/tag638.xml><?xml version="1.0" encoding="utf-8"?>
<p:tagLst xmlns:a="http://schemas.openxmlformats.org/drawingml/2006/main" xmlns:r="http://schemas.openxmlformats.org/officeDocument/2006/relationships" xmlns:p="http://schemas.openxmlformats.org/presentationml/2006/main">
  <p:tag name="SHAPE" val="OLD"/>
</p:tagLst>
</file>

<file path=ppt/tags/tag639.xml><?xml version="1.0" encoding="utf-8"?>
<p:tagLst xmlns:a="http://schemas.openxmlformats.org/drawingml/2006/main" xmlns:r="http://schemas.openxmlformats.org/officeDocument/2006/relationships" xmlns:p="http://schemas.openxmlformats.org/presentationml/2006/main">
  <p:tag name="SHAPE" val="OLD"/>
</p:tagLst>
</file>

<file path=ppt/tags/tag64.xml><?xml version="1.0" encoding="utf-8"?>
<p:tagLst xmlns:a="http://schemas.openxmlformats.org/drawingml/2006/main" xmlns:r="http://schemas.openxmlformats.org/officeDocument/2006/relationships" xmlns:p="http://schemas.openxmlformats.org/presentationml/2006/main">
  <p:tag name="SHAPE" val="OLD"/>
</p:tagLst>
</file>

<file path=ppt/tags/tag640.xml><?xml version="1.0" encoding="utf-8"?>
<p:tagLst xmlns:a="http://schemas.openxmlformats.org/drawingml/2006/main" xmlns:r="http://schemas.openxmlformats.org/officeDocument/2006/relationships" xmlns:p="http://schemas.openxmlformats.org/presentationml/2006/main">
  <p:tag name="SHAPE" val="OLD"/>
</p:tagLst>
</file>

<file path=ppt/tags/tag641.xml><?xml version="1.0" encoding="utf-8"?>
<p:tagLst xmlns:a="http://schemas.openxmlformats.org/drawingml/2006/main" xmlns:r="http://schemas.openxmlformats.org/officeDocument/2006/relationships" xmlns:p="http://schemas.openxmlformats.org/presentationml/2006/main">
  <p:tag name="SHAPE" val="OLD"/>
</p:tagLst>
</file>

<file path=ppt/tags/tag642.xml><?xml version="1.0" encoding="utf-8"?>
<p:tagLst xmlns:a="http://schemas.openxmlformats.org/drawingml/2006/main" xmlns:r="http://schemas.openxmlformats.org/officeDocument/2006/relationships" xmlns:p="http://schemas.openxmlformats.org/presentationml/2006/main">
  <p:tag name="SHAPE" val="OLD"/>
</p:tagLst>
</file>

<file path=ppt/tags/tag643.xml><?xml version="1.0" encoding="utf-8"?>
<p:tagLst xmlns:a="http://schemas.openxmlformats.org/drawingml/2006/main" xmlns:r="http://schemas.openxmlformats.org/officeDocument/2006/relationships" xmlns:p="http://schemas.openxmlformats.org/presentationml/2006/main">
  <p:tag name="SHAPE" val="OLD"/>
</p:tagLst>
</file>

<file path=ppt/tags/tag644.xml><?xml version="1.0" encoding="utf-8"?>
<p:tagLst xmlns:a="http://schemas.openxmlformats.org/drawingml/2006/main" xmlns:r="http://schemas.openxmlformats.org/officeDocument/2006/relationships" xmlns:p="http://schemas.openxmlformats.org/presentationml/2006/main">
  <p:tag name="SHAPE" val="OLD"/>
</p:tagLst>
</file>

<file path=ppt/tags/tag645.xml><?xml version="1.0" encoding="utf-8"?>
<p:tagLst xmlns:a="http://schemas.openxmlformats.org/drawingml/2006/main" xmlns:r="http://schemas.openxmlformats.org/officeDocument/2006/relationships" xmlns:p="http://schemas.openxmlformats.org/presentationml/2006/main">
  <p:tag name="SHAPE" val="OLD"/>
</p:tagLst>
</file>

<file path=ppt/tags/tag646.xml><?xml version="1.0" encoding="utf-8"?>
<p:tagLst xmlns:a="http://schemas.openxmlformats.org/drawingml/2006/main" xmlns:r="http://schemas.openxmlformats.org/officeDocument/2006/relationships" xmlns:p="http://schemas.openxmlformats.org/presentationml/2006/main">
  <p:tag name="SHAPE" val="OLD"/>
</p:tagLst>
</file>

<file path=ppt/tags/tag647.xml><?xml version="1.0" encoding="utf-8"?>
<p:tagLst xmlns:a="http://schemas.openxmlformats.org/drawingml/2006/main" xmlns:r="http://schemas.openxmlformats.org/officeDocument/2006/relationships" xmlns:p="http://schemas.openxmlformats.org/presentationml/2006/main">
  <p:tag name="SHAPE" val="OLD"/>
</p:tagLst>
</file>

<file path=ppt/tags/tag648.xml><?xml version="1.0" encoding="utf-8"?>
<p:tagLst xmlns:a="http://schemas.openxmlformats.org/drawingml/2006/main" xmlns:r="http://schemas.openxmlformats.org/officeDocument/2006/relationships" xmlns:p="http://schemas.openxmlformats.org/presentationml/2006/main">
  <p:tag name="SHAPE" val="OLD"/>
</p:tagLst>
</file>

<file path=ppt/tags/tag649.xml><?xml version="1.0" encoding="utf-8"?>
<p:tagLst xmlns:a="http://schemas.openxmlformats.org/drawingml/2006/main" xmlns:r="http://schemas.openxmlformats.org/officeDocument/2006/relationships" xmlns:p="http://schemas.openxmlformats.org/presentationml/2006/main">
  <p:tag name="SHAPE" val="OLD"/>
</p:tagLst>
</file>

<file path=ppt/tags/tag65.xml><?xml version="1.0" encoding="utf-8"?>
<p:tagLst xmlns:a="http://schemas.openxmlformats.org/drawingml/2006/main" xmlns:r="http://schemas.openxmlformats.org/officeDocument/2006/relationships" xmlns:p="http://schemas.openxmlformats.org/presentationml/2006/main">
  <p:tag name="SHAPE" val="OLD"/>
</p:tagLst>
</file>

<file path=ppt/tags/tag650.xml><?xml version="1.0" encoding="utf-8"?>
<p:tagLst xmlns:a="http://schemas.openxmlformats.org/drawingml/2006/main" xmlns:r="http://schemas.openxmlformats.org/officeDocument/2006/relationships" xmlns:p="http://schemas.openxmlformats.org/presentationml/2006/main">
  <p:tag name="SHAPE" val="OLD"/>
</p:tagLst>
</file>

<file path=ppt/tags/tag651.xml><?xml version="1.0" encoding="utf-8"?>
<p:tagLst xmlns:a="http://schemas.openxmlformats.org/drawingml/2006/main" xmlns:r="http://schemas.openxmlformats.org/officeDocument/2006/relationships" xmlns:p="http://schemas.openxmlformats.org/presentationml/2006/main">
  <p:tag name="SHAPE" val="OLD"/>
</p:tagLst>
</file>

<file path=ppt/tags/tag652.xml><?xml version="1.0" encoding="utf-8"?>
<p:tagLst xmlns:a="http://schemas.openxmlformats.org/drawingml/2006/main" xmlns:r="http://schemas.openxmlformats.org/officeDocument/2006/relationships" xmlns:p="http://schemas.openxmlformats.org/presentationml/2006/main">
  <p:tag name="SHAPE" val="OLD"/>
</p:tagLst>
</file>

<file path=ppt/tags/tag653.xml><?xml version="1.0" encoding="utf-8"?>
<p:tagLst xmlns:a="http://schemas.openxmlformats.org/drawingml/2006/main" xmlns:r="http://schemas.openxmlformats.org/officeDocument/2006/relationships" xmlns:p="http://schemas.openxmlformats.org/presentationml/2006/main">
  <p:tag name="SHAPE" val="OLD"/>
</p:tagLst>
</file>

<file path=ppt/tags/tag654.xml><?xml version="1.0" encoding="utf-8"?>
<p:tagLst xmlns:a="http://schemas.openxmlformats.org/drawingml/2006/main" xmlns:r="http://schemas.openxmlformats.org/officeDocument/2006/relationships" xmlns:p="http://schemas.openxmlformats.org/presentationml/2006/main">
  <p:tag name="SHAPE" val="OLD"/>
</p:tagLst>
</file>

<file path=ppt/tags/tag655.xml><?xml version="1.0" encoding="utf-8"?>
<p:tagLst xmlns:a="http://schemas.openxmlformats.org/drawingml/2006/main" xmlns:r="http://schemas.openxmlformats.org/officeDocument/2006/relationships" xmlns:p="http://schemas.openxmlformats.org/presentationml/2006/main">
  <p:tag name="SHAPE" val="OLD"/>
</p:tagLst>
</file>

<file path=ppt/tags/tag656.xml><?xml version="1.0" encoding="utf-8"?>
<p:tagLst xmlns:a="http://schemas.openxmlformats.org/drawingml/2006/main" xmlns:r="http://schemas.openxmlformats.org/officeDocument/2006/relationships" xmlns:p="http://schemas.openxmlformats.org/presentationml/2006/main">
  <p:tag name="SHAPE" val="OLD"/>
</p:tagLst>
</file>

<file path=ppt/tags/tag657.xml><?xml version="1.0" encoding="utf-8"?>
<p:tagLst xmlns:a="http://schemas.openxmlformats.org/drawingml/2006/main" xmlns:r="http://schemas.openxmlformats.org/officeDocument/2006/relationships" xmlns:p="http://schemas.openxmlformats.org/presentationml/2006/main">
  <p:tag name="SHAPE" val="OLD"/>
</p:tagLst>
</file>

<file path=ppt/tags/tag658.xml><?xml version="1.0" encoding="utf-8"?>
<p:tagLst xmlns:a="http://schemas.openxmlformats.org/drawingml/2006/main" xmlns:r="http://schemas.openxmlformats.org/officeDocument/2006/relationships" xmlns:p="http://schemas.openxmlformats.org/presentationml/2006/main">
  <p:tag name="SHAPE" val="OLD"/>
</p:tagLst>
</file>

<file path=ppt/tags/tag659.xml><?xml version="1.0" encoding="utf-8"?>
<p:tagLst xmlns:a="http://schemas.openxmlformats.org/drawingml/2006/main" xmlns:r="http://schemas.openxmlformats.org/officeDocument/2006/relationships" xmlns:p="http://schemas.openxmlformats.org/presentationml/2006/main">
  <p:tag name="SHAPE" val="OLD"/>
</p:tagLst>
</file>

<file path=ppt/tags/tag66.xml><?xml version="1.0" encoding="utf-8"?>
<p:tagLst xmlns:a="http://schemas.openxmlformats.org/drawingml/2006/main" xmlns:r="http://schemas.openxmlformats.org/officeDocument/2006/relationships" xmlns:p="http://schemas.openxmlformats.org/presentationml/2006/main">
  <p:tag name="SHAPE" val="OLD"/>
</p:tagLst>
</file>

<file path=ppt/tags/tag660.xml><?xml version="1.0" encoding="utf-8"?>
<p:tagLst xmlns:a="http://schemas.openxmlformats.org/drawingml/2006/main" xmlns:r="http://schemas.openxmlformats.org/officeDocument/2006/relationships" xmlns:p="http://schemas.openxmlformats.org/presentationml/2006/main">
  <p:tag name="SHAPE" val="OLD"/>
</p:tagLst>
</file>

<file path=ppt/tags/tag661.xml><?xml version="1.0" encoding="utf-8"?>
<p:tagLst xmlns:a="http://schemas.openxmlformats.org/drawingml/2006/main" xmlns:r="http://schemas.openxmlformats.org/officeDocument/2006/relationships" xmlns:p="http://schemas.openxmlformats.org/presentationml/2006/main">
  <p:tag name="SHAPE" val="OLD"/>
</p:tagLst>
</file>

<file path=ppt/tags/tag662.xml><?xml version="1.0" encoding="utf-8"?>
<p:tagLst xmlns:a="http://schemas.openxmlformats.org/drawingml/2006/main" xmlns:r="http://schemas.openxmlformats.org/officeDocument/2006/relationships" xmlns:p="http://schemas.openxmlformats.org/presentationml/2006/main">
  <p:tag name="SHAPE" val="OLD"/>
</p:tagLst>
</file>

<file path=ppt/tags/tag663.xml><?xml version="1.0" encoding="utf-8"?>
<p:tagLst xmlns:a="http://schemas.openxmlformats.org/drawingml/2006/main" xmlns:r="http://schemas.openxmlformats.org/officeDocument/2006/relationships" xmlns:p="http://schemas.openxmlformats.org/presentationml/2006/main">
  <p:tag name="SHAPE" val="OLD"/>
</p:tagLst>
</file>

<file path=ppt/tags/tag664.xml><?xml version="1.0" encoding="utf-8"?>
<p:tagLst xmlns:a="http://schemas.openxmlformats.org/drawingml/2006/main" xmlns:r="http://schemas.openxmlformats.org/officeDocument/2006/relationships" xmlns:p="http://schemas.openxmlformats.org/presentationml/2006/main">
  <p:tag name="SHAPE" val="OLD"/>
</p:tagLst>
</file>

<file path=ppt/tags/tag665.xml><?xml version="1.0" encoding="utf-8"?>
<p:tagLst xmlns:a="http://schemas.openxmlformats.org/drawingml/2006/main" xmlns:r="http://schemas.openxmlformats.org/officeDocument/2006/relationships" xmlns:p="http://schemas.openxmlformats.org/presentationml/2006/main">
  <p:tag name="SHAPE" val="OLD"/>
</p:tagLst>
</file>

<file path=ppt/tags/tag666.xml><?xml version="1.0" encoding="utf-8"?>
<p:tagLst xmlns:a="http://schemas.openxmlformats.org/drawingml/2006/main" xmlns:r="http://schemas.openxmlformats.org/officeDocument/2006/relationships" xmlns:p="http://schemas.openxmlformats.org/presentationml/2006/main">
  <p:tag name="SHAPE" val="OLD"/>
</p:tagLst>
</file>

<file path=ppt/tags/tag667.xml><?xml version="1.0" encoding="utf-8"?>
<p:tagLst xmlns:a="http://schemas.openxmlformats.org/drawingml/2006/main" xmlns:r="http://schemas.openxmlformats.org/officeDocument/2006/relationships" xmlns:p="http://schemas.openxmlformats.org/presentationml/2006/main">
  <p:tag name="SHAPE" val="OLD"/>
</p:tagLst>
</file>

<file path=ppt/tags/tag668.xml><?xml version="1.0" encoding="utf-8"?>
<p:tagLst xmlns:a="http://schemas.openxmlformats.org/drawingml/2006/main" xmlns:r="http://schemas.openxmlformats.org/officeDocument/2006/relationships" xmlns:p="http://schemas.openxmlformats.org/presentationml/2006/main">
  <p:tag name="SHAPE" val="OLD"/>
</p:tagLst>
</file>

<file path=ppt/tags/tag669.xml><?xml version="1.0" encoding="utf-8"?>
<p:tagLst xmlns:a="http://schemas.openxmlformats.org/drawingml/2006/main" xmlns:r="http://schemas.openxmlformats.org/officeDocument/2006/relationships" xmlns:p="http://schemas.openxmlformats.org/presentationml/2006/main">
  <p:tag name="SHAPE" val="OLD"/>
</p:tagLst>
</file>

<file path=ppt/tags/tag67.xml><?xml version="1.0" encoding="utf-8"?>
<p:tagLst xmlns:a="http://schemas.openxmlformats.org/drawingml/2006/main" xmlns:r="http://schemas.openxmlformats.org/officeDocument/2006/relationships" xmlns:p="http://schemas.openxmlformats.org/presentationml/2006/main">
  <p:tag name="SHAPE" val="OLD"/>
</p:tagLst>
</file>

<file path=ppt/tags/tag670.xml><?xml version="1.0" encoding="utf-8"?>
<p:tagLst xmlns:a="http://schemas.openxmlformats.org/drawingml/2006/main" xmlns:r="http://schemas.openxmlformats.org/officeDocument/2006/relationships" xmlns:p="http://schemas.openxmlformats.org/presentationml/2006/main">
  <p:tag name="SHAPE" val="OLD"/>
</p:tagLst>
</file>

<file path=ppt/tags/tag671.xml><?xml version="1.0" encoding="utf-8"?>
<p:tagLst xmlns:a="http://schemas.openxmlformats.org/drawingml/2006/main" xmlns:r="http://schemas.openxmlformats.org/officeDocument/2006/relationships" xmlns:p="http://schemas.openxmlformats.org/presentationml/2006/main">
  <p:tag name="SHAPE" val="OLD"/>
</p:tagLst>
</file>

<file path=ppt/tags/tag672.xml><?xml version="1.0" encoding="utf-8"?>
<p:tagLst xmlns:a="http://schemas.openxmlformats.org/drawingml/2006/main" xmlns:r="http://schemas.openxmlformats.org/officeDocument/2006/relationships" xmlns:p="http://schemas.openxmlformats.org/presentationml/2006/main">
  <p:tag name="SHAPE" val="OLD"/>
</p:tagLst>
</file>

<file path=ppt/tags/tag673.xml><?xml version="1.0" encoding="utf-8"?>
<p:tagLst xmlns:a="http://schemas.openxmlformats.org/drawingml/2006/main" xmlns:r="http://schemas.openxmlformats.org/officeDocument/2006/relationships" xmlns:p="http://schemas.openxmlformats.org/presentationml/2006/main">
  <p:tag name="SHAPE" val="OLD"/>
</p:tagLst>
</file>

<file path=ppt/tags/tag674.xml><?xml version="1.0" encoding="utf-8"?>
<p:tagLst xmlns:a="http://schemas.openxmlformats.org/drawingml/2006/main" xmlns:r="http://schemas.openxmlformats.org/officeDocument/2006/relationships" xmlns:p="http://schemas.openxmlformats.org/presentationml/2006/main">
  <p:tag name="SHAPE" val="OLD"/>
</p:tagLst>
</file>

<file path=ppt/tags/tag675.xml><?xml version="1.0" encoding="utf-8"?>
<p:tagLst xmlns:a="http://schemas.openxmlformats.org/drawingml/2006/main" xmlns:r="http://schemas.openxmlformats.org/officeDocument/2006/relationships" xmlns:p="http://schemas.openxmlformats.org/presentationml/2006/main">
  <p:tag name="SHAPE" val="OLD"/>
</p:tagLst>
</file>

<file path=ppt/tags/tag676.xml><?xml version="1.0" encoding="utf-8"?>
<p:tagLst xmlns:a="http://schemas.openxmlformats.org/drawingml/2006/main" xmlns:r="http://schemas.openxmlformats.org/officeDocument/2006/relationships" xmlns:p="http://schemas.openxmlformats.org/presentationml/2006/main">
  <p:tag name="SHAPE" val="OLD"/>
</p:tagLst>
</file>

<file path=ppt/tags/tag677.xml><?xml version="1.0" encoding="utf-8"?>
<p:tagLst xmlns:a="http://schemas.openxmlformats.org/drawingml/2006/main" xmlns:r="http://schemas.openxmlformats.org/officeDocument/2006/relationships" xmlns:p="http://schemas.openxmlformats.org/presentationml/2006/main">
  <p:tag name="SHAPE" val="OLD"/>
</p:tagLst>
</file>

<file path=ppt/tags/tag678.xml><?xml version="1.0" encoding="utf-8"?>
<p:tagLst xmlns:a="http://schemas.openxmlformats.org/drawingml/2006/main" xmlns:r="http://schemas.openxmlformats.org/officeDocument/2006/relationships" xmlns:p="http://schemas.openxmlformats.org/presentationml/2006/main">
  <p:tag name="SHAPE" val="OLD"/>
</p:tagLst>
</file>

<file path=ppt/tags/tag679.xml><?xml version="1.0" encoding="utf-8"?>
<p:tagLst xmlns:a="http://schemas.openxmlformats.org/drawingml/2006/main" xmlns:r="http://schemas.openxmlformats.org/officeDocument/2006/relationships" xmlns:p="http://schemas.openxmlformats.org/presentationml/2006/main">
  <p:tag name="SHAPE" val="OLD"/>
</p:tagLst>
</file>

<file path=ppt/tags/tag68.xml><?xml version="1.0" encoding="utf-8"?>
<p:tagLst xmlns:a="http://schemas.openxmlformats.org/drawingml/2006/main" xmlns:r="http://schemas.openxmlformats.org/officeDocument/2006/relationships" xmlns:p="http://schemas.openxmlformats.org/presentationml/2006/main">
  <p:tag name="SHAPE" val="OLD"/>
</p:tagLst>
</file>

<file path=ppt/tags/tag680.xml><?xml version="1.0" encoding="utf-8"?>
<p:tagLst xmlns:a="http://schemas.openxmlformats.org/drawingml/2006/main" xmlns:r="http://schemas.openxmlformats.org/officeDocument/2006/relationships" xmlns:p="http://schemas.openxmlformats.org/presentationml/2006/main">
  <p:tag name="SHAPE" val="OLD"/>
</p:tagLst>
</file>

<file path=ppt/tags/tag681.xml><?xml version="1.0" encoding="utf-8"?>
<p:tagLst xmlns:a="http://schemas.openxmlformats.org/drawingml/2006/main" xmlns:r="http://schemas.openxmlformats.org/officeDocument/2006/relationships" xmlns:p="http://schemas.openxmlformats.org/presentationml/2006/main">
  <p:tag name="SHAPE" val="OLD"/>
</p:tagLst>
</file>

<file path=ppt/tags/tag682.xml><?xml version="1.0" encoding="utf-8"?>
<p:tagLst xmlns:a="http://schemas.openxmlformats.org/drawingml/2006/main" xmlns:r="http://schemas.openxmlformats.org/officeDocument/2006/relationships" xmlns:p="http://schemas.openxmlformats.org/presentationml/2006/main">
  <p:tag name="SHAPE" val="OLD"/>
</p:tagLst>
</file>

<file path=ppt/tags/tag683.xml><?xml version="1.0" encoding="utf-8"?>
<p:tagLst xmlns:a="http://schemas.openxmlformats.org/drawingml/2006/main" xmlns:r="http://schemas.openxmlformats.org/officeDocument/2006/relationships" xmlns:p="http://schemas.openxmlformats.org/presentationml/2006/main">
  <p:tag name="SHAPE" val="OLD"/>
</p:tagLst>
</file>

<file path=ppt/tags/tag684.xml><?xml version="1.0" encoding="utf-8"?>
<p:tagLst xmlns:a="http://schemas.openxmlformats.org/drawingml/2006/main" xmlns:r="http://schemas.openxmlformats.org/officeDocument/2006/relationships" xmlns:p="http://schemas.openxmlformats.org/presentationml/2006/main">
  <p:tag name="SHAPE" val="OLD"/>
</p:tagLst>
</file>

<file path=ppt/tags/tag685.xml><?xml version="1.0" encoding="utf-8"?>
<p:tagLst xmlns:a="http://schemas.openxmlformats.org/drawingml/2006/main" xmlns:r="http://schemas.openxmlformats.org/officeDocument/2006/relationships" xmlns:p="http://schemas.openxmlformats.org/presentationml/2006/main">
  <p:tag name="SHAPE" val="OLD"/>
</p:tagLst>
</file>

<file path=ppt/tags/tag686.xml><?xml version="1.0" encoding="utf-8"?>
<p:tagLst xmlns:a="http://schemas.openxmlformats.org/drawingml/2006/main" xmlns:r="http://schemas.openxmlformats.org/officeDocument/2006/relationships" xmlns:p="http://schemas.openxmlformats.org/presentationml/2006/main">
  <p:tag name="SHAPE" val="OLD"/>
</p:tagLst>
</file>

<file path=ppt/tags/tag687.xml><?xml version="1.0" encoding="utf-8"?>
<p:tagLst xmlns:a="http://schemas.openxmlformats.org/drawingml/2006/main" xmlns:r="http://schemas.openxmlformats.org/officeDocument/2006/relationships" xmlns:p="http://schemas.openxmlformats.org/presentationml/2006/main">
  <p:tag name="SHAPE" val="OLD"/>
</p:tagLst>
</file>

<file path=ppt/tags/tag688.xml><?xml version="1.0" encoding="utf-8"?>
<p:tagLst xmlns:a="http://schemas.openxmlformats.org/drawingml/2006/main" xmlns:r="http://schemas.openxmlformats.org/officeDocument/2006/relationships" xmlns:p="http://schemas.openxmlformats.org/presentationml/2006/main">
  <p:tag name="SHAPE" val="OLD"/>
</p:tagLst>
</file>

<file path=ppt/tags/tag689.xml><?xml version="1.0" encoding="utf-8"?>
<p:tagLst xmlns:a="http://schemas.openxmlformats.org/drawingml/2006/main" xmlns:r="http://schemas.openxmlformats.org/officeDocument/2006/relationships" xmlns:p="http://schemas.openxmlformats.org/presentationml/2006/main">
  <p:tag name="SHAPE" val="OLD"/>
</p:tagLst>
</file>

<file path=ppt/tags/tag69.xml><?xml version="1.0" encoding="utf-8"?>
<p:tagLst xmlns:a="http://schemas.openxmlformats.org/drawingml/2006/main" xmlns:r="http://schemas.openxmlformats.org/officeDocument/2006/relationships" xmlns:p="http://schemas.openxmlformats.org/presentationml/2006/main">
  <p:tag name="SHAPE" val="OLD"/>
</p:tagLst>
</file>

<file path=ppt/tags/tag690.xml><?xml version="1.0" encoding="utf-8"?>
<p:tagLst xmlns:a="http://schemas.openxmlformats.org/drawingml/2006/main" xmlns:r="http://schemas.openxmlformats.org/officeDocument/2006/relationships" xmlns:p="http://schemas.openxmlformats.org/presentationml/2006/main">
  <p:tag name="SHAPE" val="OLD"/>
</p:tagLst>
</file>

<file path=ppt/tags/tag691.xml><?xml version="1.0" encoding="utf-8"?>
<p:tagLst xmlns:a="http://schemas.openxmlformats.org/drawingml/2006/main" xmlns:r="http://schemas.openxmlformats.org/officeDocument/2006/relationships" xmlns:p="http://schemas.openxmlformats.org/presentationml/2006/main">
  <p:tag name="SHAPE" val="OLD"/>
</p:tagLst>
</file>

<file path=ppt/tags/tag692.xml><?xml version="1.0" encoding="utf-8"?>
<p:tagLst xmlns:a="http://schemas.openxmlformats.org/drawingml/2006/main" xmlns:r="http://schemas.openxmlformats.org/officeDocument/2006/relationships" xmlns:p="http://schemas.openxmlformats.org/presentationml/2006/main">
  <p:tag name="SHAPE" val="OLD"/>
</p:tagLst>
</file>

<file path=ppt/tags/tag693.xml><?xml version="1.0" encoding="utf-8"?>
<p:tagLst xmlns:a="http://schemas.openxmlformats.org/drawingml/2006/main" xmlns:r="http://schemas.openxmlformats.org/officeDocument/2006/relationships" xmlns:p="http://schemas.openxmlformats.org/presentationml/2006/main">
  <p:tag name="SHAPE" val="OLD"/>
</p:tagLst>
</file>

<file path=ppt/tags/tag694.xml><?xml version="1.0" encoding="utf-8"?>
<p:tagLst xmlns:a="http://schemas.openxmlformats.org/drawingml/2006/main" xmlns:r="http://schemas.openxmlformats.org/officeDocument/2006/relationships" xmlns:p="http://schemas.openxmlformats.org/presentationml/2006/main">
  <p:tag name="SHAPE" val="OLD"/>
</p:tagLst>
</file>

<file path=ppt/tags/tag695.xml><?xml version="1.0" encoding="utf-8"?>
<p:tagLst xmlns:a="http://schemas.openxmlformats.org/drawingml/2006/main" xmlns:r="http://schemas.openxmlformats.org/officeDocument/2006/relationships" xmlns:p="http://schemas.openxmlformats.org/presentationml/2006/main">
  <p:tag name="SHAPE" val="OLD"/>
</p:tagLst>
</file>

<file path=ppt/tags/tag696.xml><?xml version="1.0" encoding="utf-8"?>
<p:tagLst xmlns:a="http://schemas.openxmlformats.org/drawingml/2006/main" xmlns:r="http://schemas.openxmlformats.org/officeDocument/2006/relationships" xmlns:p="http://schemas.openxmlformats.org/presentationml/2006/main">
  <p:tag name="SHAPE" val="OLD"/>
</p:tagLst>
</file>

<file path=ppt/tags/tag697.xml><?xml version="1.0" encoding="utf-8"?>
<p:tagLst xmlns:a="http://schemas.openxmlformats.org/drawingml/2006/main" xmlns:r="http://schemas.openxmlformats.org/officeDocument/2006/relationships" xmlns:p="http://schemas.openxmlformats.org/presentationml/2006/main">
  <p:tag name="SHAPE" val="OLD"/>
</p:tagLst>
</file>

<file path=ppt/tags/tag698.xml><?xml version="1.0" encoding="utf-8"?>
<p:tagLst xmlns:a="http://schemas.openxmlformats.org/drawingml/2006/main" xmlns:r="http://schemas.openxmlformats.org/officeDocument/2006/relationships" xmlns:p="http://schemas.openxmlformats.org/presentationml/2006/main">
  <p:tag name="SHAPE" val="OLD"/>
</p:tagLst>
</file>

<file path=ppt/tags/tag699.xml><?xml version="1.0" encoding="utf-8"?>
<p:tagLst xmlns:a="http://schemas.openxmlformats.org/drawingml/2006/main" xmlns:r="http://schemas.openxmlformats.org/officeDocument/2006/relationships" xmlns:p="http://schemas.openxmlformats.org/presentationml/2006/main">
  <p:tag name="SHAPE" val="OLD"/>
</p:tagLst>
</file>

<file path=ppt/tags/tag7.xml><?xml version="1.0" encoding="utf-8"?>
<p:tagLst xmlns:a="http://schemas.openxmlformats.org/drawingml/2006/main" xmlns:r="http://schemas.openxmlformats.org/officeDocument/2006/relationships" xmlns:p="http://schemas.openxmlformats.org/presentationml/2006/main">
  <p:tag name="SHAPE" val="OLD"/>
</p:tagLst>
</file>

<file path=ppt/tags/tag70.xml><?xml version="1.0" encoding="utf-8"?>
<p:tagLst xmlns:a="http://schemas.openxmlformats.org/drawingml/2006/main" xmlns:r="http://schemas.openxmlformats.org/officeDocument/2006/relationships" xmlns:p="http://schemas.openxmlformats.org/presentationml/2006/main">
  <p:tag name="SHAPE" val="OLD"/>
</p:tagLst>
</file>

<file path=ppt/tags/tag700.xml><?xml version="1.0" encoding="utf-8"?>
<p:tagLst xmlns:a="http://schemas.openxmlformats.org/drawingml/2006/main" xmlns:r="http://schemas.openxmlformats.org/officeDocument/2006/relationships" xmlns:p="http://schemas.openxmlformats.org/presentationml/2006/main">
  <p:tag name="SHAPE" val="OLD"/>
</p:tagLst>
</file>

<file path=ppt/tags/tag701.xml><?xml version="1.0" encoding="utf-8"?>
<p:tagLst xmlns:a="http://schemas.openxmlformats.org/drawingml/2006/main" xmlns:r="http://schemas.openxmlformats.org/officeDocument/2006/relationships" xmlns:p="http://schemas.openxmlformats.org/presentationml/2006/main">
  <p:tag name="SHAPE" val="OLD"/>
</p:tagLst>
</file>

<file path=ppt/tags/tag702.xml><?xml version="1.0" encoding="utf-8"?>
<p:tagLst xmlns:a="http://schemas.openxmlformats.org/drawingml/2006/main" xmlns:r="http://schemas.openxmlformats.org/officeDocument/2006/relationships" xmlns:p="http://schemas.openxmlformats.org/presentationml/2006/main">
  <p:tag name="SHAPE" val="OLD"/>
</p:tagLst>
</file>

<file path=ppt/tags/tag703.xml><?xml version="1.0" encoding="utf-8"?>
<p:tagLst xmlns:a="http://schemas.openxmlformats.org/drawingml/2006/main" xmlns:r="http://schemas.openxmlformats.org/officeDocument/2006/relationships" xmlns:p="http://schemas.openxmlformats.org/presentationml/2006/main">
  <p:tag name="SHAPE" val="OLD"/>
</p:tagLst>
</file>

<file path=ppt/tags/tag704.xml><?xml version="1.0" encoding="utf-8"?>
<p:tagLst xmlns:a="http://schemas.openxmlformats.org/drawingml/2006/main" xmlns:r="http://schemas.openxmlformats.org/officeDocument/2006/relationships" xmlns:p="http://schemas.openxmlformats.org/presentationml/2006/main">
  <p:tag name="SHAPE" val="OLD"/>
</p:tagLst>
</file>

<file path=ppt/tags/tag705.xml><?xml version="1.0" encoding="utf-8"?>
<p:tagLst xmlns:a="http://schemas.openxmlformats.org/drawingml/2006/main" xmlns:r="http://schemas.openxmlformats.org/officeDocument/2006/relationships" xmlns:p="http://schemas.openxmlformats.org/presentationml/2006/main">
  <p:tag name="SHAPE" val="OLD"/>
</p:tagLst>
</file>

<file path=ppt/tags/tag706.xml><?xml version="1.0" encoding="utf-8"?>
<p:tagLst xmlns:a="http://schemas.openxmlformats.org/drawingml/2006/main" xmlns:r="http://schemas.openxmlformats.org/officeDocument/2006/relationships" xmlns:p="http://schemas.openxmlformats.org/presentationml/2006/main">
  <p:tag name="SHAPE" val="OLD"/>
</p:tagLst>
</file>

<file path=ppt/tags/tag707.xml><?xml version="1.0" encoding="utf-8"?>
<p:tagLst xmlns:a="http://schemas.openxmlformats.org/drawingml/2006/main" xmlns:r="http://schemas.openxmlformats.org/officeDocument/2006/relationships" xmlns:p="http://schemas.openxmlformats.org/presentationml/2006/main">
  <p:tag name="SHAPE" val="OLD"/>
</p:tagLst>
</file>

<file path=ppt/tags/tag708.xml><?xml version="1.0" encoding="utf-8"?>
<p:tagLst xmlns:a="http://schemas.openxmlformats.org/drawingml/2006/main" xmlns:r="http://schemas.openxmlformats.org/officeDocument/2006/relationships" xmlns:p="http://schemas.openxmlformats.org/presentationml/2006/main">
  <p:tag name="SHAPE" val="OLD"/>
</p:tagLst>
</file>

<file path=ppt/tags/tag709.xml><?xml version="1.0" encoding="utf-8"?>
<p:tagLst xmlns:a="http://schemas.openxmlformats.org/drawingml/2006/main" xmlns:r="http://schemas.openxmlformats.org/officeDocument/2006/relationships" xmlns:p="http://schemas.openxmlformats.org/presentationml/2006/main">
  <p:tag name="SHAPE" val="OLD"/>
</p:tagLst>
</file>

<file path=ppt/tags/tag71.xml><?xml version="1.0" encoding="utf-8"?>
<p:tagLst xmlns:a="http://schemas.openxmlformats.org/drawingml/2006/main" xmlns:r="http://schemas.openxmlformats.org/officeDocument/2006/relationships" xmlns:p="http://schemas.openxmlformats.org/presentationml/2006/main">
  <p:tag name="SHAPE" val="OLD"/>
</p:tagLst>
</file>

<file path=ppt/tags/tag710.xml><?xml version="1.0" encoding="utf-8"?>
<p:tagLst xmlns:a="http://schemas.openxmlformats.org/drawingml/2006/main" xmlns:r="http://schemas.openxmlformats.org/officeDocument/2006/relationships" xmlns:p="http://schemas.openxmlformats.org/presentationml/2006/main">
  <p:tag name="SHAPE" val="OLD"/>
</p:tagLst>
</file>

<file path=ppt/tags/tag711.xml><?xml version="1.0" encoding="utf-8"?>
<p:tagLst xmlns:a="http://schemas.openxmlformats.org/drawingml/2006/main" xmlns:r="http://schemas.openxmlformats.org/officeDocument/2006/relationships" xmlns:p="http://schemas.openxmlformats.org/presentationml/2006/main">
  <p:tag name="SHAPE" val="OLD"/>
</p:tagLst>
</file>

<file path=ppt/tags/tag712.xml><?xml version="1.0" encoding="utf-8"?>
<p:tagLst xmlns:a="http://schemas.openxmlformats.org/drawingml/2006/main" xmlns:r="http://schemas.openxmlformats.org/officeDocument/2006/relationships" xmlns:p="http://schemas.openxmlformats.org/presentationml/2006/main">
  <p:tag name="SHAPE" val="OLD"/>
</p:tagLst>
</file>

<file path=ppt/tags/tag713.xml><?xml version="1.0" encoding="utf-8"?>
<p:tagLst xmlns:a="http://schemas.openxmlformats.org/drawingml/2006/main" xmlns:r="http://schemas.openxmlformats.org/officeDocument/2006/relationships" xmlns:p="http://schemas.openxmlformats.org/presentationml/2006/main">
  <p:tag name="SHAPE" val="OLD"/>
</p:tagLst>
</file>

<file path=ppt/tags/tag714.xml><?xml version="1.0" encoding="utf-8"?>
<p:tagLst xmlns:a="http://schemas.openxmlformats.org/drawingml/2006/main" xmlns:r="http://schemas.openxmlformats.org/officeDocument/2006/relationships" xmlns:p="http://schemas.openxmlformats.org/presentationml/2006/main">
  <p:tag name="SHAPE" val="OLD"/>
</p:tagLst>
</file>

<file path=ppt/tags/tag715.xml><?xml version="1.0" encoding="utf-8"?>
<p:tagLst xmlns:a="http://schemas.openxmlformats.org/drawingml/2006/main" xmlns:r="http://schemas.openxmlformats.org/officeDocument/2006/relationships" xmlns:p="http://schemas.openxmlformats.org/presentationml/2006/main">
  <p:tag name="SHAPE" val="OLD"/>
</p:tagLst>
</file>

<file path=ppt/tags/tag716.xml><?xml version="1.0" encoding="utf-8"?>
<p:tagLst xmlns:a="http://schemas.openxmlformats.org/drawingml/2006/main" xmlns:r="http://schemas.openxmlformats.org/officeDocument/2006/relationships" xmlns:p="http://schemas.openxmlformats.org/presentationml/2006/main">
  <p:tag name="SHAPE" val="OLD"/>
</p:tagLst>
</file>

<file path=ppt/tags/tag717.xml><?xml version="1.0" encoding="utf-8"?>
<p:tagLst xmlns:a="http://schemas.openxmlformats.org/drawingml/2006/main" xmlns:r="http://schemas.openxmlformats.org/officeDocument/2006/relationships" xmlns:p="http://schemas.openxmlformats.org/presentationml/2006/main">
  <p:tag name="SHAPE" val="OLD"/>
</p:tagLst>
</file>

<file path=ppt/tags/tag718.xml><?xml version="1.0" encoding="utf-8"?>
<p:tagLst xmlns:a="http://schemas.openxmlformats.org/drawingml/2006/main" xmlns:r="http://schemas.openxmlformats.org/officeDocument/2006/relationships" xmlns:p="http://schemas.openxmlformats.org/presentationml/2006/main">
  <p:tag name="SHAPE" val="OLD"/>
</p:tagLst>
</file>

<file path=ppt/tags/tag719.xml><?xml version="1.0" encoding="utf-8"?>
<p:tagLst xmlns:a="http://schemas.openxmlformats.org/drawingml/2006/main" xmlns:r="http://schemas.openxmlformats.org/officeDocument/2006/relationships" xmlns:p="http://schemas.openxmlformats.org/presentationml/2006/main">
  <p:tag name="SHAPE" val="OLD"/>
</p:tagLst>
</file>

<file path=ppt/tags/tag72.xml><?xml version="1.0" encoding="utf-8"?>
<p:tagLst xmlns:a="http://schemas.openxmlformats.org/drawingml/2006/main" xmlns:r="http://schemas.openxmlformats.org/officeDocument/2006/relationships" xmlns:p="http://schemas.openxmlformats.org/presentationml/2006/main">
  <p:tag name="SHAPE" val="OLD"/>
</p:tagLst>
</file>

<file path=ppt/tags/tag720.xml><?xml version="1.0" encoding="utf-8"?>
<p:tagLst xmlns:a="http://schemas.openxmlformats.org/drawingml/2006/main" xmlns:r="http://schemas.openxmlformats.org/officeDocument/2006/relationships" xmlns:p="http://schemas.openxmlformats.org/presentationml/2006/main">
  <p:tag name="SHAPE" val="OLD"/>
</p:tagLst>
</file>

<file path=ppt/tags/tag721.xml><?xml version="1.0" encoding="utf-8"?>
<p:tagLst xmlns:a="http://schemas.openxmlformats.org/drawingml/2006/main" xmlns:r="http://schemas.openxmlformats.org/officeDocument/2006/relationships" xmlns:p="http://schemas.openxmlformats.org/presentationml/2006/main">
  <p:tag name="SHAPE" val="OLD"/>
</p:tagLst>
</file>

<file path=ppt/tags/tag722.xml><?xml version="1.0" encoding="utf-8"?>
<p:tagLst xmlns:a="http://schemas.openxmlformats.org/drawingml/2006/main" xmlns:r="http://schemas.openxmlformats.org/officeDocument/2006/relationships" xmlns:p="http://schemas.openxmlformats.org/presentationml/2006/main">
  <p:tag name="SHAPE" val="OLD"/>
</p:tagLst>
</file>

<file path=ppt/tags/tag723.xml><?xml version="1.0" encoding="utf-8"?>
<p:tagLst xmlns:a="http://schemas.openxmlformats.org/drawingml/2006/main" xmlns:r="http://schemas.openxmlformats.org/officeDocument/2006/relationships" xmlns:p="http://schemas.openxmlformats.org/presentationml/2006/main">
  <p:tag name="SHAPE" val="OLD"/>
</p:tagLst>
</file>

<file path=ppt/tags/tag724.xml><?xml version="1.0" encoding="utf-8"?>
<p:tagLst xmlns:a="http://schemas.openxmlformats.org/drawingml/2006/main" xmlns:r="http://schemas.openxmlformats.org/officeDocument/2006/relationships" xmlns:p="http://schemas.openxmlformats.org/presentationml/2006/main">
  <p:tag name="SHAPE" val="OLD"/>
</p:tagLst>
</file>

<file path=ppt/tags/tag725.xml><?xml version="1.0" encoding="utf-8"?>
<p:tagLst xmlns:a="http://schemas.openxmlformats.org/drawingml/2006/main" xmlns:r="http://schemas.openxmlformats.org/officeDocument/2006/relationships" xmlns:p="http://schemas.openxmlformats.org/presentationml/2006/main">
  <p:tag name="SHAPE" val="OLD"/>
</p:tagLst>
</file>

<file path=ppt/tags/tag726.xml><?xml version="1.0" encoding="utf-8"?>
<p:tagLst xmlns:a="http://schemas.openxmlformats.org/drawingml/2006/main" xmlns:r="http://schemas.openxmlformats.org/officeDocument/2006/relationships" xmlns:p="http://schemas.openxmlformats.org/presentationml/2006/main">
  <p:tag name="SHAPE" val="OLD"/>
</p:tagLst>
</file>

<file path=ppt/tags/tag727.xml><?xml version="1.0" encoding="utf-8"?>
<p:tagLst xmlns:a="http://schemas.openxmlformats.org/drawingml/2006/main" xmlns:r="http://schemas.openxmlformats.org/officeDocument/2006/relationships" xmlns:p="http://schemas.openxmlformats.org/presentationml/2006/main">
  <p:tag name="SHAPE" val="OLD"/>
</p:tagLst>
</file>

<file path=ppt/tags/tag728.xml><?xml version="1.0" encoding="utf-8"?>
<p:tagLst xmlns:a="http://schemas.openxmlformats.org/drawingml/2006/main" xmlns:r="http://schemas.openxmlformats.org/officeDocument/2006/relationships" xmlns:p="http://schemas.openxmlformats.org/presentationml/2006/main">
  <p:tag name="SHAPE" val="OLD"/>
</p:tagLst>
</file>

<file path=ppt/tags/tag729.xml><?xml version="1.0" encoding="utf-8"?>
<p:tagLst xmlns:a="http://schemas.openxmlformats.org/drawingml/2006/main" xmlns:r="http://schemas.openxmlformats.org/officeDocument/2006/relationships" xmlns:p="http://schemas.openxmlformats.org/presentationml/2006/main">
  <p:tag name="SHAPE" val="OLD"/>
</p:tagLst>
</file>

<file path=ppt/tags/tag73.xml><?xml version="1.0" encoding="utf-8"?>
<p:tagLst xmlns:a="http://schemas.openxmlformats.org/drawingml/2006/main" xmlns:r="http://schemas.openxmlformats.org/officeDocument/2006/relationships" xmlns:p="http://schemas.openxmlformats.org/presentationml/2006/main">
  <p:tag name="SHAPE" val="OLD"/>
</p:tagLst>
</file>

<file path=ppt/tags/tag730.xml><?xml version="1.0" encoding="utf-8"?>
<p:tagLst xmlns:a="http://schemas.openxmlformats.org/drawingml/2006/main" xmlns:r="http://schemas.openxmlformats.org/officeDocument/2006/relationships" xmlns:p="http://schemas.openxmlformats.org/presentationml/2006/main">
  <p:tag name="SHAPE" val="OLD"/>
</p:tagLst>
</file>

<file path=ppt/tags/tag731.xml><?xml version="1.0" encoding="utf-8"?>
<p:tagLst xmlns:a="http://schemas.openxmlformats.org/drawingml/2006/main" xmlns:r="http://schemas.openxmlformats.org/officeDocument/2006/relationships" xmlns:p="http://schemas.openxmlformats.org/presentationml/2006/main">
  <p:tag name="SHAPE" val="OLD"/>
</p:tagLst>
</file>

<file path=ppt/tags/tag732.xml><?xml version="1.0" encoding="utf-8"?>
<p:tagLst xmlns:a="http://schemas.openxmlformats.org/drawingml/2006/main" xmlns:r="http://schemas.openxmlformats.org/officeDocument/2006/relationships" xmlns:p="http://schemas.openxmlformats.org/presentationml/2006/main">
  <p:tag name="SHAPE" val="OLD"/>
</p:tagLst>
</file>

<file path=ppt/tags/tag733.xml><?xml version="1.0" encoding="utf-8"?>
<p:tagLst xmlns:a="http://schemas.openxmlformats.org/drawingml/2006/main" xmlns:r="http://schemas.openxmlformats.org/officeDocument/2006/relationships" xmlns:p="http://schemas.openxmlformats.org/presentationml/2006/main">
  <p:tag name="SHAPE" val="OLD"/>
</p:tagLst>
</file>

<file path=ppt/tags/tag734.xml><?xml version="1.0" encoding="utf-8"?>
<p:tagLst xmlns:a="http://schemas.openxmlformats.org/drawingml/2006/main" xmlns:r="http://schemas.openxmlformats.org/officeDocument/2006/relationships" xmlns:p="http://schemas.openxmlformats.org/presentationml/2006/main">
  <p:tag name="SHAPE" val="OLD"/>
</p:tagLst>
</file>

<file path=ppt/tags/tag735.xml><?xml version="1.0" encoding="utf-8"?>
<p:tagLst xmlns:a="http://schemas.openxmlformats.org/drawingml/2006/main" xmlns:r="http://schemas.openxmlformats.org/officeDocument/2006/relationships" xmlns:p="http://schemas.openxmlformats.org/presentationml/2006/main">
  <p:tag name="SHAPE" val="OLD"/>
</p:tagLst>
</file>

<file path=ppt/tags/tag736.xml><?xml version="1.0" encoding="utf-8"?>
<p:tagLst xmlns:a="http://schemas.openxmlformats.org/drawingml/2006/main" xmlns:r="http://schemas.openxmlformats.org/officeDocument/2006/relationships" xmlns:p="http://schemas.openxmlformats.org/presentationml/2006/main">
  <p:tag name="SHAPE" val="OLD"/>
</p:tagLst>
</file>

<file path=ppt/tags/tag737.xml><?xml version="1.0" encoding="utf-8"?>
<p:tagLst xmlns:a="http://schemas.openxmlformats.org/drawingml/2006/main" xmlns:r="http://schemas.openxmlformats.org/officeDocument/2006/relationships" xmlns:p="http://schemas.openxmlformats.org/presentationml/2006/main">
  <p:tag name="SHAPE" val="OLD"/>
</p:tagLst>
</file>

<file path=ppt/tags/tag738.xml><?xml version="1.0" encoding="utf-8"?>
<p:tagLst xmlns:a="http://schemas.openxmlformats.org/drawingml/2006/main" xmlns:r="http://schemas.openxmlformats.org/officeDocument/2006/relationships" xmlns:p="http://schemas.openxmlformats.org/presentationml/2006/main">
  <p:tag name="SHAPE" val="OLD"/>
</p:tagLst>
</file>

<file path=ppt/tags/tag739.xml><?xml version="1.0" encoding="utf-8"?>
<p:tagLst xmlns:a="http://schemas.openxmlformats.org/drawingml/2006/main" xmlns:r="http://schemas.openxmlformats.org/officeDocument/2006/relationships" xmlns:p="http://schemas.openxmlformats.org/presentationml/2006/main">
  <p:tag name="SHAPE" val="OLD"/>
</p:tagLst>
</file>

<file path=ppt/tags/tag74.xml><?xml version="1.0" encoding="utf-8"?>
<p:tagLst xmlns:a="http://schemas.openxmlformats.org/drawingml/2006/main" xmlns:r="http://schemas.openxmlformats.org/officeDocument/2006/relationships" xmlns:p="http://schemas.openxmlformats.org/presentationml/2006/main">
  <p:tag name="SHAPE" val="OLD"/>
</p:tagLst>
</file>

<file path=ppt/tags/tag740.xml><?xml version="1.0" encoding="utf-8"?>
<p:tagLst xmlns:a="http://schemas.openxmlformats.org/drawingml/2006/main" xmlns:r="http://schemas.openxmlformats.org/officeDocument/2006/relationships" xmlns:p="http://schemas.openxmlformats.org/presentationml/2006/main">
  <p:tag name="SHAPE" val="OLD"/>
</p:tagLst>
</file>

<file path=ppt/tags/tag741.xml><?xml version="1.0" encoding="utf-8"?>
<p:tagLst xmlns:a="http://schemas.openxmlformats.org/drawingml/2006/main" xmlns:r="http://schemas.openxmlformats.org/officeDocument/2006/relationships" xmlns:p="http://schemas.openxmlformats.org/presentationml/2006/main">
  <p:tag name="SHAPE" val="OLD"/>
</p:tagLst>
</file>

<file path=ppt/tags/tag742.xml><?xml version="1.0" encoding="utf-8"?>
<p:tagLst xmlns:a="http://schemas.openxmlformats.org/drawingml/2006/main" xmlns:r="http://schemas.openxmlformats.org/officeDocument/2006/relationships" xmlns:p="http://schemas.openxmlformats.org/presentationml/2006/main">
  <p:tag name="SHAPE" val="OLD"/>
</p:tagLst>
</file>

<file path=ppt/tags/tag743.xml><?xml version="1.0" encoding="utf-8"?>
<p:tagLst xmlns:a="http://schemas.openxmlformats.org/drawingml/2006/main" xmlns:r="http://schemas.openxmlformats.org/officeDocument/2006/relationships" xmlns:p="http://schemas.openxmlformats.org/presentationml/2006/main">
  <p:tag name="SHAPE" val="OLD"/>
</p:tagLst>
</file>

<file path=ppt/tags/tag744.xml><?xml version="1.0" encoding="utf-8"?>
<p:tagLst xmlns:a="http://schemas.openxmlformats.org/drawingml/2006/main" xmlns:r="http://schemas.openxmlformats.org/officeDocument/2006/relationships" xmlns:p="http://schemas.openxmlformats.org/presentationml/2006/main">
  <p:tag name="SHAPE" val="OLD"/>
</p:tagLst>
</file>

<file path=ppt/tags/tag745.xml><?xml version="1.0" encoding="utf-8"?>
<p:tagLst xmlns:a="http://schemas.openxmlformats.org/drawingml/2006/main" xmlns:r="http://schemas.openxmlformats.org/officeDocument/2006/relationships" xmlns:p="http://schemas.openxmlformats.org/presentationml/2006/main">
  <p:tag name="SHAPE" val="OLD"/>
</p:tagLst>
</file>

<file path=ppt/tags/tag746.xml><?xml version="1.0" encoding="utf-8"?>
<p:tagLst xmlns:a="http://schemas.openxmlformats.org/drawingml/2006/main" xmlns:r="http://schemas.openxmlformats.org/officeDocument/2006/relationships" xmlns:p="http://schemas.openxmlformats.org/presentationml/2006/main">
  <p:tag name="SHAPE" val="OLD"/>
</p:tagLst>
</file>

<file path=ppt/tags/tag747.xml><?xml version="1.0" encoding="utf-8"?>
<p:tagLst xmlns:a="http://schemas.openxmlformats.org/drawingml/2006/main" xmlns:r="http://schemas.openxmlformats.org/officeDocument/2006/relationships" xmlns:p="http://schemas.openxmlformats.org/presentationml/2006/main">
  <p:tag name="SHAPE" val="OLD"/>
</p:tagLst>
</file>

<file path=ppt/tags/tag748.xml><?xml version="1.0" encoding="utf-8"?>
<p:tagLst xmlns:a="http://schemas.openxmlformats.org/drawingml/2006/main" xmlns:r="http://schemas.openxmlformats.org/officeDocument/2006/relationships" xmlns:p="http://schemas.openxmlformats.org/presentationml/2006/main">
  <p:tag name="SHAPE" val="OLD"/>
</p:tagLst>
</file>

<file path=ppt/tags/tag749.xml><?xml version="1.0" encoding="utf-8"?>
<p:tagLst xmlns:a="http://schemas.openxmlformats.org/drawingml/2006/main" xmlns:r="http://schemas.openxmlformats.org/officeDocument/2006/relationships" xmlns:p="http://schemas.openxmlformats.org/presentationml/2006/main">
  <p:tag name="SHAPE" val="OLD"/>
</p:tagLst>
</file>

<file path=ppt/tags/tag75.xml><?xml version="1.0" encoding="utf-8"?>
<p:tagLst xmlns:a="http://schemas.openxmlformats.org/drawingml/2006/main" xmlns:r="http://schemas.openxmlformats.org/officeDocument/2006/relationships" xmlns:p="http://schemas.openxmlformats.org/presentationml/2006/main">
  <p:tag name="SHAPE" val="OLD"/>
</p:tagLst>
</file>

<file path=ppt/tags/tag750.xml><?xml version="1.0" encoding="utf-8"?>
<p:tagLst xmlns:a="http://schemas.openxmlformats.org/drawingml/2006/main" xmlns:r="http://schemas.openxmlformats.org/officeDocument/2006/relationships" xmlns:p="http://schemas.openxmlformats.org/presentationml/2006/main">
  <p:tag name="SHAPE" val="OLD"/>
</p:tagLst>
</file>

<file path=ppt/tags/tag751.xml><?xml version="1.0" encoding="utf-8"?>
<p:tagLst xmlns:a="http://schemas.openxmlformats.org/drawingml/2006/main" xmlns:r="http://schemas.openxmlformats.org/officeDocument/2006/relationships" xmlns:p="http://schemas.openxmlformats.org/presentationml/2006/main">
  <p:tag name="SHAPE" val="OLD"/>
</p:tagLst>
</file>

<file path=ppt/tags/tag752.xml><?xml version="1.0" encoding="utf-8"?>
<p:tagLst xmlns:a="http://schemas.openxmlformats.org/drawingml/2006/main" xmlns:r="http://schemas.openxmlformats.org/officeDocument/2006/relationships" xmlns:p="http://schemas.openxmlformats.org/presentationml/2006/main">
  <p:tag name="SHAPE" val="OLD"/>
</p:tagLst>
</file>

<file path=ppt/tags/tag753.xml><?xml version="1.0" encoding="utf-8"?>
<p:tagLst xmlns:a="http://schemas.openxmlformats.org/drawingml/2006/main" xmlns:r="http://schemas.openxmlformats.org/officeDocument/2006/relationships" xmlns:p="http://schemas.openxmlformats.org/presentationml/2006/main">
  <p:tag name="SHAPE" val="OLD"/>
</p:tagLst>
</file>

<file path=ppt/tags/tag754.xml><?xml version="1.0" encoding="utf-8"?>
<p:tagLst xmlns:a="http://schemas.openxmlformats.org/drawingml/2006/main" xmlns:r="http://schemas.openxmlformats.org/officeDocument/2006/relationships" xmlns:p="http://schemas.openxmlformats.org/presentationml/2006/main">
  <p:tag name="SHAPE" val="OLD"/>
</p:tagLst>
</file>

<file path=ppt/tags/tag755.xml><?xml version="1.0" encoding="utf-8"?>
<p:tagLst xmlns:a="http://schemas.openxmlformats.org/drawingml/2006/main" xmlns:r="http://schemas.openxmlformats.org/officeDocument/2006/relationships" xmlns:p="http://schemas.openxmlformats.org/presentationml/2006/main">
  <p:tag name="SHAPE" val="OLD"/>
</p:tagLst>
</file>

<file path=ppt/tags/tag756.xml><?xml version="1.0" encoding="utf-8"?>
<p:tagLst xmlns:a="http://schemas.openxmlformats.org/drawingml/2006/main" xmlns:r="http://schemas.openxmlformats.org/officeDocument/2006/relationships" xmlns:p="http://schemas.openxmlformats.org/presentationml/2006/main">
  <p:tag name="SHAPE" val="OLD"/>
</p:tagLst>
</file>

<file path=ppt/tags/tag757.xml><?xml version="1.0" encoding="utf-8"?>
<p:tagLst xmlns:a="http://schemas.openxmlformats.org/drawingml/2006/main" xmlns:r="http://schemas.openxmlformats.org/officeDocument/2006/relationships" xmlns:p="http://schemas.openxmlformats.org/presentationml/2006/main">
  <p:tag name="SHAPE" val="OLD"/>
</p:tagLst>
</file>

<file path=ppt/tags/tag758.xml><?xml version="1.0" encoding="utf-8"?>
<p:tagLst xmlns:a="http://schemas.openxmlformats.org/drawingml/2006/main" xmlns:r="http://schemas.openxmlformats.org/officeDocument/2006/relationships" xmlns:p="http://schemas.openxmlformats.org/presentationml/2006/main">
  <p:tag name="SHAPE" val="OLD"/>
</p:tagLst>
</file>

<file path=ppt/tags/tag759.xml><?xml version="1.0" encoding="utf-8"?>
<p:tagLst xmlns:a="http://schemas.openxmlformats.org/drawingml/2006/main" xmlns:r="http://schemas.openxmlformats.org/officeDocument/2006/relationships" xmlns:p="http://schemas.openxmlformats.org/presentationml/2006/main">
  <p:tag name="SHAPE" val="OLD"/>
</p:tagLst>
</file>

<file path=ppt/tags/tag76.xml><?xml version="1.0" encoding="utf-8"?>
<p:tagLst xmlns:a="http://schemas.openxmlformats.org/drawingml/2006/main" xmlns:r="http://schemas.openxmlformats.org/officeDocument/2006/relationships" xmlns:p="http://schemas.openxmlformats.org/presentationml/2006/main">
  <p:tag name="SHAPE" val="OLD"/>
</p:tagLst>
</file>

<file path=ppt/tags/tag760.xml><?xml version="1.0" encoding="utf-8"?>
<p:tagLst xmlns:a="http://schemas.openxmlformats.org/drawingml/2006/main" xmlns:r="http://schemas.openxmlformats.org/officeDocument/2006/relationships" xmlns:p="http://schemas.openxmlformats.org/presentationml/2006/main">
  <p:tag name="SHAPE" val="OLD"/>
</p:tagLst>
</file>

<file path=ppt/tags/tag761.xml><?xml version="1.0" encoding="utf-8"?>
<p:tagLst xmlns:a="http://schemas.openxmlformats.org/drawingml/2006/main" xmlns:r="http://schemas.openxmlformats.org/officeDocument/2006/relationships" xmlns:p="http://schemas.openxmlformats.org/presentationml/2006/main">
  <p:tag name="SHAPE" val="OLD"/>
</p:tagLst>
</file>

<file path=ppt/tags/tag762.xml><?xml version="1.0" encoding="utf-8"?>
<p:tagLst xmlns:a="http://schemas.openxmlformats.org/drawingml/2006/main" xmlns:r="http://schemas.openxmlformats.org/officeDocument/2006/relationships" xmlns:p="http://schemas.openxmlformats.org/presentationml/2006/main">
  <p:tag name="SHAPE" val="OLD"/>
</p:tagLst>
</file>

<file path=ppt/tags/tag77.xml><?xml version="1.0" encoding="utf-8"?>
<p:tagLst xmlns:a="http://schemas.openxmlformats.org/drawingml/2006/main" xmlns:r="http://schemas.openxmlformats.org/officeDocument/2006/relationships" xmlns:p="http://schemas.openxmlformats.org/presentationml/2006/main">
  <p:tag name="SHAPE" val="OLD"/>
</p:tagLst>
</file>

<file path=ppt/tags/tag78.xml><?xml version="1.0" encoding="utf-8"?>
<p:tagLst xmlns:a="http://schemas.openxmlformats.org/drawingml/2006/main" xmlns:r="http://schemas.openxmlformats.org/officeDocument/2006/relationships" xmlns:p="http://schemas.openxmlformats.org/presentationml/2006/main">
  <p:tag name="SHAPE" val="OLD"/>
</p:tagLst>
</file>

<file path=ppt/tags/tag79.xml><?xml version="1.0" encoding="utf-8"?>
<p:tagLst xmlns:a="http://schemas.openxmlformats.org/drawingml/2006/main" xmlns:r="http://schemas.openxmlformats.org/officeDocument/2006/relationships" xmlns:p="http://schemas.openxmlformats.org/presentationml/2006/main">
  <p:tag name="SHAPE" val="OLD"/>
</p:tagLst>
</file>

<file path=ppt/tags/tag8.xml><?xml version="1.0" encoding="utf-8"?>
<p:tagLst xmlns:a="http://schemas.openxmlformats.org/drawingml/2006/main" xmlns:r="http://schemas.openxmlformats.org/officeDocument/2006/relationships" xmlns:p="http://schemas.openxmlformats.org/presentationml/2006/main">
  <p:tag name="SHAPE" val="OLD"/>
</p:tagLst>
</file>

<file path=ppt/tags/tag80.xml><?xml version="1.0" encoding="utf-8"?>
<p:tagLst xmlns:a="http://schemas.openxmlformats.org/drawingml/2006/main" xmlns:r="http://schemas.openxmlformats.org/officeDocument/2006/relationships" xmlns:p="http://schemas.openxmlformats.org/presentationml/2006/main">
  <p:tag name="SHAPE" val="OLD"/>
</p:tagLst>
</file>

<file path=ppt/tags/tag81.xml><?xml version="1.0" encoding="utf-8"?>
<p:tagLst xmlns:a="http://schemas.openxmlformats.org/drawingml/2006/main" xmlns:r="http://schemas.openxmlformats.org/officeDocument/2006/relationships" xmlns:p="http://schemas.openxmlformats.org/presentationml/2006/main">
  <p:tag name="SHAPE" val="OLD"/>
</p:tagLst>
</file>

<file path=ppt/tags/tag82.xml><?xml version="1.0" encoding="utf-8"?>
<p:tagLst xmlns:a="http://schemas.openxmlformats.org/drawingml/2006/main" xmlns:r="http://schemas.openxmlformats.org/officeDocument/2006/relationships" xmlns:p="http://schemas.openxmlformats.org/presentationml/2006/main">
  <p:tag name="SHAPE" val="OLD"/>
</p:tagLst>
</file>

<file path=ppt/tags/tag83.xml><?xml version="1.0" encoding="utf-8"?>
<p:tagLst xmlns:a="http://schemas.openxmlformats.org/drawingml/2006/main" xmlns:r="http://schemas.openxmlformats.org/officeDocument/2006/relationships" xmlns:p="http://schemas.openxmlformats.org/presentationml/2006/main">
  <p:tag name="SHAPE" val="OLD"/>
</p:tagLst>
</file>

<file path=ppt/tags/tag84.xml><?xml version="1.0" encoding="utf-8"?>
<p:tagLst xmlns:a="http://schemas.openxmlformats.org/drawingml/2006/main" xmlns:r="http://schemas.openxmlformats.org/officeDocument/2006/relationships" xmlns:p="http://schemas.openxmlformats.org/presentationml/2006/main">
  <p:tag name="SHAPE" val="OLD"/>
</p:tagLst>
</file>

<file path=ppt/tags/tag85.xml><?xml version="1.0" encoding="utf-8"?>
<p:tagLst xmlns:a="http://schemas.openxmlformats.org/drawingml/2006/main" xmlns:r="http://schemas.openxmlformats.org/officeDocument/2006/relationships" xmlns:p="http://schemas.openxmlformats.org/presentationml/2006/main">
  <p:tag name="SHAPE" val="OLD"/>
</p:tagLst>
</file>

<file path=ppt/tags/tag86.xml><?xml version="1.0" encoding="utf-8"?>
<p:tagLst xmlns:a="http://schemas.openxmlformats.org/drawingml/2006/main" xmlns:r="http://schemas.openxmlformats.org/officeDocument/2006/relationships" xmlns:p="http://schemas.openxmlformats.org/presentationml/2006/main">
  <p:tag name="SHAPE" val="OLD"/>
</p:tagLst>
</file>

<file path=ppt/tags/tag87.xml><?xml version="1.0" encoding="utf-8"?>
<p:tagLst xmlns:a="http://schemas.openxmlformats.org/drawingml/2006/main" xmlns:r="http://schemas.openxmlformats.org/officeDocument/2006/relationships" xmlns:p="http://schemas.openxmlformats.org/presentationml/2006/main">
  <p:tag name="SHAPE" val="OLD"/>
</p:tagLst>
</file>

<file path=ppt/tags/tag88.xml><?xml version="1.0" encoding="utf-8"?>
<p:tagLst xmlns:a="http://schemas.openxmlformats.org/drawingml/2006/main" xmlns:r="http://schemas.openxmlformats.org/officeDocument/2006/relationships" xmlns:p="http://schemas.openxmlformats.org/presentationml/2006/main">
  <p:tag name="SHAPE" val="OLD"/>
</p:tagLst>
</file>

<file path=ppt/tags/tag89.xml><?xml version="1.0" encoding="utf-8"?>
<p:tagLst xmlns:a="http://schemas.openxmlformats.org/drawingml/2006/main" xmlns:r="http://schemas.openxmlformats.org/officeDocument/2006/relationships" xmlns:p="http://schemas.openxmlformats.org/presentationml/2006/main">
  <p:tag name="SHAPE" val="OLD"/>
</p:tagLst>
</file>

<file path=ppt/tags/tag9.xml><?xml version="1.0" encoding="utf-8"?>
<p:tagLst xmlns:a="http://schemas.openxmlformats.org/drawingml/2006/main" xmlns:r="http://schemas.openxmlformats.org/officeDocument/2006/relationships" xmlns:p="http://schemas.openxmlformats.org/presentationml/2006/main">
  <p:tag name="SHAPE" val="OLD"/>
</p:tagLst>
</file>

<file path=ppt/tags/tag90.xml><?xml version="1.0" encoding="utf-8"?>
<p:tagLst xmlns:a="http://schemas.openxmlformats.org/drawingml/2006/main" xmlns:r="http://schemas.openxmlformats.org/officeDocument/2006/relationships" xmlns:p="http://schemas.openxmlformats.org/presentationml/2006/main">
  <p:tag name="SHAPE" val="OLD"/>
</p:tagLst>
</file>

<file path=ppt/tags/tag91.xml><?xml version="1.0" encoding="utf-8"?>
<p:tagLst xmlns:a="http://schemas.openxmlformats.org/drawingml/2006/main" xmlns:r="http://schemas.openxmlformats.org/officeDocument/2006/relationships" xmlns:p="http://schemas.openxmlformats.org/presentationml/2006/main">
  <p:tag name="SHAPE" val="OLD"/>
</p:tagLst>
</file>

<file path=ppt/tags/tag92.xml><?xml version="1.0" encoding="utf-8"?>
<p:tagLst xmlns:a="http://schemas.openxmlformats.org/drawingml/2006/main" xmlns:r="http://schemas.openxmlformats.org/officeDocument/2006/relationships" xmlns:p="http://schemas.openxmlformats.org/presentationml/2006/main">
  <p:tag name="SHAPE" val="OLD"/>
</p:tagLst>
</file>

<file path=ppt/tags/tag93.xml><?xml version="1.0" encoding="utf-8"?>
<p:tagLst xmlns:a="http://schemas.openxmlformats.org/drawingml/2006/main" xmlns:r="http://schemas.openxmlformats.org/officeDocument/2006/relationships" xmlns:p="http://schemas.openxmlformats.org/presentationml/2006/main">
  <p:tag name="SHAPE" val="OLD"/>
</p:tagLst>
</file>

<file path=ppt/tags/tag94.xml><?xml version="1.0" encoding="utf-8"?>
<p:tagLst xmlns:a="http://schemas.openxmlformats.org/drawingml/2006/main" xmlns:r="http://schemas.openxmlformats.org/officeDocument/2006/relationships" xmlns:p="http://schemas.openxmlformats.org/presentationml/2006/main">
  <p:tag name="SHAPE" val="OLD"/>
</p:tagLst>
</file>

<file path=ppt/tags/tag95.xml><?xml version="1.0" encoding="utf-8"?>
<p:tagLst xmlns:a="http://schemas.openxmlformats.org/drawingml/2006/main" xmlns:r="http://schemas.openxmlformats.org/officeDocument/2006/relationships" xmlns:p="http://schemas.openxmlformats.org/presentationml/2006/main">
  <p:tag name="SHAPE" val="OLD"/>
</p:tagLst>
</file>

<file path=ppt/tags/tag96.xml><?xml version="1.0" encoding="utf-8"?>
<p:tagLst xmlns:a="http://schemas.openxmlformats.org/drawingml/2006/main" xmlns:r="http://schemas.openxmlformats.org/officeDocument/2006/relationships" xmlns:p="http://schemas.openxmlformats.org/presentationml/2006/main">
  <p:tag name="SHAPE" val="OLD"/>
</p:tagLst>
</file>

<file path=ppt/tags/tag97.xml><?xml version="1.0" encoding="utf-8"?>
<p:tagLst xmlns:a="http://schemas.openxmlformats.org/drawingml/2006/main" xmlns:r="http://schemas.openxmlformats.org/officeDocument/2006/relationships" xmlns:p="http://schemas.openxmlformats.org/presentationml/2006/main">
  <p:tag name="SHAPE" val="OLD"/>
</p:tagLst>
</file>

<file path=ppt/tags/tag98.xml><?xml version="1.0" encoding="utf-8"?>
<p:tagLst xmlns:a="http://schemas.openxmlformats.org/drawingml/2006/main" xmlns:r="http://schemas.openxmlformats.org/officeDocument/2006/relationships" xmlns:p="http://schemas.openxmlformats.org/presentationml/2006/main">
  <p:tag name="SHAPE" val="OLD"/>
</p:tagLst>
</file>

<file path=ppt/tags/tag99.xml><?xml version="1.0" encoding="utf-8"?>
<p:tagLst xmlns:a="http://schemas.openxmlformats.org/drawingml/2006/main" xmlns:r="http://schemas.openxmlformats.org/officeDocument/2006/relationships" xmlns:p="http://schemas.openxmlformats.org/presentationml/2006/main">
  <p:tag name="SHAPE" val="OLD"/>
</p:tagLst>
</file>

<file path=ppt/theme/theme1.xml><?xml version="1.0" encoding="utf-8"?>
<a:theme xmlns:a="http://schemas.openxmlformats.org/drawingml/2006/main" name="Light Blue">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ight Green">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ight Red">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Yellow">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Office">
      <a:dk1>
        <a:srgbClr val="000000"/>
      </a:dk1>
      <a:lt1>
        <a:srgbClr val="FFFFFF"/>
      </a:lt1>
      <a:dk2>
        <a:srgbClr val="E2001A"/>
      </a:dk2>
      <a:lt2>
        <a:srgbClr val="CCCCCC"/>
      </a:lt2>
      <a:accent1>
        <a:srgbClr val="E2001A"/>
      </a:accent1>
      <a:accent2>
        <a:srgbClr val="A8C8E4"/>
      </a:accent2>
      <a:accent3>
        <a:srgbClr val="C3DFB9"/>
      </a:accent3>
      <a:accent4>
        <a:srgbClr val="F0767A"/>
      </a:accent4>
      <a:accent5>
        <a:srgbClr val="FEE45F"/>
      </a:accent5>
      <a:accent6>
        <a:srgbClr val="CCCCCC"/>
      </a:accent6>
      <a:hlink>
        <a:srgbClr val="000000"/>
      </a:hlink>
      <a:folHlink>
        <a:srgbClr val="000000"/>
      </a:folHlink>
    </a:clrScheme>
    <a:fontScheme name="DKM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dirty="0" smtClean="0"/>
        </a:defPPr>
      </a:lstStyle>
    </a:txDef>
  </a:objectDefaults>
  <a:extraClrSchemeLst/>
  <a:custClrLst>
    <a:custClr name="Custom Color 1">
      <a:srgbClr val="F0F0F0"/>
    </a:custClr>
    <a:custClr name="Custom Color 2">
      <a:srgbClr val="F0F0F0"/>
    </a:custClr>
    <a:custClr name="Custom Color 3">
      <a:srgbClr val="F0F0F0"/>
    </a:custClr>
    <a:custClr name="BLANK">
      <a:srgbClr val="FFFFFF"/>
    </a:custClr>
    <a:custClr name="DKMS Light Red">
      <a:srgbClr val="F9CCD1"/>
    </a:custClr>
    <a:custClr name="DKMS Light Blue">
      <a:srgbClr val="DCECFA"/>
    </a:custClr>
    <a:custClr name="DKMS Light Green">
      <a:srgbClr val="DFF5D7"/>
    </a:custClr>
    <a:custClr name="BLANK">
      <a:srgbClr val="FFFFFF"/>
    </a:custClr>
    <a:custClr name="BLANK">
      <a:srgbClr val="FFFFFF"/>
    </a:custClr>
    <a:custClr name="BLANK">
      <a:srgbClr val="FFFFFF"/>
    </a:custClr>
    <a:custClr name="Custom Color 11">
      <a:srgbClr val="F0F0F0"/>
    </a:custClr>
    <a:custClr name="Custom Color 12">
      <a:srgbClr val="F0F0F0"/>
    </a:custClr>
    <a:custClr name="Custom Color 13">
      <a:srgbClr val="F0F0F0"/>
    </a:custClr>
    <a:custClr name="BLANK">
      <a:srgbClr val="FFFFFF"/>
    </a:custClr>
    <a:custClr name="DKMS Red">
      <a:srgbClr val="E2001A"/>
    </a:custClr>
    <a:custClr name="DKMS Dark Blue">
      <a:srgbClr val="2C5A82"/>
    </a:custClr>
    <a:custClr name="DKMS Dark Green">
      <a:srgbClr val="30783E"/>
    </a:custClr>
    <a:custClr name="BLANK">
      <a:srgbClr val="FFFFFF"/>
    </a:custClr>
    <a:custClr name="BLANK">
      <a:srgbClr val="FFFFFF"/>
    </a:custClr>
    <a:custClr name="BLANK">
      <a:srgbClr val="FFFFFF"/>
    </a:custClr>
    <a:custClr name="Custom Color 21">
      <a:srgbClr val="F0F0F0"/>
    </a:custClr>
    <a:custClr name="Custom Color 22">
      <a:srgbClr val="F0F0F0"/>
    </a:custClr>
    <a:custClr name="Custom Color 23">
      <a:srgbClr val="F0F0F0"/>
    </a:custClr>
    <a:custClr name="Custom Color 24">
      <a:srgbClr val="F0F0F0"/>
    </a:custClr>
    <a:custClr name="DKMS Red">
      <a:srgbClr val="E2001A"/>
    </a:custClr>
    <a:custClr name="DKMS Red 80%">
      <a:srgbClr val="E83348"/>
    </a:custClr>
    <a:custClr name="DKMS Red 60%">
      <a:srgbClr val="EE6676"/>
    </a:custClr>
    <a:custClr name="DKMS Red 40%">
      <a:srgbClr val="F399A3"/>
    </a:custClr>
    <a:custClr name="DKMS Red 20%">
      <a:srgbClr val="F9CCD1"/>
    </a:custClr>
    <a:custClr name="BLANK">
      <a:srgbClr val="FFFFFF"/>
    </a:custClr>
    <a:custClr name="Custom Color 31">
      <a:srgbClr val="F0F0F0"/>
    </a:custClr>
    <a:custClr name="Custom Color 32">
      <a:srgbClr val="F0F0F0"/>
    </a:custClr>
    <a:custClr name="Custom Color 33">
      <a:srgbClr val="F0F0F0"/>
    </a:custClr>
    <a:custClr name="Custom Color 34">
      <a:srgbClr val="F0F0F0"/>
    </a:custClr>
    <a:custClr name="Black">
      <a:srgbClr val="000000"/>
    </a:custClr>
    <a:custClr name="Black 80%">
      <a:srgbClr val="333333"/>
    </a:custClr>
    <a:custClr name="Black 60%">
      <a:srgbClr val="666666"/>
    </a:custClr>
    <a:custClr name="Black 40%">
      <a:srgbClr val="999999"/>
    </a:custClr>
    <a:custClr name="Black 20%">
      <a:srgbClr val="CCCCCC"/>
    </a:custClr>
  </a:custClrLst>
  <a:extLst>
    <a:ext uri="{05A4C25C-085E-4340-85A3-A5531E510DB2}">
      <thm15:themeFamily xmlns:thm15="http://schemas.microsoft.com/office/thememl/2012/main" name="Presentation1" id="{BC4A2952-1EDA-4D3A-A98F-EFBC379EA8FC}" vid="{90F3E268-4A8A-4052-84ED-BAF4F7B26207}"/>
    </a:ext>
  </a:extLst>
</a:theme>
</file>

<file path=ppt/theme/theme6.xml><?xml version="1.0" encoding="utf-8"?>
<a:theme xmlns:a="http://schemas.openxmlformats.org/drawingml/2006/main" name="1_Office">
  <a:themeElements>
    <a:clrScheme name="Office">
      <a:dk1>
        <a:srgbClr val="000000"/>
      </a:dk1>
      <a:lt1>
        <a:srgbClr val="FFFFFF"/>
      </a:lt1>
      <a:dk2>
        <a:srgbClr val="E2001A"/>
      </a:dk2>
      <a:lt2>
        <a:srgbClr val="CCCCCC"/>
      </a:lt2>
      <a:accent1>
        <a:srgbClr val="E2001A"/>
      </a:accent1>
      <a:accent2>
        <a:srgbClr val="A8C8E4"/>
      </a:accent2>
      <a:accent3>
        <a:srgbClr val="C3DFB9"/>
      </a:accent3>
      <a:accent4>
        <a:srgbClr val="F0767A"/>
      </a:accent4>
      <a:accent5>
        <a:srgbClr val="FEE45F"/>
      </a:accent5>
      <a:accent6>
        <a:srgbClr val="CCCCCC"/>
      </a:accent6>
      <a:hlink>
        <a:srgbClr val="000000"/>
      </a:hlink>
      <a:folHlink>
        <a:srgbClr val="000000"/>
      </a:folHlink>
    </a:clrScheme>
    <a:fontScheme name="DKM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dirty="0" smtClean="0"/>
        </a:defPPr>
      </a:lstStyle>
    </a:txDef>
  </a:objectDefaults>
  <a:extraClrSchemeLst/>
  <a:custClrLst>
    <a:custClr name="Custom Color 1">
      <a:srgbClr val="F0F0F0"/>
    </a:custClr>
    <a:custClr name="Custom Color 2">
      <a:srgbClr val="F0F0F0"/>
    </a:custClr>
    <a:custClr name="Custom Color 3">
      <a:srgbClr val="F0F0F0"/>
    </a:custClr>
    <a:custClr name="BLANK">
      <a:srgbClr val="FFFFFF"/>
    </a:custClr>
    <a:custClr name="DKMS Light Red">
      <a:srgbClr val="F9CCD1"/>
    </a:custClr>
    <a:custClr name="DKMS Light Blue">
      <a:srgbClr val="DCECFA"/>
    </a:custClr>
    <a:custClr name="DKMS Light Green">
      <a:srgbClr val="DFF5D7"/>
    </a:custClr>
    <a:custClr name="BLANK">
      <a:srgbClr val="FFFFFF"/>
    </a:custClr>
    <a:custClr name="BLANK">
      <a:srgbClr val="FFFFFF"/>
    </a:custClr>
    <a:custClr name="BLANK">
      <a:srgbClr val="FFFFFF"/>
    </a:custClr>
    <a:custClr name="Custom Color 11">
      <a:srgbClr val="F0F0F0"/>
    </a:custClr>
    <a:custClr name="Custom Color 12">
      <a:srgbClr val="F0F0F0"/>
    </a:custClr>
    <a:custClr name="Custom Color 13">
      <a:srgbClr val="F0F0F0"/>
    </a:custClr>
    <a:custClr name="BLANK">
      <a:srgbClr val="FFFFFF"/>
    </a:custClr>
    <a:custClr name="DKMS Red">
      <a:srgbClr val="E2001A"/>
    </a:custClr>
    <a:custClr name="DKMS Dark Blue">
      <a:srgbClr val="2C5A82"/>
    </a:custClr>
    <a:custClr name="DKMS Dark Green">
      <a:srgbClr val="30783E"/>
    </a:custClr>
    <a:custClr name="BLANK">
      <a:srgbClr val="FFFFFF"/>
    </a:custClr>
    <a:custClr name="BLANK">
      <a:srgbClr val="FFFFFF"/>
    </a:custClr>
    <a:custClr name="BLANK">
      <a:srgbClr val="FFFFFF"/>
    </a:custClr>
    <a:custClr name="Custom Color 21">
      <a:srgbClr val="F0F0F0"/>
    </a:custClr>
    <a:custClr name="Custom Color 22">
      <a:srgbClr val="F0F0F0"/>
    </a:custClr>
    <a:custClr name="Custom Color 23">
      <a:srgbClr val="F0F0F0"/>
    </a:custClr>
    <a:custClr name="Custom Color 24">
      <a:srgbClr val="F0F0F0"/>
    </a:custClr>
    <a:custClr name="DKMS Red">
      <a:srgbClr val="E2001A"/>
    </a:custClr>
    <a:custClr name="DKMS Red 80%">
      <a:srgbClr val="E83348"/>
    </a:custClr>
    <a:custClr name="DKMS Red 60%">
      <a:srgbClr val="EE6676"/>
    </a:custClr>
    <a:custClr name="DKMS Red 40%">
      <a:srgbClr val="F399A3"/>
    </a:custClr>
    <a:custClr name="DKMS Red 20%">
      <a:srgbClr val="F9CCD1"/>
    </a:custClr>
    <a:custClr name="BLANK">
      <a:srgbClr val="FFFFFF"/>
    </a:custClr>
    <a:custClr name="Custom Color 31">
      <a:srgbClr val="F0F0F0"/>
    </a:custClr>
    <a:custClr name="Custom Color 32">
      <a:srgbClr val="F0F0F0"/>
    </a:custClr>
    <a:custClr name="Custom Color 33">
      <a:srgbClr val="F0F0F0"/>
    </a:custClr>
    <a:custClr name="Custom Color 34">
      <a:srgbClr val="F0F0F0"/>
    </a:custClr>
    <a:custClr name="Black">
      <a:srgbClr val="000000"/>
    </a:custClr>
    <a:custClr name="Black 80%">
      <a:srgbClr val="333333"/>
    </a:custClr>
    <a:custClr name="Black 60%">
      <a:srgbClr val="666666"/>
    </a:custClr>
    <a:custClr name="Black 40%">
      <a:srgbClr val="999999"/>
    </a:custClr>
    <a:custClr name="Black 20%">
      <a:srgbClr val="CCCCCC"/>
    </a:custClr>
  </a:custClrLst>
  <a:extLst>
    <a:ext uri="{05A4C25C-085E-4340-85A3-A5531E510DB2}">
      <thm15:themeFamily xmlns:thm15="http://schemas.microsoft.com/office/thememl/2012/main" name="Presentation20" id="{07439295-337F-41B1-A640-2A87096E005A}" vid="{BF997DC4-C4E3-409B-A08F-3C5EC4495095}"/>
    </a:ext>
  </a:extLst>
</a:theme>
</file>

<file path=ppt/theme/theme7.xml><?xml version="1.0" encoding="utf-8"?>
<a:theme xmlns:a="http://schemas.openxmlformats.org/drawingml/2006/main" name="1_Light Red">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7ABB0EF0-55FC-3742-9723-1B654DDF77D0}">
  <we:reference id="22ff87a5-132f-4d52-9e97-94d888e4dd91" version="3.4.0.0" store="EXCatalog" storeType="EXCatalog"/>
  <we:alternateReferences>
    <we:reference id="WA104380050" version="3.4.0.0" store="en-US" storeType="OMEX"/>
  </we:alternateReferences>
  <we:properties/>
  <we:bindings/>
  <we:snapshot xmlns:r="http://schemas.openxmlformats.org/officeDocument/2006/relationships"/>
</we:webextension>
</file>

<file path=docMetadata/LabelInfo.xml><?xml version="1.0" encoding="utf-8"?>
<clbl:labelList xmlns:clbl="http://schemas.microsoft.com/office/2020/mipLabelMetadata">
  <clbl:label id="{0d2d24dc-7784-42ad-a576-f536bda6a418}" enabled="1" method="Standard" siteId="{816ef078-e1e2-4e49-b265-68b9d2a9ae92}" removed="0"/>
</clbl:labelList>
</file>

<file path=docProps/app.xml><?xml version="1.0" encoding="utf-8"?>
<Properties xmlns="http://schemas.openxmlformats.org/officeDocument/2006/extended-properties" xmlns:vt="http://schemas.openxmlformats.org/officeDocument/2006/docPropsVTypes">
  <Template/>
  <TotalTime>0</TotalTime>
  <Words>4368</Words>
  <Application>Microsoft Office PowerPoint</Application>
  <PresentationFormat>Breitbild</PresentationFormat>
  <Paragraphs>294</Paragraphs>
  <Slides>23</Slides>
  <Notes>23</Notes>
  <HiddenSlides>0</HiddenSlides>
  <MMClips>2</MMClips>
  <ScaleCrop>false</ScaleCrop>
  <HeadingPairs>
    <vt:vector size="6" baseType="variant">
      <vt:variant>
        <vt:lpstr>Verwendete Schriftarten</vt:lpstr>
      </vt:variant>
      <vt:variant>
        <vt:i4>3</vt:i4>
      </vt:variant>
      <vt:variant>
        <vt:lpstr>Design</vt:lpstr>
      </vt:variant>
      <vt:variant>
        <vt:i4>7</vt:i4>
      </vt:variant>
      <vt:variant>
        <vt:lpstr>Folientitel</vt:lpstr>
      </vt:variant>
      <vt:variant>
        <vt:i4>23</vt:i4>
      </vt:variant>
    </vt:vector>
  </HeadingPairs>
  <TitlesOfParts>
    <vt:vector size="33" baseType="lpstr">
      <vt:lpstr>Arial</vt:lpstr>
      <vt:lpstr>Calibri</vt:lpstr>
      <vt:lpstr>Symbol</vt:lpstr>
      <vt:lpstr>Light Blue</vt:lpstr>
      <vt:lpstr>Light Green</vt:lpstr>
      <vt:lpstr>Light Red</vt:lpstr>
      <vt:lpstr>Yellow</vt:lpstr>
      <vt:lpstr>Office</vt:lpstr>
      <vt:lpstr>1_Office</vt:lpstr>
      <vt:lpstr>1_Light Red</vt:lpstr>
      <vt:lpstr>PowerPoint-Präsentation</vt:lpstr>
      <vt:lpstr>PowerPoint-Präsentation</vt:lpstr>
      <vt:lpstr>PowerPoint-Präsentation</vt:lpstr>
      <vt:lpstr>PowerPoint-Präsentation</vt:lpstr>
      <vt:lpstr>PowerPoint-Präsentation</vt:lpstr>
      <vt:lpstr>Matching characteristics  between donor and patient</vt:lpstr>
      <vt:lpstr>PowerPoint-Präsentation</vt:lpstr>
      <vt:lpstr>„You were our lifesaver.“ Kerims Story </vt:lpstr>
      <vt:lpstr>PowerPoint-Präsentation</vt:lpstr>
      <vt:lpstr>PowerPoint-Präsentation</vt:lpstr>
      <vt:lpstr>PowerPoint-Präsentation</vt:lpstr>
      <vt:lpstr>Your path to stemm cell donation</vt:lpstr>
      <vt:lpstr>PowerPoint-Präsentation</vt:lpstr>
      <vt:lpstr>Peripheral blood stem cell donation (PBSC)</vt:lpstr>
      <vt:lpstr>Bone marrow donation</vt:lpstr>
      <vt:lpstr>PowerPoint-Präsentation</vt:lpstr>
      <vt:lpstr>PowerPoint-Präsentation</vt:lpstr>
      <vt:lpstr>What happens next? </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Traxler, Julian</dc:creator>
  <cp:lastModifiedBy>Valentin, Lena</cp:lastModifiedBy>
  <cp:revision>377</cp:revision>
  <cp:lastPrinted>2025-12-08T12:20:58Z</cp:lastPrinted>
  <dcterms:created xsi:type="dcterms:W3CDTF">2023-07-25T07:50:54Z</dcterms:created>
  <dcterms:modified xsi:type="dcterms:W3CDTF">2025-12-08T12:21:56Z</dcterms:modified>
</cp:coreProperties>
</file>